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ags/tag18.xml" ContentType="application/vnd.openxmlformats-officedocument.presentationml.tags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404" r:id="rId1"/>
    <p:sldMasterId id="2147484416" r:id="rId2"/>
    <p:sldMasterId id="2147484428" r:id="rId3"/>
    <p:sldMasterId id="2147484440" r:id="rId4"/>
    <p:sldMasterId id="2147484452" r:id="rId5"/>
    <p:sldMasterId id="2147484464" r:id="rId6"/>
  </p:sldMasterIdLst>
  <p:notesMasterIdLst>
    <p:notesMasterId r:id="rId35"/>
  </p:notesMasterIdLst>
  <p:handoutMasterIdLst>
    <p:handoutMasterId r:id="rId36"/>
  </p:handoutMasterIdLst>
  <p:sldIdLst>
    <p:sldId id="256" r:id="rId7"/>
    <p:sldId id="257" r:id="rId8"/>
    <p:sldId id="464" r:id="rId9"/>
    <p:sldId id="487" r:id="rId10"/>
    <p:sldId id="465" r:id="rId11"/>
    <p:sldId id="258" r:id="rId12"/>
    <p:sldId id="467" r:id="rId13"/>
    <p:sldId id="468" r:id="rId14"/>
    <p:sldId id="486" r:id="rId15"/>
    <p:sldId id="469" r:id="rId16"/>
    <p:sldId id="470" r:id="rId17"/>
    <p:sldId id="471" r:id="rId18"/>
    <p:sldId id="472" r:id="rId19"/>
    <p:sldId id="532" r:id="rId20"/>
    <p:sldId id="474" r:id="rId21"/>
    <p:sldId id="476" r:id="rId22"/>
    <p:sldId id="528" r:id="rId23"/>
    <p:sldId id="529" r:id="rId24"/>
    <p:sldId id="530" r:id="rId25"/>
    <p:sldId id="531" r:id="rId26"/>
    <p:sldId id="305" r:id="rId27"/>
    <p:sldId id="282" r:id="rId28"/>
    <p:sldId id="304" r:id="rId29"/>
    <p:sldId id="327" r:id="rId30"/>
    <p:sldId id="328" r:id="rId31"/>
    <p:sldId id="349" r:id="rId32"/>
    <p:sldId id="482" r:id="rId33"/>
    <p:sldId id="484" r:id="rId34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64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ED16C"/>
    <a:srgbClr val="0070C0"/>
    <a:srgbClr val="5B9BD5"/>
    <a:srgbClr val="2E4C64"/>
    <a:srgbClr val="FF7467"/>
    <a:srgbClr val="4CC8EC"/>
    <a:srgbClr val="A8D37A"/>
    <a:srgbClr val="ED6B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93" autoAdjust="0"/>
    <p:restoredTop sz="94660" autoAdjust="0"/>
  </p:normalViewPr>
  <p:slideViewPr>
    <p:cSldViewPr snapToGrid="0">
      <p:cViewPr varScale="1">
        <p:scale>
          <a:sx n="51" d="100"/>
          <a:sy n="51" d="100"/>
        </p:scale>
        <p:origin x="1020" y="66"/>
      </p:cViewPr>
      <p:guideLst>
        <p:guide orient="horz" pos="2160"/>
        <p:guide pos="364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5" cy="72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theme" Target="theme/theme1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2.xml"/><Relationship Id="rId3" Type="http://schemas.openxmlformats.org/officeDocument/2006/relationships/slideMaster" Target="slideMasters/slideMaster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H:\2020-2021%20%20&#39640;&#19968;&#20449;&#24687;&#25216;&#26415;\2020-2021%20%20&#39640;&#19968;&#183;&#19979;&#23398;&#26399;&#183;&#35838;&#20214;PPT\2W%20&#31532;4&#35838;&#26102;%20%205.1&#36208;&#36817;&#25968;&#25454;&#20998;&#26512;\&#23458;&#27969;&#37327;&#34920;&#26684;.xls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zh-CN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/>
              <a:t>客流量对比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 defTabSz="914400">
            <a:defRPr lang="zh-CN"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0.101194444444444"/>
          <c:y val="0.119907407407407"/>
          <c:w val="0.89463888888888898"/>
          <c:h val="0.60634259259259304"/>
        </c:manualLayout>
      </c:layout>
      <c:lineChart>
        <c:grouping val="standard"/>
        <c:varyColors val="0"/>
        <c:ser>
          <c:idx val="0"/>
          <c:order val="0"/>
          <c:tx>
            <c:strRef>
              <c:f>[客流量表格.xls]Sheet1!$B$2</c:f>
              <c:strCache>
                <c:ptCount val="1"/>
                <c:pt idx="0">
                  <c:v>27路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[客流量表格.xls]Sheet1!$A$3:$A$19</c:f>
              <c:numCache>
                <c:formatCode>General</c:formatCode>
                <c:ptCount val="17"/>
                <c:pt idx="0">
                  <c:v>6</c:v>
                </c:pt>
                <c:pt idx="1">
                  <c:v>7</c:v>
                </c:pt>
                <c:pt idx="2">
                  <c:v>8</c:v>
                </c:pt>
                <c:pt idx="3">
                  <c:v>9</c:v>
                </c:pt>
                <c:pt idx="4">
                  <c:v>10</c:v>
                </c:pt>
                <c:pt idx="5">
                  <c:v>11</c:v>
                </c:pt>
                <c:pt idx="6">
                  <c:v>12</c:v>
                </c:pt>
                <c:pt idx="7">
                  <c:v>13</c:v>
                </c:pt>
                <c:pt idx="8">
                  <c:v>14</c:v>
                </c:pt>
                <c:pt idx="9">
                  <c:v>15</c:v>
                </c:pt>
                <c:pt idx="10">
                  <c:v>16</c:v>
                </c:pt>
                <c:pt idx="11">
                  <c:v>17</c:v>
                </c:pt>
                <c:pt idx="12">
                  <c:v>18</c:v>
                </c:pt>
                <c:pt idx="13">
                  <c:v>19</c:v>
                </c:pt>
                <c:pt idx="14">
                  <c:v>20</c:v>
                </c:pt>
                <c:pt idx="15">
                  <c:v>21</c:v>
                </c:pt>
                <c:pt idx="16">
                  <c:v>22</c:v>
                </c:pt>
              </c:numCache>
            </c:numRef>
          </c:cat>
          <c:val>
            <c:numRef>
              <c:f>[客流量表格.xls]Sheet1!$B$3:$B$19</c:f>
              <c:numCache>
                <c:formatCode>General</c:formatCode>
                <c:ptCount val="17"/>
                <c:pt idx="0">
                  <c:v>45</c:v>
                </c:pt>
                <c:pt idx="1">
                  <c:v>120</c:v>
                </c:pt>
                <c:pt idx="2">
                  <c:v>160</c:v>
                </c:pt>
                <c:pt idx="3">
                  <c:v>143</c:v>
                </c:pt>
                <c:pt idx="4">
                  <c:v>53</c:v>
                </c:pt>
                <c:pt idx="5">
                  <c:v>72</c:v>
                </c:pt>
                <c:pt idx="6">
                  <c:v>59</c:v>
                </c:pt>
                <c:pt idx="7">
                  <c:v>58</c:v>
                </c:pt>
                <c:pt idx="8">
                  <c:v>56</c:v>
                </c:pt>
                <c:pt idx="9">
                  <c:v>58</c:v>
                </c:pt>
                <c:pt idx="10">
                  <c:v>70</c:v>
                </c:pt>
                <c:pt idx="11">
                  <c:v>120</c:v>
                </c:pt>
                <c:pt idx="12">
                  <c:v>121</c:v>
                </c:pt>
                <c:pt idx="13">
                  <c:v>65</c:v>
                </c:pt>
                <c:pt idx="14">
                  <c:v>50</c:v>
                </c:pt>
                <c:pt idx="15">
                  <c:v>30</c:v>
                </c:pt>
                <c:pt idx="16">
                  <c:v>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3E5-4A05-8AAC-B396CEBB70B2}"/>
            </c:ext>
          </c:extLst>
        </c:ser>
        <c:ser>
          <c:idx val="1"/>
          <c:order val="1"/>
          <c:tx>
            <c:strRef>
              <c:f>[客流量表格.xls]Sheet1!$C$2</c:f>
              <c:strCache>
                <c:ptCount val="1"/>
                <c:pt idx="0">
                  <c:v>49路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[客流量表格.xls]Sheet1!$A$3:$A$19</c:f>
              <c:numCache>
                <c:formatCode>General</c:formatCode>
                <c:ptCount val="17"/>
                <c:pt idx="0">
                  <c:v>6</c:v>
                </c:pt>
                <c:pt idx="1">
                  <c:v>7</c:v>
                </c:pt>
                <c:pt idx="2">
                  <c:v>8</c:v>
                </c:pt>
                <c:pt idx="3">
                  <c:v>9</c:v>
                </c:pt>
                <c:pt idx="4">
                  <c:v>10</c:v>
                </c:pt>
                <c:pt idx="5">
                  <c:v>11</c:v>
                </c:pt>
                <c:pt idx="6">
                  <c:v>12</c:v>
                </c:pt>
                <c:pt idx="7">
                  <c:v>13</c:v>
                </c:pt>
                <c:pt idx="8">
                  <c:v>14</c:v>
                </c:pt>
                <c:pt idx="9">
                  <c:v>15</c:v>
                </c:pt>
                <c:pt idx="10">
                  <c:v>16</c:v>
                </c:pt>
                <c:pt idx="11">
                  <c:v>17</c:v>
                </c:pt>
                <c:pt idx="12">
                  <c:v>18</c:v>
                </c:pt>
                <c:pt idx="13">
                  <c:v>19</c:v>
                </c:pt>
                <c:pt idx="14">
                  <c:v>20</c:v>
                </c:pt>
                <c:pt idx="15">
                  <c:v>21</c:v>
                </c:pt>
                <c:pt idx="16">
                  <c:v>22</c:v>
                </c:pt>
              </c:numCache>
            </c:numRef>
          </c:cat>
          <c:val>
            <c:numRef>
              <c:f>[客流量表格.xls]Sheet1!$C$3:$C$19</c:f>
              <c:numCache>
                <c:formatCode>General</c:formatCode>
                <c:ptCount val="17"/>
                <c:pt idx="0">
                  <c:v>61</c:v>
                </c:pt>
                <c:pt idx="1">
                  <c:v>170</c:v>
                </c:pt>
                <c:pt idx="2">
                  <c:v>211</c:v>
                </c:pt>
                <c:pt idx="3">
                  <c:v>149</c:v>
                </c:pt>
                <c:pt idx="4">
                  <c:v>122</c:v>
                </c:pt>
                <c:pt idx="5">
                  <c:v>99</c:v>
                </c:pt>
                <c:pt idx="6">
                  <c:v>65</c:v>
                </c:pt>
                <c:pt idx="7">
                  <c:v>100</c:v>
                </c:pt>
                <c:pt idx="8">
                  <c:v>96</c:v>
                </c:pt>
                <c:pt idx="9">
                  <c:v>98</c:v>
                </c:pt>
                <c:pt idx="10">
                  <c:v>102</c:v>
                </c:pt>
                <c:pt idx="11">
                  <c:v>125</c:v>
                </c:pt>
                <c:pt idx="12">
                  <c:v>123</c:v>
                </c:pt>
                <c:pt idx="13">
                  <c:v>57</c:v>
                </c:pt>
                <c:pt idx="14">
                  <c:v>30</c:v>
                </c:pt>
                <c:pt idx="15">
                  <c:v>25</c:v>
                </c:pt>
                <c:pt idx="16">
                  <c:v>13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3E5-4A05-8AAC-B396CEBB70B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39787939"/>
        <c:axId val="742622201"/>
      </c:lineChart>
      <c:catAx>
        <c:axId val="139787939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42622201"/>
        <c:crosses val="autoZero"/>
        <c:auto val="1"/>
        <c:lblAlgn val="ctr"/>
        <c:lblOffset val="100"/>
        <c:noMultiLvlLbl val="0"/>
      </c:catAx>
      <c:valAx>
        <c:axId val="74262220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3978793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zero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E3DD3A00-A0FB-4661-AF4A-FEB32831C12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EB6A8BD-7332-4E52-9FCA-2522261E01D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noProof="1" smtClean="0"/>
            </a:lvl1pPr>
          </a:lstStyle>
          <a:p>
            <a:pPr>
              <a:defRPr/>
            </a:pPr>
            <a:fld id="{0F9B84EA-7D68-4D60-9CB1-D50884785D1C}" type="datetimeFigureOut">
              <a:rPr lang="zh-CN" altLang="en-US"/>
              <a:pPr>
                <a:defRPr/>
              </a:pPr>
              <a:t>2021/3/2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27A1E84-D681-4114-9065-DB552E6E481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7ED806E-1E8A-4F97-90CE-7F34007CDF1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1FB28FFD-316D-48D7-B1AE-50450CB23CD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003B2C88-222F-4D90-8CFF-3A9E206C872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noProof="1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295EE89-A6AD-4FFB-B556-DD5E78E8C01B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noProof="1">
                <a:latin typeface="+mn-lt"/>
                <a:ea typeface="+mn-ea"/>
              </a:defRPr>
            </a:lvl1pPr>
          </a:lstStyle>
          <a:p>
            <a:pPr>
              <a:defRPr/>
            </a:pPr>
            <a:fld id="{2D2FBF07-153B-406E-9C0D-817A5DD16296}" type="datetimeFigureOut">
              <a:rPr lang="zh-CN" altLang="en-US"/>
              <a:pPr>
                <a:defRPr/>
              </a:pPr>
              <a:t>2021/3/2</a:t>
            </a:fld>
            <a:endParaRPr lang="zh-CN" altLang="en-US"/>
          </a:p>
        </p:txBody>
      </p:sp>
      <p:sp>
        <p:nvSpPr>
          <p:cNvPr id="9220" name="幻灯片图像占位符 3">
            <a:extLst>
              <a:ext uri="{FF2B5EF4-FFF2-40B4-BE49-F238E27FC236}">
                <a16:creationId xmlns:a16="http://schemas.microsoft.com/office/drawing/2014/main" id="{807B05E8-C8FE-4267-89DF-DD7779A7199E}"/>
              </a:ext>
            </a:extLst>
          </p:cNvPr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5" name="备注占位符 4">
            <a:extLst>
              <a:ext uri="{FF2B5EF4-FFF2-40B4-BE49-F238E27FC236}">
                <a16:creationId xmlns:a16="http://schemas.microsoft.com/office/drawing/2014/main" id="{7CD66F5C-D79D-440D-A95F-55616326480C}"/>
              </a:ext>
            </a:extLst>
          </p:cNvPr>
          <p:cNvSpPr>
            <a:spLocks noGrp="1"/>
          </p:cNvSpPr>
          <p:nvPr>
            <p:ph type="body" sz="quarter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t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B0F672A-0F6E-494A-AC6B-51227A76A6D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noProof="1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74C27CF-795C-4ECA-B826-255639E2113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07B12BD-18F7-406D-AF01-4F2B2F3735E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幻灯片图像占位符 1">
            <a:extLst>
              <a:ext uri="{FF2B5EF4-FFF2-40B4-BE49-F238E27FC236}">
                <a16:creationId xmlns:a16="http://schemas.microsoft.com/office/drawing/2014/main" id="{E7557E99-4D05-4BFA-A654-C24C09807A5D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685800" y="1143000"/>
            <a:ext cx="5486400" cy="3086100"/>
          </a:xfrm>
          <a:ln>
            <a:miter lim="800000"/>
          </a:ln>
        </p:spPr>
      </p:sp>
      <p:sp>
        <p:nvSpPr>
          <p:cNvPr id="11266" name="备注占位符 2">
            <a:extLst>
              <a:ext uri="{FF2B5EF4-FFF2-40B4-BE49-F238E27FC236}">
                <a16:creationId xmlns:a16="http://schemas.microsoft.com/office/drawing/2014/main" id="{33ED0E51-7BCB-4954-BCBF-0F4A0667E60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/>
        <p:txBody>
          <a:bodyPr wrap="square" numCol="1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267" name="灯片编号占位符 3">
            <a:extLst>
              <a:ext uri="{FF2B5EF4-FFF2-40B4-BE49-F238E27FC236}">
                <a16:creationId xmlns:a16="http://schemas.microsoft.com/office/drawing/2014/main" id="{26C9886E-0097-4385-A46D-35019C8DFE7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F1C05F89-0F97-433F-8A90-031421EEBDA9}" type="slidenum">
              <a:rPr lang="zh-CN" altLang="en-US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幻灯片图像占位符 1">
            <a:extLst>
              <a:ext uri="{FF2B5EF4-FFF2-40B4-BE49-F238E27FC236}">
                <a16:creationId xmlns:a16="http://schemas.microsoft.com/office/drawing/2014/main" id="{6BC593FC-CB68-442D-BA41-35191177AD7B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685800" y="1143000"/>
            <a:ext cx="5486400" cy="3086100"/>
          </a:xfrm>
          <a:ln>
            <a:miter lim="800000"/>
          </a:ln>
        </p:spPr>
      </p:sp>
      <p:sp>
        <p:nvSpPr>
          <p:cNvPr id="17410" name="备注占位符 2">
            <a:extLst>
              <a:ext uri="{FF2B5EF4-FFF2-40B4-BE49-F238E27FC236}">
                <a16:creationId xmlns:a16="http://schemas.microsoft.com/office/drawing/2014/main" id="{1AC5AB54-1B1A-4F2D-80E5-393E1DF9667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/>
        <p:txBody>
          <a:bodyPr wrap="square" numCol="1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411" name="灯片编号占位符 3">
            <a:extLst>
              <a:ext uri="{FF2B5EF4-FFF2-40B4-BE49-F238E27FC236}">
                <a16:creationId xmlns:a16="http://schemas.microsoft.com/office/drawing/2014/main" id="{F152118E-877C-4F67-A002-3E01F082760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BC1712AC-9290-4D59-A776-0D1CCB243DAA}" type="slidenum">
              <a:rPr lang="zh-CN" altLang="en-US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幻灯片图像占位符 1">
            <a:extLst>
              <a:ext uri="{FF2B5EF4-FFF2-40B4-BE49-F238E27FC236}">
                <a16:creationId xmlns:a16="http://schemas.microsoft.com/office/drawing/2014/main" id="{68203D94-1F3F-4A2A-93E5-A74275CA2079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685800" y="1143000"/>
            <a:ext cx="5486400" cy="3086100"/>
          </a:xfrm>
          <a:ln>
            <a:miter lim="800000"/>
          </a:ln>
        </p:spPr>
      </p:sp>
      <p:sp>
        <p:nvSpPr>
          <p:cNvPr id="38914" name="备注占位符 2">
            <a:extLst>
              <a:ext uri="{FF2B5EF4-FFF2-40B4-BE49-F238E27FC236}">
                <a16:creationId xmlns:a16="http://schemas.microsoft.com/office/drawing/2014/main" id="{4738A138-0A3D-4DF1-AED2-A6D967FF3C6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/>
        <p:txBody>
          <a:bodyPr wrap="square" numCol="1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8915" name="灯片编号占位符 3">
            <a:extLst>
              <a:ext uri="{FF2B5EF4-FFF2-40B4-BE49-F238E27FC236}">
                <a16:creationId xmlns:a16="http://schemas.microsoft.com/office/drawing/2014/main" id="{982A89D8-A472-4D1A-8F6E-42FA20E4491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38581088-B4F6-48D5-945F-6965320E6672}" type="slidenum">
              <a:rPr lang="zh-CN" altLang="en-US"/>
              <a:pPr/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CAE9401-E3DA-42DC-9F2E-692C1210B549}" type="datetimeFigureOut">
              <a:rPr lang="zh-CN" altLang="en-US" smtClean="0"/>
              <a:pPr>
                <a:defRPr/>
              </a:pPr>
              <a:t>2021/3/2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65975-BEA3-4ED7-B32F-ACA1A18ABB42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18908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CAE9401-E3DA-42DC-9F2E-692C1210B549}" type="datetimeFigureOut">
              <a:rPr lang="zh-CN" altLang="en-US" smtClean="0"/>
              <a:pPr>
                <a:defRPr/>
              </a:pPr>
              <a:t>2021/3/2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8C374-910E-4845-9A74-4D4D2BC5B967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26053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CAE9401-E3DA-42DC-9F2E-692C1210B549}" type="datetimeFigureOut">
              <a:rPr lang="zh-CN" altLang="en-US" smtClean="0"/>
              <a:pPr>
                <a:defRPr/>
              </a:pPr>
              <a:t>2021/3/2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AC5DE-548A-4CAE-8062-066F26DBA0D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602929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CAE9401-E3DA-42DC-9F2E-692C1210B549}" type="datetimeFigureOut">
              <a:rPr lang="zh-CN" altLang="en-US" smtClean="0"/>
              <a:pPr>
                <a:defRPr/>
              </a:pPr>
              <a:t>2021/3/2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9020A-BDE9-409F-8727-4874F86563CF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92896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CAE9401-E3DA-42DC-9F2E-692C1210B549}" type="datetimeFigureOut">
              <a:rPr lang="zh-CN" altLang="en-US" smtClean="0"/>
              <a:pPr>
                <a:defRPr/>
              </a:pPr>
              <a:t>2021/3/2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9A9E8-0976-4105-AB1D-00320E98A4B0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7996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CAE9401-E3DA-42DC-9F2E-692C1210B549}" type="datetimeFigureOut">
              <a:rPr lang="zh-CN" altLang="en-US" smtClean="0"/>
              <a:pPr>
                <a:defRPr/>
              </a:pPr>
              <a:t>2021/3/2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8CF8B-DE54-43BF-8DE8-8BFD27C5F4CB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675339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CAE9401-E3DA-42DC-9F2E-692C1210B549}" type="datetimeFigureOut">
              <a:rPr lang="zh-CN" altLang="en-US" smtClean="0"/>
              <a:pPr>
                <a:defRPr/>
              </a:pPr>
              <a:t>2021/3/2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ED7CD-171F-4462-8ED0-65EAB5873D70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92701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CAE9401-E3DA-42DC-9F2E-692C1210B549}" type="datetimeFigureOut">
              <a:rPr lang="zh-CN" altLang="en-US" smtClean="0"/>
              <a:pPr>
                <a:defRPr/>
              </a:pPr>
              <a:t>2021/3/2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F6FE6-0A62-4EE3-9230-2BAA9F25A67F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451555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CAE9401-E3DA-42DC-9F2E-692C1210B549}" type="datetimeFigureOut">
              <a:rPr lang="zh-CN" altLang="en-US" smtClean="0"/>
              <a:pPr>
                <a:defRPr/>
              </a:pPr>
              <a:t>2021/3/2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6B5A4-2C93-4B72-A11F-0B4071E5A512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22893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CAE9401-E3DA-42DC-9F2E-692C1210B549}" type="datetimeFigureOut">
              <a:rPr lang="zh-CN" altLang="en-US" smtClean="0"/>
              <a:pPr>
                <a:defRPr/>
              </a:pPr>
              <a:t>2021/3/2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8BF52-56E2-41EC-8359-FA9AC6CA368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4710529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CAE9401-E3DA-42DC-9F2E-692C1210B549}" type="datetimeFigureOut">
              <a:rPr lang="zh-CN" altLang="en-US" smtClean="0"/>
              <a:pPr>
                <a:defRPr/>
              </a:pPr>
              <a:t>2021/3/2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C1DE4-70EA-482B-9320-CE0A884325A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235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CAE9401-E3DA-42DC-9F2E-692C1210B549}" type="datetimeFigureOut">
              <a:rPr lang="zh-CN" altLang="en-US" smtClean="0"/>
              <a:pPr>
                <a:defRPr/>
              </a:pPr>
              <a:t>2021/3/2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65BC6-70F8-4D18-B114-C0AFC27C65D7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8926991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CAE9401-E3DA-42DC-9F2E-692C1210B549}" type="datetimeFigureOut">
              <a:rPr lang="zh-CN" altLang="en-US" smtClean="0"/>
              <a:pPr>
                <a:defRPr/>
              </a:pPr>
              <a:t>2021/3/2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D312D-C5A5-4873-BEB9-3646F378B1CA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660223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CAE9401-E3DA-42DC-9F2E-692C1210B549}" type="datetimeFigureOut">
              <a:rPr lang="zh-CN" altLang="en-US" smtClean="0"/>
              <a:pPr>
                <a:defRPr/>
              </a:pPr>
              <a:t>2021/3/2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86BC7-69AF-4C51-BBB8-16ED3941837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649207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CAE9401-E3DA-42DC-9F2E-692C1210B549}" type="datetimeFigureOut">
              <a:rPr lang="zh-CN" altLang="en-US" smtClean="0"/>
              <a:pPr>
                <a:defRPr/>
              </a:pPr>
              <a:t>2021/3/2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B443B-AFF1-4C52-A108-86566F37E603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9994636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CAE9401-E3DA-42DC-9F2E-692C1210B549}" type="datetimeFigureOut">
              <a:rPr lang="zh-CN" altLang="en-US" smtClean="0"/>
              <a:pPr>
                <a:defRPr/>
              </a:pPr>
              <a:t>2021/3/2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43750-FADF-4666-8830-0C1EF2C6A6B0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0701365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CAE9401-E3DA-42DC-9F2E-692C1210B549}" type="datetimeFigureOut">
              <a:rPr lang="zh-CN" altLang="en-US" smtClean="0"/>
              <a:pPr>
                <a:defRPr/>
              </a:pPr>
              <a:t>2021/3/2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C9067-856B-41E2-B28B-A65DF1B17E9F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1555164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CAE9401-E3DA-42DC-9F2E-692C1210B549}" type="datetimeFigureOut">
              <a:rPr lang="zh-CN" altLang="en-US" smtClean="0"/>
              <a:pPr>
                <a:defRPr/>
              </a:pPr>
              <a:t>2021/3/2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BD151-4663-4598-A27B-E49CAA49B16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5215603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CAE9401-E3DA-42DC-9F2E-692C1210B549}" type="datetimeFigureOut">
              <a:rPr lang="zh-CN" altLang="en-US" smtClean="0"/>
              <a:pPr>
                <a:defRPr/>
              </a:pPr>
              <a:t>2021/3/2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5703-0659-481C-975E-1487D5378343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2787103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CAE9401-E3DA-42DC-9F2E-692C1210B549}" type="datetimeFigureOut">
              <a:rPr lang="zh-CN" altLang="en-US" smtClean="0"/>
              <a:pPr>
                <a:defRPr/>
              </a:pPr>
              <a:t>2021/3/2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4F071-0285-4551-BA99-D842A13CDFB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2819321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CAE9401-E3DA-42DC-9F2E-692C1210B549}" type="datetimeFigureOut">
              <a:rPr lang="zh-CN" altLang="en-US" smtClean="0"/>
              <a:pPr>
                <a:defRPr/>
              </a:pPr>
              <a:t>2021/3/2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5C897-AEA9-4B11-BB0A-C758E0EF6ED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0303657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CAE9401-E3DA-42DC-9F2E-692C1210B549}" type="datetimeFigureOut">
              <a:rPr lang="zh-CN" altLang="en-US" smtClean="0"/>
              <a:pPr>
                <a:defRPr/>
              </a:pPr>
              <a:t>2021/3/2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F57BD-FE8D-4935-93A3-F43DF8F0BB63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0340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CAE9401-E3DA-42DC-9F2E-692C1210B549}" type="datetimeFigureOut">
              <a:rPr lang="zh-CN" altLang="en-US" smtClean="0"/>
              <a:pPr>
                <a:defRPr/>
              </a:pPr>
              <a:t>2021/3/2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9419C-7912-4AC7-807E-94C35657BB0D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197093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CAE9401-E3DA-42DC-9F2E-692C1210B549}" type="datetimeFigureOut">
              <a:rPr lang="zh-CN" altLang="en-US" smtClean="0"/>
              <a:pPr>
                <a:defRPr/>
              </a:pPr>
              <a:t>2021/3/2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2D819-54C7-4397-95C8-3A97DCD53DB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9410666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CAE9401-E3DA-42DC-9F2E-692C1210B549}" type="datetimeFigureOut">
              <a:rPr lang="zh-CN" altLang="en-US" smtClean="0"/>
              <a:pPr>
                <a:defRPr/>
              </a:pPr>
              <a:t>2021/3/2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26159-FD27-4C26-911B-81D67483482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0267481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CAE9401-E3DA-42DC-9F2E-692C1210B549}" type="datetimeFigureOut">
              <a:rPr lang="zh-CN" altLang="en-US" smtClean="0"/>
              <a:pPr>
                <a:defRPr/>
              </a:pPr>
              <a:t>2021/3/2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5796-920B-42D0-9B40-5A71190142A0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0518811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CAE9401-E3DA-42DC-9F2E-692C1210B549}" type="datetimeFigureOut">
              <a:rPr lang="zh-CN" altLang="en-US" smtClean="0"/>
              <a:pPr>
                <a:defRPr/>
              </a:pPr>
              <a:t>2021/3/2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6F6BC-58AA-48CA-B4BF-5219137DF619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8532647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3AB5854-7811-4796-B9B0-B5F8231002A9}" type="datetimeFigureOut">
              <a:rPr lang="zh-CN" altLang="en-US" smtClean="0"/>
              <a:pPr>
                <a:defRPr/>
              </a:pPr>
              <a:t>2021/3/2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F1615-5B0D-4603-8C6D-7B475751092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1388503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3AB5854-7811-4796-B9B0-B5F8231002A9}" type="datetimeFigureOut">
              <a:rPr lang="zh-CN" altLang="en-US" smtClean="0"/>
              <a:pPr>
                <a:defRPr/>
              </a:pPr>
              <a:t>2021/3/2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57222-6520-47EF-8E92-47DEEFAC35E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9377699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3AB5854-7811-4796-B9B0-B5F8231002A9}" type="datetimeFigureOut">
              <a:rPr lang="zh-CN" altLang="en-US" smtClean="0"/>
              <a:pPr>
                <a:defRPr/>
              </a:pPr>
              <a:t>2021/3/2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3ECFA-0F61-46AD-93BD-7BAAA00DF17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474791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3AB5854-7811-4796-B9B0-B5F8231002A9}" type="datetimeFigureOut">
              <a:rPr lang="zh-CN" altLang="en-US" smtClean="0"/>
              <a:pPr>
                <a:defRPr/>
              </a:pPr>
              <a:t>2021/3/2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A177-B589-4A5E-A937-3FA9A78B14C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173496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3AB5854-7811-4796-B9B0-B5F8231002A9}" type="datetimeFigureOut">
              <a:rPr lang="zh-CN" altLang="en-US" smtClean="0"/>
              <a:pPr>
                <a:defRPr/>
              </a:pPr>
              <a:t>2021/3/2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D063B-12E6-4E44-9F1E-2A63595D434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4696287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3AB5854-7811-4796-B9B0-B5F8231002A9}" type="datetimeFigureOut">
              <a:rPr lang="zh-CN" altLang="en-US" smtClean="0"/>
              <a:pPr>
                <a:defRPr/>
              </a:pPr>
              <a:t>2021/3/2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9229D-504B-4F5E-925E-E2F10102332F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20702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CAE9401-E3DA-42DC-9F2E-692C1210B549}" type="datetimeFigureOut">
              <a:rPr lang="zh-CN" altLang="en-US" smtClean="0"/>
              <a:pPr>
                <a:defRPr/>
              </a:pPr>
              <a:t>2021/3/2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15708-8784-49A4-B0AC-2F9F9EDF917A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4312293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3AB5854-7811-4796-B9B0-B5F8231002A9}" type="datetimeFigureOut">
              <a:rPr lang="zh-CN" altLang="en-US" smtClean="0"/>
              <a:pPr>
                <a:defRPr/>
              </a:pPr>
              <a:t>2021/3/2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96CAE-E45E-46EB-87BA-4B3A08ED379C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1402790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3AB5854-7811-4796-B9B0-B5F8231002A9}" type="datetimeFigureOut">
              <a:rPr lang="zh-CN" altLang="en-US" smtClean="0"/>
              <a:pPr>
                <a:defRPr/>
              </a:pPr>
              <a:t>2021/3/2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4E39C-0730-43FD-B465-5A371C0DD7CA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335003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3AB5854-7811-4796-B9B0-B5F8231002A9}" type="datetimeFigureOut">
              <a:rPr lang="zh-CN" altLang="en-US" smtClean="0"/>
              <a:pPr>
                <a:defRPr/>
              </a:pPr>
              <a:t>2021/3/2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C1EA4-5FAF-46D1-99E5-44531FD6717A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9314580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3AB5854-7811-4796-B9B0-B5F8231002A9}" type="datetimeFigureOut">
              <a:rPr lang="zh-CN" altLang="en-US" smtClean="0"/>
              <a:pPr>
                <a:defRPr/>
              </a:pPr>
              <a:t>2021/3/2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7FE4E-04FD-4C03-95F3-9A1857AC89BB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9247136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3AB5854-7811-4796-B9B0-B5F8231002A9}" type="datetimeFigureOut">
              <a:rPr lang="zh-CN" altLang="en-US" smtClean="0"/>
              <a:pPr>
                <a:defRPr/>
              </a:pPr>
              <a:t>2021/3/2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6CDFC-4793-492A-9B9E-87C9A6CA7CC9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0079283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CAE9401-E3DA-42DC-9F2E-692C1210B549}" type="datetimeFigureOut">
              <a:rPr lang="zh-CN" altLang="en-US" smtClean="0"/>
              <a:pPr>
                <a:defRPr/>
              </a:pPr>
              <a:t>2021/3/2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159B9-9E2E-440D-A030-A6EC5A06D52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0512319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CAE9401-E3DA-42DC-9F2E-692C1210B549}" type="datetimeFigureOut">
              <a:rPr lang="zh-CN" altLang="en-US" smtClean="0"/>
              <a:pPr>
                <a:defRPr/>
              </a:pPr>
              <a:t>2021/3/2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A468C-6731-4C35-9588-C43B7EA8810D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9292833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CAE9401-E3DA-42DC-9F2E-692C1210B549}" type="datetimeFigureOut">
              <a:rPr lang="zh-CN" altLang="en-US" smtClean="0"/>
              <a:pPr>
                <a:defRPr/>
              </a:pPr>
              <a:t>2021/3/2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44333-CB8F-4DE6-B95A-72DE541C01B2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8152266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CAE9401-E3DA-42DC-9F2E-692C1210B549}" type="datetimeFigureOut">
              <a:rPr lang="zh-CN" altLang="en-US" smtClean="0"/>
              <a:pPr>
                <a:defRPr/>
              </a:pPr>
              <a:t>2021/3/2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FAD5A-C96B-4C65-9E83-2D5353B3D722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341786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CAE9401-E3DA-42DC-9F2E-692C1210B549}" type="datetimeFigureOut">
              <a:rPr lang="zh-CN" altLang="en-US" smtClean="0"/>
              <a:pPr>
                <a:defRPr/>
              </a:pPr>
              <a:t>2021/3/2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FA8D0-8A5D-49CD-8582-209B80EA17CC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08538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CAE9401-E3DA-42DC-9F2E-692C1210B549}" type="datetimeFigureOut">
              <a:rPr lang="zh-CN" altLang="en-US" smtClean="0"/>
              <a:pPr>
                <a:defRPr/>
              </a:pPr>
              <a:t>2021/3/2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D87BA-8CC9-426D-B220-FC32D5A96ECF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4479789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CAE9401-E3DA-42DC-9F2E-692C1210B549}" type="datetimeFigureOut">
              <a:rPr lang="zh-CN" altLang="en-US" smtClean="0"/>
              <a:pPr>
                <a:defRPr/>
              </a:pPr>
              <a:t>2021/3/2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CBD62-4F5F-4653-BC69-A72E66D9105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4198072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CAE9401-E3DA-42DC-9F2E-692C1210B549}" type="datetimeFigureOut">
              <a:rPr lang="zh-CN" altLang="en-US" smtClean="0"/>
              <a:pPr>
                <a:defRPr/>
              </a:pPr>
              <a:t>2021/3/2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5086F-B7CA-41F0-8585-966C24333E2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1277061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CAE9401-E3DA-42DC-9F2E-692C1210B549}" type="datetimeFigureOut">
              <a:rPr lang="zh-CN" altLang="en-US" smtClean="0"/>
              <a:pPr>
                <a:defRPr/>
              </a:pPr>
              <a:t>2021/3/2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C86DD-4CD1-4270-B482-8BB492DBF240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7439241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CAE9401-E3DA-42DC-9F2E-692C1210B549}" type="datetimeFigureOut">
              <a:rPr lang="zh-CN" altLang="en-US" smtClean="0"/>
              <a:pPr>
                <a:defRPr/>
              </a:pPr>
              <a:t>2021/3/2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8CD5E-03D4-4523-9E1B-46A711F736BA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56762450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CAE9401-E3DA-42DC-9F2E-692C1210B549}" type="datetimeFigureOut">
              <a:rPr lang="zh-CN" altLang="en-US" smtClean="0"/>
              <a:pPr>
                <a:defRPr/>
              </a:pPr>
              <a:t>2021/3/2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4FF91-A58B-4651-A163-7C8A9F72D37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3961549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CAE9401-E3DA-42DC-9F2E-692C1210B549}" type="datetimeFigureOut">
              <a:rPr lang="zh-CN" altLang="en-US" smtClean="0"/>
              <a:pPr>
                <a:defRPr/>
              </a:pPr>
              <a:t>2021/3/2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6C9E0-55CB-462A-A452-5EED48CB5C4D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32153864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CAE9401-E3DA-42DC-9F2E-692C1210B549}" type="datetimeFigureOut">
              <a:rPr lang="zh-CN" altLang="en-US" smtClean="0"/>
              <a:pPr>
                <a:defRPr/>
              </a:pPr>
              <a:t>2021/3/2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DEBE8-24FD-4610-BCD3-C2538340E44F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58021445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CAE9401-E3DA-42DC-9F2E-692C1210B549}" type="datetimeFigureOut">
              <a:rPr lang="zh-CN" altLang="en-US" smtClean="0"/>
              <a:pPr>
                <a:defRPr/>
              </a:pPr>
              <a:t>2021/3/2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D4917-1E3B-409B-BC5D-D65D832DD39A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64917373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CAE9401-E3DA-42DC-9F2E-692C1210B549}" type="datetimeFigureOut">
              <a:rPr lang="zh-CN" altLang="en-US" smtClean="0"/>
              <a:pPr>
                <a:defRPr/>
              </a:pPr>
              <a:t>2021/3/2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2F19B-D753-49B0-8F28-C2A23A76C86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40430251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CAE9401-E3DA-42DC-9F2E-692C1210B549}" type="datetimeFigureOut">
              <a:rPr lang="zh-CN" altLang="en-US" smtClean="0"/>
              <a:pPr>
                <a:defRPr/>
              </a:pPr>
              <a:t>2021/3/2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65239-C850-40EE-B961-35369BB5F30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76021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CAE9401-E3DA-42DC-9F2E-692C1210B549}" type="datetimeFigureOut">
              <a:rPr lang="zh-CN" altLang="en-US" smtClean="0"/>
              <a:pPr>
                <a:defRPr/>
              </a:pPr>
              <a:t>2021/3/2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29D28-9405-42F0-9562-E759CCEF77EB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56545779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CAE9401-E3DA-42DC-9F2E-692C1210B549}" type="datetimeFigureOut">
              <a:rPr lang="zh-CN" altLang="en-US" smtClean="0"/>
              <a:pPr>
                <a:defRPr/>
              </a:pPr>
              <a:t>2021/3/2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4A2A9-E24D-4EEC-BD31-1103D8DBD130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79624812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CAE9401-E3DA-42DC-9F2E-692C1210B549}" type="datetimeFigureOut">
              <a:rPr lang="zh-CN" altLang="en-US" smtClean="0"/>
              <a:pPr>
                <a:defRPr/>
              </a:pPr>
              <a:t>2021/3/2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8CD5A-3CFB-4192-99A1-55B3D7EFC922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83003483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CAE9401-E3DA-42DC-9F2E-692C1210B549}" type="datetimeFigureOut">
              <a:rPr lang="zh-CN" altLang="en-US" smtClean="0"/>
              <a:pPr>
                <a:defRPr/>
              </a:pPr>
              <a:t>2021/3/2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D6DB6-9849-4209-8F31-9CFBAB287F49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6364171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CAE9401-E3DA-42DC-9F2E-692C1210B549}" type="datetimeFigureOut">
              <a:rPr lang="zh-CN" altLang="en-US" smtClean="0"/>
              <a:pPr>
                <a:defRPr/>
              </a:pPr>
              <a:t>2021/3/2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17C3B-A466-4D36-A2B1-D3C666F124BD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75366372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CAE9401-E3DA-42DC-9F2E-692C1210B549}" type="datetimeFigureOut">
              <a:rPr lang="zh-CN" altLang="en-US" smtClean="0"/>
              <a:pPr>
                <a:defRPr/>
              </a:pPr>
              <a:t>2021/3/2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33269-7A03-433A-ABB5-1B3245982BD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54636192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CAE9401-E3DA-42DC-9F2E-692C1210B549}" type="datetimeFigureOut">
              <a:rPr lang="zh-CN" altLang="en-US" smtClean="0"/>
              <a:pPr>
                <a:defRPr/>
              </a:pPr>
              <a:t>2021/3/2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9FBA9-D43F-44F3-BD4A-7BF877E1CEB7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72489730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CAE9401-E3DA-42DC-9F2E-692C1210B549}" type="datetimeFigureOut">
              <a:rPr lang="zh-CN" altLang="en-US" smtClean="0"/>
              <a:pPr>
                <a:defRPr/>
              </a:pPr>
              <a:t>2021/3/2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67F8D-C9CC-4A4E-94A5-55BACF7862DD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89658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CAE9401-E3DA-42DC-9F2E-692C1210B549}" type="datetimeFigureOut">
              <a:rPr lang="zh-CN" altLang="en-US" smtClean="0"/>
              <a:pPr>
                <a:defRPr/>
              </a:pPr>
              <a:t>2021/3/2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821AC-ED11-4A89-94D9-262977A3ABF2}" type="slidenum">
              <a:rPr lang="en-US" altLang="en-US" smtClean="0"/>
              <a:pPr/>
              <a:t>‹#›</a:t>
            </a:fld>
            <a:endParaRPr lang="en-US" altLang="en-US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9282B1AA-178B-40BA-A5B2-607B7B077423}"/>
              </a:ext>
            </a:extLst>
          </p:cNvPr>
          <p:cNvGrpSpPr>
            <a:grpSpLocks/>
          </p:cNvGrpSpPr>
          <p:nvPr userDrawn="1"/>
        </p:nvGrpSpPr>
        <p:grpSpPr bwMode="auto">
          <a:xfrm flipV="1">
            <a:off x="431800" y="785814"/>
            <a:ext cx="11328400" cy="73025"/>
            <a:chOff x="2435703" y="480263"/>
            <a:chExt cx="4402064" cy="45719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E15AC0AB-2CAA-4FA8-9426-60F04ACBE04A}"/>
                </a:ext>
              </a:extLst>
            </p:cNvPr>
            <p:cNvSpPr/>
            <p:nvPr/>
          </p:nvSpPr>
          <p:spPr>
            <a:xfrm>
              <a:off x="2435703" y="480263"/>
              <a:ext cx="1100516" cy="45719"/>
            </a:xfrm>
            <a:prstGeom prst="rect">
              <a:avLst/>
            </a:prstGeom>
            <a:solidFill>
              <a:srgbClr val="A8D3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0" noProof="1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23D7B8CA-0076-4052-9905-0FB618EA1E36}"/>
                </a:ext>
              </a:extLst>
            </p:cNvPr>
            <p:cNvSpPr/>
            <p:nvPr/>
          </p:nvSpPr>
          <p:spPr>
            <a:xfrm>
              <a:off x="3536219" y="480263"/>
              <a:ext cx="1100516" cy="45719"/>
            </a:xfrm>
            <a:prstGeom prst="rect">
              <a:avLst/>
            </a:prstGeom>
            <a:solidFill>
              <a:srgbClr val="87C7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0" noProof="1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7ADDF750-1F04-4539-9310-765CEA8789CE}"/>
                </a:ext>
              </a:extLst>
            </p:cNvPr>
            <p:cNvSpPr/>
            <p:nvPr/>
          </p:nvSpPr>
          <p:spPr>
            <a:xfrm>
              <a:off x="4636735" y="480263"/>
              <a:ext cx="1100516" cy="45719"/>
            </a:xfrm>
            <a:prstGeom prst="rect">
              <a:avLst/>
            </a:prstGeom>
            <a:solidFill>
              <a:srgbClr val="FED1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0" noProof="1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23C11F87-B13D-4E15-83CE-E41680BE8917}"/>
                </a:ext>
              </a:extLst>
            </p:cNvPr>
            <p:cNvSpPr/>
            <p:nvPr/>
          </p:nvSpPr>
          <p:spPr>
            <a:xfrm>
              <a:off x="5737251" y="480263"/>
              <a:ext cx="1100516" cy="45719"/>
            </a:xfrm>
            <a:prstGeom prst="rect">
              <a:avLst/>
            </a:prstGeom>
            <a:solidFill>
              <a:srgbClr val="ED6B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0" noProof="1"/>
            </a:p>
          </p:txBody>
        </p:sp>
      </p:grpSp>
    </p:spTree>
    <p:extLst>
      <p:ext uri="{BB962C8B-B14F-4D97-AF65-F5344CB8AC3E}">
        <p14:creationId xmlns:p14="http://schemas.microsoft.com/office/powerpoint/2010/main" val="2013786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CAE9401-E3DA-42DC-9F2E-692C1210B549}" type="datetimeFigureOut">
              <a:rPr lang="zh-CN" altLang="en-US" smtClean="0"/>
              <a:pPr>
                <a:defRPr/>
              </a:pPr>
              <a:t>2021/3/2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7FB22-3FC8-49BC-9934-C0FBF7F377D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2278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CAE9401-E3DA-42DC-9F2E-692C1210B549}" type="datetimeFigureOut">
              <a:rPr lang="zh-CN" altLang="en-US" smtClean="0"/>
              <a:pPr>
                <a:defRPr/>
              </a:pPr>
              <a:t>2021/3/2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1A686-F3D3-4D59-95D5-59D90E54CDDB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52647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CAE9401-E3DA-42DC-9F2E-692C1210B549}" type="datetimeFigureOut">
              <a:rPr lang="zh-CN" altLang="en-US" smtClean="0"/>
              <a:pPr>
                <a:defRPr/>
              </a:pPr>
              <a:t>2021/3/2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4AC5DE-548A-4CAE-8062-066F26DBA0D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33263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05" r:id="rId1"/>
    <p:sldLayoutId id="2147484406" r:id="rId2"/>
    <p:sldLayoutId id="2147484407" r:id="rId3"/>
    <p:sldLayoutId id="2147484408" r:id="rId4"/>
    <p:sldLayoutId id="2147484409" r:id="rId5"/>
    <p:sldLayoutId id="2147484410" r:id="rId6"/>
    <p:sldLayoutId id="2147484411" r:id="rId7"/>
    <p:sldLayoutId id="2147484412" r:id="rId8"/>
    <p:sldLayoutId id="2147484413" r:id="rId9"/>
    <p:sldLayoutId id="2147484414" r:id="rId10"/>
    <p:sldLayoutId id="214748441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3AB5854-7811-4796-B9B0-B5F8231002A9}" type="datetimeFigureOut">
              <a:rPr lang="zh-CN" altLang="en-US" smtClean="0"/>
              <a:pPr>
                <a:defRPr/>
              </a:pPr>
              <a:t>2021/3/2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D6CDFC-4793-492A-9B9E-87C9A6CA7CC9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73343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17" r:id="rId1"/>
    <p:sldLayoutId id="2147484418" r:id="rId2"/>
    <p:sldLayoutId id="2147484419" r:id="rId3"/>
    <p:sldLayoutId id="2147484420" r:id="rId4"/>
    <p:sldLayoutId id="2147484421" r:id="rId5"/>
    <p:sldLayoutId id="2147484422" r:id="rId6"/>
    <p:sldLayoutId id="2147484423" r:id="rId7"/>
    <p:sldLayoutId id="2147484424" r:id="rId8"/>
    <p:sldLayoutId id="2147484425" r:id="rId9"/>
    <p:sldLayoutId id="2147484426" r:id="rId10"/>
    <p:sldLayoutId id="214748442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3AB5854-7811-4796-B9B0-B5F8231002A9}" type="datetimeFigureOut">
              <a:rPr lang="zh-CN" altLang="en-US" smtClean="0"/>
              <a:pPr>
                <a:defRPr/>
              </a:pPr>
              <a:t>2021/3/2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D6CDFC-4793-492A-9B9E-87C9A6CA7CC9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43148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29" r:id="rId1"/>
    <p:sldLayoutId id="2147484430" r:id="rId2"/>
    <p:sldLayoutId id="2147484431" r:id="rId3"/>
    <p:sldLayoutId id="2147484432" r:id="rId4"/>
    <p:sldLayoutId id="2147484433" r:id="rId5"/>
    <p:sldLayoutId id="2147484434" r:id="rId6"/>
    <p:sldLayoutId id="2147484435" r:id="rId7"/>
    <p:sldLayoutId id="2147484436" r:id="rId8"/>
    <p:sldLayoutId id="2147484437" r:id="rId9"/>
    <p:sldLayoutId id="2147484438" r:id="rId10"/>
    <p:sldLayoutId id="214748443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3AB5854-7811-4796-B9B0-B5F8231002A9}" type="datetimeFigureOut">
              <a:rPr lang="zh-CN" altLang="en-US" smtClean="0"/>
              <a:pPr>
                <a:defRPr/>
              </a:pPr>
              <a:t>2021/3/2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D6CDFC-4793-492A-9B9E-87C9A6CA7CC9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3937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41" r:id="rId1"/>
    <p:sldLayoutId id="2147484442" r:id="rId2"/>
    <p:sldLayoutId id="2147484443" r:id="rId3"/>
    <p:sldLayoutId id="2147484444" r:id="rId4"/>
    <p:sldLayoutId id="2147484445" r:id="rId5"/>
    <p:sldLayoutId id="2147484446" r:id="rId6"/>
    <p:sldLayoutId id="2147484447" r:id="rId7"/>
    <p:sldLayoutId id="2147484448" r:id="rId8"/>
    <p:sldLayoutId id="2147484449" r:id="rId9"/>
    <p:sldLayoutId id="2147484450" r:id="rId10"/>
    <p:sldLayoutId id="214748445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CAE9401-E3DA-42DC-9F2E-692C1210B549}" type="datetimeFigureOut">
              <a:rPr lang="zh-CN" altLang="en-US" smtClean="0"/>
              <a:pPr>
                <a:defRPr/>
              </a:pPr>
              <a:t>2021/3/2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66C9E0-55CB-462A-A452-5EED48CB5C4D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09045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53" r:id="rId1"/>
    <p:sldLayoutId id="2147484454" r:id="rId2"/>
    <p:sldLayoutId id="2147484455" r:id="rId3"/>
    <p:sldLayoutId id="2147484456" r:id="rId4"/>
    <p:sldLayoutId id="2147484457" r:id="rId5"/>
    <p:sldLayoutId id="2147484458" r:id="rId6"/>
    <p:sldLayoutId id="2147484459" r:id="rId7"/>
    <p:sldLayoutId id="2147484460" r:id="rId8"/>
    <p:sldLayoutId id="2147484461" r:id="rId9"/>
    <p:sldLayoutId id="2147484462" r:id="rId10"/>
    <p:sldLayoutId id="214748446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CAE9401-E3DA-42DC-9F2E-692C1210B549}" type="datetimeFigureOut">
              <a:rPr lang="zh-CN" altLang="en-US" smtClean="0"/>
              <a:pPr>
                <a:defRPr/>
              </a:pPr>
              <a:t>2021/3/2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667F8D-C9CC-4A4E-94A5-55BACF7862DD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80370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65" r:id="rId1"/>
    <p:sldLayoutId id="2147484466" r:id="rId2"/>
    <p:sldLayoutId id="2147484467" r:id="rId3"/>
    <p:sldLayoutId id="2147484468" r:id="rId4"/>
    <p:sldLayoutId id="2147484469" r:id="rId5"/>
    <p:sldLayoutId id="2147484470" r:id="rId6"/>
    <p:sldLayoutId id="2147484471" r:id="rId7"/>
    <p:sldLayoutId id="2147484472" r:id="rId8"/>
    <p:sldLayoutId id="2147484473" r:id="rId9"/>
    <p:sldLayoutId id="2147484474" r:id="rId10"/>
    <p:sldLayoutId id="214748447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7.xml"/><Relationship Id="rId5" Type="http://schemas.openxmlformats.org/officeDocument/2006/relationships/hyperlink" Target="https://voice.baidu.com/act/newpneumonia/newpneumonia/?from=osari_pc_3" TargetMode="Externa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&#20013;&#23398;&#29983;&#19978;&#32593;&#34892;&#20026;&#20856;&#22411;&#29305;&#24449;&#19982;&#28508;&#22312;&#38656;&#27714;&#35843;&#26597;&#25253;&#21578;.doc" TargetMode="External"/><Relationship Id="rId2" Type="http://schemas.openxmlformats.org/officeDocument/2006/relationships/hyperlink" Target="&#20013;&#22269;&#20114;&#32852;&#32593;&#32476;&#21457;&#23637;&#29366;&#20917;&#32479;&#35745;&#25253;&#21578;.pdf" TargetMode="Externa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&#26446;&#20848;&#23071;%20&#22823;&#25968;&#25454;.mp4" TargetMode="External"/><Relationship Id="rId2" Type="http://schemas.openxmlformats.org/officeDocument/2006/relationships/hyperlink" Target="&#22823;&#25968;&#25454;_&#26446;&#20848;&#23071;.mp4" TargetMode="Externa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5-1%20&#39033;&#30446;&#21512;&#20316;&#20998;&#24037;&#34920;&#21644;&#35780;&#20215;&#37327;&#35268;.doc" TargetMode="External"/><Relationship Id="rId2" Type="http://schemas.openxmlformats.org/officeDocument/2006/relationships/hyperlink" Target="&#39033;&#30446;&#21512;&#20316;&#20998;&#24037;&#34920;&#21644;&#35780;&#20215;&#37327;&#35268;.doc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slideLayout" Target="../slideLayouts/slideLayout7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87C7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reeform 382">
            <a:extLst>
              <a:ext uri="{FF2B5EF4-FFF2-40B4-BE49-F238E27FC236}">
                <a16:creationId xmlns:a16="http://schemas.microsoft.com/office/drawing/2014/main" id="{239A8E61-CB90-494F-863A-7250EC3989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2933701"/>
            <a:ext cx="9858382" cy="1789113"/>
          </a:xfrm>
          <a:custGeom>
            <a:avLst/>
            <a:gdLst>
              <a:gd name="T0" fmla="*/ 2726 w 2749"/>
              <a:gd name="T1" fmla="*/ 1198 h 1198"/>
              <a:gd name="T2" fmla="*/ 24 w 2749"/>
              <a:gd name="T3" fmla="*/ 1198 h 1198"/>
              <a:gd name="T4" fmla="*/ 0 w 2749"/>
              <a:gd name="T5" fmla="*/ 1174 h 1198"/>
              <a:gd name="T6" fmla="*/ 0 w 2749"/>
              <a:gd name="T7" fmla="*/ 24 h 1198"/>
              <a:gd name="T8" fmla="*/ 24 w 2749"/>
              <a:gd name="T9" fmla="*/ 0 h 1198"/>
              <a:gd name="T10" fmla="*/ 2726 w 2749"/>
              <a:gd name="T11" fmla="*/ 0 h 1198"/>
              <a:gd name="T12" fmla="*/ 2749 w 2749"/>
              <a:gd name="T13" fmla="*/ 24 h 1198"/>
              <a:gd name="T14" fmla="*/ 2749 w 2749"/>
              <a:gd name="T15" fmla="*/ 1174 h 1198"/>
              <a:gd name="T16" fmla="*/ 2726 w 2749"/>
              <a:gd name="T17" fmla="*/ 1198 h 11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749" h="1198">
                <a:moveTo>
                  <a:pt x="2726" y="1198"/>
                </a:moveTo>
                <a:cubicBezTo>
                  <a:pt x="24" y="1198"/>
                  <a:pt x="24" y="1198"/>
                  <a:pt x="24" y="1198"/>
                </a:cubicBezTo>
                <a:cubicBezTo>
                  <a:pt x="11" y="1198"/>
                  <a:pt x="0" y="1187"/>
                  <a:pt x="0" y="1174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11"/>
                  <a:pt x="11" y="0"/>
                  <a:pt x="24" y="0"/>
                </a:cubicBezTo>
                <a:cubicBezTo>
                  <a:pt x="2726" y="0"/>
                  <a:pt x="2726" y="0"/>
                  <a:pt x="2726" y="0"/>
                </a:cubicBezTo>
                <a:cubicBezTo>
                  <a:pt x="2739" y="0"/>
                  <a:pt x="2749" y="11"/>
                  <a:pt x="2749" y="24"/>
                </a:cubicBezTo>
                <a:cubicBezTo>
                  <a:pt x="2749" y="1174"/>
                  <a:pt x="2749" y="1174"/>
                  <a:pt x="2749" y="1174"/>
                </a:cubicBezTo>
                <a:cubicBezTo>
                  <a:pt x="2749" y="1187"/>
                  <a:pt x="2739" y="1198"/>
                  <a:pt x="2726" y="1198"/>
                </a:cubicBezTo>
              </a:path>
            </a:pathLst>
          </a:custGeom>
          <a:solidFill>
            <a:srgbClr val="2E4C6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0243" name="组合 773">
            <a:extLst>
              <a:ext uri="{FF2B5EF4-FFF2-40B4-BE49-F238E27FC236}">
                <a16:creationId xmlns:a16="http://schemas.microsoft.com/office/drawing/2014/main" id="{B897B5E9-6A24-4567-B82C-AA4132A29523}"/>
              </a:ext>
            </a:extLst>
          </p:cNvPr>
          <p:cNvGrpSpPr>
            <a:grpSpLocks/>
          </p:cNvGrpSpPr>
          <p:nvPr/>
        </p:nvGrpSpPr>
        <p:grpSpPr bwMode="auto">
          <a:xfrm>
            <a:off x="6562725" y="2282826"/>
            <a:ext cx="4103688" cy="3097213"/>
            <a:chOff x="6719888" y="2131781"/>
            <a:chExt cx="5472112" cy="4130676"/>
          </a:xfrm>
        </p:grpSpPr>
        <p:sp>
          <p:nvSpPr>
            <p:cNvPr id="10244" name="AutoShape 380">
              <a:extLst>
                <a:ext uri="{FF2B5EF4-FFF2-40B4-BE49-F238E27FC236}">
                  <a16:creationId xmlns:a16="http://schemas.microsoft.com/office/drawing/2014/main" id="{435D4DF3-754E-40A5-B299-2595612B7B82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6719888" y="2131781"/>
              <a:ext cx="5472112" cy="41290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45" name="Freeform 383">
              <a:extLst>
                <a:ext uri="{FF2B5EF4-FFF2-40B4-BE49-F238E27FC236}">
                  <a16:creationId xmlns:a16="http://schemas.microsoft.com/office/drawing/2014/main" id="{E443CC45-091B-4EAE-9049-C4283FF22C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83688" y="4540019"/>
              <a:ext cx="549275" cy="698500"/>
            </a:xfrm>
            <a:custGeom>
              <a:avLst/>
              <a:gdLst>
                <a:gd name="T0" fmla="*/ 258 w 276"/>
                <a:gd name="T1" fmla="*/ 351 h 351"/>
                <a:gd name="T2" fmla="*/ 18 w 276"/>
                <a:gd name="T3" fmla="*/ 351 h 351"/>
                <a:gd name="T4" fmla="*/ 0 w 276"/>
                <a:gd name="T5" fmla="*/ 333 h 351"/>
                <a:gd name="T6" fmla="*/ 0 w 276"/>
                <a:gd name="T7" fmla="*/ 18 h 351"/>
                <a:gd name="T8" fmla="*/ 18 w 276"/>
                <a:gd name="T9" fmla="*/ 0 h 351"/>
                <a:gd name="T10" fmla="*/ 258 w 276"/>
                <a:gd name="T11" fmla="*/ 0 h 351"/>
                <a:gd name="T12" fmla="*/ 276 w 276"/>
                <a:gd name="T13" fmla="*/ 18 h 351"/>
                <a:gd name="T14" fmla="*/ 276 w 276"/>
                <a:gd name="T15" fmla="*/ 333 h 351"/>
                <a:gd name="T16" fmla="*/ 258 w 276"/>
                <a:gd name="T17" fmla="*/ 351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6" h="351">
                  <a:moveTo>
                    <a:pt x="258" y="351"/>
                  </a:moveTo>
                  <a:cubicBezTo>
                    <a:pt x="18" y="351"/>
                    <a:pt x="18" y="351"/>
                    <a:pt x="18" y="351"/>
                  </a:cubicBezTo>
                  <a:cubicBezTo>
                    <a:pt x="8" y="351"/>
                    <a:pt x="0" y="343"/>
                    <a:pt x="0" y="333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8"/>
                    <a:pt x="8" y="0"/>
                    <a:pt x="18" y="0"/>
                  </a:cubicBezTo>
                  <a:cubicBezTo>
                    <a:pt x="258" y="0"/>
                    <a:pt x="258" y="0"/>
                    <a:pt x="258" y="0"/>
                  </a:cubicBezTo>
                  <a:cubicBezTo>
                    <a:pt x="268" y="0"/>
                    <a:pt x="276" y="8"/>
                    <a:pt x="276" y="18"/>
                  </a:cubicBezTo>
                  <a:cubicBezTo>
                    <a:pt x="276" y="333"/>
                    <a:pt x="276" y="333"/>
                    <a:pt x="276" y="333"/>
                  </a:cubicBezTo>
                  <a:cubicBezTo>
                    <a:pt x="276" y="343"/>
                    <a:pt x="268" y="351"/>
                    <a:pt x="258" y="351"/>
                  </a:cubicBezTo>
                </a:path>
              </a:pathLst>
            </a:custGeom>
            <a:solidFill>
              <a:srgbClr val="2F5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46" name="Rectangle 384">
              <a:extLst>
                <a:ext uri="{FF2B5EF4-FFF2-40B4-BE49-F238E27FC236}">
                  <a16:creationId xmlns:a16="http://schemas.microsoft.com/office/drawing/2014/main" id="{AC31C504-DC19-4AFE-887A-4E815E25B7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21788" y="4559069"/>
              <a:ext cx="473075" cy="6080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10247" name="Rectangle 385">
              <a:extLst>
                <a:ext uri="{FF2B5EF4-FFF2-40B4-BE49-F238E27FC236}">
                  <a16:creationId xmlns:a16="http://schemas.microsoft.com/office/drawing/2014/main" id="{37672E07-2988-4C90-8B27-6FB1F78A82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21788" y="4559069"/>
              <a:ext cx="473075" cy="608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10248" name="Freeform 386">
              <a:extLst>
                <a:ext uri="{FF2B5EF4-FFF2-40B4-BE49-F238E27FC236}">
                  <a16:creationId xmlns:a16="http://schemas.microsoft.com/office/drawing/2014/main" id="{0D688814-119C-4C90-BD7D-D9C2E82EE4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21788" y="5167082"/>
              <a:ext cx="473075" cy="20638"/>
            </a:xfrm>
            <a:custGeom>
              <a:avLst/>
              <a:gdLst>
                <a:gd name="T0" fmla="*/ 294 w 298"/>
                <a:gd name="T1" fmla="*/ 13 h 13"/>
                <a:gd name="T2" fmla="*/ 2 w 298"/>
                <a:gd name="T3" fmla="*/ 13 h 13"/>
                <a:gd name="T4" fmla="*/ 0 w 298"/>
                <a:gd name="T5" fmla="*/ 0 h 13"/>
                <a:gd name="T6" fmla="*/ 298 w 298"/>
                <a:gd name="T7" fmla="*/ 0 h 13"/>
                <a:gd name="T8" fmla="*/ 294 w 298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8" h="13">
                  <a:moveTo>
                    <a:pt x="294" y="13"/>
                  </a:moveTo>
                  <a:lnTo>
                    <a:pt x="2" y="13"/>
                  </a:lnTo>
                  <a:lnTo>
                    <a:pt x="0" y="0"/>
                  </a:lnTo>
                  <a:lnTo>
                    <a:pt x="298" y="0"/>
                  </a:lnTo>
                  <a:lnTo>
                    <a:pt x="294" y="13"/>
                  </a:lnTo>
                  <a:close/>
                </a:path>
              </a:pathLst>
            </a:custGeom>
            <a:solidFill>
              <a:srgbClr val="DE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49" name="Freeform 387">
              <a:extLst>
                <a:ext uri="{FF2B5EF4-FFF2-40B4-BE49-F238E27FC236}">
                  <a16:creationId xmlns:a16="http://schemas.microsoft.com/office/drawing/2014/main" id="{6F117CD4-4D5D-4C43-BECA-1E006BC14A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4608282"/>
              <a:ext cx="412750" cy="12700"/>
            </a:xfrm>
            <a:custGeom>
              <a:avLst/>
              <a:gdLst>
                <a:gd name="T0" fmla="*/ 205 w 207"/>
                <a:gd name="T1" fmla="*/ 0 h 7"/>
                <a:gd name="T2" fmla="*/ 2 w 207"/>
                <a:gd name="T3" fmla="*/ 0 h 7"/>
                <a:gd name="T4" fmla="*/ 0 w 207"/>
                <a:gd name="T5" fmla="*/ 2 h 7"/>
                <a:gd name="T6" fmla="*/ 0 w 207"/>
                <a:gd name="T7" fmla="*/ 5 h 7"/>
                <a:gd name="T8" fmla="*/ 2 w 207"/>
                <a:gd name="T9" fmla="*/ 7 h 7"/>
                <a:gd name="T10" fmla="*/ 205 w 207"/>
                <a:gd name="T11" fmla="*/ 7 h 7"/>
                <a:gd name="T12" fmla="*/ 207 w 207"/>
                <a:gd name="T13" fmla="*/ 5 h 7"/>
                <a:gd name="T14" fmla="*/ 207 w 207"/>
                <a:gd name="T15" fmla="*/ 2 h 7"/>
                <a:gd name="T16" fmla="*/ 205 w 207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7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cubicBezTo>
                    <a:pt x="205" y="7"/>
                    <a:pt x="205" y="7"/>
                    <a:pt x="205" y="7"/>
                  </a:cubicBezTo>
                  <a:cubicBezTo>
                    <a:pt x="206" y="7"/>
                    <a:pt x="207" y="6"/>
                    <a:pt x="207" y="5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50" name="Freeform 388">
              <a:extLst>
                <a:ext uri="{FF2B5EF4-FFF2-40B4-BE49-F238E27FC236}">
                  <a16:creationId xmlns:a16="http://schemas.microsoft.com/office/drawing/2014/main" id="{021026F7-CF89-4FC0-9C0B-120AD8FA71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4644794"/>
              <a:ext cx="412750" cy="14288"/>
            </a:xfrm>
            <a:custGeom>
              <a:avLst/>
              <a:gdLst>
                <a:gd name="T0" fmla="*/ 205 w 207"/>
                <a:gd name="T1" fmla="*/ 0 h 7"/>
                <a:gd name="T2" fmla="*/ 2 w 207"/>
                <a:gd name="T3" fmla="*/ 0 h 7"/>
                <a:gd name="T4" fmla="*/ 0 w 207"/>
                <a:gd name="T5" fmla="*/ 2 h 7"/>
                <a:gd name="T6" fmla="*/ 0 w 207"/>
                <a:gd name="T7" fmla="*/ 5 h 7"/>
                <a:gd name="T8" fmla="*/ 2 w 207"/>
                <a:gd name="T9" fmla="*/ 7 h 7"/>
                <a:gd name="T10" fmla="*/ 205 w 207"/>
                <a:gd name="T11" fmla="*/ 7 h 7"/>
                <a:gd name="T12" fmla="*/ 207 w 207"/>
                <a:gd name="T13" fmla="*/ 5 h 7"/>
                <a:gd name="T14" fmla="*/ 207 w 207"/>
                <a:gd name="T15" fmla="*/ 2 h 7"/>
                <a:gd name="T16" fmla="*/ 205 w 207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7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cubicBezTo>
                    <a:pt x="205" y="7"/>
                    <a:pt x="205" y="7"/>
                    <a:pt x="205" y="7"/>
                  </a:cubicBezTo>
                  <a:cubicBezTo>
                    <a:pt x="206" y="7"/>
                    <a:pt x="207" y="6"/>
                    <a:pt x="207" y="5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51" name="Freeform 389">
              <a:extLst>
                <a:ext uri="{FF2B5EF4-FFF2-40B4-BE49-F238E27FC236}">
                  <a16:creationId xmlns:a16="http://schemas.microsoft.com/office/drawing/2014/main" id="{F45E9E9F-D221-42D7-8D09-B7BDA665DA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4682894"/>
              <a:ext cx="412750" cy="14288"/>
            </a:xfrm>
            <a:custGeom>
              <a:avLst/>
              <a:gdLst>
                <a:gd name="T0" fmla="*/ 205 w 207"/>
                <a:gd name="T1" fmla="*/ 0 h 7"/>
                <a:gd name="T2" fmla="*/ 2 w 207"/>
                <a:gd name="T3" fmla="*/ 0 h 7"/>
                <a:gd name="T4" fmla="*/ 0 w 207"/>
                <a:gd name="T5" fmla="*/ 2 h 7"/>
                <a:gd name="T6" fmla="*/ 0 w 207"/>
                <a:gd name="T7" fmla="*/ 5 h 7"/>
                <a:gd name="T8" fmla="*/ 2 w 207"/>
                <a:gd name="T9" fmla="*/ 7 h 7"/>
                <a:gd name="T10" fmla="*/ 205 w 207"/>
                <a:gd name="T11" fmla="*/ 7 h 7"/>
                <a:gd name="T12" fmla="*/ 207 w 207"/>
                <a:gd name="T13" fmla="*/ 5 h 7"/>
                <a:gd name="T14" fmla="*/ 207 w 207"/>
                <a:gd name="T15" fmla="*/ 2 h 7"/>
                <a:gd name="T16" fmla="*/ 205 w 207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7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cubicBezTo>
                    <a:pt x="205" y="7"/>
                    <a:pt x="205" y="7"/>
                    <a:pt x="205" y="7"/>
                  </a:cubicBezTo>
                  <a:cubicBezTo>
                    <a:pt x="206" y="7"/>
                    <a:pt x="207" y="6"/>
                    <a:pt x="207" y="5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52" name="Freeform 390">
              <a:extLst>
                <a:ext uri="{FF2B5EF4-FFF2-40B4-BE49-F238E27FC236}">
                  <a16:creationId xmlns:a16="http://schemas.microsoft.com/office/drawing/2014/main" id="{89B77564-CCE8-46D4-A44B-45DCF5A795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4720994"/>
              <a:ext cx="412750" cy="12700"/>
            </a:xfrm>
            <a:custGeom>
              <a:avLst/>
              <a:gdLst>
                <a:gd name="T0" fmla="*/ 205 w 207"/>
                <a:gd name="T1" fmla="*/ 0 h 6"/>
                <a:gd name="T2" fmla="*/ 2 w 207"/>
                <a:gd name="T3" fmla="*/ 0 h 6"/>
                <a:gd name="T4" fmla="*/ 0 w 207"/>
                <a:gd name="T5" fmla="*/ 2 h 6"/>
                <a:gd name="T6" fmla="*/ 0 w 207"/>
                <a:gd name="T7" fmla="*/ 4 h 6"/>
                <a:gd name="T8" fmla="*/ 2 w 207"/>
                <a:gd name="T9" fmla="*/ 6 h 6"/>
                <a:gd name="T10" fmla="*/ 205 w 207"/>
                <a:gd name="T11" fmla="*/ 6 h 6"/>
                <a:gd name="T12" fmla="*/ 207 w 207"/>
                <a:gd name="T13" fmla="*/ 4 h 6"/>
                <a:gd name="T14" fmla="*/ 207 w 207"/>
                <a:gd name="T15" fmla="*/ 2 h 6"/>
                <a:gd name="T16" fmla="*/ 205 w 207"/>
                <a:gd name="T1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6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6"/>
                    <a:pt x="1" y="6"/>
                    <a:pt x="2" y="6"/>
                  </a:cubicBezTo>
                  <a:cubicBezTo>
                    <a:pt x="205" y="6"/>
                    <a:pt x="205" y="6"/>
                    <a:pt x="205" y="6"/>
                  </a:cubicBezTo>
                  <a:cubicBezTo>
                    <a:pt x="206" y="6"/>
                    <a:pt x="207" y="6"/>
                    <a:pt x="207" y="4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53" name="Freeform 391">
              <a:extLst>
                <a:ext uri="{FF2B5EF4-FFF2-40B4-BE49-F238E27FC236}">
                  <a16:creationId xmlns:a16="http://schemas.microsoft.com/office/drawing/2014/main" id="{5FC61C2B-196A-4F15-A54E-41BF8600AB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4759094"/>
              <a:ext cx="412750" cy="11113"/>
            </a:xfrm>
            <a:custGeom>
              <a:avLst/>
              <a:gdLst>
                <a:gd name="T0" fmla="*/ 205 w 207"/>
                <a:gd name="T1" fmla="*/ 0 h 6"/>
                <a:gd name="T2" fmla="*/ 2 w 207"/>
                <a:gd name="T3" fmla="*/ 0 h 6"/>
                <a:gd name="T4" fmla="*/ 0 w 207"/>
                <a:gd name="T5" fmla="*/ 2 h 6"/>
                <a:gd name="T6" fmla="*/ 0 w 207"/>
                <a:gd name="T7" fmla="*/ 4 h 6"/>
                <a:gd name="T8" fmla="*/ 2 w 207"/>
                <a:gd name="T9" fmla="*/ 6 h 6"/>
                <a:gd name="T10" fmla="*/ 205 w 207"/>
                <a:gd name="T11" fmla="*/ 6 h 6"/>
                <a:gd name="T12" fmla="*/ 207 w 207"/>
                <a:gd name="T13" fmla="*/ 4 h 6"/>
                <a:gd name="T14" fmla="*/ 207 w 207"/>
                <a:gd name="T15" fmla="*/ 2 h 6"/>
                <a:gd name="T16" fmla="*/ 205 w 207"/>
                <a:gd name="T1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6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1" y="6"/>
                    <a:pt x="2" y="6"/>
                  </a:cubicBezTo>
                  <a:cubicBezTo>
                    <a:pt x="205" y="6"/>
                    <a:pt x="205" y="6"/>
                    <a:pt x="205" y="6"/>
                  </a:cubicBezTo>
                  <a:cubicBezTo>
                    <a:pt x="206" y="6"/>
                    <a:pt x="207" y="5"/>
                    <a:pt x="207" y="4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54" name="Freeform 392">
              <a:extLst>
                <a:ext uri="{FF2B5EF4-FFF2-40B4-BE49-F238E27FC236}">
                  <a16:creationId xmlns:a16="http://schemas.microsoft.com/office/drawing/2014/main" id="{D314B60E-F5C8-4AC7-B040-F59CDA9950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4794019"/>
              <a:ext cx="412750" cy="14288"/>
            </a:xfrm>
            <a:custGeom>
              <a:avLst/>
              <a:gdLst>
                <a:gd name="T0" fmla="*/ 205 w 207"/>
                <a:gd name="T1" fmla="*/ 0 h 7"/>
                <a:gd name="T2" fmla="*/ 2 w 207"/>
                <a:gd name="T3" fmla="*/ 0 h 7"/>
                <a:gd name="T4" fmla="*/ 0 w 207"/>
                <a:gd name="T5" fmla="*/ 2 h 7"/>
                <a:gd name="T6" fmla="*/ 0 w 207"/>
                <a:gd name="T7" fmla="*/ 5 h 7"/>
                <a:gd name="T8" fmla="*/ 2 w 207"/>
                <a:gd name="T9" fmla="*/ 7 h 7"/>
                <a:gd name="T10" fmla="*/ 205 w 207"/>
                <a:gd name="T11" fmla="*/ 7 h 7"/>
                <a:gd name="T12" fmla="*/ 207 w 207"/>
                <a:gd name="T13" fmla="*/ 5 h 7"/>
                <a:gd name="T14" fmla="*/ 207 w 207"/>
                <a:gd name="T15" fmla="*/ 2 h 7"/>
                <a:gd name="T16" fmla="*/ 205 w 207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7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cubicBezTo>
                    <a:pt x="205" y="7"/>
                    <a:pt x="205" y="7"/>
                    <a:pt x="205" y="7"/>
                  </a:cubicBezTo>
                  <a:cubicBezTo>
                    <a:pt x="206" y="7"/>
                    <a:pt x="207" y="6"/>
                    <a:pt x="207" y="5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55" name="Freeform 393">
              <a:extLst>
                <a:ext uri="{FF2B5EF4-FFF2-40B4-BE49-F238E27FC236}">
                  <a16:creationId xmlns:a16="http://schemas.microsoft.com/office/drawing/2014/main" id="{1098F072-2E19-4584-BCF8-A60E550ABA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4832119"/>
              <a:ext cx="412750" cy="14288"/>
            </a:xfrm>
            <a:custGeom>
              <a:avLst/>
              <a:gdLst>
                <a:gd name="T0" fmla="*/ 205 w 207"/>
                <a:gd name="T1" fmla="*/ 0 h 7"/>
                <a:gd name="T2" fmla="*/ 2 w 207"/>
                <a:gd name="T3" fmla="*/ 0 h 7"/>
                <a:gd name="T4" fmla="*/ 0 w 207"/>
                <a:gd name="T5" fmla="*/ 2 h 7"/>
                <a:gd name="T6" fmla="*/ 0 w 207"/>
                <a:gd name="T7" fmla="*/ 5 h 7"/>
                <a:gd name="T8" fmla="*/ 2 w 207"/>
                <a:gd name="T9" fmla="*/ 7 h 7"/>
                <a:gd name="T10" fmla="*/ 205 w 207"/>
                <a:gd name="T11" fmla="*/ 7 h 7"/>
                <a:gd name="T12" fmla="*/ 207 w 207"/>
                <a:gd name="T13" fmla="*/ 5 h 7"/>
                <a:gd name="T14" fmla="*/ 207 w 207"/>
                <a:gd name="T15" fmla="*/ 2 h 7"/>
                <a:gd name="T16" fmla="*/ 205 w 207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7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cubicBezTo>
                    <a:pt x="205" y="7"/>
                    <a:pt x="205" y="7"/>
                    <a:pt x="205" y="7"/>
                  </a:cubicBezTo>
                  <a:cubicBezTo>
                    <a:pt x="206" y="7"/>
                    <a:pt x="207" y="6"/>
                    <a:pt x="207" y="5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56" name="Freeform 394">
              <a:extLst>
                <a:ext uri="{FF2B5EF4-FFF2-40B4-BE49-F238E27FC236}">
                  <a16:creationId xmlns:a16="http://schemas.microsoft.com/office/drawing/2014/main" id="{2BAF50FD-3C78-41EE-BF7C-9C45F4A4D1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4870219"/>
              <a:ext cx="412750" cy="14288"/>
            </a:xfrm>
            <a:custGeom>
              <a:avLst/>
              <a:gdLst>
                <a:gd name="T0" fmla="*/ 205 w 207"/>
                <a:gd name="T1" fmla="*/ 0 h 7"/>
                <a:gd name="T2" fmla="*/ 2 w 207"/>
                <a:gd name="T3" fmla="*/ 0 h 7"/>
                <a:gd name="T4" fmla="*/ 0 w 207"/>
                <a:gd name="T5" fmla="*/ 2 h 7"/>
                <a:gd name="T6" fmla="*/ 0 w 207"/>
                <a:gd name="T7" fmla="*/ 5 h 7"/>
                <a:gd name="T8" fmla="*/ 2 w 207"/>
                <a:gd name="T9" fmla="*/ 7 h 7"/>
                <a:gd name="T10" fmla="*/ 205 w 207"/>
                <a:gd name="T11" fmla="*/ 7 h 7"/>
                <a:gd name="T12" fmla="*/ 207 w 207"/>
                <a:gd name="T13" fmla="*/ 5 h 7"/>
                <a:gd name="T14" fmla="*/ 207 w 207"/>
                <a:gd name="T15" fmla="*/ 2 h 7"/>
                <a:gd name="T16" fmla="*/ 205 w 207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7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cubicBezTo>
                    <a:pt x="205" y="7"/>
                    <a:pt x="205" y="7"/>
                    <a:pt x="205" y="7"/>
                  </a:cubicBezTo>
                  <a:cubicBezTo>
                    <a:pt x="206" y="7"/>
                    <a:pt x="207" y="6"/>
                    <a:pt x="207" y="5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57" name="Freeform 395">
              <a:extLst>
                <a:ext uri="{FF2B5EF4-FFF2-40B4-BE49-F238E27FC236}">
                  <a16:creationId xmlns:a16="http://schemas.microsoft.com/office/drawing/2014/main" id="{D030989C-7362-4AA1-827F-101C0A0DAB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4908319"/>
              <a:ext cx="412750" cy="14288"/>
            </a:xfrm>
            <a:custGeom>
              <a:avLst/>
              <a:gdLst>
                <a:gd name="T0" fmla="*/ 205 w 207"/>
                <a:gd name="T1" fmla="*/ 0 h 7"/>
                <a:gd name="T2" fmla="*/ 2 w 207"/>
                <a:gd name="T3" fmla="*/ 0 h 7"/>
                <a:gd name="T4" fmla="*/ 0 w 207"/>
                <a:gd name="T5" fmla="*/ 2 h 7"/>
                <a:gd name="T6" fmla="*/ 0 w 207"/>
                <a:gd name="T7" fmla="*/ 5 h 7"/>
                <a:gd name="T8" fmla="*/ 2 w 207"/>
                <a:gd name="T9" fmla="*/ 7 h 7"/>
                <a:gd name="T10" fmla="*/ 205 w 207"/>
                <a:gd name="T11" fmla="*/ 7 h 7"/>
                <a:gd name="T12" fmla="*/ 207 w 207"/>
                <a:gd name="T13" fmla="*/ 5 h 7"/>
                <a:gd name="T14" fmla="*/ 207 w 207"/>
                <a:gd name="T15" fmla="*/ 2 h 7"/>
                <a:gd name="T16" fmla="*/ 205 w 207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7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cubicBezTo>
                    <a:pt x="205" y="7"/>
                    <a:pt x="205" y="7"/>
                    <a:pt x="205" y="7"/>
                  </a:cubicBezTo>
                  <a:cubicBezTo>
                    <a:pt x="206" y="7"/>
                    <a:pt x="207" y="6"/>
                    <a:pt x="207" y="5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58" name="Freeform 396">
              <a:extLst>
                <a:ext uri="{FF2B5EF4-FFF2-40B4-BE49-F238E27FC236}">
                  <a16:creationId xmlns:a16="http://schemas.microsoft.com/office/drawing/2014/main" id="{7D6AE9CB-737F-4DB3-A8BF-38A8826C96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4946419"/>
              <a:ext cx="412750" cy="11113"/>
            </a:xfrm>
            <a:custGeom>
              <a:avLst/>
              <a:gdLst>
                <a:gd name="T0" fmla="*/ 205 w 207"/>
                <a:gd name="T1" fmla="*/ 0 h 6"/>
                <a:gd name="T2" fmla="*/ 2 w 207"/>
                <a:gd name="T3" fmla="*/ 0 h 6"/>
                <a:gd name="T4" fmla="*/ 0 w 207"/>
                <a:gd name="T5" fmla="*/ 2 h 6"/>
                <a:gd name="T6" fmla="*/ 0 w 207"/>
                <a:gd name="T7" fmla="*/ 4 h 6"/>
                <a:gd name="T8" fmla="*/ 2 w 207"/>
                <a:gd name="T9" fmla="*/ 6 h 6"/>
                <a:gd name="T10" fmla="*/ 205 w 207"/>
                <a:gd name="T11" fmla="*/ 6 h 6"/>
                <a:gd name="T12" fmla="*/ 207 w 207"/>
                <a:gd name="T13" fmla="*/ 4 h 6"/>
                <a:gd name="T14" fmla="*/ 207 w 207"/>
                <a:gd name="T15" fmla="*/ 2 h 6"/>
                <a:gd name="T16" fmla="*/ 205 w 207"/>
                <a:gd name="T1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6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1" y="6"/>
                    <a:pt x="2" y="6"/>
                  </a:cubicBezTo>
                  <a:cubicBezTo>
                    <a:pt x="205" y="6"/>
                    <a:pt x="205" y="6"/>
                    <a:pt x="205" y="6"/>
                  </a:cubicBezTo>
                  <a:cubicBezTo>
                    <a:pt x="206" y="6"/>
                    <a:pt x="207" y="5"/>
                    <a:pt x="207" y="4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59" name="Freeform 397">
              <a:extLst>
                <a:ext uri="{FF2B5EF4-FFF2-40B4-BE49-F238E27FC236}">
                  <a16:creationId xmlns:a16="http://schemas.microsoft.com/office/drawing/2014/main" id="{BA4A42D9-870C-4187-81C1-310E228B4E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4984519"/>
              <a:ext cx="412750" cy="11113"/>
            </a:xfrm>
            <a:custGeom>
              <a:avLst/>
              <a:gdLst>
                <a:gd name="T0" fmla="*/ 205 w 207"/>
                <a:gd name="T1" fmla="*/ 0 h 6"/>
                <a:gd name="T2" fmla="*/ 2 w 207"/>
                <a:gd name="T3" fmla="*/ 0 h 6"/>
                <a:gd name="T4" fmla="*/ 0 w 207"/>
                <a:gd name="T5" fmla="*/ 2 h 6"/>
                <a:gd name="T6" fmla="*/ 0 w 207"/>
                <a:gd name="T7" fmla="*/ 4 h 6"/>
                <a:gd name="T8" fmla="*/ 2 w 207"/>
                <a:gd name="T9" fmla="*/ 6 h 6"/>
                <a:gd name="T10" fmla="*/ 205 w 207"/>
                <a:gd name="T11" fmla="*/ 6 h 6"/>
                <a:gd name="T12" fmla="*/ 207 w 207"/>
                <a:gd name="T13" fmla="*/ 4 h 6"/>
                <a:gd name="T14" fmla="*/ 207 w 207"/>
                <a:gd name="T15" fmla="*/ 2 h 6"/>
                <a:gd name="T16" fmla="*/ 205 w 207"/>
                <a:gd name="T1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6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0"/>
                    <a:pt x="0" y="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1" y="6"/>
                    <a:pt x="2" y="6"/>
                  </a:cubicBezTo>
                  <a:cubicBezTo>
                    <a:pt x="205" y="6"/>
                    <a:pt x="205" y="6"/>
                    <a:pt x="205" y="6"/>
                  </a:cubicBezTo>
                  <a:cubicBezTo>
                    <a:pt x="206" y="6"/>
                    <a:pt x="207" y="5"/>
                    <a:pt x="207" y="4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0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60" name="Freeform 398">
              <a:extLst>
                <a:ext uri="{FF2B5EF4-FFF2-40B4-BE49-F238E27FC236}">
                  <a16:creationId xmlns:a16="http://schemas.microsoft.com/office/drawing/2014/main" id="{1F314EB5-256E-4B08-B2BD-9C1F2DCD02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5019444"/>
              <a:ext cx="412750" cy="14288"/>
            </a:xfrm>
            <a:custGeom>
              <a:avLst/>
              <a:gdLst>
                <a:gd name="T0" fmla="*/ 205 w 207"/>
                <a:gd name="T1" fmla="*/ 0 h 7"/>
                <a:gd name="T2" fmla="*/ 2 w 207"/>
                <a:gd name="T3" fmla="*/ 0 h 7"/>
                <a:gd name="T4" fmla="*/ 0 w 207"/>
                <a:gd name="T5" fmla="*/ 2 h 7"/>
                <a:gd name="T6" fmla="*/ 0 w 207"/>
                <a:gd name="T7" fmla="*/ 5 h 7"/>
                <a:gd name="T8" fmla="*/ 2 w 207"/>
                <a:gd name="T9" fmla="*/ 7 h 7"/>
                <a:gd name="T10" fmla="*/ 205 w 207"/>
                <a:gd name="T11" fmla="*/ 7 h 7"/>
                <a:gd name="T12" fmla="*/ 207 w 207"/>
                <a:gd name="T13" fmla="*/ 5 h 7"/>
                <a:gd name="T14" fmla="*/ 207 w 207"/>
                <a:gd name="T15" fmla="*/ 2 h 7"/>
                <a:gd name="T16" fmla="*/ 205 w 207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7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cubicBezTo>
                    <a:pt x="205" y="7"/>
                    <a:pt x="205" y="7"/>
                    <a:pt x="205" y="7"/>
                  </a:cubicBezTo>
                  <a:cubicBezTo>
                    <a:pt x="206" y="7"/>
                    <a:pt x="207" y="6"/>
                    <a:pt x="207" y="5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61" name="Freeform 399">
              <a:extLst>
                <a:ext uri="{FF2B5EF4-FFF2-40B4-BE49-F238E27FC236}">
                  <a16:creationId xmlns:a16="http://schemas.microsoft.com/office/drawing/2014/main" id="{1389728E-A44F-47C4-A42C-68E2B8E426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5057544"/>
              <a:ext cx="412750" cy="14288"/>
            </a:xfrm>
            <a:custGeom>
              <a:avLst/>
              <a:gdLst>
                <a:gd name="T0" fmla="*/ 205 w 207"/>
                <a:gd name="T1" fmla="*/ 0 h 7"/>
                <a:gd name="T2" fmla="*/ 2 w 207"/>
                <a:gd name="T3" fmla="*/ 0 h 7"/>
                <a:gd name="T4" fmla="*/ 0 w 207"/>
                <a:gd name="T5" fmla="*/ 2 h 7"/>
                <a:gd name="T6" fmla="*/ 0 w 207"/>
                <a:gd name="T7" fmla="*/ 5 h 7"/>
                <a:gd name="T8" fmla="*/ 2 w 207"/>
                <a:gd name="T9" fmla="*/ 7 h 7"/>
                <a:gd name="T10" fmla="*/ 205 w 207"/>
                <a:gd name="T11" fmla="*/ 7 h 7"/>
                <a:gd name="T12" fmla="*/ 207 w 207"/>
                <a:gd name="T13" fmla="*/ 5 h 7"/>
                <a:gd name="T14" fmla="*/ 207 w 207"/>
                <a:gd name="T15" fmla="*/ 2 h 7"/>
                <a:gd name="T16" fmla="*/ 205 w 207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7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cubicBezTo>
                    <a:pt x="205" y="7"/>
                    <a:pt x="205" y="7"/>
                    <a:pt x="205" y="7"/>
                  </a:cubicBezTo>
                  <a:cubicBezTo>
                    <a:pt x="206" y="7"/>
                    <a:pt x="207" y="6"/>
                    <a:pt x="207" y="5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62" name="Freeform 400">
              <a:extLst>
                <a:ext uri="{FF2B5EF4-FFF2-40B4-BE49-F238E27FC236}">
                  <a16:creationId xmlns:a16="http://schemas.microsoft.com/office/drawing/2014/main" id="{AC348A02-D7A7-433E-89C3-1699CDA658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5095644"/>
              <a:ext cx="412750" cy="14288"/>
            </a:xfrm>
            <a:custGeom>
              <a:avLst/>
              <a:gdLst>
                <a:gd name="T0" fmla="*/ 205 w 207"/>
                <a:gd name="T1" fmla="*/ 0 h 7"/>
                <a:gd name="T2" fmla="*/ 2 w 207"/>
                <a:gd name="T3" fmla="*/ 0 h 7"/>
                <a:gd name="T4" fmla="*/ 0 w 207"/>
                <a:gd name="T5" fmla="*/ 2 h 7"/>
                <a:gd name="T6" fmla="*/ 0 w 207"/>
                <a:gd name="T7" fmla="*/ 5 h 7"/>
                <a:gd name="T8" fmla="*/ 2 w 207"/>
                <a:gd name="T9" fmla="*/ 7 h 7"/>
                <a:gd name="T10" fmla="*/ 205 w 207"/>
                <a:gd name="T11" fmla="*/ 7 h 7"/>
                <a:gd name="T12" fmla="*/ 207 w 207"/>
                <a:gd name="T13" fmla="*/ 5 h 7"/>
                <a:gd name="T14" fmla="*/ 207 w 207"/>
                <a:gd name="T15" fmla="*/ 2 h 7"/>
                <a:gd name="T16" fmla="*/ 205 w 207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7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cubicBezTo>
                    <a:pt x="205" y="7"/>
                    <a:pt x="205" y="7"/>
                    <a:pt x="205" y="7"/>
                  </a:cubicBezTo>
                  <a:cubicBezTo>
                    <a:pt x="206" y="7"/>
                    <a:pt x="207" y="6"/>
                    <a:pt x="207" y="5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63" name="Freeform 401">
              <a:extLst>
                <a:ext uri="{FF2B5EF4-FFF2-40B4-BE49-F238E27FC236}">
                  <a16:creationId xmlns:a16="http://schemas.microsoft.com/office/drawing/2014/main" id="{2456E434-173F-41D2-BD5D-8A5CA0F843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5133744"/>
              <a:ext cx="412750" cy="11113"/>
            </a:xfrm>
            <a:custGeom>
              <a:avLst/>
              <a:gdLst>
                <a:gd name="T0" fmla="*/ 205 w 207"/>
                <a:gd name="T1" fmla="*/ 0 h 6"/>
                <a:gd name="T2" fmla="*/ 2 w 207"/>
                <a:gd name="T3" fmla="*/ 0 h 6"/>
                <a:gd name="T4" fmla="*/ 0 w 207"/>
                <a:gd name="T5" fmla="*/ 2 h 6"/>
                <a:gd name="T6" fmla="*/ 0 w 207"/>
                <a:gd name="T7" fmla="*/ 4 h 6"/>
                <a:gd name="T8" fmla="*/ 2 w 207"/>
                <a:gd name="T9" fmla="*/ 6 h 6"/>
                <a:gd name="T10" fmla="*/ 205 w 207"/>
                <a:gd name="T11" fmla="*/ 6 h 6"/>
                <a:gd name="T12" fmla="*/ 207 w 207"/>
                <a:gd name="T13" fmla="*/ 4 h 6"/>
                <a:gd name="T14" fmla="*/ 207 w 207"/>
                <a:gd name="T15" fmla="*/ 2 h 6"/>
                <a:gd name="T16" fmla="*/ 205 w 207"/>
                <a:gd name="T1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6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6"/>
                    <a:pt x="1" y="6"/>
                    <a:pt x="2" y="6"/>
                  </a:cubicBezTo>
                  <a:cubicBezTo>
                    <a:pt x="205" y="6"/>
                    <a:pt x="205" y="6"/>
                    <a:pt x="205" y="6"/>
                  </a:cubicBezTo>
                  <a:cubicBezTo>
                    <a:pt x="206" y="6"/>
                    <a:pt x="207" y="6"/>
                    <a:pt x="207" y="4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64" name="Rectangle 402">
              <a:extLst>
                <a:ext uri="{FF2B5EF4-FFF2-40B4-BE49-F238E27FC236}">
                  <a16:creationId xmlns:a16="http://schemas.microsoft.com/office/drawing/2014/main" id="{8768FA7B-CFA4-4ACE-B4EF-CEBF547944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21800" y="4495569"/>
              <a:ext cx="269875" cy="44450"/>
            </a:xfrm>
            <a:prstGeom prst="rect">
              <a:avLst/>
            </a:pr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10265" name="Rectangle 403">
              <a:extLst>
                <a:ext uri="{FF2B5EF4-FFF2-40B4-BE49-F238E27FC236}">
                  <a16:creationId xmlns:a16="http://schemas.microsoft.com/office/drawing/2014/main" id="{851F19B2-57EC-4E0D-A42F-6F4775971F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21800" y="4495569"/>
              <a:ext cx="269875" cy="22225"/>
            </a:xfrm>
            <a:prstGeom prst="rect">
              <a:avLst/>
            </a:pr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10266" name="Oval 404">
              <a:extLst>
                <a:ext uri="{FF2B5EF4-FFF2-40B4-BE49-F238E27FC236}">
                  <a16:creationId xmlns:a16="http://schemas.microsoft.com/office/drawing/2014/main" id="{BD42F2FB-4B4E-428A-81F2-ABA4858B5F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20225" y="4509857"/>
              <a:ext cx="14287" cy="14288"/>
            </a:xfrm>
            <a:prstGeom prst="ellipse">
              <a:avLst/>
            </a:prstGeom>
            <a:solidFill>
              <a:srgbClr val="2F5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10267" name="Oval 405">
              <a:extLst>
                <a:ext uri="{FF2B5EF4-FFF2-40B4-BE49-F238E27FC236}">
                  <a16:creationId xmlns:a16="http://schemas.microsoft.com/office/drawing/2014/main" id="{CA7EF3CC-E62F-418E-AF09-8F1CD765C6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82137" y="4509857"/>
              <a:ext cx="14287" cy="14288"/>
            </a:xfrm>
            <a:prstGeom prst="ellipse">
              <a:avLst/>
            </a:prstGeom>
            <a:solidFill>
              <a:srgbClr val="2F5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10268" name="Freeform 406">
              <a:extLst>
                <a:ext uri="{FF2B5EF4-FFF2-40B4-BE49-F238E27FC236}">
                  <a16:creationId xmlns:a16="http://schemas.microsoft.com/office/drawing/2014/main" id="{06956A7A-AECE-413F-B5C2-5C1DD7671D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8325" y="5022619"/>
              <a:ext cx="508000" cy="950913"/>
            </a:xfrm>
            <a:custGeom>
              <a:avLst/>
              <a:gdLst>
                <a:gd name="T0" fmla="*/ 0 w 255"/>
                <a:gd name="T1" fmla="*/ 187 h 478"/>
                <a:gd name="T2" fmla="*/ 156 w 255"/>
                <a:gd name="T3" fmla="*/ 187 h 478"/>
                <a:gd name="T4" fmla="*/ 96 w 255"/>
                <a:gd name="T5" fmla="*/ 38 h 478"/>
                <a:gd name="T6" fmla="*/ 163 w 255"/>
                <a:gd name="T7" fmla="*/ 0 h 478"/>
                <a:gd name="T8" fmla="*/ 251 w 255"/>
                <a:gd name="T9" fmla="*/ 180 h 478"/>
                <a:gd name="T10" fmla="*/ 248 w 255"/>
                <a:gd name="T11" fmla="*/ 351 h 478"/>
                <a:gd name="T12" fmla="*/ 158 w 255"/>
                <a:gd name="T13" fmla="*/ 475 h 478"/>
                <a:gd name="T14" fmla="*/ 140 w 255"/>
                <a:gd name="T15" fmla="*/ 475 h 478"/>
                <a:gd name="T16" fmla="*/ 52 w 255"/>
                <a:gd name="T17" fmla="*/ 317 h 478"/>
                <a:gd name="T18" fmla="*/ 0 w 255"/>
                <a:gd name="T19" fmla="*/ 187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5" h="478">
                  <a:moveTo>
                    <a:pt x="0" y="187"/>
                  </a:moveTo>
                  <a:cubicBezTo>
                    <a:pt x="156" y="187"/>
                    <a:pt x="156" y="187"/>
                    <a:pt x="156" y="187"/>
                  </a:cubicBezTo>
                  <a:cubicBezTo>
                    <a:pt x="156" y="187"/>
                    <a:pt x="100" y="39"/>
                    <a:pt x="96" y="38"/>
                  </a:cubicBezTo>
                  <a:cubicBezTo>
                    <a:pt x="163" y="0"/>
                    <a:pt x="163" y="0"/>
                    <a:pt x="163" y="0"/>
                  </a:cubicBezTo>
                  <a:cubicBezTo>
                    <a:pt x="163" y="0"/>
                    <a:pt x="249" y="172"/>
                    <a:pt x="251" y="180"/>
                  </a:cubicBezTo>
                  <a:cubicBezTo>
                    <a:pt x="254" y="187"/>
                    <a:pt x="255" y="339"/>
                    <a:pt x="248" y="351"/>
                  </a:cubicBezTo>
                  <a:cubicBezTo>
                    <a:pt x="241" y="364"/>
                    <a:pt x="168" y="473"/>
                    <a:pt x="158" y="475"/>
                  </a:cubicBezTo>
                  <a:cubicBezTo>
                    <a:pt x="149" y="478"/>
                    <a:pt x="140" y="475"/>
                    <a:pt x="140" y="475"/>
                  </a:cubicBezTo>
                  <a:cubicBezTo>
                    <a:pt x="52" y="317"/>
                    <a:pt x="52" y="317"/>
                    <a:pt x="52" y="317"/>
                  </a:cubicBezTo>
                  <a:lnTo>
                    <a:pt x="0" y="187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69" name="Freeform 407">
              <a:extLst>
                <a:ext uri="{FF2B5EF4-FFF2-40B4-BE49-F238E27FC236}">
                  <a16:creationId xmlns:a16="http://schemas.microsoft.com/office/drawing/2014/main" id="{F7C043B5-F80E-4453-9A0E-75C54B48D9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63125" y="5546494"/>
              <a:ext cx="42862" cy="158750"/>
            </a:xfrm>
            <a:custGeom>
              <a:avLst/>
              <a:gdLst>
                <a:gd name="T0" fmla="*/ 10 w 22"/>
                <a:gd name="T1" fmla="*/ 80 h 80"/>
                <a:gd name="T2" fmla="*/ 0 w 22"/>
                <a:gd name="T3" fmla="*/ 32 h 80"/>
                <a:gd name="T4" fmla="*/ 0 w 22"/>
                <a:gd name="T5" fmla="*/ 17 h 80"/>
                <a:gd name="T6" fmla="*/ 10 w 22"/>
                <a:gd name="T7" fmla="*/ 48 h 80"/>
                <a:gd name="T8" fmla="*/ 15 w 22"/>
                <a:gd name="T9" fmla="*/ 0 h 80"/>
                <a:gd name="T10" fmla="*/ 10 w 22"/>
                <a:gd name="T11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0">
                  <a:moveTo>
                    <a:pt x="10" y="80"/>
                  </a:moveTo>
                  <a:cubicBezTo>
                    <a:pt x="0" y="32"/>
                    <a:pt x="0" y="32"/>
                    <a:pt x="0" y="32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7" y="55"/>
                    <a:pt x="10" y="48"/>
                  </a:cubicBezTo>
                  <a:cubicBezTo>
                    <a:pt x="12" y="42"/>
                    <a:pt x="15" y="0"/>
                    <a:pt x="15" y="0"/>
                  </a:cubicBezTo>
                  <a:cubicBezTo>
                    <a:pt x="15" y="0"/>
                    <a:pt x="22" y="56"/>
                    <a:pt x="10" y="8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70" name="Freeform 408">
              <a:extLst>
                <a:ext uri="{FF2B5EF4-FFF2-40B4-BE49-F238E27FC236}">
                  <a16:creationId xmlns:a16="http://schemas.microsoft.com/office/drawing/2014/main" id="{92740AE1-35A6-4B48-9D2D-CE808D5373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36137" y="5394094"/>
              <a:ext cx="53975" cy="279400"/>
            </a:xfrm>
            <a:custGeom>
              <a:avLst/>
              <a:gdLst>
                <a:gd name="T0" fmla="*/ 20 w 34"/>
                <a:gd name="T1" fmla="*/ 0 h 176"/>
                <a:gd name="T2" fmla="*/ 34 w 34"/>
                <a:gd name="T3" fmla="*/ 103 h 176"/>
                <a:gd name="T4" fmla="*/ 34 w 34"/>
                <a:gd name="T5" fmla="*/ 176 h 176"/>
                <a:gd name="T6" fmla="*/ 20 w 34"/>
                <a:gd name="T7" fmla="*/ 146 h 176"/>
                <a:gd name="T8" fmla="*/ 0 w 34"/>
                <a:gd name="T9" fmla="*/ 0 h 176"/>
                <a:gd name="T10" fmla="*/ 20 w 34"/>
                <a:gd name="T11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176">
                  <a:moveTo>
                    <a:pt x="20" y="0"/>
                  </a:moveTo>
                  <a:lnTo>
                    <a:pt x="34" y="103"/>
                  </a:lnTo>
                  <a:lnTo>
                    <a:pt x="34" y="176"/>
                  </a:lnTo>
                  <a:lnTo>
                    <a:pt x="20" y="146"/>
                  </a:lnTo>
                  <a:lnTo>
                    <a:pt x="0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71" name="Freeform 409">
              <a:extLst>
                <a:ext uri="{FF2B5EF4-FFF2-40B4-BE49-F238E27FC236}">
                  <a16:creationId xmlns:a16="http://schemas.microsoft.com/office/drawing/2014/main" id="{F79C1D8D-2A9C-489B-8ABE-CEE69EBBE5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45650" y="5003569"/>
              <a:ext cx="133350" cy="90488"/>
            </a:xfrm>
            <a:custGeom>
              <a:avLst/>
              <a:gdLst>
                <a:gd name="T0" fmla="*/ 6 w 84"/>
                <a:gd name="T1" fmla="*/ 57 h 57"/>
                <a:gd name="T2" fmla="*/ 0 w 84"/>
                <a:gd name="T3" fmla="*/ 43 h 57"/>
                <a:gd name="T4" fmla="*/ 66 w 84"/>
                <a:gd name="T5" fmla="*/ 7 h 57"/>
                <a:gd name="T6" fmla="*/ 76 w 84"/>
                <a:gd name="T7" fmla="*/ 0 h 57"/>
                <a:gd name="T8" fmla="*/ 84 w 84"/>
                <a:gd name="T9" fmla="*/ 14 h 57"/>
                <a:gd name="T10" fmla="*/ 6 w 84"/>
                <a:gd name="T11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57">
                  <a:moveTo>
                    <a:pt x="6" y="57"/>
                  </a:moveTo>
                  <a:lnTo>
                    <a:pt x="0" y="43"/>
                  </a:lnTo>
                  <a:lnTo>
                    <a:pt x="66" y="7"/>
                  </a:lnTo>
                  <a:lnTo>
                    <a:pt x="76" y="0"/>
                  </a:lnTo>
                  <a:lnTo>
                    <a:pt x="84" y="14"/>
                  </a:lnTo>
                  <a:lnTo>
                    <a:pt x="6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72" name="Freeform 410">
              <a:extLst>
                <a:ext uri="{FF2B5EF4-FFF2-40B4-BE49-F238E27FC236}">
                  <a16:creationId xmlns:a16="http://schemas.microsoft.com/office/drawing/2014/main" id="{727825D9-C81D-4A4C-AA51-B2A9C89C95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39287" y="4706707"/>
              <a:ext cx="204787" cy="355600"/>
            </a:xfrm>
            <a:custGeom>
              <a:avLst/>
              <a:gdLst>
                <a:gd name="T0" fmla="*/ 103 w 103"/>
                <a:gd name="T1" fmla="*/ 155 h 178"/>
                <a:gd name="T2" fmla="*/ 80 w 103"/>
                <a:gd name="T3" fmla="*/ 104 h 178"/>
                <a:gd name="T4" fmla="*/ 64 w 103"/>
                <a:gd name="T5" fmla="*/ 27 h 178"/>
                <a:gd name="T6" fmla="*/ 18 w 103"/>
                <a:gd name="T7" fmla="*/ 4 h 178"/>
                <a:gd name="T8" fmla="*/ 1 w 103"/>
                <a:gd name="T9" fmla="*/ 66 h 178"/>
                <a:gd name="T10" fmla="*/ 19 w 103"/>
                <a:gd name="T11" fmla="*/ 134 h 178"/>
                <a:gd name="T12" fmla="*/ 53 w 103"/>
                <a:gd name="T13" fmla="*/ 165 h 178"/>
                <a:gd name="T14" fmla="*/ 62 w 103"/>
                <a:gd name="T15" fmla="*/ 178 h 178"/>
                <a:gd name="T16" fmla="*/ 103 w 103"/>
                <a:gd name="T17" fmla="*/ 155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178">
                  <a:moveTo>
                    <a:pt x="103" y="155"/>
                  </a:moveTo>
                  <a:cubicBezTo>
                    <a:pt x="102" y="151"/>
                    <a:pt x="80" y="108"/>
                    <a:pt x="80" y="104"/>
                  </a:cubicBezTo>
                  <a:cubicBezTo>
                    <a:pt x="80" y="101"/>
                    <a:pt x="69" y="33"/>
                    <a:pt x="64" y="27"/>
                  </a:cubicBezTo>
                  <a:cubicBezTo>
                    <a:pt x="59" y="22"/>
                    <a:pt x="24" y="0"/>
                    <a:pt x="18" y="4"/>
                  </a:cubicBezTo>
                  <a:cubicBezTo>
                    <a:pt x="12" y="8"/>
                    <a:pt x="0" y="57"/>
                    <a:pt x="1" y="66"/>
                  </a:cubicBezTo>
                  <a:cubicBezTo>
                    <a:pt x="2" y="75"/>
                    <a:pt x="13" y="127"/>
                    <a:pt x="19" y="134"/>
                  </a:cubicBezTo>
                  <a:cubicBezTo>
                    <a:pt x="25" y="142"/>
                    <a:pt x="49" y="163"/>
                    <a:pt x="53" y="165"/>
                  </a:cubicBezTo>
                  <a:cubicBezTo>
                    <a:pt x="58" y="167"/>
                    <a:pt x="62" y="178"/>
                    <a:pt x="62" y="178"/>
                  </a:cubicBezTo>
                  <a:lnTo>
                    <a:pt x="103" y="155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73" name="Freeform 411">
              <a:extLst>
                <a:ext uri="{FF2B5EF4-FFF2-40B4-BE49-F238E27FC236}">
                  <a16:creationId xmlns:a16="http://schemas.microsoft.com/office/drawing/2014/main" id="{C19BD959-BBE1-4A83-B271-7B5117D4CE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8325" y="5697307"/>
              <a:ext cx="246062" cy="565150"/>
            </a:xfrm>
            <a:custGeom>
              <a:avLst/>
              <a:gdLst>
                <a:gd name="T0" fmla="*/ 0 w 124"/>
                <a:gd name="T1" fmla="*/ 284 h 284"/>
                <a:gd name="T2" fmla="*/ 111 w 124"/>
                <a:gd name="T3" fmla="*/ 243 h 284"/>
                <a:gd name="T4" fmla="*/ 124 w 124"/>
                <a:gd name="T5" fmla="*/ 145 h 284"/>
                <a:gd name="T6" fmla="*/ 119 w 124"/>
                <a:gd name="T7" fmla="*/ 93 h 284"/>
                <a:gd name="T8" fmla="*/ 0 w 124"/>
                <a:gd name="T9" fmla="*/ 0 h 284"/>
                <a:gd name="T10" fmla="*/ 0 w 124"/>
                <a:gd name="T11" fmla="*/ 28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4" h="284">
                  <a:moveTo>
                    <a:pt x="0" y="284"/>
                  </a:moveTo>
                  <a:cubicBezTo>
                    <a:pt x="6" y="284"/>
                    <a:pt x="100" y="273"/>
                    <a:pt x="111" y="243"/>
                  </a:cubicBezTo>
                  <a:cubicBezTo>
                    <a:pt x="123" y="212"/>
                    <a:pt x="124" y="145"/>
                    <a:pt x="124" y="145"/>
                  </a:cubicBezTo>
                  <a:cubicBezTo>
                    <a:pt x="119" y="93"/>
                    <a:pt x="119" y="93"/>
                    <a:pt x="119" y="93"/>
                  </a:cubicBezTo>
                  <a:cubicBezTo>
                    <a:pt x="119" y="93"/>
                    <a:pt x="59" y="6"/>
                    <a:pt x="0" y="0"/>
                  </a:cubicBezTo>
                  <a:lnTo>
                    <a:pt x="0" y="284"/>
                  </a:lnTo>
                  <a:close/>
                </a:path>
              </a:pathLst>
            </a:custGeom>
            <a:solidFill>
              <a:srgbClr val="CD3E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74" name="Freeform 412">
              <a:extLst>
                <a:ext uri="{FF2B5EF4-FFF2-40B4-BE49-F238E27FC236}">
                  <a16:creationId xmlns:a16="http://schemas.microsoft.com/office/drawing/2014/main" id="{74EF5387-6F16-4067-9F3E-05ACC1AA25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50325" y="5022619"/>
              <a:ext cx="508000" cy="950913"/>
            </a:xfrm>
            <a:custGeom>
              <a:avLst/>
              <a:gdLst>
                <a:gd name="T0" fmla="*/ 255 w 255"/>
                <a:gd name="T1" fmla="*/ 187 h 478"/>
                <a:gd name="T2" fmla="*/ 99 w 255"/>
                <a:gd name="T3" fmla="*/ 187 h 478"/>
                <a:gd name="T4" fmla="*/ 158 w 255"/>
                <a:gd name="T5" fmla="*/ 38 h 478"/>
                <a:gd name="T6" fmla="*/ 91 w 255"/>
                <a:gd name="T7" fmla="*/ 0 h 478"/>
                <a:gd name="T8" fmla="*/ 3 w 255"/>
                <a:gd name="T9" fmla="*/ 180 h 478"/>
                <a:gd name="T10" fmla="*/ 7 w 255"/>
                <a:gd name="T11" fmla="*/ 351 h 478"/>
                <a:gd name="T12" fmla="*/ 96 w 255"/>
                <a:gd name="T13" fmla="*/ 475 h 478"/>
                <a:gd name="T14" fmla="*/ 115 w 255"/>
                <a:gd name="T15" fmla="*/ 475 h 478"/>
                <a:gd name="T16" fmla="*/ 203 w 255"/>
                <a:gd name="T17" fmla="*/ 317 h 478"/>
                <a:gd name="T18" fmla="*/ 255 w 255"/>
                <a:gd name="T19" fmla="*/ 187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5" h="478">
                  <a:moveTo>
                    <a:pt x="255" y="187"/>
                  </a:moveTo>
                  <a:cubicBezTo>
                    <a:pt x="99" y="187"/>
                    <a:pt x="99" y="187"/>
                    <a:pt x="99" y="187"/>
                  </a:cubicBezTo>
                  <a:cubicBezTo>
                    <a:pt x="99" y="187"/>
                    <a:pt x="155" y="39"/>
                    <a:pt x="158" y="38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91" y="0"/>
                    <a:pt x="6" y="172"/>
                    <a:pt x="3" y="180"/>
                  </a:cubicBezTo>
                  <a:cubicBezTo>
                    <a:pt x="1" y="187"/>
                    <a:pt x="0" y="339"/>
                    <a:pt x="7" y="351"/>
                  </a:cubicBezTo>
                  <a:cubicBezTo>
                    <a:pt x="13" y="364"/>
                    <a:pt x="87" y="473"/>
                    <a:pt x="96" y="475"/>
                  </a:cubicBezTo>
                  <a:cubicBezTo>
                    <a:pt x="105" y="478"/>
                    <a:pt x="115" y="475"/>
                    <a:pt x="115" y="475"/>
                  </a:cubicBezTo>
                  <a:cubicBezTo>
                    <a:pt x="203" y="317"/>
                    <a:pt x="203" y="317"/>
                    <a:pt x="203" y="317"/>
                  </a:cubicBezTo>
                  <a:lnTo>
                    <a:pt x="255" y="187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75" name="Freeform 413">
              <a:extLst>
                <a:ext uri="{FF2B5EF4-FFF2-40B4-BE49-F238E27FC236}">
                  <a16:creationId xmlns:a16="http://schemas.microsoft.com/office/drawing/2014/main" id="{2F5CC45E-694D-4789-B86A-0323428F07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07488" y="5546494"/>
              <a:ext cx="44450" cy="158750"/>
            </a:xfrm>
            <a:custGeom>
              <a:avLst/>
              <a:gdLst>
                <a:gd name="T0" fmla="*/ 13 w 22"/>
                <a:gd name="T1" fmla="*/ 80 h 80"/>
                <a:gd name="T2" fmla="*/ 22 w 22"/>
                <a:gd name="T3" fmla="*/ 32 h 80"/>
                <a:gd name="T4" fmla="*/ 22 w 22"/>
                <a:gd name="T5" fmla="*/ 17 h 80"/>
                <a:gd name="T6" fmla="*/ 13 w 22"/>
                <a:gd name="T7" fmla="*/ 48 h 80"/>
                <a:gd name="T8" fmla="*/ 8 w 22"/>
                <a:gd name="T9" fmla="*/ 0 h 80"/>
                <a:gd name="T10" fmla="*/ 13 w 22"/>
                <a:gd name="T11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0">
                  <a:moveTo>
                    <a:pt x="13" y="80"/>
                  </a:moveTo>
                  <a:cubicBezTo>
                    <a:pt x="22" y="32"/>
                    <a:pt x="22" y="32"/>
                    <a:pt x="22" y="32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17"/>
                    <a:pt x="15" y="55"/>
                    <a:pt x="13" y="48"/>
                  </a:cubicBezTo>
                  <a:cubicBezTo>
                    <a:pt x="10" y="42"/>
                    <a:pt x="8" y="0"/>
                    <a:pt x="8" y="0"/>
                  </a:cubicBezTo>
                  <a:cubicBezTo>
                    <a:pt x="8" y="0"/>
                    <a:pt x="0" y="56"/>
                    <a:pt x="13" y="8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76" name="Freeform 414">
              <a:extLst>
                <a:ext uri="{FF2B5EF4-FFF2-40B4-BE49-F238E27FC236}">
                  <a16:creationId xmlns:a16="http://schemas.microsoft.com/office/drawing/2014/main" id="{D53F6227-AB70-4CF1-9FA0-504D97D323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3363" y="5394094"/>
              <a:ext cx="53975" cy="279400"/>
            </a:xfrm>
            <a:custGeom>
              <a:avLst/>
              <a:gdLst>
                <a:gd name="T0" fmla="*/ 15 w 34"/>
                <a:gd name="T1" fmla="*/ 0 h 176"/>
                <a:gd name="T2" fmla="*/ 0 w 34"/>
                <a:gd name="T3" fmla="*/ 103 h 176"/>
                <a:gd name="T4" fmla="*/ 0 w 34"/>
                <a:gd name="T5" fmla="*/ 176 h 176"/>
                <a:gd name="T6" fmla="*/ 15 w 34"/>
                <a:gd name="T7" fmla="*/ 146 h 176"/>
                <a:gd name="T8" fmla="*/ 34 w 34"/>
                <a:gd name="T9" fmla="*/ 0 h 176"/>
                <a:gd name="T10" fmla="*/ 15 w 34"/>
                <a:gd name="T11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176">
                  <a:moveTo>
                    <a:pt x="15" y="0"/>
                  </a:moveTo>
                  <a:lnTo>
                    <a:pt x="0" y="103"/>
                  </a:lnTo>
                  <a:lnTo>
                    <a:pt x="0" y="176"/>
                  </a:lnTo>
                  <a:lnTo>
                    <a:pt x="15" y="146"/>
                  </a:lnTo>
                  <a:lnTo>
                    <a:pt x="34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77" name="Freeform 415">
              <a:extLst>
                <a:ext uri="{FF2B5EF4-FFF2-40B4-BE49-F238E27FC236}">
                  <a16:creationId xmlns:a16="http://schemas.microsoft.com/office/drawing/2014/main" id="{EEFCD5DA-F2DE-4822-B47B-E4B80E3A73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37650" y="5003569"/>
              <a:ext cx="131762" cy="90488"/>
            </a:xfrm>
            <a:custGeom>
              <a:avLst/>
              <a:gdLst>
                <a:gd name="T0" fmla="*/ 76 w 83"/>
                <a:gd name="T1" fmla="*/ 57 h 57"/>
                <a:gd name="T2" fmla="*/ 83 w 83"/>
                <a:gd name="T3" fmla="*/ 43 h 57"/>
                <a:gd name="T4" fmla="*/ 17 w 83"/>
                <a:gd name="T5" fmla="*/ 7 h 57"/>
                <a:gd name="T6" fmla="*/ 6 w 83"/>
                <a:gd name="T7" fmla="*/ 0 h 57"/>
                <a:gd name="T8" fmla="*/ 0 w 83"/>
                <a:gd name="T9" fmla="*/ 14 h 57"/>
                <a:gd name="T10" fmla="*/ 76 w 83"/>
                <a:gd name="T11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57">
                  <a:moveTo>
                    <a:pt x="76" y="57"/>
                  </a:moveTo>
                  <a:lnTo>
                    <a:pt x="83" y="43"/>
                  </a:lnTo>
                  <a:lnTo>
                    <a:pt x="17" y="7"/>
                  </a:lnTo>
                  <a:lnTo>
                    <a:pt x="6" y="0"/>
                  </a:lnTo>
                  <a:lnTo>
                    <a:pt x="0" y="14"/>
                  </a:lnTo>
                  <a:lnTo>
                    <a:pt x="76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78" name="Freeform 416">
              <a:extLst>
                <a:ext uri="{FF2B5EF4-FFF2-40B4-BE49-F238E27FC236}">
                  <a16:creationId xmlns:a16="http://schemas.microsoft.com/office/drawing/2014/main" id="{DC3A93C2-4CC8-4683-A132-A7FC8E62BD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70988" y="4706707"/>
              <a:ext cx="203200" cy="355600"/>
            </a:xfrm>
            <a:custGeom>
              <a:avLst/>
              <a:gdLst>
                <a:gd name="T0" fmla="*/ 0 w 102"/>
                <a:gd name="T1" fmla="*/ 155 h 178"/>
                <a:gd name="T2" fmla="*/ 22 w 102"/>
                <a:gd name="T3" fmla="*/ 104 h 178"/>
                <a:gd name="T4" fmla="*/ 39 w 102"/>
                <a:gd name="T5" fmla="*/ 27 h 178"/>
                <a:gd name="T6" fmla="*/ 85 w 102"/>
                <a:gd name="T7" fmla="*/ 4 h 178"/>
                <a:gd name="T8" fmla="*/ 102 w 102"/>
                <a:gd name="T9" fmla="*/ 66 h 178"/>
                <a:gd name="T10" fmla="*/ 83 w 102"/>
                <a:gd name="T11" fmla="*/ 134 h 178"/>
                <a:gd name="T12" fmla="*/ 49 w 102"/>
                <a:gd name="T13" fmla="*/ 165 h 178"/>
                <a:gd name="T14" fmla="*/ 41 w 102"/>
                <a:gd name="T15" fmla="*/ 178 h 178"/>
                <a:gd name="T16" fmla="*/ 0 w 102"/>
                <a:gd name="T17" fmla="*/ 155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2" h="178">
                  <a:moveTo>
                    <a:pt x="0" y="155"/>
                  </a:moveTo>
                  <a:cubicBezTo>
                    <a:pt x="0" y="151"/>
                    <a:pt x="22" y="108"/>
                    <a:pt x="22" y="104"/>
                  </a:cubicBezTo>
                  <a:cubicBezTo>
                    <a:pt x="22" y="101"/>
                    <a:pt x="34" y="33"/>
                    <a:pt x="39" y="27"/>
                  </a:cubicBezTo>
                  <a:cubicBezTo>
                    <a:pt x="44" y="22"/>
                    <a:pt x="79" y="0"/>
                    <a:pt x="85" y="4"/>
                  </a:cubicBezTo>
                  <a:cubicBezTo>
                    <a:pt x="91" y="8"/>
                    <a:pt x="102" y="57"/>
                    <a:pt x="102" y="66"/>
                  </a:cubicBezTo>
                  <a:cubicBezTo>
                    <a:pt x="101" y="75"/>
                    <a:pt x="90" y="127"/>
                    <a:pt x="83" y="134"/>
                  </a:cubicBezTo>
                  <a:cubicBezTo>
                    <a:pt x="77" y="142"/>
                    <a:pt x="54" y="163"/>
                    <a:pt x="49" y="165"/>
                  </a:cubicBezTo>
                  <a:cubicBezTo>
                    <a:pt x="45" y="167"/>
                    <a:pt x="41" y="178"/>
                    <a:pt x="41" y="178"/>
                  </a:cubicBezTo>
                  <a:lnTo>
                    <a:pt x="0" y="155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79" name="Freeform 417">
              <a:extLst>
                <a:ext uri="{FF2B5EF4-FFF2-40B4-BE49-F238E27FC236}">
                  <a16:creationId xmlns:a16="http://schemas.microsoft.com/office/drawing/2014/main" id="{94BF2064-7206-466D-8B0E-B4293339DD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36088" y="5394094"/>
              <a:ext cx="242887" cy="303213"/>
            </a:xfrm>
            <a:custGeom>
              <a:avLst/>
              <a:gdLst>
                <a:gd name="T0" fmla="*/ 61 w 122"/>
                <a:gd name="T1" fmla="*/ 0 h 152"/>
                <a:gd name="T2" fmla="*/ 0 w 122"/>
                <a:gd name="T3" fmla="*/ 152 h 152"/>
                <a:gd name="T4" fmla="*/ 61 w 122"/>
                <a:gd name="T5" fmla="*/ 131 h 152"/>
                <a:gd name="T6" fmla="*/ 122 w 122"/>
                <a:gd name="T7" fmla="*/ 152 h 152"/>
                <a:gd name="T8" fmla="*/ 61 w 122"/>
                <a:gd name="T9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2" h="152">
                  <a:moveTo>
                    <a:pt x="61" y="0"/>
                  </a:moveTo>
                  <a:cubicBezTo>
                    <a:pt x="61" y="0"/>
                    <a:pt x="12" y="122"/>
                    <a:pt x="0" y="152"/>
                  </a:cubicBezTo>
                  <a:cubicBezTo>
                    <a:pt x="61" y="131"/>
                    <a:pt x="61" y="131"/>
                    <a:pt x="61" y="131"/>
                  </a:cubicBezTo>
                  <a:cubicBezTo>
                    <a:pt x="122" y="152"/>
                    <a:pt x="122" y="152"/>
                    <a:pt x="122" y="152"/>
                  </a:cubicBezTo>
                  <a:cubicBezTo>
                    <a:pt x="110" y="122"/>
                    <a:pt x="61" y="0"/>
                    <a:pt x="61" y="0"/>
                  </a:cubicBezTo>
                  <a:close/>
                </a:path>
              </a:pathLst>
            </a:custGeom>
            <a:solidFill>
              <a:srgbClr val="ACAD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80" name="Freeform 418">
              <a:extLst>
                <a:ext uri="{FF2B5EF4-FFF2-40B4-BE49-F238E27FC236}">
                  <a16:creationId xmlns:a16="http://schemas.microsoft.com/office/drawing/2014/main" id="{3E35768D-5145-4F8E-A46E-19F71B3E48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70988" y="5594119"/>
              <a:ext cx="573087" cy="392113"/>
            </a:xfrm>
            <a:custGeom>
              <a:avLst/>
              <a:gdLst>
                <a:gd name="T0" fmla="*/ 280 w 288"/>
                <a:gd name="T1" fmla="*/ 147 h 197"/>
                <a:gd name="T2" fmla="*/ 258 w 288"/>
                <a:gd name="T3" fmla="*/ 130 h 197"/>
                <a:gd name="T4" fmla="*/ 232 w 288"/>
                <a:gd name="T5" fmla="*/ 62 h 197"/>
                <a:gd name="T6" fmla="*/ 144 w 288"/>
                <a:gd name="T7" fmla="*/ 0 h 197"/>
                <a:gd name="T8" fmla="*/ 55 w 288"/>
                <a:gd name="T9" fmla="*/ 62 h 197"/>
                <a:gd name="T10" fmla="*/ 30 w 288"/>
                <a:gd name="T11" fmla="*/ 130 h 197"/>
                <a:gd name="T12" fmla="*/ 7 w 288"/>
                <a:gd name="T13" fmla="*/ 147 h 197"/>
                <a:gd name="T14" fmla="*/ 7 w 288"/>
                <a:gd name="T15" fmla="*/ 197 h 197"/>
                <a:gd name="T16" fmla="*/ 20 w 288"/>
                <a:gd name="T17" fmla="*/ 197 h 197"/>
                <a:gd name="T18" fmla="*/ 25 w 288"/>
                <a:gd name="T19" fmla="*/ 145 h 197"/>
                <a:gd name="T20" fmla="*/ 144 w 288"/>
                <a:gd name="T21" fmla="*/ 52 h 197"/>
                <a:gd name="T22" fmla="*/ 263 w 288"/>
                <a:gd name="T23" fmla="*/ 145 h 197"/>
                <a:gd name="T24" fmla="*/ 268 w 288"/>
                <a:gd name="T25" fmla="*/ 197 h 197"/>
                <a:gd name="T26" fmla="*/ 280 w 288"/>
                <a:gd name="T27" fmla="*/ 197 h 197"/>
                <a:gd name="T28" fmla="*/ 280 w 288"/>
                <a:gd name="T29" fmla="*/ 147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8" h="197">
                  <a:moveTo>
                    <a:pt x="280" y="147"/>
                  </a:moveTo>
                  <a:cubicBezTo>
                    <a:pt x="279" y="138"/>
                    <a:pt x="258" y="130"/>
                    <a:pt x="258" y="130"/>
                  </a:cubicBezTo>
                  <a:cubicBezTo>
                    <a:pt x="258" y="130"/>
                    <a:pt x="241" y="82"/>
                    <a:pt x="232" y="62"/>
                  </a:cubicBezTo>
                  <a:cubicBezTo>
                    <a:pt x="224" y="41"/>
                    <a:pt x="144" y="0"/>
                    <a:pt x="144" y="0"/>
                  </a:cubicBezTo>
                  <a:cubicBezTo>
                    <a:pt x="144" y="0"/>
                    <a:pt x="64" y="41"/>
                    <a:pt x="55" y="62"/>
                  </a:cubicBezTo>
                  <a:cubicBezTo>
                    <a:pt x="46" y="82"/>
                    <a:pt x="30" y="130"/>
                    <a:pt x="30" y="130"/>
                  </a:cubicBezTo>
                  <a:cubicBezTo>
                    <a:pt x="30" y="130"/>
                    <a:pt x="8" y="138"/>
                    <a:pt x="7" y="147"/>
                  </a:cubicBezTo>
                  <a:cubicBezTo>
                    <a:pt x="6" y="155"/>
                    <a:pt x="0" y="197"/>
                    <a:pt x="7" y="197"/>
                  </a:cubicBezTo>
                  <a:cubicBezTo>
                    <a:pt x="15" y="197"/>
                    <a:pt x="20" y="197"/>
                    <a:pt x="20" y="197"/>
                  </a:cubicBezTo>
                  <a:cubicBezTo>
                    <a:pt x="25" y="145"/>
                    <a:pt x="25" y="145"/>
                    <a:pt x="25" y="145"/>
                  </a:cubicBezTo>
                  <a:cubicBezTo>
                    <a:pt x="25" y="145"/>
                    <a:pt x="103" y="52"/>
                    <a:pt x="144" y="52"/>
                  </a:cubicBezTo>
                  <a:cubicBezTo>
                    <a:pt x="184" y="52"/>
                    <a:pt x="263" y="145"/>
                    <a:pt x="263" y="145"/>
                  </a:cubicBezTo>
                  <a:cubicBezTo>
                    <a:pt x="268" y="197"/>
                    <a:pt x="268" y="197"/>
                    <a:pt x="268" y="197"/>
                  </a:cubicBezTo>
                  <a:cubicBezTo>
                    <a:pt x="268" y="197"/>
                    <a:pt x="273" y="197"/>
                    <a:pt x="280" y="197"/>
                  </a:cubicBezTo>
                  <a:cubicBezTo>
                    <a:pt x="288" y="197"/>
                    <a:pt x="282" y="155"/>
                    <a:pt x="280" y="147"/>
                  </a:cubicBezTo>
                  <a:close/>
                </a:path>
              </a:pathLst>
            </a:custGeom>
            <a:solidFill>
              <a:srgbClr val="FCCF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81" name="Freeform 419">
              <a:extLst>
                <a:ext uri="{FF2B5EF4-FFF2-40B4-BE49-F238E27FC236}">
                  <a16:creationId xmlns:a16="http://schemas.microsoft.com/office/drawing/2014/main" id="{85771AC4-8914-4F15-BDF4-37161448F3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10675" y="5673494"/>
              <a:ext cx="314325" cy="588963"/>
            </a:xfrm>
            <a:custGeom>
              <a:avLst/>
              <a:gdLst>
                <a:gd name="T0" fmla="*/ 81 w 158"/>
                <a:gd name="T1" fmla="*/ 28 h 296"/>
                <a:gd name="T2" fmla="*/ 81 w 158"/>
                <a:gd name="T3" fmla="*/ 28 h 296"/>
                <a:gd name="T4" fmla="*/ 5 w 158"/>
                <a:gd name="T5" fmla="*/ 105 h 296"/>
                <a:gd name="T6" fmla="*/ 0 w 158"/>
                <a:gd name="T7" fmla="*/ 157 h 296"/>
                <a:gd name="T8" fmla="*/ 12 w 158"/>
                <a:gd name="T9" fmla="*/ 255 h 296"/>
                <a:gd name="T10" fmla="*/ 124 w 158"/>
                <a:gd name="T11" fmla="*/ 296 h 296"/>
                <a:gd name="T12" fmla="*/ 124 w 158"/>
                <a:gd name="T13" fmla="*/ 28 h 296"/>
                <a:gd name="T14" fmla="*/ 158 w 158"/>
                <a:gd name="T15" fmla="*/ 0 h 296"/>
                <a:gd name="T16" fmla="*/ 81 w 158"/>
                <a:gd name="T17" fmla="*/ 28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8" h="296">
                  <a:moveTo>
                    <a:pt x="81" y="28"/>
                  </a:moveTo>
                  <a:cubicBezTo>
                    <a:pt x="81" y="28"/>
                    <a:pt x="81" y="28"/>
                    <a:pt x="81" y="28"/>
                  </a:cubicBezTo>
                  <a:cubicBezTo>
                    <a:pt x="39" y="55"/>
                    <a:pt x="5" y="105"/>
                    <a:pt x="5" y="105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1" y="224"/>
                    <a:pt x="12" y="255"/>
                  </a:cubicBezTo>
                  <a:cubicBezTo>
                    <a:pt x="24" y="285"/>
                    <a:pt x="117" y="296"/>
                    <a:pt x="124" y="296"/>
                  </a:cubicBezTo>
                  <a:cubicBezTo>
                    <a:pt x="124" y="28"/>
                    <a:pt x="124" y="28"/>
                    <a:pt x="124" y="28"/>
                  </a:cubicBezTo>
                  <a:cubicBezTo>
                    <a:pt x="124" y="16"/>
                    <a:pt x="158" y="0"/>
                    <a:pt x="158" y="0"/>
                  </a:cubicBezTo>
                  <a:cubicBezTo>
                    <a:pt x="115" y="4"/>
                    <a:pt x="84" y="27"/>
                    <a:pt x="81" y="28"/>
                  </a:cubicBezTo>
                  <a:close/>
                </a:path>
              </a:pathLst>
            </a:custGeom>
            <a:solidFill>
              <a:srgbClr val="AF3C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82" name="Freeform 420">
              <a:extLst>
                <a:ext uri="{FF2B5EF4-FFF2-40B4-BE49-F238E27FC236}">
                  <a16:creationId xmlns:a16="http://schemas.microsoft.com/office/drawing/2014/main" id="{F881C3AD-7D6A-4F38-A561-2AE1D14EA5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32738" y="5016269"/>
              <a:ext cx="508000" cy="949325"/>
            </a:xfrm>
            <a:custGeom>
              <a:avLst/>
              <a:gdLst>
                <a:gd name="T0" fmla="*/ 0 w 255"/>
                <a:gd name="T1" fmla="*/ 186 h 477"/>
                <a:gd name="T2" fmla="*/ 156 w 255"/>
                <a:gd name="T3" fmla="*/ 186 h 477"/>
                <a:gd name="T4" fmla="*/ 97 w 255"/>
                <a:gd name="T5" fmla="*/ 37 h 477"/>
                <a:gd name="T6" fmla="*/ 163 w 255"/>
                <a:gd name="T7" fmla="*/ 0 h 477"/>
                <a:gd name="T8" fmla="*/ 252 w 255"/>
                <a:gd name="T9" fmla="*/ 179 h 477"/>
                <a:gd name="T10" fmla="*/ 248 w 255"/>
                <a:gd name="T11" fmla="*/ 350 h 477"/>
                <a:gd name="T12" fmla="*/ 159 w 255"/>
                <a:gd name="T13" fmla="*/ 474 h 477"/>
                <a:gd name="T14" fmla="*/ 140 w 255"/>
                <a:gd name="T15" fmla="*/ 474 h 477"/>
                <a:gd name="T16" fmla="*/ 52 w 255"/>
                <a:gd name="T17" fmla="*/ 316 h 477"/>
                <a:gd name="T18" fmla="*/ 0 w 255"/>
                <a:gd name="T19" fmla="*/ 186 h 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5" h="477">
                  <a:moveTo>
                    <a:pt x="0" y="186"/>
                  </a:moveTo>
                  <a:cubicBezTo>
                    <a:pt x="156" y="186"/>
                    <a:pt x="156" y="186"/>
                    <a:pt x="156" y="186"/>
                  </a:cubicBezTo>
                  <a:cubicBezTo>
                    <a:pt x="156" y="186"/>
                    <a:pt x="100" y="38"/>
                    <a:pt x="97" y="37"/>
                  </a:cubicBezTo>
                  <a:cubicBezTo>
                    <a:pt x="163" y="0"/>
                    <a:pt x="163" y="0"/>
                    <a:pt x="163" y="0"/>
                  </a:cubicBezTo>
                  <a:cubicBezTo>
                    <a:pt x="163" y="0"/>
                    <a:pt x="249" y="171"/>
                    <a:pt x="252" y="179"/>
                  </a:cubicBezTo>
                  <a:cubicBezTo>
                    <a:pt x="254" y="186"/>
                    <a:pt x="255" y="338"/>
                    <a:pt x="248" y="350"/>
                  </a:cubicBezTo>
                  <a:cubicBezTo>
                    <a:pt x="241" y="363"/>
                    <a:pt x="168" y="472"/>
                    <a:pt x="159" y="474"/>
                  </a:cubicBezTo>
                  <a:cubicBezTo>
                    <a:pt x="149" y="477"/>
                    <a:pt x="140" y="474"/>
                    <a:pt x="140" y="474"/>
                  </a:cubicBezTo>
                  <a:cubicBezTo>
                    <a:pt x="52" y="316"/>
                    <a:pt x="52" y="316"/>
                    <a:pt x="52" y="316"/>
                  </a:cubicBezTo>
                  <a:lnTo>
                    <a:pt x="0" y="186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83" name="Freeform 421">
              <a:extLst>
                <a:ext uri="{FF2B5EF4-FFF2-40B4-BE49-F238E27FC236}">
                  <a16:creationId xmlns:a16="http://schemas.microsoft.com/office/drawing/2014/main" id="{73B18897-5A47-470D-BA24-EE964C685D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39125" y="5536969"/>
              <a:ext cx="44450" cy="160338"/>
            </a:xfrm>
            <a:custGeom>
              <a:avLst/>
              <a:gdLst>
                <a:gd name="T0" fmla="*/ 9 w 22"/>
                <a:gd name="T1" fmla="*/ 80 h 80"/>
                <a:gd name="T2" fmla="*/ 0 w 22"/>
                <a:gd name="T3" fmla="*/ 32 h 80"/>
                <a:gd name="T4" fmla="*/ 0 w 22"/>
                <a:gd name="T5" fmla="*/ 17 h 80"/>
                <a:gd name="T6" fmla="*/ 9 w 22"/>
                <a:gd name="T7" fmla="*/ 48 h 80"/>
                <a:gd name="T8" fmla="*/ 14 w 22"/>
                <a:gd name="T9" fmla="*/ 0 h 80"/>
                <a:gd name="T10" fmla="*/ 9 w 22"/>
                <a:gd name="T11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0">
                  <a:moveTo>
                    <a:pt x="9" y="80"/>
                  </a:moveTo>
                  <a:cubicBezTo>
                    <a:pt x="0" y="32"/>
                    <a:pt x="0" y="32"/>
                    <a:pt x="0" y="32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6" y="55"/>
                    <a:pt x="9" y="48"/>
                  </a:cubicBezTo>
                  <a:cubicBezTo>
                    <a:pt x="11" y="42"/>
                    <a:pt x="14" y="0"/>
                    <a:pt x="14" y="0"/>
                  </a:cubicBezTo>
                  <a:cubicBezTo>
                    <a:pt x="14" y="0"/>
                    <a:pt x="22" y="56"/>
                    <a:pt x="9" y="8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84" name="Freeform 422">
              <a:extLst>
                <a:ext uri="{FF2B5EF4-FFF2-40B4-BE49-F238E27FC236}">
                  <a16:creationId xmlns:a16="http://schemas.microsoft.com/office/drawing/2014/main" id="{78429551-562D-4403-AD49-81282341D8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12138" y="5386157"/>
              <a:ext cx="55562" cy="279400"/>
            </a:xfrm>
            <a:custGeom>
              <a:avLst/>
              <a:gdLst>
                <a:gd name="T0" fmla="*/ 20 w 35"/>
                <a:gd name="T1" fmla="*/ 0 h 176"/>
                <a:gd name="T2" fmla="*/ 35 w 35"/>
                <a:gd name="T3" fmla="*/ 103 h 176"/>
                <a:gd name="T4" fmla="*/ 35 w 35"/>
                <a:gd name="T5" fmla="*/ 176 h 176"/>
                <a:gd name="T6" fmla="*/ 20 w 35"/>
                <a:gd name="T7" fmla="*/ 146 h 176"/>
                <a:gd name="T8" fmla="*/ 0 w 35"/>
                <a:gd name="T9" fmla="*/ 0 h 176"/>
                <a:gd name="T10" fmla="*/ 20 w 35"/>
                <a:gd name="T11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176">
                  <a:moveTo>
                    <a:pt x="20" y="0"/>
                  </a:moveTo>
                  <a:lnTo>
                    <a:pt x="35" y="103"/>
                  </a:lnTo>
                  <a:lnTo>
                    <a:pt x="35" y="176"/>
                  </a:lnTo>
                  <a:lnTo>
                    <a:pt x="20" y="146"/>
                  </a:lnTo>
                  <a:lnTo>
                    <a:pt x="0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85" name="Freeform 423">
              <a:extLst>
                <a:ext uri="{FF2B5EF4-FFF2-40B4-BE49-F238E27FC236}">
                  <a16:creationId xmlns:a16="http://schemas.microsoft.com/office/drawing/2014/main" id="{8356EC14-324E-4CCE-8208-E08F20497A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21650" y="4995632"/>
              <a:ext cx="131762" cy="90488"/>
            </a:xfrm>
            <a:custGeom>
              <a:avLst/>
              <a:gdLst>
                <a:gd name="T0" fmla="*/ 5 w 83"/>
                <a:gd name="T1" fmla="*/ 57 h 57"/>
                <a:gd name="T2" fmla="*/ 0 w 83"/>
                <a:gd name="T3" fmla="*/ 43 h 57"/>
                <a:gd name="T4" fmla="*/ 65 w 83"/>
                <a:gd name="T5" fmla="*/ 6 h 57"/>
                <a:gd name="T6" fmla="*/ 77 w 83"/>
                <a:gd name="T7" fmla="*/ 0 h 57"/>
                <a:gd name="T8" fmla="*/ 83 w 83"/>
                <a:gd name="T9" fmla="*/ 14 h 57"/>
                <a:gd name="T10" fmla="*/ 5 w 83"/>
                <a:gd name="T11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57">
                  <a:moveTo>
                    <a:pt x="5" y="57"/>
                  </a:moveTo>
                  <a:lnTo>
                    <a:pt x="0" y="43"/>
                  </a:lnTo>
                  <a:lnTo>
                    <a:pt x="65" y="6"/>
                  </a:lnTo>
                  <a:lnTo>
                    <a:pt x="77" y="0"/>
                  </a:lnTo>
                  <a:lnTo>
                    <a:pt x="83" y="14"/>
                  </a:lnTo>
                  <a:lnTo>
                    <a:pt x="5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86" name="Freeform 424">
              <a:extLst>
                <a:ext uri="{FF2B5EF4-FFF2-40B4-BE49-F238E27FC236}">
                  <a16:creationId xmlns:a16="http://schemas.microsoft.com/office/drawing/2014/main" id="{E7A1BF35-B056-4575-BA32-FBCBD5B98D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13700" y="4698769"/>
              <a:ext cx="206375" cy="355600"/>
            </a:xfrm>
            <a:custGeom>
              <a:avLst/>
              <a:gdLst>
                <a:gd name="T0" fmla="*/ 103 w 103"/>
                <a:gd name="T1" fmla="*/ 155 h 178"/>
                <a:gd name="T2" fmla="*/ 81 w 103"/>
                <a:gd name="T3" fmla="*/ 104 h 178"/>
                <a:gd name="T4" fmla="*/ 64 w 103"/>
                <a:gd name="T5" fmla="*/ 28 h 178"/>
                <a:gd name="T6" fmla="*/ 18 w 103"/>
                <a:gd name="T7" fmla="*/ 4 h 178"/>
                <a:gd name="T8" fmla="*/ 1 w 103"/>
                <a:gd name="T9" fmla="*/ 66 h 178"/>
                <a:gd name="T10" fmla="*/ 19 w 103"/>
                <a:gd name="T11" fmla="*/ 134 h 178"/>
                <a:gd name="T12" fmla="*/ 54 w 103"/>
                <a:gd name="T13" fmla="*/ 165 h 178"/>
                <a:gd name="T14" fmla="*/ 62 w 103"/>
                <a:gd name="T15" fmla="*/ 178 h 178"/>
                <a:gd name="T16" fmla="*/ 103 w 103"/>
                <a:gd name="T17" fmla="*/ 155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178">
                  <a:moveTo>
                    <a:pt x="103" y="155"/>
                  </a:moveTo>
                  <a:cubicBezTo>
                    <a:pt x="102" y="151"/>
                    <a:pt x="81" y="108"/>
                    <a:pt x="81" y="104"/>
                  </a:cubicBezTo>
                  <a:cubicBezTo>
                    <a:pt x="81" y="101"/>
                    <a:pt x="69" y="33"/>
                    <a:pt x="64" y="28"/>
                  </a:cubicBezTo>
                  <a:cubicBezTo>
                    <a:pt x="59" y="23"/>
                    <a:pt x="24" y="0"/>
                    <a:pt x="18" y="4"/>
                  </a:cubicBezTo>
                  <a:cubicBezTo>
                    <a:pt x="12" y="9"/>
                    <a:pt x="0" y="57"/>
                    <a:pt x="1" y="66"/>
                  </a:cubicBezTo>
                  <a:cubicBezTo>
                    <a:pt x="2" y="75"/>
                    <a:pt x="13" y="127"/>
                    <a:pt x="19" y="134"/>
                  </a:cubicBezTo>
                  <a:cubicBezTo>
                    <a:pt x="26" y="142"/>
                    <a:pt x="49" y="163"/>
                    <a:pt x="54" y="165"/>
                  </a:cubicBezTo>
                  <a:cubicBezTo>
                    <a:pt x="58" y="167"/>
                    <a:pt x="62" y="178"/>
                    <a:pt x="62" y="178"/>
                  </a:cubicBezTo>
                  <a:lnTo>
                    <a:pt x="103" y="155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87" name="Freeform 425">
              <a:extLst>
                <a:ext uri="{FF2B5EF4-FFF2-40B4-BE49-F238E27FC236}">
                  <a16:creationId xmlns:a16="http://schemas.microsoft.com/office/drawing/2014/main" id="{0BFA306C-8EFE-4434-97E1-F862058EA8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32738" y="5689369"/>
              <a:ext cx="246062" cy="566738"/>
            </a:xfrm>
            <a:custGeom>
              <a:avLst/>
              <a:gdLst>
                <a:gd name="T0" fmla="*/ 0 w 124"/>
                <a:gd name="T1" fmla="*/ 285 h 285"/>
                <a:gd name="T2" fmla="*/ 111 w 124"/>
                <a:gd name="T3" fmla="*/ 243 h 285"/>
                <a:gd name="T4" fmla="*/ 124 w 124"/>
                <a:gd name="T5" fmla="*/ 145 h 285"/>
                <a:gd name="T6" fmla="*/ 119 w 124"/>
                <a:gd name="T7" fmla="*/ 93 h 285"/>
                <a:gd name="T8" fmla="*/ 0 w 124"/>
                <a:gd name="T9" fmla="*/ 0 h 285"/>
                <a:gd name="T10" fmla="*/ 0 w 124"/>
                <a:gd name="T11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4" h="285">
                  <a:moveTo>
                    <a:pt x="0" y="285"/>
                  </a:moveTo>
                  <a:cubicBezTo>
                    <a:pt x="6" y="285"/>
                    <a:pt x="100" y="273"/>
                    <a:pt x="111" y="243"/>
                  </a:cubicBezTo>
                  <a:cubicBezTo>
                    <a:pt x="123" y="212"/>
                    <a:pt x="124" y="145"/>
                    <a:pt x="124" y="145"/>
                  </a:cubicBezTo>
                  <a:cubicBezTo>
                    <a:pt x="119" y="93"/>
                    <a:pt x="119" y="93"/>
                    <a:pt x="119" y="93"/>
                  </a:cubicBezTo>
                  <a:cubicBezTo>
                    <a:pt x="119" y="93"/>
                    <a:pt x="60" y="6"/>
                    <a:pt x="0" y="0"/>
                  </a:cubicBezTo>
                  <a:lnTo>
                    <a:pt x="0" y="285"/>
                  </a:lnTo>
                  <a:close/>
                </a:path>
              </a:pathLst>
            </a:custGeom>
            <a:solidFill>
              <a:srgbClr val="7F4B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88" name="Freeform 426">
              <a:extLst>
                <a:ext uri="{FF2B5EF4-FFF2-40B4-BE49-F238E27FC236}">
                  <a16:creationId xmlns:a16="http://schemas.microsoft.com/office/drawing/2014/main" id="{AC8F40C2-4740-4DF5-9B72-703B100EDA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24738" y="5016269"/>
              <a:ext cx="508000" cy="949325"/>
            </a:xfrm>
            <a:custGeom>
              <a:avLst/>
              <a:gdLst>
                <a:gd name="T0" fmla="*/ 255 w 255"/>
                <a:gd name="T1" fmla="*/ 186 h 477"/>
                <a:gd name="T2" fmla="*/ 99 w 255"/>
                <a:gd name="T3" fmla="*/ 186 h 477"/>
                <a:gd name="T4" fmla="*/ 158 w 255"/>
                <a:gd name="T5" fmla="*/ 37 h 477"/>
                <a:gd name="T6" fmla="*/ 92 w 255"/>
                <a:gd name="T7" fmla="*/ 0 h 477"/>
                <a:gd name="T8" fmla="*/ 3 w 255"/>
                <a:gd name="T9" fmla="*/ 179 h 477"/>
                <a:gd name="T10" fmla="*/ 7 w 255"/>
                <a:gd name="T11" fmla="*/ 350 h 477"/>
                <a:gd name="T12" fmla="*/ 96 w 255"/>
                <a:gd name="T13" fmla="*/ 474 h 477"/>
                <a:gd name="T14" fmla="*/ 115 w 255"/>
                <a:gd name="T15" fmla="*/ 474 h 477"/>
                <a:gd name="T16" fmla="*/ 203 w 255"/>
                <a:gd name="T17" fmla="*/ 316 h 477"/>
                <a:gd name="T18" fmla="*/ 255 w 255"/>
                <a:gd name="T19" fmla="*/ 186 h 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5" h="477">
                  <a:moveTo>
                    <a:pt x="255" y="186"/>
                  </a:moveTo>
                  <a:cubicBezTo>
                    <a:pt x="99" y="186"/>
                    <a:pt x="99" y="186"/>
                    <a:pt x="99" y="186"/>
                  </a:cubicBezTo>
                  <a:cubicBezTo>
                    <a:pt x="99" y="186"/>
                    <a:pt x="155" y="38"/>
                    <a:pt x="158" y="37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2" y="0"/>
                    <a:pt x="6" y="171"/>
                    <a:pt x="3" y="179"/>
                  </a:cubicBezTo>
                  <a:cubicBezTo>
                    <a:pt x="1" y="186"/>
                    <a:pt x="0" y="338"/>
                    <a:pt x="7" y="350"/>
                  </a:cubicBezTo>
                  <a:cubicBezTo>
                    <a:pt x="14" y="363"/>
                    <a:pt x="87" y="472"/>
                    <a:pt x="96" y="474"/>
                  </a:cubicBezTo>
                  <a:cubicBezTo>
                    <a:pt x="106" y="477"/>
                    <a:pt x="115" y="474"/>
                    <a:pt x="115" y="474"/>
                  </a:cubicBezTo>
                  <a:cubicBezTo>
                    <a:pt x="203" y="316"/>
                    <a:pt x="203" y="316"/>
                    <a:pt x="203" y="316"/>
                  </a:cubicBezTo>
                  <a:lnTo>
                    <a:pt x="255" y="186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89" name="Freeform 427">
              <a:extLst>
                <a:ext uri="{FF2B5EF4-FFF2-40B4-BE49-F238E27FC236}">
                  <a16:creationId xmlns:a16="http://schemas.microsoft.com/office/drawing/2014/main" id="{6F540D87-12F7-4345-8987-76DD1D9DEB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3488" y="5536969"/>
              <a:ext cx="42862" cy="160338"/>
            </a:xfrm>
            <a:custGeom>
              <a:avLst/>
              <a:gdLst>
                <a:gd name="T0" fmla="*/ 12 w 21"/>
                <a:gd name="T1" fmla="*/ 80 h 80"/>
                <a:gd name="T2" fmla="*/ 21 w 21"/>
                <a:gd name="T3" fmla="*/ 32 h 80"/>
                <a:gd name="T4" fmla="*/ 21 w 21"/>
                <a:gd name="T5" fmla="*/ 17 h 80"/>
                <a:gd name="T6" fmla="*/ 12 w 21"/>
                <a:gd name="T7" fmla="*/ 48 h 80"/>
                <a:gd name="T8" fmla="*/ 7 w 21"/>
                <a:gd name="T9" fmla="*/ 0 h 80"/>
                <a:gd name="T10" fmla="*/ 12 w 21"/>
                <a:gd name="T11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80">
                  <a:moveTo>
                    <a:pt x="12" y="80"/>
                  </a:moveTo>
                  <a:cubicBezTo>
                    <a:pt x="21" y="32"/>
                    <a:pt x="21" y="32"/>
                    <a:pt x="21" y="32"/>
                  </a:cubicBezTo>
                  <a:cubicBezTo>
                    <a:pt x="21" y="17"/>
                    <a:pt x="21" y="17"/>
                    <a:pt x="21" y="17"/>
                  </a:cubicBezTo>
                  <a:cubicBezTo>
                    <a:pt x="21" y="17"/>
                    <a:pt x="15" y="55"/>
                    <a:pt x="12" y="48"/>
                  </a:cubicBezTo>
                  <a:cubicBezTo>
                    <a:pt x="10" y="42"/>
                    <a:pt x="7" y="0"/>
                    <a:pt x="7" y="0"/>
                  </a:cubicBezTo>
                  <a:cubicBezTo>
                    <a:pt x="7" y="0"/>
                    <a:pt x="0" y="56"/>
                    <a:pt x="12" y="8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90" name="Freeform 428">
              <a:extLst>
                <a:ext uri="{FF2B5EF4-FFF2-40B4-BE49-F238E27FC236}">
                  <a16:creationId xmlns:a16="http://schemas.microsoft.com/office/drawing/2014/main" id="{45F47D1D-2DF9-4391-8A0B-20008773F8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99363" y="5386157"/>
              <a:ext cx="53975" cy="279400"/>
            </a:xfrm>
            <a:custGeom>
              <a:avLst/>
              <a:gdLst>
                <a:gd name="T0" fmla="*/ 14 w 34"/>
                <a:gd name="T1" fmla="*/ 0 h 176"/>
                <a:gd name="T2" fmla="*/ 0 w 34"/>
                <a:gd name="T3" fmla="*/ 103 h 176"/>
                <a:gd name="T4" fmla="*/ 0 w 34"/>
                <a:gd name="T5" fmla="*/ 176 h 176"/>
                <a:gd name="T6" fmla="*/ 14 w 34"/>
                <a:gd name="T7" fmla="*/ 146 h 176"/>
                <a:gd name="T8" fmla="*/ 34 w 34"/>
                <a:gd name="T9" fmla="*/ 0 h 176"/>
                <a:gd name="T10" fmla="*/ 14 w 34"/>
                <a:gd name="T11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176">
                  <a:moveTo>
                    <a:pt x="14" y="0"/>
                  </a:moveTo>
                  <a:lnTo>
                    <a:pt x="0" y="103"/>
                  </a:lnTo>
                  <a:lnTo>
                    <a:pt x="0" y="176"/>
                  </a:lnTo>
                  <a:lnTo>
                    <a:pt x="14" y="146"/>
                  </a:lnTo>
                  <a:lnTo>
                    <a:pt x="34" y="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91" name="Freeform 429">
              <a:extLst>
                <a:ext uri="{FF2B5EF4-FFF2-40B4-BE49-F238E27FC236}">
                  <a16:creationId xmlns:a16="http://schemas.microsoft.com/office/drawing/2014/main" id="{A76144AB-F1FF-47CF-AA48-0692075908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2063" y="4995632"/>
              <a:ext cx="133350" cy="90488"/>
            </a:xfrm>
            <a:custGeom>
              <a:avLst/>
              <a:gdLst>
                <a:gd name="T0" fmla="*/ 78 w 84"/>
                <a:gd name="T1" fmla="*/ 57 h 57"/>
                <a:gd name="T2" fmla="*/ 84 w 84"/>
                <a:gd name="T3" fmla="*/ 43 h 57"/>
                <a:gd name="T4" fmla="*/ 18 w 84"/>
                <a:gd name="T5" fmla="*/ 6 h 57"/>
                <a:gd name="T6" fmla="*/ 6 w 84"/>
                <a:gd name="T7" fmla="*/ 0 h 57"/>
                <a:gd name="T8" fmla="*/ 0 w 84"/>
                <a:gd name="T9" fmla="*/ 14 h 57"/>
                <a:gd name="T10" fmla="*/ 78 w 84"/>
                <a:gd name="T11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57">
                  <a:moveTo>
                    <a:pt x="78" y="57"/>
                  </a:moveTo>
                  <a:lnTo>
                    <a:pt x="84" y="43"/>
                  </a:lnTo>
                  <a:lnTo>
                    <a:pt x="18" y="6"/>
                  </a:lnTo>
                  <a:lnTo>
                    <a:pt x="6" y="0"/>
                  </a:lnTo>
                  <a:lnTo>
                    <a:pt x="0" y="14"/>
                  </a:lnTo>
                  <a:lnTo>
                    <a:pt x="78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92" name="Freeform 430">
              <a:extLst>
                <a:ext uri="{FF2B5EF4-FFF2-40B4-BE49-F238E27FC236}">
                  <a16:creationId xmlns:a16="http://schemas.microsoft.com/office/drawing/2014/main" id="{F77C75B2-219C-4A45-8648-827379DFC6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5400" y="4698769"/>
              <a:ext cx="206375" cy="355600"/>
            </a:xfrm>
            <a:custGeom>
              <a:avLst/>
              <a:gdLst>
                <a:gd name="T0" fmla="*/ 0 w 103"/>
                <a:gd name="T1" fmla="*/ 155 h 178"/>
                <a:gd name="T2" fmla="*/ 23 w 103"/>
                <a:gd name="T3" fmla="*/ 104 h 178"/>
                <a:gd name="T4" fmla="*/ 39 w 103"/>
                <a:gd name="T5" fmla="*/ 28 h 178"/>
                <a:gd name="T6" fmla="*/ 85 w 103"/>
                <a:gd name="T7" fmla="*/ 4 h 178"/>
                <a:gd name="T8" fmla="*/ 102 w 103"/>
                <a:gd name="T9" fmla="*/ 66 h 178"/>
                <a:gd name="T10" fmla="*/ 84 w 103"/>
                <a:gd name="T11" fmla="*/ 134 h 178"/>
                <a:gd name="T12" fmla="*/ 50 w 103"/>
                <a:gd name="T13" fmla="*/ 165 h 178"/>
                <a:gd name="T14" fmla="*/ 41 w 103"/>
                <a:gd name="T15" fmla="*/ 178 h 178"/>
                <a:gd name="T16" fmla="*/ 0 w 103"/>
                <a:gd name="T17" fmla="*/ 155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178">
                  <a:moveTo>
                    <a:pt x="0" y="155"/>
                  </a:moveTo>
                  <a:cubicBezTo>
                    <a:pt x="1" y="151"/>
                    <a:pt x="23" y="108"/>
                    <a:pt x="23" y="104"/>
                  </a:cubicBezTo>
                  <a:cubicBezTo>
                    <a:pt x="23" y="101"/>
                    <a:pt x="34" y="33"/>
                    <a:pt x="39" y="28"/>
                  </a:cubicBezTo>
                  <a:cubicBezTo>
                    <a:pt x="44" y="23"/>
                    <a:pt x="79" y="0"/>
                    <a:pt x="85" y="4"/>
                  </a:cubicBezTo>
                  <a:cubicBezTo>
                    <a:pt x="91" y="9"/>
                    <a:pt x="103" y="57"/>
                    <a:pt x="102" y="66"/>
                  </a:cubicBezTo>
                  <a:cubicBezTo>
                    <a:pt x="101" y="75"/>
                    <a:pt x="90" y="127"/>
                    <a:pt x="84" y="134"/>
                  </a:cubicBezTo>
                  <a:cubicBezTo>
                    <a:pt x="77" y="142"/>
                    <a:pt x="54" y="163"/>
                    <a:pt x="50" y="165"/>
                  </a:cubicBezTo>
                  <a:cubicBezTo>
                    <a:pt x="45" y="167"/>
                    <a:pt x="41" y="178"/>
                    <a:pt x="41" y="178"/>
                  </a:cubicBezTo>
                  <a:lnTo>
                    <a:pt x="0" y="155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93" name="Freeform 431">
              <a:extLst>
                <a:ext uri="{FF2B5EF4-FFF2-40B4-BE49-F238E27FC236}">
                  <a16:creationId xmlns:a16="http://schemas.microsoft.com/office/drawing/2014/main" id="{30CFA37B-020B-4D67-AECD-0F55E9EC47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10500" y="5386157"/>
              <a:ext cx="242887" cy="303213"/>
            </a:xfrm>
            <a:custGeom>
              <a:avLst/>
              <a:gdLst>
                <a:gd name="T0" fmla="*/ 61 w 122"/>
                <a:gd name="T1" fmla="*/ 0 h 152"/>
                <a:gd name="T2" fmla="*/ 0 w 122"/>
                <a:gd name="T3" fmla="*/ 152 h 152"/>
                <a:gd name="T4" fmla="*/ 61 w 122"/>
                <a:gd name="T5" fmla="*/ 131 h 152"/>
                <a:gd name="T6" fmla="*/ 122 w 122"/>
                <a:gd name="T7" fmla="*/ 152 h 152"/>
                <a:gd name="T8" fmla="*/ 61 w 122"/>
                <a:gd name="T9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2" h="152">
                  <a:moveTo>
                    <a:pt x="61" y="0"/>
                  </a:moveTo>
                  <a:cubicBezTo>
                    <a:pt x="61" y="0"/>
                    <a:pt x="12" y="122"/>
                    <a:pt x="0" y="152"/>
                  </a:cubicBezTo>
                  <a:cubicBezTo>
                    <a:pt x="61" y="131"/>
                    <a:pt x="61" y="131"/>
                    <a:pt x="61" y="131"/>
                  </a:cubicBezTo>
                  <a:cubicBezTo>
                    <a:pt x="122" y="152"/>
                    <a:pt x="122" y="152"/>
                    <a:pt x="122" y="152"/>
                  </a:cubicBezTo>
                  <a:cubicBezTo>
                    <a:pt x="110" y="122"/>
                    <a:pt x="61" y="0"/>
                    <a:pt x="61" y="0"/>
                  </a:cubicBezTo>
                  <a:close/>
                </a:path>
              </a:pathLst>
            </a:custGeom>
            <a:solidFill>
              <a:srgbClr val="ACAD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94" name="Freeform 432">
              <a:extLst>
                <a:ext uri="{FF2B5EF4-FFF2-40B4-BE49-F238E27FC236}">
                  <a16:creationId xmlns:a16="http://schemas.microsoft.com/office/drawing/2014/main" id="{10F523ED-624F-4B95-8333-D29E7C8346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5400" y="5586182"/>
              <a:ext cx="574675" cy="392113"/>
            </a:xfrm>
            <a:custGeom>
              <a:avLst/>
              <a:gdLst>
                <a:gd name="T0" fmla="*/ 281 w 288"/>
                <a:gd name="T1" fmla="*/ 147 h 197"/>
                <a:gd name="T2" fmla="*/ 258 w 288"/>
                <a:gd name="T3" fmla="*/ 130 h 197"/>
                <a:gd name="T4" fmla="*/ 233 w 288"/>
                <a:gd name="T5" fmla="*/ 62 h 197"/>
                <a:gd name="T6" fmla="*/ 144 w 288"/>
                <a:gd name="T7" fmla="*/ 0 h 197"/>
                <a:gd name="T8" fmla="*/ 55 w 288"/>
                <a:gd name="T9" fmla="*/ 62 h 197"/>
                <a:gd name="T10" fmla="*/ 30 w 288"/>
                <a:gd name="T11" fmla="*/ 130 h 197"/>
                <a:gd name="T12" fmla="*/ 7 w 288"/>
                <a:gd name="T13" fmla="*/ 147 h 197"/>
                <a:gd name="T14" fmla="*/ 7 w 288"/>
                <a:gd name="T15" fmla="*/ 197 h 197"/>
                <a:gd name="T16" fmla="*/ 20 w 288"/>
                <a:gd name="T17" fmla="*/ 197 h 197"/>
                <a:gd name="T18" fmla="*/ 25 w 288"/>
                <a:gd name="T19" fmla="*/ 145 h 197"/>
                <a:gd name="T20" fmla="*/ 144 w 288"/>
                <a:gd name="T21" fmla="*/ 52 h 197"/>
                <a:gd name="T22" fmla="*/ 263 w 288"/>
                <a:gd name="T23" fmla="*/ 145 h 197"/>
                <a:gd name="T24" fmla="*/ 268 w 288"/>
                <a:gd name="T25" fmla="*/ 197 h 197"/>
                <a:gd name="T26" fmla="*/ 281 w 288"/>
                <a:gd name="T27" fmla="*/ 197 h 197"/>
                <a:gd name="T28" fmla="*/ 281 w 288"/>
                <a:gd name="T29" fmla="*/ 147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8" h="197">
                  <a:moveTo>
                    <a:pt x="281" y="147"/>
                  </a:moveTo>
                  <a:cubicBezTo>
                    <a:pt x="279" y="138"/>
                    <a:pt x="258" y="130"/>
                    <a:pt x="258" y="130"/>
                  </a:cubicBezTo>
                  <a:cubicBezTo>
                    <a:pt x="258" y="130"/>
                    <a:pt x="242" y="82"/>
                    <a:pt x="233" y="62"/>
                  </a:cubicBezTo>
                  <a:cubicBezTo>
                    <a:pt x="224" y="42"/>
                    <a:pt x="144" y="0"/>
                    <a:pt x="144" y="0"/>
                  </a:cubicBezTo>
                  <a:cubicBezTo>
                    <a:pt x="144" y="0"/>
                    <a:pt x="64" y="42"/>
                    <a:pt x="55" y="62"/>
                  </a:cubicBezTo>
                  <a:cubicBezTo>
                    <a:pt x="47" y="82"/>
                    <a:pt x="30" y="130"/>
                    <a:pt x="30" y="130"/>
                  </a:cubicBezTo>
                  <a:cubicBezTo>
                    <a:pt x="30" y="130"/>
                    <a:pt x="9" y="138"/>
                    <a:pt x="7" y="147"/>
                  </a:cubicBezTo>
                  <a:cubicBezTo>
                    <a:pt x="6" y="156"/>
                    <a:pt x="0" y="197"/>
                    <a:pt x="7" y="197"/>
                  </a:cubicBezTo>
                  <a:cubicBezTo>
                    <a:pt x="15" y="197"/>
                    <a:pt x="20" y="197"/>
                    <a:pt x="20" y="197"/>
                  </a:cubicBezTo>
                  <a:cubicBezTo>
                    <a:pt x="25" y="145"/>
                    <a:pt x="25" y="145"/>
                    <a:pt x="25" y="145"/>
                  </a:cubicBezTo>
                  <a:cubicBezTo>
                    <a:pt x="25" y="145"/>
                    <a:pt x="104" y="52"/>
                    <a:pt x="144" y="52"/>
                  </a:cubicBezTo>
                  <a:cubicBezTo>
                    <a:pt x="185" y="52"/>
                    <a:pt x="263" y="145"/>
                    <a:pt x="263" y="145"/>
                  </a:cubicBezTo>
                  <a:cubicBezTo>
                    <a:pt x="268" y="197"/>
                    <a:pt x="268" y="197"/>
                    <a:pt x="268" y="197"/>
                  </a:cubicBezTo>
                  <a:cubicBezTo>
                    <a:pt x="268" y="197"/>
                    <a:pt x="273" y="197"/>
                    <a:pt x="281" y="197"/>
                  </a:cubicBezTo>
                  <a:cubicBezTo>
                    <a:pt x="288" y="197"/>
                    <a:pt x="282" y="156"/>
                    <a:pt x="281" y="147"/>
                  </a:cubicBezTo>
                  <a:close/>
                </a:path>
              </a:pathLst>
            </a:custGeom>
            <a:solidFill>
              <a:srgbClr val="FCCF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95" name="Freeform 433">
              <a:extLst>
                <a:ext uri="{FF2B5EF4-FFF2-40B4-BE49-F238E27FC236}">
                  <a16:creationId xmlns:a16="http://schemas.microsoft.com/office/drawing/2014/main" id="{59959EFA-4C9B-46FF-B0C3-52B9574012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5088" y="5665557"/>
              <a:ext cx="315912" cy="590550"/>
            </a:xfrm>
            <a:custGeom>
              <a:avLst/>
              <a:gdLst>
                <a:gd name="T0" fmla="*/ 81 w 158"/>
                <a:gd name="T1" fmla="*/ 28 h 297"/>
                <a:gd name="T2" fmla="*/ 81 w 158"/>
                <a:gd name="T3" fmla="*/ 28 h 297"/>
                <a:gd name="T4" fmla="*/ 5 w 158"/>
                <a:gd name="T5" fmla="*/ 105 h 297"/>
                <a:gd name="T6" fmla="*/ 0 w 158"/>
                <a:gd name="T7" fmla="*/ 157 h 297"/>
                <a:gd name="T8" fmla="*/ 13 w 158"/>
                <a:gd name="T9" fmla="*/ 255 h 297"/>
                <a:gd name="T10" fmla="*/ 124 w 158"/>
                <a:gd name="T11" fmla="*/ 297 h 297"/>
                <a:gd name="T12" fmla="*/ 124 w 158"/>
                <a:gd name="T13" fmla="*/ 28 h 297"/>
                <a:gd name="T14" fmla="*/ 158 w 158"/>
                <a:gd name="T15" fmla="*/ 0 h 297"/>
                <a:gd name="T16" fmla="*/ 81 w 158"/>
                <a:gd name="T17" fmla="*/ 28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8" h="297">
                  <a:moveTo>
                    <a:pt x="81" y="28"/>
                  </a:moveTo>
                  <a:cubicBezTo>
                    <a:pt x="81" y="28"/>
                    <a:pt x="81" y="28"/>
                    <a:pt x="81" y="28"/>
                  </a:cubicBezTo>
                  <a:cubicBezTo>
                    <a:pt x="39" y="55"/>
                    <a:pt x="5" y="105"/>
                    <a:pt x="5" y="105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1" y="224"/>
                    <a:pt x="13" y="255"/>
                  </a:cubicBezTo>
                  <a:cubicBezTo>
                    <a:pt x="24" y="285"/>
                    <a:pt x="118" y="297"/>
                    <a:pt x="124" y="297"/>
                  </a:cubicBezTo>
                  <a:cubicBezTo>
                    <a:pt x="124" y="28"/>
                    <a:pt x="124" y="28"/>
                    <a:pt x="124" y="28"/>
                  </a:cubicBezTo>
                  <a:cubicBezTo>
                    <a:pt x="124" y="16"/>
                    <a:pt x="158" y="0"/>
                    <a:pt x="158" y="0"/>
                  </a:cubicBezTo>
                  <a:cubicBezTo>
                    <a:pt x="115" y="4"/>
                    <a:pt x="84" y="27"/>
                    <a:pt x="81" y="28"/>
                  </a:cubicBezTo>
                  <a:close/>
                </a:path>
              </a:pathLst>
            </a:custGeom>
            <a:solidFill>
              <a:srgbClr val="6E3D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96" name="Rectangle 434">
              <a:extLst>
                <a:ext uri="{FF2B5EF4-FFF2-40B4-BE49-F238E27FC236}">
                  <a16:creationId xmlns:a16="http://schemas.microsoft.com/office/drawing/2014/main" id="{3C218131-0C63-41B0-A72B-A94425BE24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06100" y="4543194"/>
              <a:ext cx="849312" cy="577850"/>
            </a:xfrm>
            <a:prstGeom prst="rect">
              <a:avLst/>
            </a:prstGeom>
            <a:solidFill>
              <a:srgbClr val="2F5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10297" name="Rectangle 435">
              <a:extLst>
                <a:ext uri="{FF2B5EF4-FFF2-40B4-BE49-F238E27FC236}">
                  <a16:creationId xmlns:a16="http://schemas.microsoft.com/office/drawing/2014/main" id="{8F45FD87-9F86-48FD-8945-38E2974AD7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06100" y="4543194"/>
              <a:ext cx="849312" cy="577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10298" name="Freeform 436">
              <a:extLst>
                <a:ext uri="{FF2B5EF4-FFF2-40B4-BE49-F238E27FC236}">
                  <a16:creationId xmlns:a16="http://schemas.microsoft.com/office/drawing/2014/main" id="{92A2B5DC-CBF3-4735-BF85-0F6C35764E6A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10702925" y="4540019"/>
              <a:ext cx="855662" cy="585788"/>
            </a:xfrm>
            <a:custGeom>
              <a:avLst/>
              <a:gdLst>
                <a:gd name="T0" fmla="*/ 534 w 539"/>
                <a:gd name="T1" fmla="*/ 5 h 369"/>
                <a:gd name="T2" fmla="*/ 534 w 539"/>
                <a:gd name="T3" fmla="*/ 364 h 369"/>
                <a:gd name="T4" fmla="*/ 5 w 539"/>
                <a:gd name="T5" fmla="*/ 364 h 369"/>
                <a:gd name="T6" fmla="*/ 5 w 539"/>
                <a:gd name="T7" fmla="*/ 5 h 369"/>
                <a:gd name="T8" fmla="*/ 534 w 539"/>
                <a:gd name="T9" fmla="*/ 5 h 369"/>
                <a:gd name="T10" fmla="*/ 539 w 539"/>
                <a:gd name="T11" fmla="*/ 0 h 369"/>
                <a:gd name="T12" fmla="*/ 534 w 539"/>
                <a:gd name="T13" fmla="*/ 0 h 369"/>
                <a:gd name="T14" fmla="*/ 5 w 539"/>
                <a:gd name="T15" fmla="*/ 0 h 369"/>
                <a:gd name="T16" fmla="*/ 0 w 539"/>
                <a:gd name="T17" fmla="*/ 0 h 369"/>
                <a:gd name="T18" fmla="*/ 0 w 539"/>
                <a:gd name="T19" fmla="*/ 5 h 369"/>
                <a:gd name="T20" fmla="*/ 0 w 539"/>
                <a:gd name="T21" fmla="*/ 364 h 369"/>
                <a:gd name="T22" fmla="*/ 0 w 539"/>
                <a:gd name="T23" fmla="*/ 369 h 369"/>
                <a:gd name="T24" fmla="*/ 5 w 539"/>
                <a:gd name="T25" fmla="*/ 369 h 369"/>
                <a:gd name="T26" fmla="*/ 534 w 539"/>
                <a:gd name="T27" fmla="*/ 369 h 369"/>
                <a:gd name="T28" fmla="*/ 539 w 539"/>
                <a:gd name="T29" fmla="*/ 369 h 369"/>
                <a:gd name="T30" fmla="*/ 539 w 539"/>
                <a:gd name="T31" fmla="*/ 364 h 369"/>
                <a:gd name="T32" fmla="*/ 539 w 539"/>
                <a:gd name="T33" fmla="*/ 5 h 369"/>
                <a:gd name="T34" fmla="*/ 539 w 539"/>
                <a:gd name="T35" fmla="*/ 0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39" h="369">
                  <a:moveTo>
                    <a:pt x="534" y="5"/>
                  </a:moveTo>
                  <a:lnTo>
                    <a:pt x="534" y="364"/>
                  </a:lnTo>
                  <a:lnTo>
                    <a:pt x="5" y="364"/>
                  </a:lnTo>
                  <a:lnTo>
                    <a:pt x="5" y="5"/>
                  </a:lnTo>
                  <a:lnTo>
                    <a:pt x="534" y="5"/>
                  </a:lnTo>
                  <a:close/>
                  <a:moveTo>
                    <a:pt x="539" y="0"/>
                  </a:moveTo>
                  <a:lnTo>
                    <a:pt x="534" y="0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364"/>
                  </a:lnTo>
                  <a:lnTo>
                    <a:pt x="0" y="369"/>
                  </a:lnTo>
                  <a:lnTo>
                    <a:pt x="5" y="369"/>
                  </a:lnTo>
                  <a:lnTo>
                    <a:pt x="534" y="369"/>
                  </a:lnTo>
                  <a:lnTo>
                    <a:pt x="539" y="369"/>
                  </a:lnTo>
                  <a:lnTo>
                    <a:pt x="539" y="364"/>
                  </a:lnTo>
                  <a:lnTo>
                    <a:pt x="539" y="5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rgbClr val="2F5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99" name="Freeform 437">
              <a:extLst>
                <a:ext uri="{FF2B5EF4-FFF2-40B4-BE49-F238E27FC236}">
                  <a16:creationId xmlns:a16="http://schemas.microsoft.com/office/drawing/2014/main" id="{6F48E2E1-BB49-4FF5-9514-B59E6EB79F42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10702925" y="4540019"/>
              <a:ext cx="855662" cy="585788"/>
            </a:xfrm>
            <a:custGeom>
              <a:avLst/>
              <a:gdLst>
                <a:gd name="T0" fmla="*/ 534 w 539"/>
                <a:gd name="T1" fmla="*/ 5 h 369"/>
                <a:gd name="T2" fmla="*/ 534 w 539"/>
                <a:gd name="T3" fmla="*/ 364 h 369"/>
                <a:gd name="T4" fmla="*/ 5 w 539"/>
                <a:gd name="T5" fmla="*/ 364 h 369"/>
                <a:gd name="T6" fmla="*/ 5 w 539"/>
                <a:gd name="T7" fmla="*/ 5 h 369"/>
                <a:gd name="T8" fmla="*/ 534 w 539"/>
                <a:gd name="T9" fmla="*/ 5 h 369"/>
                <a:gd name="T10" fmla="*/ 539 w 539"/>
                <a:gd name="T11" fmla="*/ 0 h 369"/>
                <a:gd name="T12" fmla="*/ 534 w 539"/>
                <a:gd name="T13" fmla="*/ 0 h 369"/>
                <a:gd name="T14" fmla="*/ 5 w 539"/>
                <a:gd name="T15" fmla="*/ 0 h 369"/>
                <a:gd name="T16" fmla="*/ 0 w 539"/>
                <a:gd name="T17" fmla="*/ 0 h 369"/>
                <a:gd name="T18" fmla="*/ 0 w 539"/>
                <a:gd name="T19" fmla="*/ 5 h 369"/>
                <a:gd name="T20" fmla="*/ 0 w 539"/>
                <a:gd name="T21" fmla="*/ 364 h 369"/>
                <a:gd name="T22" fmla="*/ 0 w 539"/>
                <a:gd name="T23" fmla="*/ 369 h 369"/>
                <a:gd name="T24" fmla="*/ 5 w 539"/>
                <a:gd name="T25" fmla="*/ 369 h 369"/>
                <a:gd name="T26" fmla="*/ 534 w 539"/>
                <a:gd name="T27" fmla="*/ 369 h 369"/>
                <a:gd name="T28" fmla="*/ 539 w 539"/>
                <a:gd name="T29" fmla="*/ 369 h 369"/>
                <a:gd name="T30" fmla="*/ 539 w 539"/>
                <a:gd name="T31" fmla="*/ 364 h 369"/>
                <a:gd name="T32" fmla="*/ 539 w 539"/>
                <a:gd name="T33" fmla="*/ 5 h 369"/>
                <a:gd name="T34" fmla="*/ 539 w 539"/>
                <a:gd name="T35" fmla="*/ 0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39" h="369">
                  <a:moveTo>
                    <a:pt x="534" y="5"/>
                  </a:moveTo>
                  <a:lnTo>
                    <a:pt x="534" y="364"/>
                  </a:lnTo>
                  <a:lnTo>
                    <a:pt x="5" y="364"/>
                  </a:lnTo>
                  <a:lnTo>
                    <a:pt x="5" y="5"/>
                  </a:lnTo>
                  <a:lnTo>
                    <a:pt x="534" y="5"/>
                  </a:lnTo>
                  <a:moveTo>
                    <a:pt x="539" y="0"/>
                  </a:moveTo>
                  <a:lnTo>
                    <a:pt x="534" y="0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364"/>
                  </a:lnTo>
                  <a:lnTo>
                    <a:pt x="0" y="369"/>
                  </a:lnTo>
                  <a:lnTo>
                    <a:pt x="5" y="369"/>
                  </a:lnTo>
                  <a:lnTo>
                    <a:pt x="534" y="369"/>
                  </a:lnTo>
                  <a:lnTo>
                    <a:pt x="539" y="369"/>
                  </a:lnTo>
                  <a:lnTo>
                    <a:pt x="539" y="364"/>
                  </a:lnTo>
                  <a:lnTo>
                    <a:pt x="539" y="5"/>
                  </a:lnTo>
                  <a:lnTo>
                    <a:pt x="53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00" name="Freeform 438">
              <a:extLst>
                <a:ext uri="{FF2B5EF4-FFF2-40B4-BE49-F238E27FC236}">
                  <a16:creationId xmlns:a16="http://schemas.microsoft.com/office/drawing/2014/main" id="{6305647D-EBCE-4B09-BA4D-52A71AF77A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25150" y="4563832"/>
              <a:ext cx="404812" cy="525463"/>
            </a:xfrm>
            <a:custGeom>
              <a:avLst/>
              <a:gdLst>
                <a:gd name="T0" fmla="*/ 176 w 204"/>
                <a:gd name="T1" fmla="*/ 0 h 264"/>
                <a:gd name="T2" fmla="*/ 0 w 204"/>
                <a:gd name="T3" fmla="*/ 0 h 264"/>
                <a:gd name="T4" fmla="*/ 0 w 204"/>
                <a:gd name="T5" fmla="*/ 264 h 264"/>
                <a:gd name="T6" fmla="*/ 204 w 204"/>
                <a:gd name="T7" fmla="*/ 264 h 264"/>
                <a:gd name="T8" fmla="*/ 204 w 204"/>
                <a:gd name="T9" fmla="*/ 20 h 264"/>
                <a:gd name="T10" fmla="*/ 176 w 204"/>
                <a:gd name="T11" fmla="*/ 0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4" h="264">
                  <a:moveTo>
                    <a:pt x="17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204" y="264"/>
                    <a:pt x="204" y="264"/>
                    <a:pt x="204" y="264"/>
                  </a:cubicBezTo>
                  <a:cubicBezTo>
                    <a:pt x="204" y="20"/>
                    <a:pt x="204" y="20"/>
                    <a:pt x="204" y="20"/>
                  </a:cubicBezTo>
                  <a:cubicBezTo>
                    <a:pt x="204" y="1"/>
                    <a:pt x="176" y="0"/>
                    <a:pt x="176" y="0"/>
                  </a:cubicBezTo>
                </a:path>
              </a:pathLst>
            </a:custGeom>
            <a:solidFill>
              <a:srgbClr val="F9F9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01" name="Freeform 439">
              <a:extLst>
                <a:ext uri="{FF2B5EF4-FFF2-40B4-BE49-F238E27FC236}">
                  <a16:creationId xmlns:a16="http://schemas.microsoft.com/office/drawing/2014/main" id="{284A0B54-358E-4A96-8447-7E015917E7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29962" y="4563832"/>
              <a:ext cx="406400" cy="525463"/>
            </a:xfrm>
            <a:custGeom>
              <a:avLst/>
              <a:gdLst>
                <a:gd name="T0" fmla="*/ 28 w 204"/>
                <a:gd name="T1" fmla="*/ 0 h 264"/>
                <a:gd name="T2" fmla="*/ 204 w 204"/>
                <a:gd name="T3" fmla="*/ 0 h 264"/>
                <a:gd name="T4" fmla="*/ 204 w 204"/>
                <a:gd name="T5" fmla="*/ 264 h 264"/>
                <a:gd name="T6" fmla="*/ 0 w 204"/>
                <a:gd name="T7" fmla="*/ 264 h 264"/>
                <a:gd name="T8" fmla="*/ 0 w 204"/>
                <a:gd name="T9" fmla="*/ 20 h 264"/>
                <a:gd name="T10" fmla="*/ 28 w 204"/>
                <a:gd name="T11" fmla="*/ 0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4" h="264">
                  <a:moveTo>
                    <a:pt x="28" y="0"/>
                  </a:moveTo>
                  <a:cubicBezTo>
                    <a:pt x="204" y="0"/>
                    <a:pt x="204" y="0"/>
                    <a:pt x="204" y="0"/>
                  </a:cubicBezTo>
                  <a:cubicBezTo>
                    <a:pt x="204" y="264"/>
                    <a:pt x="204" y="264"/>
                    <a:pt x="204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1"/>
                    <a:pt x="28" y="0"/>
                    <a:pt x="28" y="0"/>
                  </a:cubicBezTo>
                </a:path>
              </a:pathLst>
            </a:custGeom>
            <a:solidFill>
              <a:srgbClr val="F9F9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02" name="Freeform 440">
              <a:extLst>
                <a:ext uri="{FF2B5EF4-FFF2-40B4-BE49-F238E27FC236}">
                  <a16:creationId xmlns:a16="http://schemas.microsoft.com/office/drawing/2014/main" id="{BD210315-7665-4783-B9C1-F28334025E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25150" y="4563832"/>
              <a:ext cx="404812" cy="525463"/>
            </a:xfrm>
            <a:custGeom>
              <a:avLst/>
              <a:gdLst>
                <a:gd name="T0" fmla="*/ 176 w 204"/>
                <a:gd name="T1" fmla="*/ 0 h 264"/>
                <a:gd name="T2" fmla="*/ 176 w 204"/>
                <a:gd name="T3" fmla="*/ 247 h 264"/>
                <a:gd name="T4" fmla="*/ 6 w 204"/>
                <a:gd name="T5" fmla="*/ 247 h 264"/>
                <a:gd name="T6" fmla="*/ 6 w 204"/>
                <a:gd name="T7" fmla="*/ 0 h 264"/>
                <a:gd name="T8" fmla="*/ 0 w 204"/>
                <a:gd name="T9" fmla="*/ 0 h 264"/>
                <a:gd name="T10" fmla="*/ 0 w 204"/>
                <a:gd name="T11" fmla="*/ 264 h 264"/>
                <a:gd name="T12" fmla="*/ 204 w 204"/>
                <a:gd name="T13" fmla="*/ 264 h 264"/>
                <a:gd name="T14" fmla="*/ 204 w 204"/>
                <a:gd name="T15" fmla="*/ 20 h 264"/>
                <a:gd name="T16" fmla="*/ 176 w 204"/>
                <a:gd name="T17" fmla="*/ 0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4" h="264">
                  <a:moveTo>
                    <a:pt x="176" y="0"/>
                  </a:moveTo>
                  <a:cubicBezTo>
                    <a:pt x="176" y="247"/>
                    <a:pt x="176" y="247"/>
                    <a:pt x="176" y="247"/>
                  </a:cubicBezTo>
                  <a:cubicBezTo>
                    <a:pt x="6" y="247"/>
                    <a:pt x="6" y="247"/>
                    <a:pt x="6" y="247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204" y="264"/>
                    <a:pt x="204" y="264"/>
                    <a:pt x="204" y="264"/>
                  </a:cubicBezTo>
                  <a:cubicBezTo>
                    <a:pt x="204" y="20"/>
                    <a:pt x="204" y="20"/>
                    <a:pt x="204" y="20"/>
                  </a:cubicBezTo>
                  <a:cubicBezTo>
                    <a:pt x="204" y="20"/>
                    <a:pt x="204" y="0"/>
                    <a:pt x="176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03" name="Freeform 441">
              <a:extLst>
                <a:ext uri="{FF2B5EF4-FFF2-40B4-BE49-F238E27FC236}">
                  <a16:creationId xmlns:a16="http://schemas.microsoft.com/office/drawing/2014/main" id="{1D5BC4D6-C3D8-4FBB-9443-55A867175256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11129962" y="4563832"/>
              <a:ext cx="57150" cy="39688"/>
            </a:xfrm>
            <a:custGeom>
              <a:avLst/>
              <a:gdLst>
                <a:gd name="T0" fmla="*/ 0 w 28"/>
                <a:gd name="T1" fmla="*/ 20 h 20"/>
                <a:gd name="T2" fmla="*/ 0 w 28"/>
                <a:gd name="T3" fmla="*/ 20 h 20"/>
                <a:gd name="T4" fmla="*/ 0 w 28"/>
                <a:gd name="T5" fmla="*/ 20 h 20"/>
                <a:gd name="T6" fmla="*/ 0 w 28"/>
                <a:gd name="T7" fmla="*/ 20 h 20"/>
                <a:gd name="T8" fmla="*/ 28 w 28"/>
                <a:gd name="T9" fmla="*/ 0 h 20"/>
                <a:gd name="T10" fmla="*/ 5 w 28"/>
                <a:gd name="T11" fmla="*/ 8 h 20"/>
                <a:gd name="T12" fmla="*/ 28 w 28"/>
                <a:gd name="T13" fmla="*/ 0 h 20"/>
                <a:gd name="T14" fmla="*/ 28 w 28"/>
                <a:gd name="T1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" h="20">
                  <a:moveTo>
                    <a:pt x="0" y="20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0"/>
                    <a:pt x="0" y="20"/>
                    <a:pt x="0" y="20"/>
                  </a:cubicBezTo>
                  <a:moveTo>
                    <a:pt x="28" y="0"/>
                  </a:moveTo>
                  <a:cubicBezTo>
                    <a:pt x="15" y="0"/>
                    <a:pt x="9" y="4"/>
                    <a:pt x="5" y="8"/>
                  </a:cubicBezTo>
                  <a:cubicBezTo>
                    <a:pt x="13" y="0"/>
                    <a:pt x="28" y="0"/>
                    <a:pt x="28" y="0"/>
                  </a:cubicBezTo>
                  <a:cubicBezTo>
                    <a:pt x="28" y="0"/>
                    <a:pt x="28" y="0"/>
                    <a:pt x="28" y="0"/>
                  </a:cubicBezTo>
                </a:path>
              </a:pathLst>
            </a:custGeom>
            <a:solidFill>
              <a:srgbClr val="74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04" name="Freeform 442">
              <a:extLst>
                <a:ext uri="{FF2B5EF4-FFF2-40B4-BE49-F238E27FC236}">
                  <a16:creationId xmlns:a16="http://schemas.microsoft.com/office/drawing/2014/main" id="{4AF4B663-5400-4652-B832-ED63816753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29962" y="4563832"/>
              <a:ext cx="406400" cy="525463"/>
            </a:xfrm>
            <a:custGeom>
              <a:avLst/>
              <a:gdLst>
                <a:gd name="T0" fmla="*/ 204 w 204"/>
                <a:gd name="T1" fmla="*/ 0 h 264"/>
                <a:gd name="T2" fmla="*/ 198 w 204"/>
                <a:gd name="T3" fmla="*/ 0 h 264"/>
                <a:gd name="T4" fmla="*/ 198 w 204"/>
                <a:gd name="T5" fmla="*/ 247 h 264"/>
                <a:gd name="T6" fmla="*/ 28 w 204"/>
                <a:gd name="T7" fmla="*/ 247 h 264"/>
                <a:gd name="T8" fmla="*/ 28 w 204"/>
                <a:gd name="T9" fmla="*/ 0 h 264"/>
                <a:gd name="T10" fmla="*/ 5 w 204"/>
                <a:gd name="T11" fmla="*/ 8 h 264"/>
                <a:gd name="T12" fmla="*/ 0 w 204"/>
                <a:gd name="T13" fmla="*/ 20 h 264"/>
                <a:gd name="T14" fmla="*/ 0 w 204"/>
                <a:gd name="T15" fmla="*/ 20 h 264"/>
                <a:gd name="T16" fmla="*/ 0 w 204"/>
                <a:gd name="T17" fmla="*/ 264 h 264"/>
                <a:gd name="T18" fmla="*/ 204 w 204"/>
                <a:gd name="T19" fmla="*/ 264 h 264"/>
                <a:gd name="T20" fmla="*/ 204 w 204"/>
                <a:gd name="T21" fmla="*/ 0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4" h="264">
                  <a:moveTo>
                    <a:pt x="204" y="0"/>
                  </a:moveTo>
                  <a:cubicBezTo>
                    <a:pt x="198" y="0"/>
                    <a:pt x="198" y="0"/>
                    <a:pt x="198" y="0"/>
                  </a:cubicBezTo>
                  <a:cubicBezTo>
                    <a:pt x="198" y="247"/>
                    <a:pt x="198" y="247"/>
                    <a:pt x="198" y="247"/>
                  </a:cubicBezTo>
                  <a:cubicBezTo>
                    <a:pt x="28" y="247"/>
                    <a:pt x="28" y="247"/>
                    <a:pt x="28" y="247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8" y="0"/>
                    <a:pt x="13" y="0"/>
                    <a:pt x="5" y="8"/>
                  </a:cubicBezTo>
                  <a:cubicBezTo>
                    <a:pt x="0" y="13"/>
                    <a:pt x="0" y="19"/>
                    <a:pt x="0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204" y="264"/>
                    <a:pt x="204" y="264"/>
                    <a:pt x="204" y="264"/>
                  </a:cubicBezTo>
                  <a:cubicBezTo>
                    <a:pt x="204" y="0"/>
                    <a:pt x="204" y="0"/>
                    <a:pt x="204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05" name="Freeform 443">
              <a:extLst>
                <a:ext uri="{FF2B5EF4-FFF2-40B4-BE49-F238E27FC236}">
                  <a16:creationId xmlns:a16="http://schemas.microsoft.com/office/drawing/2014/main" id="{0567F310-58AD-4A1B-A44C-2EA5BEB524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25150" y="5055957"/>
              <a:ext cx="404812" cy="33338"/>
            </a:xfrm>
            <a:custGeom>
              <a:avLst/>
              <a:gdLst>
                <a:gd name="T0" fmla="*/ 0 w 204"/>
                <a:gd name="T1" fmla="*/ 17 h 17"/>
                <a:gd name="T2" fmla="*/ 6 w 204"/>
                <a:gd name="T3" fmla="*/ 0 h 17"/>
                <a:gd name="T4" fmla="*/ 176 w 204"/>
                <a:gd name="T5" fmla="*/ 0 h 17"/>
                <a:gd name="T6" fmla="*/ 204 w 204"/>
                <a:gd name="T7" fmla="*/ 17 h 17"/>
                <a:gd name="T8" fmla="*/ 0 w 204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4" h="17">
                  <a:moveTo>
                    <a:pt x="0" y="17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76" y="0"/>
                    <a:pt x="197" y="4"/>
                    <a:pt x="204" y="17"/>
                  </a:cubicBezTo>
                  <a:lnTo>
                    <a:pt x="0" y="17"/>
                  </a:lnTo>
                  <a:close/>
                </a:path>
              </a:pathLst>
            </a:custGeom>
            <a:solidFill>
              <a:srgbClr val="D3D3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06" name="Freeform 444">
              <a:extLst>
                <a:ext uri="{FF2B5EF4-FFF2-40B4-BE49-F238E27FC236}">
                  <a16:creationId xmlns:a16="http://schemas.microsoft.com/office/drawing/2014/main" id="{6E9ABEC3-FB42-41DF-BB5D-3C0DC9966F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29962" y="5055957"/>
              <a:ext cx="406400" cy="33338"/>
            </a:xfrm>
            <a:custGeom>
              <a:avLst/>
              <a:gdLst>
                <a:gd name="T0" fmla="*/ 204 w 204"/>
                <a:gd name="T1" fmla="*/ 17 h 17"/>
                <a:gd name="T2" fmla="*/ 198 w 204"/>
                <a:gd name="T3" fmla="*/ 0 h 17"/>
                <a:gd name="T4" fmla="*/ 28 w 204"/>
                <a:gd name="T5" fmla="*/ 0 h 17"/>
                <a:gd name="T6" fmla="*/ 0 w 204"/>
                <a:gd name="T7" fmla="*/ 17 h 17"/>
                <a:gd name="T8" fmla="*/ 204 w 204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4" h="17">
                  <a:moveTo>
                    <a:pt x="204" y="17"/>
                  </a:moveTo>
                  <a:cubicBezTo>
                    <a:pt x="198" y="0"/>
                    <a:pt x="198" y="0"/>
                    <a:pt x="198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8" y="0"/>
                    <a:pt x="7" y="4"/>
                    <a:pt x="0" y="17"/>
                  </a:cubicBezTo>
                  <a:lnTo>
                    <a:pt x="204" y="17"/>
                  </a:lnTo>
                  <a:close/>
                </a:path>
              </a:pathLst>
            </a:custGeom>
            <a:solidFill>
              <a:srgbClr val="D3D3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07" name="Rectangle 445">
              <a:extLst>
                <a:ext uri="{FF2B5EF4-FFF2-40B4-BE49-F238E27FC236}">
                  <a16:creationId xmlns:a16="http://schemas.microsoft.com/office/drawing/2014/main" id="{F005EC51-0A3F-45D8-9FDB-F3182D227F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28375" y="4563832"/>
              <a:ext cx="4762" cy="539750"/>
            </a:xfrm>
            <a:prstGeom prst="rect">
              <a:avLst/>
            </a:prstGeom>
            <a:solidFill>
              <a:srgbClr val="4352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10308" name="Freeform 446">
              <a:extLst>
                <a:ext uri="{FF2B5EF4-FFF2-40B4-BE49-F238E27FC236}">
                  <a16:creationId xmlns:a16="http://schemas.microsoft.com/office/drawing/2014/main" id="{64CA15C4-C174-4FEC-BC8D-3873478FBF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28375" y="4563832"/>
              <a:ext cx="4762" cy="539750"/>
            </a:xfrm>
            <a:custGeom>
              <a:avLst/>
              <a:gdLst>
                <a:gd name="T0" fmla="*/ 3 w 3"/>
                <a:gd name="T1" fmla="*/ 340 h 340"/>
                <a:gd name="T2" fmla="*/ 3 w 3"/>
                <a:gd name="T3" fmla="*/ 0 h 340"/>
                <a:gd name="T4" fmla="*/ 0 w 3"/>
                <a:gd name="T5" fmla="*/ 0 h 340"/>
                <a:gd name="T6" fmla="*/ 0 w 3"/>
                <a:gd name="T7" fmla="*/ 340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340">
                  <a:moveTo>
                    <a:pt x="3" y="34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0" y="34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09" name="Freeform 447">
              <a:extLst>
                <a:ext uri="{FF2B5EF4-FFF2-40B4-BE49-F238E27FC236}">
                  <a16:creationId xmlns:a16="http://schemas.microsoft.com/office/drawing/2014/main" id="{EB5619AA-9BDC-4EF7-9590-5700C85800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597169"/>
              <a:ext cx="319087" cy="11113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10" name="Freeform 448">
              <a:extLst>
                <a:ext uri="{FF2B5EF4-FFF2-40B4-BE49-F238E27FC236}">
                  <a16:creationId xmlns:a16="http://schemas.microsoft.com/office/drawing/2014/main" id="{B8CA4374-A9CD-44C1-980A-F16165002C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625744"/>
              <a:ext cx="319087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11" name="Freeform 449">
              <a:extLst>
                <a:ext uri="{FF2B5EF4-FFF2-40B4-BE49-F238E27FC236}">
                  <a16:creationId xmlns:a16="http://schemas.microsoft.com/office/drawing/2014/main" id="{AEF91300-287E-4AD4-A07D-A44133614F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655907"/>
              <a:ext cx="319087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12" name="Freeform 450">
              <a:extLst>
                <a:ext uri="{FF2B5EF4-FFF2-40B4-BE49-F238E27FC236}">
                  <a16:creationId xmlns:a16="http://schemas.microsoft.com/office/drawing/2014/main" id="{47FDDEDD-C357-4373-9BBD-7815BF32E1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682894"/>
              <a:ext cx="319087" cy="11113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13" name="Freeform 451">
              <a:extLst>
                <a:ext uri="{FF2B5EF4-FFF2-40B4-BE49-F238E27FC236}">
                  <a16:creationId xmlns:a16="http://schemas.microsoft.com/office/drawing/2014/main" id="{AC4D2918-86AB-4A99-A275-E0D2254024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713057"/>
              <a:ext cx="319087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14" name="Freeform 452">
              <a:extLst>
                <a:ext uri="{FF2B5EF4-FFF2-40B4-BE49-F238E27FC236}">
                  <a16:creationId xmlns:a16="http://schemas.microsoft.com/office/drawing/2014/main" id="{AC39B9EF-4DEA-40BC-961F-D7F5C9FACF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741632"/>
              <a:ext cx="319087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5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5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15" name="Freeform 453">
              <a:extLst>
                <a:ext uri="{FF2B5EF4-FFF2-40B4-BE49-F238E27FC236}">
                  <a16:creationId xmlns:a16="http://schemas.microsoft.com/office/drawing/2014/main" id="{539FC8E4-2AA9-4029-A22B-9ABFC4AA3D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770207"/>
              <a:ext cx="319087" cy="11113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16" name="Freeform 454">
              <a:extLst>
                <a:ext uri="{FF2B5EF4-FFF2-40B4-BE49-F238E27FC236}">
                  <a16:creationId xmlns:a16="http://schemas.microsoft.com/office/drawing/2014/main" id="{E4502764-1C3F-49B1-95E0-05D4697C93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798782"/>
              <a:ext cx="319087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5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5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17" name="Freeform 455">
              <a:extLst>
                <a:ext uri="{FF2B5EF4-FFF2-40B4-BE49-F238E27FC236}">
                  <a16:creationId xmlns:a16="http://schemas.microsoft.com/office/drawing/2014/main" id="{6FABF89D-C741-4F75-9676-B4E5EF32F8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828944"/>
              <a:ext cx="319087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18" name="Freeform 456">
              <a:extLst>
                <a:ext uri="{FF2B5EF4-FFF2-40B4-BE49-F238E27FC236}">
                  <a16:creationId xmlns:a16="http://schemas.microsoft.com/office/drawing/2014/main" id="{FC1306C7-129C-4533-9991-82D8DE8DC6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855932"/>
              <a:ext cx="319087" cy="12700"/>
            </a:xfrm>
            <a:custGeom>
              <a:avLst/>
              <a:gdLst>
                <a:gd name="T0" fmla="*/ 158 w 160"/>
                <a:gd name="T1" fmla="*/ 0 h 6"/>
                <a:gd name="T2" fmla="*/ 2 w 160"/>
                <a:gd name="T3" fmla="*/ 0 h 6"/>
                <a:gd name="T4" fmla="*/ 0 w 160"/>
                <a:gd name="T5" fmla="*/ 2 h 6"/>
                <a:gd name="T6" fmla="*/ 0 w 160"/>
                <a:gd name="T7" fmla="*/ 3 h 6"/>
                <a:gd name="T8" fmla="*/ 2 w 160"/>
                <a:gd name="T9" fmla="*/ 6 h 6"/>
                <a:gd name="T10" fmla="*/ 158 w 160"/>
                <a:gd name="T11" fmla="*/ 6 h 6"/>
                <a:gd name="T12" fmla="*/ 160 w 160"/>
                <a:gd name="T13" fmla="*/ 3 h 6"/>
                <a:gd name="T14" fmla="*/ 160 w 160"/>
                <a:gd name="T15" fmla="*/ 2 h 6"/>
                <a:gd name="T16" fmla="*/ 158 w 160"/>
                <a:gd name="T1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6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5"/>
                    <a:pt x="1" y="6"/>
                    <a:pt x="2" y="6"/>
                  </a:cubicBezTo>
                  <a:cubicBezTo>
                    <a:pt x="158" y="6"/>
                    <a:pt x="158" y="6"/>
                    <a:pt x="158" y="6"/>
                  </a:cubicBezTo>
                  <a:cubicBezTo>
                    <a:pt x="159" y="6"/>
                    <a:pt x="160" y="5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19" name="Freeform 457">
              <a:extLst>
                <a:ext uri="{FF2B5EF4-FFF2-40B4-BE49-F238E27FC236}">
                  <a16:creationId xmlns:a16="http://schemas.microsoft.com/office/drawing/2014/main" id="{0DA3971E-D807-4068-9F60-9E84F3AF8C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886094"/>
              <a:ext cx="319087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20" name="Freeform 458">
              <a:extLst>
                <a:ext uri="{FF2B5EF4-FFF2-40B4-BE49-F238E27FC236}">
                  <a16:creationId xmlns:a16="http://schemas.microsoft.com/office/drawing/2014/main" id="{D9DADE21-C23D-4EF7-BF7E-B5482F2D93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914669"/>
              <a:ext cx="319087" cy="11113"/>
            </a:xfrm>
            <a:custGeom>
              <a:avLst/>
              <a:gdLst>
                <a:gd name="T0" fmla="*/ 158 w 160"/>
                <a:gd name="T1" fmla="*/ 0 h 6"/>
                <a:gd name="T2" fmla="*/ 2 w 160"/>
                <a:gd name="T3" fmla="*/ 0 h 6"/>
                <a:gd name="T4" fmla="*/ 0 w 160"/>
                <a:gd name="T5" fmla="*/ 2 h 6"/>
                <a:gd name="T6" fmla="*/ 0 w 160"/>
                <a:gd name="T7" fmla="*/ 4 h 6"/>
                <a:gd name="T8" fmla="*/ 2 w 160"/>
                <a:gd name="T9" fmla="*/ 6 h 6"/>
                <a:gd name="T10" fmla="*/ 158 w 160"/>
                <a:gd name="T11" fmla="*/ 6 h 6"/>
                <a:gd name="T12" fmla="*/ 160 w 160"/>
                <a:gd name="T13" fmla="*/ 4 h 6"/>
                <a:gd name="T14" fmla="*/ 160 w 160"/>
                <a:gd name="T15" fmla="*/ 2 h 6"/>
                <a:gd name="T16" fmla="*/ 158 w 160"/>
                <a:gd name="T1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6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1" y="6"/>
                    <a:pt x="2" y="6"/>
                  </a:cubicBezTo>
                  <a:cubicBezTo>
                    <a:pt x="158" y="6"/>
                    <a:pt x="158" y="6"/>
                    <a:pt x="158" y="6"/>
                  </a:cubicBezTo>
                  <a:cubicBezTo>
                    <a:pt x="159" y="6"/>
                    <a:pt x="160" y="5"/>
                    <a:pt x="160" y="4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21" name="Freeform 459">
              <a:extLst>
                <a:ext uri="{FF2B5EF4-FFF2-40B4-BE49-F238E27FC236}">
                  <a16:creationId xmlns:a16="http://schemas.microsoft.com/office/drawing/2014/main" id="{BAA8D33A-2303-426A-9518-1476A20C1D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944832"/>
              <a:ext cx="319087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22" name="Freeform 460">
              <a:extLst>
                <a:ext uri="{FF2B5EF4-FFF2-40B4-BE49-F238E27FC236}">
                  <a16:creationId xmlns:a16="http://schemas.microsoft.com/office/drawing/2014/main" id="{2249B62E-2B0B-4471-898B-9358E78B78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973407"/>
              <a:ext cx="319087" cy="11113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0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0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23" name="Freeform 461">
              <a:extLst>
                <a:ext uri="{FF2B5EF4-FFF2-40B4-BE49-F238E27FC236}">
                  <a16:creationId xmlns:a16="http://schemas.microsoft.com/office/drawing/2014/main" id="{C0EE34A5-98DD-4572-B365-9D48067248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5001982"/>
              <a:ext cx="319087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24" name="Freeform 462">
              <a:extLst>
                <a:ext uri="{FF2B5EF4-FFF2-40B4-BE49-F238E27FC236}">
                  <a16:creationId xmlns:a16="http://schemas.microsoft.com/office/drawing/2014/main" id="{1BA811D1-7AA3-4FDF-931B-E033311A3A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595582"/>
              <a:ext cx="317500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5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5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25" name="Freeform 463">
              <a:extLst>
                <a:ext uri="{FF2B5EF4-FFF2-40B4-BE49-F238E27FC236}">
                  <a16:creationId xmlns:a16="http://schemas.microsoft.com/office/drawing/2014/main" id="{2C717EBF-25DE-472C-9CBB-2B0D391FF5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625744"/>
              <a:ext cx="317500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26" name="Freeform 464">
              <a:extLst>
                <a:ext uri="{FF2B5EF4-FFF2-40B4-BE49-F238E27FC236}">
                  <a16:creationId xmlns:a16="http://schemas.microsoft.com/office/drawing/2014/main" id="{EFE2D684-464F-48EB-B0AA-B44A36ABA0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652732"/>
              <a:ext cx="317500" cy="11113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5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5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27" name="Freeform 465">
              <a:extLst>
                <a:ext uri="{FF2B5EF4-FFF2-40B4-BE49-F238E27FC236}">
                  <a16:creationId xmlns:a16="http://schemas.microsoft.com/office/drawing/2014/main" id="{F840CF22-E7FF-4855-B885-37425376EF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682894"/>
              <a:ext cx="317500" cy="11113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28" name="Freeform 466">
              <a:extLst>
                <a:ext uri="{FF2B5EF4-FFF2-40B4-BE49-F238E27FC236}">
                  <a16:creationId xmlns:a16="http://schemas.microsoft.com/office/drawing/2014/main" id="{231E5685-86B4-4703-87F3-919303DF94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711469"/>
              <a:ext cx="317500" cy="11113"/>
            </a:xfrm>
            <a:custGeom>
              <a:avLst/>
              <a:gdLst>
                <a:gd name="T0" fmla="*/ 158 w 160"/>
                <a:gd name="T1" fmla="*/ 0 h 6"/>
                <a:gd name="T2" fmla="*/ 2 w 160"/>
                <a:gd name="T3" fmla="*/ 0 h 6"/>
                <a:gd name="T4" fmla="*/ 0 w 160"/>
                <a:gd name="T5" fmla="*/ 2 h 6"/>
                <a:gd name="T6" fmla="*/ 0 w 160"/>
                <a:gd name="T7" fmla="*/ 4 h 6"/>
                <a:gd name="T8" fmla="*/ 2 w 160"/>
                <a:gd name="T9" fmla="*/ 6 h 6"/>
                <a:gd name="T10" fmla="*/ 158 w 160"/>
                <a:gd name="T11" fmla="*/ 6 h 6"/>
                <a:gd name="T12" fmla="*/ 160 w 160"/>
                <a:gd name="T13" fmla="*/ 4 h 6"/>
                <a:gd name="T14" fmla="*/ 160 w 160"/>
                <a:gd name="T15" fmla="*/ 2 h 6"/>
                <a:gd name="T16" fmla="*/ 158 w 160"/>
                <a:gd name="T1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6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1" y="6"/>
                    <a:pt x="2" y="6"/>
                  </a:cubicBezTo>
                  <a:cubicBezTo>
                    <a:pt x="158" y="6"/>
                    <a:pt x="158" y="6"/>
                    <a:pt x="158" y="6"/>
                  </a:cubicBezTo>
                  <a:cubicBezTo>
                    <a:pt x="159" y="6"/>
                    <a:pt x="160" y="5"/>
                    <a:pt x="160" y="4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29" name="Freeform 467">
              <a:extLst>
                <a:ext uri="{FF2B5EF4-FFF2-40B4-BE49-F238E27FC236}">
                  <a16:creationId xmlns:a16="http://schemas.microsoft.com/office/drawing/2014/main" id="{9CBDA164-714A-45FA-8DBE-8DD99E9AA5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741632"/>
              <a:ext cx="317500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30" name="Freeform 468">
              <a:extLst>
                <a:ext uri="{FF2B5EF4-FFF2-40B4-BE49-F238E27FC236}">
                  <a16:creationId xmlns:a16="http://schemas.microsoft.com/office/drawing/2014/main" id="{58A498E3-95E5-4785-8CFF-11E3D05A66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768619"/>
              <a:ext cx="317500" cy="12700"/>
            </a:xfrm>
            <a:custGeom>
              <a:avLst/>
              <a:gdLst>
                <a:gd name="T0" fmla="*/ 158 w 160"/>
                <a:gd name="T1" fmla="*/ 0 h 6"/>
                <a:gd name="T2" fmla="*/ 2 w 160"/>
                <a:gd name="T3" fmla="*/ 0 h 6"/>
                <a:gd name="T4" fmla="*/ 0 w 160"/>
                <a:gd name="T5" fmla="*/ 2 h 6"/>
                <a:gd name="T6" fmla="*/ 0 w 160"/>
                <a:gd name="T7" fmla="*/ 4 h 6"/>
                <a:gd name="T8" fmla="*/ 2 w 160"/>
                <a:gd name="T9" fmla="*/ 6 h 6"/>
                <a:gd name="T10" fmla="*/ 158 w 160"/>
                <a:gd name="T11" fmla="*/ 6 h 6"/>
                <a:gd name="T12" fmla="*/ 160 w 160"/>
                <a:gd name="T13" fmla="*/ 4 h 6"/>
                <a:gd name="T14" fmla="*/ 160 w 160"/>
                <a:gd name="T15" fmla="*/ 2 h 6"/>
                <a:gd name="T16" fmla="*/ 158 w 160"/>
                <a:gd name="T1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6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1" y="6"/>
                    <a:pt x="2" y="6"/>
                  </a:cubicBezTo>
                  <a:cubicBezTo>
                    <a:pt x="158" y="6"/>
                    <a:pt x="158" y="6"/>
                    <a:pt x="158" y="6"/>
                  </a:cubicBezTo>
                  <a:cubicBezTo>
                    <a:pt x="159" y="6"/>
                    <a:pt x="160" y="5"/>
                    <a:pt x="160" y="4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31" name="Freeform 469">
              <a:extLst>
                <a:ext uri="{FF2B5EF4-FFF2-40B4-BE49-F238E27FC236}">
                  <a16:creationId xmlns:a16="http://schemas.microsoft.com/office/drawing/2014/main" id="{5F7DB14A-373A-4C22-8E1B-EA6A3D0188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798782"/>
              <a:ext cx="317500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32" name="Freeform 470">
              <a:extLst>
                <a:ext uri="{FF2B5EF4-FFF2-40B4-BE49-F238E27FC236}">
                  <a16:creationId xmlns:a16="http://schemas.microsoft.com/office/drawing/2014/main" id="{16AEAB47-863C-49E2-9311-25B7E4001A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828944"/>
              <a:ext cx="317500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0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0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33" name="Freeform 471">
              <a:extLst>
                <a:ext uri="{FF2B5EF4-FFF2-40B4-BE49-F238E27FC236}">
                  <a16:creationId xmlns:a16="http://schemas.microsoft.com/office/drawing/2014/main" id="{76E20FDD-FA08-4D32-BB62-4C1E30DBA1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855932"/>
              <a:ext cx="317500" cy="11113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34" name="Freeform 472">
              <a:extLst>
                <a:ext uri="{FF2B5EF4-FFF2-40B4-BE49-F238E27FC236}">
                  <a16:creationId xmlns:a16="http://schemas.microsoft.com/office/drawing/2014/main" id="{A69BFC11-672E-4293-8199-814245D64C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886094"/>
              <a:ext cx="317500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0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0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35" name="Freeform 473">
              <a:extLst>
                <a:ext uri="{FF2B5EF4-FFF2-40B4-BE49-F238E27FC236}">
                  <a16:creationId xmlns:a16="http://schemas.microsoft.com/office/drawing/2014/main" id="{80431726-AA8C-4481-8AA0-4A9C170DD8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914669"/>
              <a:ext cx="317500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36" name="Freeform 474">
              <a:extLst>
                <a:ext uri="{FF2B5EF4-FFF2-40B4-BE49-F238E27FC236}">
                  <a16:creationId xmlns:a16="http://schemas.microsoft.com/office/drawing/2014/main" id="{D368FBB0-83FC-47A3-9B01-AF2F6A2898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944832"/>
              <a:ext cx="317500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37" name="Freeform 475">
              <a:extLst>
                <a:ext uri="{FF2B5EF4-FFF2-40B4-BE49-F238E27FC236}">
                  <a16:creationId xmlns:a16="http://schemas.microsoft.com/office/drawing/2014/main" id="{BD72F71B-022A-48C3-BB68-A8AD825CDD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971819"/>
              <a:ext cx="317500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38" name="Freeform 476">
              <a:extLst>
                <a:ext uri="{FF2B5EF4-FFF2-40B4-BE49-F238E27FC236}">
                  <a16:creationId xmlns:a16="http://schemas.microsoft.com/office/drawing/2014/main" id="{57B70857-5A87-4E5A-A724-06C82C287C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5001982"/>
              <a:ext cx="317500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39" name="Freeform 477">
              <a:extLst>
                <a:ext uri="{FF2B5EF4-FFF2-40B4-BE49-F238E27FC236}">
                  <a16:creationId xmlns:a16="http://schemas.microsoft.com/office/drawing/2014/main" id="{4571E076-D7DE-4D69-9DEC-524AAEB81E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17250" y="5011507"/>
              <a:ext cx="30162" cy="26988"/>
            </a:xfrm>
            <a:custGeom>
              <a:avLst/>
              <a:gdLst>
                <a:gd name="T0" fmla="*/ 15 w 19"/>
                <a:gd name="T1" fmla="*/ 2 h 17"/>
                <a:gd name="T2" fmla="*/ 15 w 19"/>
                <a:gd name="T3" fmla="*/ 2 h 17"/>
                <a:gd name="T4" fmla="*/ 19 w 19"/>
                <a:gd name="T5" fmla="*/ 0 h 17"/>
                <a:gd name="T6" fmla="*/ 1 w 19"/>
                <a:gd name="T7" fmla="*/ 17 h 17"/>
                <a:gd name="T8" fmla="*/ 0 w 19"/>
                <a:gd name="T9" fmla="*/ 17 h 17"/>
                <a:gd name="T10" fmla="*/ 15 w 19"/>
                <a:gd name="T11" fmla="*/ 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7">
                  <a:moveTo>
                    <a:pt x="15" y="2"/>
                  </a:moveTo>
                  <a:lnTo>
                    <a:pt x="15" y="2"/>
                  </a:lnTo>
                  <a:lnTo>
                    <a:pt x="19" y="0"/>
                  </a:lnTo>
                  <a:lnTo>
                    <a:pt x="1" y="17"/>
                  </a:lnTo>
                  <a:lnTo>
                    <a:pt x="0" y="17"/>
                  </a:lnTo>
                  <a:lnTo>
                    <a:pt x="15" y="2"/>
                  </a:lnTo>
                  <a:close/>
                </a:path>
              </a:pathLst>
            </a:custGeom>
            <a:solidFill>
              <a:srgbClr val="A9A8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40" name="Freeform 478">
              <a:extLst>
                <a:ext uri="{FF2B5EF4-FFF2-40B4-BE49-F238E27FC236}">
                  <a16:creationId xmlns:a16="http://schemas.microsoft.com/office/drawing/2014/main" id="{8263D8F3-FF17-4F20-95B5-C9E6A5F29A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28113" y="3204931"/>
              <a:ext cx="857250" cy="574675"/>
            </a:xfrm>
            <a:custGeom>
              <a:avLst/>
              <a:gdLst>
                <a:gd name="T0" fmla="*/ 415 w 431"/>
                <a:gd name="T1" fmla="*/ 288 h 288"/>
                <a:gd name="T2" fmla="*/ 17 w 431"/>
                <a:gd name="T3" fmla="*/ 288 h 288"/>
                <a:gd name="T4" fmla="*/ 0 w 431"/>
                <a:gd name="T5" fmla="*/ 271 h 288"/>
                <a:gd name="T6" fmla="*/ 0 w 431"/>
                <a:gd name="T7" fmla="*/ 17 h 288"/>
                <a:gd name="T8" fmla="*/ 17 w 431"/>
                <a:gd name="T9" fmla="*/ 0 h 288"/>
                <a:gd name="T10" fmla="*/ 415 w 431"/>
                <a:gd name="T11" fmla="*/ 0 h 288"/>
                <a:gd name="T12" fmla="*/ 431 w 431"/>
                <a:gd name="T13" fmla="*/ 17 h 288"/>
                <a:gd name="T14" fmla="*/ 431 w 431"/>
                <a:gd name="T15" fmla="*/ 271 h 288"/>
                <a:gd name="T16" fmla="*/ 415 w 431"/>
                <a:gd name="T17" fmla="*/ 288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1" h="288">
                  <a:moveTo>
                    <a:pt x="415" y="288"/>
                  </a:moveTo>
                  <a:cubicBezTo>
                    <a:pt x="17" y="288"/>
                    <a:pt x="17" y="288"/>
                    <a:pt x="17" y="288"/>
                  </a:cubicBezTo>
                  <a:cubicBezTo>
                    <a:pt x="8" y="288"/>
                    <a:pt x="0" y="280"/>
                    <a:pt x="0" y="27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415" y="0"/>
                    <a:pt x="415" y="0"/>
                    <a:pt x="415" y="0"/>
                  </a:cubicBezTo>
                  <a:cubicBezTo>
                    <a:pt x="424" y="0"/>
                    <a:pt x="431" y="8"/>
                    <a:pt x="431" y="17"/>
                  </a:cubicBezTo>
                  <a:cubicBezTo>
                    <a:pt x="431" y="271"/>
                    <a:pt x="431" y="271"/>
                    <a:pt x="431" y="271"/>
                  </a:cubicBezTo>
                  <a:cubicBezTo>
                    <a:pt x="431" y="280"/>
                    <a:pt x="424" y="288"/>
                    <a:pt x="415" y="288"/>
                  </a:cubicBezTo>
                  <a:close/>
                </a:path>
              </a:pathLst>
            </a:custGeom>
            <a:solidFill>
              <a:srgbClr val="D2D3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41" name="Freeform 479">
              <a:extLst>
                <a:ext uri="{FF2B5EF4-FFF2-40B4-BE49-F238E27FC236}">
                  <a16:creationId xmlns:a16="http://schemas.microsoft.com/office/drawing/2014/main" id="{69F43345-A578-4C28-BBFB-08692B1758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09100" y="3228744"/>
              <a:ext cx="298450" cy="179388"/>
            </a:xfrm>
            <a:custGeom>
              <a:avLst/>
              <a:gdLst>
                <a:gd name="T0" fmla="*/ 141 w 150"/>
                <a:gd name="T1" fmla="*/ 90 h 90"/>
                <a:gd name="T2" fmla="*/ 9 w 150"/>
                <a:gd name="T3" fmla="*/ 90 h 90"/>
                <a:gd name="T4" fmla="*/ 0 w 150"/>
                <a:gd name="T5" fmla="*/ 81 h 90"/>
                <a:gd name="T6" fmla="*/ 0 w 150"/>
                <a:gd name="T7" fmla="*/ 9 h 90"/>
                <a:gd name="T8" fmla="*/ 9 w 150"/>
                <a:gd name="T9" fmla="*/ 0 h 90"/>
                <a:gd name="T10" fmla="*/ 141 w 150"/>
                <a:gd name="T11" fmla="*/ 0 h 90"/>
                <a:gd name="T12" fmla="*/ 150 w 150"/>
                <a:gd name="T13" fmla="*/ 9 h 90"/>
                <a:gd name="T14" fmla="*/ 150 w 150"/>
                <a:gd name="T15" fmla="*/ 81 h 90"/>
                <a:gd name="T16" fmla="*/ 141 w 150"/>
                <a:gd name="T17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0" h="90">
                  <a:moveTo>
                    <a:pt x="141" y="90"/>
                  </a:moveTo>
                  <a:cubicBezTo>
                    <a:pt x="9" y="90"/>
                    <a:pt x="9" y="90"/>
                    <a:pt x="9" y="90"/>
                  </a:cubicBezTo>
                  <a:cubicBezTo>
                    <a:pt x="4" y="90"/>
                    <a:pt x="0" y="86"/>
                    <a:pt x="0" y="81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41" y="0"/>
                    <a:pt x="141" y="0"/>
                    <a:pt x="141" y="0"/>
                  </a:cubicBezTo>
                  <a:cubicBezTo>
                    <a:pt x="146" y="0"/>
                    <a:pt x="150" y="4"/>
                    <a:pt x="150" y="9"/>
                  </a:cubicBezTo>
                  <a:cubicBezTo>
                    <a:pt x="150" y="81"/>
                    <a:pt x="150" y="81"/>
                    <a:pt x="150" y="81"/>
                  </a:cubicBezTo>
                  <a:cubicBezTo>
                    <a:pt x="150" y="86"/>
                    <a:pt x="146" y="90"/>
                    <a:pt x="141" y="90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42" name="Freeform 480">
              <a:extLst>
                <a:ext uri="{FF2B5EF4-FFF2-40B4-BE49-F238E27FC236}">
                  <a16:creationId xmlns:a16="http://schemas.microsoft.com/office/drawing/2014/main" id="{A46B06B6-9765-4BD2-8D6A-1531FEFD0C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09100" y="3447819"/>
              <a:ext cx="325437" cy="52388"/>
            </a:xfrm>
            <a:custGeom>
              <a:avLst/>
              <a:gdLst>
                <a:gd name="T0" fmla="*/ 158 w 164"/>
                <a:gd name="T1" fmla="*/ 26 h 26"/>
                <a:gd name="T2" fmla="*/ 6 w 164"/>
                <a:gd name="T3" fmla="*/ 26 h 26"/>
                <a:gd name="T4" fmla="*/ 0 w 164"/>
                <a:gd name="T5" fmla="*/ 20 h 26"/>
                <a:gd name="T6" fmla="*/ 0 w 164"/>
                <a:gd name="T7" fmla="*/ 6 h 26"/>
                <a:gd name="T8" fmla="*/ 6 w 164"/>
                <a:gd name="T9" fmla="*/ 0 h 26"/>
                <a:gd name="T10" fmla="*/ 158 w 164"/>
                <a:gd name="T11" fmla="*/ 0 h 26"/>
                <a:gd name="T12" fmla="*/ 164 w 164"/>
                <a:gd name="T13" fmla="*/ 6 h 26"/>
                <a:gd name="T14" fmla="*/ 164 w 164"/>
                <a:gd name="T15" fmla="*/ 20 h 26"/>
                <a:gd name="T16" fmla="*/ 158 w 164"/>
                <a:gd name="T17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4" h="26">
                  <a:moveTo>
                    <a:pt x="158" y="26"/>
                  </a:moveTo>
                  <a:cubicBezTo>
                    <a:pt x="6" y="26"/>
                    <a:pt x="6" y="26"/>
                    <a:pt x="6" y="26"/>
                  </a:cubicBezTo>
                  <a:cubicBezTo>
                    <a:pt x="3" y="26"/>
                    <a:pt x="0" y="24"/>
                    <a:pt x="0" y="2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58" y="0"/>
                    <a:pt x="158" y="0"/>
                    <a:pt x="158" y="0"/>
                  </a:cubicBezTo>
                  <a:cubicBezTo>
                    <a:pt x="161" y="0"/>
                    <a:pt x="164" y="3"/>
                    <a:pt x="164" y="6"/>
                  </a:cubicBezTo>
                  <a:cubicBezTo>
                    <a:pt x="164" y="20"/>
                    <a:pt x="164" y="20"/>
                    <a:pt x="164" y="20"/>
                  </a:cubicBezTo>
                  <a:cubicBezTo>
                    <a:pt x="164" y="24"/>
                    <a:pt x="161" y="26"/>
                    <a:pt x="158" y="26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43" name="Freeform 481">
              <a:extLst>
                <a:ext uri="{FF2B5EF4-FFF2-40B4-BE49-F238E27FC236}">
                  <a16:creationId xmlns:a16="http://schemas.microsoft.com/office/drawing/2014/main" id="{CC73B8F4-EF1C-4500-B013-A4FF06B13D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53513" y="3446231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3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44" name="Freeform 482">
              <a:extLst>
                <a:ext uri="{FF2B5EF4-FFF2-40B4-BE49-F238E27FC236}">
                  <a16:creationId xmlns:a16="http://schemas.microsoft.com/office/drawing/2014/main" id="{BF6FD044-41F3-4C4C-95B1-E9229CA0FF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39238" y="3446231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2" y="0"/>
                    <a:pt x="35" y="3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2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45" name="Freeform 483">
              <a:extLst>
                <a:ext uri="{FF2B5EF4-FFF2-40B4-BE49-F238E27FC236}">
                  <a16:creationId xmlns:a16="http://schemas.microsoft.com/office/drawing/2014/main" id="{D7543A94-48FC-4A2D-870C-70EF70759D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23375" y="3446231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3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3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3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46" name="Freeform 484">
              <a:extLst>
                <a:ext uri="{FF2B5EF4-FFF2-40B4-BE49-F238E27FC236}">
                  <a16:creationId xmlns:a16="http://schemas.microsoft.com/office/drawing/2014/main" id="{F9D43764-6BA7-42C0-B89C-47EB93C7E6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48825" y="3446231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3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47" name="Freeform 485">
              <a:extLst>
                <a:ext uri="{FF2B5EF4-FFF2-40B4-BE49-F238E27FC236}">
                  <a16:creationId xmlns:a16="http://schemas.microsoft.com/office/drawing/2014/main" id="{D7ABF7CC-78E9-4A09-A442-BAD291211A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34550" y="3446231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3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48" name="Freeform 486">
              <a:extLst>
                <a:ext uri="{FF2B5EF4-FFF2-40B4-BE49-F238E27FC236}">
                  <a16:creationId xmlns:a16="http://schemas.microsoft.com/office/drawing/2014/main" id="{038F55F5-FC76-48E8-B67B-417196642A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53513" y="3514494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4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4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49" name="Freeform 487">
              <a:extLst>
                <a:ext uri="{FF2B5EF4-FFF2-40B4-BE49-F238E27FC236}">
                  <a16:creationId xmlns:a16="http://schemas.microsoft.com/office/drawing/2014/main" id="{D055E41F-120A-41CE-8DDD-98327A8A0A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39238" y="3514494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4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2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4"/>
                    <a:pt x="32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50" name="Freeform 488">
              <a:extLst>
                <a:ext uri="{FF2B5EF4-FFF2-40B4-BE49-F238E27FC236}">
                  <a16:creationId xmlns:a16="http://schemas.microsoft.com/office/drawing/2014/main" id="{323446A9-2225-45E0-87EC-985344785D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23375" y="3514494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3" y="27"/>
                    <a:pt x="0" y="24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3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4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51" name="Freeform 489">
              <a:extLst>
                <a:ext uri="{FF2B5EF4-FFF2-40B4-BE49-F238E27FC236}">
                  <a16:creationId xmlns:a16="http://schemas.microsoft.com/office/drawing/2014/main" id="{D88D2C4F-15FF-47F8-8680-40C9C0AE56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09100" y="3514494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4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4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52" name="Freeform 490">
              <a:extLst>
                <a:ext uri="{FF2B5EF4-FFF2-40B4-BE49-F238E27FC236}">
                  <a16:creationId xmlns:a16="http://schemas.microsoft.com/office/drawing/2014/main" id="{278D46C5-13B2-4B24-BC85-50D0E52E49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94825" y="3514494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4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4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53" name="Freeform 491">
              <a:extLst>
                <a:ext uri="{FF2B5EF4-FFF2-40B4-BE49-F238E27FC236}">
                  <a16:creationId xmlns:a16="http://schemas.microsoft.com/office/drawing/2014/main" id="{B2A6D1A1-9FD4-4EB3-A0A1-3C22EEC7D9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80550" y="3514494"/>
              <a:ext cx="68262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4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2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4"/>
                    <a:pt x="32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54" name="Freeform 492">
              <a:extLst>
                <a:ext uri="{FF2B5EF4-FFF2-40B4-BE49-F238E27FC236}">
                  <a16:creationId xmlns:a16="http://schemas.microsoft.com/office/drawing/2014/main" id="{55EA2998-8303-44AF-8D94-6E1D86299A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63100" y="3514494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3" y="27"/>
                    <a:pt x="0" y="24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3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4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55" name="Freeform 493">
              <a:extLst>
                <a:ext uri="{FF2B5EF4-FFF2-40B4-BE49-F238E27FC236}">
                  <a16:creationId xmlns:a16="http://schemas.microsoft.com/office/drawing/2014/main" id="{F5C6FF44-8909-487F-A072-876689309B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48825" y="3514494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4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4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56" name="Freeform 494">
              <a:extLst>
                <a:ext uri="{FF2B5EF4-FFF2-40B4-BE49-F238E27FC236}">
                  <a16:creationId xmlns:a16="http://schemas.microsoft.com/office/drawing/2014/main" id="{3B376AB8-A087-4802-96C3-7530FA3EB2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34550" y="3514494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4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4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57" name="Freeform 495">
              <a:extLst>
                <a:ext uri="{FF2B5EF4-FFF2-40B4-BE49-F238E27FC236}">
                  <a16:creationId xmlns:a16="http://schemas.microsoft.com/office/drawing/2014/main" id="{D35E0145-BB9A-4A09-95E2-F6280D3EB4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53513" y="3579581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58" name="Freeform 496">
              <a:extLst>
                <a:ext uri="{FF2B5EF4-FFF2-40B4-BE49-F238E27FC236}">
                  <a16:creationId xmlns:a16="http://schemas.microsoft.com/office/drawing/2014/main" id="{2E38A708-CBCD-46F1-8970-3476581F1A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39238" y="3579581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2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2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59" name="Freeform 497">
              <a:extLst>
                <a:ext uri="{FF2B5EF4-FFF2-40B4-BE49-F238E27FC236}">
                  <a16:creationId xmlns:a16="http://schemas.microsoft.com/office/drawing/2014/main" id="{315B21DC-617A-474B-98A3-6ECEDAECFD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23375" y="3579581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3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3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60" name="Freeform 498">
              <a:extLst>
                <a:ext uri="{FF2B5EF4-FFF2-40B4-BE49-F238E27FC236}">
                  <a16:creationId xmlns:a16="http://schemas.microsoft.com/office/drawing/2014/main" id="{F3861D4C-44F3-4B86-B19D-67531C828F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09100" y="3579581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61" name="Freeform 499">
              <a:extLst>
                <a:ext uri="{FF2B5EF4-FFF2-40B4-BE49-F238E27FC236}">
                  <a16:creationId xmlns:a16="http://schemas.microsoft.com/office/drawing/2014/main" id="{59D1DE95-ECD8-4664-B44D-5FBB68CD94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94825" y="3579581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62" name="Freeform 500">
              <a:extLst>
                <a:ext uri="{FF2B5EF4-FFF2-40B4-BE49-F238E27FC236}">
                  <a16:creationId xmlns:a16="http://schemas.microsoft.com/office/drawing/2014/main" id="{A9608182-B8DD-4A25-9B89-A52DEBD17A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80550" y="3579581"/>
              <a:ext cx="68262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2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2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63" name="Freeform 501">
              <a:extLst>
                <a:ext uri="{FF2B5EF4-FFF2-40B4-BE49-F238E27FC236}">
                  <a16:creationId xmlns:a16="http://schemas.microsoft.com/office/drawing/2014/main" id="{36055B8E-1A0C-4063-BC9C-4490092432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63100" y="3579581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3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3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64" name="Freeform 502">
              <a:extLst>
                <a:ext uri="{FF2B5EF4-FFF2-40B4-BE49-F238E27FC236}">
                  <a16:creationId xmlns:a16="http://schemas.microsoft.com/office/drawing/2014/main" id="{98D32B31-3DFA-4241-A925-4ED039796A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48825" y="3579581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65" name="Freeform 503">
              <a:extLst>
                <a:ext uri="{FF2B5EF4-FFF2-40B4-BE49-F238E27FC236}">
                  <a16:creationId xmlns:a16="http://schemas.microsoft.com/office/drawing/2014/main" id="{015E8B64-7CBE-42CC-BBB2-51D45DB4B2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34550" y="3579581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66" name="Freeform 504">
              <a:extLst>
                <a:ext uri="{FF2B5EF4-FFF2-40B4-BE49-F238E27FC236}">
                  <a16:creationId xmlns:a16="http://schemas.microsoft.com/office/drawing/2014/main" id="{42CC8C0E-9115-41E7-9B5A-050E2F77AA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53513" y="3646256"/>
              <a:ext cx="69850" cy="52388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67" name="Freeform 505">
              <a:extLst>
                <a:ext uri="{FF2B5EF4-FFF2-40B4-BE49-F238E27FC236}">
                  <a16:creationId xmlns:a16="http://schemas.microsoft.com/office/drawing/2014/main" id="{BF19CD8A-DF18-4D7F-96AB-3ACA85B6C6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39238" y="3646256"/>
              <a:ext cx="69850" cy="52388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2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2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68" name="Freeform 506">
              <a:extLst>
                <a:ext uri="{FF2B5EF4-FFF2-40B4-BE49-F238E27FC236}">
                  <a16:creationId xmlns:a16="http://schemas.microsoft.com/office/drawing/2014/main" id="{3FE971B5-C947-4859-A4FF-CBBC88914C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23375" y="3646256"/>
              <a:ext cx="69850" cy="52388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3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3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69" name="Freeform 507">
              <a:extLst>
                <a:ext uri="{FF2B5EF4-FFF2-40B4-BE49-F238E27FC236}">
                  <a16:creationId xmlns:a16="http://schemas.microsoft.com/office/drawing/2014/main" id="{351D3E65-E717-4514-AB5F-D2441A17B8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09100" y="3646256"/>
              <a:ext cx="69850" cy="52388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70" name="Freeform 508">
              <a:extLst>
                <a:ext uri="{FF2B5EF4-FFF2-40B4-BE49-F238E27FC236}">
                  <a16:creationId xmlns:a16="http://schemas.microsoft.com/office/drawing/2014/main" id="{7DAC1A84-92E1-4E15-B440-53419F2337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94825" y="3646256"/>
              <a:ext cx="69850" cy="52388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71" name="Freeform 509">
              <a:extLst>
                <a:ext uri="{FF2B5EF4-FFF2-40B4-BE49-F238E27FC236}">
                  <a16:creationId xmlns:a16="http://schemas.microsoft.com/office/drawing/2014/main" id="{2A37521E-6446-4499-BB3C-2773995724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80550" y="3646256"/>
              <a:ext cx="68262" cy="52388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2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2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72" name="Freeform 510">
              <a:extLst>
                <a:ext uri="{FF2B5EF4-FFF2-40B4-BE49-F238E27FC236}">
                  <a16:creationId xmlns:a16="http://schemas.microsoft.com/office/drawing/2014/main" id="{74D39D22-FCCF-48B2-99D1-2CEE3AE74D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63100" y="3646256"/>
              <a:ext cx="69850" cy="52388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3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3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73" name="Freeform 511">
              <a:extLst>
                <a:ext uri="{FF2B5EF4-FFF2-40B4-BE49-F238E27FC236}">
                  <a16:creationId xmlns:a16="http://schemas.microsoft.com/office/drawing/2014/main" id="{E45D8950-8343-4919-ABBE-7997FF4CB3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48825" y="3646256"/>
              <a:ext cx="69850" cy="52388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74" name="Freeform 512">
              <a:extLst>
                <a:ext uri="{FF2B5EF4-FFF2-40B4-BE49-F238E27FC236}">
                  <a16:creationId xmlns:a16="http://schemas.microsoft.com/office/drawing/2014/main" id="{9EA2096A-10AF-4A84-A42C-8322C0C712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34550" y="3646256"/>
              <a:ext cx="69850" cy="52388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75" name="Freeform 513">
              <a:extLst>
                <a:ext uri="{FF2B5EF4-FFF2-40B4-BE49-F238E27FC236}">
                  <a16:creationId xmlns:a16="http://schemas.microsoft.com/office/drawing/2014/main" id="{C3DD8914-8FEB-4400-B20F-1D450FCA41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56675" y="3779606"/>
              <a:ext cx="1003300" cy="198438"/>
            </a:xfrm>
            <a:custGeom>
              <a:avLst/>
              <a:gdLst>
                <a:gd name="T0" fmla="*/ 475 w 504"/>
                <a:gd name="T1" fmla="*/ 17 h 100"/>
                <a:gd name="T2" fmla="*/ 446 w 504"/>
                <a:gd name="T3" fmla="*/ 0 h 100"/>
                <a:gd name="T4" fmla="*/ 252 w 504"/>
                <a:gd name="T5" fmla="*/ 0 h 100"/>
                <a:gd name="T6" fmla="*/ 58 w 504"/>
                <a:gd name="T7" fmla="*/ 0 h 100"/>
                <a:gd name="T8" fmla="*/ 29 w 504"/>
                <a:gd name="T9" fmla="*/ 17 h 100"/>
                <a:gd name="T10" fmla="*/ 0 w 504"/>
                <a:gd name="T11" fmla="*/ 78 h 100"/>
                <a:gd name="T12" fmla="*/ 22 w 504"/>
                <a:gd name="T13" fmla="*/ 100 h 100"/>
                <a:gd name="T14" fmla="*/ 252 w 504"/>
                <a:gd name="T15" fmla="*/ 100 h 100"/>
                <a:gd name="T16" fmla="*/ 482 w 504"/>
                <a:gd name="T17" fmla="*/ 100 h 100"/>
                <a:gd name="T18" fmla="*/ 504 w 504"/>
                <a:gd name="T19" fmla="*/ 78 h 100"/>
                <a:gd name="T20" fmla="*/ 475 w 504"/>
                <a:gd name="T21" fmla="*/ 17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04" h="100">
                  <a:moveTo>
                    <a:pt x="475" y="17"/>
                  </a:moveTo>
                  <a:cubicBezTo>
                    <a:pt x="467" y="0"/>
                    <a:pt x="458" y="0"/>
                    <a:pt x="446" y="0"/>
                  </a:cubicBezTo>
                  <a:cubicBezTo>
                    <a:pt x="252" y="0"/>
                    <a:pt x="252" y="0"/>
                    <a:pt x="252" y="0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46" y="0"/>
                    <a:pt x="37" y="0"/>
                    <a:pt x="29" y="17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0" y="90"/>
                    <a:pt x="10" y="100"/>
                    <a:pt x="22" y="100"/>
                  </a:cubicBezTo>
                  <a:cubicBezTo>
                    <a:pt x="252" y="100"/>
                    <a:pt x="252" y="100"/>
                    <a:pt x="252" y="100"/>
                  </a:cubicBezTo>
                  <a:cubicBezTo>
                    <a:pt x="482" y="100"/>
                    <a:pt x="482" y="100"/>
                    <a:pt x="482" y="100"/>
                  </a:cubicBezTo>
                  <a:cubicBezTo>
                    <a:pt x="494" y="100"/>
                    <a:pt x="504" y="90"/>
                    <a:pt x="504" y="78"/>
                  </a:cubicBezTo>
                  <a:lnTo>
                    <a:pt x="475" y="17"/>
                  </a:ln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76" name="Freeform 514">
              <a:extLst>
                <a:ext uri="{FF2B5EF4-FFF2-40B4-BE49-F238E27FC236}">
                  <a16:creationId xmlns:a16="http://schemas.microsoft.com/office/drawing/2014/main" id="{E72750F7-7FD0-4473-8737-8F7F157EC1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83663" y="3790719"/>
              <a:ext cx="947737" cy="155575"/>
            </a:xfrm>
            <a:custGeom>
              <a:avLst/>
              <a:gdLst>
                <a:gd name="T0" fmla="*/ 551 w 597"/>
                <a:gd name="T1" fmla="*/ 0 h 98"/>
                <a:gd name="T2" fmla="*/ 299 w 597"/>
                <a:gd name="T3" fmla="*/ 0 h 98"/>
                <a:gd name="T4" fmla="*/ 44 w 597"/>
                <a:gd name="T5" fmla="*/ 0 h 98"/>
                <a:gd name="T6" fmla="*/ 0 w 597"/>
                <a:gd name="T7" fmla="*/ 98 h 98"/>
                <a:gd name="T8" fmla="*/ 299 w 597"/>
                <a:gd name="T9" fmla="*/ 98 h 98"/>
                <a:gd name="T10" fmla="*/ 597 w 597"/>
                <a:gd name="T11" fmla="*/ 98 h 98"/>
                <a:gd name="T12" fmla="*/ 551 w 597"/>
                <a:gd name="T13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97" h="98">
                  <a:moveTo>
                    <a:pt x="551" y="0"/>
                  </a:moveTo>
                  <a:lnTo>
                    <a:pt x="299" y="0"/>
                  </a:lnTo>
                  <a:lnTo>
                    <a:pt x="44" y="0"/>
                  </a:lnTo>
                  <a:lnTo>
                    <a:pt x="0" y="98"/>
                  </a:lnTo>
                  <a:lnTo>
                    <a:pt x="299" y="98"/>
                  </a:lnTo>
                  <a:lnTo>
                    <a:pt x="597" y="98"/>
                  </a:lnTo>
                  <a:lnTo>
                    <a:pt x="5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77" name="Freeform 515">
              <a:extLst>
                <a:ext uri="{FF2B5EF4-FFF2-40B4-BE49-F238E27FC236}">
                  <a16:creationId xmlns:a16="http://schemas.microsoft.com/office/drawing/2014/main" id="{EF2A7E98-EF8F-4690-8A0C-69905E887D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83663" y="3914544"/>
              <a:ext cx="947737" cy="31750"/>
            </a:xfrm>
            <a:custGeom>
              <a:avLst/>
              <a:gdLst>
                <a:gd name="T0" fmla="*/ 0 w 597"/>
                <a:gd name="T1" fmla="*/ 20 h 20"/>
                <a:gd name="T2" fmla="*/ 9 w 597"/>
                <a:gd name="T3" fmla="*/ 0 h 20"/>
                <a:gd name="T4" fmla="*/ 589 w 597"/>
                <a:gd name="T5" fmla="*/ 0 h 20"/>
                <a:gd name="T6" fmla="*/ 597 w 597"/>
                <a:gd name="T7" fmla="*/ 20 h 20"/>
                <a:gd name="T8" fmla="*/ 0 w 597"/>
                <a:gd name="T9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7" h="20">
                  <a:moveTo>
                    <a:pt x="0" y="20"/>
                  </a:moveTo>
                  <a:lnTo>
                    <a:pt x="9" y="0"/>
                  </a:lnTo>
                  <a:lnTo>
                    <a:pt x="589" y="0"/>
                  </a:lnTo>
                  <a:lnTo>
                    <a:pt x="597" y="20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EE2C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78" name="Freeform 516">
              <a:extLst>
                <a:ext uri="{FF2B5EF4-FFF2-40B4-BE49-F238E27FC236}">
                  <a16:creationId xmlns:a16="http://schemas.microsoft.com/office/drawing/2014/main" id="{B3B6BB7D-BEB2-43DD-9543-E896CC69E7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47163" y="3808181"/>
              <a:ext cx="255587" cy="69850"/>
            </a:xfrm>
            <a:custGeom>
              <a:avLst/>
              <a:gdLst>
                <a:gd name="T0" fmla="*/ 0 w 161"/>
                <a:gd name="T1" fmla="*/ 44 h 44"/>
                <a:gd name="T2" fmla="*/ 161 w 161"/>
                <a:gd name="T3" fmla="*/ 44 h 44"/>
                <a:gd name="T4" fmla="*/ 161 w 161"/>
                <a:gd name="T5" fmla="*/ 0 h 44"/>
                <a:gd name="T6" fmla="*/ 18 w 161"/>
                <a:gd name="T7" fmla="*/ 0 h 44"/>
                <a:gd name="T8" fmla="*/ 0 w 161"/>
                <a:gd name="T9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" h="44">
                  <a:moveTo>
                    <a:pt x="0" y="44"/>
                  </a:moveTo>
                  <a:lnTo>
                    <a:pt x="161" y="44"/>
                  </a:lnTo>
                  <a:lnTo>
                    <a:pt x="161" y="0"/>
                  </a:lnTo>
                  <a:lnTo>
                    <a:pt x="18" y="0"/>
                  </a:lnTo>
                  <a:lnTo>
                    <a:pt x="0" y="44"/>
                  </a:lnTo>
                  <a:close/>
                </a:path>
              </a:pathLst>
            </a:custGeom>
            <a:solidFill>
              <a:srgbClr val="2F5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79" name="Freeform 517">
              <a:extLst>
                <a:ext uri="{FF2B5EF4-FFF2-40B4-BE49-F238E27FC236}">
                  <a16:creationId xmlns:a16="http://schemas.microsoft.com/office/drawing/2014/main" id="{EF0C8CAA-C88E-4A64-8A35-EF31C0D07D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7550" y="3808181"/>
              <a:ext cx="254000" cy="69850"/>
            </a:xfrm>
            <a:custGeom>
              <a:avLst/>
              <a:gdLst>
                <a:gd name="T0" fmla="*/ 160 w 160"/>
                <a:gd name="T1" fmla="*/ 44 h 44"/>
                <a:gd name="T2" fmla="*/ 0 w 160"/>
                <a:gd name="T3" fmla="*/ 44 h 44"/>
                <a:gd name="T4" fmla="*/ 0 w 160"/>
                <a:gd name="T5" fmla="*/ 0 h 44"/>
                <a:gd name="T6" fmla="*/ 143 w 160"/>
                <a:gd name="T7" fmla="*/ 0 h 44"/>
                <a:gd name="T8" fmla="*/ 160 w 160"/>
                <a:gd name="T9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0" h="44">
                  <a:moveTo>
                    <a:pt x="160" y="44"/>
                  </a:moveTo>
                  <a:lnTo>
                    <a:pt x="0" y="44"/>
                  </a:lnTo>
                  <a:lnTo>
                    <a:pt x="0" y="0"/>
                  </a:lnTo>
                  <a:lnTo>
                    <a:pt x="143" y="0"/>
                  </a:lnTo>
                  <a:lnTo>
                    <a:pt x="160" y="44"/>
                  </a:lnTo>
                  <a:close/>
                </a:path>
              </a:pathLst>
            </a:custGeom>
            <a:solidFill>
              <a:srgbClr val="2F5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80" name="Freeform 518">
              <a:extLst>
                <a:ext uri="{FF2B5EF4-FFF2-40B4-BE49-F238E27FC236}">
                  <a16:creationId xmlns:a16="http://schemas.microsoft.com/office/drawing/2014/main" id="{1C4E9E5D-D8C9-46E8-AE8E-38B37C17D3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83912" y="5022619"/>
              <a:ext cx="504825" cy="950913"/>
            </a:xfrm>
            <a:custGeom>
              <a:avLst/>
              <a:gdLst>
                <a:gd name="T0" fmla="*/ 0 w 254"/>
                <a:gd name="T1" fmla="*/ 187 h 478"/>
                <a:gd name="T2" fmla="*/ 156 w 254"/>
                <a:gd name="T3" fmla="*/ 187 h 478"/>
                <a:gd name="T4" fmla="*/ 96 w 254"/>
                <a:gd name="T5" fmla="*/ 38 h 478"/>
                <a:gd name="T6" fmla="*/ 163 w 254"/>
                <a:gd name="T7" fmla="*/ 0 h 478"/>
                <a:gd name="T8" fmla="*/ 251 w 254"/>
                <a:gd name="T9" fmla="*/ 180 h 478"/>
                <a:gd name="T10" fmla="*/ 248 w 254"/>
                <a:gd name="T11" fmla="*/ 351 h 478"/>
                <a:gd name="T12" fmla="*/ 158 w 254"/>
                <a:gd name="T13" fmla="*/ 475 h 478"/>
                <a:gd name="T14" fmla="*/ 140 w 254"/>
                <a:gd name="T15" fmla="*/ 475 h 478"/>
                <a:gd name="T16" fmla="*/ 52 w 254"/>
                <a:gd name="T17" fmla="*/ 317 h 478"/>
                <a:gd name="T18" fmla="*/ 0 w 254"/>
                <a:gd name="T19" fmla="*/ 187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4" h="478">
                  <a:moveTo>
                    <a:pt x="0" y="187"/>
                  </a:moveTo>
                  <a:cubicBezTo>
                    <a:pt x="156" y="187"/>
                    <a:pt x="156" y="187"/>
                    <a:pt x="156" y="187"/>
                  </a:cubicBezTo>
                  <a:cubicBezTo>
                    <a:pt x="156" y="187"/>
                    <a:pt x="100" y="39"/>
                    <a:pt x="96" y="38"/>
                  </a:cubicBezTo>
                  <a:cubicBezTo>
                    <a:pt x="163" y="0"/>
                    <a:pt x="163" y="0"/>
                    <a:pt x="163" y="0"/>
                  </a:cubicBezTo>
                  <a:cubicBezTo>
                    <a:pt x="163" y="0"/>
                    <a:pt x="249" y="172"/>
                    <a:pt x="251" y="180"/>
                  </a:cubicBezTo>
                  <a:cubicBezTo>
                    <a:pt x="254" y="187"/>
                    <a:pt x="254" y="339"/>
                    <a:pt x="248" y="351"/>
                  </a:cubicBezTo>
                  <a:cubicBezTo>
                    <a:pt x="241" y="364"/>
                    <a:pt x="167" y="473"/>
                    <a:pt x="158" y="475"/>
                  </a:cubicBezTo>
                  <a:cubicBezTo>
                    <a:pt x="149" y="478"/>
                    <a:pt x="140" y="475"/>
                    <a:pt x="140" y="475"/>
                  </a:cubicBezTo>
                  <a:cubicBezTo>
                    <a:pt x="52" y="317"/>
                    <a:pt x="52" y="317"/>
                    <a:pt x="52" y="317"/>
                  </a:cubicBezTo>
                  <a:lnTo>
                    <a:pt x="0" y="187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81" name="Freeform 519">
              <a:extLst>
                <a:ext uri="{FF2B5EF4-FFF2-40B4-BE49-F238E27FC236}">
                  <a16:creationId xmlns:a16="http://schemas.microsoft.com/office/drawing/2014/main" id="{90B0364A-DD2A-4179-A750-E1E6F540AB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88712" y="5546494"/>
              <a:ext cx="42862" cy="158750"/>
            </a:xfrm>
            <a:custGeom>
              <a:avLst/>
              <a:gdLst>
                <a:gd name="T0" fmla="*/ 9 w 22"/>
                <a:gd name="T1" fmla="*/ 80 h 80"/>
                <a:gd name="T2" fmla="*/ 0 w 22"/>
                <a:gd name="T3" fmla="*/ 32 h 80"/>
                <a:gd name="T4" fmla="*/ 0 w 22"/>
                <a:gd name="T5" fmla="*/ 17 h 80"/>
                <a:gd name="T6" fmla="*/ 9 w 22"/>
                <a:gd name="T7" fmla="*/ 48 h 80"/>
                <a:gd name="T8" fmla="*/ 14 w 22"/>
                <a:gd name="T9" fmla="*/ 0 h 80"/>
                <a:gd name="T10" fmla="*/ 9 w 22"/>
                <a:gd name="T11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0">
                  <a:moveTo>
                    <a:pt x="9" y="80"/>
                  </a:moveTo>
                  <a:cubicBezTo>
                    <a:pt x="0" y="32"/>
                    <a:pt x="0" y="32"/>
                    <a:pt x="0" y="32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7" y="55"/>
                    <a:pt x="9" y="48"/>
                  </a:cubicBezTo>
                  <a:cubicBezTo>
                    <a:pt x="12" y="42"/>
                    <a:pt x="14" y="0"/>
                    <a:pt x="14" y="0"/>
                  </a:cubicBezTo>
                  <a:cubicBezTo>
                    <a:pt x="14" y="0"/>
                    <a:pt x="22" y="56"/>
                    <a:pt x="9" y="8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82" name="Freeform 520">
              <a:extLst>
                <a:ext uri="{FF2B5EF4-FFF2-40B4-BE49-F238E27FC236}">
                  <a16:creationId xmlns:a16="http://schemas.microsoft.com/office/drawing/2014/main" id="{A4CFDCB9-96EF-4FC2-8648-4A209AD33F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61725" y="5394094"/>
              <a:ext cx="53975" cy="279400"/>
            </a:xfrm>
            <a:custGeom>
              <a:avLst/>
              <a:gdLst>
                <a:gd name="T0" fmla="*/ 20 w 34"/>
                <a:gd name="T1" fmla="*/ 0 h 176"/>
                <a:gd name="T2" fmla="*/ 34 w 34"/>
                <a:gd name="T3" fmla="*/ 103 h 176"/>
                <a:gd name="T4" fmla="*/ 34 w 34"/>
                <a:gd name="T5" fmla="*/ 176 h 176"/>
                <a:gd name="T6" fmla="*/ 20 w 34"/>
                <a:gd name="T7" fmla="*/ 146 h 176"/>
                <a:gd name="T8" fmla="*/ 0 w 34"/>
                <a:gd name="T9" fmla="*/ 0 h 176"/>
                <a:gd name="T10" fmla="*/ 20 w 34"/>
                <a:gd name="T11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176">
                  <a:moveTo>
                    <a:pt x="20" y="0"/>
                  </a:moveTo>
                  <a:lnTo>
                    <a:pt x="34" y="103"/>
                  </a:lnTo>
                  <a:lnTo>
                    <a:pt x="34" y="176"/>
                  </a:lnTo>
                  <a:lnTo>
                    <a:pt x="20" y="146"/>
                  </a:lnTo>
                  <a:lnTo>
                    <a:pt x="0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83" name="Freeform 521">
              <a:extLst>
                <a:ext uri="{FF2B5EF4-FFF2-40B4-BE49-F238E27FC236}">
                  <a16:creationId xmlns:a16="http://schemas.microsoft.com/office/drawing/2014/main" id="{C7B9DAD3-766C-41C5-BD6B-81F4FBD790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71237" y="5003569"/>
              <a:ext cx="130175" cy="90488"/>
            </a:xfrm>
            <a:custGeom>
              <a:avLst/>
              <a:gdLst>
                <a:gd name="T0" fmla="*/ 6 w 82"/>
                <a:gd name="T1" fmla="*/ 57 h 57"/>
                <a:gd name="T2" fmla="*/ 0 w 82"/>
                <a:gd name="T3" fmla="*/ 43 h 57"/>
                <a:gd name="T4" fmla="*/ 66 w 82"/>
                <a:gd name="T5" fmla="*/ 7 h 57"/>
                <a:gd name="T6" fmla="*/ 76 w 82"/>
                <a:gd name="T7" fmla="*/ 0 h 57"/>
                <a:gd name="T8" fmla="*/ 82 w 82"/>
                <a:gd name="T9" fmla="*/ 14 h 57"/>
                <a:gd name="T10" fmla="*/ 6 w 82"/>
                <a:gd name="T11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2" h="57">
                  <a:moveTo>
                    <a:pt x="6" y="57"/>
                  </a:moveTo>
                  <a:lnTo>
                    <a:pt x="0" y="43"/>
                  </a:lnTo>
                  <a:lnTo>
                    <a:pt x="66" y="7"/>
                  </a:lnTo>
                  <a:lnTo>
                    <a:pt x="76" y="0"/>
                  </a:lnTo>
                  <a:lnTo>
                    <a:pt x="82" y="14"/>
                  </a:lnTo>
                  <a:lnTo>
                    <a:pt x="6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84" name="Freeform 522">
              <a:extLst>
                <a:ext uri="{FF2B5EF4-FFF2-40B4-BE49-F238E27FC236}">
                  <a16:creationId xmlns:a16="http://schemas.microsoft.com/office/drawing/2014/main" id="{6F6D7ED4-ACA7-4A2C-8417-775A0CB357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64875" y="4706707"/>
              <a:ext cx="204787" cy="355600"/>
            </a:xfrm>
            <a:custGeom>
              <a:avLst/>
              <a:gdLst>
                <a:gd name="T0" fmla="*/ 103 w 103"/>
                <a:gd name="T1" fmla="*/ 155 h 178"/>
                <a:gd name="T2" fmla="*/ 80 w 103"/>
                <a:gd name="T3" fmla="*/ 104 h 178"/>
                <a:gd name="T4" fmla="*/ 64 w 103"/>
                <a:gd name="T5" fmla="*/ 27 h 178"/>
                <a:gd name="T6" fmla="*/ 18 w 103"/>
                <a:gd name="T7" fmla="*/ 4 h 178"/>
                <a:gd name="T8" fmla="*/ 1 w 103"/>
                <a:gd name="T9" fmla="*/ 66 h 178"/>
                <a:gd name="T10" fmla="*/ 19 w 103"/>
                <a:gd name="T11" fmla="*/ 134 h 178"/>
                <a:gd name="T12" fmla="*/ 53 w 103"/>
                <a:gd name="T13" fmla="*/ 165 h 178"/>
                <a:gd name="T14" fmla="*/ 61 w 103"/>
                <a:gd name="T15" fmla="*/ 178 h 178"/>
                <a:gd name="T16" fmla="*/ 103 w 103"/>
                <a:gd name="T17" fmla="*/ 155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178">
                  <a:moveTo>
                    <a:pt x="103" y="155"/>
                  </a:moveTo>
                  <a:cubicBezTo>
                    <a:pt x="102" y="151"/>
                    <a:pt x="80" y="108"/>
                    <a:pt x="80" y="104"/>
                  </a:cubicBezTo>
                  <a:cubicBezTo>
                    <a:pt x="80" y="101"/>
                    <a:pt x="69" y="33"/>
                    <a:pt x="64" y="27"/>
                  </a:cubicBezTo>
                  <a:cubicBezTo>
                    <a:pt x="59" y="22"/>
                    <a:pt x="24" y="0"/>
                    <a:pt x="18" y="4"/>
                  </a:cubicBezTo>
                  <a:cubicBezTo>
                    <a:pt x="12" y="8"/>
                    <a:pt x="0" y="57"/>
                    <a:pt x="1" y="66"/>
                  </a:cubicBezTo>
                  <a:cubicBezTo>
                    <a:pt x="2" y="75"/>
                    <a:pt x="13" y="127"/>
                    <a:pt x="19" y="134"/>
                  </a:cubicBezTo>
                  <a:cubicBezTo>
                    <a:pt x="25" y="142"/>
                    <a:pt x="49" y="163"/>
                    <a:pt x="53" y="165"/>
                  </a:cubicBezTo>
                  <a:cubicBezTo>
                    <a:pt x="57" y="167"/>
                    <a:pt x="61" y="178"/>
                    <a:pt x="61" y="178"/>
                  </a:cubicBezTo>
                  <a:lnTo>
                    <a:pt x="103" y="155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85" name="Freeform 523">
              <a:extLst>
                <a:ext uri="{FF2B5EF4-FFF2-40B4-BE49-F238E27FC236}">
                  <a16:creationId xmlns:a16="http://schemas.microsoft.com/office/drawing/2014/main" id="{C5EBA5A6-091B-465C-8384-CC8365317E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83912" y="5697307"/>
              <a:ext cx="246062" cy="565150"/>
            </a:xfrm>
            <a:custGeom>
              <a:avLst/>
              <a:gdLst>
                <a:gd name="T0" fmla="*/ 0 w 124"/>
                <a:gd name="T1" fmla="*/ 284 h 284"/>
                <a:gd name="T2" fmla="*/ 111 w 124"/>
                <a:gd name="T3" fmla="*/ 243 h 284"/>
                <a:gd name="T4" fmla="*/ 124 w 124"/>
                <a:gd name="T5" fmla="*/ 145 h 284"/>
                <a:gd name="T6" fmla="*/ 119 w 124"/>
                <a:gd name="T7" fmla="*/ 93 h 284"/>
                <a:gd name="T8" fmla="*/ 0 w 124"/>
                <a:gd name="T9" fmla="*/ 0 h 284"/>
                <a:gd name="T10" fmla="*/ 0 w 124"/>
                <a:gd name="T11" fmla="*/ 28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4" h="284">
                  <a:moveTo>
                    <a:pt x="0" y="284"/>
                  </a:moveTo>
                  <a:cubicBezTo>
                    <a:pt x="6" y="284"/>
                    <a:pt x="100" y="273"/>
                    <a:pt x="111" y="243"/>
                  </a:cubicBezTo>
                  <a:cubicBezTo>
                    <a:pt x="122" y="212"/>
                    <a:pt x="124" y="145"/>
                    <a:pt x="124" y="145"/>
                  </a:cubicBezTo>
                  <a:cubicBezTo>
                    <a:pt x="119" y="93"/>
                    <a:pt x="119" y="93"/>
                    <a:pt x="119" y="93"/>
                  </a:cubicBezTo>
                  <a:cubicBezTo>
                    <a:pt x="119" y="93"/>
                    <a:pt x="59" y="6"/>
                    <a:pt x="0" y="0"/>
                  </a:cubicBezTo>
                  <a:lnTo>
                    <a:pt x="0" y="284"/>
                  </a:lnTo>
                  <a:close/>
                </a:path>
              </a:pathLst>
            </a:custGeom>
            <a:solidFill>
              <a:srgbClr val="7D5C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86" name="Freeform 524">
              <a:extLst>
                <a:ext uri="{FF2B5EF4-FFF2-40B4-BE49-F238E27FC236}">
                  <a16:creationId xmlns:a16="http://schemas.microsoft.com/office/drawing/2014/main" id="{D759343F-F1D0-4206-AEE5-79276D99F1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75912" y="5022619"/>
              <a:ext cx="508000" cy="950913"/>
            </a:xfrm>
            <a:custGeom>
              <a:avLst/>
              <a:gdLst>
                <a:gd name="T0" fmla="*/ 255 w 255"/>
                <a:gd name="T1" fmla="*/ 187 h 478"/>
                <a:gd name="T2" fmla="*/ 98 w 255"/>
                <a:gd name="T3" fmla="*/ 187 h 478"/>
                <a:gd name="T4" fmla="*/ 158 w 255"/>
                <a:gd name="T5" fmla="*/ 38 h 478"/>
                <a:gd name="T6" fmla="*/ 91 w 255"/>
                <a:gd name="T7" fmla="*/ 0 h 478"/>
                <a:gd name="T8" fmla="*/ 3 w 255"/>
                <a:gd name="T9" fmla="*/ 180 h 478"/>
                <a:gd name="T10" fmla="*/ 6 w 255"/>
                <a:gd name="T11" fmla="*/ 351 h 478"/>
                <a:gd name="T12" fmla="*/ 96 w 255"/>
                <a:gd name="T13" fmla="*/ 475 h 478"/>
                <a:gd name="T14" fmla="*/ 114 w 255"/>
                <a:gd name="T15" fmla="*/ 475 h 478"/>
                <a:gd name="T16" fmla="*/ 202 w 255"/>
                <a:gd name="T17" fmla="*/ 317 h 478"/>
                <a:gd name="T18" fmla="*/ 255 w 255"/>
                <a:gd name="T19" fmla="*/ 187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5" h="478">
                  <a:moveTo>
                    <a:pt x="255" y="187"/>
                  </a:moveTo>
                  <a:cubicBezTo>
                    <a:pt x="98" y="187"/>
                    <a:pt x="98" y="187"/>
                    <a:pt x="98" y="187"/>
                  </a:cubicBezTo>
                  <a:cubicBezTo>
                    <a:pt x="98" y="187"/>
                    <a:pt x="155" y="39"/>
                    <a:pt x="158" y="38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91" y="0"/>
                    <a:pt x="6" y="172"/>
                    <a:pt x="3" y="180"/>
                  </a:cubicBezTo>
                  <a:cubicBezTo>
                    <a:pt x="0" y="187"/>
                    <a:pt x="0" y="339"/>
                    <a:pt x="6" y="351"/>
                  </a:cubicBezTo>
                  <a:cubicBezTo>
                    <a:pt x="13" y="364"/>
                    <a:pt x="87" y="473"/>
                    <a:pt x="96" y="475"/>
                  </a:cubicBezTo>
                  <a:cubicBezTo>
                    <a:pt x="105" y="478"/>
                    <a:pt x="114" y="475"/>
                    <a:pt x="114" y="475"/>
                  </a:cubicBezTo>
                  <a:cubicBezTo>
                    <a:pt x="202" y="317"/>
                    <a:pt x="202" y="317"/>
                    <a:pt x="202" y="317"/>
                  </a:cubicBezTo>
                  <a:lnTo>
                    <a:pt x="255" y="187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87" name="Freeform 525">
              <a:extLst>
                <a:ext uri="{FF2B5EF4-FFF2-40B4-BE49-F238E27FC236}">
                  <a16:creationId xmlns:a16="http://schemas.microsoft.com/office/drawing/2014/main" id="{B7118280-74EE-406C-A7FB-404BC577B2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33075" y="5546494"/>
              <a:ext cx="42862" cy="158750"/>
            </a:xfrm>
            <a:custGeom>
              <a:avLst/>
              <a:gdLst>
                <a:gd name="T0" fmla="*/ 13 w 22"/>
                <a:gd name="T1" fmla="*/ 80 h 80"/>
                <a:gd name="T2" fmla="*/ 22 w 22"/>
                <a:gd name="T3" fmla="*/ 32 h 80"/>
                <a:gd name="T4" fmla="*/ 22 w 22"/>
                <a:gd name="T5" fmla="*/ 17 h 80"/>
                <a:gd name="T6" fmla="*/ 13 w 22"/>
                <a:gd name="T7" fmla="*/ 48 h 80"/>
                <a:gd name="T8" fmla="*/ 8 w 22"/>
                <a:gd name="T9" fmla="*/ 0 h 80"/>
                <a:gd name="T10" fmla="*/ 13 w 22"/>
                <a:gd name="T11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0">
                  <a:moveTo>
                    <a:pt x="13" y="80"/>
                  </a:moveTo>
                  <a:cubicBezTo>
                    <a:pt x="22" y="32"/>
                    <a:pt x="22" y="32"/>
                    <a:pt x="22" y="32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17"/>
                    <a:pt x="15" y="55"/>
                    <a:pt x="13" y="48"/>
                  </a:cubicBezTo>
                  <a:cubicBezTo>
                    <a:pt x="10" y="42"/>
                    <a:pt x="8" y="0"/>
                    <a:pt x="8" y="0"/>
                  </a:cubicBezTo>
                  <a:cubicBezTo>
                    <a:pt x="8" y="0"/>
                    <a:pt x="0" y="56"/>
                    <a:pt x="13" y="8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88" name="Freeform 526">
              <a:extLst>
                <a:ext uri="{FF2B5EF4-FFF2-40B4-BE49-F238E27FC236}">
                  <a16:creationId xmlns:a16="http://schemas.microsoft.com/office/drawing/2014/main" id="{EB4E3C85-A64C-4A2D-B3B9-A9BB947F6C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48950" y="5394094"/>
              <a:ext cx="53975" cy="279400"/>
            </a:xfrm>
            <a:custGeom>
              <a:avLst/>
              <a:gdLst>
                <a:gd name="T0" fmla="*/ 14 w 34"/>
                <a:gd name="T1" fmla="*/ 0 h 176"/>
                <a:gd name="T2" fmla="*/ 0 w 34"/>
                <a:gd name="T3" fmla="*/ 103 h 176"/>
                <a:gd name="T4" fmla="*/ 0 w 34"/>
                <a:gd name="T5" fmla="*/ 176 h 176"/>
                <a:gd name="T6" fmla="*/ 14 w 34"/>
                <a:gd name="T7" fmla="*/ 146 h 176"/>
                <a:gd name="T8" fmla="*/ 34 w 34"/>
                <a:gd name="T9" fmla="*/ 0 h 176"/>
                <a:gd name="T10" fmla="*/ 14 w 34"/>
                <a:gd name="T11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176">
                  <a:moveTo>
                    <a:pt x="14" y="0"/>
                  </a:moveTo>
                  <a:lnTo>
                    <a:pt x="0" y="103"/>
                  </a:lnTo>
                  <a:lnTo>
                    <a:pt x="0" y="176"/>
                  </a:lnTo>
                  <a:lnTo>
                    <a:pt x="14" y="146"/>
                  </a:lnTo>
                  <a:lnTo>
                    <a:pt x="34" y="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89" name="Freeform 527">
              <a:extLst>
                <a:ext uri="{FF2B5EF4-FFF2-40B4-BE49-F238E27FC236}">
                  <a16:creationId xmlns:a16="http://schemas.microsoft.com/office/drawing/2014/main" id="{5FABA1B7-5CE9-4D97-8BDD-B257F861ED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63237" y="5003569"/>
              <a:ext cx="130175" cy="90488"/>
            </a:xfrm>
            <a:custGeom>
              <a:avLst/>
              <a:gdLst>
                <a:gd name="T0" fmla="*/ 76 w 82"/>
                <a:gd name="T1" fmla="*/ 57 h 57"/>
                <a:gd name="T2" fmla="*/ 82 w 82"/>
                <a:gd name="T3" fmla="*/ 43 h 57"/>
                <a:gd name="T4" fmla="*/ 16 w 82"/>
                <a:gd name="T5" fmla="*/ 7 h 57"/>
                <a:gd name="T6" fmla="*/ 6 w 82"/>
                <a:gd name="T7" fmla="*/ 0 h 57"/>
                <a:gd name="T8" fmla="*/ 0 w 82"/>
                <a:gd name="T9" fmla="*/ 14 h 57"/>
                <a:gd name="T10" fmla="*/ 76 w 82"/>
                <a:gd name="T11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2" h="57">
                  <a:moveTo>
                    <a:pt x="76" y="57"/>
                  </a:moveTo>
                  <a:lnTo>
                    <a:pt x="82" y="43"/>
                  </a:lnTo>
                  <a:lnTo>
                    <a:pt x="16" y="7"/>
                  </a:lnTo>
                  <a:lnTo>
                    <a:pt x="6" y="0"/>
                  </a:lnTo>
                  <a:lnTo>
                    <a:pt x="0" y="14"/>
                  </a:lnTo>
                  <a:lnTo>
                    <a:pt x="76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90" name="Freeform 528">
              <a:extLst>
                <a:ext uri="{FF2B5EF4-FFF2-40B4-BE49-F238E27FC236}">
                  <a16:creationId xmlns:a16="http://schemas.microsoft.com/office/drawing/2014/main" id="{BC7CE86F-6A2C-480B-9F02-5857F3FC5E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94987" y="4706707"/>
              <a:ext cx="204787" cy="355600"/>
            </a:xfrm>
            <a:custGeom>
              <a:avLst/>
              <a:gdLst>
                <a:gd name="T0" fmla="*/ 0 w 103"/>
                <a:gd name="T1" fmla="*/ 155 h 178"/>
                <a:gd name="T2" fmla="*/ 23 w 103"/>
                <a:gd name="T3" fmla="*/ 104 h 178"/>
                <a:gd name="T4" fmla="*/ 40 w 103"/>
                <a:gd name="T5" fmla="*/ 27 h 178"/>
                <a:gd name="T6" fmla="*/ 85 w 103"/>
                <a:gd name="T7" fmla="*/ 4 h 178"/>
                <a:gd name="T8" fmla="*/ 102 w 103"/>
                <a:gd name="T9" fmla="*/ 66 h 178"/>
                <a:gd name="T10" fmla="*/ 84 w 103"/>
                <a:gd name="T11" fmla="*/ 134 h 178"/>
                <a:gd name="T12" fmla="*/ 50 w 103"/>
                <a:gd name="T13" fmla="*/ 165 h 178"/>
                <a:gd name="T14" fmla="*/ 42 w 103"/>
                <a:gd name="T15" fmla="*/ 178 h 178"/>
                <a:gd name="T16" fmla="*/ 0 w 103"/>
                <a:gd name="T17" fmla="*/ 155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178">
                  <a:moveTo>
                    <a:pt x="0" y="155"/>
                  </a:moveTo>
                  <a:cubicBezTo>
                    <a:pt x="1" y="151"/>
                    <a:pt x="23" y="108"/>
                    <a:pt x="23" y="104"/>
                  </a:cubicBezTo>
                  <a:cubicBezTo>
                    <a:pt x="23" y="101"/>
                    <a:pt x="34" y="33"/>
                    <a:pt x="40" y="27"/>
                  </a:cubicBezTo>
                  <a:cubicBezTo>
                    <a:pt x="45" y="22"/>
                    <a:pt x="80" y="0"/>
                    <a:pt x="85" y="4"/>
                  </a:cubicBezTo>
                  <a:cubicBezTo>
                    <a:pt x="91" y="8"/>
                    <a:pt x="103" y="57"/>
                    <a:pt x="102" y="66"/>
                  </a:cubicBezTo>
                  <a:cubicBezTo>
                    <a:pt x="102" y="75"/>
                    <a:pt x="91" y="127"/>
                    <a:pt x="84" y="134"/>
                  </a:cubicBezTo>
                  <a:cubicBezTo>
                    <a:pt x="78" y="142"/>
                    <a:pt x="54" y="163"/>
                    <a:pt x="50" y="165"/>
                  </a:cubicBezTo>
                  <a:cubicBezTo>
                    <a:pt x="46" y="167"/>
                    <a:pt x="42" y="178"/>
                    <a:pt x="42" y="178"/>
                  </a:cubicBezTo>
                  <a:lnTo>
                    <a:pt x="0" y="155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91" name="Freeform 529">
              <a:extLst>
                <a:ext uri="{FF2B5EF4-FFF2-40B4-BE49-F238E27FC236}">
                  <a16:creationId xmlns:a16="http://schemas.microsoft.com/office/drawing/2014/main" id="{FF9453A3-AC97-4889-8757-FD6EC276C0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61675" y="5394094"/>
              <a:ext cx="241300" cy="303213"/>
            </a:xfrm>
            <a:custGeom>
              <a:avLst/>
              <a:gdLst>
                <a:gd name="T0" fmla="*/ 61 w 121"/>
                <a:gd name="T1" fmla="*/ 0 h 152"/>
                <a:gd name="T2" fmla="*/ 0 w 121"/>
                <a:gd name="T3" fmla="*/ 152 h 152"/>
                <a:gd name="T4" fmla="*/ 61 w 121"/>
                <a:gd name="T5" fmla="*/ 131 h 152"/>
                <a:gd name="T6" fmla="*/ 121 w 121"/>
                <a:gd name="T7" fmla="*/ 152 h 152"/>
                <a:gd name="T8" fmla="*/ 61 w 121"/>
                <a:gd name="T9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152">
                  <a:moveTo>
                    <a:pt x="61" y="0"/>
                  </a:moveTo>
                  <a:cubicBezTo>
                    <a:pt x="61" y="0"/>
                    <a:pt x="12" y="122"/>
                    <a:pt x="0" y="152"/>
                  </a:cubicBezTo>
                  <a:cubicBezTo>
                    <a:pt x="61" y="131"/>
                    <a:pt x="61" y="131"/>
                    <a:pt x="61" y="131"/>
                  </a:cubicBezTo>
                  <a:cubicBezTo>
                    <a:pt x="121" y="152"/>
                    <a:pt x="121" y="152"/>
                    <a:pt x="121" y="152"/>
                  </a:cubicBezTo>
                  <a:cubicBezTo>
                    <a:pt x="110" y="122"/>
                    <a:pt x="61" y="0"/>
                    <a:pt x="61" y="0"/>
                  </a:cubicBezTo>
                  <a:close/>
                </a:path>
              </a:pathLst>
            </a:custGeom>
            <a:solidFill>
              <a:srgbClr val="ACAD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92" name="Freeform 530">
              <a:extLst>
                <a:ext uri="{FF2B5EF4-FFF2-40B4-BE49-F238E27FC236}">
                  <a16:creationId xmlns:a16="http://schemas.microsoft.com/office/drawing/2014/main" id="{BF1CFCE2-96E6-49F8-BA90-C8120ED9C1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94987" y="5594119"/>
              <a:ext cx="574675" cy="392113"/>
            </a:xfrm>
            <a:custGeom>
              <a:avLst/>
              <a:gdLst>
                <a:gd name="T0" fmla="*/ 281 w 289"/>
                <a:gd name="T1" fmla="*/ 147 h 197"/>
                <a:gd name="T2" fmla="*/ 258 w 289"/>
                <a:gd name="T3" fmla="*/ 130 h 197"/>
                <a:gd name="T4" fmla="*/ 233 w 289"/>
                <a:gd name="T5" fmla="*/ 62 h 197"/>
                <a:gd name="T6" fmla="*/ 145 w 289"/>
                <a:gd name="T7" fmla="*/ 0 h 197"/>
                <a:gd name="T8" fmla="*/ 56 w 289"/>
                <a:gd name="T9" fmla="*/ 62 h 197"/>
                <a:gd name="T10" fmla="*/ 31 w 289"/>
                <a:gd name="T11" fmla="*/ 130 h 197"/>
                <a:gd name="T12" fmla="*/ 8 w 289"/>
                <a:gd name="T13" fmla="*/ 147 h 197"/>
                <a:gd name="T14" fmla="*/ 8 w 289"/>
                <a:gd name="T15" fmla="*/ 197 h 197"/>
                <a:gd name="T16" fmla="*/ 21 w 289"/>
                <a:gd name="T17" fmla="*/ 197 h 197"/>
                <a:gd name="T18" fmla="*/ 26 w 289"/>
                <a:gd name="T19" fmla="*/ 145 h 197"/>
                <a:gd name="T20" fmla="*/ 145 w 289"/>
                <a:gd name="T21" fmla="*/ 52 h 197"/>
                <a:gd name="T22" fmla="*/ 264 w 289"/>
                <a:gd name="T23" fmla="*/ 145 h 197"/>
                <a:gd name="T24" fmla="*/ 269 w 289"/>
                <a:gd name="T25" fmla="*/ 197 h 197"/>
                <a:gd name="T26" fmla="*/ 281 w 289"/>
                <a:gd name="T27" fmla="*/ 197 h 197"/>
                <a:gd name="T28" fmla="*/ 281 w 289"/>
                <a:gd name="T29" fmla="*/ 147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9" h="197">
                  <a:moveTo>
                    <a:pt x="281" y="147"/>
                  </a:moveTo>
                  <a:cubicBezTo>
                    <a:pt x="280" y="138"/>
                    <a:pt x="258" y="130"/>
                    <a:pt x="258" y="130"/>
                  </a:cubicBezTo>
                  <a:cubicBezTo>
                    <a:pt x="258" y="130"/>
                    <a:pt x="242" y="82"/>
                    <a:pt x="233" y="62"/>
                  </a:cubicBezTo>
                  <a:cubicBezTo>
                    <a:pt x="224" y="41"/>
                    <a:pt x="145" y="0"/>
                    <a:pt x="145" y="0"/>
                  </a:cubicBezTo>
                  <a:cubicBezTo>
                    <a:pt x="145" y="0"/>
                    <a:pt x="65" y="41"/>
                    <a:pt x="56" y="62"/>
                  </a:cubicBezTo>
                  <a:cubicBezTo>
                    <a:pt x="47" y="82"/>
                    <a:pt x="31" y="130"/>
                    <a:pt x="31" y="130"/>
                  </a:cubicBezTo>
                  <a:cubicBezTo>
                    <a:pt x="31" y="130"/>
                    <a:pt x="9" y="138"/>
                    <a:pt x="8" y="147"/>
                  </a:cubicBezTo>
                  <a:cubicBezTo>
                    <a:pt x="7" y="155"/>
                    <a:pt x="0" y="197"/>
                    <a:pt x="8" y="197"/>
                  </a:cubicBezTo>
                  <a:cubicBezTo>
                    <a:pt x="15" y="197"/>
                    <a:pt x="21" y="197"/>
                    <a:pt x="21" y="197"/>
                  </a:cubicBezTo>
                  <a:cubicBezTo>
                    <a:pt x="26" y="145"/>
                    <a:pt x="26" y="145"/>
                    <a:pt x="26" y="145"/>
                  </a:cubicBezTo>
                  <a:cubicBezTo>
                    <a:pt x="26" y="145"/>
                    <a:pt x="104" y="52"/>
                    <a:pt x="145" y="52"/>
                  </a:cubicBezTo>
                  <a:cubicBezTo>
                    <a:pt x="185" y="52"/>
                    <a:pt x="264" y="145"/>
                    <a:pt x="264" y="145"/>
                  </a:cubicBezTo>
                  <a:cubicBezTo>
                    <a:pt x="269" y="197"/>
                    <a:pt x="269" y="197"/>
                    <a:pt x="269" y="197"/>
                  </a:cubicBezTo>
                  <a:cubicBezTo>
                    <a:pt x="269" y="197"/>
                    <a:pt x="274" y="197"/>
                    <a:pt x="281" y="197"/>
                  </a:cubicBezTo>
                  <a:cubicBezTo>
                    <a:pt x="289" y="197"/>
                    <a:pt x="283" y="155"/>
                    <a:pt x="281" y="147"/>
                  </a:cubicBezTo>
                  <a:close/>
                </a:path>
              </a:pathLst>
            </a:custGeom>
            <a:solidFill>
              <a:srgbClr val="FCCF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93" name="Freeform 531">
              <a:extLst>
                <a:ext uri="{FF2B5EF4-FFF2-40B4-BE49-F238E27FC236}">
                  <a16:creationId xmlns:a16="http://schemas.microsoft.com/office/drawing/2014/main" id="{23A1F8C7-544B-42F6-894E-B2A4A8DD1C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36262" y="5673494"/>
              <a:ext cx="314325" cy="588963"/>
            </a:xfrm>
            <a:custGeom>
              <a:avLst/>
              <a:gdLst>
                <a:gd name="T0" fmla="*/ 81 w 158"/>
                <a:gd name="T1" fmla="*/ 28 h 296"/>
                <a:gd name="T2" fmla="*/ 81 w 158"/>
                <a:gd name="T3" fmla="*/ 28 h 296"/>
                <a:gd name="T4" fmla="*/ 5 w 158"/>
                <a:gd name="T5" fmla="*/ 105 h 296"/>
                <a:gd name="T6" fmla="*/ 0 w 158"/>
                <a:gd name="T7" fmla="*/ 157 h 296"/>
                <a:gd name="T8" fmla="*/ 12 w 158"/>
                <a:gd name="T9" fmla="*/ 255 h 296"/>
                <a:gd name="T10" fmla="*/ 124 w 158"/>
                <a:gd name="T11" fmla="*/ 296 h 296"/>
                <a:gd name="T12" fmla="*/ 124 w 158"/>
                <a:gd name="T13" fmla="*/ 28 h 296"/>
                <a:gd name="T14" fmla="*/ 158 w 158"/>
                <a:gd name="T15" fmla="*/ 0 h 296"/>
                <a:gd name="T16" fmla="*/ 81 w 158"/>
                <a:gd name="T17" fmla="*/ 28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8" h="296">
                  <a:moveTo>
                    <a:pt x="81" y="28"/>
                  </a:moveTo>
                  <a:cubicBezTo>
                    <a:pt x="81" y="28"/>
                    <a:pt x="81" y="28"/>
                    <a:pt x="81" y="28"/>
                  </a:cubicBezTo>
                  <a:cubicBezTo>
                    <a:pt x="39" y="55"/>
                    <a:pt x="5" y="105"/>
                    <a:pt x="5" y="105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1" y="224"/>
                    <a:pt x="12" y="255"/>
                  </a:cubicBezTo>
                  <a:cubicBezTo>
                    <a:pt x="24" y="285"/>
                    <a:pt x="117" y="296"/>
                    <a:pt x="124" y="296"/>
                  </a:cubicBezTo>
                  <a:cubicBezTo>
                    <a:pt x="124" y="28"/>
                    <a:pt x="124" y="28"/>
                    <a:pt x="124" y="28"/>
                  </a:cubicBezTo>
                  <a:cubicBezTo>
                    <a:pt x="124" y="16"/>
                    <a:pt x="158" y="0"/>
                    <a:pt x="158" y="0"/>
                  </a:cubicBezTo>
                  <a:cubicBezTo>
                    <a:pt x="115" y="4"/>
                    <a:pt x="84" y="27"/>
                    <a:pt x="81" y="28"/>
                  </a:cubicBezTo>
                  <a:close/>
                </a:path>
              </a:pathLst>
            </a:custGeom>
            <a:solidFill>
              <a:srgbClr val="674A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94" name="Freeform 532">
              <a:extLst>
                <a:ext uri="{FF2B5EF4-FFF2-40B4-BE49-F238E27FC236}">
                  <a16:creationId xmlns:a16="http://schemas.microsoft.com/office/drawing/2014/main" id="{7ED13F66-4119-48BD-B622-ABF7E787DC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8325" y="2420706"/>
              <a:ext cx="508000" cy="952500"/>
            </a:xfrm>
            <a:custGeom>
              <a:avLst/>
              <a:gdLst>
                <a:gd name="T0" fmla="*/ 0 w 255"/>
                <a:gd name="T1" fmla="*/ 291 h 478"/>
                <a:gd name="T2" fmla="*/ 156 w 255"/>
                <a:gd name="T3" fmla="*/ 291 h 478"/>
                <a:gd name="T4" fmla="*/ 96 w 255"/>
                <a:gd name="T5" fmla="*/ 440 h 478"/>
                <a:gd name="T6" fmla="*/ 163 w 255"/>
                <a:gd name="T7" fmla="*/ 478 h 478"/>
                <a:gd name="T8" fmla="*/ 251 w 255"/>
                <a:gd name="T9" fmla="*/ 298 h 478"/>
                <a:gd name="T10" fmla="*/ 248 w 255"/>
                <a:gd name="T11" fmla="*/ 127 h 478"/>
                <a:gd name="T12" fmla="*/ 158 w 255"/>
                <a:gd name="T13" fmla="*/ 3 h 478"/>
                <a:gd name="T14" fmla="*/ 140 w 255"/>
                <a:gd name="T15" fmla="*/ 3 h 478"/>
                <a:gd name="T16" fmla="*/ 52 w 255"/>
                <a:gd name="T17" fmla="*/ 161 h 478"/>
                <a:gd name="T18" fmla="*/ 0 w 255"/>
                <a:gd name="T19" fmla="*/ 291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5" h="478">
                  <a:moveTo>
                    <a:pt x="0" y="291"/>
                  </a:moveTo>
                  <a:cubicBezTo>
                    <a:pt x="156" y="291"/>
                    <a:pt x="156" y="291"/>
                    <a:pt x="156" y="291"/>
                  </a:cubicBezTo>
                  <a:cubicBezTo>
                    <a:pt x="156" y="291"/>
                    <a:pt x="100" y="439"/>
                    <a:pt x="96" y="440"/>
                  </a:cubicBezTo>
                  <a:cubicBezTo>
                    <a:pt x="163" y="478"/>
                    <a:pt x="163" y="478"/>
                    <a:pt x="163" y="478"/>
                  </a:cubicBezTo>
                  <a:cubicBezTo>
                    <a:pt x="163" y="478"/>
                    <a:pt x="249" y="306"/>
                    <a:pt x="251" y="298"/>
                  </a:cubicBezTo>
                  <a:cubicBezTo>
                    <a:pt x="254" y="291"/>
                    <a:pt x="255" y="139"/>
                    <a:pt x="248" y="127"/>
                  </a:cubicBezTo>
                  <a:cubicBezTo>
                    <a:pt x="241" y="114"/>
                    <a:pt x="168" y="5"/>
                    <a:pt x="158" y="3"/>
                  </a:cubicBezTo>
                  <a:cubicBezTo>
                    <a:pt x="149" y="0"/>
                    <a:pt x="140" y="3"/>
                    <a:pt x="140" y="3"/>
                  </a:cubicBezTo>
                  <a:cubicBezTo>
                    <a:pt x="52" y="161"/>
                    <a:pt x="52" y="161"/>
                    <a:pt x="52" y="161"/>
                  </a:cubicBezTo>
                  <a:lnTo>
                    <a:pt x="0" y="291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95" name="Freeform 533">
              <a:extLst>
                <a:ext uri="{FF2B5EF4-FFF2-40B4-BE49-F238E27FC236}">
                  <a16:creationId xmlns:a16="http://schemas.microsoft.com/office/drawing/2014/main" id="{7D6003D9-4F8A-493A-A8CD-31EAE9FF6F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63125" y="2688994"/>
              <a:ext cx="42862" cy="160338"/>
            </a:xfrm>
            <a:custGeom>
              <a:avLst/>
              <a:gdLst>
                <a:gd name="T0" fmla="*/ 10 w 22"/>
                <a:gd name="T1" fmla="*/ 0 h 80"/>
                <a:gd name="T2" fmla="*/ 0 w 22"/>
                <a:gd name="T3" fmla="*/ 48 h 80"/>
                <a:gd name="T4" fmla="*/ 0 w 22"/>
                <a:gd name="T5" fmla="*/ 63 h 80"/>
                <a:gd name="T6" fmla="*/ 10 w 22"/>
                <a:gd name="T7" fmla="*/ 32 h 80"/>
                <a:gd name="T8" fmla="*/ 15 w 22"/>
                <a:gd name="T9" fmla="*/ 80 h 80"/>
                <a:gd name="T10" fmla="*/ 10 w 22"/>
                <a:gd name="T11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0">
                  <a:moveTo>
                    <a:pt x="10" y="0"/>
                  </a:moveTo>
                  <a:cubicBezTo>
                    <a:pt x="0" y="48"/>
                    <a:pt x="0" y="48"/>
                    <a:pt x="0" y="48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63"/>
                    <a:pt x="7" y="25"/>
                    <a:pt x="10" y="32"/>
                  </a:cubicBezTo>
                  <a:cubicBezTo>
                    <a:pt x="12" y="38"/>
                    <a:pt x="15" y="80"/>
                    <a:pt x="15" y="80"/>
                  </a:cubicBezTo>
                  <a:cubicBezTo>
                    <a:pt x="15" y="80"/>
                    <a:pt x="22" y="24"/>
                    <a:pt x="10" y="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96" name="Freeform 534">
              <a:extLst>
                <a:ext uri="{FF2B5EF4-FFF2-40B4-BE49-F238E27FC236}">
                  <a16:creationId xmlns:a16="http://schemas.microsoft.com/office/drawing/2014/main" id="{C755AB4A-85C8-4E35-B676-5A81D93841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36137" y="2720744"/>
              <a:ext cx="53975" cy="279400"/>
            </a:xfrm>
            <a:custGeom>
              <a:avLst/>
              <a:gdLst>
                <a:gd name="T0" fmla="*/ 20 w 34"/>
                <a:gd name="T1" fmla="*/ 176 h 176"/>
                <a:gd name="T2" fmla="*/ 34 w 34"/>
                <a:gd name="T3" fmla="*/ 73 h 176"/>
                <a:gd name="T4" fmla="*/ 34 w 34"/>
                <a:gd name="T5" fmla="*/ 0 h 176"/>
                <a:gd name="T6" fmla="*/ 20 w 34"/>
                <a:gd name="T7" fmla="*/ 30 h 176"/>
                <a:gd name="T8" fmla="*/ 0 w 34"/>
                <a:gd name="T9" fmla="*/ 176 h 176"/>
                <a:gd name="T10" fmla="*/ 20 w 34"/>
                <a:gd name="T11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176">
                  <a:moveTo>
                    <a:pt x="20" y="176"/>
                  </a:moveTo>
                  <a:lnTo>
                    <a:pt x="34" y="73"/>
                  </a:lnTo>
                  <a:lnTo>
                    <a:pt x="34" y="0"/>
                  </a:lnTo>
                  <a:lnTo>
                    <a:pt x="20" y="30"/>
                  </a:lnTo>
                  <a:lnTo>
                    <a:pt x="0" y="176"/>
                  </a:lnTo>
                  <a:lnTo>
                    <a:pt x="20" y="176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97" name="Freeform 535">
              <a:extLst>
                <a:ext uri="{FF2B5EF4-FFF2-40B4-BE49-F238E27FC236}">
                  <a16:creationId xmlns:a16="http://schemas.microsoft.com/office/drawing/2014/main" id="{0DECE753-E7AB-4DDF-A69B-E64674A053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45650" y="3300181"/>
              <a:ext cx="133350" cy="90488"/>
            </a:xfrm>
            <a:custGeom>
              <a:avLst/>
              <a:gdLst>
                <a:gd name="T0" fmla="*/ 6 w 84"/>
                <a:gd name="T1" fmla="*/ 0 h 57"/>
                <a:gd name="T2" fmla="*/ 0 w 84"/>
                <a:gd name="T3" fmla="*/ 14 h 57"/>
                <a:gd name="T4" fmla="*/ 66 w 84"/>
                <a:gd name="T5" fmla="*/ 51 h 57"/>
                <a:gd name="T6" fmla="*/ 76 w 84"/>
                <a:gd name="T7" fmla="*/ 57 h 57"/>
                <a:gd name="T8" fmla="*/ 84 w 84"/>
                <a:gd name="T9" fmla="*/ 43 h 57"/>
                <a:gd name="T10" fmla="*/ 6 w 84"/>
                <a:gd name="T11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57">
                  <a:moveTo>
                    <a:pt x="6" y="0"/>
                  </a:moveTo>
                  <a:lnTo>
                    <a:pt x="0" y="14"/>
                  </a:lnTo>
                  <a:lnTo>
                    <a:pt x="66" y="51"/>
                  </a:lnTo>
                  <a:lnTo>
                    <a:pt x="76" y="57"/>
                  </a:lnTo>
                  <a:lnTo>
                    <a:pt x="84" y="43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98" name="Freeform 536">
              <a:extLst>
                <a:ext uri="{FF2B5EF4-FFF2-40B4-BE49-F238E27FC236}">
                  <a16:creationId xmlns:a16="http://schemas.microsoft.com/office/drawing/2014/main" id="{300D6276-E507-41DC-8C2B-CF698A406B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39287" y="3333519"/>
              <a:ext cx="204787" cy="354013"/>
            </a:xfrm>
            <a:custGeom>
              <a:avLst/>
              <a:gdLst>
                <a:gd name="T0" fmla="*/ 103 w 103"/>
                <a:gd name="T1" fmla="*/ 23 h 178"/>
                <a:gd name="T2" fmla="*/ 80 w 103"/>
                <a:gd name="T3" fmla="*/ 74 h 178"/>
                <a:gd name="T4" fmla="*/ 64 w 103"/>
                <a:gd name="T5" fmla="*/ 151 h 178"/>
                <a:gd name="T6" fmla="*/ 18 w 103"/>
                <a:gd name="T7" fmla="*/ 174 h 178"/>
                <a:gd name="T8" fmla="*/ 1 w 103"/>
                <a:gd name="T9" fmla="*/ 112 h 178"/>
                <a:gd name="T10" fmla="*/ 19 w 103"/>
                <a:gd name="T11" fmla="*/ 44 h 178"/>
                <a:gd name="T12" fmla="*/ 53 w 103"/>
                <a:gd name="T13" fmla="*/ 13 h 178"/>
                <a:gd name="T14" fmla="*/ 62 w 103"/>
                <a:gd name="T15" fmla="*/ 0 h 178"/>
                <a:gd name="T16" fmla="*/ 103 w 103"/>
                <a:gd name="T17" fmla="*/ 2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178">
                  <a:moveTo>
                    <a:pt x="103" y="23"/>
                  </a:moveTo>
                  <a:cubicBezTo>
                    <a:pt x="102" y="27"/>
                    <a:pt x="80" y="70"/>
                    <a:pt x="80" y="74"/>
                  </a:cubicBezTo>
                  <a:cubicBezTo>
                    <a:pt x="80" y="77"/>
                    <a:pt x="69" y="145"/>
                    <a:pt x="64" y="151"/>
                  </a:cubicBezTo>
                  <a:cubicBezTo>
                    <a:pt x="59" y="156"/>
                    <a:pt x="24" y="178"/>
                    <a:pt x="18" y="174"/>
                  </a:cubicBezTo>
                  <a:cubicBezTo>
                    <a:pt x="12" y="170"/>
                    <a:pt x="0" y="121"/>
                    <a:pt x="1" y="112"/>
                  </a:cubicBezTo>
                  <a:cubicBezTo>
                    <a:pt x="2" y="103"/>
                    <a:pt x="13" y="51"/>
                    <a:pt x="19" y="44"/>
                  </a:cubicBezTo>
                  <a:cubicBezTo>
                    <a:pt x="25" y="36"/>
                    <a:pt x="49" y="15"/>
                    <a:pt x="53" y="13"/>
                  </a:cubicBezTo>
                  <a:cubicBezTo>
                    <a:pt x="58" y="11"/>
                    <a:pt x="62" y="0"/>
                    <a:pt x="62" y="0"/>
                  </a:cubicBezTo>
                  <a:lnTo>
                    <a:pt x="103" y="23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99" name="Freeform 537">
              <a:extLst>
                <a:ext uri="{FF2B5EF4-FFF2-40B4-BE49-F238E27FC236}">
                  <a16:creationId xmlns:a16="http://schemas.microsoft.com/office/drawing/2014/main" id="{5C6DEAD3-3645-4076-92CA-01478F0AD0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8325" y="2131781"/>
              <a:ext cx="246062" cy="565150"/>
            </a:xfrm>
            <a:custGeom>
              <a:avLst/>
              <a:gdLst>
                <a:gd name="T0" fmla="*/ 0 w 124"/>
                <a:gd name="T1" fmla="*/ 0 h 284"/>
                <a:gd name="T2" fmla="*/ 111 w 124"/>
                <a:gd name="T3" fmla="*/ 41 h 284"/>
                <a:gd name="T4" fmla="*/ 124 w 124"/>
                <a:gd name="T5" fmla="*/ 139 h 284"/>
                <a:gd name="T6" fmla="*/ 119 w 124"/>
                <a:gd name="T7" fmla="*/ 191 h 284"/>
                <a:gd name="T8" fmla="*/ 0 w 124"/>
                <a:gd name="T9" fmla="*/ 284 h 284"/>
                <a:gd name="T10" fmla="*/ 0 w 124"/>
                <a:gd name="T11" fmla="*/ 0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4" h="284">
                  <a:moveTo>
                    <a:pt x="0" y="0"/>
                  </a:moveTo>
                  <a:cubicBezTo>
                    <a:pt x="6" y="0"/>
                    <a:pt x="100" y="11"/>
                    <a:pt x="111" y="41"/>
                  </a:cubicBezTo>
                  <a:cubicBezTo>
                    <a:pt x="123" y="72"/>
                    <a:pt x="124" y="139"/>
                    <a:pt x="124" y="139"/>
                  </a:cubicBezTo>
                  <a:cubicBezTo>
                    <a:pt x="119" y="191"/>
                    <a:pt x="119" y="191"/>
                    <a:pt x="119" y="191"/>
                  </a:cubicBezTo>
                  <a:cubicBezTo>
                    <a:pt x="119" y="191"/>
                    <a:pt x="59" y="278"/>
                    <a:pt x="0" y="28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7F4B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00" name="Freeform 538">
              <a:extLst>
                <a:ext uri="{FF2B5EF4-FFF2-40B4-BE49-F238E27FC236}">
                  <a16:creationId xmlns:a16="http://schemas.microsoft.com/office/drawing/2014/main" id="{C49807D8-59B8-4D49-BEA8-A44D908453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50325" y="2420706"/>
              <a:ext cx="508000" cy="952500"/>
            </a:xfrm>
            <a:custGeom>
              <a:avLst/>
              <a:gdLst>
                <a:gd name="T0" fmla="*/ 255 w 255"/>
                <a:gd name="T1" fmla="*/ 291 h 478"/>
                <a:gd name="T2" fmla="*/ 99 w 255"/>
                <a:gd name="T3" fmla="*/ 291 h 478"/>
                <a:gd name="T4" fmla="*/ 158 w 255"/>
                <a:gd name="T5" fmla="*/ 440 h 478"/>
                <a:gd name="T6" fmla="*/ 91 w 255"/>
                <a:gd name="T7" fmla="*/ 478 h 478"/>
                <a:gd name="T8" fmla="*/ 3 w 255"/>
                <a:gd name="T9" fmla="*/ 298 h 478"/>
                <a:gd name="T10" fmla="*/ 7 w 255"/>
                <a:gd name="T11" fmla="*/ 127 h 478"/>
                <a:gd name="T12" fmla="*/ 96 w 255"/>
                <a:gd name="T13" fmla="*/ 3 h 478"/>
                <a:gd name="T14" fmla="*/ 115 w 255"/>
                <a:gd name="T15" fmla="*/ 3 h 478"/>
                <a:gd name="T16" fmla="*/ 203 w 255"/>
                <a:gd name="T17" fmla="*/ 161 h 478"/>
                <a:gd name="T18" fmla="*/ 255 w 255"/>
                <a:gd name="T19" fmla="*/ 291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5" h="478">
                  <a:moveTo>
                    <a:pt x="255" y="291"/>
                  </a:moveTo>
                  <a:cubicBezTo>
                    <a:pt x="99" y="291"/>
                    <a:pt x="99" y="291"/>
                    <a:pt x="99" y="291"/>
                  </a:cubicBezTo>
                  <a:cubicBezTo>
                    <a:pt x="99" y="291"/>
                    <a:pt x="155" y="439"/>
                    <a:pt x="158" y="440"/>
                  </a:cubicBezTo>
                  <a:cubicBezTo>
                    <a:pt x="91" y="478"/>
                    <a:pt x="91" y="478"/>
                    <a:pt x="91" y="478"/>
                  </a:cubicBezTo>
                  <a:cubicBezTo>
                    <a:pt x="91" y="478"/>
                    <a:pt x="6" y="306"/>
                    <a:pt x="3" y="298"/>
                  </a:cubicBezTo>
                  <a:cubicBezTo>
                    <a:pt x="1" y="291"/>
                    <a:pt x="0" y="139"/>
                    <a:pt x="7" y="127"/>
                  </a:cubicBezTo>
                  <a:cubicBezTo>
                    <a:pt x="13" y="114"/>
                    <a:pt x="87" y="5"/>
                    <a:pt x="96" y="3"/>
                  </a:cubicBezTo>
                  <a:cubicBezTo>
                    <a:pt x="105" y="0"/>
                    <a:pt x="115" y="3"/>
                    <a:pt x="115" y="3"/>
                  </a:cubicBezTo>
                  <a:cubicBezTo>
                    <a:pt x="203" y="161"/>
                    <a:pt x="203" y="161"/>
                    <a:pt x="203" y="161"/>
                  </a:cubicBezTo>
                  <a:lnTo>
                    <a:pt x="255" y="291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01" name="Freeform 539">
              <a:extLst>
                <a:ext uri="{FF2B5EF4-FFF2-40B4-BE49-F238E27FC236}">
                  <a16:creationId xmlns:a16="http://schemas.microsoft.com/office/drawing/2014/main" id="{A349F856-1E52-4DBD-A07A-0C0A84A446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07488" y="2688994"/>
              <a:ext cx="44450" cy="160338"/>
            </a:xfrm>
            <a:custGeom>
              <a:avLst/>
              <a:gdLst>
                <a:gd name="T0" fmla="*/ 13 w 22"/>
                <a:gd name="T1" fmla="*/ 0 h 80"/>
                <a:gd name="T2" fmla="*/ 22 w 22"/>
                <a:gd name="T3" fmla="*/ 48 h 80"/>
                <a:gd name="T4" fmla="*/ 22 w 22"/>
                <a:gd name="T5" fmla="*/ 63 h 80"/>
                <a:gd name="T6" fmla="*/ 13 w 22"/>
                <a:gd name="T7" fmla="*/ 32 h 80"/>
                <a:gd name="T8" fmla="*/ 8 w 22"/>
                <a:gd name="T9" fmla="*/ 80 h 80"/>
                <a:gd name="T10" fmla="*/ 13 w 22"/>
                <a:gd name="T11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0">
                  <a:moveTo>
                    <a:pt x="13" y="0"/>
                  </a:moveTo>
                  <a:cubicBezTo>
                    <a:pt x="22" y="48"/>
                    <a:pt x="22" y="48"/>
                    <a:pt x="22" y="48"/>
                  </a:cubicBezTo>
                  <a:cubicBezTo>
                    <a:pt x="22" y="63"/>
                    <a:pt x="22" y="63"/>
                    <a:pt x="22" y="63"/>
                  </a:cubicBezTo>
                  <a:cubicBezTo>
                    <a:pt x="22" y="63"/>
                    <a:pt x="15" y="25"/>
                    <a:pt x="13" y="32"/>
                  </a:cubicBezTo>
                  <a:cubicBezTo>
                    <a:pt x="10" y="38"/>
                    <a:pt x="8" y="80"/>
                    <a:pt x="8" y="80"/>
                  </a:cubicBezTo>
                  <a:cubicBezTo>
                    <a:pt x="8" y="80"/>
                    <a:pt x="0" y="24"/>
                    <a:pt x="13" y="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02" name="Freeform 540">
              <a:extLst>
                <a:ext uri="{FF2B5EF4-FFF2-40B4-BE49-F238E27FC236}">
                  <a16:creationId xmlns:a16="http://schemas.microsoft.com/office/drawing/2014/main" id="{AE470DF9-5231-494D-909C-0F996D995E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3363" y="2720744"/>
              <a:ext cx="53975" cy="279400"/>
            </a:xfrm>
            <a:custGeom>
              <a:avLst/>
              <a:gdLst>
                <a:gd name="T0" fmla="*/ 15 w 34"/>
                <a:gd name="T1" fmla="*/ 176 h 176"/>
                <a:gd name="T2" fmla="*/ 0 w 34"/>
                <a:gd name="T3" fmla="*/ 73 h 176"/>
                <a:gd name="T4" fmla="*/ 0 w 34"/>
                <a:gd name="T5" fmla="*/ 0 h 176"/>
                <a:gd name="T6" fmla="*/ 15 w 34"/>
                <a:gd name="T7" fmla="*/ 30 h 176"/>
                <a:gd name="T8" fmla="*/ 34 w 34"/>
                <a:gd name="T9" fmla="*/ 176 h 176"/>
                <a:gd name="T10" fmla="*/ 15 w 34"/>
                <a:gd name="T11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176">
                  <a:moveTo>
                    <a:pt x="15" y="176"/>
                  </a:moveTo>
                  <a:lnTo>
                    <a:pt x="0" y="73"/>
                  </a:lnTo>
                  <a:lnTo>
                    <a:pt x="0" y="0"/>
                  </a:lnTo>
                  <a:lnTo>
                    <a:pt x="15" y="30"/>
                  </a:lnTo>
                  <a:lnTo>
                    <a:pt x="34" y="176"/>
                  </a:lnTo>
                  <a:lnTo>
                    <a:pt x="15" y="176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03" name="Freeform 541">
              <a:extLst>
                <a:ext uri="{FF2B5EF4-FFF2-40B4-BE49-F238E27FC236}">
                  <a16:creationId xmlns:a16="http://schemas.microsoft.com/office/drawing/2014/main" id="{0E75C29A-D303-40AE-A186-6F35912B03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37650" y="3300181"/>
              <a:ext cx="131762" cy="90488"/>
            </a:xfrm>
            <a:custGeom>
              <a:avLst/>
              <a:gdLst>
                <a:gd name="T0" fmla="*/ 76 w 83"/>
                <a:gd name="T1" fmla="*/ 0 h 57"/>
                <a:gd name="T2" fmla="*/ 83 w 83"/>
                <a:gd name="T3" fmla="*/ 14 h 57"/>
                <a:gd name="T4" fmla="*/ 17 w 83"/>
                <a:gd name="T5" fmla="*/ 51 h 57"/>
                <a:gd name="T6" fmla="*/ 6 w 83"/>
                <a:gd name="T7" fmla="*/ 57 h 57"/>
                <a:gd name="T8" fmla="*/ 0 w 83"/>
                <a:gd name="T9" fmla="*/ 43 h 57"/>
                <a:gd name="T10" fmla="*/ 76 w 83"/>
                <a:gd name="T11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57">
                  <a:moveTo>
                    <a:pt x="76" y="0"/>
                  </a:moveTo>
                  <a:lnTo>
                    <a:pt x="83" y="14"/>
                  </a:lnTo>
                  <a:lnTo>
                    <a:pt x="17" y="51"/>
                  </a:lnTo>
                  <a:lnTo>
                    <a:pt x="6" y="57"/>
                  </a:lnTo>
                  <a:lnTo>
                    <a:pt x="0" y="43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04" name="Freeform 542">
              <a:extLst>
                <a:ext uri="{FF2B5EF4-FFF2-40B4-BE49-F238E27FC236}">
                  <a16:creationId xmlns:a16="http://schemas.microsoft.com/office/drawing/2014/main" id="{E08AB60A-88FF-44D0-923B-BA7090FA30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70988" y="3333519"/>
              <a:ext cx="203200" cy="354013"/>
            </a:xfrm>
            <a:custGeom>
              <a:avLst/>
              <a:gdLst>
                <a:gd name="T0" fmla="*/ 0 w 102"/>
                <a:gd name="T1" fmla="*/ 23 h 178"/>
                <a:gd name="T2" fmla="*/ 22 w 102"/>
                <a:gd name="T3" fmla="*/ 74 h 178"/>
                <a:gd name="T4" fmla="*/ 39 w 102"/>
                <a:gd name="T5" fmla="*/ 151 h 178"/>
                <a:gd name="T6" fmla="*/ 85 w 102"/>
                <a:gd name="T7" fmla="*/ 174 h 178"/>
                <a:gd name="T8" fmla="*/ 102 w 102"/>
                <a:gd name="T9" fmla="*/ 112 h 178"/>
                <a:gd name="T10" fmla="*/ 83 w 102"/>
                <a:gd name="T11" fmla="*/ 44 h 178"/>
                <a:gd name="T12" fmla="*/ 49 w 102"/>
                <a:gd name="T13" fmla="*/ 13 h 178"/>
                <a:gd name="T14" fmla="*/ 41 w 102"/>
                <a:gd name="T15" fmla="*/ 0 h 178"/>
                <a:gd name="T16" fmla="*/ 0 w 102"/>
                <a:gd name="T17" fmla="*/ 2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2" h="178">
                  <a:moveTo>
                    <a:pt x="0" y="23"/>
                  </a:moveTo>
                  <a:cubicBezTo>
                    <a:pt x="0" y="27"/>
                    <a:pt x="22" y="70"/>
                    <a:pt x="22" y="74"/>
                  </a:cubicBezTo>
                  <a:cubicBezTo>
                    <a:pt x="22" y="77"/>
                    <a:pt x="34" y="145"/>
                    <a:pt x="39" y="151"/>
                  </a:cubicBezTo>
                  <a:cubicBezTo>
                    <a:pt x="44" y="156"/>
                    <a:pt x="79" y="178"/>
                    <a:pt x="85" y="174"/>
                  </a:cubicBezTo>
                  <a:cubicBezTo>
                    <a:pt x="91" y="170"/>
                    <a:pt x="102" y="121"/>
                    <a:pt x="102" y="112"/>
                  </a:cubicBezTo>
                  <a:cubicBezTo>
                    <a:pt x="101" y="103"/>
                    <a:pt x="90" y="51"/>
                    <a:pt x="83" y="44"/>
                  </a:cubicBezTo>
                  <a:cubicBezTo>
                    <a:pt x="77" y="36"/>
                    <a:pt x="54" y="15"/>
                    <a:pt x="49" y="13"/>
                  </a:cubicBezTo>
                  <a:cubicBezTo>
                    <a:pt x="45" y="11"/>
                    <a:pt x="41" y="0"/>
                    <a:pt x="41" y="0"/>
                  </a:cubicBezTo>
                  <a:lnTo>
                    <a:pt x="0" y="23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05" name="Freeform 543">
              <a:extLst>
                <a:ext uri="{FF2B5EF4-FFF2-40B4-BE49-F238E27FC236}">
                  <a16:creationId xmlns:a16="http://schemas.microsoft.com/office/drawing/2014/main" id="{6258F044-E370-4F80-805C-1CE46BEEE1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36088" y="2696931"/>
              <a:ext cx="242887" cy="303213"/>
            </a:xfrm>
            <a:custGeom>
              <a:avLst/>
              <a:gdLst>
                <a:gd name="T0" fmla="*/ 61 w 122"/>
                <a:gd name="T1" fmla="*/ 21 h 152"/>
                <a:gd name="T2" fmla="*/ 0 w 122"/>
                <a:gd name="T3" fmla="*/ 0 h 152"/>
                <a:gd name="T4" fmla="*/ 61 w 122"/>
                <a:gd name="T5" fmla="*/ 152 h 152"/>
                <a:gd name="T6" fmla="*/ 122 w 122"/>
                <a:gd name="T7" fmla="*/ 0 h 152"/>
                <a:gd name="T8" fmla="*/ 61 w 122"/>
                <a:gd name="T9" fmla="*/ 21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2" h="152">
                  <a:moveTo>
                    <a:pt x="61" y="2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" y="30"/>
                    <a:pt x="61" y="152"/>
                    <a:pt x="61" y="152"/>
                  </a:cubicBezTo>
                  <a:cubicBezTo>
                    <a:pt x="61" y="152"/>
                    <a:pt x="110" y="30"/>
                    <a:pt x="122" y="0"/>
                  </a:cubicBezTo>
                  <a:lnTo>
                    <a:pt x="61" y="21"/>
                  </a:lnTo>
                  <a:close/>
                </a:path>
              </a:pathLst>
            </a:custGeom>
            <a:solidFill>
              <a:srgbClr val="ACAD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06" name="Freeform 544">
              <a:extLst>
                <a:ext uri="{FF2B5EF4-FFF2-40B4-BE49-F238E27FC236}">
                  <a16:creationId xmlns:a16="http://schemas.microsoft.com/office/drawing/2014/main" id="{18349767-BB42-4975-B5EB-5E2C3D2D96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70988" y="2408006"/>
              <a:ext cx="573087" cy="393700"/>
            </a:xfrm>
            <a:custGeom>
              <a:avLst/>
              <a:gdLst>
                <a:gd name="T0" fmla="*/ 280 w 288"/>
                <a:gd name="T1" fmla="*/ 0 h 197"/>
                <a:gd name="T2" fmla="*/ 268 w 288"/>
                <a:gd name="T3" fmla="*/ 0 h 197"/>
                <a:gd name="T4" fmla="*/ 263 w 288"/>
                <a:gd name="T5" fmla="*/ 52 h 197"/>
                <a:gd name="T6" fmla="*/ 144 w 288"/>
                <a:gd name="T7" fmla="*/ 145 h 197"/>
                <a:gd name="T8" fmla="*/ 25 w 288"/>
                <a:gd name="T9" fmla="*/ 52 h 197"/>
                <a:gd name="T10" fmla="*/ 20 w 288"/>
                <a:gd name="T11" fmla="*/ 0 h 197"/>
                <a:gd name="T12" fmla="*/ 7 w 288"/>
                <a:gd name="T13" fmla="*/ 0 h 197"/>
                <a:gd name="T14" fmla="*/ 7 w 288"/>
                <a:gd name="T15" fmla="*/ 50 h 197"/>
                <a:gd name="T16" fmla="*/ 30 w 288"/>
                <a:gd name="T17" fmla="*/ 67 h 197"/>
                <a:gd name="T18" fmla="*/ 55 w 288"/>
                <a:gd name="T19" fmla="*/ 135 h 197"/>
                <a:gd name="T20" fmla="*/ 144 w 288"/>
                <a:gd name="T21" fmla="*/ 197 h 197"/>
                <a:gd name="T22" fmla="*/ 232 w 288"/>
                <a:gd name="T23" fmla="*/ 135 h 197"/>
                <a:gd name="T24" fmla="*/ 258 w 288"/>
                <a:gd name="T25" fmla="*/ 67 h 197"/>
                <a:gd name="T26" fmla="*/ 280 w 288"/>
                <a:gd name="T27" fmla="*/ 50 h 197"/>
                <a:gd name="T28" fmla="*/ 280 w 288"/>
                <a:gd name="T29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8" h="197">
                  <a:moveTo>
                    <a:pt x="280" y="0"/>
                  </a:moveTo>
                  <a:cubicBezTo>
                    <a:pt x="273" y="0"/>
                    <a:pt x="268" y="0"/>
                    <a:pt x="268" y="0"/>
                  </a:cubicBezTo>
                  <a:cubicBezTo>
                    <a:pt x="263" y="52"/>
                    <a:pt x="263" y="52"/>
                    <a:pt x="263" y="52"/>
                  </a:cubicBezTo>
                  <a:cubicBezTo>
                    <a:pt x="263" y="52"/>
                    <a:pt x="184" y="145"/>
                    <a:pt x="144" y="145"/>
                  </a:cubicBezTo>
                  <a:cubicBezTo>
                    <a:pt x="103" y="145"/>
                    <a:pt x="25" y="52"/>
                    <a:pt x="25" y="52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15" y="0"/>
                    <a:pt x="7" y="0"/>
                  </a:cubicBezTo>
                  <a:cubicBezTo>
                    <a:pt x="0" y="0"/>
                    <a:pt x="6" y="42"/>
                    <a:pt x="7" y="50"/>
                  </a:cubicBezTo>
                  <a:cubicBezTo>
                    <a:pt x="8" y="59"/>
                    <a:pt x="30" y="67"/>
                    <a:pt x="30" y="67"/>
                  </a:cubicBezTo>
                  <a:cubicBezTo>
                    <a:pt x="30" y="67"/>
                    <a:pt x="46" y="115"/>
                    <a:pt x="55" y="135"/>
                  </a:cubicBezTo>
                  <a:cubicBezTo>
                    <a:pt x="64" y="155"/>
                    <a:pt x="144" y="197"/>
                    <a:pt x="144" y="197"/>
                  </a:cubicBezTo>
                  <a:cubicBezTo>
                    <a:pt x="144" y="197"/>
                    <a:pt x="224" y="155"/>
                    <a:pt x="232" y="135"/>
                  </a:cubicBezTo>
                  <a:cubicBezTo>
                    <a:pt x="241" y="115"/>
                    <a:pt x="258" y="67"/>
                    <a:pt x="258" y="67"/>
                  </a:cubicBezTo>
                  <a:cubicBezTo>
                    <a:pt x="258" y="67"/>
                    <a:pt x="279" y="59"/>
                    <a:pt x="280" y="50"/>
                  </a:cubicBezTo>
                  <a:cubicBezTo>
                    <a:pt x="282" y="42"/>
                    <a:pt x="288" y="0"/>
                    <a:pt x="280" y="0"/>
                  </a:cubicBezTo>
                  <a:close/>
                </a:path>
              </a:pathLst>
            </a:custGeom>
            <a:solidFill>
              <a:srgbClr val="FCCF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07" name="Freeform 545">
              <a:extLst>
                <a:ext uri="{FF2B5EF4-FFF2-40B4-BE49-F238E27FC236}">
                  <a16:creationId xmlns:a16="http://schemas.microsoft.com/office/drawing/2014/main" id="{BD43A095-9FFD-4828-82EC-C782460D6D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10675" y="2131781"/>
              <a:ext cx="314325" cy="588963"/>
            </a:xfrm>
            <a:custGeom>
              <a:avLst/>
              <a:gdLst>
                <a:gd name="T0" fmla="*/ 81 w 158"/>
                <a:gd name="T1" fmla="*/ 268 h 296"/>
                <a:gd name="T2" fmla="*/ 81 w 158"/>
                <a:gd name="T3" fmla="*/ 268 h 296"/>
                <a:gd name="T4" fmla="*/ 5 w 158"/>
                <a:gd name="T5" fmla="*/ 191 h 296"/>
                <a:gd name="T6" fmla="*/ 0 w 158"/>
                <a:gd name="T7" fmla="*/ 139 h 296"/>
                <a:gd name="T8" fmla="*/ 12 w 158"/>
                <a:gd name="T9" fmla="*/ 41 h 296"/>
                <a:gd name="T10" fmla="*/ 124 w 158"/>
                <a:gd name="T11" fmla="*/ 0 h 296"/>
                <a:gd name="T12" fmla="*/ 124 w 158"/>
                <a:gd name="T13" fmla="*/ 268 h 296"/>
                <a:gd name="T14" fmla="*/ 158 w 158"/>
                <a:gd name="T15" fmla="*/ 296 h 296"/>
                <a:gd name="T16" fmla="*/ 81 w 158"/>
                <a:gd name="T17" fmla="*/ 268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8" h="296">
                  <a:moveTo>
                    <a:pt x="81" y="268"/>
                  </a:moveTo>
                  <a:cubicBezTo>
                    <a:pt x="81" y="268"/>
                    <a:pt x="81" y="268"/>
                    <a:pt x="81" y="268"/>
                  </a:cubicBezTo>
                  <a:cubicBezTo>
                    <a:pt x="39" y="241"/>
                    <a:pt x="5" y="191"/>
                    <a:pt x="5" y="191"/>
                  </a:cubicBezTo>
                  <a:cubicBezTo>
                    <a:pt x="0" y="139"/>
                    <a:pt x="0" y="139"/>
                    <a:pt x="0" y="139"/>
                  </a:cubicBezTo>
                  <a:cubicBezTo>
                    <a:pt x="0" y="139"/>
                    <a:pt x="1" y="72"/>
                    <a:pt x="12" y="41"/>
                  </a:cubicBezTo>
                  <a:cubicBezTo>
                    <a:pt x="24" y="11"/>
                    <a:pt x="117" y="0"/>
                    <a:pt x="124" y="0"/>
                  </a:cubicBezTo>
                  <a:cubicBezTo>
                    <a:pt x="124" y="268"/>
                    <a:pt x="124" y="268"/>
                    <a:pt x="124" y="268"/>
                  </a:cubicBezTo>
                  <a:cubicBezTo>
                    <a:pt x="124" y="280"/>
                    <a:pt x="158" y="296"/>
                    <a:pt x="158" y="296"/>
                  </a:cubicBezTo>
                  <a:cubicBezTo>
                    <a:pt x="115" y="292"/>
                    <a:pt x="84" y="269"/>
                    <a:pt x="81" y="268"/>
                  </a:cubicBezTo>
                  <a:close/>
                </a:path>
              </a:pathLst>
            </a:custGeom>
            <a:solidFill>
              <a:srgbClr val="6E3D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08" name="Rectangle 546">
              <a:extLst>
                <a:ext uri="{FF2B5EF4-FFF2-40B4-BE49-F238E27FC236}">
                  <a16:creationId xmlns:a16="http://schemas.microsoft.com/office/drawing/2014/main" id="{A20C3D57-B90C-4575-83F7-F15C1A45F6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34300" y="3350981"/>
              <a:ext cx="401637" cy="515938"/>
            </a:xfrm>
            <a:prstGeom prst="rect">
              <a:avLst/>
            </a:prstGeom>
            <a:solidFill>
              <a:srgbClr val="F7F8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10409" name="Freeform 547">
              <a:extLst>
                <a:ext uri="{FF2B5EF4-FFF2-40B4-BE49-F238E27FC236}">
                  <a16:creationId xmlns:a16="http://schemas.microsoft.com/office/drawing/2014/main" id="{46D4C7F0-B8B5-42E9-8828-BED229AF79CA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7713663" y="3303356"/>
              <a:ext cx="438150" cy="588963"/>
            </a:xfrm>
            <a:custGeom>
              <a:avLst/>
              <a:gdLst>
                <a:gd name="T0" fmla="*/ 20 w 220"/>
                <a:gd name="T1" fmla="*/ 294 h 296"/>
                <a:gd name="T2" fmla="*/ 36 w 220"/>
                <a:gd name="T3" fmla="*/ 294 h 296"/>
                <a:gd name="T4" fmla="*/ 36 w 220"/>
                <a:gd name="T5" fmla="*/ 296 h 296"/>
                <a:gd name="T6" fmla="*/ 59 w 220"/>
                <a:gd name="T7" fmla="*/ 296 h 296"/>
                <a:gd name="T8" fmla="*/ 59 w 220"/>
                <a:gd name="T9" fmla="*/ 294 h 296"/>
                <a:gd name="T10" fmla="*/ 201 w 220"/>
                <a:gd name="T11" fmla="*/ 294 h 296"/>
                <a:gd name="T12" fmla="*/ 220 w 220"/>
                <a:gd name="T13" fmla="*/ 272 h 296"/>
                <a:gd name="T14" fmla="*/ 220 w 220"/>
                <a:gd name="T15" fmla="*/ 22 h 296"/>
                <a:gd name="T16" fmla="*/ 201 w 220"/>
                <a:gd name="T17" fmla="*/ 0 h 296"/>
                <a:gd name="T18" fmla="*/ 20 w 220"/>
                <a:gd name="T19" fmla="*/ 0 h 296"/>
                <a:gd name="T20" fmla="*/ 0 w 220"/>
                <a:gd name="T21" fmla="*/ 22 h 296"/>
                <a:gd name="T22" fmla="*/ 0 w 220"/>
                <a:gd name="T23" fmla="*/ 272 h 296"/>
                <a:gd name="T24" fmla="*/ 20 w 220"/>
                <a:gd name="T25" fmla="*/ 294 h 296"/>
                <a:gd name="T26" fmla="*/ 16 w 220"/>
                <a:gd name="T27" fmla="*/ 27 h 296"/>
                <a:gd name="T28" fmla="*/ 205 w 220"/>
                <a:gd name="T29" fmla="*/ 27 h 296"/>
                <a:gd name="T30" fmla="*/ 205 w 220"/>
                <a:gd name="T31" fmla="*/ 275 h 296"/>
                <a:gd name="T32" fmla="*/ 16 w 220"/>
                <a:gd name="T33" fmla="*/ 275 h 296"/>
                <a:gd name="T34" fmla="*/ 16 w 220"/>
                <a:gd name="T35" fmla="*/ 27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20" h="296">
                  <a:moveTo>
                    <a:pt x="20" y="294"/>
                  </a:moveTo>
                  <a:cubicBezTo>
                    <a:pt x="36" y="294"/>
                    <a:pt x="36" y="294"/>
                    <a:pt x="36" y="294"/>
                  </a:cubicBezTo>
                  <a:cubicBezTo>
                    <a:pt x="36" y="296"/>
                    <a:pt x="36" y="296"/>
                    <a:pt x="36" y="296"/>
                  </a:cubicBezTo>
                  <a:cubicBezTo>
                    <a:pt x="59" y="296"/>
                    <a:pt x="59" y="296"/>
                    <a:pt x="59" y="296"/>
                  </a:cubicBezTo>
                  <a:cubicBezTo>
                    <a:pt x="59" y="294"/>
                    <a:pt x="59" y="294"/>
                    <a:pt x="59" y="294"/>
                  </a:cubicBezTo>
                  <a:cubicBezTo>
                    <a:pt x="201" y="294"/>
                    <a:pt x="201" y="294"/>
                    <a:pt x="201" y="294"/>
                  </a:cubicBezTo>
                  <a:cubicBezTo>
                    <a:pt x="211" y="294"/>
                    <a:pt x="220" y="284"/>
                    <a:pt x="220" y="272"/>
                  </a:cubicBezTo>
                  <a:cubicBezTo>
                    <a:pt x="220" y="22"/>
                    <a:pt x="220" y="22"/>
                    <a:pt x="220" y="22"/>
                  </a:cubicBezTo>
                  <a:cubicBezTo>
                    <a:pt x="220" y="10"/>
                    <a:pt x="211" y="0"/>
                    <a:pt x="201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9" y="0"/>
                    <a:pt x="0" y="10"/>
                    <a:pt x="0" y="22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84"/>
                    <a:pt x="9" y="294"/>
                    <a:pt x="20" y="294"/>
                  </a:cubicBezTo>
                  <a:close/>
                  <a:moveTo>
                    <a:pt x="16" y="27"/>
                  </a:moveTo>
                  <a:cubicBezTo>
                    <a:pt x="205" y="27"/>
                    <a:pt x="205" y="27"/>
                    <a:pt x="205" y="27"/>
                  </a:cubicBezTo>
                  <a:cubicBezTo>
                    <a:pt x="205" y="275"/>
                    <a:pt x="205" y="275"/>
                    <a:pt x="205" y="275"/>
                  </a:cubicBezTo>
                  <a:cubicBezTo>
                    <a:pt x="16" y="275"/>
                    <a:pt x="16" y="275"/>
                    <a:pt x="16" y="275"/>
                  </a:cubicBezTo>
                  <a:lnTo>
                    <a:pt x="16" y="27"/>
                  </a:lnTo>
                  <a:close/>
                </a:path>
              </a:pathLst>
            </a:custGeom>
            <a:solidFill>
              <a:srgbClr val="3935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10" name="Freeform 548">
              <a:extLst>
                <a:ext uri="{FF2B5EF4-FFF2-40B4-BE49-F238E27FC236}">
                  <a16:creationId xmlns:a16="http://schemas.microsoft.com/office/drawing/2014/main" id="{3F30F835-9B16-4AC2-A251-821394C33B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67638" y="3792306"/>
              <a:ext cx="336550" cy="42863"/>
            </a:xfrm>
            <a:custGeom>
              <a:avLst/>
              <a:gdLst>
                <a:gd name="T0" fmla="*/ 4 w 169"/>
                <a:gd name="T1" fmla="*/ 0 h 21"/>
                <a:gd name="T2" fmla="*/ 164 w 169"/>
                <a:gd name="T3" fmla="*/ 0 h 21"/>
                <a:gd name="T4" fmla="*/ 169 w 169"/>
                <a:gd name="T5" fmla="*/ 4 h 21"/>
                <a:gd name="T6" fmla="*/ 169 w 169"/>
                <a:gd name="T7" fmla="*/ 17 h 21"/>
                <a:gd name="T8" fmla="*/ 164 w 169"/>
                <a:gd name="T9" fmla="*/ 21 h 21"/>
                <a:gd name="T10" fmla="*/ 4 w 169"/>
                <a:gd name="T11" fmla="*/ 21 h 21"/>
                <a:gd name="T12" fmla="*/ 0 w 169"/>
                <a:gd name="T13" fmla="*/ 17 h 21"/>
                <a:gd name="T14" fmla="*/ 0 w 169"/>
                <a:gd name="T15" fmla="*/ 4 h 21"/>
                <a:gd name="T16" fmla="*/ 4 w 169"/>
                <a:gd name="T17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9" h="21">
                  <a:moveTo>
                    <a:pt x="4" y="0"/>
                  </a:moveTo>
                  <a:cubicBezTo>
                    <a:pt x="164" y="0"/>
                    <a:pt x="164" y="0"/>
                    <a:pt x="164" y="0"/>
                  </a:cubicBezTo>
                  <a:cubicBezTo>
                    <a:pt x="167" y="0"/>
                    <a:pt x="169" y="2"/>
                    <a:pt x="169" y="4"/>
                  </a:cubicBezTo>
                  <a:cubicBezTo>
                    <a:pt x="169" y="17"/>
                    <a:pt x="169" y="17"/>
                    <a:pt x="169" y="17"/>
                  </a:cubicBezTo>
                  <a:cubicBezTo>
                    <a:pt x="169" y="19"/>
                    <a:pt x="167" y="21"/>
                    <a:pt x="164" y="21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2" y="21"/>
                    <a:pt x="0" y="19"/>
                    <a:pt x="0" y="1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lose/>
                </a:path>
              </a:pathLst>
            </a:custGeom>
            <a:solidFill>
              <a:srgbClr val="2F5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11" name="Freeform 549">
              <a:extLst>
                <a:ext uri="{FF2B5EF4-FFF2-40B4-BE49-F238E27FC236}">
                  <a16:creationId xmlns:a16="http://schemas.microsoft.com/office/drawing/2014/main" id="{D62FC8E7-D475-4396-825F-7572BBBDF3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62875" y="3789131"/>
              <a:ext cx="344487" cy="49213"/>
            </a:xfrm>
            <a:custGeom>
              <a:avLst/>
              <a:gdLst>
                <a:gd name="T0" fmla="*/ 6 w 173"/>
                <a:gd name="T1" fmla="*/ 2 h 25"/>
                <a:gd name="T2" fmla="*/ 6 w 173"/>
                <a:gd name="T3" fmla="*/ 4 h 25"/>
                <a:gd name="T4" fmla="*/ 166 w 173"/>
                <a:gd name="T5" fmla="*/ 4 h 25"/>
                <a:gd name="T6" fmla="*/ 169 w 173"/>
                <a:gd name="T7" fmla="*/ 6 h 25"/>
                <a:gd name="T8" fmla="*/ 169 w 173"/>
                <a:gd name="T9" fmla="*/ 19 h 25"/>
                <a:gd name="T10" fmla="*/ 166 w 173"/>
                <a:gd name="T11" fmla="*/ 21 h 25"/>
                <a:gd name="T12" fmla="*/ 6 w 173"/>
                <a:gd name="T13" fmla="*/ 21 h 25"/>
                <a:gd name="T14" fmla="*/ 4 w 173"/>
                <a:gd name="T15" fmla="*/ 19 h 25"/>
                <a:gd name="T16" fmla="*/ 4 w 173"/>
                <a:gd name="T17" fmla="*/ 6 h 25"/>
                <a:gd name="T18" fmla="*/ 6 w 173"/>
                <a:gd name="T19" fmla="*/ 4 h 25"/>
                <a:gd name="T20" fmla="*/ 6 w 173"/>
                <a:gd name="T21" fmla="*/ 2 h 25"/>
                <a:gd name="T22" fmla="*/ 6 w 173"/>
                <a:gd name="T23" fmla="*/ 0 h 25"/>
                <a:gd name="T24" fmla="*/ 0 w 173"/>
                <a:gd name="T25" fmla="*/ 6 h 25"/>
                <a:gd name="T26" fmla="*/ 0 w 173"/>
                <a:gd name="T27" fmla="*/ 19 h 25"/>
                <a:gd name="T28" fmla="*/ 6 w 173"/>
                <a:gd name="T29" fmla="*/ 25 h 25"/>
                <a:gd name="T30" fmla="*/ 166 w 173"/>
                <a:gd name="T31" fmla="*/ 25 h 25"/>
                <a:gd name="T32" fmla="*/ 173 w 173"/>
                <a:gd name="T33" fmla="*/ 19 h 25"/>
                <a:gd name="T34" fmla="*/ 173 w 173"/>
                <a:gd name="T35" fmla="*/ 6 h 25"/>
                <a:gd name="T36" fmla="*/ 166 w 173"/>
                <a:gd name="T37" fmla="*/ 0 h 25"/>
                <a:gd name="T38" fmla="*/ 6 w 173"/>
                <a:gd name="T39" fmla="*/ 0 h 25"/>
                <a:gd name="T40" fmla="*/ 6 w 173"/>
                <a:gd name="T41" fmla="*/ 2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3" h="25">
                  <a:moveTo>
                    <a:pt x="6" y="2"/>
                  </a:moveTo>
                  <a:cubicBezTo>
                    <a:pt x="6" y="4"/>
                    <a:pt x="6" y="4"/>
                    <a:pt x="6" y="4"/>
                  </a:cubicBezTo>
                  <a:cubicBezTo>
                    <a:pt x="166" y="4"/>
                    <a:pt x="166" y="4"/>
                    <a:pt x="166" y="4"/>
                  </a:cubicBezTo>
                  <a:cubicBezTo>
                    <a:pt x="167" y="4"/>
                    <a:pt x="169" y="5"/>
                    <a:pt x="169" y="6"/>
                  </a:cubicBezTo>
                  <a:cubicBezTo>
                    <a:pt x="169" y="19"/>
                    <a:pt x="169" y="19"/>
                    <a:pt x="169" y="19"/>
                  </a:cubicBezTo>
                  <a:cubicBezTo>
                    <a:pt x="169" y="20"/>
                    <a:pt x="167" y="21"/>
                    <a:pt x="166" y="21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5" y="21"/>
                    <a:pt x="4" y="20"/>
                    <a:pt x="4" y="19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5"/>
                    <a:pt x="5" y="4"/>
                    <a:pt x="6" y="4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22"/>
                    <a:pt x="3" y="25"/>
                    <a:pt x="6" y="25"/>
                  </a:cubicBezTo>
                  <a:cubicBezTo>
                    <a:pt x="166" y="25"/>
                    <a:pt x="166" y="25"/>
                    <a:pt x="166" y="25"/>
                  </a:cubicBezTo>
                  <a:cubicBezTo>
                    <a:pt x="170" y="25"/>
                    <a:pt x="173" y="22"/>
                    <a:pt x="173" y="19"/>
                  </a:cubicBezTo>
                  <a:cubicBezTo>
                    <a:pt x="173" y="6"/>
                    <a:pt x="173" y="6"/>
                    <a:pt x="173" y="6"/>
                  </a:cubicBezTo>
                  <a:cubicBezTo>
                    <a:pt x="173" y="3"/>
                    <a:pt x="170" y="0"/>
                    <a:pt x="166" y="0"/>
                  </a:cubicBezTo>
                  <a:cubicBezTo>
                    <a:pt x="6" y="0"/>
                    <a:pt x="6" y="0"/>
                    <a:pt x="6" y="0"/>
                  </a:cubicBezTo>
                  <a:lnTo>
                    <a:pt x="6" y="2"/>
                  </a:lnTo>
                  <a:close/>
                </a:path>
              </a:pathLst>
            </a:custGeom>
            <a:solidFill>
              <a:srgbClr val="2F5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12" name="Freeform 550">
              <a:extLst>
                <a:ext uri="{FF2B5EF4-FFF2-40B4-BE49-F238E27FC236}">
                  <a16:creationId xmlns:a16="http://schemas.microsoft.com/office/drawing/2014/main" id="{D720B9B4-FEFC-4E19-9507-A52859ADB7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67638" y="3376381"/>
              <a:ext cx="336550" cy="42863"/>
            </a:xfrm>
            <a:custGeom>
              <a:avLst/>
              <a:gdLst>
                <a:gd name="T0" fmla="*/ 4 w 169"/>
                <a:gd name="T1" fmla="*/ 0 h 21"/>
                <a:gd name="T2" fmla="*/ 164 w 169"/>
                <a:gd name="T3" fmla="*/ 0 h 21"/>
                <a:gd name="T4" fmla="*/ 169 w 169"/>
                <a:gd name="T5" fmla="*/ 4 h 21"/>
                <a:gd name="T6" fmla="*/ 169 w 169"/>
                <a:gd name="T7" fmla="*/ 17 h 21"/>
                <a:gd name="T8" fmla="*/ 164 w 169"/>
                <a:gd name="T9" fmla="*/ 21 h 21"/>
                <a:gd name="T10" fmla="*/ 4 w 169"/>
                <a:gd name="T11" fmla="*/ 21 h 21"/>
                <a:gd name="T12" fmla="*/ 0 w 169"/>
                <a:gd name="T13" fmla="*/ 17 h 21"/>
                <a:gd name="T14" fmla="*/ 0 w 169"/>
                <a:gd name="T15" fmla="*/ 4 h 21"/>
                <a:gd name="T16" fmla="*/ 4 w 169"/>
                <a:gd name="T17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9" h="21">
                  <a:moveTo>
                    <a:pt x="4" y="0"/>
                  </a:moveTo>
                  <a:cubicBezTo>
                    <a:pt x="164" y="0"/>
                    <a:pt x="164" y="0"/>
                    <a:pt x="164" y="0"/>
                  </a:cubicBezTo>
                  <a:cubicBezTo>
                    <a:pt x="167" y="0"/>
                    <a:pt x="169" y="2"/>
                    <a:pt x="169" y="4"/>
                  </a:cubicBezTo>
                  <a:cubicBezTo>
                    <a:pt x="169" y="17"/>
                    <a:pt x="169" y="17"/>
                    <a:pt x="169" y="17"/>
                  </a:cubicBezTo>
                  <a:cubicBezTo>
                    <a:pt x="169" y="19"/>
                    <a:pt x="167" y="21"/>
                    <a:pt x="164" y="21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2" y="21"/>
                    <a:pt x="0" y="19"/>
                    <a:pt x="0" y="1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lose/>
                </a:path>
              </a:pathLst>
            </a:custGeom>
            <a:solidFill>
              <a:srgbClr val="D2D3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13" name="Freeform 551">
              <a:extLst>
                <a:ext uri="{FF2B5EF4-FFF2-40B4-BE49-F238E27FC236}">
                  <a16:creationId xmlns:a16="http://schemas.microsoft.com/office/drawing/2014/main" id="{5EB663F3-F416-4077-B6CE-61835649E6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53388" y="3736744"/>
              <a:ext cx="50800" cy="34925"/>
            </a:xfrm>
            <a:custGeom>
              <a:avLst/>
              <a:gdLst>
                <a:gd name="T0" fmla="*/ 2 w 25"/>
                <a:gd name="T1" fmla="*/ 0 h 17"/>
                <a:gd name="T2" fmla="*/ 22 w 25"/>
                <a:gd name="T3" fmla="*/ 0 h 17"/>
                <a:gd name="T4" fmla="*/ 25 w 25"/>
                <a:gd name="T5" fmla="*/ 2 h 17"/>
                <a:gd name="T6" fmla="*/ 25 w 25"/>
                <a:gd name="T7" fmla="*/ 15 h 17"/>
                <a:gd name="T8" fmla="*/ 22 w 25"/>
                <a:gd name="T9" fmla="*/ 17 h 17"/>
                <a:gd name="T10" fmla="*/ 2 w 25"/>
                <a:gd name="T11" fmla="*/ 17 h 17"/>
                <a:gd name="T12" fmla="*/ 0 w 25"/>
                <a:gd name="T13" fmla="*/ 15 h 17"/>
                <a:gd name="T14" fmla="*/ 0 w 25"/>
                <a:gd name="T15" fmla="*/ 2 h 17"/>
                <a:gd name="T16" fmla="*/ 2 w 25"/>
                <a:gd name="T1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17">
                  <a:moveTo>
                    <a:pt x="2" y="0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24" y="0"/>
                    <a:pt x="25" y="1"/>
                    <a:pt x="25" y="2"/>
                  </a:cubicBezTo>
                  <a:cubicBezTo>
                    <a:pt x="25" y="15"/>
                    <a:pt x="25" y="15"/>
                    <a:pt x="25" y="15"/>
                  </a:cubicBezTo>
                  <a:cubicBezTo>
                    <a:pt x="25" y="16"/>
                    <a:pt x="24" y="17"/>
                    <a:pt x="22" y="17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1" y="17"/>
                    <a:pt x="0" y="16"/>
                    <a:pt x="0" y="15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lose/>
                </a:path>
              </a:pathLst>
            </a:custGeom>
            <a:solidFill>
              <a:srgbClr val="D2D3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14" name="Freeform 552">
              <a:extLst>
                <a:ext uri="{FF2B5EF4-FFF2-40B4-BE49-F238E27FC236}">
                  <a16:creationId xmlns:a16="http://schemas.microsoft.com/office/drawing/2014/main" id="{25207297-8E2E-49A4-A49B-0465308D08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70813" y="3765319"/>
              <a:ext cx="60325" cy="6350"/>
            </a:xfrm>
            <a:custGeom>
              <a:avLst/>
              <a:gdLst>
                <a:gd name="T0" fmla="*/ 2 w 30"/>
                <a:gd name="T1" fmla="*/ 0 h 3"/>
                <a:gd name="T2" fmla="*/ 28 w 30"/>
                <a:gd name="T3" fmla="*/ 0 h 3"/>
                <a:gd name="T4" fmla="*/ 30 w 30"/>
                <a:gd name="T5" fmla="*/ 2 h 3"/>
                <a:gd name="T6" fmla="*/ 28 w 30"/>
                <a:gd name="T7" fmla="*/ 3 h 3"/>
                <a:gd name="T8" fmla="*/ 2 w 30"/>
                <a:gd name="T9" fmla="*/ 3 h 3"/>
                <a:gd name="T10" fmla="*/ 0 w 30"/>
                <a:gd name="T11" fmla="*/ 2 h 3"/>
                <a:gd name="T12" fmla="*/ 2 w 30"/>
                <a:gd name="T13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3">
                  <a:moveTo>
                    <a:pt x="2" y="0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29" y="0"/>
                    <a:pt x="30" y="1"/>
                    <a:pt x="30" y="2"/>
                  </a:cubicBezTo>
                  <a:cubicBezTo>
                    <a:pt x="30" y="2"/>
                    <a:pt x="29" y="3"/>
                    <a:pt x="28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lose/>
                </a:path>
              </a:pathLst>
            </a:custGeom>
            <a:solidFill>
              <a:srgbClr val="D2D3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15" name="Freeform 553">
              <a:extLst>
                <a:ext uri="{FF2B5EF4-FFF2-40B4-BE49-F238E27FC236}">
                  <a16:creationId xmlns:a16="http://schemas.microsoft.com/office/drawing/2014/main" id="{5C08D3EC-3768-4BC5-A188-480E490F9D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70813" y="3751031"/>
              <a:ext cx="60325" cy="6350"/>
            </a:xfrm>
            <a:custGeom>
              <a:avLst/>
              <a:gdLst>
                <a:gd name="T0" fmla="*/ 2 w 30"/>
                <a:gd name="T1" fmla="*/ 0 h 3"/>
                <a:gd name="T2" fmla="*/ 28 w 30"/>
                <a:gd name="T3" fmla="*/ 0 h 3"/>
                <a:gd name="T4" fmla="*/ 30 w 30"/>
                <a:gd name="T5" fmla="*/ 2 h 3"/>
                <a:gd name="T6" fmla="*/ 28 w 30"/>
                <a:gd name="T7" fmla="*/ 3 h 3"/>
                <a:gd name="T8" fmla="*/ 2 w 30"/>
                <a:gd name="T9" fmla="*/ 3 h 3"/>
                <a:gd name="T10" fmla="*/ 0 w 30"/>
                <a:gd name="T11" fmla="*/ 2 h 3"/>
                <a:gd name="T12" fmla="*/ 2 w 30"/>
                <a:gd name="T13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3">
                  <a:moveTo>
                    <a:pt x="2" y="0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29" y="0"/>
                    <a:pt x="30" y="1"/>
                    <a:pt x="30" y="2"/>
                  </a:cubicBezTo>
                  <a:cubicBezTo>
                    <a:pt x="30" y="2"/>
                    <a:pt x="29" y="3"/>
                    <a:pt x="28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lose/>
                </a:path>
              </a:pathLst>
            </a:custGeom>
            <a:solidFill>
              <a:srgbClr val="D2D3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16" name="Freeform 554">
              <a:extLst>
                <a:ext uri="{FF2B5EF4-FFF2-40B4-BE49-F238E27FC236}">
                  <a16:creationId xmlns:a16="http://schemas.microsoft.com/office/drawing/2014/main" id="{19437E75-D8B7-43A3-8801-F39AB040BB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32738" y="2428644"/>
              <a:ext cx="508000" cy="949325"/>
            </a:xfrm>
            <a:custGeom>
              <a:avLst/>
              <a:gdLst>
                <a:gd name="T0" fmla="*/ 0 w 255"/>
                <a:gd name="T1" fmla="*/ 291 h 477"/>
                <a:gd name="T2" fmla="*/ 156 w 255"/>
                <a:gd name="T3" fmla="*/ 291 h 477"/>
                <a:gd name="T4" fmla="*/ 97 w 255"/>
                <a:gd name="T5" fmla="*/ 440 h 477"/>
                <a:gd name="T6" fmla="*/ 163 w 255"/>
                <a:gd name="T7" fmla="*/ 477 h 477"/>
                <a:gd name="T8" fmla="*/ 252 w 255"/>
                <a:gd name="T9" fmla="*/ 298 h 477"/>
                <a:gd name="T10" fmla="*/ 248 w 255"/>
                <a:gd name="T11" fmla="*/ 127 h 477"/>
                <a:gd name="T12" fmla="*/ 159 w 255"/>
                <a:gd name="T13" fmla="*/ 3 h 477"/>
                <a:gd name="T14" fmla="*/ 140 w 255"/>
                <a:gd name="T15" fmla="*/ 3 h 477"/>
                <a:gd name="T16" fmla="*/ 52 w 255"/>
                <a:gd name="T17" fmla="*/ 161 h 477"/>
                <a:gd name="T18" fmla="*/ 0 w 255"/>
                <a:gd name="T19" fmla="*/ 291 h 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5" h="477">
                  <a:moveTo>
                    <a:pt x="0" y="291"/>
                  </a:moveTo>
                  <a:cubicBezTo>
                    <a:pt x="156" y="291"/>
                    <a:pt x="156" y="291"/>
                    <a:pt x="156" y="291"/>
                  </a:cubicBezTo>
                  <a:cubicBezTo>
                    <a:pt x="156" y="291"/>
                    <a:pt x="100" y="439"/>
                    <a:pt x="97" y="440"/>
                  </a:cubicBezTo>
                  <a:cubicBezTo>
                    <a:pt x="163" y="477"/>
                    <a:pt x="163" y="477"/>
                    <a:pt x="163" y="477"/>
                  </a:cubicBezTo>
                  <a:cubicBezTo>
                    <a:pt x="163" y="477"/>
                    <a:pt x="249" y="306"/>
                    <a:pt x="252" y="298"/>
                  </a:cubicBezTo>
                  <a:cubicBezTo>
                    <a:pt x="254" y="291"/>
                    <a:pt x="255" y="139"/>
                    <a:pt x="248" y="127"/>
                  </a:cubicBezTo>
                  <a:cubicBezTo>
                    <a:pt x="241" y="114"/>
                    <a:pt x="168" y="5"/>
                    <a:pt x="159" y="3"/>
                  </a:cubicBezTo>
                  <a:cubicBezTo>
                    <a:pt x="149" y="0"/>
                    <a:pt x="140" y="3"/>
                    <a:pt x="140" y="3"/>
                  </a:cubicBezTo>
                  <a:cubicBezTo>
                    <a:pt x="52" y="161"/>
                    <a:pt x="52" y="161"/>
                    <a:pt x="52" y="161"/>
                  </a:cubicBezTo>
                  <a:lnTo>
                    <a:pt x="0" y="291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17" name="Freeform 555">
              <a:extLst>
                <a:ext uri="{FF2B5EF4-FFF2-40B4-BE49-F238E27FC236}">
                  <a16:creationId xmlns:a16="http://schemas.microsoft.com/office/drawing/2014/main" id="{351E2D6D-E34A-4551-B679-60A546D37F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39125" y="2696931"/>
              <a:ext cx="44450" cy="160338"/>
            </a:xfrm>
            <a:custGeom>
              <a:avLst/>
              <a:gdLst>
                <a:gd name="T0" fmla="*/ 9 w 22"/>
                <a:gd name="T1" fmla="*/ 0 h 80"/>
                <a:gd name="T2" fmla="*/ 0 w 22"/>
                <a:gd name="T3" fmla="*/ 48 h 80"/>
                <a:gd name="T4" fmla="*/ 0 w 22"/>
                <a:gd name="T5" fmla="*/ 63 h 80"/>
                <a:gd name="T6" fmla="*/ 9 w 22"/>
                <a:gd name="T7" fmla="*/ 32 h 80"/>
                <a:gd name="T8" fmla="*/ 14 w 22"/>
                <a:gd name="T9" fmla="*/ 80 h 80"/>
                <a:gd name="T10" fmla="*/ 9 w 22"/>
                <a:gd name="T11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0">
                  <a:moveTo>
                    <a:pt x="9" y="0"/>
                  </a:moveTo>
                  <a:cubicBezTo>
                    <a:pt x="0" y="48"/>
                    <a:pt x="0" y="48"/>
                    <a:pt x="0" y="48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63"/>
                    <a:pt x="6" y="25"/>
                    <a:pt x="9" y="32"/>
                  </a:cubicBezTo>
                  <a:cubicBezTo>
                    <a:pt x="11" y="38"/>
                    <a:pt x="14" y="80"/>
                    <a:pt x="14" y="80"/>
                  </a:cubicBezTo>
                  <a:cubicBezTo>
                    <a:pt x="14" y="80"/>
                    <a:pt x="22" y="24"/>
                    <a:pt x="9" y="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18" name="Freeform 556">
              <a:extLst>
                <a:ext uri="{FF2B5EF4-FFF2-40B4-BE49-F238E27FC236}">
                  <a16:creationId xmlns:a16="http://schemas.microsoft.com/office/drawing/2014/main" id="{21102DE9-3FA4-41E5-95D8-A572454F26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12138" y="2728681"/>
              <a:ext cx="55562" cy="279400"/>
            </a:xfrm>
            <a:custGeom>
              <a:avLst/>
              <a:gdLst>
                <a:gd name="T0" fmla="*/ 20 w 35"/>
                <a:gd name="T1" fmla="*/ 176 h 176"/>
                <a:gd name="T2" fmla="*/ 35 w 35"/>
                <a:gd name="T3" fmla="*/ 73 h 176"/>
                <a:gd name="T4" fmla="*/ 35 w 35"/>
                <a:gd name="T5" fmla="*/ 0 h 176"/>
                <a:gd name="T6" fmla="*/ 20 w 35"/>
                <a:gd name="T7" fmla="*/ 30 h 176"/>
                <a:gd name="T8" fmla="*/ 0 w 35"/>
                <a:gd name="T9" fmla="*/ 176 h 176"/>
                <a:gd name="T10" fmla="*/ 20 w 35"/>
                <a:gd name="T11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176">
                  <a:moveTo>
                    <a:pt x="20" y="176"/>
                  </a:moveTo>
                  <a:lnTo>
                    <a:pt x="35" y="73"/>
                  </a:lnTo>
                  <a:lnTo>
                    <a:pt x="35" y="0"/>
                  </a:lnTo>
                  <a:lnTo>
                    <a:pt x="20" y="30"/>
                  </a:lnTo>
                  <a:lnTo>
                    <a:pt x="0" y="176"/>
                  </a:lnTo>
                  <a:lnTo>
                    <a:pt x="20" y="176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19" name="Freeform 557">
              <a:extLst>
                <a:ext uri="{FF2B5EF4-FFF2-40B4-BE49-F238E27FC236}">
                  <a16:creationId xmlns:a16="http://schemas.microsoft.com/office/drawing/2014/main" id="{E79A6C88-5332-430A-9BF4-14242D0377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21650" y="3308119"/>
              <a:ext cx="131762" cy="90488"/>
            </a:xfrm>
            <a:custGeom>
              <a:avLst/>
              <a:gdLst>
                <a:gd name="T0" fmla="*/ 5 w 83"/>
                <a:gd name="T1" fmla="*/ 0 h 57"/>
                <a:gd name="T2" fmla="*/ 0 w 83"/>
                <a:gd name="T3" fmla="*/ 14 h 57"/>
                <a:gd name="T4" fmla="*/ 65 w 83"/>
                <a:gd name="T5" fmla="*/ 51 h 57"/>
                <a:gd name="T6" fmla="*/ 77 w 83"/>
                <a:gd name="T7" fmla="*/ 57 h 57"/>
                <a:gd name="T8" fmla="*/ 83 w 83"/>
                <a:gd name="T9" fmla="*/ 43 h 57"/>
                <a:gd name="T10" fmla="*/ 5 w 83"/>
                <a:gd name="T11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57">
                  <a:moveTo>
                    <a:pt x="5" y="0"/>
                  </a:moveTo>
                  <a:lnTo>
                    <a:pt x="0" y="14"/>
                  </a:lnTo>
                  <a:lnTo>
                    <a:pt x="65" y="51"/>
                  </a:lnTo>
                  <a:lnTo>
                    <a:pt x="77" y="57"/>
                  </a:lnTo>
                  <a:lnTo>
                    <a:pt x="83" y="43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20" name="Freeform 558">
              <a:extLst>
                <a:ext uri="{FF2B5EF4-FFF2-40B4-BE49-F238E27FC236}">
                  <a16:creationId xmlns:a16="http://schemas.microsoft.com/office/drawing/2014/main" id="{52FB51A4-9DF3-440A-ACC3-6B646BCB2A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13700" y="3341456"/>
              <a:ext cx="206375" cy="354013"/>
            </a:xfrm>
            <a:custGeom>
              <a:avLst/>
              <a:gdLst>
                <a:gd name="T0" fmla="*/ 103 w 103"/>
                <a:gd name="T1" fmla="*/ 22 h 178"/>
                <a:gd name="T2" fmla="*/ 81 w 103"/>
                <a:gd name="T3" fmla="*/ 74 h 178"/>
                <a:gd name="T4" fmla="*/ 64 w 103"/>
                <a:gd name="T5" fmla="*/ 150 h 178"/>
                <a:gd name="T6" fmla="*/ 18 w 103"/>
                <a:gd name="T7" fmla="*/ 174 h 178"/>
                <a:gd name="T8" fmla="*/ 1 w 103"/>
                <a:gd name="T9" fmla="*/ 112 h 178"/>
                <a:gd name="T10" fmla="*/ 19 w 103"/>
                <a:gd name="T11" fmla="*/ 44 h 178"/>
                <a:gd name="T12" fmla="*/ 54 w 103"/>
                <a:gd name="T13" fmla="*/ 13 h 178"/>
                <a:gd name="T14" fmla="*/ 62 w 103"/>
                <a:gd name="T15" fmla="*/ 0 h 178"/>
                <a:gd name="T16" fmla="*/ 103 w 103"/>
                <a:gd name="T17" fmla="*/ 22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178">
                  <a:moveTo>
                    <a:pt x="103" y="22"/>
                  </a:moveTo>
                  <a:cubicBezTo>
                    <a:pt x="102" y="27"/>
                    <a:pt x="81" y="70"/>
                    <a:pt x="81" y="74"/>
                  </a:cubicBezTo>
                  <a:cubicBezTo>
                    <a:pt x="81" y="77"/>
                    <a:pt x="69" y="145"/>
                    <a:pt x="64" y="150"/>
                  </a:cubicBezTo>
                  <a:cubicBezTo>
                    <a:pt x="59" y="155"/>
                    <a:pt x="24" y="178"/>
                    <a:pt x="18" y="174"/>
                  </a:cubicBezTo>
                  <a:cubicBezTo>
                    <a:pt x="12" y="169"/>
                    <a:pt x="0" y="121"/>
                    <a:pt x="1" y="112"/>
                  </a:cubicBezTo>
                  <a:cubicBezTo>
                    <a:pt x="2" y="103"/>
                    <a:pt x="13" y="51"/>
                    <a:pt x="19" y="44"/>
                  </a:cubicBezTo>
                  <a:cubicBezTo>
                    <a:pt x="26" y="36"/>
                    <a:pt x="49" y="15"/>
                    <a:pt x="54" y="13"/>
                  </a:cubicBezTo>
                  <a:cubicBezTo>
                    <a:pt x="58" y="11"/>
                    <a:pt x="62" y="0"/>
                    <a:pt x="62" y="0"/>
                  </a:cubicBezTo>
                  <a:lnTo>
                    <a:pt x="103" y="22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21" name="Freeform 559">
              <a:extLst>
                <a:ext uri="{FF2B5EF4-FFF2-40B4-BE49-F238E27FC236}">
                  <a16:creationId xmlns:a16="http://schemas.microsoft.com/office/drawing/2014/main" id="{149F3FC7-2A3B-436F-93D2-CCEFD8F594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32738" y="2138131"/>
              <a:ext cx="246062" cy="566738"/>
            </a:xfrm>
            <a:custGeom>
              <a:avLst/>
              <a:gdLst>
                <a:gd name="T0" fmla="*/ 0 w 124"/>
                <a:gd name="T1" fmla="*/ 0 h 285"/>
                <a:gd name="T2" fmla="*/ 111 w 124"/>
                <a:gd name="T3" fmla="*/ 42 h 285"/>
                <a:gd name="T4" fmla="*/ 124 w 124"/>
                <a:gd name="T5" fmla="*/ 140 h 285"/>
                <a:gd name="T6" fmla="*/ 119 w 124"/>
                <a:gd name="T7" fmla="*/ 192 h 285"/>
                <a:gd name="T8" fmla="*/ 0 w 124"/>
                <a:gd name="T9" fmla="*/ 285 h 285"/>
                <a:gd name="T10" fmla="*/ 0 w 124"/>
                <a:gd name="T11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4" h="285">
                  <a:moveTo>
                    <a:pt x="0" y="0"/>
                  </a:moveTo>
                  <a:cubicBezTo>
                    <a:pt x="6" y="0"/>
                    <a:pt x="100" y="12"/>
                    <a:pt x="111" y="42"/>
                  </a:cubicBezTo>
                  <a:cubicBezTo>
                    <a:pt x="123" y="73"/>
                    <a:pt x="124" y="140"/>
                    <a:pt x="124" y="140"/>
                  </a:cubicBezTo>
                  <a:cubicBezTo>
                    <a:pt x="119" y="192"/>
                    <a:pt x="119" y="192"/>
                    <a:pt x="119" y="192"/>
                  </a:cubicBezTo>
                  <a:cubicBezTo>
                    <a:pt x="119" y="192"/>
                    <a:pt x="60" y="279"/>
                    <a:pt x="0" y="28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7D5C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22" name="Freeform 560">
              <a:extLst>
                <a:ext uri="{FF2B5EF4-FFF2-40B4-BE49-F238E27FC236}">
                  <a16:creationId xmlns:a16="http://schemas.microsoft.com/office/drawing/2014/main" id="{2313E936-3ABB-48CA-9D35-D3E090CEA9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24738" y="2428644"/>
              <a:ext cx="508000" cy="949325"/>
            </a:xfrm>
            <a:custGeom>
              <a:avLst/>
              <a:gdLst>
                <a:gd name="T0" fmla="*/ 255 w 255"/>
                <a:gd name="T1" fmla="*/ 291 h 477"/>
                <a:gd name="T2" fmla="*/ 99 w 255"/>
                <a:gd name="T3" fmla="*/ 291 h 477"/>
                <a:gd name="T4" fmla="*/ 158 w 255"/>
                <a:gd name="T5" fmla="*/ 440 h 477"/>
                <a:gd name="T6" fmla="*/ 92 w 255"/>
                <a:gd name="T7" fmla="*/ 477 h 477"/>
                <a:gd name="T8" fmla="*/ 3 w 255"/>
                <a:gd name="T9" fmla="*/ 298 h 477"/>
                <a:gd name="T10" fmla="*/ 7 w 255"/>
                <a:gd name="T11" fmla="*/ 127 h 477"/>
                <a:gd name="T12" fmla="*/ 96 w 255"/>
                <a:gd name="T13" fmla="*/ 3 h 477"/>
                <a:gd name="T14" fmla="*/ 115 w 255"/>
                <a:gd name="T15" fmla="*/ 3 h 477"/>
                <a:gd name="T16" fmla="*/ 203 w 255"/>
                <a:gd name="T17" fmla="*/ 161 h 477"/>
                <a:gd name="T18" fmla="*/ 255 w 255"/>
                <a:gd name="T19" fmla="*/ 291 h 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5" h="477">
                  <a:moveTo>
                    <a:pt x="255" y="291"/>
                  </a:moveTo>
                  <a:cubicBezTo>
                    <a:pt x="99" y="291"/>
                    <a:pt x="99" y="291"/>
                    <a:pt x="99" y="291"/>
                  </a:cubicBezTo>
                  <a:cubicBezTo>
                    <a:pt x="99" y="291"/>
                    <a:pt x="155" y="439"/>
                    <a:pt x="158" y="440"/>
                  </a:cubicBezTo>
                  <a:cubicBezTo>
                    <a:pt x="92" y="477"/>
                    <a:pt x="92" y="477"/>
                    <a:pt x="92" y="477"/>
                  </a:cubicBezTo>
                  <a:cubicBezTo>
                    <a:pt x="92" y="477"/>
                    <a:pt x="6" y="306"/>
                    <a:pt x="3" y="298"/>
                  </a:cubicBezTo>
                  <a:cubicBezTo>
                    <a:pt x="1" y="291"/>
                    <a:pt x="0" y="139"/>
                    <a:pt x="7" y="127"/>
                  </a:cubicBezTo>
                  <a:cubicBezTo>
                    <a:pt x="14" y="114"/>
                    <a:pt x="87" y="5"/>
                    <a:pt x="96" y="3"/>
                  </a:cubicBezTo>
                  <a:cubicBezTo>
                    <a:pt x="106" y="0"/>
                    <a:pt x="115" y="3"/>
                    <a:pt x="115" y="3"/>
                  </a:cubicBezTo>
                  <a:cubicBezTo>
                    <a:pt x="203" y="161"/>
                    <a:pt x="203" y="161"/>
                    <a:pt x="203" y="161"/>
                  </a:cubicBezTo>
                  <a:lnTo>
                    <a:pt x="255" y="291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23" name="Freeform 561">
              <a:extLst>
                <a:ext uri="{FF2B5EF4-FFF2-40B4-BE49-F238E27FC236}">
                  <a16:creationId xmlns:a16="http://schemas.microsoft.com/office/drawing/2014/main" id="{5CCA6066-6509-4083-807F-7A6B9B7756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3488" y="2696931"/>
              <a:ext cx="42862" cy="160338"/>
            </a:xfrm>
            <a:custGeom>
              <a:avLst/>
              <a:gdLst>
                <a:gd name="T0" fmla="*/ 12 w 21"/>
                <a:gd name="T1" fmla="*/ 0 h 80"/>
                <a:gd name="T2" fmla="*/ 21 w 21"/>
                <a:gd name="T3" fmla="*/ 48 h 80"/>
                <a:gd name="T4" fmla="*/ 21 w 21"/>
                <a:gd name="T5" fmla="*/ 63 h 80"/>
                <a:gd name="T6" fmla="*/ 12 w 21"/>
                <a:gd name="T7" fmla="*/ 32 h 80"/>
                <a:gd name="T8" fmla="*/ 7 w 21"/>
                <a:gd name="T9" fmla="*/ 80 h 80"/>
                <a:gd name="T10" fmla="*/ 12 w 21"/>
                <a:gd name="T11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80">
                  <a:moveTo>
                    <a:pt x="12" y="0"/>
                  </a:moveTo>
                  <a:cubicBezTo>
                    <a:pt x="21" y="48"/>
                    <a:pt x="21" y="48"/>
                    <a:pt x="21" y="48"/>
                  </a:cubicBezTo>
                  <a:cubicBezTo>
                    <a:pt x="21" y="63"/>
                    <a:pt x="21" y="63"/>
                    <a:pt x="21" y="63"/>
                  </a:cubicBezTo>
                  <a:cubicBezTo>
                    <a:pt x="21" y="63"/>
                    <a:pt x="15" y="25"/>
                    <a:pt x="12" y="32"/>
                  </a:cubicBezTo>
                  <a:cubicBezTo>
                    <a:pt x="10" y="38"/>
                    <a:pt x="7" y="80"/>
                    <a:pt x="7" y="80"/>
                  </a:cubicBezTo>
                  <a:cubicBezTo>
                    <a:pt x="7" y="80"/>
                    <a:pt x="0" y="24"/>
                    <a:pt x="12" y="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24" name="Freeform 562">
              <a:extLst>
                <a:ext uri="{FF2B5EF4-FFF2-40B4-BE49-F238E27FC236}">
                  <a16:creationId xmlns:a16="http://schemas.microsoft.com/office/drawing/2014/main" id="{3FF9C4C0-5CF3-4954-800A-25B88945BC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99363" y="2728681"/>
              <a:ext cx="53975" cy="279400"/>
            </a:xfrm>
            <a:custGeom>
              <a:avLst/>
              <a:gdLst>
                <a:gd name="T0" fmla="*/ 14 w 34"/>
                <a:gd name="T1" fmla="*/ 176 h 176"/>
                <a:gd name="T2" fmla="*/ 0 w 34"/>
                <a:gd name="T3" fmla="*/ 73 h 176"/>
                <a:gd name="T4" fmla="*/ 0 w 34"/>
                <a:gd name="T5" fmla="*/ 0 h 176"/>
                <a:gd name="T6" fmla="*/ 14 w 34"/>
                <a:gd name="T7" fmla="*/ 30 h 176"/>
                <a:gd name="T8" fmla="*/ 34 w 34"/>
                <a:gd name="T9" fmla="*/ 176 h 176"/>
                <a:gd name="T10" fmla="*/ 14 w 34"/>
                <a:gd name="T11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176">
                  <a:moveTo>
                    <a:pt x="14" y="176"/>
                  </a:moveTo>
                  <a:lnTo>
                    <a:pt x="0" y="73"/>
                  </a:lnTo>
                  <a:lnTo>
                    <a:pt x="0" y="0"/>
                  </a:lnTo>
                  <a:lnTo>
                    <a:pt x="14" y="30"/>
                  </a:lnTo>
                  <a:lnTo>
                    <a:pt x="34" y="176"/>
                  </a:lnTo>
                  <a:lnTo>
                    <a:pt x="14" y="176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25" name="Freeform 563">
              <a:extLst>
                <a:ext uri="{FF2B5EF4-FFF2-40B4-BE49-F238E27FC236}">
                  <a16:creationId xmlns:a16="http://schemas.microsoft.com/office/drawing/2014/main" id="{F58F6676-8C6E-4235-8F6A-4D2216C924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2063" y="3308119"/>
              <a:ext cx="133350" cy="90488"/>
            </a:xfrm>
            <a:custGeom>
              <a:avLst/>
              <a:gdLst>
                <a:gd name="T0" fmla="*/ 78 w 84"/>
                <a:gd name="T1" fmla="*/ 0 h 57"/>
                <a:gd name="T2" fmla="*/ 84 w 84"/>
                <a:gd name="T3" fmla="*/ 14 h 57"/>
                <a:gd name="T4" fmla="*/ 18 w 84"/>
                <a:gd name="T5" fmla="*/ 51 h 57"/>
                <a:gd name="T6" fmla="*/ 6 w 84"/>
                <a:gd name="T7" fmla="*/ 57 h 57"/>
                <a:gd name="T8" fmla="*/ 0 w 84"/>
                <a:gd name="T9" fmla="*/ 43 h 57"/>
                <a:gd name="T10" fmla="*/ 78 w 84"/>
                <a:gd name="T11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57">
                  <a:moveTo>
                    <a:pt x="78" y="0"/>
                  </a:moveTo>
                  <a:lnTo>
                    <a:pt x="84" y="14"/>
                  </a:lnTo>
                  <a:lnTo>
                    <a:pt x="18" y="51"/>
                  </a:lnTo>
                  <a:lnTo>
                    <a:pt x="6" y="57"/>
                  </a:lnTo>
                  <a:lnTo>
                    <a:pt x="0" y="43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26" name="Freeform 564">
              <a:extLst>
                <a:ext uri="{FF2B5EF4-FFF2-40B4-BE49-F238E27FC236}">
                  <a16:creationId xmlns:a16="http://schemas.microsoft.com/office/drawing/2014/main" id="{275BDECE-1886-4253-AD3B-68D5462AFA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5400" y="3341456"/>
              <a:ext cx="206375" cy="354013"/>
            </a:xfrm>
            <a:custGeom>
              <a:avLst/>
              <a:gdLst>
                <a:gd name="T0" fmla="*/ 0 w 103"/>
                <a:gd name="T1" fmla="*/ 22 h 178"/>
                <a:gd name="T2" fmla="*/ 23 w 103"/>
                <a:gd name="T3" fmla="*/ 74 h 178"/>
                <a:gd name="T4" fmla="*/ 39 w 103"/>
                <a:gd name="T5" fmla="*/ 150 h 178"/>
                <a:gd name="T6" fmla="*/ 85 w 103"/>
                <a:gd name="T7" fmla="*/ 174 h 178"/>
                <a:gd name="T8" fmla="*/ 102 w 103"/>
                <a:gd name="T9" fmla="*/ 112 h 178"/>
                <a:gd name="T10" fmla="*/ 84 w 103"/>
                <a:gd name="T11" fmla="*/ 44 h 178"/>
                <a:gd name="T12" fmla="*/ 50 w 103"/>
                <a:gd name="T13" fmla="*/ 13 h 178"/>
                <a:gd name="T14" fmla="*/ 41 w 103"/>
                <a:gd name="T15" fmla="*/ 0 h 178"/>
                <a:gd name="T16" fmla="*/ 0 w 103"/>
                <a:gd name="T17" fmla="*/ 22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178">
                  <a:moveTo>
                    <a:pt x="0" y="22"/>
                  </a:moveTo>
                  <a:cubicBezTo>
                    <a:pt x="1" y="27"/>
                    <a:pt x="23" y="70"/>
                    <a:pt x="23" y="74"/>
                  </a:cubicBezTo>
                  <a:cubicBezTo>
                    <a:pt x="23" y="77"/>
                    <a:pt x="34" y="145"/>
                    <a:pt x="39" y="150"/>
                  </a:cubicBezTo>
                  <a:cubicBezTo>
                    <a:pt x="44" y="155"/>
                    <a:pt x="79" y="178"/>
                    <a:pt x="85" y="174"/>
                  </a:cubicBezTo>
                  <a:cubicBezTo>
                    <a:pt x="91" y="169"/>
                    <a:pt x="103" y="121"/>
                    <a:pt x="102" y="112"/>
                  </a:cubicBezTo>
                  <a:cubicBezTo>
                    <a:pt x="101" y="103"/>
                    <a:pt x="90" y="51"/>
                    <a:pt x="84" y="44"/>
                  </a:cubicBezTo>
                  <a:cubicBezTo>
                    <a:pt x="77" y="36"/>
                    <a:pt x="54" y="15"/>
                    <a:pt x="50" y="13"/>
                  </a:cubicBezTo>
                  <a:cubicBezTo>
                    <a:pt x="45" y="11"/>
                    <a:pt x="41" y="0"/>
                    <a:pt x="41" y="0"/>
                  </a:cubicBezTo>
                  <a:lnTo>
                    <a:pt x="0" y="22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27" name="Freeform 565">
              <a:extLst>
                <a:ext uri="{FF2B5EF4-FFF2-40B4-BE49-F238E27FC236}">
                  <a16:creationId xmlns:a16="http://schemas.microsoft.com/office/drawing/2014/main" id="{2B89D93B-B0C8-490C-988B-B78AAD726B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10500" y="2704869"/>
              <a:ext cx="242887" cy="303213"/>
            </a:xfrm>
            <a:custGeom>
              <a:avLst/>
              <a:gdLst>
                <a:gd name="T0" fmla="*/ 61 w 122"/>
                <a:gd name="T1" fmla="*/ 21 h 152"/>
                <a:gd name="T2" fmla="*/ 0 w 122"/>
                <a:gd name="T3" fmla="*/ 0 h 152"/>
                <a:gd name="T4" fmla="*/ 61 w 122"/>
                <a:gd name="T5" fmla="*/ 152 h 152"/>
                <a:gd name="T6" fmla="*/ 122 w 122"/>
                <a:gd name="T7" fmla="*/ 0 h 152"/>
                <a:gd name="T8" fmla="*/ 61 w 122"/>
                <a:gd name="T9" fmla="*/ 21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2" h="152">
                  <a:moveTo>
                    <a:pt x="61" y="2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" y="30"/>
                    <a:pt x="61" y="152"/>
                    <a:pt x="61" y="152"/>
                  </a:cubicBezTo>
                  <a:cubicBezTo>
                    <a:pt x="61" y="152"/>
                    <a:pt x="110" y="30"/>
                    <a:pt x="122" y="0"/>
                  </a:cubicBezTo>
                  <a:lnTo>
                    <a:pt x="61" y="21"/>
                  </a:lnTo>
                  <a:close/>
                </a:path>
              </a:pathLst>
            </a:custGeom>
            <a:solidFill>
              <a:srgbClr val="ACAD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28" name="Freeform 566">
              <a:extLst>
                <a:ext uri="{FF2B5EF4-FFF2-40B4-BE49-F238E27FC236}">
                  <a16:creationId xmlns:a16="http://schemas.microsoft.com/office/drawing/2014/main" id="{BE3FF7FB-8791-4D38-B269-1D19B4A407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5400" y="2415944"/>
              <a:ext cx="574675" cy="393700"/>
            </a:xfrm>
            <a:custGeom>
              <a:avLst/>
              <a:gdLst>
                <a:gd name="T0" fmla="*/ 281 w 288"/>
                <a:gd name="T1" fmla="*/ 0 h 197"/>
                <a:gd name="T2" fmla="*/ 268 w 288"/>
                <a:gd name="T3" fmla="*/ 0 h 197"/>
                <a:gd name="T4" fmla="*/ 263 w 288"/>
                <a:gd name="T5" fmla="*/ 52 h 197"/>
                <a:gd name="T6" fmla="*/ 144 w 288"/>
                <a:gd name="T7" fmla="*/ 145 h 197"/>
                <a:gd name="T8" fmla="*/ 25 w 288"/>
                <a:gd name="T9" fmla="*/ 52 h 197"/>
                <a:gd name="T10" fmla="*/ 20 w 288"/>
                <a:gd name="T11" fmla="*/ 0 h 197"/>
                <a:gd name="T12" fmla="*/ 7 w 288"/>
                <a:gd name="T13" fmla="*/ 0 h 197"/>
                <a:gd name="T14" fmla="*/ 7 w 288"/>
                <a:gd name="T15" fmla="*/ 50 h 197"/>
                <a:gd name="T16" fmla="*/ 30 w 288"/>
                <a:gd name="T17" fmla="*/ 67 h 197"/>
                <a:gd name="T18" fmla="*/ 55 w 288"/>
                <a:gd name="T19" fmla="*/ 135 h 197"/>
                <a:gd name="T20" fmla="*/ 144 w 288"/>
                <a:gd name="T21" fmla="*/ 197 h 197"/>
                <a:gd name="T22" fmla="*/ 233 w 288"/>
                <a:gd name="T23" fmla="*/ 135 h 197"/>
                <a:gd name="T24" fmla="*/ 258 w 288"/>
                <a:gd name="T25" fmla="*/ 67 h 197"/>
                <a:gd name="T26" fmla="*/ 281 w 288"/>
                <a:gd name="T27" fmla="*/ 50 h 197"/>
                <a:gd name="T28" fmla="*/ 281 w 288"/>
                <a:gd name="T29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8" h="197">
                  <a:moveTo>
                    <a:pt x="281" y="0"/>
                  </a:moveTo>
                  <a:cubicBezTo>
                    <a:pt x="273" y="0"/>
                    <a:pt x="268" y="0"/>
                    <a:pt x="268" y="0"/>
                  </a:cubicBezTo>
                  <a:cubicBezTo>
                    <a:pt x="263" y="52"/>
                    <a:pt x="263" y="52"/>
                    <a:pt x="263" y="52"/>
                  </a:cubicBezTo>
                  <a:cubicBezTo>
                    <a:pt x="263" y="52"/>
                    <a:pt x="185" y="145"/>
                    <a:pt x="144" y="145"/>
                  </a:cubicBezTo>
                  <a:cubicBezTo>
                    <a:pt x="104" y="145"/>
                    <a:pt x="25" y="52"/>
                    <a:pt x="25" y="52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15" y="0"/>
                    <a:pt x="7" y="0"/>
                  </a:cubicBezTo>
                  <a:cubicBezTo>
                    <a:pt x="0" y="0"/>
                    <a:pt x="6" y="41"/>
                    <a:pt x="7" y="50"/>
                  </a:cubicBezTo>
                  <a:cubicBezTo>
                    <a:pt x="9" y="59"/>
                    <a:pt x="30" y="67"/>
                    <a:pt x="30" y="67"/>
                  </a:cubicBezTo>
                  <a:cubicBezTo>
                    <a:pt x="30" y="67"/>
                    <a:pt x="47" y="115"/>
                    <a:pt x="55" y="135"/>
                  </a:cubicBezTo>
                  <a:cubicBezTo>
                    <a:pt x="64" y="155"/>
                    <a:pt x="144" y="197"/>
                    <a:pt x="144" y="197"/>
                  </a:cubicBezTo>
                  <a:cubicBezTo>
                    <a:pt x="144" y="197"/>
                    <a:pt x="224" y="155"/>
                    <a:pt x="233" y="135"/>
                  </a:cubicBezTo>
                  <a:cubicBezTo>
                    <a:pt x="242" y="115"/>
                    <a:pt x="258" y="67"/>
                    <a:pt x="258" y="67"/>
                  </a:cubicBezTo>
                  <a:cubicBezTo>
                    <a:pt x="258" y="67"/>
                    <a:pt x="279" y="59"/>
                    <a:pt x="281" y="50"/>
                  </a:cubicBezTo>
                  <a:cubicBezTo>
                    <a:pt x="282" y="41"/>
                    <a:pt x="288" y="0"/>
                    <a:pt x="281" y="0"/>
                  </a:cubicBezTo>
                  <a:close/>
                </a:path>
              </a:pathLst>
            </a:custGeom>
            <a:solidFill>
              <a:srgbClr val="FCCF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29" name="Freeform 567">
              <a:extLst>
                <a:ext uri="{FF2B5EF4-FFF2-40B4-BE49-F238E27FC236}">
                  <a16:creationId xmlns:a16="http://schemas.microsoft.com/office/drawing/2014/main" id="{15FDDAFB-0C11-4FBF-B863-9F6A80BD25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5088" y="2138131"/>
              <a:ext cx="315912" cy="590550"/>
            </a:xfrm>
            <a:custGeom>
              <a:avLst/>
              <a:gdLst>
                <a:gd name="T0" fmla="*/ 81 w 158"/>
                <a:gd name="T1" fmla="*/ 269 h 297"/>
                <a:gd name="T2" fmla="*/ 81 w 158"/>
                <a:gd name="T3" fmla="*/ 269 h 297"/>
                <a:gd name="T4" fmla="*/ 5 w 158"/>
                <a:gd name="T5" fmla="*/ 192 h 297"/>
                <a:gd name="T6" fmla="*/ 0 w 158"/>
                <a:gd name="T7" fmla="*/ 140 h 297"/>
                <a:gd name="T8" fmla="*/ 13 w 158"/>
                <a:gd name="T9" fmla="*/ 42 h 297"/>
                <a:gd name="T10" fmla="*/ 124 w 158"/>
                <a:gd name="T11" fmla="*/ 0 h 297"/>
                <a:gd name="T12" fmla="*/ 124 w 158"/>
                <a:gd name="T13" fmla="*/ 269 h 297"/>
                <a:gd name="T14" fmla="*/ 158 w 158"/>
                <a:gd name="T15" fmla="*/ 297 h 297"/>
                <a:gd name="T16" fmla="*/ 81 w 158"/>
                <a:gd name="T17" fmla="*/ 269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8" h="297">
                  <a:moveTo>
                    <a:pt x="81" y="269"/>
                  </a:moveTo>
                  <a:cubicBezTo>
                    <a:pt x="81" y="269"/>
                    <a:pt x="81" y="269"/>
                    <a:pt x="81" y="269"/>
                  </a:cubicBezTo>
                  <a:cubicBezTo>
                    <a:pt x="39" y="242"/>
                    <a:pt x="5" y="192"/>
                    <a:pt x="5" y="192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0" y="140"/>
                    <a:pt x="1" y="73"/>
                    <a:pt x="13" y="42"/>
                  </a:cubicBezTo>
                  <a:cubicBezTo>
                    <a:pt x="24" y="12"/>
                    <a:pt x="118" y="0"/>
                    <a:pt x="124" y="0"/>
                  </a:cubicBezTo>
                  <a:cubicBezTo>
                    <a:pt x="124" y="269"/>
                    <a:pt x="124" y="269"/>
                    <a:pt x="124" y="269"/>
                  </a:cubicBezTo>
                  <a:cubicBezTo>
                    <a:pt x="124" y="281"/>
                    <a:pt x="158" y="297"/>
                    <a:pt x="158" y="297"/>
                  </a:cubicBezTo>
                  <a:cubicBezTo>
                    <a:pt x="115" y="293"/>
                    <a:pt x="84" y="270"/>
                    <a:pt x="81" y="269"/>
                  </a:cubicBezTo>
                  <a:close/>
                </a:path>
              </a:pathLst>
            </a:custGeom>
            <a:solidFill>
              <a:srgbClr val="6D4B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30" name="Freeform 568">
              <a:extLst>
                <a:ext uri="{FF2B5EF4-FFF2-40B4-BE49-F238E27FC236}">
                  <a16:creationId xmlns:a16="http://schemas.microsoft.com/office/drawing/2014/main" id="{C28C983C-FE0C-49B8-8CD2-2294F73019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91825" y="3220806"/>
              <a:ext cx="677862" cy="615950"/>
            </a:xfrm>
            <a:custGeom>
              <a:avLst/>
              <a:gdLst>
                <a:gd name="T0" fmla="*/ 427 w 427"/>
                <a:gd name="T1" fmla="*/ 249 h 388"/>
                <a:gd name="T2" fmla="*/ 286 w 427"/>
                <a:gd name="T3" fmla="*/ 388 h 388"/>
                <a:gd name="T4" fmla="*/ 211 w 427"/>
                <a:gd name="T5" fmla="*/ 388 h 388"/>
                <a:gd name="T6" fmla="*/ 0 w 427"/>
                <a:gd name="T7" fmla="*/ 178 h 388"/>
                <a:gd name="T8" fmla="*/ 180 w 427"/>
                <a:gd name="T9" fmla="*/ 0 h 388"/>
                <a:gd name="T10" fmla="*/ 427 w 427"/>
                <a:gd name="T11" fmla="*/ 249 h 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7" h="388">
                  <a:moveTo>
                    <a:pt x="427" y="249"/>
                  </a:moveTo>
                  <a:lnTo>
                    <a:pt x="286" y="388"/>
                  </a:lnTo>
                  <a:lnTo>
                    <a:pt x="211" y="388"/>
                  </a:lnTo>
                  <a:lnTo>
                    <a:pt x="0" y="178"/>
                  </a:lnTo>
                  <a:lnTo>
                    <a:pt x="180" y="0"/>
                  </a:lnTo>
                  <a:lnTo>
                    <a:pt x="427" y="249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31" name="Freeform 569">
              <a:extLst>
                <a:ext uri="{FF2B5EF4-FFF2-40B4-BE49-F238E27FC236}">
                  <a16:creationId xmlns:a16="http://schemas.microsoft.com/office/drawing/2014/main" id="{FAA3FE2E-D35F-48CC-90C6-294E8D2E84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26787" y="3776431"/>
              <a:ext cx="119062" cy="60325"/>
            </a:xfrm>
            <a:custGeom>
              <a:avLst/>
              <a:gdLst>
                <a:gd name="T0" fmla="*/ 75 w 75"/>
                <a:gd name="T1" fmla="*/ 38 h 38"/>
                <a:gd name="T2" fmla="*/ 38 w 75"/>
                <a:gd name="T3" fmla="*/ 0 h 38"/>
                <a:gd name="T4" fmla="*/ 0 w 75"/>
                <a:gd name="T5" fmla="*/ 38 h 38"/>
                <a:gd name="T6" fmla="*/ 75 w 75"/>
                <a:gd name="T7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38">
                  <a:moveTo>
                    <a:pt x="75" y="38"/>
                  </a:moveTo>
                  <a:lnTo>
                    <a:pt x="38" y="0"/>
                  </a:lnTo>
                  <a:lnTo>
                    <a:pt x="0" y="38"/>
                  </a:lnTo>
                  <a:lnTo>
                    <a:pt x="75" y="38"/>
                  </a:ln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32" name="Freeform 570">
              <a:extLst>
                <a:ext uri="{FF2B5EF4-FFF2-40B4-BE49-F238E27FC236}">
                  <a16:creationId xmlns:a16="http://schemas.microsoft.com/office/drawing/2014/main" id="{A259B383-37A0-4A30-9DB2-2FA65D5CFC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22025" y="3539894"/>
              <a:ext cx="239712" cy="239713"/>
            </a:xfrm>
            <a:custGeom>
              <a:avLst/>
              <a:gdLst>
                <a:gd name="T0" fmla="*/ 2 w 120"/>
                <a:gd name="T1" fmla="*/ 113 h 120"/>
                <a:gd name="T2" fmla="*/ 113 w 120"/>
                <a:gd name="T3" fmla="*/ 2 h 120"/>
                <a:gd name="T4" fmla="*/ 119 w 120"/>
                <a:gd name="T5" fmla="*/ 2 h 120"/>
                <a:gd name="T6" fmla="*/ 119 w 120"/>
                <a:gd name="T7" fmla="*/ 8 h 120"/>
                <a:gd name="T8" fmla="*/ 7 w 120"/>
                <a:gd name="T9" fmla="*/ 119 h 120"/>
                <a:gd name="T10" fmla="*/ 2 w 120"/>
                <a:gd name="T11" fmla="*/ 119 h 120"/>
                <a:gd name="T12" fmla="*/ 2 w 120"/>
                <a:gd name="T13" fmla="*/ 11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120">
                  <a:moveTo>
                    <a:pt x="2" y="113"/>
                  </a:moveTo>
                  <a:cubicBezTo>
                    <a:pt x="113" y="2"/>
                    <a:pt x="113" y="2"/>
                    <a:pt x="113" y="2"/>
                  </a:cubicBezTo>
                  <a:cubicBezTo>
                    <a:pt x="114" y="0"/>
                    <a:pt x="117" y="0"/>
                    <a:pt x="119" y="2"/>
                  </a:cubicBezTo>
                  <a:cubicBezTo>
                    <a:pt x="120" y="3"/>
                    <a:pt x="120" y="6"/>
                    <a:pt x="119" y="8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6" y="120"/>
                    <a:pt x="3" y="120"/>
                    <a:pt x="2" y="119"/>
                  </a:cubicBezTo>
                  <a:cubicBezTo>
                    <a:pt x="0" y="117"/>
                    <a:pt x="0" y="115"/>
                    <a:pt x="2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33" name="Freeform 571">
              <a:extLst>
                <a:ext uri="{FF2B5EF4-FFF2-40B4-BE49-F238E27FC236}">
                  <a16:creationId xmlns:a16="http://schemas.microsoft.com/office/drawing/2014/main" id="{DFC58BB9-E9E4-44B6-98D0-B1B2CA374A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96625" y="3514494"/>
              <a:ext cx="239712" cy="238125"/>
            </a:xfrm>
            <a:custGeom>
              <a:avLst/>
              <a:gdLst>
                <a:gd name="T0" fmla="*/ 1 w 120"/>
                <a:gd name="T1" fmla="*/ 113 h 120"/>
                <a:gd name="T2" fmla="*/ 112 w 120"/>
                <a:gd name="T3" fmla="*/ 1 h 120"/>
                <a:gd name="T4" fmla="*/ 118 w 120"/>
                <a:gd name="T5" fmla="*/ 1 h 120"/>
                <a:gd name="T6" fmla="*/ 118 w 120"/>
                <a:gd name="T7" fmla="*/ 7 h 120"/>
                <a:gd name="T8" fmla="*/ 7 w 120"/>
                <a:gd name="T9" fmla="*/ 118 h 120"/>
                <a:gd name="T10" fmla="*/ 1 w 120"/>
                <a:gd name="T11" fmla="*/ 118 h 120"/>
                <a:gd name="T12" fmla="*/ 1 w 120"/>
                <a:gd name="T13" fmla="*/ 11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120">
                  <a:moveTo>
                    <a:pt x="1" y="113"/>
                  </a:moveTo>
                  <a:cubicBezTo>
                    <a:pt x="112" y="1"/>
                    <a:pt x="112" y="1"/>
                    <a:pt x="112" y="1"/>
                  </a:cubicBezTo>
                  <a:cubicBezTo>
                    <a:pt x="114" y="0"/>
                    <a:pt x="117" y="0"/>
                    <a:pt x="118" y="1"/>
                  </a:cubicBezTo>
                  <a:cubicBezTo>
                    <a:pt x="120" y="3"/>
                    <a:pt x="120" y="6"/>
                    <a:pt x="118" y="7"/>
                  </a:cubicBezTo>
                  <a:cubicBezTo>
                    <a:pt x="7" y="118"/>
                    <a:pt x="7" y="118"/>
                    <a:pt x="7" y="118"/>
                  </a:cubicBezTo>
                  <a:cubicBezTo>
                    <a:pt x="5" y="120"/>
                    <a:pt x="3" y="120"/>
                    <a:pt x="1" y="118"/>
                  </a:cubicBezTo>
                  <a:cubicBezTo>
                    <a:pt x="0" y="117"/>
                    <a:pt x="0" y="114"/>
                    <a:pt x="1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34" name="Freeform 572">
              <a:extLst>
                <a:ext uri="{FF2B5EF4-FFF2-40B4-BE49-F238E27FC236}">
                  <a16:creationId xmlns:a16="http://schemas.microsoft.com/office/drawing/2014/main" id="{94C59A46-28B0-46C8-BFD7-7584ABD575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20425" y="3439881"/>
              <a:ext cx="241300" cy="239713"/>
            </a:xfrm>
            <a:custGeom>
              <a:avLst/>
              <a:gdLst>
                <a:gd name="T0" fmla="*/ 2 w 121"/>
                <a:gd name="T1" fmla="*/ 113 h 120"/>
                <a:gd name="T2" fmla="*/ 114 w 121"/>
                <a:gd name="T3" fmla="*/ 1 h 120"/>
                <a:gd name="T4" fmla="*/ 119 w 121"/>
                <a:gd name="T5" fmla="*/ 1 h 120"/>
                <a:gd name="T6" fmla="*/ 120 w 121"/>
                <a:gd name="T7" fmla="*/ 2 h 120"/>
                <a:gd name="T8" fmla="*/ 120 w 121"/>
                <a:gd name="T9" fmla="*/ 7 h 120"/>
                <a:gd name="T10" fmla="*/ 7 w 121"/>
                <a:gd name="T11" fmla="*/ 119 h 120"/>
                <a:gd name="T12" fmla="*/ 3 w 121"/>
                <a:gd name="T13" fmla="*/ 119 h 120"/>
                <a:gd name="T14" fmla="*/ 2 w 121"/>
                <a:gd name="T15" fmla="*/ 118 h 120"/>
                <a:gd name="T16" fmla="*/ 2 w 121"/>
                <a:gd name="T17" fmla="*/ 11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1" h="120">
                  <a:moveTo>
                    <a:pt x="2" y="113"/>
                  </a:moveTo>
                  <a:cubicBezTo>
                    <a:pt x="114" y="1"/>
                    <a:pt x="114" y="1"/>
                    <a:pt x="114" y="1"/>
                  </a:cubicBezTo>
                  <a:cubicBezTo>
                    <a:pt x="115" y="0"/>
                    <a:pt x="118" y="0"/>
                    <a:pt x="119" y="1"/>
                  </a:cubicBezTo>
                  <a:cubicBezTo>
                    <a:pt x="120" y="2"/>
                    <a:pt x="120" y="2"/>
                    <a:pt x="120" y="2"/>
                  </a:cubicBezTo>
                  <a:cubicBezTo>
                    <a:pt x="121" y="3"/>
                    <a:pt x="121" y="5"/>
                    <a:pt x="120" y="7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6" y="120"/>
                    <a:pt x="4" y="120"/>
                    <a:pt x="3" y="119"/>
                  </a:cubicBezTo>
                  <a:cubicBezTo>
                    <a:pt x="2" y="118"/>
                    <a:pt x="2" y="118"/>
                    <a:pt x="2" y="118"/>
                  </a:cubicBezTo>
                  <a:cubicBezTo>
                    <a:pt x="0" y="117"/>
                    <a:pt x="0" y="115"/>
                    <a:pt x="2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35" name="Freeform 573">
              <a:extLst>
                <a:ext uri="{FF2B5EF4-FFF2-40B4-BE49-F238E27FC236}">
                  <a16:creationId xmlns:a16="http://schemas.microsoft.com/office/drawing/2014/main" id="{06C4464A-1A93-469D-8E6C-3EFF7C8C3B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99787" y="3419244"/>
              <a:ext cx="239712" cy="238125"/>
            </a:xfrm>
            <a:custGeom>
              <a:avLst/>
              <a:gdLst>
                <a:gd name="T0" fmla="*/ 2 w 121"/>
                <a:gd name="T1" fmla="*/ 113 h 120"/>
                <a:gd name="T2" fmla="*/ 113 w 121"/>
                <a:gd name="T3" fmla="*/ 1 h 120"/>
                <a:gd name="T4" fmla="*/ 119 w 121"/>
                <a:gd name="T5" fmla="*/ 1 h 120"/>
                <a:gd name="T6" fmla="*/ 119 w 121"/>
                <a:gd name="T7" fmla="*/ 7 h 120"/>
                <a:gd name="T8" fmla="*/ 8 w 121"/>
                <a:gd name="T9" fmla="*/ 118 h 120"/>
                <a:gd name="T10" fmla="*/ 2 w 121"/>
                <a:gd name="T11" fmla="*/ 118 h 120"/>
                <a:gd name="T12" fmla="*/ 2 w 121"/>
                <a:gd name="T13" fmla="*/ 11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1" h="120">
                  <a:moveTo>
                    <a:pt x="2" y="113"/>
                  </a:moveTo>
                  <a:cubicBezTo>
                    <a:pt x="113" y="1"/>
                    <a:pt x="113" y="1"/>
                    <a:pt x="113" y="1"/>
                  </a:cubicBezTo>
                  <a:cubicBezTo>
                    <a:pt x="115" y="0"/>
                    <a:pt x="118" y="0"/>
                    <a:pt x="119" y="1"/>
                  </a:cubicBezTo>
                  <a:cubicBezTo>
                    <a:pt x="121" y="3"/>
                    <a:pt x="121" y="5"/>
                    <a:pt x="119" y="7"/>
                  </a:cubicBezTo>
                  <a:cubicBezTo>
                    <a:pt x="8" y="118"/>
                    <a:pt x="8" y="118"/>
                    <a:pt x="8" y="118"/>
                  </a:cubicBezTo>
                  <a:cubicBezTo>
                    <a:pt x="6" y="120"/>
                    <a:pt x="4" y="120"/>
                    <a:pt x="2" y="118"/>
                  </a:cubicBezTo>
                  <a:cubicBezTo>
                    <a:pt x="0" y="117"/>
                    <a:pt x="0" y="114"/>
                    <a:pt x="2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36" name="Freeform 574">
              <a:extLst>
                <a:ext uri="{FF2B5EF4-FFF2-40B4-BE49-F238E27FC236}">
                  <a16:creationId xmlns:a16="http://schemas.microsoft.com/office/drawing/2014/main" id="{E9D06CFB-059D-4290-A4E0-1CE2D7F17F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75975" y="3392256"/>
              <a:ext cx="238125" cy="239713"/>
            </a:xfrm>
            <a:custGeom>
              <a:avLst/>
              <a:gdLst>
                <a:gd name="T0" fmla="*/ 2 w 120"/>
                <a:gd name="T1" fmla="*/ 113 h 120"/>
                <a:gd name="T2" fmla="*/ 113 w 120"/>
                <a:gd name="T3" fmla="*/ 2 h 120"/>
                <a:gd name="T4" fmla="*/ 119 w 120"/>
                <a:gd name="T5" fmla="*/ 2 h 120"/>
                <a:gd name="T6" fmla="*/ 119 w 120"/>
                <a:gd name="T7" fmla="*/ 8 h 120"/>
                <a:gd name="T8" fmla="*/ 7 w 120"/>
                <a:gd name="T9" fmla="*/ 119 h 120"/>
                <a:gd name="T10" fmla="*/ 2 w 120"/>
                <a:gd name="T11" fmla="*/ 119 h 120"/>
                <a:gd name="T12" fmla="*/ 2 w 120"/>
                <a:gd name="T13" fmla="*/ 11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120">
                  <a:moveTo>
                    <a:pt x="2" y="113"/>
                  </a:moveTo>
                  <a:cubicBezTo>
                    <a:pt x="113" y="2"/>
                    <a:pt x="113" y="2"/>
                    <a:pt x="113" y="2"/>
                  </a:cubicBezTo>
                  <a:cubicBezTo>
                    <a:pt x="114" y="0"/>
                    <a:pt x="117" y="0"/>
                    <a:pt x="119" y="2"/>
                  </a:cubicBezTo>
                  <a:cubicBezTo>
                    <a:pt x="120" y="3"/>
                    <a:pt x="120" y="6"/>
                    <a:pt x="119" y="8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6" y="120"/>
                    <a:pt x="3" y="120"/>
                    <a:pt x="2" y="119"/>
                  </a:cubicBezTo>
                  <a:cubicBezTo>
                    <a:pt x="0" y="117"/>
                    <a:pt x="0" y="115"/>
                    <a:pt x="2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37" name="Freeform 575">
              <a:extLst>
                <a:ext uri="{FF2B5EF4-FFF2-40B4-BE49-F238E27FC236}">
                  <a16:creationId xmlns:a16="http://schemas.microsoft.com/office/drawing/2014/main" id="{8D35696B-5C1F-4574-AAC0-C381EA4E4A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20412" y="3336694"/>
              <a:ext cx="238125" cy="241300"/>
            </a:xfrm>
            <a:custGeom>
              <a:avLst/>
              <a:gdLst>
                <a:gd name="T0" fmla="*/ 2 w 120"/>
                <a:gd name="T1" fmla="*/ 113 h 121"/>
                <a:gd name="T2" fmla="*/ 113 w 120"/>
                <a:gd name="T3" fmla="*/ 2 h 121"/>
                <a:gd name="T4" fmla="*/ 119 w 120"/>
                <a:gd name="T5" fmla="*/ 2 h 121"/>
                <a:gd name="T6" fmla="*/ 119 w 120"/>
                <a:gd name="T7" fmla="*/ 8 h 121"/>
                <a:gd name="T8" fmla="*/ 7 w 120"/>
                <a:gd name="T9" fmla="*/ 119 h 121"/>
                <a:gd name="T10" fmla="*/ 2 w 120"/>
                <a:gd name="T11" fmla="*/ 119 h 121"/>
                <a:gd name="T12" fmla="*/ 2 w 120"/>
                <a:gd name="T13" fmla="*/ 113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121">
                  <a:moveTo>
                    <a:pt x="2" y="113"/>
                  </a:moveTo>
                  <a:cubicBezTo>
                    <a:pt x="113" y="2"/>
                    <a:pt x="113" y="2"/>
                    <a:pt x="113" y="2"/>
                  </a:cubicBezTo>
                  <a:cubicBezTo>
                    <a:pt x="115" y="0"/>
                    <a:pt x="117" y="0"/>
                    <a:pt x="119" y="2"/>
                  </a:cubicBezTo>
                  <a:cubicBezTo>
                    <a:pt x="120" y="3"/>
                    <a:pt x="120" y="6"/>
                    <a:pt x="119" y="8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6" y="121"/>
                    <a:pt x="3" y="121"/>
                    <a:pt x="2" y="119"/>
                  </a:cubicBezTo>
                  <a:cubicBezTo>
                    <a:pt x="0" y="117"/>
                    <a:pt x="0" y="115"/>
                    <a:pt x="2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38" name="Freeform 576">
              <a:extLst>
                <a:ext uri="{FF2B5EF4-FFF2-40B4-BE49-F238E27FC236}">
                  <a16:creationId xmlns:a16="http://schemas.microsoft.com/office/drawing/2014/main" id="{98F81760-B32F-4646-8610-7BBE34DC85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91837" y="3308119"/>
              <a:ext cx="238125" cy="239713"/>
            </a:xfrm>
            <a:custGeom>
              <a:avLst/>
              <a:gdLst>
                <a:gd name="T0" fmla="*/ 1 w 120"/>
                <a:gd name="T1" fmla="*/ 113 h 120"/>
                <a:gd name="T2" fmla="*/ 113 w 120"/>
                <a:gd name="T3" fmla="*/ 1 h 120"/>
                <a:gd name="T4" fmla="*/ 118 w 120"/>
                <a:gd name="T5" fmla="*/ 1 h 120"/>
                <a:gd name="T6" fmla="*/ 118 w 120"/>
                <a:gd name="T7" fmla="*/ 7 h 120"/>
                <a:gd name="T8" fmla="*/ 7 w 120"/>
                <a:gd name="T9" fmla="*/ 119 h 120"/>
                <a:gd name="T10" fmla="*/ 1 w 120"/>
                <a:gd name="T11" fmla="*/ 119 h 120"/>
                <a:gd name="T12" fmla="*/ 1 w 120"/>
                <a:gd name="T13" fmla="*/ 11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120">
                  <a:moveTo>
                    <a:pt x="1" y="113"/>
                  </a:moveTo>
                  <a:cubicBezTo>
                    <a:pt x="113" y="1"/>
                    <a:pt x="113" y="1"/>
                    <a:pt x="113" y="1"/>
                  </a:cubicBezTo>
                  <a:cubicBezTo>
                    <a:pt x="114" y="0"/>
                    <a:pt x="117" y="0"/>
                    <a:pt x="118" y="1"/>
                  </a:cubicBezTo>
                  <a:cubicBezTo>
                    <a:pt x="120" y="3"/>
                    <a:pt x="120" y="6"/>
                    <a:pt x="118" y="7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5" y="120"/>
                    <a:pt x="3" y="120"/>
                    <a:pt x="1" y="119"/>
                  </a:cubicBezTo>
                  <a:cubicBezTo>
                    <a:pt x="0" y="117"/>
                    <a:pt x="0" y="114"/>
                    <a:pt x="1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39" name="Freeform 577">
              <a:extLst>
                <a:ext uri="{FF2B5EF4-FFF2-40B4-BE49-F238E27FC236}">
                  <a16:creationId xmlns:a16="http://schemas.microsoft.com/office/drawing/2014/main" id="{FCEAB576-1F10-4A13-8C6F-6C7D708C8B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31487" y="3362094"/>
              <a:ext cx="676275" cy="615950"/>
            </a:xfrm>
            <a:custGeom>
              <a:avLst/>
              <a:gdLst>
                <a:gd name="T0" fmla="*/ 426 w 426"/>
                <a:gd name="T1" fmla="*/ 248 h 388"/>
                <a:gd name="T2" fmla="*/ 286 w 426"/>
                <a:gd name="T3" fmla="*/ 388 h 388"/>
                <a:gd name="T4" fmla="*/ 209 w 426"/>
                <a:gd name="T5" fmla="*/ 388 h 388"/>
                <a:gd name="T6" fmla="*/ 0 w 426"/>
                <a:gd name="T7" fmla="*/ 179 h 388"/>
                <a:gd name="T8" fmla="*/ 178 w 426"/>
                <a:gd name="T9" fmla="*/ 0 h 388"/>
                <a:gd name="T10" fmla="*/ 426 w 426"/>
                <a:gd name="T11" fmla="*/ 248 h 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6" h="388">
                  <a:moveTo>
                    <a:pt x="426" y="248"/>
                  </a:moveTo>
                  <a:lnTo>
                    <a:pt x="286" y="388"/>
                  </a:lnTo>
                  <a:lnTo>
                    <a:pt x="209" y="388"/>
                  </a:lnTo>
                  <a:lnTo>
                    <a:pt x="0" y="179"/>
                  </a:lnTo>
                  <a:lnTo>
                    <a:pt x="178" y="0"/>
                  </a:lnTo>
                  <a:lnTo>
                    <a:pt x="426" y="248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40" name="Freeform 578">
              <a:extLst>
                <a:ext uri="{FF2B5EF4-FFF2-40B4-BE49-F238E27FC236}">
                  <a16:creationId xmlns:a16="http://schemas.microsoft.com/office/drawing/2014/main" id="{9E157C70-4BC2-4CCE-AF47-9D3F29E074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63275" y="3917719"/>
              <a:ext cx="122237" cy="60325"/>
            </a:xfrm>
            <a:custGeom>
              <a:avLst/>
              <a:gdLst>
                <a:gd name="T0" fmla="*/ 77 w 77"/>
                <a:gd name="T1" fmla="*/ 38 h 38"/>
                <a:gd name="T2" fmla="*/ 39 w 77"/>
                <a:gd name="T3" fmla="*/ 0 h 38"/>
                <a:gd name="T4" fmla="*/ 0 w 77"/>
                <a:gd name="T5" fmla="*/ 38 h 38"/>
                <a:gd name="T6" fmla="*/ 77 w 77"/>
                <a:gd name="T7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7" h="38">
                  <a:moveTo>
                    <a:pt x="77" y="38"/>
                  </a:moveTo>
                  <a:lnTo>
                    <a:pt x="39" y="0"/>
                  </a:lnTo>
                  <a:lnTo>
                    <a:pt x="0" y="38"/>
                  </a:lnTo>
                  <a:lnTo>
                    <a:pt x="77" y="38"/>
                  </a:ln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41" name="Freeform 579">
              <a:extLst>
                <a:ext uri="{FF2B5EF4-FFF2-40B4-BE49-F238E27FC236}">
                  <a16:creationId xmlns:a16="http://schemas.microsoft.com/office/drawing/2014/main" id="{146DE97E-A420-4F66-B4B2-B6B307D318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60100" y="3681181"/>
              <a:ext cx="239712" cy="239713"/>
            </a:xfrm>
            <a:custGeom>
              <a:avLst/>
              <a:gdLst>
                <a:gd name="T0" fmla="*/ 2 w 121"/>
                <a:gd name="T1" fmla="*/ 113 h 120"/>
                <a:gd name="T2" fmla="*/ 113 w 121"/>
                <a:gd name="T3" fmla="*/ 2 h 120"/>
                <a:gd name="T4" fmla="*/ 119 w 121"/>
                <a:gd name="T5" fmla="*/ 2 h 120"/>
                <a:gd name="T6" fmla="*/ 119 w 121"/>
                <a:gd name="T7" fmla="*/ 7 h 120"/>
                <a:gd name="T8" fmla="*/ 8 w 121"/>
                <a:gd name="T9" fmla="*/ 119 h 120"/>
                <a:gd name="T10" fmla="*/ 2 w 121"/>
                <a:gd name="T11" fmla="*/ 119 h 120"/>
                <a:gd name="T12" fmla="*/ 2 w 121"/>
                <a:gd name="T13" fmla="*/ 11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1" h="120">
                  <a:moveTo>
                    <a:pt x="2" y="113"/>
                  </a:moveTo>
                  <a:cubicBezTo>
                    <a:pt x="113" y="2"/>
                    <a:pt x="113" y="2"/>
                    <a:pt x="113" y="2"/>
                  </a:cubicBezTo>
                  <a:cubicBezTo>
                    <a:pt x="115" y="0"/>
                    <a:pt x="118" y="0"/>
                    <a:pt x="119" y="2"/>
                  </a:cubicBezTo>
                  <a:cubicBezTo>
                    <a:pt x="121" y="3"/>
                    <a:pt x="121" y="6"/>
                    <a:pt x="119" y="7"/>
                  </a:cubicBezTo>
                  <a:cubicBezTo>
                    <a:pt x="8" y="119"/>
                    <a:pt x="8" y="119"/>
                    <a:pt x="8" y="119"/>
                  </a:cubicBezTo>
                  <a:cubicBezTo>
                    <a:pt x="6" y="120"/>
                    <a:pt x="4" y="120"/>
                    <a:pt x="2" y="119"/>
                  </a:cubicBezTo>
                  <a:cubicBezTo>
                    <a:pt x="0" y="117"/>
                    <a:pt x="0" y="115"/>
                    <a:pt x="2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42" name="Freeform 580">
              <a:extLst>
                <a:ext uri="{FF2B5EF4-FFF2-40B4-BE49-F238E27FC236}">
                  <a16:creationId xmlns:a16="http://schemas.microsoft.com/office/drawing/2014/main" id="{53895754-6D62-46DD-BF92-03B7765802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33112" y="3655781"/>
              <a:ext cx="239712" cy="238125"/>
            </a:xfrm>
            <a:custGeom>
              <a:avLst/>
              <a:gdLst>
                <a:gd name="T0" fmla="*/ 2 w 120"/>
                <a:gd name="T1" fmla="*/ 112 h 120"/>
                <a:gd name="T2" fmla="*/ 113 w 120"/>
                <a:gd name="T3" fmla="*/ 1 h 120"/>
                <a:gd name="T4" fmla="*/ 119 w 120"/>
                <a:gd name="T5" fmla="*/ 1 h 120"/>
                <a:gd name="T6" fmla="*/ 119 w 120"/>
                <a:gd name="T7" fmla="*/ 7 h 120"/>
                <a:gd name="T8" fmla="*/ 7 w 120"/>
                <a:gd name="T9" fmla="*/ 118 h 120"/>
                <a:gd name="T10" fmla="*/ 2 w 120"/>
                <a:gd name="T11" fmla="*/ 118 h 120"/>
                <a:gd name="T12" fmla="*/ 2 w 120"/>
                <a:gd name="T13" fmla="*/ 11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120">
                  <a:moveTo>
                    <a:pt x="2" y="112"/>
                  </a:moveTo>
                  <a:cubicBezTo>
                    <a:pt x="113" y="1"/>
                    <a:pt x="113" y="1"/>
                    <a:pt x="113" y="1"/>
                  </a:cubicBezTo>
                  <a:cubicBezTo>
                    <a:pt x="114" y="0"/>
                    <a:pt x="117" y="0"/>
                    <a:pt x="119" y="1"/>
                  </a:cubicBezTo>
                  <a:cubicBezTo>
                    <a:pt x="120" y="3"/>
                    <a:pt x="120" y="5"/>
                    <a:pt x="119" y="7"/>
                  </a:cubicBezTo>
                  <a:cubicBezTo>
                    <a:pt x="7" y="118"/>
                    <a:pt x="7" y="118"/>
                    <a:pt x="7" y="118"/>
                  </a:cubicBezTo>
                  <a:cubicBezTo>
                    <a:pt x="6" y="120"/>
                    <a:pt x="3" y="120"/>
                    <a:pt x="2" y="118"/>
                  </a:cubicBezTo>
                  <a:cubicBezTo>
                    <a:pt x="0" y="117"/>
                    <a:pt x="0" y="114"/>
                    <a:pt x="2" y="112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43" name="Freeform 581">
              <a:extLst>
                <a:ext uri="{FF2B5EF4-FFF2-40B4-BE49-F238E27FC236}">
                  <a16:creationId xmlns:a16="http://schemas.microsoft.com/office/drawing/2014/main" id="{7387771F-6C11-4CF6-B1CA-8461327E11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60087" y="3581169"/>
              <a:ext cx="241300" cy="239713"/>
            </a:xfrm>
            <a:custGeom>
              <a:avLst/>
              <a:gdLst>
                <a:gd name="T0" fmla="*/ 1 w 121"/>
                <a:gd name="T1" fmla="*/ 113 h 120"/>
                <a:gd name="T2" fmla="*/ 114 w 121"/>
                <a:gd name="T3" fmla="*/ 1 h 120"/>
                <a:gd name="T4" fmla="*/ 118 w 121"/>
                <a:gd name="T5" fmla="*/ 1 h 120"/>
                <a:gd name="T6" fmla="*/ 119 w 121"/>
                <a:gd name="T7" fmla="*/ 2 h 120"/>
                <a:gd name="T8" fmla="*/ 119 w 121"/>
                <a:gd name="T9" fmla="*/ 7 h 120"/>
                <a:gd name="T10" fmla="*/ 7 w 121"/>
                <a:gd name="T11" fmla="*/ 119 h 120"/>
                <a:gd name="T12" fmla="*/ 2 w 121"/>
                <a:gd name="T13" fmla="*/ 119 h 120"/>
                <a:gd name="T14" fmla="*/ 1 w 121"/>
                <a:gd name="T15" fmla="*/ 118 h 120"/>
                <a:gd name="T16" fmla="*/ 1 w 121"/>
                <a:gd name="T17" fmla="*/ 11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1" h="120">
                  <a:moveTo>
                    <a:pt x="1" y="113"/>
                  </a:moveTo>
                  <a:cubicBezTo>
                    <a:pt x="114" y="1"/>
                    <a:pt x="114" y="1"/>
                    <a:pt x="114" y="1"/>
                  </a:cubicBezTo>
                  <a:cubicBezTo>
                    <a:pt x="115" y="0"/>
                    <a:pt x="117" y="0"/>
                    <a:pt x="118" y="1"/>
                  </a:cubicBezTo>
                  <a:cubicBezTo>
                    <a:pt x="119" y="2"/>
                    <a:pt x="119" y="2"/>
                    <a:pt x="119" y="2"/>
                  </a:cubicBezTo>
                  <a:cubicBezTo>
                    <a:pt x="121" y="3"/>
                    <a:pt x="121" y="5"/>
                    <a:pt x="119" y="7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6" y="120"/>
                    <a:pt x="4" y="120"/>
                    <a:pt x="2" y="119"/>
                  </a:cubicBezTo>
                  <a:cubicBezTo>
                    <a:pt x="1" y="118"/>
                    <a:pt x="1" y="118"/>
                    <a:pt x="1" y="118"/>
                  </a:cubicBezTo>
                  <a:cubicBezTo>
                    <a:pt x="0" y="117"/>
                    <a:pt x="0" y="115"/>
                    <a:pt x="1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44" name="Freeform 583">
              <a:extLst>
                <a:ext uri="{FF2B5EF4-FFF2-40B4-BE49-F238E27FC236}">
                  <a16:creationId xmlns:a16="http://schemas.microsoft.com/office/drawing/2014/main" id="{832211A0-85CA-4DC3-B931-FBDF1BC5F2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37863" y="3560531"/>
              <a:ext cx="239712" cy="238125"/>
            </a:xfrm>
            <a:custGeom>
              <a:avLst/>
              <a:gdLst>
                <a:gd name="T0" fmla="*/ 2 w 120"/>
                <a:gd name="T1" fmla="*/ 112 h 120"/>
                <a:gd name="T2" fmla="*/ 113 w 120"/>
                <a:gd name="T3" fmla="*/ 1 h 120"/>
                <a:gd name="T4" fmla="*/ 119 w 120"/>
                <a:gd name="T5" fmla="*/ 1 h 120"/>
                <a:gd name="T6" fmla="*/ 119 w 120"/>
                <a:gd name="T7" fmla="*/ 7 h 120"/>
                <a:gd name="T8" fmla="*/ 7 w 120"/>
                <a:gd name="T9" fmla="*/ 118 h 120"/>
                <a:gd name="T10" fmla="*/ 2 w 120"/>
                <a:gd name="T11" fmla="*/ 118 h 120"/>
                <a:gd name="T12" fmla="*/ 2 w 120"/>
                <a:gd name="T13" fmla="*/ 11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120">
                  <a:moveTo>
                    <a:pt x="2" y="112"/>
                  </a:moveTo>
                  <a:cubicBezTo>
                    <a:pt x="113" y="1"/>
                    <a:pt x="113" y="1"/>
                    <a:pt x="113" y="1"/>
                  </a:cubicBezTo>
                  <a:cubicBezTo>
                    <a:pt x="114" y="0"/>
                    <a:pt x="117" y="0"/>
                    <a:pt x="119" y="1"/>
                  </a:cubicBezTo>
                  <a:cubicBezTo>
                    <a:pt x="120" y="3"/>
                    <a:pt x="120" y="5"/>
                    <a:pt x="119" y="7"/>
                  </a:cubicBezTo>
                  <a:cubicBezTo>
                    <a:pt x="7" y="118"/>
                    <a:pt x="7" y="118"/>
                    <a:pt x="7" y="118"/>
                  </a:cubicBezTo>
                  <a:cubicBezTo>
                    <a:pt x="6" y="120"/>
                    <a:pt x="3" y="120"/>
                    <a:pt x="2" y="118"/>
                  </a:cubicBezTo>
                  <a:cubicBezTo>
                    <a:pt x="0" y="117"/>
                    <a:pt x="0" y="114"/>
                    <a:pt x="2" y="112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45" name="Freeform 584">
              <a:extLst>
                <a:ext uri="{FF2B5EF4-FFF2-40B4-BE49-F238E27FC236}">
                  <a16:creationId xmlns:a16="http://schemas.microsoft.com/office/drawing/2014/main" id="{26F5DE09-925D-460A-BE90-84C1E45FCD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2463" y="3533544"/>
              <a:ext cx="241300" cy="239713"/>
            </a:xfrm>
            <a:custGeom>
              <a:avLst/>
              <a:gdLst>
                <a:gd name="T0" fmla="*/ 2 w 121"/>
                <a:gd name="T1" fmla="*/ 113 h 120"/>
                <a:gd name="T2" fmla="*/ 113 w 121"/>
                <a:gd name="T3" fmla="*/ 2 h 120"/>
                <a:gd name="T4" fmla="*/ 119 w 121"/>
                <a:gd name="T5" fmla="*/ 2 h 120"/>
                <a:gd name="T6" fmla="*/ 119 w 121"/>
                <a:gd name="T7" fmla="*/ 7 h 120"/>
                <a:gd name="T8" fmla="*/ 8 w 121"/>
                <a:gd name="T9" fmla="*/ 119 h 120"/>
                <a:gd name="T10" fmla="*/ 2 w 121"/>
                <a:gd name="T11" fmla="*/ 119 h 120"/>
                <a:gd name="T12" fmla="*/ 2 w 121"/>
                <a:gd name="T13" fmla="*/ 11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1" h="120">
                  <a:moveTo>
                    <a:pt x="2" y="113"/>
                  </a:moveTo>
                  <a:cubicBezTo>
                    <a:pt x="113" y="2"/>
                    <a:pt x="113" y="2"/>
                    <a:pt x="113" y="2"/>
                  </a:cubicBezTo>
                  <a:cubicBezTo>
                    <a:pt x="115" y="0"/>
                    <a:pt x="118" y="0"/>
                    <a:pt x="119" y="2"/>
                  </a:cubicBezTo>
                  <a:cubicBezTo>
                    <a:pt x="121" y="3"/>
                    <a:pt x="121" y="6"/>
                    <a:pt x="119" y="7"/>
                  </a:cubicBezTo>
                  <a:cubicBezTo>
                    <a:pt x="8" y="119"/>
                    <a:pt x="8" y="119"/>
                    <a:pt x="8" y="119"/>
                  </a:cubicBezTo>
                  <a:cubicBezTo>
                    <a:pt x="6" y="120"/>
                    <a:pt x="4" y="120"/>
                    <a:pt x="2" y="119"/>
                  </a:cubicBezTo>
                  <a:cubicBezTo>
                    <a:pt x="0" y="117"/>
                    <a:pt x="0" y="114"/>
                    <a:pt x="2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46" name="Freeform 585">
              <a:extLst>
                <a:ext uri="{FF2B5EF4-FFF2-40B4-BE49-F238E27FC236}">
                  <a16:creationId xmlns:a16="http://schemas.microsoft.com/office/drawing/2014/main" id="{3334A35F-D335-43F7-847A-1B513F5F3E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8488" y="3477981"/>
              <a:ext cx="238125" cy="239713"/>
            </a:xfrm>
            <a:custGeom>
              <a:avLst/>
              <a:gdLst>
                <a:gd name="T0" fmla="*/ 1 w 120"/>
                <a:gd name="T1" fmla="*/ 113 h 120"/>
                <a:gd name="T2" fmla="*/ 112 w 120"/>
                <a:gd name="T3" fmla="*/ 2 h 120"/>
                <a:gd name="T4" fmla="*/ 118 w 120"/>
                <a:gd name="T5" fmla="*/ 2 h 120"/>
                <a:gd name="T6" fmla="*/ 118 w 120"/>
                <a:gd name="T7" fmla="*/ 8 h 120"/>
                <a:gd name="T8" fmla="*/ 7 w 120"/>
                <a:gd name="T9" fmla="*/ 119 h 120"/>
                <a:gd name="T10" fmla="*/ 1 w 120"/>
                <a:gd name="T11" fmla="*/ 119 h 120"/>
                <a:gd name="T12" fmla="*/ 1 w 120"/>
                <a:gd name="T13" fmla="*/ 11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120">
                  <a:moveTo>
                    <a:pt x="1" y="113"/>
                  </a:moveTo>
                  <a:cubicBezTo>
                    <a:pt x="112" y="2"/>
                    <a:pt x="112" y="2"/>
                    <a:pt x="112" y="2"/>
                  </a:cubicBezTo>
                  <a:cubicBezTo>
                    <a:pt x="114" y="0"/>
                    <a:pt x="117" y="0"/>
                    <a:pt x="118" y="2"/>
                  </a:cubicBezTo>
                  <a:cubicBezTo>
                    <a:pt x="120" y="3"/>
                    <a:pt x="120" y="6"/>
                    <a:pt x="118" y="8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5" y="120"/>
                    <a:pt x="3" y="120"/>
                    <a:pt x="1" y="119"/>
                  </a:cubicBezTo>
                  <a:cubicBezTo>
                    <a:pt x="0" y="117"/>
                    <a:pt x="0" y="115"/>
                    <a:pt x="1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47" name="Freeform 586">
              <a:extLst>
                <a:ext uri="{FF2B5EF4-FFF2-40B4-BE49-F238E27FC236}">
                  <a16:creationId xmlns:a16="http://schemas.microsoft.com/office/drawing/2014/main" id="{D10B4B2C-00D2-461F-A721-D1EF536B79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28325" y="3450994"/>
              <a:ext cx="239712" cy="238125"/>
            </a:xfrm>
            <a:custGeom>
              <a:avLst/>
              <a:gdLst>
                <a:gd name="T0" fmla="*/ 2 w 120"/>
                <a:gd name="T1" fmla="*/ 113 h 120"/>
                <a:gd name="T2" fmla="*/ 113 w 120"/>
                <a:gd name="T3" fmla="*/ 1 h 120"/>
                <a:gd name="T4" fmla="*/ 119 w 120"/>
                <a:gd name="T5" fmla="*/ 1 h 120"/>
                <a:gd name="T6" fmla="*/ 119 w 120"/>
                <a:gd name="T7" fmla="*/ 7 h 120"/>
                <a:gd name="T8" fmla="*/ 7 w 120"/>
                <a:gd name="T9" fmla="*/ 118 h 120"/>
                <a:gd name="T10" fmla="*/ 2 w 120"/>
                <a:gd name="T11" fmla="*/ 118 h 120"/>
                <a:gd name="T12" fmla="*/ 2 w 120"/>
                <a:gd name="T13" fmla="*/ 11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120">
                  <a:moveTo>
                    <a:pt x="2" y="113"/>
                  </a:moveTo>
                  <a:cubicBezTo>
                    <a:pt x="113" y="1"/>
                    <a:pt x="113" y="1"/>
                    <a:pt x="113" y="1"/>
                  </a:cubicBezTo>
                  <a:cubicBezTo>
                    <a:pt x="115" y="0"/>
                    <a:pt x="117" y="0"/>
                    <a:pt x="119" y="1"/>
                  </a:cubicBezTo>
                  <a:cubicBezTo>
                    <a:pt x="120" y="3"/>
                    <a:pt x="120" y="5"/>
                    <a:pt x="119" y="7"/>
                  </a:cubicBezTo>
                  <a:cubicBezTo>
                    <a:pt x="7" y="118"/>
                    <a:pt x="7" y="118"/>
                    <a:pt x="7" y="118"/>
                  </a:cubicBezTo>
                  <a:cubicBezTo>
                    <a:pt x="6" y="120"/>
                    <a:pt x="3" y="120"/>
                    <a:pt x="2" y="118"/>
                  </a:cubicBezTo>
                  <a:cubicBezTo>
                    <a:pt x="0" y="117"/>
                    <a:pt x="0" y="114"/>
                    <a:pt x="2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48" name="Freeform 587">
              <a:extLst>
                <a:ext uri="{FF2B5EF4-FFF2-40B4-BE49-F238E27FC236}">
                  <a16:creationId xmlns:a16="http://schemas.microsoft.com/office/drawing/2014/main" id="{BA881756-47A6-4296-BF99-5B3CED712F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53700" y="3258906"/>
              <a:ext cx="550862" cy="666750"/>
            </a:xfrm>
            <a:custGeom>
              <a:avLst/>
              <a:gdLst>
                <a:gd name="T0" fmla="*/ 212 w 347"/>
                <a:gd name="T1" fmla="*/ 420 h 420"/>
                <a:gd name="T2" fmla="*/ 29 w 347"/>
                <a:gd name="T3" fmla="*/ 344 h 420"/>
                <a:gd name="T4" fmla="*/ 0 w 347"/>
                <a:gd name="T5" fmla="*/ 274 h 420"/>
                <a:gd name="T6" fmla="*/ 114 w 347"/>
                <a:gd name="T7" fmla="*/ 0 h 420"/>
                <a:gd name="T8" fmla="*/ 347 w 347"/>
                <a:gd name="T9" fmla="*/ 97 h 420"/>
                <a:gd name="T10" fmla="*/ 212 w 347"/>
                <a:gd name="T11" fmla="*/ 420 h 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7" h="420">
                  <a:moveTo>
                    <a:pt x="212" y="420"/>
                  </a:moveTo>
                  <a:lnTo>
                    <a:pt x="29" y="344"/>
                  </a:lnTo>
                  <a:lnTo>
                    <a:pt x="0" y="274"/>
                  </a:lnTo>
                  <a:lnTo>
                    <a:pt x="114" y="0"/>
                  </a:lnTo>
                  <a:lnTo>
                    <a:pt x="347" y="97"/>
                  </a:lnTo>
                  <a:lnTo>
                    <a:pt x="212" y="420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49" name="Freeform 588">
              <a:extLst>
                <a:ext uri="{FF2B5EF4-FFF2-40B4-BE49-F238E27FC236}">
                  <a16:creationId xmlns:a16="http://schemas.microsoft.com/office/drawing/2014/main" id="{48EE6E31-6DED-487C-BAF0-18F34D7961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53700" y="3693881"/>
              <a:ext cx="79375" cy="111125"/>
            </a:xfrm>
            <a:custGeom>
              <a:avLst/>
              <a:gdLst>
                <a:gd name="T0" fmla="*/ 29 w 50"/>
                <a:gd name="T1" fmla="*/ 70 h 70"/>
                <a:gd name="T2" fmla="*/ 50 w 50"/>
                <a:gd name="T3" fmla="*/ 20 h 70"/>
                <a:gd name="T4" fmla="*/ 0 w 50"/>
                <a:gd name="T5" fmla="*/ 0 h 70"/>
                <a:gd name="T6" fmla="*/ 29 w 50"/>
                <a:gd name="T7" fmla="*/ 7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70">
                  <a:moveTo>
                    <a:pt x="29" y="70"/>
                  </a:moveTo>
                  <a:lnTo>
                    <a:pt x="50" y="20"/>
                  </a:lnTo>
                  <a:lnTo>
                    <a:pt x="0" y="0"/>
                  </a:lnTo>
                  <a:lnTo>
                    <a:pt x="29" y="70"/>
                  </a:ln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50" name="Freeform 589">
              <a:extLst>
                <a:ext uri="{FF2B5EF4-FFF2-40B4-BE49-F238E27FC236}">
                  <a16:creationId xmlns:a16="http://schemas.microsoft.com/office/drawing/2014/main" id="{D43B2A3D-302E-4690-ABB2-53D5457C75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07675" y="3663719"/>
              <a:ext cx="307975" cy="139700"/>
            </a:xfrm>
            <a:custGeom>
              <a:avLst/>
              <a:gdLst>
                <a:gd name="T0" fmla="*/ 7 w 155"/>
                <a:gd name="T1" fmla="*/ 1 h 70"/>
                <a:gd name="T2" fmla="*/ 152 w 155"/>
                <a:gd name="T3" fmla="*/ 61 h 70"/>
                <a:gd name="T4" fmla="*/ 154 w 155"/>
                <a:gd name="T5" fmla="*/ 67 h 70"/>
                <a:gd name="T6" fmla="*/ 149 w 155"/>
                <a:gd name="T7" fmla="*/ 69 h 70"/>
                <a:gd name="T8" fmla="*/ 4 w 155"/>
                <a:gd name="T9" fmla="*/ 8 h 70"/>
                <a:gd name="T10" fmla="*/ 1 w 155"/>
                <a:gd name="T11" fmla="*/ 3 h 70"/>
                <a:gd name="T12" fmla="*/ 7 w 155"/>
                <a:gd name="T13" fmla="*/ 1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5" h="70">
                  <a:moveTo>
                    <a:pt x="7" y="1"/>
                  </a:moveTo>
                  <a:cubicBezTo>
                    <a:pt x="152" y="61"/>
                    <a:pt x="152" y="61"/>
                    <a:pt x="152" y="61"/>
                  </a:cubicBezTo>
                  <a:cubicBezTo>
                    <a:pt x="154" y="62"/>
                    <a:pt x="155" y="65"/>
                    <a:pt x="154" y="67"/>
                  </a:cubicBezTo>
                  <a:cubicBezTo>
                    <a:pt x="153" y="69"/>
                    <a:pt x="151" y="70"/>
                    <a:pt x="149" y="69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1" y="8"/>
                    <a:pt x="0" y="5"/>
                    <a:pt x="1" y="3"/>
                  </a:cubicBezTo>
                  <a:cubicBezTo>
                    <a:pt x="2" y="1"/>
                    <a:pt x="5" y="0"/>
                    <a:pt x="7" y="1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51" name="Freeform 590">
              <a:extLst>
                <a:ext uri="{FF2B5EF4-FFF2-40B4-BE49-F238E27FC236}">
                  <a16:creationId xmlns:a16="http://schemas.microsoft.com/office/drawing/2014/main" id="{F8575F23-DFC6-467F-B7B0-0983E55B69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23550" y="3630381"/>
              <a:ext cx="306387" cy="136525"/>
            </a:xfrm>
            <a:custGeom>
              <a:avLst/>
              <a:gdLst>
                <a:gd name="T0" fmla="*/ 6 w 154"/>
                <a:gd name="T1" fmla="*/ 0 h 69"/>
                <a:gd name="T2" fmla="*/ 151 w 154"/>
                <a:gd name="T3" fmla="*/ 61 h 69"/>
                <a:gd name="T4" fmla="*/ 154 w 154"/>
                <a:gd name="T5" fmla="*/ 66 h 69"/>
                <a:gd name="T6" fmla="*/ 148 w 154"/>
                <a:gd name="T7" fmla="*/ 68 h 69"/>
                <a:gd name="T8" fmla="*/ 3 w 154"/>
                <a:gd name="T9" fmla="*/ 8 h 69"/>
                <a:gd name="T10" fmla="*/ 1 w 154"/>
                <a:gd name="T11" fmla="*/ 3 h 69"/>
                <a:gd name="T12" fmla="*/ 6 w 154"/>
                <a:gd name="T13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4" h="69">
                  <a:moveTo>
                    <a:pt x="6" y="0"/>
                  </a:moveTo>
                  <a:cubicBezTo>
                    <a:pt x="151" y="61"/>
                    <a:pt x="151" y="61"/>
                    <a:pt x="151" y="61"/>
                  </a:cubicBezTo>
                  <a:cubicBezTo>
                    <a:pt x="153" y="62"/>
                    <a:pt x="154" y="64"/>
                    <a:pt x="154" y="66"/>
                  </a:cubicBezTo>
                  <a:cubicBezTo>
                    <a:pt x="153" y="68"/>
                    <a:pt x="150" y="69"/>
                    <a:pt x="148" y="6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1" y="7"/>
                    <a:pt x="0" y="5"/>
                    <a:pt x="1" y="3"/>
                  </a:cubicBezTo>
                  <a:cubicBezTo>
                    <a:pt x="2" y="1"/>
                    <a:pt x="4" y="0"/>
                    <a:pt x="6" y="0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52" name="Freeform 591">
              <a:extLst>
                <a:ext uri="{FF2B5EF4-FFF2-40B4-BE49-F238E27FC236}">
                  <a16:creationId xmlns:a16="http://schemas.microsoft.com/office/drawing/2014/main" id="{7A171914-2D7D-4970-9407-BA001C7848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63238" y="3531956"/>
              <a:ext cx="307975" cy="139700"/>
            </a:xfrm>
            <a:custGeom>
              <a:avLst/>
              <a:gdLst>
                <a:gd name="T0" fmla="*/ 5 w 155"/>
                <a:gd name="T1" fmla="*/ 1 h 70"/>
                <a:gd name="T2" fmla="*/ 152 w 155"/>
                <a:gd name="T3" fmla="*/ 62 h 70"/>
                <a:gd name="T4" fmla="*/ 154 w 155"/>
                <a:gd name="T5" fmla="*/ 66 h 70"/>
                <a:gd name="T6" fmla="*/ 153 w 155"/>
                <a:gd name="T7" fmla="*/ 68 h 70"/>
                <a:gd name="T8" fmla="*/ 149 w 155"/>
                <a:gd name="T9" fmla="*/ 70 h 70"/>
                <a:gd name="T10" fmla="*/ 2 w 155"/>
                <a:gd name="T11" fmla="*/ 9 h 70"/>
                <a:gd name="T12" fmla="*/ 0 w 155"/>
                <a:gd name="T13" fmla="*/ 4 h 70"/>
                <a:gd name="T14" fmla="*/ 1 w 155"/>
                <a:gd name="T15" fmla="*/ 3 h 70"/>
                <a:gd name="T16" fmla="*/ 5 w 155"/>
                <a:gd name="T17" fmla="*/ 1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5" h="70">
                  <a:moveTo>
                    <a:pt x="5" y="1"/>
                  </a:moveTo>
                  <a:cubicBezTo>
                    <a:pt x="152" y="62"/>
                    <a:pt x="152" y="62"/>
                    <a:pt x="152" y="62"/>
                  </a:cubicBezTo>
                  <a:cubicBezTo>
                    <a:pt x="154" y="63"/>
                    <a:pt x="155" y="65"/>
                    <a:pt x="154" y="66"/>
                  </a:cubicBezTo>
                  <a:cubicBezTo>
                    <a:pt x="153" y="68"/>
                    <a:pt x="153" y="68"/>
                    <a:pt x="153" y="68"/>
                  </a:cubicBezTo>
                  <a:cubicBezTo>
                    <a:pt x="152" y="69"/>
                    <a:pt x="151" y="70"/>
                    <a:pt x="149" y="70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0" y="8"/>
                    <a:pt x="0" y="6"/>
                    <a:pt x="0" y="4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1"/>
                    <a:pt x="4" y="0"/>
                    <a:pt x="5" y="1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53" name="Freeform 592">
              <a:extLst>
                <a:ext uri="{FF2B5EF4-FFF2-40B4-BE49-F238E27FC236}">
                  <a16:creationId xmlns:a16="http://schemas.microsoft.com/office/drawing/2014/main" id="{C8CEE038-346E-4AA7-B226-9FBFA2E7CC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74350" y="3503381"/>
              <a:ext cx="306387" cy="138113"/>
            </a:xfrm>
            <a:custGeom>
              <a:avLst/>
              <a:gdLst>
                <a:gd name="T0" fmla="*/ 6 w 154"/>
                <a:gd name="T1" fmla="*/ 1 h 69"/>
                <a:gd name="T2" fmla="*/ 151 w 154"/>
                <a:gd name="T3" fmla="*/ 61 h 69"/>
                <a:gd name="T4" fmla="*/ 154 w 154"/>
                <a:gd name="T5" fmla="*/ 66 h 69"/>
                <a:gd name="T6" fmla="*/ 148 w 154"/>
                <a:gd name="T7" fmla="*/ 68 h 69"/>
                <a:gd name="T8" fmla="*/ 3 w 154"/>
                <a:gd name="T9" fmla="*/ 8 h 69"/>
                <a:gd name="T10" fmla="*/ 1 w 154"/>
                <a:gd name="T11" fmla="*/ 3 h 69"/>
                <a:gd name="T12" fmla="*/ 6 w 154"/>
                <a:gd name="T13" fmla="*/ 1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4" h="69">
                  <a:moveTo>
                    <a:pt x="6" y="1"/>
                  </a:moveTo>
                  <a:cubicBezTo>
                    <a:pt x="151" y="61"/>
                    <a:pt x="151" y="61"/>
                    <a:pt x="151" y="61"/>
                  </a:cubicBezTo>
                  <a:cubicBezTo>
                    <a:pt x="153" y="62"/>
                    <a:pt x="154" y="64"/>
                    <a:pt x="154" y="66"/>
                  </a:cubicBezTo>
                  <a:cubicBezTo>
                    <a:pt x="153" y="68"/>
                    <a:pt x="150" y="69"/>
                    <a:pt x="148" y="6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1" y="7"/>
                    <a:pt x="0" y="5"/>
                    <a:pt x="1" y="3"/>
                  </a:cubicBezTo>
                  <a:cubicBezTo>
                    <a:pt x="2" y="1"/>
                    <a:pt x="4" y="0"/>
                    <a:pt x="6" y="1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54" name="Freeform 593">
              <a:extLst>
                <a:ext uri="{FF2B5EF4-FFF2-40B4-BE49-F238E27FC236}">
                  <a16:creationId xmlns:a16="http://schemas.microsoft.com/office/drawing/2014/main" id="{FE46553F-8E75-47AE-B82C-071DBDF768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88638" y="3470044"/>
              <a:ext cx="306387" cy="139700"/>
            </a:xfrm>
            <a:custGeom>
              <a:avLst/>
              <a:gdLst>
                <a:gd name="T0" fmla="*/ 6 w 154"/>
                <a:gd name="T1" fmla="*/ 1 h 70"/>
                <a:gd name="T2" fmla="*/ 151 w 154"/>
                <a:gd name="T3" fmla="*/ 62 h 70"/>
                <a:gd name="T4" fmla="*/ 153 w 154"/>
                <a:gd name="T5" fmla="*/ 67 h 70"/>
                <a:gd name="T6" fmla="*/ 148 w 154"/>
                <a:gd name="T7" fmla="*/ 69 h 70"/>
                <a:gd name="T8" fmla="*/ 3 w 154"/>
                <a:gd name="T9" fmla="*/ 9 h 70"/>
                <a:gd name="T10" fmla="*/ 1 w 154"/>
                <a:gd name="T11" fmla="*/ 3 h 70"/>
                <a:gd name="T12" fmla="*/ 6 w 154"/>
                <a:gd name="T13" fmla="*/ 1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4" h="70">
                  <a:moveTo>
                    <a:pt x="6" y="1"/>
                  </a:moveTo>
                  <a:cubicBezTo>
                    <a:pt x="151" y="62"/>
                    <a:pt x="151" y="62"/>
                    <a:pt x="151" y="62"/>
                  </a:cubicBezTo>
                  <a:cubicBezTo>
                    <a:pt x="153" y="62"/>
                    <a:pt x="154" y="65"/>
                    <a:pt x="153" y="67"/>
                  </a:cubicBezTo>
                  <a:cubicBezTo>
                    <a:pt x="153" y="69"/>
                    <a:pt x="150" y="70"/>
                    <a:pt x="148" y="69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1" y="8"/>
                    <a:pt x="0" y="6"/>
                    <a:pt x="1" y="3"/>
                  </a:cubicBezTo>
                  <a:cubicBezTo>
                    <a:pt x="1" y="1"/>
                    <a:pt x="4" y="0"/>
                    <a:pt x="6" y="1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55" name="Freeform 594">
              <a:extLst>
                <a:ext uri="{FF2B5EF4-FFF2-40B4-BE49-F238E27FC236}">
                  <a16:creationId xmlns:a16="http://schemas.microsoft.com/office/drawing/2014/main" id="{19691494-24ED-4723-89A7-F0E7DC179E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18800" y="3398606"/>
              <a:ext cx="306387" cy="139700"/>
            </a:xfrm>
            <a:custGeom>
              <a:avLst/>
              <a:gdLst>
                <a:gd name="T0" fmla="*/ 6 w 154"/>
                <a:gd name="T1" fmla="*/ 1 h 70"/>
                <a:gd name="T2" fmla="*/ 151 w 154"/>
                <a:gd name="T3" fmla="*/ 61 h 70"/>
                <a:gd name="T4" fmla="*/ 154 w 154"/>
                <a:gd name="T5" fmla="*/ 67 h 70"/>
                <a:gd name="T6" fmla="*/ 148 w 154"/>
                <a:gd name="T7" fmla="*/ 69 h 70"/>
                <a:gd name="T8" fmla="*/ 3 w 154"/>
                <a:gd name="T9" fmla="*/ 8 h 70"/>
                <a:gd name="T10" fmla="*/ 1 w 154"/>
                <a:gd name="T11" fmla="*/ 3 h 70"/>
                <a:gd name="T12" fmla="*/ 6 w 154"/>
                <a:gd name="T13" fmla="*/ 1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4" h="70">
                  <a:moveTo>
                    <a:pt x="6" y="1"/>
                  </a:moveTo>
                  <a:cubicBezTo>
                    <a:pt x="151" y="61"/>
                    <a:pt x="151" y="61"/>
                    <a:pt x="151" y="61"/>
                  </a:cubicBezTo>
                  <a:cubicBezTo>
                    <a:pt x="153" y="62"/>
                    <a:pt x="154" y="64"/>
                    <a:pt x="154" y="67"/>
                  </a:cubicBezTo>
                  <a:cubicBezTo>
                    <a:pt x="153" y="69"/>
                    <a:pt x="150" y="70"/>
                    <a:pt x="148" y="69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1" y="8"/>
                    <a:pt x="0" y="5"/>
                    <a:pt x="1" y="3"/>
                  </a:cubicBezTo>
                  <a:cubicBezTo>
                    <a:pt x="1" y="1"/>
                    <a:pt x="4" y="0"/>
                    <a:pt x="6" y="1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56" name="Freeform 595">
              <a:extLst>
                <a:ext uri="{FF2B5EF4-FFF2-40B4-BE49-F238E27FC236}">
                  <a16:creationId xmlns:a16="http://schemas.microsoft.com/office/drawing/2014/main" id="{62B3612C-22B2-44F3-AFF6-7DFD0E9989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34675" y="3360506"/>
              <a:ext cx="306387" cy="139700"/>
            </a:xfrm>
            <a:custGeom>
              <a:avLst/>
              <a:gdLst>
                <a:gd name="T0" fmla="*/ 6 w 154"/>
                <a:gd name="T1" fmla="*/ 1 h 70"/>
                <a:gd name="T2" fmla="*/ 151 w 154"/>
                <a:gd name="T3" fmla="*/ 61 h 70"/>
                <a:gd name="T4" fmla="*/ 153 w 154"/>
                <a:gd name="T5" fmla="*/ 67 h 70"/>
                <a:gd name="T6" fmla="*/ 148 w 154"/>
                <a:gd name="T7" fmla="*/ 69 h 70"/>
                <a:gd name="T8" fmla="*/ 3 w 154"/>
                <a:gd name="T9" fmla="*/ 9 h 70"/>
                <a:gd name="T10" fmla="*/ 0 w 154"/>
                <a:gd name="T11" fmla="*/ 3 h 70"/>
                <a:gd name="T12" fmla="*/ 6 w 154"/>
                <a:gd name="T13" fmla="*/ 1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4" h="70">
                  <a:moveTo>
                    <a:pt x="6" y="1"/>
                  </a:moveTo>
                  <a:cubicBezTo>
                    <a:pt x="151" y="61"/>
                    <a:pt x="151" y="61"/>
                    <a:pt x="151" y="61"/>
                  </a:cubicBezTo>
                  <a:cubicBezTo>
                    <a:pt x="153" y="62"/>
                    <a:pt x="154" y="65"/>
                    <a:pt x="153" y="67"/>
                  </a:cubicBezTo>
                  <a:cubicBezTo>
                    <a:pt x="152" y="69"/>
                    <a:pt x="150" y="70"/>
                    <a:pt x="148" y="69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1" y="8"/>
                    <a:pt x="0" y="5"/>
                    <a:pt x="0" y="3"/>
                  </a:cubicBezTo>
                  <a:cubicBezTo>
                    <a:pt x="1" y="1"/>
                    <a:pt x="4" y="0"/>
                    <a:pt x="6" y="1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57" name="Freeform 596">
              <a:extLst>
                <a:ext uri="{FF2B5EF4-FFF2-40B4-BE49-F238E27FC236}">
                  <a16:creationId xmlns:a16="http://schemas.microsoft.com/office/drawing/2014/main" id="{5ADABC44-F506-4950-984A-BF788F197D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28350" y="3211281"/>
              <a:ext cx="666750" cy="549275"/>
            </a:xfrm>
            <a:custGeom>
              <a:avLst/>
              <a:gdLst>
                <a:gd name="T0" fmla="*/ 420 w 420"/>
                <a:gd name="T1" fmla="*/ 133 h 346"/>
                <a:gd name="T2" fmla="*/ 344 w 420"/>
                <a:gd name="T3" fmla="*/ 316 h 346"/>
                <a:gd name="T4" fmla="*/ 274 w 420"/>
                <a:gd name="T5" fmla="*/ 346 h 346"/>
                <a:gd name="T6" fmla="*/ 0 w 420"/>
                <a:gd name="T7" fmla="*/ 232 h 346"/>
                <a:gd name="T8" fmla="*/ 96 w 420"/>
                <a:gd name="T9" fmla="*/ 0 h 346"/>
                <a:gd name="T10" fmla="*/ 420 w 420"/>
                <a:gd name="T11" fmla="*/ 133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0" h="346">
                  <a:moveTo>
                    <a:pt x="420" y="133"/>
                  </a:moveTo>
                  <a:lnTo>
                    <a:pt x="344" y="316"/>
                  </a:lnTo>
                  <a:lnTo>
                    <a:pt x="274" y="346"/>
                  </a:lnTo>
                  <a:lnTo>
                    <a:pt x="0" y="232"/>
                  </a:lnTo>
                  <a:lnTo>
                    <a:pt x="96" y="0"/>
                  </a:lnTo>
                  <a:lnTo>
                    <a:pt x="420" y="133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58" name="Freeform 597">
              <a:extLst>
                <a:ext uri="{FF2B5EF4-FFF2-40B4-BE49-F238E27FC236}">
                  <a16:creationId xmlns:a16="http://schemas.microsoft.com/office/drawing/2014/main" id="{B5FC6436-86BE-4017-9AE7-774CA06774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63325" y="3681181"/>
              <a:ext cx="111125" cy="79375"/>
            </a:xfrm>
            <a:custGeom>
              <a:avLst/>
              <a:gdLst>
                <a:gd name="T0" fmla="*/ 70 w 70"/>
                <a:gd name="T1" fmla="*/ 20 h 50"/>
                <a:gd name="T2" fmla="*/ 20 w 70"/>
                <a:gd name="T3" fmla="*/ 0 h 50"/>
                <a:gd name="T4" fmla="*/ 0 w 70"/>
                <a:gd name="T5" fmla="*/ 50 h 50"/>
                <a:gd name="T6" fmla="*/ 70 w 70"/>
                <a:gd name="T7" fmla="*/ 2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0" h="50">
                  <a:moveTo>
                    <a:pt x="70" y="20"/>
                  </a:moveTo>
                  <a:lnTo>
                    <a:pt x="20" y="0"/>
                  </a:lnTo>
                  <a:lnTo>
                    <a:pt x="0" y="50"/>
                  </a:lnTo>
                  <a:lnTo>
                    <a:pt x="70" y="20"/>
                  </a:ln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59" name="Freeform 598">
              <a:extLst>
                <a:ext uri="{FF2B5EF4-FFF2-40B4-BE49-F238E27FC236}">
                  <a16:creationId xmlns:a16="http://schemas.microsoft.com/office/drawing/2014/main" id="{C1660E72-8772-4EC3-8490-FA45862B97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33163" y="3398606"/>
              <a:ext cx="138112" cy="306388"/>
            </a:xfrm>
            <a:custGeom>
              <a:avLst/>
              <a:gdLst>
                <a:gd name="T0" fmla="*/ 1 w 69"/>
                <a:gd name="T1" fmla="*/ 148 h 154"/>
                <a:gd name="T2" fmla="*/ 61 w 69"/>
                <a:gd name="T3" fmla="*/ 3 h 154"/>
                <a:gd name="T4" fmla="*/ 66 w 69"/>
                <a:gd name="T5" fmla="*/ 1 h 154"/>
                <a:gd name="T6" fmla="*/ 69 w 69"/>
                <a:gd name="T7" fmla="*/ 6 h 154"/>
                <a:gd name="T8" fmla="*/ 9 w 69"/>
                <a:gd name="T9" fmla="*/ 151 h 154"/>
                <a:gd name="T10" fmla="*/ 3 w 69"/>
                <a:gd name="T11" fmla="*/ 154 h 154"/>
                <a:gd name="T12" fmla="*/ 1 w 69"/>
                <a:gd name="T13" fmla="*/ 148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154">
                  <a:moveTo>
                    <a:pt x="1" y="148"/>
                  </a:moveTo>
                  <a:cubicBezTo>
                    <a:pt x="61" y="3"/>
                    <a:pt x="61" y="3"/>
                    <a:pt x="61" y="3"/>
                  </a:cubicBezTo>
                  <a:cubicBezTo>
                    <a:pt x="62" y="1"/>
                    <a:pt x="64" y="0"/>
                    <a:pt x="66" y="1"/>
                  </a:cubicBezTo>
                  <a:cubicBezTo>
                    <a:pt x="68" y="1"/>
                    <a:pt x="69" y="4"/>
                    <a:pt x="69" y="6"/>
                  </a:cubicBezTo>
                  <a:cubicBezTo>
                    <a:pt x="9" y="151"/>
                    <a:pt x="9" y="151"/>
                    <a:pt x="9" y="151"/>
                  </a:cubicBezTo>
                  <a:cubicBezTo>
                    <a:pt x="8" y="153"/>
                    <a:pt x="5" y="154"/>
                    <a:pt x="3" y="154"/>
                  </a:cubicBezTo>
                  <a:cubicBezTo>
                    <a:pt x="1" y="153"/>
                    <a:pt x="0" y="150"/>
                    <a:pt x="1" y="148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60" name="Freeform 599">
              <a:extLst>
                <a:ext uri="{FF2B5EF4-FFF2-40B4-BE49-F238E27FC236}">
                  <a16:creationId xmlns:a16="http://schemas.microsoft.com/office/drawing/2014/main" id="{36738E33-EC33-4DE0-83E6-86FFD1A42F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99825" y="3382731"/>
              <a:ext cx="138112" cy="307975"/>
            </a:xfrm>
            <a:custGeom>
              <a:avLst/>
              <a:gdLst>
                <a:gd name="T0" fmla="*/ 0 w 69"/>
                <a:gd name="T1" fmla="*/ 149 h 155"/>
                <a:gd name="T2" fmla="*/ 61 w 69"/>
                <a:gd name="T3" fmla="*/ 3 h 155"/>
                <a:gd name="T4" fmla="*/ 66 w 69"/>
                <a:gd name="T5" fmla="*/ 1 h 155"/>
                <a:gd name="T6" fmla="*/ 68 w 69"/>
                <a:gd name="T7" fmla="*/ 7 h 155"/>
                <a:gd name="T8" fmla="*/ 8 w 69"/>
                <a:gd name="T9" fmla="*/ 152 h 155"/>
                <a:gd name="T10" fmla="*/ 3 w 69"/>
                <a:gd name="T11" fmla="*/ 154 h 155"/>
                <a:gd name="T12" fmla="*/ 0 w 69"/>
                <a:gd name="T13" fmla="*/ 149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155">
                  <a:moveTo>
                    <a:pt x="0" y="149"/>
                  </a:moveTo>
                  <a:cubicBezTo>
                    <a:pt x="61" y="3"/>
                    <a:pt x="61" y="3"/>
                    <a:pt x="61" y="3"/>
                  </a:cubicBezTo>
                  <a:cubicBezTo>
                    <a:pt x="61" y="1"/>
                    <a:pt x="64" y="0"/>
                    <a:pt x="66" y="1"/>
                  </a:cubicBezTo>
                  <a:cubicBezTo>
                    <a:pt x="68" y="2"/>
                    <a:pt x="69" y="5"/>
                    <a:pt x="68" y="7"/>
                  </a:cubicBezTo>
                  <a:cubicBezTo>
                    <a:pt x="8" y="152"/>
                    <a:pt x="8" y="152"/>
                    <a:pt x="8" y="152"/>
                  </a:cubicBezTo>
                  <a:cubicBezTo>
                    <a:pt x="7" y="154"/>
                    <a:pt x="5" y="155"/>
                    <a:pt x="3" y="154"/>
                  </a:cubicBezTo>
                  <a:cubicBezTo>
                    <a:pt x="1" y="153"/>
                    <a:pt x="0" y="151"/>
                    <a:pt x="0" y="149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61" name="Freeform 600">
              <a:extLst>
                <a:ext uri="{FF2B5EF4-FFF2-40B4-BE49-F238E27FC236}">
                  <a16:creationId xmlns:a16="http://schemas.microsoft.com/office/drawing/2014/main" id="{231E8B9A-A370-4BE4-ACE9-529D71C6C1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02988" y="3343044"/>
              <a:ext cx="138112" cy="307975"/>
            </a:xfrm>
            <a:custGeom>
              <a:avLst/>
              <a:gdLst>
                <a:gd name="T0" fmla="*/ 1 w 70"/>
                <a:gd name="T1" fmla="*/ 150 h 155"/>
                <a:gd name="T2" fmla="*/ 62 w 70"/>
                <a:gd name="T3" fmla="*/ 3 h 155"/>
                <a:gd name="T4" fmla="*/ 66 w 70"/>
                <a:gd name="T5" fmla="*/ 1 h 155"/>
                <a:gd name="T6" fmla="*/ 68 w 70"/>
                <a:gd name="T7" fmla="*/ 2 h 155"/>
                <a:gd name="T8" fmla="*/ 69 w 70"/>
                <a:gd name="T9" fmla="*/ 6 h 155"/>
                <a:gd name="T10" fmla="*/ 9 w 70"/>
                <a:gd name="T11" fmla="*/ 153 h 155"/>
                <a:gd name="T12" fmla="*/ 4 w 70"/>
                <a:gd name="T13" fmla="*/ 155 h 155"/>
                <a:gd name="T14" fmla="*/ 3 w 70"/>
                <a:gd name="T15" fmla="*/ 154 h 155"/>
                <a:gd name="T16" fmla="*/ 1 w 70"/>
                <a:gd name="T17" fmla="*/ 15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0" h="155">
                  <a:moveTo>
                    <a:pt x="1" y="150"/>
                  </a:moveTo>
                  <a:cubicBezTo>
                    <a:pt x="62" y="3"/>
                    <a:pt x="62" y="3"/>
                    <a:pt x="62" y="3"/>
                  </a:cubicBezTo>
                  <a:cubicBezTo>
                    <a:pt x="62" y="1"/>
                    <a:pt x="64" y="0"/>
                    <a:pt x="66" y="1"/>
                  </a:cubicBezTo>
                  <a:cubicBezTo>
                    <a:pt x="68" y="2"/>
                    <a:pt x="68" y="2"/>
                    <a:pt x="68" y="2"/>
                  </a:cubicBezTo>
                  <a:cubicBezTo>
                    <a:pt x="69" y="2"/>
                    <a:pt x="70" y="4"/>
                    <a:pt x="69" y="6"/>
                  </a:cubicBezTo>
                  <a:cubicBezTo>
                    <a:pt x="9" y="153"/>
                    <a:pt x="9" y="153"/>
                    <a:pt x="9" y="153"/>
                  </a:cubicBezTo>
                  <a:cubicBezTo>
                    <a:pt x="8" y="155"/>
                    <a:pt x="6" y="155"/>
                    <a:pt x="4" y="155"/>
                  </a:cubicBezTo>
                  <a:cubicBezTo>
                    <a:pt x="3" y="154"/>
                    <a:pt x="3" y="154"/>
                    <a:pt x="3" y="154"/>
                  </a:cubicBezTo>
                  <a:cubicBezTo>
                    <a:pt x="1" y="153"/>
                    <a:pt x="0" y="151"/>
                    <a:pt x="1" y="150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62" name="Freeform 601">
              <a:extLst>
                <a:ext uri="{FF2B5EF4-FFF2-40B4-BE49-F238E27FC236}">
                  <a16:creationId xmlns:a16="http://schemas.microsoft.com/office/drawing/2014/main" id="{CFA46846-669B-409E-90AD-829CDB3C61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74413" y="3330344"/>
              <a:ext cx="138112" cy="309563"/>
            </a:xfrm>
            <a:custGeom>
              <a:avLst/>
              <a:gdLst>
                <a:gd name="T0" fmla="*/ 1 w 69"/>
                <a:gd name="T1" fmla="*/ 149 h 155"/>
                <a:gd name="T2" fmla="*/ 61 w 69"/>
                <a:gd name="T3" fmla="*/ 4 h 155"/>
                <a:gd name="T4" fmla="*/ 66 w 69"/>
                <a:gd name="T5" fmla="*/ 1 h 155"/>
                <a:gd name="T6" fmla="*/ 68 w 69"/>
                <a:gd name="T7" fmla="*/ 7 h 155"/>
                <a:gd name="T8" fmla="*/ 8 w 69"/>
                <a:gd name="T9" fmla="*/ 152 h 155"/>
                <a:gd name="T10" fmla="*/ 3 w 69"/>
                <a:gd name="T11" fmla="*/ 154 h 155"/>
                <a:gd name="T12" fmla="*/ 1 w 69"/>
                <a:gd name="T13" fmla="*/ 149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155">
                  <a:moveTo>
                    <a:pt x="1" y="149"/>
                  </a:moveTo>
                  <a:cubicBezTo>
                    <a:pt x="61" y="4"/>
                    <a:pt x="61" y="4"/>
                    <a:pt x="61" y="4"/>
                  </a:cubicBezTo>
                  <a:cubicBezTo>
                    <a:pt x="62" y="1"/>
                    <a:pt x="64" y="0"/>
                    <a:pt x="66" y="1"/>
                  </a:cubicBezTo>
                  <a:cubicBezTo>
                    <a:pt x="68" y="2"/>
                    <a:pt x="69" y="5"/>
                    <a:pt x="68" y="7"/>
                  </a:cubicBezTo>
                  <a:cubicBezTo>
                    <a:pt x="8" y="152"/>
                    <a:pt x="8" y="152"/>
                    <a:pt x="8" y="152"/>
                  </a:cubicBezTo>
                  <a:cubicBezTo>
                    <a:pt x="7" y="154"/>
                    <a:pt x="5" y="155"/>
                    <a:pt x="3" y="154"/>
                  </a:cubicBezTo>
                  <a:cubicBezTo>
                    <a:pt x="1" y="153"/>
                    <a:pt x="0" y="151"/>
                    <a:pt x="1" y="149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63" name="Freeform 602">
              <a:extLst>
                <a:ext uri="{FF2B5EF4-FFF2-40B4-BE49-F238E27FC236}">
                  <a16:creationId xmlns:a16="http://schemas.microsoft.com/office/drawing/2014/main" id="{22CFE28B-B98B-42B7-994A-24F5E0CCEE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41075" y="3319231"/>
              <a:ext cx="139700" cy="306388"/>
            </a:xfrm>
            <a:custGeom>
              <a:avLst/>
              <a:gdLst>
                <a:gd name="T0" fmla="*/ 1 w 70"/>
                <a:gd name="T1" fmla="*/ 148 h 154"/>
                <a:gd name="T2" fmla="*/ 61 w 70"/>
                <a:gd name="T3" fmla="*/ 3 h 154"/>
                <a:gd name="T4" fmla="*/ 67 w 70"/>
                <a:gd name="T5" fmla="*/ 1 h 154"/>
                <a:gd name="T6" fmla="*/ 69 w 70"/>
                <a:gd name="T7" fmla="*/ 6 h 154"/>
                <a:gd name="T8" fmla="*/ 9 w 70"/>
                <a:gd name="T9" fmla="*/ 151 h 154"/>
                <a:gd name="T10" fmla="*/ 3 w 70"/>
                <a:gd name="T11" fmla="*/ 154 h 154"/>
                <a:gd name="T12" fmla="*/ 1 w 70"/>
                <a:gd name="T13" fmla="*/ 148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" h="154">
                  <a:moveTo>
                    <a:pt x="1" y="148"/>
                  </a:moveTo>
                  <a:cubicBezTo>
                    <a:pt x="61" y="3"/>
                    <a:pt x="61" y="3"/>
                    <a:pt x="61" y="3"/>
                  </a:cubicBezTo>
                  <a:cubicBezTo>
                    <a:pt x="62" y="1"/>
                    <a:pt x="65" y="0"/>
                    <a:pt x="67" y="1"/>
                  </a:cubicBezTo>
                  <a:cubicBezTo>
                    <a:pt x="69" y="1"/>
                    <a:pt x="70" y="4"/>
                    <a:pt x="69" y="6"/>
                  </a:cubicBezTo>
                  <a:cubicBezTo>
                    <a:pt x="9" y="151"/>
                    <a:pt x="9" y="151"/>
                    <a:pt x="9" y="151"/>
                  </a:cubicBezTo>
                  <a:cubicBezTo>
                    <a:pt x="8" y="153"/>
                    <a:pt x="6" y="154"/>
                    <a:pt x="3" y="154"/>
                  </a:cubicBezTo>
                  <a:cubicBezTo>
                    <a:pt x="1" y="153"/>
                    <a:pt x="0" y="150"/>
                    <a:pt x="1" y="148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64" name="Freeform 603">
              <a:extLst>
                <a:ext uri="{FF2B5EF4-FFF2-40B4-BE49-F238E27FC236}">
                  <a16:creationId xmlns:a16="http://schemas.microsoft.com/office/drawing/2014/main" id="{104B345A-D674-4BD6-A642-834211A56C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69638" y="3289069"/>
              <a:ext cx="136525" cy="306388"/>
            </a:xfrm>
            <a:custGeom>
              <a:avLst/>
              <a:gdLst>
                <a:gd name="T0" fmla="*/ 1 w 69"/>
                <a:gd name="T1" fmla="*/ 148 h 154"/>
                <a:gd name="T2" fmla="*/ 61 w 69"/>
                <a:gd name="T3" fmla="*/ 3 h 154"/>
                <a:gd name="T4" fmla="*/ 66 w 69"/>
                <a:gd name="T5" fmla="*/ 1 h 154"/>
                <a:gd name="T6" fmla="*/ 68 w 69"/>
                <a:gd name="T7" fmla="*/ 6 h 154"/>
                <a:gd name="T8" fmla="*/ 8 w 69"/>
                <a:gd name="T9" fmla="*/ 151 h 154"/>
                <a:gd name="T10" fmla="*/ 3 w 69"/>
                <a:gd name="T11" fmla="*/ 154 h 154"/>
                <a:gd name="T12" fmla="*/ 1 w 69"/>
                <a:gd name="T13" fmla="*/ 148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154">
                  <a:moveTo>
                    <a:pt x="1" y="148"/>
                  </a:moveTo>
                  <a:cubicBezTo>
                    <a:pt x="61" y="3"/>
                    <a:pt x="61" y="3"/>
                    <a:pt x="61" y="3"/>
                  </a:cubicBezTo>
                  <a:cubicBezTo>
                    <a:pt x="62" y="1"/>
                    <a:pt x="64" y="0"/>
                    <a:pt x="66" y="1"/>
                  </a:cubicBezTo>
                  <a:cubicBezTo>
                    <a:pt x="68" y="1"/>
                    <a:pt x="69" y="4"/>
                    <a:pt x="68" y="6"/>
                  </a:cubicBezTo>
                  <a:cubicBezTo>
                    <a:pt x="8" y="151"/>
                    <a:pt x="8" y="151"/>
                    <a:pt x="8" y="151"/>
                  </a:cubicBezTo>
                  <a:cubicBezTo>
                    <a:pt x="7" y="153"/>
                    <a:pt x="5" y="154"/>
                    <a:pt x="3" y="154"/>
                  </a:cubicBezTo>
                  <a:cubicBezTo>
                    <a:pt x="1" y="153"/>
                    <a:pt x="0" y="150"/>
                    <a:pt x="1" y="148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65" name="Freeform 604">
              <a:extLst>
                <a:ext uri="{FF2B5EF4-FFF2-40B4-BE49-F238E27FC236}">
                  <a16:creationId xmlns:a16="http://schemas.microsoft.com/office/drawing/2014/main" id="{72C03768-28BD-4970-8877-F405EF2ACD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31538" y="3273194"/>
              <a:ext cx="136525" cy="307975"/>
            </a:xfrm>
            <a:custGeom>
              <a:avLst/>
              <a:gdLst>
                <a:gd name="T0" fmla="*/ 1 w 69"/>
                <a:gd name="T1" fmla="*/ 148 h 155"/>
                <a:gd name="T2" fmla="*/ 61 w 69"/>
                <a:gd name="T3" fmla="*/ 3 h 155"/>
                <a:gd name="T4" fmla="*/ 66 w 69"/>
                <a:gd name="T5" fmla="*/ 1 h 155"/>
                <a:gd name="T6" fmla="*/ 69 w 69"/>
                <a:gd name="T7" fmla="*/ 6 h 155"/>
                <a:gd name="T8" fmla="*/ 8 w 69"/>
                <a:gd name="T9" fmla="*/ 152 h 155"/>
                <a:gd name="T10" fmla="*/ 3 w 69"/>
                <a:gd name="T11" fmla="*/ 154 h 155"/>
                <a:gd name="T12" fmla="*/ 1 w 69"/>
                <a:gd name="T13" fmla="*/ 148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155">
                  <a:moveTo>
                    <a:pt x="1" y="148"/>
                  </a:moveTo>
                  <a:cubicBezTo>
                    <a:pt x="61" y="3"/>
                    <a:pt x="61" y="3"/>
                    <a:pt x="61" y="3"/>
                  </a:cubicBezTo>
                  <a:cubicBezTo>
                    <a:pt x="62" y="1"/>
                    <a:pt x="64" y="0"/>
                    <a:pt x="66" y="1"/>
                  </a:cubicBezTo>
                  <a:cubicBezTo>
                    <a:pt x="68" y="2"/>
                    <a:pt x="69" y="4"/>
                    <a:pt x="69" y="6"/>
                  </a:cubicBezTo>
                  <a:cubicBezTo>
                    <a:pt x="8" y="152"/>
                    <a:pt x="8" y="152"/>
                    <a:pt x="8" y="152"/>
                  </a:cubicBezTo>
                  <a:cubicBezTo>
                    <a:pt x="8" y="154"/>
                    <a:pt x="5" y="155"/>
                    <a:pt x="3" y="154"/>
                  </a:cubicBezTo>
                  <a:cubicBezTo>
                    <a:pt x="1" y="153"/>
                    <a:pt x="0" y="150"/>
                    <a:pt x="1" y="148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66" name="Freeform 605">
              <a:extLst>
                <a:ext uri="{FF2B5EF4-FFF2-40B4-BE49-F238E27FC236}">
                  <a16:creationId xmlns:a16="http://schemas.microsoft.com/office/drawing/2014/main" id="{71F827A6-6C5F-4569-B253-3F08DE398F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37850" y="3300181"/>
              <a:ext cx="546100" cy="730250"/>
            </a:xfrm>
            <a:custGeom>
              <a:avLst/>
              <a:gdLst>
                <a:gd name="T0" fmla="*/ 344 w 344"/>
                <a:gd name="T1" fmla="*/ 447 h 460"/>
                <a:gd name="T2" fmla="*/ 91 w 344"/>
                <a:gd name="T3" fmla="*/ 460 h 460"/>
                <a:gd name="T4" fmla="*/ 19 w 344"/>
                <a:gd name="T5" fmla="*/ 394 h 460"/>
                <a:gd name="T6" fmla="*/ 0 w 344"/>
                <a:gd name="T7" fmla="*/ 16 h 460"/>
                <a:gd name="T8" fmla="*/ 321 w 344"/>
                <a:gd name="T9" fmla="*/ 0 h 460"/>
                <a:gd name="T10" fmla="*/ 344 w 344"/>
                <a:gd name="T11" fmla="*/ 447 h 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4" h="460">
                  <a:moveTo>
                    <a:pt x="344" y="447"/>
                  </a:moveTo>
                  <a:lnTo>
                    <a:pt x="91" y="460"/>
                  </a:lnTo>
                  <a:lnTo>
                    <a:pt x="19" y="394"/>
                  </a:lnTo>
                  <a:lnTo>
                    <a:pt x="0" y="16"/>
                  </a:lnTo>
                  <a:lnTo>
                    <a:pt x="321" y="0"/>
                  </a:lnTo>
                  <a:lnTo>
                    <a:pt x="344" y="447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67" name="Freeform 606">
              <a:extLst>
                <a:ext uri="{FF2B5EF4-FFF2-40B4-BE49-F238E27FC236}">
                  <a16:creationId xmlns:a16="http://schemas.microsoft.com/office/drawing/2014/main" id="{6B182A9B-98A1-4EBC-8981-E139F89B0A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68013" y="3920894"/>
              <a:ext cx="114300" cy="109538"/>
            </a:xfrm>
            <a:custGeom>
              <a:avLst/>
              <a:gdLst>
                <a:gd name="T0" fmla="*/ 72 w 72"/>
                <a:gd name="T1" fmla="*/ 69 h 69"/>
                <a:gd name="T2" fmla="*/ 68 w 72"/>
                <a:gd name="T3" fmla="*/ 0 h 69"/>
                <a:gd name="T4" fmla="*/ 0 w 72"/>
                <a:gd name="T5" fmla="*/ 3 h 69"/>
                <a:gd name="T6" fmla="*/ 72 w 72"/>
                <a:gd name="T7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2" h="69">
                  <a:moveTo>
                    <a:pt x="72" y="69"/>
                  </a:moveTo>
                  <a:lnTo>
                    <a:pt x="68" y="0"/>
                  </a:lnTo>
                  <a:lnTo>
                    <a:pt x="0" y="3"/>
                  </a:lnTo>
                  <a:lnTo>
                    <a:pt x="72" y="69"/>
                  </a:ln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68" name="Freeform 607">
              <a:extLst>
                <a:ext uri="{FF2B5EF4-FFF2-40B4-BE49-F238E27FC236}">
                  <a16:creationId xmlns:a16="http://schemas.microsoft.com/office/drawing/2014/main" id="{92B5EEC2-902C-421A-B984-A072D698CB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20400" y="3836756"/>
              <a:ext cx="419100" cy="41275"/>
            </a:xfrm>
            <a:custGeom>
              <a:avLst/>
              <a:gdLst>
                <a:gd name="T0" fmla="*/ 5 w 211"/>
                <a:gd name="T1" fmla="*/ 10 h 21"/>
                <a:gd name="T2" fmla="*/ 205 w 211"/>
                <a:gd name="T3" fmla="*/ 0 h 21"/>
                <a:gd name="T4" fmla="*/ 211 w 211"/>
                <a:gd name="T5" fmla="*/ 5 h 21"/>
                <a:gd name="T6" fmla="*/ 206 w 211"/>
                <a:gd name="T7" fmla="*/ 11 h 21"/>
                <a:gd name="T8" fmla="*/ 5 w 211"/>
                <a:gd name="T9" fmla="*/ 21 h 21"/>
                <a:gd name="T10" fmla="*/ 0 w 211"/>
                <a:gd name="T11" fmla="*/ 16 h 21"/>
                <a:gd name="T12" fmla="*/ 5 w 211"/>
                <a:gd name="T13" fmla="*/ 1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1" h="21">
                  <a:moveTo>
                    <a:pt x="5" y="10"/>
                  </a:moveTo>
                  <a:cubicBezTo>
                    <a:pt x="205" y="0"/>
                    <a:pt x="205" y="0"/>
                    <a:pt x="205" y="0"/>
                  </a:cubicBezTo>
                  <a:cubicBezTo>
                    <a:pt x="208" y="0"/>
                    <a:pt x="211" y="3"/>
                    <a:pt x="211" y="5"/>
                  </a:cubicBezTo>
                  <a:cubicBezTo>
                    <a:pt x="211" y="8"/>
                    <a:pt x="209" y="11"/>
                    <a:pt x="206" y="1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2" y="21"/>
                    <a:pt x="0" y="19"/>
                    <a:pt x="0" y="16"/>
                  </a:cubicBezTo>
                  <a:cubicBezTo>
                    <a:pt x="0" y="13"/>
                    <a:pt x="2" y="10"/>
                    <a:pt x="5" y="10"/>
                  </a:cubicBezTo>
                  <a:close/>
                </a:path>
              </a:pathLst>
            </a:custGeom>
            <a:solidFill>
              <a:srgbClr val="EE2C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69" name="Freeform 608">
              <a:extLst>
                <a:ext uri="{FF2B5EF4-FFF2-40B4-BE49-F238E27FC236}">
                  <a16:creationId xmlns:a16="http://schemas.microsoft.com/office/drawing/2014/main" id="{F82ED6EC-16E3-42E0-A77F-2618662894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5638" y="3789131"/>
              <a:ext cx="422275" cy="41275"/>
            </a:xfrm>
            <a:custGeom>
              <a:avLst/>
              <a:gdLst>
                <a:gd name="T0" fmla="*/ 5 w 212"/>
                <a:gd name="T1" fmla="*/ 10 h 21"/>
                <a:gd name="T2" fmla="*/ 206 w 212"/>
                <a:gd name="T3" fmla="*/ 0 h 21"/>
                <a:gd name="T4" fmla="*/ 212 w 212"/>
                <a:gd name="T5" fmla="*/ 5 h 21"/>
                <a:gd name="T6" fmla="*/ 207 w 212"/>
                <a:gd name="T7" fmla="*/ 11 h 21"/>
                <a:gd name="T8" fmla="*/ 6 w 212"/>
                <a:gd name="T9" fmla="*/ 20 h 21"/>
                <a:gd name="T10" fmla="*/ 0 w 212"/>
                <a:gd name="T11" fmla="*/ 16 h 21"/>
                <a:gd name="T12" fmla="*/ 5 w 212"/>
                <a:gd name="T13" fmla="*/ 1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2" h="21">
                  <a:moveTo>
                    <a:pt x="5" y="10"/>
                  </a:moveTo>
                  <a:cubicBezTo>
                    <a:pt x="206" y="0"/>
                    <a:pt x="206" y="0"/>
                    <a:pt x="206" y="0"/>
                  </a:cubicBezTo>
                  <a:cubicBezTo>
                    <a:pt x="209" y="0"/>
                    <a:pt x="211" y="2"/>
                    <a:pt x="212" y="5"/>
                  </a:cubicBezTo>
                  <a:cubicBezTo>
                    <a:pt x="212" y="8"/>
                    <a:pt x="210" y="10"/>
                    <a:pt x="207" y="11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3" y="21"/>
                    <a:pt x="1" y="18"/>
                    <a:pt x="0" y="16"/>
                  </a:cubicBezTo>
                  <a:cubicBezTo>
                    <a:pt x="0" y="13"/>
                    <a:pt x="3" y="10"/>
                    <a:pt x="5" y="10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70" name="Freeform 609">
              <a:extLst>
                <a:ext uri="{FF2B5EF4-FFF2-40B4-BE49-F238E27FC236}">
                  <a16:creationId xmlns:a16="http://schemas.microsoft.com/office/drawing/2014/main" id="{CE1C7784-49A0-49DE-8165-494973791E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0875" y="3657369"/>
              <a:ext cx="420687" cy="39688"/>
            </a:xfrm>
            <a:custGeom>
              <a:avLst/>
              <a:gdLst>
                <a:gd name="T0" fmla="*/ 3 w 212"/>
                <a:gd name="T1" fmla="*/ 10 h 20"/>
                <a:gd name="T2" fmla="*/ 208 w 212"/>
                <a:gd name="T3" fmla="*/ 0 h 20"/>
                <a:gd name="T4" fmla="*/ 211 w 212"/>
                <a:gd name="T5" fmla="*/ 3 h 20"/>
                <a:gd name="T6" fmla="*/ 211 w 212"/>
                <a:gd name="T7" fmla="*/ 7 h 20"/>
                <a:gd name="T8" fmla="*/ 208 w 212"/>
                <a:gd name="T9" fmla="*/ 10 h 20"/>
                <a:gd name="T10" fmla="*/ 4 w 212"/>
                <a:gd name="T11" fmla="*/ 20 h 20"/>
                <a:gd name="T12" fmla="*/ 0 w 212"/>
                <a:gd name="T13" fmla="*/ 17 h 20"/>
                <a:gd name="T14" fmla="*/ 0 w 212"/>
                <a:gd name="T15" fmla="*/ 13 h 20"/>
                <a:gd name="T16" fmla="*/ 3 w 212"/>
                <a:gd name="T17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2" h="20">
                  <a:moveTo>
                    <a:pt x="3" y="10"/>
                  </a:moveTo>
                  <a:cubicBezTo>
                    <a:pt x="208" y="0"/>
                    <a:pt x="208" y="0"/>
                    <a:pt x="208" y="0"/>
                  </a:cubicBezTo>
                  <a:cubicBezTo>
                    <a:pt x="210" y="0"/>
                    <a:pt x="211" y="1"/>
                    <a:pt x="211" y="3"/>
                  </a:cubicBezTo>
                  <a:cubicBezTo>
                    <a:pt x="211" y="7"/>
                    <a:pt x="211" y="7"/>
                    <a:pt x="211" y="7"/>
                  </a:cubicBezTo>
                  <a:cubicBezTo>
                    <a:pt x="212" y="9"/>
                    <a:pt x="210" y="10"/>
                    <a:pt x="208" y="10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2" y="20"/>
                    <a:pt x="0" y="19"/>
                    <a:pt x="0" y="17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1"/>
                    <a:pt x="1" y="10"/>
                    <a:pt x="3" y="10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71" name="Freeform 610">
              <a:extLst>
                <a:ext uri="{FF2B5EF4-FFF2-40B4-BE49-F238E27FC236}">
                  <a16:creationId xmlns:a16="http://schemas.microsoft.com/office/drawing/2014/main" id="{676A248A-8457-4D26-B554-1643036CCA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07700" y="3616094"/>
              <a:ext cx="422275" cy="41275"/>
            </a:xfrm>
            <a:custGeom>
              <a:avLst/>
              <a:gdLst>
                <a:gd name="T0" fmla="*/ 5 w 212"/>
                <a:gd name="T1" fmla="*/ 10 h 21"/>
                <a:gd name="T2" fmla="*/ 206 w 212"/>
                <a:gd name="T3" fmla="*/ 0 h 21"/>
                <a:gd name="T4" fmla="*/ 211 w 212"/>
                <a:gd name="T5" fmla="*/ 5 h 21"/>
                <a:gd name="T6" fmla="*/ 206 w 212"/>
                <a:gd name="T7" fmla="*/ 11 h 21"/>
                <a:gd name="T8" fmla="*/ 6 w 212"/>
                <a:gd name="T9" fmla="*/ 21 h 21"/>
                <a:gd name="T10" fmla="*/ 0 w 212"/>
                <a:gd name="T11" fmla="*/ 16 h 21"/>
                <a:gd name="T12" fmla="*/ 5 w 212"/>
                <a:gd name="T13" fmla="*/ 1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2" h="21">
                  <a:moveTo>
                    <a:pt x="5" y="10"/>
                  </a:moveTo>
                  <a:cubicBezTo>
                    <a:pt x="206" y="0"/>
                    <a:pt x="206" y="0"/>
                    <a:pt x="206" y="0"/>
                  </a:cubicBezTo>
                  <a:cubicBezTo>
                    <a:pt x="209" y="0"/>
                    <a:pt x="211" y="3"/>
                    <a:pt x="211" y="5"/>
                  </a:cubicBezTo>
                  <a:cubicBezTo>
                    <a:pt x="212" y="8"/>
                    <a:pt x="209" y="11"/>
                    <a:pt x="206" y="11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3" y="21"/>
                    <a:pt x="0" y="19"/>
                    <a:pt x="0" y="16"/>
                  </a:cubicBezTo>
                  <a:cubicBezTo>
                    <a:pt x="0" y="13"/>
                    <a:pt x="2" y="10"/>
                    <a:pt x="5" y="10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72" name="Freeform 611">
              <a:extLst>
                <a:ext uri="{FF2B5EF4-FFF2-40B4-BE49-F238E27FC236}">
                  <a16:creationId xmlns:a16="http://schemas.microsoft.com/office/drawing/2014/main" id="{72544F34-D4CF-4BC2-86BB-46B6277CE5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06113" y="3571644"/>
              <a:ext cx="420687" cy="39688"/>
            </a:xfrm>
            <a:custGeom>
              <a:avLst/>
              <a:gdLst>
                <a:gd name="T0" fmla="*/ 5 w 211"/>
                <a:gd name="T1" fmla="*/ 10 h 20"/>
                <a:gd name="T2" fmla="*/ 206 w 211"/>
                <a:gd name="T3" fmla="*/ 0 h 20"/>
                <a:gd name="T4" fmla="*/ 211 w 211"/>
                <a:gd name="T5" fmla="*/ 5 h 20"/>
                <a:gd name="T6" fmla="*/ 206 w 211"/>
                <a:gd name="T7" fmla="*/ 10 h 20"/>
                <a:gd name="T8" fmla="*/ 6 w 211"/>
                <a:gd name="T9" fmla="*/ 20 h 20"/>
                <a:gd name="T10" fmla="*/ 0 w 211"/>
                <a:gd name="T11" fmla="*/ 15 h 20"/>
                <a:gd name="T12" fmla="*/ 5 w 211"/>
                <a:gd name="T13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1" h="20">
                  <a:moveTo>
                    <a:pt x="5" y="10"/>
                  </a:moveTo>
                  <a:cubicBezTo>
                    <a:pt x="206" y="0"/>
                    <a:pt x="206" y="0"/>
                    <a:pt x="206" y="0"/>
                  </a:cubicBezTo>
                  <a:cubicBezTo>
                    <a:pt x="209" y="0"/>
                    <a:pt x="211" y="2"/>
                    <a:pt x="211" y="5"/>
                  </a:cubicBezTo>
                  <a:cubicBezTo>
                    <a:pt x="211" y="8"/>
                    <a:pt x="209" y="10"/>
                    <a:pt x="206" y="10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3" y="20"/>
                    <a:pt x="0" y="18"/>
                    <a:pt x="0" y="15"/>
                  </a:cubicBezTo>
                  <a:cubicBezTo>
                    <a:pt x="0" y="12"/>
                    <a:pt x="2" y="10"/>
                    <a:pt x="5" y="10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73" name="Freeform 612">
              <a:extLst>
                <a:ext uri="{FF2B5EF4-FFF2-40B4-BE49-F238E27FC236}">
                  <a16:creationId xmlns:a16="http://schemas.microsoft.com/office/drawing/2014/main" id="{7DAAE003-058B-4A30-BBE4-62E66BCBF8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99763" y="3471631"/>
              <a:ext cx="422275" cy="39688"/>
            </a:xfrm>
            <a:custGeom>
              <a:avLst/>
              <a:gdLst>
                <a:gd name="T0" fmla="*/ 6 w 212"/>
                <a:gd name="T1" fmla="*/ 9 h 20"/>
                <a:gd name="T2" fmla="*/ 206 w 212"/>
                <a:gd name="T3" fmla="*/ 0 h 20"/>
                <a:gd name="T4" fmla="*/ 212 w 212"/>
                <a:gd name="T5" fmla="*/ 5 h 20"/>
                <a:gd name="T6" fmla="*/ 207 w 212"/>
                <a:gd name="T7" fmla="*/ 10 h 20"/>
                <a:gd name="T8" fmla="*/ 6 w 212"/>
                <a:gd name="T9" fmla="*/ 20 h 20"/>
                <a:gd name="T10" fmla="*/ 1 w 212"/>
                <a:gd name="T11" fmla="*/ 15 h 20"/>
                <a:gd name="T12" fmla="*/ 6 w 212"/>
                <a:gd name="T13" fmla="*/ 9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2" h="20">
                  <a:moveTo>
                    <a:pt x="6" y="9"/>
                  </a:moveTo>
                  <a:cubicBezTo>
                    <a:pt x="206" y="0"/>
                    <a:pt x="206" y="0"/>
                    <a:pt x="206" y="0"/>
                  </a:cubicBezTo>
                  <a:cubicBezTo>
                    <a:pt x="209" y="0"/>
                    <a:pt x="212" y="2"/>
                    <a:pt x="212" y="5"/>
                  </a:cubicBezTo>
                  <a:cubicBezTo>
                    <a:pt x="212" y="7"/>
                    <a:pt x="210" y="10"/>
                    <a:pt x="207" y="10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3" y="20"/>
                    <a:pt x="1" y="18"/>
                    <a:pt x="1" y="15"/>
                  </a:cubicBezTo>
                  <a:cubicBezTo>
                    <a:pt x="0" y="12"/>
                    <a:pt x="3" y="10"/>
                    <a:pt x="6" y="9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74" name="Freeform 613">
              <a:extLst>
                <a:ext uri="{FF2B5EF4-FFF2-40B4-BE49-F238E27FC236}">
                  <a16:creationId xmlns:a16="http://schemas.microsoft.com/office/drawing/2014/main" id="{21F3D72D-2826-4214-8BD5-B4EEC40570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98175" y="3419244"/>
              <a:ext cx="422275" cy="41275"/>
            </a:xfrm>
            <a:custGeom>
              <a:avLst/>
              <a:gdLst>
                <a:gd name="T0" fmla="*/ 5 w 212"/>
                <a:gd name="T1" fmla="*/ 10 h 21"/>
                <a:gd name="T2" fmla="*/ 206 w 212"/>
                <a:gd name="T3" fmla="*/ 1 h 21"/>
                <a:gd name="T4" fmla="*/ 212 w 212"/>
                <a:gd name="T5" fmla="*/ 6 h 21"/>
                <a:gd name="T6" fmla="*/ 207 w 212"/>
                <a:gd name="T7" fmla="*/ 11 h 21"/>
                <a:gd name="T8" fmla="*/ 6 w 212"/>
                <a:gd name="T9" fmla="*/ 21 h 21"/>
                <a:gd name="T10" fmla="*/ 0 w 212"/>
                <a:gd name="T11" fmla="*/ 16 h 21"/>
                <a:gd name="T12" fmla="*/ 5 w 212"/>
                <a:gd name="T13" fmla="*/ 1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2" h="21">
                  <a:moveTo>
                    <a:pt x="5" y="10"/>
                  </a:moveTo>
                  <a:cubicBezTo>
                    <a:pt x="206" y="1"/>
                    <a:pt x="206" y="1"/>
                    <a:pt x="206" y="1"/>
                  </a:cubicBezTo>
                  <a:cubicBezTo>
                    <a:pt x="209" y="0"/>
                    <a:pt x="211" y="3"/>
                    <a:pt x="212" y="6"/>
                  </a:cubicBezTo>
                  <a:cubicBezTo>
                    <a:pt x="212" y="8"/>
                    <a:pt x="209" y="11"/>
                    <a:pt x="207" y="11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3" y="21"/>
                    <a:pt x="0" y="19"/>
                    <a:pt x="0" y="16"/>
                  </a:cubicBezTo>
                  <a:cubicBezTo>
                    <a:pt x="0" y="13"/>
                    <a:pt x="2" y="11"/>
                    <a:pt x="5" y="10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75" name="Freeform 614">
              <a:extLst>
                <a:ext uri="{FF2B5EF4-FFF2-40B4-BE49-F238E27FC236}">
                  <a16:creationId xmlns:a16="http://schemas.microsoft.com/office/drawing/2014/main" id="{AE803435-8429-43EB-82B9-9E0D5E9D5F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83913" y="2420706"/>
              <a:ext cx="504825" cy="952500"/>
            </a:xfrm>
            <a:custGeom>
              <a:avLst/>
              <a:gdLst>
                <a:gd name="T0" fmla="*/ 0 w 254"/>
                <a:gd name="T1" fmla="*/ 291 h 478"/>
                <a:gd name="T2" fmla="*/ 156 w 254"/>
                <a:gd name="T3" fmla="*/ 291 h 478"/>
                <a:gd name="T4" fmla="*/ 96 w 254"/>
                <a:gd name="T5" fmla="*/ 440 h 478"/>
                <a:gd name="T6" fmla="*/ 163 w 254"/>
                <a:gd name="T7" fmla="*/ 478 h 478"/>
                <a:gd name="T8" fmla="*/ 251 w 254"/>
                <a:gd name="T9" fmla="*/ 298 h 478"/>
                <a:gd name="T10" fmla="*/ 248 w 254"/>
                <a:gd name="T11" fmla="*/ 127 h 478"/>
                <a:gd name="T12" fmla="*/ 158 w 254"/>
                <a:gd name="T13" fmla="*/ 3 h 478"/>
                <a:gd name="T14" fmla="*/ 140 w 254"/>
                <a:gd name="T15" fmla="*/ 3 h 478"/>
                <a:gd name="T16" fmla="*/ 52 w 254"/>
                <a:gd name="T17" fmla="*/ 161 h 478"/>
                <a:gd name="T18" fmla="*/ 0 w 254"/>
                <a:gd name="T19" fmla="*/ 291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4" h="478">
                  <a:moveTo>
                    <a:pt x="0" y="291"/>
                  </a:moveTo>
                  <a:cubicBezTo>
                    <a:pt x="156" y="291"/>
                    <a:pt x="156" y="291"/>
                    <a:pt x="156" y="291"/>
                  </a:cubicBezTo>
                  <a:cubicBezTo>
                    <a:pt x="156" y="291"/>
                    <a:pt x="100" y="439"/>
                    <a:pt x="96" y="440"/>
                  </a:cubicBezTo>
                  <a:cubicBezTo>
                    <a:pt x="163" y="478"/>
                    <a:pt x="163" y="478"/>
                    <a:pt x="163" y="478"/>
                  </a:cubicBezTo>
                  <a:cubicBezTo>
                    <a:pt x="163" y="478"/>
                    <a:pt x="249" y="306"/>
                    <a:pt x="251" y="298"/>
                  </a:cubicBezTo>
                  <a:cubicBezTo>
                    <a:pt x="254" y="291"/>
                    <a:pt x="254" y="139"/>
                    <a:pt x="248" y="127"/>
                  </a:cubicBezTo>
                  <a:cubicBezTo>
                    <a:pt x="241" y="114"/>
                    <a:pt x="167" y="5"/>
                    <a:pt x="158" y="3"/>
                  </a:cubicBezTo>
                  <a:cubicBezTo>
                    <a:pt x="149" y="0"/>
                    <a:pt x="140" y="3"/>
                    <a:pt x="140" y="3"/>
                  </a:cubicBezTo>
                  <a:cubicBezTo>
                    <a:pt x="52" y="161"/>
                    <a:pt x="52" y="161"/>
                    <a:pt x="52" y="161"/>
                  </a:cubicBezTo>
                  <a:lnTo>
                    <a:pt x="0" y="291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76" name="Freeform 615">
              <a:extLst>
                <a:ext uri="{FF2B5EF4-FFF2-40B4-BE49-F238E27FC236}">
                  <a16:creationId xmlns:a16="http://schemas.microsoft.com/office/drawing/2014/main" id="{301CB232-ACAF-4C95-8D5F-BE538DCCA2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88713" y="2688994"/>
              <a:ext cx="42862" cy="160338"/>
            </a:xfrm>
            <a:custGeom>
              <a:avLst/>
              <a:gdLst>
                <a:gd name="T0" fmla="*/ 9 w 22"/>
                <a:gd name="T1" fmla="*/ 0 h 80"/>
                <a:gd name="T2" fmla="*/ 0 w 22"/>
                <a:gd name="T3" fmla="*/ 48 h 80"/>
                <a:gd name="T4" fmla="*/ 0 w 22"/>
                <a:gd name="T5" fmla="*/ 63 h 80"/>
                <a:gd name="T6" fmla="*/ 9 w 22"/>
                <a:gd name="T7" fmla="*/ 32 h 80"/>
                <a:gd name="T8" fmla="*/ 14 w 22"/>
                <a:gd name="T9" fmla="*/ 80 h 80"/>
                <a:gd name="T10" fmla="*/ 9 w 22"/>
                <a:gd name="T11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0">
                  <a:moveTo>
                    <a:pt x="9" y="0"/>
                  </a:moveTo>
                  <a:cubicBezTo>
                    <a:pt x="0" y="48"/>
                    <a:pt x="0" y="48"/>
                    <a:pt x="0" y="48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63"/>
                    <a:pt x="7" y="25"/>
                    <a:pt x="9" y="32"/>
                  </a:cubicBezTo>
                  <a:cubicBezTo>
                    <a:pt x="12" y="38"/>
                    <a:pt x="14" y="80"/>
                    <a:pt x="14" y="80"/>
                  </a:cubicBezTo>
                  <a:cubicBezTo>
                    <a:pt x="14" y="80"/>
                    <a:pt x="22" y="24"/>
                    <a:pt x="9" y="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77" name="Freeform 616">
              <a:extLst>
                <a:ext uri="{FF2B5EF4-FFF2-40B4-BE49-F238E27FC236}">
                  <a16:creationId xmlns:a16="http://schemas.microsoft.com/office/drawing/2014/main" id="{38E28A9B-851D-4E65-96C9-1EF44FC0BA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61725" y="2720744"/>
              <a:ext cx="53975" cy="279400"/>
            </a:xfrm>
            <a:custGeom>
              <a:avLst/>
              <a:gdLst>
                <a:gd name="T0" fmla="*/ 20 w 34"/>
                <a:gd name="T1" fmla="*/ 176 h 176"/>
                <a:gd name="T2" fmla="*/ 34 w 34"/>
                <a:gd name="T3" fmla="*/ 73 h 176"/>
                <a:gd name="T4" fmla="*/ 34 w 34"/>
                <a:gd name="T5" fmla="*/ 0 h 176"/>
                <a:gd name="T6" fmla="*/ 20 w 34"/>
                <a:gd name="T7" fmla="*/ 30 h 176"/>
                <a:gd name="T8" fmla="*/ 0 w 34"/>
                <a:gd name="T9" fmla="*/ 176 h 176"/>
                <a:gd name="T10" fmla="*/ 20 w 34"/>
                <a:gd name="T11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176">
                  <a:moveTo>
                    <a:pt x="20" y="176"/>
                  </a:moveTo>
                  <a:lnTo>
                    <a:pt x="34" y="73"/>
                  </a:lnTo>
                  <a:lnTo>
                    <a:pt x="34" y="0"/>
                  </a:lnTo>
                  <a:lnTo>
                    <a:pt x="20" y="30"/>
                  </a:lnTo>
                  <a:lnTo>
                    <a:pt x="0" y="176"/>
                  </a:lnTo>
                  <a:lnTo>
                    <a:pt x="20" y="176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78" name="Freeform 617">
              <a:extLst>
                <a:ext uri="{FF2B5EF4-FFF2-40B4-BE49-F238E27FC236}">
                  <a16:creationId xmlns:a16="http://schemas.microsoft.com/office/drawing/2014/main" id="{02725EAF-661F-4576-AD5B-0FC3009167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71238" y="3300181"/>
              <a:ext cx="130175" cy="90488"/>
            </a:xfrm>
            <a:custGeom>
              <a:avLst/>
              <a:gdLst>
                <a:gd name="T0" fmla="*/ 6 w 82"/>
                <a:gd name="T1" fmla="*/ 0 h 57"/>
                <a:gd name="T2" fmla="*/ 0 w 82"/>
                <a:gd name="T3" fmla="*/ 14 h 57"/>
                <a:gd name="T4" fmla="*/ 66 w 82"/>
                <a:gd name="T5" fmla="*/ 51 h 57"/>
                <a:gd name="T6" fmla="*/ 76 w 82"/>
                <a:gd name="T7" fmla="*/ 57 h 57"/>
                <a:gd name="T8" fmla="*/ 82 w 82"/>
                <a:gd name="T9" fmla="*/ 43 h 57"/>
                <a:gd name="T10" fmla="*/ 6 w 82"/>
                <a:gd name="T11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2" h="57">
                  <a:moveTo>
                    <a:pt x="6" y="0"/>
                  </a:moveTo>
                  <a:lnTo>
                    <a:pt x="0" y="14"/>
                  </a:lnTo>
                  <a:lnTo>
                    <a:pt x="66" y="51"/>
                  </a:lnTo>
                  <a:lnTo>
                    <a:pt x="76" y="57"/>
                  </a:lnTo>
                  <a:lnTo>
                    <a:pt x="82" y="43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79" name="Freeform 618">
              <a:extLst>
                <a:ext uri="{FF2B5EF4-FFF2-40B4-BE49-F238E27FC236}">
                  <a16:creationId xmlns:a16="http://schemas.microsoft.com/office/drawing/2014/main" id="{26471655-3811-4D26-BC4D-E169F148A4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64875" y="3333519"/>
              <a:ext cx="204787" cy="354013"/>
            </a:xfrm>
            <a:custGeom>
              <a:avLst/>
              <a:gdLst>
                <a:gd name="T0" fmla="*/ 103 w 103"/>
                <a:gd name="T1" fmla="*/ 23 h 178"/>
                <a:gd name="T2" fmla="*/ 80 w 103"/>
                <a:gd name="T3" fmla="*/ 74 h 178"/>
                <a:gd name="T4" fmla="*/ 64 w 103"/>
                <a:gd name="T5" fmla="*/ 151 h 178"/>
                <a:gd name="T6" fmla="*/ 18 w 103"/>
                <a:gd name="T7" fmla="*/ 174 h 178"/>
                <a:gd name="T8" fmla="*/ 1 w 103"/>
                <a:gd name="T9" fmla="*/ 112 h 178"/>
                <a:gd name="T10" fmla="*/ 19 w 103"/>
                <a:gd name="T11" fmla="*/ 44 h 178"/>
                <a:gd name="T12" fmla="*/ 53 w 103"/>
                <a:gd name="T13" fmla="*/ 13 h 178"/>
                <a:gd name="T14" fmla="*/ 61 w 103"/>
                <a:gd name="T15" fmla="*/ 0 h 178"/>
                <a:gd name="T16" fmla="*/ 103 w 103"/>
                <a:gd name="T17" fmla="*/ 2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178">
                  <a:moveTo>
                    <a:pt x="103" y="23"/>
                  </a:moveTo>
                  <a:cubicBezTo>
                    <a:pt x="102" y="27"/>
                    <a:pt x="80" y="70"/>
                    <a:pt x="80" y="74"/>
                  </a:cubicBezTo>
                  <a:cubicBezTo>
                    <a:pt x="80" y="77"/>
                    <a:pt x="69" y="145"/>
                    <a:pt x="64" y="151"/>
                  </a:cubicBezTo>
                  <a:cubicBezTo>
                    <a:pt x="59" y="156"/>
                    <a:pt x="24" y="178"/>
                    <a:pt x="18" y="174"/>
                  </a:cubicBezTo>
                  <a:cubicBezTo>
                    <a:pt x="12" y="170"/>
                    <a:pt x="0" y="121"/>
                    <a:pt x="1" y="112"/>
                  </a:cubicBezTo>
                  <a:cubicBezTo>
                    <a:pt x="2" y="103"/>
                    <a:pt x="13" y="51"/>
                    <a:pt x="19" y="44"/>
                  </a:cubicBezTo>
                  <a:cubicBezTo>
                    <a:pt x="25" y="36"/>
                    <a:pt x="49" y="15"/>
                    <a:pt x="53" y="13"/>
                  </a:cubicBezTo>
                  <a:cubicBezTo>
                    <a:pt x="57" y="11"/>
                    <a:pt x="61" y="0"/>
                    <a:pt x="61" y="0"/>
                  </a:cubicBezTo>
                  <a:lnTo>
                    <a:pt x="103" y="23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80" name="Freeform 619">
              <a:extLst>
                <a:ext uri="{FF2B5EF4-FFF2-40B4-BE49-F238E27FC236}">
                  <a16:creationId xmlns:a16="http://schemas.microsoft.com/office/drawing/2014/main" id="{FF7152A0-488C-4C77-A0F3-0F6AC21AE8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83913" y="2131781"/>
              <a:ext cx="246062" cy="565150"/>
            </a:xfrm>
            <a:custGeom>
              <a:avLst/>
              <a:gdLst>
                <a:gd name="T0" fmla="*/ 0 w 124"/>
                <a:gd name="T1" fmla="*/ 0 h 284"/>
                <a:gd name="T2" fmla="*/ 111 w 124"/>
                <a:gd name="T3" fmla="*/ 41 h 284"/>
                <a:gd name="T4" fmla="*/ 124 w 124"/>
                <a:gd name="T5" fmla="*/ 139 h 284"/>
                <a:gd name="T6" fmla="*/ 119 w 124"/>
                <a:gd name="T7" fmla="*/ 191 h 284"/>
                <a:gd name="T8" fmla="*/ 0 w 124"/>
                <a:gd name="T9" fmla="*/ 284 h 284"/>
                <a:gd name="T10" fmla="*/ 0 w 124"/>
                <a:gd name="T11" fmla="*/ 0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4" h="284">
                  <a:moveTo>
                    <a:pt x="0" y="0"/>
                  </a:moveTo>
                  <a:cubicBezTo>
                    <a:pt x="6" y="0"/>
                    <a:pt x="100" y="11"/>
                    <a:pt x="111" y="41"/>
                  </a:cubicBezTo>
                  <a:cubicBezTo>
                    <a:pt x="122" y="72"/>
                    <a:pt x="124" y="139"/>
                    <a:pt x="124" y="139"/>
                  </a:cubicBezTo>
                  <a:cubicBezTo>
                    <a:pt x="119" y="191"/>
                    <a:pt x="119" y="191"/>
                    <a:pt x="119" y="191"/>
                  </a:cubicBezTo>
                  <a:cubicBezTo>
                    <a:pt x="119" y="191"/>
                    <a:pt x="59" y="278"/>
                    <a:pt x="0" y="28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99D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81" name="Freeform 620">
              <a:extLst>
                <a:ext uri="{FF2B5EF4-FFF2-40B4-BE49-F238E27FC236}">
                  <a16:creationId xmlns:a16="http://schemas.microsoft.com/office/drawing/2014/main" id="{AC1685BA-C496-413C-9355-A9D450F26B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75913" y="2420706"/>
              <a:ext cx="508000" cy="952500"/>
            </a:xfrm>
            <a:custGeom>
              <a:avLst/>
              <a:gdLst>
                <a:gd name="T0" fmla="*/ 255 w 255"/>
                <a:gd name="T1" fmla="*/ 291 h 478"/>
                <a:gd name="T2" fmla="*/ 98 w 255"/>
                <a:gd name="T3" fmla="*/ 291 h 478"/>
                <a:gd name="T4" fmla="*/ 158 w 255"/>
                <a:gd name="T5" fmla="*/ 440 h 478"/>
                <a:gd name="T6" fmla="*/ 91 w 255"/>
                <a:gd name="T7" fmla="*/ 478 h 478"/>
                <a:gd name="T8" fmla="*/ 3 w 255"/>
                <a:gd name="T9" fmla="*/ 298 h 478"/>
                <a:gd name="T10" fmla="*/ 6 w 255"/>
                <a:gd name="T11" fmla="*/ 127 h 478"/>
                <a:gd name="T12" fmla="*/ 96 w 255"/>
                <a:gd name="T13" fmla="*/ 3 h 478"/>
                <a:gd name="T14" fmla="*/ 114 w 255"/>
                <a:gd name="T15" fmla="*/ 3 h 478"/>
                <a:gd name="T16" fmla="*/ 202 w 255"/>
                <a:gd name="T17" fmla="*/ 161 h 478"/>
                <a:gd name="T18" fmla="*/ 255 w 255"/>
                <a:gd name="T19" fmla="*/ 291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5" h="478">
                  <a:moveTo>
                    <a:pt x="255" y="291"/>
                  </a:moveTo>
                  <a:cubicBezTo>
                    <a:pt x="98" y="291"/>
                    <a:pt x="98" y="291"/>
                    <a:pt x="98" y="291"/>
                  </a:cubicBezTo>
                  <a:cubicBezTo>
                    <a:pt x="98" y="291"/>
                    <a:pt x="155" y="439"/>
                    <a:pt x="158" y="440"/>
                  </a:cubicBezTo>
                  <a:cubicBezTo>
                    <a:pt x="91" y="478"/>
                    <a:pt x="91" y="478"/>
                    <a:pt x="91" y="478"/>
                  </a:cubicBezTo>
                  <a:cubicBezTo>
                    <a:pt x="91" y="478"/>
                    <a:pt x="6" y="306"/>
                    <a:pt x="3" y="298"/>
                  </a:cubicBezTo>
                  <a:cubicBezTo>
                    <a:pt x="0" y="291"/>
                    <a:pt x="0" y="139"/>
                    <a:pt x="6" y="127"/>
                  </a:cubicBezTo>
                  <a:cubicBezTo>
                    <a:pt x="13" y="114"/>
                    <a:pt x="87" y="5"/>
                    <a:pt x="96" y="3"/>
                  </a:cubicBezTo>
                  <a:cubicBezTo>
                    <a:pt x="105" y="0"/>
                    <a:pt x="114" y="3"/>
                    <a:pt x="114" y="3"/>
                  </a:cubicBezTo>
                  <a:cubicBezTo>
                    <a:pt x="202" y="161"/>
                    <a:pt x="202" y="161"/>
                    <a:pt x="202" y="161"/>
                  </a:cubicBezTo>
                  <a:lnTo>
                    <a:pt x="255" y="291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82" name="Freeform 621">
              <a:extLst>
                <a:ext uri="{FF2B5EF4-FFF2-40B4-BE49-F238E27FC236}">
                  <a16:creationId xmlns:a16="http://schemas.microsoft.com/office/drawing/2014/main" id="{01299C20-1816-4003-8BBD-DE11F7EC89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33075" y="2688994"/>
              <a:ext cx="42862" cy="160338"/>
            </a:xfrm>
            <a:custGeom>
              <a:avLst/>
              <a:gdLst>
                <a:gd name="T0" fmla="*/ 13 w 22"/>
                <a:gd name="T1" fmla="*/ 0 h 80"/>
                <a:gd name="T2" fmla="*/ 22 w 22"/>
                <a:gd name="T3" fmla="*/ 48 h 80"/>
                <a:gd name="T4" fmla="*/ 22 w 22"/>
                <a:gd name="T5" fmla="*/ 63 h 80"/>
                <a:gd name="T6" fmla="*/ 13 w 22"/>
                <a:gd name="T7" fmla="*/ 32 h 80"/>
                <a:gd name="T8" fmla="*/ 8 w 22"/>
                <a:gd name="T9" fmla="*/ 80 h 80"/>
                <a:gd name="T10" fmla="*/ 13 w 22"/>
                <a:gd name="T11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0">
                  <a:moveTo>
                    <a:pt x="13" y="0"/>
                  </a:moveTo>
                  <a:cubicBezTo>
                    <a:pt x="22" y="48"/>
                    <a:pt x="22" y="48"/>
                    <a:pt x="22" y="48"/>
                  </a:cubicBezTo>
                  <a:cubicBezTo>
                    <a:pt x="22" y="63"/>
                    <a:pt x="22" y="63"/>
                    <a:pt x="22" y="63"/>
                  </a:cubicBezTo>
                  <a:cubicBezTo>
                    <a:pt x="22" y="63"/>
                    <a:pt x="15" y="25"/>
                    <a:pt x="13" y="32"/>
                  </a:cubicBezTo>
                  <a:cubicBezTo>
                    <a:pt x="10" y="38"/>
                    <a:pt x="8" y="80"/>
                    <a:pt x="8" y="80"/>
                  </a:cubicBezTo>
                  <a:cubicBezTo>
                    <a:pt x="8" y="80"/>
                    <a:pt x="0" y="24"/>
                    <a:pt x="13" y="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83" name="Freeform 622">
              <a:extLst>
                <a:ext uri="{FF2B5EF4-FFF2-40B4-BE49-F238E27FC236}">
                  <a16:creationId xmlns:a16="http://schemas.microsoft.com/office/drawing/2014/main" id="{6F6878B2-E9D9-4B8F-884C-8EBFA6300F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48950" y="2720744"/>
              <a:ext cx="53975" cy="279400"/>
            </a:xfrm>
            <a:custGeom>
              <a:avLst/>
              <a:gdLst>
                <a:gd name="T0" fmla="*/ 14 w 34"/>
                <a:gd name="T1" fmla="*/ 176 h 176"/>
                <a:gd name="T2" fmla="*/ 0 w 34"/>
                <a:gd name="T3" fmla="*/ 73 h 176"/>
                <a:gd name="T4" fmla="*/ 0 w 34"/>
                <a:gd name="T5" fmla="*/ 0 h 176"/>
                <a:gd name="T6" fmla="*/ 14 w 34"/>
                <a:gd name="T7" fmla="*/ 30 h 176"/>
                <a:gd name="T8" fmla="*/ 34 w 34"/>
                <a:gd name="T9" fmla="*/ 176 h 176"/>
                <a:gd name="T10" fmla="*/ 14 w 34"/>
                <a:gd name="T11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176">
                  <a:moveTo>
                    <a:pt x="14" y="176"/>
                  </a:moveTo>
                  <a:lnTo>
                    <a:pt x="0" y="73"/>
                  </a:lnTo>
                  <a:lnTo>
                    <a:pt x="0" y="0"/>
                  </a:lnTo>
                  <a:lnTo>
                    <a:pt x="14" y="30"/>
                  </a:lnTo>
                  <a:lnTo>
                    <a:pt x="34" y="176"/>
                  </a:lnTo>
                  <a:lnTo>
                    <a:pt x="14" y="176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84" name="Freeform 623">
              <a:extLst>
                <a:ext uri="{FF2B5EF4-FFF2-40B4-BE49-F238E27FC236}">
                  <a16:creationId xmlns:a16="http://schemas.microsoft.com/office/drawing/2014/main" id="{CF15960C-850E-4B8C-84C0-4E43B1EB44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63238" y="3300181"/>
              <a:ext cx="130175" cy="90488"/>
            </a:xfrm>
            <a:custGeom>
              <a:avLst/>
              <a:gdLst>
                <a:gd name="T0" fmla="*/ 76 w 82"/>
                <a:gd name="T1" fmla="*/ 0 h 57"/>
                <a:gd name="T2" fmla="*/ 82 w 82"/>
                <a:gd name="T3" fmla="*/ 14 h 57"/>
                <a:gd name="T4" fmla="*/ 16 w 82"/>
                <a:gd name="T5" fmla="*/ 51 h 57"/>
                <a:gd name="T6" fmla="*/ 6 w 82"/>
                <a:gd name="T7" fmla="*/ 57 h 57"/>
                <a:gd name="T8" fmla="*/ 0 w 82"/>
                <a:gd name="T9" fmla="*/ 43 h 57"/>
                <a:gd name="T10" fmla="*/ 76 w 82"/>
                <a:gd name="T11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2" h="57">
                  <a:moveTo>
                    <a:pt x="76" y="0"/>
                  </a:moveTo>
                  <a:lnTo>
                    <a:pt x="82" y="14"/>
                  </a:lnTo>
                  <a:lnTo>
                    <a:pt x="16" y="51"/>
                  </a:lnTo>
                  <a:lnTo>
                    <a:pt x="6" y="57"/>
                  </a:lnTo>
                  <a:lnTo>
                    <a:pt x="0" y="43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85" name="Freeform 624">
              <a:extLst>
                <a:ext uri="{FF2B5EF4-FFF2-40B4-BE49-F238E27FC236}">
                  <a16:creationId xmlns:a16="http://schemas.microsoft.com/office/drawing/2014/main" id="{5173007B-E523-4A04-916B-B1F11A56C1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94988" y="3333519"/>
              <a:ext cx="204787" cy="354013"/>
            </a:xfrm>
            <a:custGeom>
              <a:avLst/>
              <a:gdLst>
                <a:gd name="T0" fmla="*/ 0 w 103"/>
                <a:gd name="T1" fmla="*/ 23 h 178"/>
                <a:gd name="T2" fmla="*/ 23 w 103"/>
                <a:gd name="T3" fmla="*/ 74 h 178"/>
                <a:gd name="T4" fmla="*/ 40 w 103"/>
                <a:gd name="T5" fmla="*/ 151 h 178"/>
                <a:gd name="T6" fmla="*/ 85 w 103"/>
                <a:gd name="T7" fmla="*/ 174 h 178"/>
                <a:gd name="T8" fmla="*/ 102 w 103"/>
                <a:gd name="T9" fmla="*/ 112 h 178"/>
                <a:gd name="T10" fmla="*/ 84 w 103"/>
                <a:gd name="T11" fmla="*/ 44 h 178"/>
                <a:gd name="T12" fmla="*/ 50 w 103"/>
                <a:gd name="T13" fmla="*/ 13 h 178"/>
                <a:gd name="T14" fmla="*/ 42 w 103"/>
                <a:gd name="T15" fmla="*/ 0 h 178"/>
                <a:gd name="T16" fmla="*/ 0 w 103"/>
                <a:gd name="T17" fmla="*/ 2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178">
                  <a:moveTo>
                    <a:pt x="0" y="23"/>
                  </a:moveTo>
                  <a:cubicBezTo>
                    <a:pt x="1" y="27"/>
                    <a:pt x="23" y="70"/>
                    <a:pt x="23" y="74"/>
                  </a:cubicBezTo>
                  <a:cubicBezTo>
                    <a:pt x="23" y="77"/>
                    <a:pt x="34" y="145"/>
                    <a:pt x="40" y="151"/>
                  </a:cubicBezTo>
                  <a:cubicBezTo>
                    <a:pt x="45" y="156"/>
                    <a:pt x="80" y="178"/>
                    <a:pt x="85" y="174"/>
                  </a:cubicBezTo>
                  <a:cubicBezTo>
                    <a:pt x="91" y="170"/>
                    <a:pt x="103" y="121"/>
                    <a:pt x="102" y="112"/>
                  </a:cubicBezTo>
                  <a:cubicBezTo>
                    <a:pt x="102" y="103"/>
                    <a:pt x="91" y="51"/>
                    <a:pt x="84" y="44"/>
                  </a:cubicBezTo>
                  <a:cubicBezTo>
                    <a:pt x="78" y="36"/>
                    <a:pt x="54" y="15"/>
                    <a:pt x="50" y="13"/>
                  </a:cubicBezTo>
                  <a:cubicBezTo>
                    <a:pt x="46" y="11"/>
                    <a:pt x="42" y="0"/>
                    <a:pt x="42" y="0"/>
                  </a:cubicBezTo>
                  <a:lnTo>
                    <a:pt x="0" y="23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86" name="Freeform 625">
              <a:extLst>
                <a:ext uri="{FF2B5EF4-FFF2-40B4-BE49-F238E27FC236}">
                  <a16:creationId xmlns:a16="http://schemas.microsoft.com/office/drawing/2014/main" id="{ED849D64-7EE1-4285-95A6-B6B4C88E84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61675" y="2696931"/>
              <a:ext cx="241300" cy="303213"/>
            </a:xfrm>
            <a:custGeom>
              <a:avLst/>
              <a:gdLst>
                <a:gd name="T0" fmla="*/ 61 w 121"/>
                <a:gd name="T1" fmla="*/ 21 h 152"/>
                <a:gd name="T2" fmla="*/ 0 w 121"/>
                <a:gd name="T3" fmla="*/ 0 h 152"/>
                <a:gd name="T4" fmla="*/ 61 w 121"/>
                <a:gd name="T5" fmla="*/ 152 h 152"/>
                <a:gd name="T6" fmla="*/ 121 w 121"/>
                <a:gd name="T7" fmla="*/ 0 h 152"/>
                <a:gd name="T8" fmla="*/ 61 w 121"/>
                <a:gd name="T9" fmla="*/ 21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152">
                  <a:moveTo>
                    <a:pt x="61" y="2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" y="30"/>
                    <a:pt x="61" y="152"/>
                    <a:pt x="61" y="152"/>
                  </a:cubicBezTo>
                  <a:cubicBezTo>
                    <a:pt x="61" y="152"/>
                    <a:pt x="110" y="30"/>
                    <a:pt x="121" y="0"/>
                  </a:cubicBezTo>
                  <a:lnTo>
                    <a:pt x="61" y="21"/>
                  </a:lnTo>
                  <a:close/>
                </a:path>
              </a:pathLst>
            </a:custGeom>
            <a:solidFill>
              <a:srgbClr val="ACAD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87" name="Freeform 626">
              <a:extLst>
                <a:ext uri="{FF2B5EF4-FFF2-40B4-BE49-F238E27FC236}">
                  <a16:creationId xmlns:a16="http://schemas.microsoft.com/office/drawing/2014/main" id="{FCCAD940-BFD7-4833-B524-5993010D00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94988" y="2408006"/>
              <a:ext cx="574675" cy="393700"/>
            </a:xfrm>
            <a:custGeom>
              <a:avLst/>
              <a:gdLst>
                <a:gd name="T0" fmla="*/ 281 w 289"/>
                <a:gd name="T1" fmla="*/ 0 h 197"/>
                <a:gd name="T2" fmla="*/ 269 w 289"/>
                <a:gd name="T3" fmla="*/ 0 h 197"/>
                <a:gd name="T4" fmla="*/ 264 w 289"/>
                <a:gd name="T5" fmla="*/ 52 h 197"/>
                <a:gd name="T6" fmla="*/ 145 w 289"/>
                <a:gd name="T7" fmla="*/ 145 h 197"/>
                <a:gd name="T8" fmla="*/ 26 w 289"/>
                <a:gd name="T9" fmla="*/ 52 h 197"/>
                <a:gd name="T10" fmla="*/ 21 w 289"/>
                <a:gd name="T11" fmla="*/ 0 h 197"/>
                <a:gd name="T12" fmla="*/ 8 w 289"/>
                <a:gd name="T13" fmla="*/ 0 h 197"/>
                <a:gd name="T14" fmla="*/ 8 w 289"/>
                <a:gd name="T15" fmla="*/ 50 h 197"/>
                <a:gd name="T16" fmla="*/ 31 w 289"/>
                <a:gd name="T17" fmla="*/ 67 h 197"/>
                <a:gd name="T18" fmla="*/ 56 w 289"/>
                <a:gd name="T19" fmla="*/ 135 h 197"/>
                <a:gd name="T20" fmla="*/ 145 w 289"/>
                <a:gd name="T21" fmla="*/ 197 h 197"/>
                <a:gd name="T22" fmla="*/ 233 w 289"/>
                <a:gd name="T23" fmla="*/ 135 h 197"/>
                <a:gd name="T24" fmla="*/ 258 w 289"/>
                <a:gd name="T25" fmla="*/ 67 h 197"/>
                <a:gd name="T26" fmla="*/ 281 w 289"/>
                <a:gd name="T27" fmla="*/ 50 h 197"/>
                <a:gd name="T28" fmla="*/ 281 w 289"/>
                <a:gd name="T29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9" h="197">
                  <a:moveTo>
                    <a:pt x="281" y="0"/>
                  </a:moveTo>
                  <a:cubicBezTo>
                    <a:pt x="274" y="0"/>
                    <a:pt x="269" y="0"/>
                    <a:pt x="269" y="0"/>
                  </a:cubicBezTo>
                  <a:cubicBezTo>
                    <a:pt x="264" y="52"/>
                    <a:pt x="264" y="52"/>
                    <a:pt x="264" y="52"/>
                  </a:cubicBezTo>
                  <a:cubicBezTo>
                    <a:pt x="264" y="52"/>
                    <a:pt x="185" y="145"/>
                    <a:pt x="145" y="145"/>
                  </a:cubicBezTo>
                  <a:cubicBezTo>
                    <a:pt x="104" y="145"/>
                    <a:pt x="26" y="52"/>
                    <a:pt x="26" y="52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15" y="0"/>
                    <a:pt x="8" y="0"/>
                  </a:cubicBezTo>
                  <a:cubicBezTo>
                    <a:pt x="0" y="0"/>
                    <a:pt x="7" y="42"/>
                    <a:pt x="8" y="50"/>
                  </a:cubicBezTo>
                  <a:cubicBezTo>
                    <a:pt x="9" y="59"/>
                    <a:pt x="31" y="67"/>
                    <a:pt x="31" y="67"/>
                  </a:cubicBezTo>
                  <a:cubicBezTo>
                    <a:pt x="31" y="67"/>
                    <a:pt x="47" y="115"/>
                    <a:pt x="56" y="135"/>
                  </a:cubicBezTo>
                  <a:cubicBezTo>
                    <a:pt x="65" y="155"/>
                    <a:pt x="145" y="197"/>
                    <a:pt x="145" y="197"/>
                  </a:cubicBezTo>
                  <a:cubicBezTo>
                    <a:pt x="145" y="197"/>
                    <a:pt x="224" y="155"/>
                    <a:pt x="233" y="135"/>
                  </a:cubicBezTo>
                  <a:cubicBezTo>
                    <a:pt x="242" y="115"/>
                    <a:pt x="258" y="67"/>
                    <a:pt x="258" y="67"/>
                  </a:cubicBezTo>
                  <a:cubicBezTo>
                    <a:pt x="258" y="67"/>
                    <a:pt x="280" y="59"/>
                    <a:pt x="281" y="50"/>
                  </a:cubicBezTo>
                  <a:cubicBezTo>
                    <a:pt x="283" y="42"/>
                    <a:pt x="289" y="0"/>
                    <a:pt x="281" y="0"/>
                  </a:cubicBezTo>
                  <a:close/>
                </a:path>
              </a:pathLst>
            </a:custGeom>
            <a:solidFill>
              <a:srgbClr val="FCCF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88" name="Freeform 627">
              <a:extLst>
                <a:ext uri="{FF2B5EF4-FFF2-40B4-BE49-F238E27FC236}">
                  <a16:creationId xmlns:a16="http://schemas.microsoft.com/office/drawing/2014/main" id="{DB7B2DF6-3D78-4AB4-BED1-A8157FFD74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36263" y="2131781"/>
              <a:ext cx="314325" cy="588963"/>
            </a:xfrm>
            <a:custGeom>
              <a:avLst/>
              <a:gdLst>
                <a:gd name="T0" fmla="*/ 81 w 158"/>
                <a:gd name="T1" fmla="*/ 268 h 296"/>
                <a:gd name="T2" fmla="*/ 81 w 158"/>
                <a:gd name="T3" fmla="*/ 268 h 296"/>
                <a:gd name="T4" fmla="*/ 5 w 158"/>
                <a:gd name="T5" fmla="*/ 191 h 296"/>
                <a:gd name="T6" fmla="*/ 0 w 158"/>
                <a:gd name="T7" fmla="*/ 139 h 296"/>
                <a:gd name="T8" fmla="*/ 12 w 158"/>
                <a:gd name="T9" fmla="*/ 41 h 296"/>
                <a:gd name="T10" fmla="*/ 124 w 158"/>
                <a:gd name="T11" fmla="*/ 0 h 296"/>
                <a:gd name="T12" fmla="*/ 124 w 158"/>
                <a:gd name="T13" fmla="*/ 268 h 296"/>
                <a:gd name="T14" fmla="*/ 158 w 158"/>
                <a:gd name="T15" fmla="*/ 296 h 296"/>
                <a:gd name="T16" fmla="*/ 81 w 158"/>
                <a:gd name="T17" fmla="*/ 268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8" h="296">
                  <a:moveTo>
                    <a:pt x="81" y="268"/>
                  </a:moveTo>
                  <a:cubicBezTo>
                    <a:pt x="81" y="268"/>
                    <a:pt x="81" y="268"/>
                    <a:pt x="81" y="268"/>
                  </a:cubicBezTo>
                  <a:cubicBezTo>
                    <a:pt x="39" y="241"/>
                    <a:pt x="5" y="191"/>
                    <a:pt x="5" y="191"/>
                  </a:cubicBezTo>
                  <a:cubicBezTo>
                    <a:pt x="0" y="139"/>
                    <a:pt x="0" y="139"/>
                    <a:pt x="0" y="139"/>
                  </a:cubicBezTo>
                  <a:cubicBezTo>
                    <a:pt x="0" y="139"/>
                    <a:pt x="1" y="72"/>
                    <a:pt x="12" y="41"/>
                  </a:cubicBezTo>
                  <a:cubicBezTo>
                    <a:pt x="24" y="11"/>
                    <a:pt x="117" y="0"/>
                    <a:pt x="124" y="0"/>
                  </a:cubicBezTo>
                  <a:cubicBezTo>
                    <a:pt x="124" y="268"/>
                    <a:pt x="124" y="268"/>
                    <a:pt x="124" y="268"/>
                  </a:cubicBezTo>
                  <a:cubicBezTo>
                    <a:pt x="124" y="280"/>
                    <a:pt x="158" y="296"/>
                    <a:pt x="158" y="296"/>
                  </a:cubicBezTo>
                  <a:cubicBezTo>
                    <a:pt x="115" y="292"/>
                    <a:pt x="84" y="269"/>
                    <a:pt x="81" y="268"/>
                  </a:cubicBezTo>
                  <a:close/>
                </a:path>
              </a:pathLst>
            </a:custGeom>
            <a:solidFill>
              <a:srgbClr val="F47B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89" name="Freeform 628">
              <a:extLst>
                <a:ext uri="{FF2B5EF4-FFF2-40B4-BE49-F238E27FC236}">
                  <a16:creationId xmlns:a16="http://schemas.microsoft.com/office/drawing/2014/main" id="{7025929E-16C7-4D47-891A-9BFCB04723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20388" y="4798781"/>
              <a:ext cx="211137" cy="130175"/>
            </a:xfrm>
            <a:custGeom>
              <a:avLst/>
              <a:gdLst>
                <a:gd name="T0" fmla="*/ 8 w 133"/>
                <a:gd name="T1" fmla="*/ 82 h 82"/>
                <a:gd name="T2" fmla="*/ 0 w 133"/>
                <a:gd name="T3" fmla="*/ 67 h 82"/>
                <a:gd name="T4" fmla="*/ 126 w 133"/>
                <a:gd name="T5" fmla="*/ 0 h 82"/>
                <a:gd name="T6" fmla="*/ 133 w 133"/>
                <a:gd name="T7" fmla="*/ 16 h 82"/>
                <a:gd name="T8" fmla="*/ 8 w 133"/>
                <a:gd name="T9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3" h="82">
                  <a:moveTo>
                    <a:pt x="8" y="82"/>
                  </a:moveTo>
                  <a:lnTo>
                    <a:pt x="0" y="67"/>
                  </a:lnTo>
                  <a:lnTo>
                    <a:pt x="126" y="0"/>
                  </a:lnTo>
                  <a:lnTo>
                    <a:pt x="133" y="16"/>
                  </a:lnTo>
                  <a:lnTo>
                    <a:pt x="8" y="82"/>
                  </a:lnTo>
                  <a:close/>
                </a:path>
              </a:pathLst>
            </a:custGeom>
            <a:solidFill>
              <a:srgbClr val="F89A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90" name="Freeform 629">
              <a:extLst>
                <a:ext uri="{FF2B5EF4-FFF2-40B4-BE49-F238E27FC236}">
                  <a16:creationId xmlns:a16="http://schemas.microsoft.com/office/drawing/2014/main" id="{75D81E48-2D9E-4BC3-B6EC-D99F23FC4A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33088" y="4821006"/>
              <a:ext cx="211137" cy="128588"/>
            </a:xfrm>
            <a:custGeom>
              <a:avLst/>
              <a:gdLst>
                <a:gd name="T0" fmla="*/ 7 w 133"/>
                <a:gd name="T1" fmla="*/ 81 h 81"/>
                <a:gd name="T2" fmla="*/ 0 w 133"/>
                <a:gd name="T3" fmla="*/ 66 h 81"/>
                <a:gd name="T4" fmla="*/ 125 w 133"/>
                <a:gd name="T5" fmla="*/ 0 h 81"/>
                <a:gd name="T6" fmla="*/ 133 w 133"/>
                <a:gd name="T7" fmla="*/ 15 h 81"/>
                <a:gd name="T8" fmla="*/ 7 w 133"/>
                <a:gd name="T9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3" h="81">
                  <a:moveTo>
                    <a:pt x="7" y="81"/>
                  </a:moveTo>
                  <a:lnTo>
                    <a:pt x="0" y="66"/>
                  </a:lnTo>
                  <a:lnTo>
                    <a:pt x="125" y="0"/>
                  </a:lnTo>
                  <a:lnTo>
                    <a:pt x="133" y="15"/>
                  </a:lnTo>
                  <a:lnTo>
                    <a:pt x="7" y="81"/>
                  </a:lnTo>
                  <a:close/>
                </a:path>
              </a:pathLst>
            </a:custGeom>
            <a:solidFill>
              <a:srgbClr val="F2C1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91" name="Freeform 630">
              <a:extLst>
                <a:ext uri="{FF2B5EF4-FFF2-40B4-BE49-F238E27FC236}">
                  <a16:creationId xmlns:a16="http://schemas.microsoft.com/office/drawing/2014/main" id="{8170F617-521F-4EB9-ADFA-45A0E3C7A6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15650" y="4798781"/>
              <a:ext cx="55562" cy="46038"/>
            </a:xfrm>
            <a:custGeom>
              <a:avLst/>
              <a:gdLst>
                <a:gd name="T0" fmla="*/ 2 w 28"/>
                <a:gd name="T1" fmla="*/ 0 h 23"/>
                <a:gd name="T2" fmla="*/ 28 w 28"/>
                <a:gd name="T3" fmla="*/ 3 h 23"/>
                <a:gd name="T4" fmla="*/ 14 w 28"/>
                <a:gd name="T5" fmla="*/ 23 h 23"/>
                <a:gd name="T6" fmla="*/ 2 w 28"/>
                <a:gd name="T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23">
                  <a:moveTo>
                    <a:pt x="2" y="0"/>
                  </a:moveTo>
                  <a:cubicBezTo>
                    <a:pt x="28" y="3"/>
                    <a:pt x="28" y="3"/>
                    <a:pt x="28" y="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4" y="23"/>
                    <a:pt x="0" y="16"/>
                    <a:pt x="2" y="0"/>
                  </a:cubicBezTo>
                  <a:close/>
                </a:path>
              </a:pathLst>
            </a:custGeom>
            <a:solidFill>
              <a:srgbClr val="F6DB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92" name="Freeform 631">
              <a:extLst>
                <a:ext uri="{FF2B5EF4-FFF2-40B4-BE49-F238E27FC236}">
                  <a16:creationId xmlns:a16="http://schemas.microsoft.com/office/drawing/2014/main" id="{4AA46D7D-DAFD-4225-A9D4-D511C41441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61688" y="4803544"/>
              <a:ext cx="9525" cy="7938"/>
            </a:xfrm>
            <a:custGeom>
              <a:avLst/>
              <a:gdLst>
                <a:gd name="T0" fmla="*/ 6 w 6"/>
                <a:gd name="T1" fmla="*/ 1 h 5"/>
                <a:gd name="T2" fmla="*/ 2 w 6"/>
                <a:gd name="T3" fmla="*/ 5 h 5"/>
                <a:gd name="T4" fmla="*/ 0 w 6"/>
                <a:gd name="T5" fmla="*/ 0 h 5"/>
                <a:gd name="T6" fmla="*/ 6 w 6"/>
                <a:gd name="T7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5">
                  <a:moveTo>
                    <a:pt x="6" y="1"/>
                  </a:moveTo>
                  <a:lnTo>
                    <a:pt x="2" y="5"/>
                  </a:lnTo>
                  <a:lnTo>
                    <a:pt x="0" y="0"/>
                  </a:lnTo>
                  <a:lnTo>
                    <a:pt x="6" y="1"/>
                  </a:lnTo>
                  <a:close/>
                </a:path>
              </a:pathLst>
            </a:custGeom>
            <a:solidFill>
              <a:srgbClr val="3041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93" name="Freeform 632">
              <a:extLst>
                <a:ext uri="{FF2B5EF4-FFF2-40B4-BE49-F238E27FC236}">
                  <a16:creationId xmlns:a16="http://schemas.microsoft.com/office/drawing/2014/main" id="{FBD540E2-CFD4-427E-A1E5-42625D94B7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04513" y="4905144"/>
              <a:ext cx="39687" cy="52388"/>
            </a:xfrm>
            <a:custGeom>
              <a:avLst/>
              <a:gdLst>
                <a:gd name="T0" fmla="*/ 8 w 20"/>
                <a:gd name="T1" fmla="*/ 0 h 27"/>
                <a:gd name="T2" fmla="*/ 20 w 20"/>
                <a:gd name="T3" fmla="*/ 23 h 27"/>
                <a:gd name="T4" fmla="*/ 12 w 20"/>
                <a:gd name="T5" fmla="*/ 27 h 27"/>
                <a:gd name="T6" fmla="*/ 0 w 20"/>
                <a:gd name="T7" fmla="*/ 4 h 27"/>
                <a:gd name="T8" fmla="*/ 8 w 20"/>
                <a:gd name="T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27">
                  <a:moveTo>
                    <a:pt x="8" y="0"/>
                  </a:moveTo>
                  <a:cubicBezTo>
                    <a:pt x="8" y="0"/>
                    <a:pt x="19" y="8"/>
                    <a:pt x="20" y="23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0" y="4"/>
                    <a:pt x="0" y="4"/>
                    <a:pt x="0" y="4"/>
                  </a:cubicBezTo>
                  <a:lnTo>
                    <a:pt x="8" y="0"/>
                  </a:lnTo>
                  <a:close/>
                </a:path>
              </a:pathLst>
            </a:custGeom>
            <a:solidFill>
              <a:srgbClr val="3E5B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94" name="Freeform 633">
              <a:extLst>
                <a:ext uri="{FF2B5EF4-FFF2-40B4-BE49-F238E27FC236}">
                  <a16:creationId xmlns:a16="http://schemas.microsoft.com/office/drawing/2014/main" id="{5D1DDE9D-DB96-4994-85DF-4BB5C7A348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79113" y="4913081"/>
              <a:ext cx="49212" cy="55563"/>
            </a:xfrm>
            <a:custGeom>
              <a:avLst/>
              <a:gdLst>
                <a:gd name="T0" fmla="*/ 13 w 25"/>
                <a:gd name="T1" fmla="*/ 0 h 28"/>
                <a:gd name="T2" fmla="*/ 4 w 25"/>
                <a:gd name="T3" fmla="*/ 5 h 28"/>
                <a:gd name="T4" fmla="*/ 16 w 25"/>
                <a:gd name="T5" fmla="*/ 28 h 28"/>
                <a:gd name="T6" fmla="*/ 25 w 25"/>
                <a:gd name="T7" fmla="*/ 23 h 28"/>
                <a:gd name="T8" fmla="*/ 13 w 25"/>
                <a:gd name="T9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8">
                  <a:moveTo>
                    <a:pt x="13" y="0"/>
                  </a:moveTo>
                  <a:cubicBezTo>
                    <a:pt x="4" y="5"/>
                    <a:pt x="4" y="5"/>
                    <a:pt x="4" y="5"/>
                  </a:cubicBezTo>
                  <a:cubicBezTo>
                    <a:pt x="4" y="5"/>
                    <a:pt x="0" y="16"/>
                    <a:pt x="16" y="28"/>
                  </a:cubicBezTo>
                  <a:cubicBezTo>
                    <a:pt x="25" y="23"/>
                    <a:pt x="25" y="23"/>
                    <a:pt x="25" y="23"/>
                  </a:cubicBezTo>
                  <a:cubicBezTo>
                    <a:pt x="25" y="23"/>
                    <a:pt x="25" y="9"/>
                    <a:pt x="13" y="0"/>
                  </a:cubicBezTo>
                  <a:close/>
                </a:path>
              </a:pathLst>
            </a:custGeom>
            <a:solidFill>
              <a:srgbClr val="F698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95" name="Freeform 634">
              <a:extLst>
                <a:ext uri="{FF2B5EF4-FFF2-40B4-BE49-F238E27FC236}">
                  <a16:creationId xmlns:a16="http://schemas.microsoft.com/office/drawing/2014/main" id="{EBB796AE-5EC5-4BAD-91D7-C915513532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90350" y="3392256"/>
              <a:ext cx="117475" cy="215900"/>
            </a:xfrm>
            <a:custGeom>
              <a:avLst/>
              <a:gdLst>
                <a:gd name="T0" fmla="*/ 59 w 74"/>
                <a:gd name="T1" fmla="*/ 0 h 136"/>
                <a:gd name="T2" fmla="*/ 74 w 74"/>
                <a:gd name="T3" fmla="*/ 8 h 136"/>
                <a:gd name="T4" fmla="*/ 15 w 74"/>
                <a:gd name="T5" fmla="*/ 136 h 136"/>
                <a:gd name="T6" fmla="*/ 0 w 74"/>
                <a:gd name="T7" fmla="*/ 129 h 136"/>
                <a:gd name="T8" fmla="*/ 59 w 74"/>
                <a:gd name="T9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" h="136">
                  <a:moveTo>
                    <a:pt x="59" y="0"/>
                  </a:moveTo>
                  <a:lnTo>
                    <a:pt x="74" y="8"/>
                  </a:lnTo>
                  <a:lnTo>
                    <a:pt x="15" y="136"/>
                  </a:lnTo>
                  <a:lnTo>
                    <a:pt x="0" y="129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89A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96" name="Freeform 635">
              <a:extLst>
                <a:ext uri="{FF2B5EF4-FFF2-40B4-BE49-F238E27FC236}">
                  <a16:creationId xmlns:a16="http://schemas.microsoft.com/office/drawing/2014/main" id="{81DCF7DB-A64D-4FE4-BDD4-A99AF77D14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68125" y="3382731"/>
              <a:ext cx="117475" cy="214313"/>
            </a:xfrm>
            <a:custGeom>
              <a:avLst/>
              <a:gdLst>
                <a:gd name="T0" fmla="*/ 58 w 74"/>
                <a:gd name="T1" fmla="*/ 0 h 135"/>
                <a:gd name="T2" fmla="*/ 74 w 74"/>
                <a:gd name="T3" fmla="*/ 7 h 135"/>
                <a:gd name="T4" fmla="*/ 15 w 74"/>
                <a:gd name="T5" fmla="*/ 135 h 135"/>
                <a:gd name="T6" fmla="*/ 0 w 74"/>
                <a:gd name="T7" fmla="*/ 129 h 135"/>
                <a:gd name="T8" fmla="*/ 58 w 74"/>
                <a:gd name="T9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" h="135">
                  <a:moveTo>
                    <a:pt x="58" y="0"/>
                  </a:moveTo>
                  <a:lnTo>
                    <a:pt x="74" y="7"/>
                  </a:lnTo>
                  <a:lnTo>
                    <a:pt x="15" y="135"/>
                  </a:lnTo>
                  <a:lnTo>
                    <a:pt x="0" y="129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F2C1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97" name="Freeform 636">
              <a:extLst>
                <a:ext uri="{FF2B5EF4-FFF2-40B4-BE49-F238E27FC236}">
                  <a16:creationId xmlns:a16="http://schemas.microsoft.com/office/drawing/2014/main" id="{03ABB66D-08C4-44BA-8CCD-3FB3185D6C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68125" y="3581169"/>
              <a:ext cx="46037" cy="53975"/>
            </a:xfrm>
            <a:custGeom>
              <a:avLst/>
              <a:gdLst>
                <a:gd name="T0" fmla="*/ 23 w 23"/>
                <a:gd name="T1" fmla="*/ 13 h 27"/>
                <a:gd name="T2" fmla="*/ 2 w 23"/>
                <a:gd name="T3" fmla="*/ 27 h 27"/>
                <a:gd name="T4" fmla="*/ 0 w 23"/>
                <a:gd name="T5" fmla="*/ 3 h 27"/>
                <a:gd name="T6" fmla="*/ 23 w 23"/>
                <a:gd name="T7" fmla="*/ 13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7">
                  <a:moveTo>
                    <a:pt x="23" y="13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15" y="0"/>
                    <a:pt x="23" y="13"/>
                  </a:cubicBezTo>
                  <a:close/>
                </a:path>
              </a:pathLst>
            </a:custGeom>
            <a:solidFill>
              <a:srgbClr val="F6DB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98" name="Freeform 637">
              <a:extLst>
                <a:ext uri="{FF2B5EF4-FFF2-40B4-BE49-F238E27FC236}">
                  <a16:creationId xmlns:a16="http://schemas.microsoft.com/office/drawing/2014/main" id="{DF02BAA6-E27D-43F5-9CE4-4A00026BC7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69713" y="3627206"/>
              <a:ext cx="7937" cy="7938"/>
            </a:xfrm>
            <a:custGeom>
              <a:avLst/>
              <a:gdLst>
                <a:gd name="T0" fmla="*/ 2 w 5"/>
                <a:gd name="T1" fmla="*/ 5 h 5"/>
                <a:gd name="T2" fmla="*/ 0 w 5"/>
                <a:gd name="T3" fmla="*/ 0 h 5"/>
                <a:gd name="T4" fmla="*/ 5 w 5"/>
                <a:gd name="T5" fmla="*/ 3 h 5"/>
                <a:gd name="T6" fmla="*/ 2 w 5"/>
                <a:gd name="T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5">
                  <a:moveTo>
                    <a:pt x="2" y="5"/>
                  </a:moveTo>
                  <a:lnTo>
                    <a:pt x="0" y="0"/>
                  </a:lnTo>
                  <a:lnTo>
                    <a:pt x="5" y="3"/>
                  </a:lnTo>
                  <a:lnTo>
                    <a:pt x="2" y="5"/>
                  </a:lnTo>
                  <a:close/>
                </a:path>
              </a:pathLst>
            </a:custGeom>
            <a:solidFill>
              <a:srgbClr val="3041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99" name="Freeform 638">
              <a:extLst>
                <a:ext uri="{FF2B5EF4-FFF2-40B4-BE49-F238E27FC236}">
                  <a16:creationId xmlns:a16="http://schemas.microsoft.com/office/drawing/2014/main" id="{F01F7788-B8B9-4DC9-AC08-C54782A5A8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60200" y="3366856"/>
              <a:ext cx="55562" cy="38100"/>
            </a:xfrm>
            <a:custGeom>
              <a:avLst/>
              <a:gdLst>
                <a:gd name="T0" fmla="*/ 24 w 28"/>
                <a:gd name="T1" fmla="*/ 19 h 19"/>
                <a:gd name="T2" fmla="*/ 0 w 28"/>
                <a:gd name="T3" fmla="*/ 8 h 19"/>
                <a:gd name="T4" fmla="*/ 4 w 28"/>
                <a:gd name="T5" fmla="*/ 0 h 19"/>
                <a:gd name="T6" fmla="*/ 28 w 28"/>
                <a:gd name="T7" fmla="*/ 10 h 19"/>
                <a:gd name="T8" fmla="*/ 24 w 28"/>
                <a:gd name="T9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9">
                  <a:moveTo>
                    <a:pt x="24" y="19"/>
                  </a:moveTo>
                  <a:cubicBezTo>
                    <a:pt x="24" y="19"/>
                    <a:pt x="10" y="19"/>
                    <a:pt x="0" y="8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8" y="10"/>
                    <a:pt x="28" y="10"/>
                    <a:pt x="28" y="10"/>
                  </a:cubicBezTo>
                  <a:lnTo>
                    <a:pt x="24" y="19"/>
                  </a:lnTo>
                  <a:close/>
                </a:path>
              </a:pathLst>
            </a:custGeom>
            <a:solidFill>
              <a:srgbClr val="3E5B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00" name="Freeform 639">
              <a:extLst>
                <a:ext uri="{FF2B5EF4-FFF2-40B4-BE49-F238E27FC236}">
                  <a16:creationId xmlns:a16="http://schemas.microsoft.com/office/drawing/2014/main" id="{8AEB99CC-D5CC-4ACC-A74B-CBDFE612CF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68138" y="3346219"/>
              <a:ext cx="55562" cy="42863"/>
            </a:xfrm>
            <a:custGeom>
              <a:avLst/>
              <a:gdLst>
                <a:gd name="T0" fmla="*/ 24 w 28"/>
                <a:gd name="T1" fmla="*/ 20 h 21"/>
                <a:gd name="T2" fmla="*/ 28 w 28"/>
                <a:gd name="T3" fmla="*/ 11 h 21"/>
                <a:gd name="T4" fmla="*/ 4 w 28"/>
                <a:gd name="T5" fmla="*/ 0 h 21"/>
                <a:gd name="T6" fmla="*/ 0 w 28"/>
                <a:gd name="T7" fmla="*/ 10 h 21"/>
                <a:gd name="T8" fmla="*/ 24 w 28"/>
                <a:gd name="T9" fmla="*/ 2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21">
                  <a:moveTo>
                    <a:pt x="24" y="20"/>
                  </a:moveTo>
                  <a:cubicBezTo>
                    <a:pt x="28" y="11"/>
                    <a:pt x="28" y="11"/>
                    <a:pt x="28" y="11"/>
                  </a:cubicBezTo>
                  <a:cubicBezTo>
                    <a:pt x="28" y="11"/>
                    <a:pt x="25" y="0"/>
                    <a:pt x="4" y="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8" y="21"/>
                    <a:pt x="24" y="20"/>
                  </a:cubicBezTo>
                  <a:close/>
                </a:path>
              </a:pathLst>
            </a:custGeom>
            <a:solidFill>
              <a:srgbClr val="F698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01" name="Freeform 640">
              <a:extLst>
                <a:ext uri="{FF2B5EF4-FFF2-40B4-BE49-F238E27FC236}">
                  <a16:creationId xmlns:a16="http://schemas.microsoft.com/office/drawing/2014/main" id="{A54A2305-1893-4EE1-9521-6AF5A34F8D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42625" y="4811481"/>
              <a:ext cx="55562" cy="125413"/>
            </a:xfrm>
            <a:custGeom>
              <a:avLst/>
              <a:gdLst>
                <a:gd name="T0" fmla="*/ 24 w 28"/>
                <a:gd name="T1" fmla="*/ 38 h 63"/>
                <a:gd name="T2" fmla="*/ 28 w 28"/>
                <a:gd name="T3" fmla="*/ 11 h 63"/>
                <a:gd name="T4" fmla="*/ 9 w 28"/>
                <a:gd name="T5" fmla="*/ 15 h 63"/>
                <a:gd name="T6" fmla="*/ 2 w 28"/>
                <a:gd name="T7" fmla="*/ 55 h 63"/>
                <a:gd name="T8" fmla="*/ 24 w 28"/>
                <a:gd name="T9" fmla="*/ 38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63">
                  <a:moveTo>
                    <a:pt x="24" y="38"/>
                  </a:moveTo>
                  <a:cubicBezTo>
                    <a:pt x="28" y="11"/>
                    <a:pt x="28" y="11"/>
                    <a:pt x="28" y="11"/>
                  </a:cubicBezTo>
                  <a:cubicBezTo>
                    <a:pt x="28" y="11"/>
                    <a:pt x="22" y="0"/>
                    <a:pt x="9" y="15"/>
                  </a:cubicBezTo>
                  <a:cubicBezTo>
                    <a:pt x="9" y="15"/>
                    <a:pt x="0" y="47"/>
                    <a:pt x="2" y="55"/>
                  </a:cubicBezTo>
                  <a:cubicBezTo>
                    <a:pt x="5" y="63"/>
                    <a:pt x="24" y="38"/>
                    <a:pt x="24" y="38"/>
                  </a:cubicBez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02" name="Freeform 641">
              <a:extLst>
                <a:ext uri="{FF2B5EF4-FFF2-40B4-BE49-F238E27FC236}">
                  <a16:creationId xmlns:a16="http://schemas.microsoft.com/office/drawing/2014/main" id="{AB2AD933-F3B3-4463-913A-6A14768039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4813" y="4757506"/>
              <a:ext cx="63500" cy="55563"/>
            </a:xfrm>
            <a:custGeom>
              <a:avLst/>
              <a:gdLst>
                <a:gd name="T0" fmla="*/ 27 w 32"/>
                <a:gd name="T1" fmla="*/ 20 h 28"/>
                <a:gd name="T2" fmla="*/ 13 w 32"/>
                <a:gd name="T3" fmla="*/ 26 h 28"/>
                <a:gd name="T4" fmla="*/ 3 w 32"/>
                <a:gd name="T5" fmla="*/ 22 h 28"/>
                <a:gd name="T6" fmla="*/ 1 w 32"/>
                <a:gd name="T7" fmla="*/ 18 h 28"/>
                <a:gd name="T8" fmla="*/ 5 w 32"/>
                <a:gd name="T9" fmla="*/ 8 h 28"/>
                <a:gd name="T10" fmla="*/ 19 w 32"/>
                <a:gd name="T11" fmla="*/ 2 h 28"/>
                <a:gd name="T12" fmla="*/ 29 w 32"/>
                <a:gd name="T13" fmla="*/ 6 h 28"/>
                <a:gd name="T14" fmla="*/ 31 w 32"/>
                <a:gd name="T15" fmla="*/ 10 h 28"/>
                <a:gd name="T16" fmla="*/ 27 w 32"/>
                <a:gd name="T17" fmla="*/ 2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28">
                  <a:moveTo>
                    <a:pt x="27" y="20"/>
                  </a:moveTo>
                  <a:cubicBezTo>
                    <a:pt x="13" y="26"/>
                    <a:pt x="13" y="26"/>
                    <a:pt x="13" y="26"/>
                  </a:cubicBezTo>
                  <a:cubicBezTo>
                    <a:pt x="9" y="28"/>
                    <a:pt x="5" y="26"/>
                    <a:pt x="3" y="22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0" y="14"/>
                    <a:pt x="2" y="10"/>
                    <a:pt x="5" y="8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23" y="0"/>
                    <a:pt x="27" y="2"/>
                    <a:pt x="29" y="6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32" y="14"/>
                    <a:pt x="30" y="18"/>
                    <a:pt x="27" y="20"/>
                  </a:cubicBezTo>
                </a:path>
              </a:pathLst>
            </a:custGeom>
            <a:solidFill>
              <a:srgbClr val="F698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03" name="Freeform 642">
              <a:extLst>
                <a:ext uri="{FF2B5EF4-FFF2-40B4-BE49-F238E27FC236}">
                  <a16:creationId xmlns:a16="http://schemas.microsoft.com/office/drawing/2014/main" id="{4B9800AA-EC96-4DC8-B5C3-5F4944F355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07675" y="4854344"/>
              <a:ext cx="63500" cy="53975"/>
            </a:xfrm>
            <a:custGeom>
              <a:avLst/>
              <a:gdLst>
                <a:gd name="T0" fmla="*/ 27 w 32"/>
                <a:gd name="T1" fmla="*/ 20 h 27"/>
                <a:gd name="T2" fmla="*/ 13 w 32"/>
                <a:gd name="T3" fmla="*/ 26 h 27"/>
                <a:gd name="T4" fmla="*/ 3 w 32"/>
                <a:gd name="T5" fmla="*/ 22 h 27"/>
                <a:gd name="T6" fmla="*/ 2 w 32"/>
                <a:gd name="T7" fmla="*/ 18 h 27"/>
                <a:gd name="T8" fmla="*/ 6 w 32"/>
                <a:gd name="T9" fmla="*/ 8 h 27"/>
                <a:gd name="T10" fmla="*/ 19 w 32"/>
                <a:gd name="T11" fmla="*/ 2 h 27"/>
                <a:gd name="T12" fmla="*/ 29 w 32"/>
                <a:gd name="T13" fmla="*/ 6 h 27"/>
                <a:gd name="T14" fmla="*/ 31 w 32"/>
                <a:gd name="T15" fmla="*/ 10 h 27"/>
                <a:gd name="T16" fmla="*/ 27 w 32"/>
                <a:gd name="T17" fmla="*/ 2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27">
                  <a:moveTo>
                    <a:pt x="27" y="20"/>
                  </a:moveTo>
                  <a:cubicBezTo>
                    <a:pt x="13" y="26"/>
                    <a:pt x="13" y="26"/>
                    <a:pt x="13" y="26"/>
                  </a:cubicBezTo>
                  <a:cubicBezTo>
                    <a:pt x="9" y="27"/>
                    <a:pt x="5" y="26"/>
                    <a:pt x="3" y="22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0" y="14"/>
                    <a:pt x="2" y="9"/>
                    <a:pt x="6" y="8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23" y="0"/>
                    <a:pt x="27" y="2"/>
                    <a:pt x="29" y="6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32" y="14"/>
                    <a:pt x="31" y="18"/>
                    <a:pt x="27" y="20"/>
                  </a:cubicBezTo>
                </a:path>
              </a:pathLst>
            </a:custGeom>
            <a:solidFill>
              <a:srgbClr val="F698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04" name="Freeform 643">
              <a:extLst>
                <a:ext uri="{FF2B5EF4-FFF2-40B4-BE49-F238E27FC236}">
                  <a16:creationId xmlns:a16="http://schemas.microsoft.com/office/drawing/2014/main" id="{04FF1A5A-A828-4660-9D35-D3DE3E5DFD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07675" y="4854344"/>
              <a:ext cx="63500" cy="53975"/>
            </a:xfrm>
            <a:custGeom>
              <a:avLst/>
              <a:gdLst>
                <a:gd name="T0" fmla="*/ 27 w 32"/>
                <a:gd name="T1" fmla="*/ 20 h 27"/>
                <a:gd name="T2" fmla="*/ 13 w 32"/>
                <a:gd name="T3" fmla="*/ 26 h 27"/>
                <a:gd name="T4" fmla="*/ 3 w 32"/>
                <a:gd name="T5" fmla="*/ 22 h 27"/>
                <a:gd name="T6" fmla="*/ 2 w 32"/>
                <a:gd name="T7" fmla="*/ 18 h 27"/>
                <a:gd name="T8" fmla="*/ 6 w 32"/>
                <a:gd name="T9" fmla="*/ 8 h 27"/>
                <a:gd name="T10" fmla="*/ 19 w 32"/>
                <a:gd name="T11" fmla="*/ 2 h 27"/>
                <a:gd name="T12" fmla="*/ 29 w 32"/>
                <a:gd name="T13" fmla="*/ 6 h 27"/>
                <a:gd name="T14" fmla="*/ 31 w 32"/>
                <a:gd name="T15" fmla="*/ 10 h 27"/>
                <a:gd name="T16" fmla="*/ 27 w 32"/>
                <a:gd name="T17" fmla="*/ 2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27">
                  <a:moveTo>
                    <a:pt x="27" y="20"/>
                  </a:moveTo>
                  <a:cubicBezTo>
                    <a:pt x="13" y="26"/>
                    <a:pt x="13" y="26"/>
                    <a:pt x="13" y="26"/>
                  </a:cubicBezTo>
                  <a:cubicBezTo>
                    <a:pt x="9" y="27"/>
                    <a:pt x="5" y="26"/>
                    <a:pt x="3" y="22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0" y="14"/>
                    <a:pt x="2" y="9"/>
                    <a:pt x="6" y="8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23" y="0"/>
                    <a:pt x="27" y="2"/>
                    <a:pt x="29" y="6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32" y="14"/>
                    <a:pt x="31" y="18"/>
                    <a:pt x="27" y="2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05" name="Rectangle 644">
              <a:extLst>
                <a:ext uri="{FF2B5EF4-FFF2-40B4-BE49-F238E27FC236}">
                  <a16:creationId xmlns:a16="http://schemas.microsoft.com/office/drawing/2014/main" id="{99D2DB9E-188F-43F3-BE43-9B8E14F94E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09263" y="4855931"/>
              <a:ext cx="58737" cy="50800"/>
            </a:xfrm>
            <a:prstGeom prst="rect">
              <a:avLst/>
            </a:pr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10506" name="Freeform 645">
              <a:extLst>
                <a:ext uri="{FF2B5EF4-FFF2-40B4-BE49-F238E27FC236}">
                  <a16:creationId xmlns:a16="http://schemas.microsoft.com/office/drawing/2014/main" id="{7BCF043E-F1DC-4B16-AC6F-4FC3D83D26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4813" y="4757506"/>
              <a:ext cx="63500" cy="55563"/>
            </a:xfrm>
            <a:custGeom>
              <a:avLst/>
              <a:gdLst>
                <a:gd name="T0" fmla="*/ 27 w 32"/>
                <a:gd name="T1" fmla="*/ 20 h 28"/>
                <a:gd name="T2" fmla="*/ 13 w 32"/>
                <a:gd name="T3" fmla="*/ 26 h 28"/>
                <a:gd name="T4" fmla="*/ 3 w 32"/>
                <a:gd name="T5" fmla="*/ 22 h 28"/>
                <a:gd name="T6" fmla="*/ 1 w 32"/>
                <a:gd name="T7" fmla="*/ 18 h 28"/>
                <a:gd name="T8" fmla="*/ 5 w 32"/>
                <a:gd name="T9" fmla="*/ 8 h 28"/>
                <a:gd name="T10" fmla="*/ 19 w 32"/>
                <a:gd name="T11" fmla="*/ 2 h 28"/>
                <a:gd name="T12" fmla="*/ 29 w 32"/>
                <a:gd name="T13" fmla="*/ 6 h 28"/>
                <a:gd name="T14" fmla="*/ 31 w 32"/>
                <a:gd name="T15" fmla="*/ 10 h 28"/>
                <a:gd name="T16" fmla="*/ 27 w 32"/>
                <a:gd name="T17" fmla="*/ 2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28">
                  <a:moveTo>
                    <a:pt x="27" y="20"/>
                  </a:moveTo>
                  <a:cubicBezTo>
                    <a:pt x="13" y="26"/>
                    <a:pt x="13" y="26"/>
                    <a:pt x="13" y="26"/>
                  </a:cubicBezTo>
                  <a:cubicBezTo>
                    <a:pt x="9" y="28"/>
                    <a:pt x="5" y="26"/>
                    <a:pt x="3" y="22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0" y="14"/>
                    <a:pt x="2" y="10"/>
                    <a:pt x="5" y="8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23" y="0"/>
                    <a:pt x="27" y="2"/>
                    <a:pt x="29" y="6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32" y="14"/>
                    <a:pt x="30" y="18"/>
                    <a:pt x="27" y="2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07" name="Freeform 646">
              <a:extLst>
                <a:ext uri="{FF2B5EF4-FFF2-40B4-BE49-F238E27FC236}">
                  <a16:creationId xmlns:a16="http://schemas.microsoft.com/office/drawing/2014/main" id="{E40CACD3-5FD2-4B20-AA74-87AC468546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6400" y="4760681"/>
              <a:ext cx="60325" cy="47625"/>
            </a:xfrm>
            <a:custGeom>
              <a:avLst/>
              <a:gdLst>
                <a:gd name="T0" fmla="*/ 21 w 30"/>
                <a:gd name="T1" fmla="*/ 0 h 24"/>
                <a:gd name="T2" fmla="*/ 18 w 30"/>
                <a:gd name="T3" fmla="*/ 0 h 24"/>
                <a:gd name="T4" fmla="*/ 4 w 30"/>
                <a:gd name="T5" fmla="*/ 6 h 24"/>
                <a:gd name="T6" fmla="*/ 0 w 30"/>
                <a:gd name="T7" fmla="*/ 13 h 24"/>
                <a:gd name="T8" fmla="*/ 0 w 30"/>
                <a:gd name="T9" fmla="*/ 16 h 24"/>
                <a:gd name="T10" fmla="*/ 2 w 30"/>
                <a:gd name="T11" fmla="*/ 20 h 24"/>
                <a:gd name="T12" fmla="*/ 9 w 30"/>
                <a:gd name="T13" fmla="*/ 24 h 24"/>
                <a:gd name="T14" fmla="*/ 12 w 30"/>
                <a:gd name="T15" fmla="*/ 24 h 24"/>
                <a:gd name="T16" fmla="*/ 26 w 30"/>
                <a:gd name="T17" fmla="*/ 18 h 24"/>
                <a:gd name="T18" fmla="*/ 30 w 30"/>
                <a:gd name="T19" fmla="*/ 11 h 24"/>
                <a:gd name="T20" fmla="*/ 30 w 30"/>
                <a:gd name="T21" fmla="*/ 8 h 24"/>
                <a:gd name="T22" fmla="*/ 28 w 30"/>
                <a:gd name="T23" fmla="*/ 4 h 24"/>
                <a:gd name="T24" fmla="*/ 21 w 30"/>
                <a:gd name="T2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0" h="24">
                  <a:moveTo>
                    <a:pt x="21" y="0"/>
                  </a:moveTo>
                  <a:cubicBezTo>
                    <a:pt x="20" y="0"/>
                    <a:pt x="19" y="0"/>
                    <a:pt x="18" y="0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2" y="7"/>
                    <a:pt x="0" y="10"/>
                    <a:pt x="0" y="13"/>
                  </a:cubicBezTo>
                  <a:cubicBezTo>
                    <a:pt x="0" y="14"/>
                    <a:pt x="0" y="15"/>
                    <a:pt x="0" y="16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3" y="23"/>
                    <a:pt x="6" y="24"/>
                    <a:pt x="9" y="24"/>
                  </a:cubicBezTo>
                  <a:cubicBezTo>
                    <a:pt x="10" y="24"/>
                    <a:pt x="11" y="24"/>
                    <a:pt x="12" y="24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28" y="17"/>
                    <a:pt x="30" y="14"/>
                    <a:pt x="30" y="11"/>
                  </a:cubicBezTo>
                  <a:cubicBezTo>
                    <a:pt x="30" y="10"/>
                    <a:pt x="30" y="9"/>
                    <a:pt x="30" y="8"/>
                  </a:cubicBezTo>
                  <a:cubicBezTo>
                    <a:pt x="28" y="4"/>
                    <a:pt x="28" y="4"/>
                    <a:pt x="28" y="4"/>
                  </a:cubicBezTo>
                  <a:cubicBezTo>
                    <a:pt x="27" y="1"/>
                    <a:pt x="24" y="0"/>
                    <a:pt x="21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08" name="Freeform 647">
              <a:extLst>
                <a:ext uri="{FF2B5EF4-FFF2-40B4-BE49-F238E27FC236}">
                  <a16:creationId xmlns:a16="http://schemas.microsoft.com/office/drawing/2014/main" id="{1B473ADC-3C8D-4790-A452-368461F4BB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9575" y="4773381"/>
              <a:ext cx="98425" cy="120650"/>
            </a:xfrm>
            <a:custGeom>
              <a:avLst/>
              <a:gdLst>
                <a:gd name="T0" fmla="*/ 17 w 62"/>
                <a:gd name="T1" fmla="*/ 8 h 76"/>
                <a:gd name="T2" fmla="*/ 0 w 62"/>
                <a:gd name="T3" fmla="*/ 16 h 76"/>
                <a:gd name="T4" fmla="*/ 25 w 62"/>
                <a:gd name="T5" fmla="*/ 76 h 76"/>
                <a:gd name="T6" fmla="*/ 44 w 62"/>
                <a:gd name="T7" fmla="*/ 69 h 76"/>
                <a:gd name="T8" fmla="*/ 62 w 62"/>
                <a:gd name="T9" fmla="*/ 61 h 76"/>
                <a:gd name="T10" fmla="*/ 36 w 62"/>
                <a:gd name="T11" fmla="*/ 0 h 76"/>
                <a:gd name="T12" fmla="*/ 17 w 62"/>
                <a:gd name="T13" fmla="*/ 8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2" h="76">
                  <a:moveTo>
                    <a:pt x="17" y="8"/>
                  </a:moveTo>
                  <a:lnTo>
                    <a:pt x="0" y="16"/>
                  </a:lnTo>
                  <a:lnTo>
                    <a:pt x="25" y="76"/>
                  </a:lnTo>
                  <a:lnTo>
                    <a:pt x="44" y="69"/>
                  </a:lnTo>
                  <a:lnTo>
                    <a:pt x="62" y="61"/>
                  </a:lnTo>
                  <a:lnTo>
                    <a:pt x="36" y="0"/>
                  </a:lnTo>
                  <a:lnTo>
                    <a:pt x="17" y="8"/>
                  </a:lnTo>
                  <a:close/>
                </a:path>
              </a:pathLst>
            </a:custGeom>
            <a:solidFill>
              <a:srgbClr val="3E5B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09" name="Freeform 648">
              <a:extLst>
                <a:ext uri="{FF2B5EF4-FFF2-40B4-BE49-F238E27FC236}">
                  <a16:creationId xmlns:a16="http://schemas.microsoft.com/office/drawing/2014/main" id="{07A42175-96F0-402D-B552-216805B636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28438" y="4759094"/>
              <a:ext cx="39687" cy="44450"/>
            </a:xfrm>
            <a:custGeom>
              <a:avLst/>
              <a:gdLst>
                <a:gd name="T0" fmla="*/ 7 w 20"/>
                <a:gd name="T1" fmla="*/ 20 h 22"/>
                <a:gd name="T2" fmla="*/ 2 w 20"/>
                <a:gd name="T3" fmla="*/ 17 h 22"/>
                <a:gd name="T4" fmla="*/ 1 w 20"/>
                <a:gd name="T5" fmla="*/ 12 h 22"/>
                <a:gd name="T6" fmla="*/ 8 w 20"/>
                <a:gd name="T7" fmla="*/ 3 h 22"/>
                <a:gd name="T8" fmla="*/ 13 w 20"/>
                <a:gd name="T9" fmla="*/ 1 h 22"/>
                <a:gd name="T10" fmla="*/ 18 w 20"/>
                <a:gd name="T11" fmla="*/ 5 h 22"/>
                <a:gd name="T12" fmla="*/ 19 w 20"/>
                <a:gd name="T13" fmla="*/ 10 h 22"/>
                <a:gd name="T14" fmla="*/ 13 w 20"/>
                <a:gd name="T15" fmla="*/ 19 h 22"/>
                <a:gd name="T16" fmla="*/ 7 w 20"/>
                <a:gd name="T17" fmla="*/ 2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22">
                  <a:moveTo>
                    <a:pt x="7" y="20"/>
                  </a:moveTo>
                  <a:cubicBezTo>
                    <a:pt x="2" y="17"/>
                    <a:pt x="2" y="17"/>
                    <a:pt x="2" y="17"/>
                  </a:cubicBezTo>
                  <a:cubicBezTo>
                    <a:pt x="0" y="16"/>
                    <a:pt x="0" y="13"/>
                    <a:pt x="1" y="12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9" y="1"/>
                    <a:pt x="11" y="0"/>
                    <a:pt x="13" y="1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20" y="6"/>
                    <a:pt x="20" y="8"/>
                    <a:pt x="19" y="10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11" y="21"/>
                    <a:pt x="9" y="22"/>
                    <a:pt x="7" y="20"/>
                  </a:cubicBezTo>
                  <a:close/>
                </a:path>
              </a:pathLst>
            </a:custGeom>
            <a:solidFill>
              <a:srgbClr val="5A66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10" name="Freeform 649">
              <a:extLst>
                <a:ext uri="{FF2B5EF4-FFF2-40B4-BE49-F238E27FC236}">
                  <a16:creationId xmlns:a16="http://schemas.microsoft.com/office/drawing/2014/main" id="{74F02BA8-4C4B-460F-B2B3-BB5C230290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34788" y="4587644"/>
              <a:ext cx="152400" cy="203200"/>
            </a:xfrm>
            <a:custGeom>
              <a:avLst/>
              <a:gdLst>
                <a:gd name="T0" fmla="*/ 9 w 77"/>
                <a:gd name="T1" fmla="*/ 100 h 102"/>
                <a:gd name="T2" fmla="*/ 3 w 77"/>
                <a:gd name="T3" fmla="*/ 96 h 102"/>
                <a:gd name="T4" fmla="*/ 2 w 77"/>
                <a:gd name="T5" fmla="*/ 89 h 102"/>
                <a:gd name="T6" fmla="*/ 61 w 77"/>
                <a:gd name="T7" fmla="*/ 3 h 102"/>
                <a:gd name="T8" fmla="*/ 68 w 77"/>
                <a:gd name="T9" fmla="*/ 2 h 102"/>
                <a:gd name="T10" fmla="*/ 74 w 77"/>
                <a:gd name="T11" fmla="*/ 6 h 102"/>
                <a:gd name="T12" fmla="*/ 75 w 77"/>
                <a:gd name="T13" fmla="*/ 13 h 102"/>
                <a:gd name="T14" fmla="*/ 16 w 77"/>
                <a:gd name="T15" fmla="*/ 99 h 102"/>
                <a:gd name="T16" fmla="*/ 9 w 77"/>
                <a:gd name="T17" fmla="*/ 10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7" h="102">
                  <a:moveTo>
                    <a:pt x="9" y="100"/>
                  </a:moveTo>
                  <a:cubicBezTo>
                    <a:pt x="3" y="96"/>
                    <a:pt x="3" y="96"/>
                    <a:pt x="3" y="96"/>
                  </a:cubicBezTo>
                  <a:cubicBezTo>
                    <a:pt x="1" y="95"/>
                    <a:pt x="0" y="92"/>
                    <a:pt x="2" y="89"/>
                  </a:cubicBezTo>
                  <a:cubicBezTo>
                    <a:pt x="61" y="3"/>
                    <a:pt x="61" y="3"/>
                    <a:pt x="61" y="3"/>
                  </a:cubicBezTo>
                  <a:cubicBezTo>
                    <a:pt x="63" y="1"/>
                    <a:pt x="66" y="0"/>
                    <a:pt x="68" y="2"/>
                  </a:cubicBezTo>
                  <a:cubicBezTo>
                    <a:pt x="74" y="6"/>
                    <a:pt x="74" y="6"/>
                    <a:pt x="74" y="6"/>
                  </a:cubicBezTo>
                  <a:cubicBezTo>
                    <a:pt x="76" y="8"/>
                    <a:pt x="77" y="11"/>
                    <a:pt x="75" y="13"/>
                  </a:cubicBezTo>
                  <a:cubicBezTo>
                    <a:pt x="16" y="99"/>
                    <a:pt x="16" y="99"/>
                    <a:pt x="16" y="99"/>
                  </a:cubicBezTo>
                  <a:cubicBezTo>
                    <a:pt x="14" y="101"/>
                    <a:pt x="11" y="102"/>
                    <a:pt x="9" y="100"/>
                  </a:cubicBezTo>
                  <a:close/>
                </a:path>
              </a:pathLst>
            </a:custGeom>
            <a:solidFill>
              <a:srgbClr val="434D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11" name="Freeform 650">
              <a:extLst>
                <a:ext uri="{FF2B5EF4-FFF2-40B4-BE49-F238E27FC236}">
                  <a16:creationId xmlns:a16="http://schemas.microsoft.com/office/drawing/2014/main" id="{16D3D108-094E-4486-8FA6-F38AD84F3D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09400" y="4651144"/>
              <a:ext cx="36512" cy="28575"/>
            </a:xfrm>
            <a:custGeom>
              <a:avLst/>
              <a:gdLst>
                <a:gd name="T0" fmla="*/ 16 w 18"/>
                <a:gd name="T1" fmla="*/ 14 h 14"/>
                <a:gd name="T2" fmla="*/ 0 w 18"/>
                <a:gd name="T3" fmla="*/ 3 h 14"/>
                <a:gd name="T4" fmla="*/ 0 w 18"/>
                <a:gd name="T5" fmla="*/ 2 h 14"/>
                <a:gd name="T6" fmla="*/ 1 w 18"/>
                <a:gd name="T7" fmla="*/ 1 h 14"/>
                <a:gd name="T8" fmla="*/ 2 w 18"/>
                <a:gd name="T9" fmla="*/ 0 h 14"/>
                <a:gd name="T10" fmla="*/ 18 w 18"/>
                <a:gd name="T11" fmla="*/ 11 h 14"/>
                <a:gd name="T12" fmla="*/ 18 w 18"/>
                <a:gd name="T13" fmla="*/ 12 h 14"/>
                <a:gd name="T14" fmla="*/ 17 w 18"/>
                <a:gd name="T15" fmla="*/ 13 h 14"/>
                <a:gd name="T16" fmla="*/ 16 w 18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4">
                  <a:moveTo>
                    <a:pt x="16" y="14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8" y="11"/>
                    <a:pt x="18" y="12"/>
                    <a:pt x="18" y="12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7" y="14"/>
                    <a:pt x="16" y="14"/>
                    <a:pt x="16" y="14"/>
                  </a:cubicBezTo>
                  <a:close/>
                </a:path>
              </a:pathLst>
            </a:custGeom>
            <a:solidFill>
              <a:srgbClr val="2C36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12" name="Freeform 651">
              <a:extLst>
                <a:ext uri="{FF2B5EF4-FFF2-40B4-BE49-F238E27FC236}">
                  <a16:creationId xmlns:a16="http://schemas.microsoft.com/office/drawing/2014/main" id="{F52B8407-EF56-4D2C-8EDA-2EF0FAE6E8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14163" y="4549544"/>
              <a:ext cx="100012" cy="123825"/>
            </a:xfrm>
            <a:custGeom>
              <a:avLst/>
              <a:gdLst>
                <a:gd name="T0" fmla="*/ 42 w 50"/>
                <a:gd name="T1" fmla="*/ 24 h 62"/>
                <a:gd name="T2" fmla="*/ 45 w 50"/>
                <a:gd name="T3" fmla="*/ 3 h 62"/>
                <a:gd name="T4" fmla="*/ 26 w 50"/>
                <a:gd name="T5" fmla="*/ 13 h 62"/>
                <a:gd name="T6" fmla="*/ 0 w 50"/>
                <a:gd name="T7" fmla="*/ 51 h 62"/>
                <a:gd name="T8" fmla="*/ 16 w 50"/>
                <a:gd name="T9" fmla="*/ 62 h 62"/>
                <a:gd name="T10" fmla="*/ 42 w 50"/>
                <a:gd name="T11" fmla="*/ 24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" h="62">
                  <a:moveTo>
                    <a:pt x="42" y="24"/>
                  </a:moveTo>
                  <a:cubicBezTo>
                    <a:pt x="50" y="12"/>
                    <a:pt x="50" y="6"/>
                    <a:pt x="45" y="3"/>
                  </a:cubicBezTo>
                  <a:cubicBezTo>
                    <a:pt x="41" y="0"/>
                    <a:pt x="34" y="1"/>
                    <a:pt x="26" y="13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16" y="62"/>
                    <a:pt x="16" y="62"/>
                    <a:pt x="16" y="62"/>
                  </a:cubicBezTo>
                  <a:cubicBezTo>
                    <a:pt x="42" y="24"/>
                    <a:pt x="42" y="24"/>
                    <a:pt x="42" y="24"/>
                  </a:cubicBezTo>
                  <a:close/>
                </a:path>
              </a:pathLst>
            </a:custGeom>
            <a:solidFill>
              <a:srgbClr val="4D5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13" name="Freeform 652">
              <a:extLst>
                <a:ext uri="{FF2B5EF4-FFF2-40B4-BE49-F238E27FC236}">
                  <a16:creationId xmlns:a16="http://schemas.microsoft.com/office/drawing/2014/main" id="{DA9BB674-4145-4EDC-8C3D-F15CC92F66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63375" y="4573356"/>
              <a:ext cx="36512" cy="28575"/>
            </a:xfrm>
            <a:custGeom>
              <a:avLst/>
              <a:gdLst>
                <a:gd name="T0" fmla="*/ 16 w 18"/>
                <a:gd name="T1" fmla="*/ 13 h 14"/>
                <a:gd name="T2" fmla="*/ 0 w 18"/>
                <a:gd name="T3" fmla="*/ 3 h 14"/>
                <a:gd name="T4" fmla="*/ 0 w 18"/>
                <a:gd name="T5" fmla="*/ 1 h 14"/>
                <a:gd name="T6" fmla="*/ 1 w 18"/>
                <a:gd name="T7" fmla="*/ 0 h 14"/>
                <a:gd name="T8" fmla="*/ 2 w 18"/>
                <a:gd name="T9" fmla="*/ 0 h 14"/>
                <a:gd name="T10" fmla="*/ 18 w 18"/>
                <a:gd name="T11" fmla="*/ 11 h 14"/>
                <a:gd name="T12" fmla="*/ 18 w 18"/>
                <a:gd name="T13" fmla="*/ 12 h 14"/>
                <a:gd name="T14" fmla="*/ 17 w 18"/>
                <a:gd name="T15" fmla="*/ 13 h 14"/>
                <a:gd name="T16" fmla="*/ 16 w 18"/>
                <a:gd name="T17" fmla="*/ 1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4">
                  <a:moveTo>
                    <a:pt x="16" y="13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8" y="11"/>
                    <a:pt x="18" y="12"/>
                    <a:pt x="18" y="12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7" y="14"/>
                    <a:pt x="16" y="14"/>
                    <a:pt x="16" y="13"/>
                  </a:cubicBezTo>
                  <a:close/>
                </a:path>
              </a:pathLst>
            </a:custGeom>
            <a:solidFill>
              <a:srgbClr val="2C36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14" name="Freeform 653">
              <a:extLst>
                <a:ext uri="{FF2B5EF4-FFF2-40B4-BE49-F238E27FC236}">
                  <a16:creationId xmlns:a16="http://schemas.microsoft.com/office/drawing/2014/main" id="{60C5B0A7-B05B-4C5C-8411-37B3B3BE60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31625" y="4579706"/>
              <a:ext cx="46037" cy="63500"/>
            </a:xfrm>
            <a:custGeom>
              <a:avLst/>
              <a:gdLst>
                <a:gd name="T0" fmla="*/ 6 w 23"/>
                <a:gd name="T1" fmla="*/ 26 h 32"/>
                <a:gd name="T2" fmla="*/ 22 w 23"/>
                <a:gd name="T3" fmla="*/ 2 h 32"/>
                <a:gd name="T4" fmla="*/ 22 w 23"/>
                <a:gd name="T5" fmla="*/ 0 h 32"/>
                <a:gd name="T6" fmla="*/ 21 w 23"/>
                <a:gd name="T7" fmla="*/ 2 h 32"/>
                <a:gd name="T8" fmla="*/ 1 w 23"/>
                <a:gd name="T9" fmla="*/ 29 h 32"/>
                <a:gd name="T10" fmla="*/ 1 w 23"/>
                <a:gd name="T11" fmla="*/ 32 h 32"/>
                <a:gd name="T12" fmla="*/ 1 w 23"/>
                <a:gd name="T13" fmla="*/ 32 h 32"/>
                <a:gd name="T14" fmla="*/ 1 w 23"/>
                <a:gd name="T15" fmla="*/ 32 h 32"/>
                <a:gd name="T16" fmla="*/ 1 w 23"/>
                <a:gd name="T17" fmla="*/ 32 h 32"/>
                <a:gd name="T18" fmla="*/ 3 w 23"/>
                <a:gd name="T19" fmla="*/ 31 h 32"/>
                <a:gd name="T20" fmla="*/ 5 w 23"/>
                <a:gd name="T21" fmla="*/ 28 h 32"/>
                <a:gd name="T22" fmla="*/ 6 w 23"/>
                <a:gd name="T23" fmla="*/ 2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" h="32">
                  <a:moveTo>
                    <a:pt x="6" y="26"/>
                  </a:moveTo>
                  <a:cubicBezTo>
                    <a:pt x="22" y="2"/>
                    <a:pt x="22" y="2"/>
                    <a:pt x="22" y="2"/>
                  </a:cubicBezTo>
                  <a:cubicBezTo>
                    <a:pt x="23" y="2"/>
                    <a:pt x="23" y="1"/>
                    <a:pt x="22" y="0"/>
                  </a:cubicBezTo>
                  <a:cubicBezTo>
                    <a:pt x="22" y="0"/>
                    <a:pt x="21" y="1"/>
                    <a:pt x="21" y="2"/>
                  </a:cubicBezTo>
                  <a:cubicBezTo>
                    <a:pt x="1" y="29"/>
                    <a:pt x="1" y="29"/>
                    <a:pt x="1" y="29"/>
                  </a:cubicBezTo>
                  <a:cubicBezTo>
                    <a:pt x="1" y="30"/>
                    <a:pt x="0" y="31"/>
                    <a:pt x="1" y="32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2" y="32"/>
                    <a:pt x="3" y="32"/>
                    <a:pt x="3" y="31"/>
                  </a:cubicBezTo>
                  <a:cubicBezTo>
                    <a:pt x="5" y="28"/>
                    <a:pt x="5" y="28"/>
                    <a:pt x="5" y="28"/>
                  </a:cubicBezTo>
                  <a:cubicBezTo>
                    <a:pt x="6" y="27"/>
                    <a:pt x="6" y="26"/>
                    <a:pt x="6" y="26"/>
                  </a:cubicBezTo>
                  <a:close/>
                </a:path>
              </a:pathLst>
            </a:custGeom>
            <a:solidFill>
              <a:srgbClr val="2C36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15" name="Freeform 654">
              <a:extLst>
                <a:ext uri="{FF2B5EF4-FFF2-40B4-BE49-F238E27FC236}">
                  <a16:creationId xmlns:a16="http://schemas.microsoft.com/office/drawing/2014/main" id="{36830032-D3C2-4F5D-AA10-AC3AE41ED7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25263" y="4790844"/>
              <a:ext cx="20637" cy="22225"/>
            </a:xfrm>
            <a:custGeom>
              <a:avLst/>
              <a:gdLst>
                <a:gd name="T0" fmla="*/ 7 w 11"/>
                <a:gd name="T1" fmla="*/ 3 h 11"/>
                <a:gd name="T2" fmla="*/ 2 w 11"/>
                <a:gd name="T3" fmla="*/ 0 h 11"/>
                <a:gd name="T4" fmla="*/ 0 w 11"/>
                <a:gd name="T5" fmla="*/ 9 h 11"/>
                <a:gd name="T6" fmla="*/ 2 w 11"/>
                <a:gd name="T7" fmla="*/ 10 h 11"/>
                <a:gd name="T8" fmla="*/ 4 w 11"/>
                <a:gd name="T9" fmla="*/ 11 h 11"/>
                <a:gd name="T10" fmla="*/ 11 w 11"/>
                <a:gd name="T11" fmla="*/ 6 h 11"/>
                <a:gd name="T12" fmla="*/ 7 w 11"/>
                <a:gd name="T13" fmla="*/ 3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1">
                  <a:moveTo>
                    <a:pt x="7" y="3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6"/>
                    <a:pt x="0" y="9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5" y="9"/>
                    <a:pt x="11" y="6"/>
                    <a:pt x="11" y="6"/>
                  </a:cubicBezTo>
                  <a:lnTo>
                    <a:pt x="7" y="3"/>
                  </a:lnTo>
                  <a:close/>
                </a:path>
              </a:pathLst>
            </a:custGeom>
            <a:solidFill>
              <a:srgbClr val="434D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16" name="Freeform 655">
              <a:extLst>
                <a:ext uri="{FF2B5EF4-FFF2-40B4-BE49-F238E27FC236}">
                  <a16:creationId xmlns:a16="http://schemas.microsoft.com/office/drawing/2014/main" id="{A9EFE84B-D532-4162-92CE-A531F313D3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18913" y="4808306"/>
              <a:ext cx="11112" cy="14288"/>
            </a:xfrm>
            <a:custGeom>
              <a:avLst/>
              <a:gdLst>
                <a:gd name="T0" fmla="*/ 6 w 7"/>
                <a:gd name="T1" fmla="*/ 2 h 9"/>
                <a:gd name="T2" fmla="*/ 4 w 7"/>
                <a:gd name="T3" fmla="*/ 0 h 9"/>
                <a:gd name="T4" fmla="*/ 0 w 7"/>
                <a:gd name="T5" fmla="*/ 8 h 9"/>
                <a:gd name="T6" fmla="*/ 1 w 7"/>
                <a:gd name="T7" fmla="*/ 9 h 9"/>
                <a:gd name="T8" fmla="*/ 7 w 7"/>
                <a:gd name="T9" fmla="*/ 3 h 9"/>
                <a:gd name="T10" fmla="*/ 6 w 7"/>
                <a:gd name="T11" fmla="*/ 2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9">
                  <a:moveTo>
                    <a:pt x="6" y="2"/>
                  </a:moveTo>
                  <a:lnTo>
                    <a:pt x="4" y="0"/>
                  </a:lnTo>
                  <a:lnTo>
                    <a:pt x="0" y="8"/>
                  </a:lnTo>
                  <a:lnTo>
                    <a:pt x="1" y="9"/>
                  </a:lnTo>
                  <a:lnTo>
                    <a:pt x="7" y="3"/>
                  </a:lnTo>
                  <a:lnTo>
                    <a:pt x="6" y="2"/>
                  </a:lnTo>
                  <a:close/>
                </a:path>
              </a:pathLst>
            </a:custGeom>
            <a:solidFill>
              <a:srgbClr val="1D21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17" name="Freeform 656">
              <a:extLst>
                <a:ext uri="{FF2B5EF4-FFF2-40B4-BE49-F238E27FC236}">
                  <a16:creationId xmlns:a16="http://schemas.microsoft.com/office/drawing/2014/main" id="{2D450195-9D91-4EE2-9DF0-D5826A04D0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31625" y="4628919"/>
              <a:ext cx="14287" cy="15875"/>
            </a:xfrm>
            <a:custGeom>
              <a:avLst/>
              <a:gdLst>
                <a:gd name="T0" fmla="*/ 2 w 7"/>
                <a:gd name="T1" fmla="*/ 8 h 8"/>
                <a:gd name="T2" fmla="*/ 1 w 7"/>
                <a:gd name="T3" fmla="*/ 7 h 8"/>
                <a:gd name="T4" fmla="*/ 1 w 7"/>
                <a:gd name="T5" fmla="*/ 5 h 8"/>
                <a:gd name="T6" fmla="*/ 4 w 7"/>
                <a:gd name="T7" fmla="*/ 1 h 8"/>
                <a:gd name="T8" fmla="*/ 5 w 7"/>
                <a:gd name="T9" fmla="*/ 0 h 8"/>
                <a:gd name="T10" fmla="*/ 7 w 7"/>
                <a:gd name="T11" fmla="*/ 1 h 8"/>
                <a:gd name="T12" fmla="*/ 7 w 7"/>
                <a:gd name="T13" fmla="*/ 3 h 8"/>
                <a:gd name="T14" fmla="*/ 4 w 7"/>
                <a:gd name="T15" fmla="*/ 7 h 8"/>
                <a:gd name="T16" fmla="*/ 2 w 7"/>
                <a:gd name="T1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8">
                  <a:moveTo>
                    <a:pt x="2" y="8"/>
                  </a:moveTo>
                  <a:cubicBezTo>
                    <a:pt x="1" y="7"/>
                    <a:pt x="1" y="7"/>
                    <a:pt x="1" y="7"/>
                  </a:cubicBezTo>
                  <a:cubicBezTo>
                    <a:pt x="1" y="6"/>
                    <a:pt x="0" y="6"/>
                    <a:pt x="1" y="5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0"/>
                    <a:pt x="5" y="0"/>
                    <a:pt x="5" y="0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2"/>
                    <a:pt x="7" y="2"/>
                    <a:pt x="7" y="3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3" y="8"/>
                    <a:pt x="3" y="8"/>
                    <a:pt x="2" y="8"/>
                  </a:cubicBezTo>
                  <a:close/>
                </a:path>
              </a:pathLst>
            </a:custGeom>
            <a:solidFill>
              <a:srgbClr val="2C36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18" name="Freeform 657">
              <a:extLst>
                <a:ext uri="{FF2B5EF4-FFF2-40B4-BE49-F238E27FC236}">
                  <a16:creationId xmlns:a16="http://schemas.microsoft.com/office/drawing/2014/main" id="{7FD883A2-C851-461A-8E1B-9CCA0637ED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29750" y="4730519"/>
              <a:ext cx="42862" cy="39688"/>
            </a:xfrm>
            <a:custGeom>
              <a:avLst/>
              <a:gdLst>
                <a:gd name="T0" fmla="*/ 16 w 21"/>
                <a:gd name="T1" fmla="*/ 2 h 20"/>
                <a:gd name="T2" fmla="*/ 20 w 21"/>
                <a:gd name="T3" fmla="*/ 6 h 20"/>
                <a:gd name="T4" fmla="*/ 19 w 21"/>
                <a:gd name="T5" fmla="*/ 12 h 20"/>
                <a:gd name="T6" fmla="*/ 10 w 21"/>
                <a:gd name="T7" fmla="*/ 18 h 20"/>
                <a:gd name="T8" fmla="*/ 5 w 21"/>
                <a:gd name="T9" fmla="*/ 18 h 20"/>
                <a:gd name="T10" fmla="*/ 1 w 21"/>
                <a:gd name="T11" fmla="*/ 13 h 20"/>
                <a:gd name="T12" fmla="*/ 2 w 21"/>
                <a:gd name="T13" fmla="*/ 8 h 20"/>
                <a:gd name="T14" fmla="*/ 11 w 21"/>
                <a:gd name="T15" fmla="*/ 1 h 20"/>
                <a:gd name="T16" fmla="*/ 16 w 21"/>
                <a:gd name="T1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20">
                  <a:moveTo>
                    <a:pt x="16" y="2"/>
                  </a:moveTo>
                  <a:cubicBezTo>
                    <a:pt x="20" y="6"/>
                    <a:pt x="20" y="6"/>
                    <a:pt x="20" y="6"/>
                  </a:cubicBezTo>
                  <a:cubicBezTo>
                    <a:pt x="21" y="8"/>
                    <a:pt x="21" y="10"/>
                    <a:pt x="19" y="12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9" y="20"/>
                    <a:pt x="6" y="20"/>
                    <a:pt x="5" y="18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0" y="12"/>
                    <a:pt x="0" y="9"/>
                    <a:pt x="2" y="8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2" y="0"/>
                    <a:pt x="15" y="0"/>
                    <a:pt x="16" y="2"/>
                  </a:cubicBezTo>
                  <a:close/>
                </a:path>
              </a:pathLst>
            </a:custGeom>
            <a:solidFill>
              <a:srgbClr val="5A66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19" name="Freeform 658">
              <a:extLst>
                <a:ext uri="{FF2B5EF4-FFF2-40B4-BE49-F238E27FC236}">
                  <a16:creationId xmlns:a16="http://schemas.microsoft.com/office/drawing/2014/main" id="{5F6ECFD2-7A00-43CA-B1F8-3BBF05BFF0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66238" y="4736869"/>
              <a:ext cx="195262" cy="161925"/>
            </a:xfrm>
            <a:custGeom>
              <a:avLst/>
              <a:gdLst>
                <a:gd name="T0" fmla="*/ 92 w 98"/>
                <a:gd name="T1" fmla="*/ 3 h 81"/>
                <a:gd name="T2" fmla="*/ 96 w 98"/>
                <a:gd name="T3" fmla="*/ 8 h 81"/>
                <a:gd name="T4" fmla="*/ 95 w 98"/>
                <a:gd name="T5" fmla="*/ 16 h 81"/>
                <a:gd name="T6" fmla="*/ 13 w 98"/>
                <a:gd name="T7" fmla="*/ 80 h 81"/>
                <a:gd name="T8" fmla="*/ 6 w 98"/>
                <a:gd name="T9" fmla="*/ 79 h 81"/>
                <a:gd name="T10" fmla="*/ 1 w 98"/>
                <a:gd name="T11" fmla="*/ 73 h 81"/>
                <a:gd name="T12" fmla="*/ 2 w 98"/>
                <a:gd name="T13" fmla="*/ 66 h 81"/>
                <a:gd name="T14" fmla="*/ 85 w 98"/>
                <a:gd name="T15" fmla="*/ 2 h 81"/>
                <a:gd name="T16" fmla="*/ 92 w 98"/>
                <a:gd name="T17" fmla="*/ 3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8" h="81">
                  <a:moveTo>
                    <a:pt x="92" y="3"/>
                  </a:moveTo>
                  <a:cubicBezTo>
                    <a:pt x="96" y="8"/>
                    <a:pt x="96" y="8"/>
                    <a:pt x="96" y="8"/>
                  </a:cubicBezTo>
                  <a:cubicBezTo>
                    <a:pt x="98" y="11"/>
                    <a:pt x="97" y="14"/>
                    <a:pt x="95" y="16"/>
                  </a:cubicBezTo>
                  <a:cubicBezTo>
                    <a:pt x="13" y="80"/>
                    <a:pt x="13" y="80"/>
                    <a:pt x="13" y="80"/>
                  </a:cubicBezTo>
                  <a:cubicBezTo>
                    <a:pt x="11" y="81"/>
                    <a:pt x="7" y="81"/>
                    <a:pt x="6" y="79"/>
                  </a:cubicBezTo>
                  <a:cubicBezTo>
                    <a:pt x="1" y="73"/>
                    <a:pt x="1" y="73"/>
                    <a:pt x="1" y="73"/>
                  </a:cubicBezTo>
                  <a:cubicBezTo>
                    <a:pt x="0" y="71"/>
                    <a:pt x="0" y="68"/>
                    <a:pt x="2" y="66"/>
                  </a:cubicBezTo>
                  <a:cubicBezTo>
                    <a:pt x="85" y="2"/>
                    <a:pt x="85" y="2"/>
                    <a:pt x="85" y="2"/>
                  </a:cubicBezTo>
                  <a:cubicBezTo>
                    <a:pt x="87" y="0"/>
                    <a:pt x="90" y="1"/>
                    <a:pt x="92" y="3"/>
                  </a:cubicBezTo>
                  <a:close/>
                </a:path>
              </a:pathLst>
            </a:custGeom>
            <a:solidFill>
              <a:srgbClr val="434D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20" name="Freeform 659">
              <a:extLst>
                <a:ext uri="{FF2B5EF4-FFF2-40B4-BE49-F238E27FC236}">
                  <a16:creationId xmlns:a16="http://schemas.microsoft.com/office/drawing/2014/main" id="{20F35E04-9613-4397-9D06-8FAA91DC05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26563" y="4819419"/>
              <a:ext cx="28575" cy="34925"/>
            </a:xfrm>
            <a:custGeom>
              <a:avLst/>
              <a:gdLst>
                <a:gd name="T0" fmla="*/ 3 w 14"/>
                <a:gd name="T1" fmla="*/ 1 h 18"/>
                <a:gd name="T2" fmla="*/ 14 w 14"/>
                <a:gd name="T3" fmla="*/ 15 h 18"/>
                <a:gd name="T4" fmla="*/ 14 w 14"/>
                <a:gd name="T5" fmla="*/ 17 h 18"/>
                <a:gd name="T6" fmla="*/ 13 w 14"/>
                <a:gd name="T7" fmla="*/ 18 h 18"/>
                <a:gd name="T8" fmla="*/ 12 w 14"/>
                <a:gd name="T9" fmla="*/ 17 h 18"/>
                <a:gd name="T10" fmla="*/ 0 w 14"/>
                <a:gd name="T11" fmla="*/ 3 h 18"/>
                <a:gd name="T12" fmla="*/ 0 w 14"/>
                <a:gd name="T13" fmla="*/ 1 h 18"/>
                <a:gd name="T14" fmla="*/ 1 w 14"/>
                <a:gd name="T15" fmla="*/ 0 h 18"/>
                <a:gd name="T16" fmla="*/ 3 w 14"/>
                <a:gd name="T17" fmla="*/ 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" h="18">
                  <a:moveTo>
                    <a:pt x="3" y="1"/>
                  </a:moveTo>
                  <a:cubicBezTo>
                    <a:pt x="14" y="15"/>
                    <a:pt x="14" y="15"/>
                    <a:pt x="14" y="15"/>
                  </a:cubicBezTo>
                  <a:cubicBezTo>
                    <a:pt x="14" y="16"/>
                    <a:pt x="14" y="16"/>
                    <a:pt x="14" y="17"/>
                  </a:cubicBezTo>
                  <a:cubicBezTo>
                    <a:pt x="13" y="18"/>
                    <a:pt x="13" y="18"/>
                    <a:pt x="13" y="18"/>
                  </a:cubicBezTo>
                  <a:cubicBezTo>
                    <a:pt x="12" y="18"/>
                    <a:pt x="12" y="18"/>
                    <a:pt x="12" y="17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" y="0"/>
                    <a:pt x="2" y="0"/>
                    <a:pt x="3" y="1"/>
                  </a:cubicBezTo>
                  <a:close/>
                </a:path>
              </a:pathLst>
            </a:custGeom>
            <a:solidFill>
              <a:srgbClr val="2C36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21" name="Freeform 660">
              <a:extLst>
                <a:ext uri="{FF2B5EF4-FFF2-40B4-BE49-F238E27FC236}">
                  <a16:creationId xmlns:a16="http://schemas.microsoft.com/office/drawing/2014/main" id="{5753E1D0-CA17-45F4-885A-B1238C1182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29725" y="4822594"/>
              <a:ext cx="120650" cy="106363"/>
            </a:xfrm>
            <a:custGeom>
              <a:avLst/>
              <a:gdLst>
                <a:gd name="T0" fmla="*/ 12 w 61"/>
                <a:gd name="T1" fmla="*/ 29 h 53"/>
                <a:gd name="T2" fmla="*/ 3 w 61"/>
                <a:gd name="T3" fmla="*/ 48 h 53"/>
                <a:gd name="T4" fmla="*/ 24 w 61"/>
                <a:gd name="T5" fmla="*/ 44 h 53"/>
                <a:gd name="T6" fmla="*/ 61 w 61"/>
                <a:gd name="T7" fmla="*/ 16 h 53"/>
                <a:gd name="T8" fmla="*/ 49 w 61"/>
                <a:gd name="T9" fmla="*/ 0 h 53"/>
                <a:gd name="T10" fmla="*/ 12 w 61"/>
                <a:gd name="T11" fmla="*/ 2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53">
                  <a:moveTo>
                    <a:pt x="12" y="29"/>
                  </a:moveTo>
                  <a:cubicBezTo>
                    <a:pt x="1" y="37"/>
                    <a:pt x="0" y="44"/>
                    <a:pt x="3" y="48"/>
                  </a:cubicBezTo>
                  <a:cubicBezTo>
                    <a:pt x="6" y="52"/>
                    <a:pt x="13" y="53"/>
                    <a:pt x="24" y="44"/>
                  </a:cubicBezTo>
                  <a:cubicBezTo>
                    <a:pt x="61" y="16"/>
                    <a:pt x="61" y="16"/>
                    <a:pt x="61" y="16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12" y="29"/>
                    <a:pt x="12" y="29"/>
                    <a:pt x="12" y="29"/>
                  </a:cubicBezTo>
                  <a:close/>
                </a:path>
              </a:pathLst>
            </a:custGeom>
            <a:solidFill>
              <a:srgbClr val="4D5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22" name="Freeform 661">
              <a:extLst>
                <a:ext uri="{FF2B5EF4-FFF2-40B4-BE49-F238E27FC236}">
                  <a16:creationId xmlns:a16="http://schemas.microsoft.com/office/drawing/2014/main" id="{5ACE1A66-A66F-46B1-91FC-FE4746B8F6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4876569"/>
              <a:ext cx="30162" cy="36513"/>
            </a:xfrm>
            <a:custGeom>
              <a:avLst/>
              <a:gdLst>
                <a:gd name="T0" fmla="*/ 3 w 15"/>
                <a:gd name="T1" fmla="*/ 1 h 18"/>
                <a:gd name="T2" fmla="*/ 15 w 15"/>
                <a:gd name="T3" fmla="*/ 16 h 18"/>
                <a:gd name="T4" fmla="*/ 14 w 15"/>
                <a:gd name="T5" fmla="*/ 17 h 18"/>
                <a:gd name="T6" fmla="*/ 13 w 15"/>
                <a:gd name="T7" fmla="*/ 18 h 18"/>
                <a:gd name="T8" fmla="*/ 12 w 15"/>
                <a:gd name="T9" fmla="*/ 18 h 18"/>
                <a:gd name="T10" fmla="*/ 1 w 15"/>
                <a:gd name="T11" fmla="*/ 3 h 18"/>
                <a:gd name="T12" fmla="*/ 1 w 15"/>
                <a:gd name="T13" fmla="*/ 1 h 18"/>
                <a:gd name="T14" fmla="*/ 2 w 15"/>
                <a:gd name="T15" fmla="*/ 1 h 18"/>
                <a:gd name="T16" fmla="*/ 3 w 15"/>
                <a:gd name="T17" fmla="*/ 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8">
                  <a:moveTo>
                    <a:pt x="3" y="1"/>
                  </a:moveTo>
                  <a:cubicBezTo>
                    <a:pt x="15" y="16"/>
                    <a:pt x="15" y="16"/>
                    <a:pt x="15" y="16"/>
                  </a:cubicBezTo>
                  <a:cubicBezTo>
                    <a:pt x="15" y="16"/>
                    <a:pt x="15" y="17"/>
                    <a:pt x="14" y="17"/>
                  </a:cubicBezTo>
                  <a:cubicBezTo>
                    <a:pt x="13" y="18"/>
                    <a:pt x="13" y="18"/>
                    <a:pt x="13" y="18"/>
                  </a:cubicBezTo>
                  <a:cubicBezTo>
                    <a:pt x="13" y="18"/>
                    <a:pt x="12" y="18"/>
                    <a:pt x="12" y="18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2"/>
                    <a:pt x="0" y="2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3" y="0"/>
                    <a:pt x="3" y="1"/>
                  </a:cubicBezTo>
                  <a:close/>
                </a:path>
              </a:pathLst>
            </a:custGeom>
            <a:solidFill>
              <a:srgbClr val="2C36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23" name="Freeform 662">
              <a:extLst>
                <a:ext uri="{FF2B5EF4-FFF2-40B4-BE49-F238E27FC236}">
                  <a16:creationId xmlns:a16="http://schemas.microsoft.com/office/drawing/2014/main" id="{70FEE2D0-BE28-4156-8F6E-3BAC42A457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69413" y="4854344"/>
              <a:ext cx="58737" cy="50800"/>
            </a:xfrm>
            <a:custGeom>
              <a:avLst/>
              <a:gdLst>
                <a:gd name="T0" fmla="*/ 23 w 30"/>
                <a:gd name="T1" fmla="*/ 5 h 25"/>
                <a:gd name="T2" fmla="*/ 1 w 30"/>
                <a:gd name="T3" fmla="*/ 22 h 25"/>
                <a:gd name="T4" fmla="*/ 0 w 30"/>
                <a:gd name="T5" fmla="*/ 24 h 25"/>
                <a:gd name="T6" fmla="*/ 2 w 30"/>
                <a:gd name="T7" fmla="*/ 24 h 25"/>
                <a:gd name="T8" fmla="*/ 29 w 30"/>
                <a:gd name="T9" fmla="*/ 3 h 25"/>
                <a:gd name="T10" fmla="*/ 30 w 30"/>
                <a:gd name="T11" fmla="*/ 1 h 25"/>
                <a:gd name="T12" fmla="*/ 30 w 30"/>
                <a:gd name="T13" fmla="*/ 1 h 25"/>
                <a:gd name="T14" fmla="*/ 30 w 30"/>
                <a:gd name="T15" fmla="*/ 1 h 25"/>
                <a:gd name="T16" fmla="*/ 29 w 30"/>
                <a:gd name="T17" fmla="*/ 0 h 25"/>
                <a:gd name="T18" fmla="*/ 27 w 30"/>
                <a:gd name="T19" fmla="*/ 1 h 25"/>
                <a:gd name="T20" fmla="*/ 25 w 30"/>
                <a:gd name="T21" fmla="*/ 3 h 25"/>
                <a:gd name="T22" fmla="*/ 23 w 30"/>
                <a:gd name="T23" fmla="*/ 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0" h="25">
                  <a:moveTo>
                    <a:pt x="23" y="5"/>
                  </a:moveTo>
                  <a:cubicBezTo>
                    <a:pt x="1" y="22"/>
                    <a:pt x="1" y="22"/>
                    <a:pt x="1" y="22"/>
                  </a:cubicBezTo>
                  <a:cubicBezTo>
                    <a:pt x="0" y="23"/>
                    <a:pt x="0" y="24"/>
                    <a:pt x="0" y="24"/>
                  </a:cubicBezTo>
                  <a:cubicBezTo>
                    <a:pt x="0" y="25"/>
                    <a:pt x="1" y="24"/>
                    <a:pt x="2" y="24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30" y="2"/>
                    <a:pt x="30" y="1"/>
                    <a:pt x="30" y="1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0"/>
                    <a:pt x="28" y="0"/>
                    <a:pt x="27" y="1"/>
                  </a:cubicBezTo>
                  <a:cubicBezTo>
                    <a:pt x="25" y="3"/>
                    <a:pt x="25" y="3"/>
                    <a:pt x="25" y="3"/>
                  </a:cubicBezTo>
                  <a:cubicBezTo>
                    <a:pt x="24" y="4"/>
                    <a:pt x="23" y="5"/>
                    <a:pt x="23" y="5"/>
                  </a:cubicBezTo>
                  <a:close/>
                </a:path>
              </a:pathLst>
            </a:custGeom>
            <a:solidFill>
              <a:srgbClr val="2C36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24" name="Freeform 663">
              <a:extLst>
                <a:ext uri="{FF2B5EF4-FFF2-40B4-BE49-F238E27FC236}">
                  <a16:creationId xmlns:a16="http://schemas.microsoft.com/office/drawing/2014/main" id="{44FAE960-E1B4-4C24-8107-A6240F3E10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9913" y="4725756"/>
              <a:ext cx="22225" cy="20638"/>
            </a:xfrm>
            <a:custGeom>
              <a:avLst/>
              <a:gdLst>
                <a:gd name="T0" fmla="*/ 3 w 11"/>
                <a:gd name="T1" fmla="*/ 7 h 11"/>
                <a:gd name="T2" fmla="*/ 6 w 11"/>
                <a:gd name="T3" fmla="*/ 11 h 11"/>
                <a:gd name="T4" fmla="*/ 11 w 11"/>
                <a:gd name="T5" fmla="*/ 3 h 11"/>
                <a:gd name="T6" fmla="*/ 10 w 11"/>
                <a:gd name="T7" fmla="*/ 2 h 11"/>
                <a:gd name="T8" fmla="*/ 9 w 11"/>
                <a:gd name="T9" fmla="*/ 0 h 11"/>
                <a:gd name="T10" fmla="*/ 0 w 11"/>
                <a:gd name="T11" fmla="*/ 3 h 11"/>
                <a:gd name="T12" fmla="*/ 3 w 11"/>
                <a:gd name="T13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1">
                  <a:moveTo>
                    <a:pt x="3" y="7"/>
                  </a:moveTo>
                  <a:cubicBezTo>
                    <a:pt x="6" y="11"/>
                    <a:pt x="6" y="11"/>
                    <a:pt x="6" y="11"/>
                  </a:cubicBezTo>
                  <a:cubicBezTo>
                    <a:pt x="6" y="11"/>
                    <a:pt x="9" y="5"/>
                    <a:pt x="11" y="3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6" y="2"/>
                    <a:pt x="0" y="3"/>
                    <a:pt x="0" y="3"/>
                  </a:cubicBezTo>
                  <a:lnTo>
                    <a:pt x="3" y="7"/>
                  </a:lnTo>
                  <a:close/>
                </a:path>
              </a:pathLst>
            </a:custGeom>
            <a:solidFill>
              <a:srgbClr val="434D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25" name="Freeform 664">
              <a:extLst>
                <a:ext uri="{FF2B5EF4-FFF2-40B4-BE49-F238E27FC236}">
                  <a16:creationId xmlns:a16="http://schemas.microsoft.com/office/drawing/2014/main" id="{4FB1E237-690B-4E3B-9424-263AB808E9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77375" y="4717819"/>
              <a:ext cx="14287" cy="12700"/>
            </a:xfrm>
            <a:custGeom>
              <a:avLst/>
              <a:gdLst>
                <a:gd name="T0" fmla="*/ 2 w 9"/>
                <a:gd name="T1" fmla="*/ 7 h 8"/>
                <a:gd name="T2" fmla="*/ 3 w 9"/>
                <a:gd name="T3" fmla="*/ 8 h 8"/>
                <a:gd name="T4" fmla="*/ 9 w 9"/>
                <a:gd name="T5" fmla="*/ 2 h 8"/>
                <a:gd name="T6" fmla="*/ 9 w 9"/>
                <a:gd name="T7" fmla="*/ 1 h 8"/>
                <a:gd name="T8" fmla="*/ 8 w 9"/>
                <a:gd name="T9" fmla="*/ 0 h 8"/>
                <a:gd name="T10" fmla="*/ 0 w 9"/>
                <a:gd name="T11" fmla="*/ 5 h 8"/>
                <a:gd name="T12" fmla="*/ 2 w 9"/>
                <a:gd name="T13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8">
                  <a:moveTo>
                    <a:pt x="2" y="7"/>
                  </a:moveTo>
                  <a:lnTo>
                    <a:pt x="3" y="8"/>
                  </a:lnTo>
                  <a:lnTo>
                    <a:pt x="9" y="2"/>
                  </a:lnTo>
                  <a:lnTo>
                    <a:pt x="9" y="1"/>
                  </a:lnTo>
                  <a:lnTo>
                    <a:pt x="8" y="0"/>
                  </a:lnTo>
                  <a:lnTo>
                    <a:pt x="0" y="5"/>
                  </a:lnTo>
                  <a:lnTo>
                    <a:pt x="2" y="7"/>
                  </a:lnTo>
                  <a:close/>
                </a:path>
              </a:pathLst>
            </a:custGeom>
            <a:solidFill>
              <a:srgbClr val="1D21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26" name="Freeform 665">
              <a:extLst>
                <a:ext uri="{FF2B5EF4-FFF2-40B4-BE49-F238E27FC236}">
                  <a16:creationId xmlns:a16="http://schemas.microsoft.com/office/drawing/2014/main" id="{657D894D-7464-4F94-ACFE-DE00136239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13863" y="4852756"/>
              <a:ext cx="14287" cy="14288"/>
            </a:xfrm>
            <a:custGeom>
              <a:avLst/>
              <a:gdLst>
                <a:gd name="T0" fmla="*/ 6 w 7"/>
                <a:gd name="T1" fmla="*/ 1 h 7"/>
                <a:gd name="T2" fmla="*/ 7 w 7"/>
                <a:gd name="T3" fmla="*/ 2 h 7"/>
                <a:gd name="T4" fmla="*/ 7 w 7"/>
                <a:gd name="T5" fmla="*/ 3 h 7"/>
                <a:gd name="T6" fmla="*/ 2 w 7"/>
                <a:gd name="T7" fmla="*/ 7 h 7"/>
                <a:gd name="T8" fmla="*/ 1 w 7"/>
                <a:gd name="T9" fmla="*/ 6 h 7"/>
                <a:gd name="T10" fmla="*/ 0 w 7"/>
                <a:gd name="T11" fmla="*/ 5 h 7"/>
                <a:gd name="T12" fmla="*/ 0 w 7"/>
                <a:gd name="T13" fmla="*/ 4 h 7"/>
                <a:gd name="T14" fmla="*/ 4 w 7"/>
                <a:gd name="T15" fmla="*/ 1 h 7"/>
                <a:gd name="T16" fmla="*/ 6 w 7"/>
                <a:gd name="T17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7">
                  <a:moveTo>
                    <a:pt x="6" y="1"/>
                  </a:move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3"/>
                    <a:pt x="7" y="3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7"/>
                    <a:pt x="1" y="7"/>
                    <a:pt x="1" y="6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4"/>
                    <a:pt x="0" y="4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5" y="0"/>
                    <a:pt x="6" y="0"/>
                    <a:pt x="6" y="1"/>
                  </a:cubicBezTo>
                  <a:close/>
                </a:path>
              </a:pathLst>
            </a:custGeom>
            <a:solidFill>
              <a:srgbClr val="2C36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27" name="Freeform 666">
              <a:extLst>
                <a:ext uri="{FF2B5EF4-FFF2-40B4-BE49-F238E27FC236}">
                  <a16:creationId xmlns:a16="http://schemas.microsoft.com/office/drawing/2014/main" id="{5C77DAD0-861D-4D75-943F-59D3EC6C73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07213" y="4093931"/>
              <a:ext cx="420687" cy="431800"/>
            </a:xfrm>
            <a:custGeom>
              <a:avLst/>
              <a:gdLst>
                <a:gd name="T0" fmla="*/ 203 w 211"/>
                <a:gd name="T1" fmla="*/ 150 h 217"/>
                <a:gd name="T2" fmla="*/ 92 w 211"/>
                <a:gd name="T3" fmla="*/ 214 h 217"/>
                <a:gd name="T4" fmla="*/ 76 w 211"/>
                <a:gd name="T5" fmla="*/ 209 h 217"/>
                <a:gd name="T6" fmla="*/ 3 w 211"/>
                <a:gd name="T7" fmla="*/ 83 h 217"/>
                <a:gd name="T8" fmla="*/ 7 w 211"/>
                <a:gd name="T9" fmla="*/ 67 h 217"/>
                <a:gd name="T10" fmla="*/ 119 w 211"/>
                <a:gd name="T11" fmla="*/ 3 h 217"/>
                <a:gd name="T12" fmla="*/ 135 w 211"/>
                <a:gd name="T13" fmla="*/ 7 h 217"/>
                <a:gd name="T14" fmla="*/ 208 w 211"/>
                <a:gd name="T15" fmla="*/ 134 h 217"/>
                <a:gd name="T16" fmla="*/ 203 w 211"/>
                <a:gd name="T17" fmla="*/ 150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1" h="217">
                  <a:moveTo>
                    <a:pt x="203" y="150"/>
                  </a:moveTo>
                  <a:cubicBezTo>
                    <a:pt x="92" y="214"/>
                    <a:pt x="92" y="214"/>
                    <a:pt x="92" y="214"/>
                  </a:cubicBezTo>
                  <a:cubicBezTo>
                    <a:pt x="86" y="217"/>
                    <a:pt x="79" y="215"/>
                    <a:pt x="76" y="209"/>
                  </a:cubicBezTo>
                  <a:cubicBezTo>
                    <a:pt x="3" y="83"/>
                    <a:pt x="3" y="83"/>
                    <a:pt x="3" y="83"/>
                  </a:cubicBezTo>
                  <a:cubicBezTo>
                    <a:pt x="0" y="78"/>
                    <a:pt x="2" y="70"/>
                    <a:pt x="7" y="67"/>
                  </a:cubicBezTo>
                  <a:cubicBezTo>
                    <a:pt x="119" y="3"/>
                    <a:pt x="119" y="3"/>
                    <a:pt x="119" y="3"/>
                  </a:cubicBezTo>
                  <a:cubicBezTo>
                    <a:pt x="125" y="0"/>
                    <a:pt x="132" y="2"/>
                    <a:pt x="135" y="7"/>
                  </a:cubicBezTo>
                  <a:cubicBezTo>
                    <a:pt x="208" y="134"/>
                    <a:pt x="208" y="134"/>
                    <a:pt x="208" y="134"/>
                  </a:cubicBezTo>
                  <a:cubicBezTo>
                    <a:pt x="211" y="139"/>
                    <a:pt x="209" y="146"/>
                    <a:pt x="203" y="150"/>
                  </a:cubicBezTo>
                  <a:close/>
                </a:path>
              </a:pathLst>
            </a:custGeom>
            <a:solidFill>
              <a:srgbClr val="4D5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28" name="Freeform 667">
              <a:extLst>
                <a:ext uri="{FF2B5EF4-FFF2-40B4-BE49-F238E27FC236}">
                  <a16:creationId xmlns:a16="http://schemas.microsoft.com/office/drawing/2014/main" id="{B1D418F9-17E1-4E44-8871-7A837F9C39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37375" y="4125681"/>
              <a:ext cx="236537" cy="161925"/>
            </a:xfrm>
            <a:custGeom>
              <a:avLst/>
              <a:gdLst>
                <a:gd name="T0" fmla="*/ 149 w 149"/>
                <a:gd name="T1" fmla="*/ 24 h 102"/>
                <a:gd name="T2" fmla="*/ 14 w 149"/>
                <a:gd name="T3" fmla="*/ 102 h 102"/>
                <a:gd name="T4" fmla="*/ 0 w 149"/>
                <a:gd name="T5" fmla="*/ 78 h 102"/>
                <a:gd name="T6" fmla="*/ 134 w 149"/>
                <a:gd name="T7" fmla="*/ 0 h 102"/>
                <a:gd name="T8" fmla="*/ 149 w 149"/>
                <a:gd name="T9" fmla="*/ 24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02">
                  <a:moveTo>
                    <a:pt x="149" y="24"/>
                  </a:moveTo>
                  <a:lnTo>
                    <a:pt x="14" y="102"/>
                  </a:lnTo>
                  <a:lnTo>
                    <a:pt x="0" y="78"/>
                  </a:lnTo>
                  <a:lnTo>
                    <a:pt x="134" y="0"/>
                  </a:lnTo>
                  <a:lnTo>
                    <a:pt x="149" y="24"/>
                  </a:lnTo>
                  <a:close/>
                </a:path>
              </a:pathLst>
            </a:custGeom>
            <a:solidFill>
              <a:srgbClr val="F9DB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29" name="Freeform 668">
              <a:extLst>
                <a:ext uri="{FF2B5EF4-FFF2-40B4-BE49-F238E27FC236}">
                  <a16:creationId xmlns:a16="http://schemas.microsoft.com/office/drawing/2014/main" id="{BE479BF8-FF48-4231-AB1C-65B35EED46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59600" y="4225694"/>
              <a:ext cx="34925" cy="23813"/>
            </a:xfrm>
            <a:custGeom>
              <a:avLst/>
              <a:gdLst>
                <a:gd name="T0" fmla="*/ 22 w 22"/>
                <a:gd name="T1" fmla="*/ 3 h 15"/>
                <a:gd name="T2" fmla="*/ 1 w 22"/>
                <a:gd name="T3" fmla="*/ 15 h 15"/>
                <a:gd name="T4" fmla="*/ 0 w 22"/>
                <a:gd name="T5" fmla="*/ 12 h 15"/>
                <a:gd name="T6" fmla="*/ 20 w 22"/>
                <a:gd name="T7" fmla="*/ 0 h 15"/>
                <a:gd name="T8" fmla="*/ 22 w 22"/>
                <a:gd name="T9" fmla="*/ 3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15">
                  <a:moveTo>
                    <a:pt x="22" y="3"/>
                  </a:moveTo>
                  <a:lnTo>
                    <a:pt x="1" y="15"/>
                  </a:lnTo>
                  <a:lnTo>
                    <a:pt x="0" y="12"/>
                  </a:lnTo>
                  <a:lnTo>
                    <a:pt x="20" y="0"/>
                  </a:lnTo>
                  <a:lnTo>
                    <a:pt x="22" y="3"/>
                  </a:lnTo>
                  <a:close/>
                </a:path>
              </a:pathLst>
            </a:custGeom>
            <a:solidFill>
              <a:srgbClr val="4D5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30" name="Freeform 669">
              <a:extLst>
                <a:ext uri="{FF2B5EF4-FFF2-40B4-BE49-F238E27FC236}">
                  <a16:creationId xmlns:a16="http://schemas.microsoft.com/office/drawing/2014/main" id="{F82B75EF-5BB2-4C1E-A9DA-B2EF6A94F8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86588" y="4228869"/>
              <a:ext cx="20637" cy="25400"/>
            </a:xfrm>
            <a:custGeom>
              <a:avLst/>
              <a:gdLst>
                <a:gd name="T0" fmla="*/ 0 w 13"/>
                <a:gd name="T1" fmla="*/ 3 h 16"/>
                <a:gd name="T2" fmla="*/ 4 w 13"/>
                <a:gd name="T3" fmla="*/ 0 h 16"/>
                <a:gd name="T4" fmla="*/ 13 w 13"/>
                <a:gd name="T5" fmla="*/ 14 h 16"/>
                <a:gd name="T6" fmla="*/ 8 w 13"/>
                <a:gd name="T7" fmla="*/ 16 h 16"/>
                <a:gd name="T8" fmla="*/ 0 w 13"/>
                <a:gd name="T9" fmla="*/ 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6">
                  <a:moveTo>
                    <a:pt x="0" y="3"/>
                  </a:moveTo>
                  <a:lnTo>
                    <a:pt x="4" y="0"/>
                  </a:lnTo>
                  <a:lnTo>
                    <a:pt x="13" y="14"/>
                  </a:lnTo>
                  <a:lnTo>
                    <a:pt x="8" y="16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4D5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31" name="Freeform 670">
              <a:extLst>
                <a:ext uri="{FF2B5EF4-FFF2-40B4-BE49-F238E27FC236}">
                  <a16:creationId xmlns:a16="http://schemas.microsoft.com/office/drawing/2014/main" id="{B8C2B5BA-A2F0-4098-996C-B40CBA4271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18338" y="4209819"/>
              <a:ext cx="14287" cy="12700"/>
            </a:xfrm>
            <a:custGeom>
              <a:avLst/>
              <a:gdLst>
                <a:gd name="T0" fmla="*/ 9 w 9"/>
                <a:gd name="T1" fmla="*/ 6 h 8"/>
                <a:gd name="T2" fmla="*/ 4 w 9"/>
                <a:gd name="T3" fmla="*/ 8 h 8"/>
                <a:gd name="T4" fmla="*/ 0 w 9"/>
                <a:gd name="T5" fmla="*/ 2 h 8"/>
                <a:gd name="T6" fmla="*/ 5 w 9"/>
                <a:gd name="T7" fmla="*/ 0 h 8"/>
                <a:gd name="T8" fmla="*/ 9 w 9"/>
                <a:gd name="T9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8">
                  <a:moveTo>
                    <a:pt x="9" y="6"/>
                  </a:moveTo>
                  <a:lnTo>
                    <a:pt x="4" y="8"/>
                  </a:lnTo>
                  <a:lnTo>
                    <a:pt x="0" y="2"/>
                  </a:lnTo>
                  <a:lnTo>
                    <a:pt x="5" y="0"/>
                  </a:lnTo>
                  <a:lnTo>
                    <a:pt x="9" y="6"/>
                  </a:lnTo>
                  <a:close/>
                </a:path>
              </a:pathLst>
            </a:custGeom>
            <a:solidFill>
              <a:srgbClr val="4D5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32" name="Freeform 671">
              <a:extLst>
                <a:ext uri="{FF2B5EF4-FFF2-40B4-BE49-F238E27FC236}">
                  <a16:creationId xmlns:a16="http://schemas.microsoft.com/office/drawing/2014/main" id="{94C37C1B-3BFA-4429-B7CF-01F5B5EDC3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73900" y="4181244"/>
              <a:ext cx="23812" cy="25400"/>
            </a:xfrm>
            <a:custGeom>
              <a:avLst/>
              <a:gdLst>
                <a:gd name="T0" fmla="*/ 15 w 15"/>
                <a:gd name="T1" fmla="*/ 11 h 16"/>
                <a:gd name="T2" fmla="*/ 8 w 15"/>
                <a:gd name="T3" fmla="*/ 16 h 16"/>
                <a:gd name="T4" fmla="*/ 0 w 15"/>
                <a:gd name="T5" fmla="*/ 4 h 16"/>
                <a:gd name="T6" fmla="*/ 8 w 15"/>
                <a:gd name="T7" fmla="*/ 0 h 16"/>
                <a:gd name="T8" fmla="*/ 15 w 15"/>
                <a:gd name="T9" fmla="*/ 11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6">
                  <a:moveTo>
                    <a:pt x="15" y="11"/>
                  </a:moveTo>
                  <a:lnTo>
                    <a:pt x="8" y="16"/>
                  </a:lnTo>
                  <a:lnTo>
                    <a:pt x="0" y="4"/>
                  </a:lnTo>
                  <a:lnTo>
                    <a:pt x="8" y="0"/>
                  </a:lnTo>
                  <a:lnTo>
                    <a:pt x="15" y="11"/>
                  </a:lnTo>
                  <a:close/>
                </a:path>
              </a:pathLst>
            </a:custGeom>
            <a:solidFill>
              <a:srgbClr val="4D5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33" name="Freeform 672">
              <a:extLst>
                <a:ext uri="{FF2B5EF4-FFF2-40B4-BE49-F238E27FC236}">
                  <a16:creationId xmlns:a16="http://schemas.microsoft.com/office/drawing/2014/main" id="{EE6BA207-C402-448A-A491-2E6AF82D95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13588" y="4147906"/>
              <a:ext cx="19050" cy="15875"/>
            </a:xfrm>
            <a:custGeom>
              <a:avLst/>
              <a:gdLst>
                <a:gd name="T0" fmla="*/ 12 w 12"/>
                <a:gd name="T1" fmla="*/ 5 h 10"/>
                <a:gd name="T2" fmla="*/ 3 w 12"/>
                <a:gd name="T3" fmla="*/ 10 h 10"/>
                <a:gd name="T4" fmla="*/ 0 w 12"/>
                <a:gd name="T5" fmla="*/ 5 h 10"/>
                <a:gd name="T6" fmla="*/ 9 w 12"/>
                <a:gd name="T7" fmla="*/ 0 h 10"/>
                <a:gd name="T8" fmla="*/ 12 w 12"/>
                <a:gd name="T9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0">
                  <a:moveTo>
                    <a:pt x="12" y="5"/>
                  </a:moveTo>
                  <a:lnTo>
                    <a:pt x="3" y="10"/>
                  </a:lnTo>
                  <a:lnTo>
                    <a:pt x="0" y="5"/>
                  </a:lnTo>
                  <a:lnTo>
                    <a:pt x="9" y="0"/>
                  </a:lnTo>
                  <a:lnTo>
                    <a:pt x="12" y="5"/>
                  </a:lnTo>
                  <a:close/>
                </a:path>
              </a:pathLst>
            </a:custGeom>
            <a:solidFill>
              <a:srgbClr val="4D5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34" name="Freeform 673">
              <a:extLst>
                <a:ext uri="{FF2B5EF4-FFF2-40B4-BE49-F238E27FC236}">
                  <a16:creationId xmlns:a16="http://schemas.microsoft.com/office/drawing/2014/main" id="{2DDD5E40-A4EF-42B2-A5A1-8DFBDCCCE9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27875" y="4157431"/>
              <a:ext cx="22225" cy="17463"/>
            </a:xfrm>
            <a:custGeom>
              <a:avLst/>
              <a:gdLst>
                <a:gd name="T0" fmla="*/ 14 w 14"/>
                <a:gd name="T1" fmla="*/ 5 h 11"/>
                <a:gd name="T2" fmla="*/ 3 w 14"/>
                <a:gd name="T3" fmla="*/ 11 h 11"/>
                <a:gd name="T4" fmla="*/ 0 w 14"/>
                <a:gd name="T5" fmla="*/ 6 h 11"/>
                <a:gd name="T6" fmla="*/ 10 w 14"/>
                <a:gd name="T7" fmla="*/ 0 h 11"/>
                <a:gd name="T8" fmla="*/ 14 w 14"/>
                <a:gd name="T9" fmla="*/ 5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1">
                  <a:moveTo>
                    <a:pt x="14" y="5"/>
                  </a:moveTo>
                  <a:lnTo>
                    <a:pt x="3" y="11"/>
                  </a:lnTo>
                  <a:lnTo>
                    <a:pt x="0" y="6"/>
                  </a:lnTo>
                  <a:lnTo>
                    <a:pt x="10" y="0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rgbClr val="4D5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35" name="Freeform 674">
              <a:extLst>
                <a:ext uri="{FF2B5EF4-FFF2-40B4-BE49-F238E27FC236}">
                  <a16:creationId xmlns:a16="http://schemas.microsoft.com/office/drawing/2014/main" id="{33A48ED2-F688-4E30-9514-6689B85C14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32625" y="4211406"/>
              <a:ext cx="31750" cy="22225"/>
            </a:xfrm>
            <a:custGeom>
              <a:avLst/>
              <a:gdLst>
                <a:gd name="T0" fmla="*/ 20 w 20"/>
                <a:gd name="T1" fmla="*/ 2 h 14"/>
                <a:gd name="T2" fmla="*/ 1 w 20"/>
                <a:gd name="T3" fmla="*/ 14 h 14"/>
                <a:gd name="T4" fmla="*/ 0 w 20"/>
                <a:gd name="T5" fmla="*/ 10 h 14"/>
                <a:gd name="T6" fmla="*/ 19 w 20"/>
                <a:gd name="T7" fmla="*/ 0 h 14"/>
                <a:gd name="T8" fmla="*/ 20 w 20"/>
                <a:gd name="T9" fmla="*/ 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4">
                  <a:moveTo>
                    <a:pt x="20" y="2"/>
                  </a:moveTo>
                  <a:lnTo>
                    <a:pt x="1" y="14"/>
                  </a:lnTo>
                  <a:lnTo>
                    <a:pt x="0" y="10"/>
                  </a:lnTo>
                  <a:lnTo>
                    <a:pt x="19" y="0"/>
                  </a:lnTo>
                  <a:lnTo>
                    <a:pt x="20" y="2"/>
                  </a:lnTo>
                  <a:close/>
                </a:path>
              </a:pathLst>
            </a:custGeom>
            <a:solidFill>
              <a:srgbClr val="4D5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36" name="Freeform 675">
              <a:extLst>
                <a:ext uri="{FF2B5EF4-FFF2-40B4-BE49-F238E27FC236}">
                  <a16:creationId xmlns:a16="http://schemas.microsoft.com/office/drawing/2014/main" id="{D460D343-C2F8-4AFA-9FDA-F287D6AF3C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78650" y="4197119"/>
              <a:ext cx="304800" cy="287338"/>
            </a:xfrm>
            <a:custGeom>
              <a:avLst/>
              <a:gdLst>
                <a:gd name="T0" fmla="*/ 148 w 153"/>
                <a:gd name="T1" fmla="*/ 89 h 144"/>
                <a:gd name="T2" fmla="*/ 56 w 153"/>
                <a:gd name="T3" fmla="*/ 141 h 144"/>
                <a:gd name="T4" fmla="*/ 43 w 153"/>
                <a:gd name="T5" fmla="*/ 138 h 144"/>
                <a:gd name="T6" fmla="*/ 3 w 153"/>
                <a:gd name="T7" fmla="*/ 68 h 144"/>
                <a:gd name="T8" fmla="*/ 6 w 153"/>
                <a:gd name="T9" fmla="*/ 55 h 144"/>
                <a:gd name="T10" fmla="*/ 98 w 153"/>
                <a:gd name="T11" fmla="*/ 3 h 144"/>
                <a:gd name="T12" fmla="*/ 111 w 153"/>
                <a:gd name="T13" fmla="*/ 6 h 144"/>
                <a:gd name="T14" fmla="*/ 151 w 153"/>
                <a:gd name="T15" fmla="*/ 76 h 144"/>
                <a:gd name="T16" fmla="*/ 148 w 153"/>
                <a:gd name="T17" fmla="*/ 8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3" h="144">
                  <a:moveTo>
                    <a:pt x="148" y="89"/>
                  </a:moveTo>
                  <a:cubicBezTo>
                    <a:pt x="56" y="141"/>
                    <a:pt x="56" y="141"/>
                    <a:pt x="56" y="141"/>
                  </a:cubicBezTo>
                  <a:cubicBezTo>
                    <a:pt x="51" y="144"/>
                    <a:pt x="46" y="143"/>
                    <a:pt x="43" y="138"/>
                  </a:cubicBezTo>
                  <a:cubicBezTo>
                    <a:pt x="3" y="68"/>
                    <a:pt x="3" y="68"/>
                    <a:pt x="3" y="68"/>
                  </a:cubicBezTo>
                  <a:cubicBezTo>
                    <a:pt x="0" y="64"/>
                    <a:pt x="2" y="58"/>
                    <a:pt x="6" y="55"/>
                  </a:cubicBezTo>
                  <a:cubicBezTo>
                    <a:pt x="98" y="3"/>
                    <a:pt x="98" y="3"/>
                    <a:pt x="98" y="3"/>
                  </a:cubicBezTo>
                  <a:cubicBezTo>
                    <a:pt x="103" y="0"/>
                    <a:pt x="108" y="2"/>
                    <a:pt x="111" y="6"/>
                  </a:cubicBezTo>
                  <a:cubicBezTo>
                    <a:pt x="151" y="76"/>
                    <a:pt x="151" y="76"/>
                    <a:pt x="151" y="76"/>
                  </a:cubicBezTo>
                  <a:cubicBezTo>
                    <a:pt x="153" y="81"/>
                    <a:pt x="152" y="86"/>
                    <a:pt x="148" y="89"/>
                  </a:cubicBezTo>
                  <a:close/>
                </a:path>
              </a:pathLst>
            </a:custGeom>
            <a:solidFill>
              <a:srgbClr val="333C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37" name="Freeform 676">
              <a:extLst>
                <a:ext uri="{FF2B5EF4-FFF2-40B4-BE49-F238E27FC236}">
                  <a16:creationId xmlns:a16="http://schemas.microsoft.com/office/drawing/2014/main" id="{E4512A69-3A1A-4880-9D0E-F63063D7EF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61200" y="4273319"/>
              <a:ext cx="57150" cy="55563"/>
            </a:xfrm>
            <a:custGeom>
              <a:avLst/>
              <a:gdLst>
                <a:gd name="T0" fmla="*/ 23 w 29"/>
                <a:gd name="T1" fmla="*/ 21 h 28"/>
                <a:gd name="T2" fmla="*/ 16 w 29"/>
                <a:gd name="T3" fmla="*/ 25 h 28"/>
                <a:gd name="T4" fmla="*/ 5 w 29"/>
                <a:gd name="T5" fmla="*/ 22 h 28"/>
                <a:gd name="T6" fmla="*/ 2 w 29"/>
                <a:gd name="T7" fmla="*/ 18 h 28"/>
                <a:gd name="T8" fmla="*/ 6 w 29"/>
                <a:gd name="T9" fmla="*/ 6 h 28"/>
                <a:gd name="T10" fmla="*/ 13 w 29"/>
                <a:gd name="T11" fmla="*/ 2 h 28"/>
                <a:gd name="T12" fmla="*/ 24 w 29"/>
                <a:gd name="T13" fmla="*/ 6 h 28"/>
                <a:gd name="T14" fmla="*/ 27 w 29"/>
                <a:gd name="T15" fmla="*/ 9 h 28"/>
                <a:gd name="T16" fmla="*/ 23 w 29"/>
                <a:gd name="T17" fmla="*/ 2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28">
                  <a:moveTo>
                    <a:pt x="23" y="21"/>
                  </a:moveTo>
                  <a:cubicBezTo>
                    <a:pt x="16" y="25"/>
                    <a:pt x="16" y="25"/>
                    <a:pt x="16" y="25"/>
                  </a:cubicBezTo>
                  <a:cubicBezTo>
                    <a:pt x="12" y="28"/>
                    <a:pt x="7" y="26"/>
                    <a:pt x="5" y="22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0" y="14"/>
                    <a:pt x="2" y="9"/>
                    <a:pt x="6" y="6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7" y="0"/>
                    <a:pt x="22" y="1"/>
                    <a:pt x="24" y="6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9" y="14"/>
                    <a:pt x="28" y="19"/>
                    <a:pt x="23" y="21"/>
                  </a:cubicBezTo>
                  <a:close/>
                </a:path>
              </a:pathLst>
            </a:custGeom>
            <a:solidFill>
              <a:srgbClr val="E2E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38" name="Freeform 677">
              <a:extLst>
                <a:ext uri="{FF2B5EF4-FFF2-40B4-BE49-F238E27FC236}">
                  <a16:creationId xmlns:a16="http://schemas.microsoft.com/office/drawing/2014/main" id="{2FB5C517-F35D-4B9F-9C06-5574045B06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08813" y="4303481"/>
              <a:ext cx="57150" cy="52388"/>
            </a:xfrm>
            <a:custGeom>
              <a:avLst/>
              <a:gdLst>
                <a:gd name="T0" fmla="*/ 24 w 29"/>
                <a:gd name="T1" fmla="*/ 21 h 27"/>
                <a:gd name="T2" fmla="*/ 17 w 29"/>
                <a:gd name="T3" fmla="*/ 25 h 27"/>
                <a:gd name="T4" fmla="*/ 5 w 29"/>
                <a:gd name="T5" fmla="*/ 22 h 27"/>
                <a:gd name="T6" fmla="*/ 3 w 29"/>
                <a:gd name="T7" fmla="*/ 18 h 27"/>
                <a:gd name="T8" fmla="*/ 6 w 29"/>
                <a:gd name="T9" fmla="*/ 6 h 27"/>
                <a:gd name="T10" fmla="*/ 13 w 29"/>
                <a:gd name="T11" fmla="*/ 2 h 27"/>
                <a:gd name="T12" fmla="*/ 25 w 29"/>
                <a:gd name="T13" fmla="*/ 5 h 27"/>
                <a:gd name="T14" fmla="*/ 27 w 29"/>
                <a:gd name="T15" fmla="*/ 9 h 27"/>
                <a:gd name="T16" fmla="*/ 24 w 29"/>
                <a:gd name="T17" fmla="*/ 2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27">
                  <a:moveTo>
                    <a:pt x="24" y="21"/>
                  </a:moveTo>
                  <a:cubicBezTo>
                    <a:pt x="17" y="25"/>
                    <a:pt x="17" y="25"/>
                    <a:pt x="17" y="25"/>
                  </a:cubicBezTo>
                  <a:cubicBezTo>
                    <a:pt x="13" y="27"/>
                    <a:pt x="7" y="26"/>
                    <a:pt x="5" y="22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0" y="14"/>
                    <a:pt x="2" y="9"/>
                    <a:pt x="6" y="6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7" y="0"/>
                    <a:pt x="22" y="1"/>
                    <a:pt x="25" y="5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9" y="13"/>
                    <a:pt x="28" y="19"/>
                    <a:pt x="24" y="21"/>
                  </a:cubicBezTo>
                  <a:close/>
                </a:path>
              </a:pathLst>
            </a:custGeom>
            <a:solidFill>
              <a:srgbClr val="E2E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39" name="Freeform 678">
              <a:extLst>
                <a:ext uri="{FF2B5EF4-FFF2-40B4-BE49-F238E27FC236}">
                  <a16:creationId xmlns:a16="http://schemas.microsoft.com/office/drawing/2014/main" id="{9E22F88F-7A20-4395-A622-F3B119ECDD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12000" y="4243156"/>
              <a:ext cx="58737" cy="55563"/>
            </a:xfrm>
            <a:custGeom>
              <a:avLst/>
              <a:gdLst>
                <a:gd name="T0" fmla="*/ 23 w 29"/>
                <a:gd name="T1" fmla="*/ 21 h 28"/>
                <a:gd name="T2" fmla="*/ 16 w 29"/>
                <a:gd name="T3" fmla="*/ 25 h 28"/>
                <a:gd name="T4" fmla="*/ 4 w 29"/>
                <a:gd name="T5" fmla="*/ 22 h 28"/>
                <a:gd name="T6" fmla="*/ 2 w 29"/>
                <a:gd name="T7" fmla="*/ 18 h 28"/>
                <a:gd name="T8" fmla="*/ 5 w 29"/>
                <a:gd name="T9" fmla="*/ 7 h 28"/>
                <a:gd name="T10" fmla="*/ 12 w 29"/>
                <a:gd name="T11" fmla="*/ 3 h 28"/>
                <a:gd name="T12" fmla="*/ 24 w 29"/>
                <a:gd name="T13" fmla="*/ 6 h 28"/>
                <a:gd name="T14" fmla="*/ 26 w 29"/>
                <a:gd name="T15" fmla="*/ 10 h 28"/>
                <a:gd name="T16" fmla="*/ 23 w 29"/>
                <a:gd name="T17" fmla="*/ 2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28">
                  <a:moveTo>
                    <a:pt x="23" y="21"/>
                  </a:moveTo>
                  <a:cubicBezTo>
                    <a:pt x="16" y="25"/>
                    <a:pt x="16" y="25"/>
                    <a:pt x="16" y="25"/>
                  </a:cubicBezTo>
                  <a:cubicBezTo>
                    <a:pt x="12" y="28"/>
                    <a:pt x="7" y="26"/>
                    <a:pt x="4" y="22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0" y="14"/>
                    <a:pt x="1" y="9"/>
                    <a:pt x="5" y="7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6" y="0"/>
                    <a:pt x="22" y="2"/>
                    <a:pt x="24" y="6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9" y="14"/>
                    <a:pt x="27" y="19"/>
                    <a:pt x="23" y="21"/>
                  </a:cubicBezTo>
                  <a:close/>
                </a:path>
              </a:pathLst>
            </a:custGeom>
            <a:solidFill>
              <a:srgbClr val="E2E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40" name="Freeform 679">
              <a:extLst>
                <a:ext uri="{FF2B5EF4-FFF2-40B4-BE49-F238E27FC236}">
                  <a16:creationId xmlns:a16="http://schemas.microsoft.com/office/drawing/2014/main" id="{E06F344C-6138-4B60-B329-BDBE9F83B1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86600" y="4319356"/>
              <a:ext cx="57150" cy="53975"/>
            </a:xfrm>
            <a:custGeom>
              <a:avLst/>
              <a:gdLst>
                <a:gd name="T0" fmla="*/ 24 w 29"/>
                <a:gd name="T1" fmla="*/ 21 h 27"/>
                <a:gd name="T2" fmla="*/ 17 w 29"/>
                <a:gd name="T3" fmla="*/ 25 h 27"/>
                <a:gd name="T4" fmla="*/ 5 w 29"/>
                <a:gd name="T5" fmla="*/ 22 h 27"/>
                <a:gd name="T6" fmla="*/ 3 w 29"/>
                <a:gd name="T7" fmla="*/ 18 h 27"/>
                <a:gd name="T8" fmla="*/ 6 w 29"/>
                <a:gd name="T9" fmla="*/ 6 h 27"/>
                <a:gd name="T10" fmla="*/ 13 w 29"/>
                <a:gd name="T11" fmla="*/ 2 h 27"/>
                <a:gd name="T12" fmla="*/ 25 w 29"/>
                <a:gd name="T13" fmla="*/ 5 h 27"/>
                <a:gd name="T14" fmla="*/ 27 w 29"/>
                <a:gd name="T15" fmla="*/ 9 h 27"/>
                <a:gd name="T16" fmla="*/ 24 w 29"/>
                <a:gd name="T17" fmla="*/ 2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27">
                  <a:moveTo>
                    <a:pt x="24" y="21"/>
                  </a:moveTo>
                  <a:cubicBezTo>
                    <a:pt x="17" y="25"/>
                    <a:pt x="17" y="25"/>
                    <a:pt x="17" y="25"/>
                  </a:cubicBezTo>
                  <a:cubicBezTo>
                    <a:pt x="12" y="27"/>
                    <a:pt x="7" y="26"/>
                    <a:pt x="5" y="22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0" y="14"/>
                    <a:pt x="2" y="9"/>
                    <a:pt x="6" y="6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7" y="0"/>
                    <a:pt x="22" y="1"/>
                    <a:pt x="25" y="5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9" y="13"/>
                    <a:pt x="28" y="19"/>
                    <a:pt x="24" y="21"/>
                  </a:cubicBezTo>
                  <a:close/>
                </a:path>
              </a:pathLst>
            </a:custGeom>
            <a:solidFill>
              <a:srgbClr val="E2E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41" name="Freeform 680">
              <a:extLst>
                <a:ext uri="{FF2B5EF4-FFF2-40B4-BE49-F238E27FC236}">
                  <a16:creationId xmlns:a16="http://schemas.microsoft.com/office/drawing/2014/main" id="{D89E6460-8C6B-4AFE-B738-40650795F7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35800" y="4347931"/>
              <a:ext cx="57150" cy="53975"/>
            </a:xfrm>
            <a:custGeom>
              <a:avLst/>
              <a:gdLst>
                <a:gd name="T0" fmla="*/ 23 w 28"/>
                <a:gd name="T1" fmla="*/ 21 h 27"/>
                <a:gd name="T2" fmla="*/ 16 w 28"/>
                <a:gd name="T3" fmla="*/ 25 h 27"/>
                <a:gd name="T4" fmla="*/ 4 w 28"/>
                <a:gd name="T5" fmla="*/ 22 h 27"/>
                <a:gd name="T6" fmla="*/ 2 w 28"/>
                <a:gd name="T7" fmla="*/ 18 h 27"/>
                <a:gd name="T8" fmla="*/ 5 w 28"/>
                <a:gd name="T9" fmla="*/ 6 h 27"/>
                <a:gd name="T10" fmla="*/ 12 w 28"/>
                <a:gd name="T11" fmla="*/ 2 h 27"/>
                <a:gd name="T12" fmla="*/ 24 w 28"/>
                <a:gd name="T13" fmla="*/ 5 h 27"/>
                <a:gd name="T14" fmla="*/ 26 w 28"/>
                <a:gd name="T15" fmla="*/ 9 h 27"/>
                <a:gd name="T16" fmla="*/ 23 w 28"/>
                <a:gd name="T17" fmla="*/ 2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27">
                  <a:moveTo>
                    <a:pt x="23" y="21"/>
                  </a:moveTo>
                  <a:cubicBezTo>
                    <a:pt x="16" y="25"/>
                    <a:pt x="16" y="25"/>
                    <a:pt x="16" y="25"/>
                  </a:cubicBezTo>
                  <a:cubicBezTo>
                    <a:pt x="12" y="27"/>
                    <a:pt x="7" y="26"/>
                    <a:pt x="4" y="22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0" y="14"/>
                    <a:pt x="1" y="8"/>
                    <a:pt x="5" y="6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6" y="0"/>
                    <a:pt x="21" y="1"/>
                    <a:pt x="24" y="5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28" y="13"/>
                    <a:pt x="27" y="18"/>
                    <a:pt x="23" y="21"/>
                  </a:cubicBezTo>
                  <a:close/>
                </a:path>
              </a:pathLst>
            </a:custGeom>
            <a:solidFill>
              <a:srgbClr val="E2E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42" name="Freeform 681">
              <a:extLst>
                <a:ext uri="{FF2B5EF4-FFF2-40B4-BE49-F238E27FC236}">
                  <a16:creationId xmlns:a16="http://schemas.microsoft.com/office/drawing/2014/main" id="{AC78CB8E-98FB-413F-BD81-479A14198D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37400" y="4289194"/>
              <a:ext cx="58737" cy="55563"/>
            </a:xfrm>
            <a:custGeom>
              <a:avLst/>
              <a:gdLst>
                <a:gd name="T0" fmla="*/ 23 w 29"/>
                <a:gd name="T1" fmla="*/ 21 h 28"/>
                <a:gd name="T2" fmla="*/ 16 w 29"/>
                <a:gd name="T3" fmla="*/ 25 h 28"/>
                <a:gd name="T4" fmla="*/ 5 w 29"/>
                <a:gd name="T5" fmla="*/ 22 h 28"/>
                <a:gd name="T6" fmla="*/ 2 w 29"/>
                <a:gd name="T7" fmla="*/ 18 h 28"/>
                <a:gd name="T8" fmla="*/ 5 w 29"/>
                <a:gd name="T9" fmla="*/ 6 h 28"/>
                <a:gd name="T10" fmla="*/ 12 w 29"/>
                <a:gd name="T11" fmla="*/ 2 h 28"/>
                <a:gd name="T12" fmla="*/ 24 w 29"/>
                <a:gd name="T13" fmla="*/ 6 h 28"/>
                <a:gd name="T14" fmla="*/ 26 w 29"/>
                <a:gd name="T15" fmla="*/ 10 h 28"/>
                <a:gd name="T16" fmla="*/ 23 w 29"/>
                <a:gd name="T17" fmla="*/ 2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28">
                  <a:moveTo>
                    <a:pt x="23" y="21"/>
                  </a:moveTo>
                  <a:cubicBezTo>
                    <a:pt x="16" y="25"/>
                    <a:pt x="16" y="25"/>
                    <a:pt x="16" y="25"/>
                  </a:cubicBezTo>
                  <a:cubicBezTo>
                    <a:pt x="12" y="28"/>
                    <a:pt x="7" y="26"/>
                    <a:pt x="5" y="22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0" y="14"/>
                    <a:pt x="1" y="9"/>
                    <a:pt x="5" y="6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7" y="0"/>
                    <a:pt x="22" y="2"/>
                    <a:pt x="24" y="6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9" y="14"/>
                    <a:pt x="27" y="19"/>
                    <a:pt x="23" y="21"/>
                  </a:cubicBezTo>
                  <a:close/>
                </a:path>
              </a:pathLst>
            </a:custGeom>
            <a:solidFill>
              <a:srgbClr val="E2E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43" name="Freeform 682">
              <a:extLst>
                <a:ext uri="{FF2B5EF4-FFF2-40B4-BE49-F238E27FC236}">
                  <a16:creationId xmlns:a16="http://schemas.microsoft.com/office/drawing/2014/main" id="{6553F536-4184-40DC-B512-73C4803EDA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12000" y="4363806"/>
              <a:ext cx="58737" cy="53975"/>
            </a:xfrm>
            <a:custGeom>
              <a:avLst/>
              <a:gdLst>
                <a:gd name="T0" fmla="*/ 24 w 29"/>
                <a:gd name="T1" fmla="*/ 21 h 27"/>
                <a:gd name="T2" fmla="*/ 17 w 29"/>
                <a:gd name="T3" fmla="*/ 25 h 27"/>
                <a:gd name="T4" fmla="*/ 5 w 29"/>
                <a:gd name="T5" fmla="*/ 22 h 27"/>
                <a:gd name="T6" fmla="*/ 3 w 29"/>
                <a:gd name="T7" fmla="*/ 18 h 27"/>
                <a:gd name="T8" fmla="*/ 6 w 29"/>
                <a:gd name="T9" fmla="*/ 6 h 27"/>
                <a:gd name="T10" fmla="*/ 13 w 29"/>
                <a:gd name="T11" fmla="*/ 2 h 27"/>
                <a:gd name="T12" fmla="*/ 25 w 29"/>
                <a:gd name="T13" fmla="*/ 5 h 27"/>
                <a:gd name="T14" fmla="*/ 27 w 29"/>
                <a:gd name="T15" fmla="*/ 9 h 27"/>
                <a:gd name="T16" fmla="*/ 24 w 29"/>
                <a:gd name="T17" fmla="*/ 2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27">
                  <a:moveTo>
                    <a:pt x="24" y="21"/>
                  </a:moveTo>
                  <a:cubicBezTo>
                    <a:pt x="17" y="25"/>
                    <a:pt x="17" y="25"/>
                    <a:pt x="17" y="25"/>
                  </a:cubicBezTo>
                  <a:cubicBezTo>
                    <a:pt x="13" y="27"/>
                    <a:pt x="7" y="26"/>
                    <a:pt x="5" y="22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0" y="14"/>
                    <a:pt x="2" y="8"/>
                    <a:pt x="6" y="6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7" y="0"/>
                    <a:pt x="22" y="1"/>
                    <a:pt x="25" y="5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9" y="13"/>
                    <a:pt x="28" y="19"/>
                    <a:pt x="24" y="21"/>
                  </a:cubicBezTo>
                  <a:close/>
                </a:path>
              </a:pathLst>
            </a:custGeom>
            <a:solidFill>
              <a:srgbClr val="E2E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44" name="Freeform 683">
              <a:extLst>
                <a:ext uri="{FF2B5EF4-FFF2-40B4-BE49-F238E27FC236}">
                  <a16:creationId xmlns:a16="http://schemas.microsoft.com/office/drawing/2014/main" id="{EB13CCAA-5777-4FBE-91C9-811FEF035B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62788" y="4392381"/>
              <a:ext cx="57150" cy="55563"/>
            </a:xfrm>
            <a:custGeom>
              <a:avLst/>
              <a:gdLst>
                <a:gd name="T0" fmla="*/ 23 w 29"/>
                <a:gd name="T1" fmla="*/ 22 h 28"/>
                <a:gd name="T2" fmla="*/ 16 w 29"/>
                <a:gd name="T3" fmla="*/ 26 h 28"/>
                <a:gd name="T4" fmla="*/ 4 w 29"/>
                <a:gd name="T5" fmla="*/ 22 h 28"/>
                <a:gd name="T6" fmla="*/ 2 w 29"/>
                <a:gd name="T7" fmla="*/ 19 h 28"/>
                <a:gd name="T8" fmla="*/ 5 w 29"/>
                <a:gd name="T9" fmla="*/ 7 h 28"/>
                <a:gd name="T10" fmla="*/ 12 w 29"/>
                <a:gd name="T11" fmla="*/ 3 h 28"/>
                <a:gd name="T12" fmla="*/ 24 w 29"/>
                <a:gd name="T13" fmla="*/ 6 h 28"/>
                <a:gd name="T14" fmla="*/ 26 w 29"/>
                <a:gd name="T15" fmla="*/ 10 h 28"/>
                <a:gd name="T16" fmla="*/ 23 w 29"/>
                <a:gd name="T17" fmla="*/ 2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28">
                  <a:moveTo>
                    <a:pt x="23" y="22"/>
                  </a:moveTo>
                  <a:cubicBezTo>
                    <a:pt x="16" y="26"/>
                    <a:pt x="16" y="26"/>
                    <a:pt x="16" y="26"/>
                  </a:cubicBezTo>
                  <a:cubicBezTo>
                    <a:pt x="12" y="28"/>
                    <a:pt x="7" y="27"/>
                    <a:pt x="4" y="22"/>
                  </a:cubicBezTo>
                  <a:cubicBezTo>
                    <a:pt x="2" y="19"/>
                    <a:pt x="2" y="19"/>
                    <a:pt x="2" y="19"/>
                  </a:cubicBezTo>
                  <a:cubicBezTo>
                    <a:pt x="0" y="14"/>
                    <a:pt x="1" y="9"/>
                    <a:pt x="5" y="7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6" y="0"/>
                    <a:pt x="22" y="2"/>
                    <a:pt x="24" y="6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9" y="14"/>
                    <a:pt x="27" y="19"/>
                    <a:pt x="23" y="22"/>
                  </a:cubicBezTo>
                  <a:close/>
                </a:path>
              </a:pathLst>
            </a:custGeom>
            <a:solidFill>
              <a:srgbClr val="E2E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45" name="Freeform 684">
              <a:extLst>
                <a:ext uri="{FF2B5EF4-FFF2-40B4-BE49-F238E27FC236}">
                  <a16:creationId xmlns:a16="http://schemas.microsoft.com/office/drawing/2014/main" id="{4D0E8452-1049-4238-9E74-039550663C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4388" y="4335231"/>
              <a:ext cx="57150" cy="53975"/>
            </a:xfrm>
            <a:custGeom>
              <a:avLst/>
              <a:gdLst>
                <a:gd name="T0" fmla="*/ 23 w 29"/>
                <a:gd name="T1" fmla="*/ 21 h 27"/>
                <a:gd name="T2" fmla="*/ 16 w 29"/>
                <a:gd name="T3" fmla="*/ 25 h 27"/>
                <a:gd name="T4" fmla="*/ 5 w 29"/>
                <a:gd name="T5" fmla="*/ 22 h 27"/>
                <a:gd name="T6" fmla="*/ 2 w 29"/>
                <a:gd name="T7" fmla="*/ 18 h 27"/>
                <a:gd name="T8" fmla="*/ 6 w 29"/>
                <a:gd name="T9" fmla="*/ 6 h 27"/>
                <a:gd name="T10" fmla="*/ 13 w 29"/>
                <a:gd name="T11" fmla="*/ 2 h 27"/>
                <a:gd name="T12" fmla="*/ 24 w 29"/>
                <a:gd name="T13" fmla="*/ 5 h 27"/>
                <a:gd name="T14" fmla="*/ 27 w 29"/>
                <a:gd name="T15" fmla="*/ 9 h 27"/>
                <a:gd name="T16" fmla="*/ 23 w 29"/>
                <a:gd name="T17" fmla="*/ 2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27">
                  <a:moveTo>
                    <a:pt x="23" y="21"/>
                  </a:moveTo>
                  <a:cubicBezTo>
                    <a:pt x="16" y="25"/>
                    <a:pt x="16" y="25"/>
                    <a:pt x="16" y="25"/>
                  </a:cubicBezTo>
                  <a:cubicBezTo>
                    <a:pt x="12" y="27"/>
                    <a:pt x="7" y="26"/>
                    <a:pt x="5" y="22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0" y="14"/>
                    <a:pt x="1" y="9"/>
                    <a:pt x="6" y="6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7" y="0"/>
                    <a:pt x="22" y="1"/>
                    <a:pt x="24" y="5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9" y="13"/>
                    <a:pt x="28" y="19"/>
                    <a:pt x="23" y="21"/>
                  </a:cubicBezTo>
                  <a:close/>
                </a:path>
              </a:pathLst>
            </a:custGeom>
            <a:solidFill>
              <a:srgbClr val="E2E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46" name="Freeform 685">
              <a:extLst>
                <a:ext uri="{FF2B5EF4-FFF2-40B4-BE49-F238E27FC236}">
                  <a16:creationId xmlns:a16="http://schemas.microsoft.com/office/drawing/2014/main" id="{A318B848-A851-4B48-94FE-A3A2A8F147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4219344"/>
              <a:ext cx="49212" cy="52388"/>
            </a:xfrm>
            <a:custGeom>
              <a:avLst/>
              <a:gdLst>
                <a:gd name="T0" fmla="*/ 22 w 25"/>
                <a:gd name="T1" fmla="*/ 20 h 26"/>
                <a:gd name="T2" fmla="*/ 14 w 25"/>
                <a:gd name="T3" fmla="*/ 25 h 26"/>
                <a:gd name="T4" fmla="*/ 8 w 25"/>
                <a:gd name="T5" fmla="*/ 23 h 26"/>
                <a:gd name="T6" fmla="*/ 1 w 25"/>
                <a:gd name="T7" fmla="*/ 12 h 26"/>
                <a:gd name="T8" fmla="*/ 3 w 25"/>
                <a:gd name="T9" fmla="*/ 6 h 26"/>
                <a:gd name="T10" fmla="*/ 11 w 25"/>
                <a:gd name="T11" fmla="*/ 1 h 26"/>
                <a:gd name="T12" fmla="*/ 17 w 25"/>
                <a:gd name="T13" fmla="*/ 2 h 26"/>
                <a:gd name="T14" fmla="*/ 24 w 25"/>
                <a:gd name="T15" fmla="*/ 14 h 26"/>
                <a:gd name="T16" fmla="*/ 22 w 25"/>
                <a:gd name="T17" fmla="*/ 2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6">
                  <a:moveTo>
                    <a:pt x="22" y="20"/>
                  </a:moveTo>
                  <a:cubicBezTo>
                    <a:pt x="14" y="25"/>
                    <a:pt x="14" y="25"/>
                    <a:pt x="14" y="25"/>
                  </a:cubicBezTo>
                  <a:cubicBezTo>
                    <a:pt x="12" y="26"/>
                    <a:pt x="9" y="25"/>
                    <a:pt x="8" y="23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0" y="10"/>
                    <a:pt x="1" y="7"/>
                    <a:pt x="3" y="6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3" y="0"/>
                    <a:pt x="16" y="0"/>
                    <a:pt x="17" y="2"/>
                  </a:cubicBezTo>
                  <a:cubicBezTo>
                    <a:pt x="24" y="14"/>
                    <a:pt x="24" y="14"/>
                    <a:pt x="24" y="14"/>
                  </a:cubicBezTo>
                  <a:cubicBezTo>
                    <a:pt x="25" y="16"/>
                    <a:pt x="24" y="19"/>
                    <a:pt x="22" y="20"/>
                  </a:cubicBezTo>
                  <a:close/>
                </a:path>
              </a:pathLst>
            </a:custGeom>
            <a:solidFill>
              <a:srgbClr val="EE2C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47" name="Freeform 686">
              <a:extLst>
                <a:ext uri="{FF2B5EF4-FFF2-40B4-BE49-F238E27FC236}">
                  <a16:creationId xmlns:a16="http://schemas.microsoft.com/office/drawing/2014/main" id="{5453FC6A-DE7F-41FC-AE95-5987F0945B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13600" y="4308244"/>
              <a:ext cx="49212" cy="52388"/>
            </a:xfrm>
            <a:custGeom>
              <a:avLst/>
              <a:gdLst>
                <a:gd name="T0" fmla="*/ 22 w 25"/>
                <a:gd name="T1" fmla="*/ 21 h 26"/>
                <a:gd name="T2" fmla="*/ 14 w 25"/>
                <a:gd name="T3" fmla="*/ 25 h 26"/>
                <a:gd name="T4" fmla="*/ 8 w 25"/>
                <a:gd name="T5" fmla="*/ 23 h 26"/>
                <a:gd name="T6" fmla="*/ 2 w 25"/>
                <a:gd name="T7" fmla="*/ 13 h 26"/>
                <a:gd name="T8" fmla="*/ 3 w 25"/>
                <a:gd name="T9" fmla="*/ 6 h 26"/>
                <a:gd name="T10" fmla="*/ 11 w 25"/>
                <a:gd name="T11" fmla="*/ 2 h 26"/>
                <a:gd name="T12" fmla="*/ 18 w 25"/>
                <a:gd name="T13" fmla="*/ 3 h 26"/>
                <a:gd name="T14" fmla="*/ 24 w 25"/>
                <a:gd name="T15" fmla="*/ 14 h 26"/>
                <a:gd name="T16" fmla="*/ 22 w 25"/>
                <a:gd name="T17" fmla="*/ 21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6">
                  <a:moveTo>
                    <a:pt x="22" y="21"/>
                  </a:moveTo>
                  <a:cubicBezTo>
                    <a:pt x="14" y="25"/>
                    <a:pt x="14" y="25"/>
                    <a:pt x="14" y="25"/>
                  </a:cubicBezTo>
                  <a:cubicBezTo>
                    <a:pt x="12" y="26"/>
                    <a:pt x="9" y="26"/>
                    <a:pt x="8" y="2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0" y="10"/>
                    <a:pt x="1" y="8"/>
                    <a:pt x="3" y="6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4" y="0"/>
                    <a:pt x="16" y="1"/>
                    <a:pt x="18" y="3"/>
                  </a:cubicBezTo>
                  <a:cubicBezTo>
                    <a:pt x="24" y="14"/>
                    <a:pt x="24" y="14"/>
                    <a:pt x="24" y="14"/>
                  </a:cubicBezTo>
                  <a:cubicBezTo>
                    <a:pt x="25" y="16"/>
                    <a:pt x="24" y="19"/>
                    <a:pt x="22" y="21"/>
                  </a:cubicBezTo>
                  <a:close/>
                </a:path>
              </a:pathLst>
            </a:custGeom>
            <a:solidFill>
              <a:srgbClr val="F7F8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48" name="Freeform 687">
              <a:extLst>
                <a:ext uri="{FF2B5EF4-FFF2-40B4-BE49-F238E27FC236}">
                  <a16:creationId xmlns:a16="http://schemas.microsoft.com/office/drawing/2014/main" id="{449FC979-6400-494E-8B37-BA960E9D39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88200" y="4265381"/>
              <a:ext cx="49212" cy="49213"/>
            </a:xfrm>
            <a:custGeom>
              <a:avLst/>
              <a:gdLst>
                <a:gd name="T0" fmla="*/ 21 w 25"/>
                <a:gd name="T1" fmla="*/ 20 h 25"/>
                <a:gd name="T2" fmla="*/ 15 w 25"/>
                <a:gd name="T3" fmla="*/ 24 h 25"/>
                <a:gd name="T4" fmla="*/ 7 w 25"/>
                <a:gd name="T5" fmla="*/ 22 h 25"/>
                <a:gd name="T6" fmla="*/ 2 w 25"/>
                <a:gd name="T7" fmla="*/ 13 h 25"/>
                <a:gd name="T8" fmla="*/ 4 w 25"/>
                <a:gd name="T9" fmla="*/ 5 h 25"/>
                <a:gd name="T10" fmla="*/ 10 w 25"/>
                <a:gd name="T11" fmla="*/ 1 h 25"/>
                <a:gd name="T12" fmla="*/ 18 w 25"/>
                <a:gd name="T13" fmla="*/ 3 h 25"/>
                <a:gd name="T14" fmla="*/ 23 w 25"/>
                <a:gd name="T15" fmla="*/ 13 h 25"/>
                <a:gd name="T16" fmla="*/ 21 w 25"/>
                <a:gd name="T17" fmla="*/ 2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5">
                  <a:moveTo>
                    <a:pt x="21" y="20"/>
                  </a:moveTo>
                  <a:cubicBezTo>
                    <a:pt x="15" y="24"/>
                    <a:pt x="15" y="24"/>
                    <a:pt x="15" y="24"/>
                  </a:cubicBezTo>
                  <a:cubicBezTo>
                    <a:pt x="12" y="25"/>
                    <a:pt x="9" y="24"/>
                    <a:pt x="7" y="22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0" y="10"/>
                    <a:pt x="1" y="7"/>
                    <a:pt x="4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3" y="0"/>
                    <a:pt x="16" y="1"/>
                    <a:pt x="18" y="3"/>
                  </a:cubicBezTo>
                  <a:cubicBezTo>
                    <a:pt x="23" y="13"/>
                    <a:pt x="23" y="13"/>
                    <a:pt x="23" y="13"/>
                  </a:cubicBezTo>
                  <a:cubicBezTo>
                    <a:pt x="25" y="15"/>
                    <a:pt x="24" y="19"/>
                    <a:pt x="21" y="20"/>
                  </a:cubicBezTo>
                  <a:close/>
                </a:path>
              </a:pathLst>
            </a:custGeom>
            <a:solidFill>
              <a:srgbClr val="E2E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49" name="Freeform 688">
              <a:extLst>
                <a:ext uri="{FF2B5EF4-FFF2-40B4-BE49-F238E27FC236}">
                  <a16:creationId xmlns:a16="http://schemas.microsoft.com/office/drawing/2014/main" id="{E4550BA2-C5B3-4AD1-8BDD-09A4FF6563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59600" y="4163781"/>
              <a:ext cx="215900" cy="128588"/>
            </a:xfrm>
            <a:custGeom>
              <a:avLst/>
              <a:gdLst>
                <a:gd name="T0" fmla="*/ 136 w 136"/>
                <a:gd name="T1" fmla="*/ 4 h 81"/>
                <a:gd name="T2" fmla="*/ 1 w 136"/>
                <a:gd name="T3" fmla="*/ 81 h 81"/>
                <a:gd name="T4" fmla="*/ 0 w 136"/>
                <a:gd name="T5" fmla="*/ 78 h 81"/>
                <a:gd name="T6" fmla="*/ 135 w 136"/>
                <a:gd name="T7" fmla="*/ 0 h 81"/>
                <a:gd name="T8" fmla="*/ 136 w 136"/>
                <a:gd name="T9" fmla="*/ 4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6" h="81">
                  <a:moveTo>
                    <a:pt x="136" y="4"/>
                  </a:moveTo>
                  <a:lnTo>
                    <a:pt x="1" y="81"/>
                  </a:lnTo>
                  <a:lnTo>
                    <a:pt x="0" y="78"/>
                  </a:lnTo>
                  <a:lnTo>
                    <a:pt x="135" y="0"/>
                  </a:lnTo>
                  <a:lnTo>
                    <a:pt x="136" y="4"/>
                  </a:lnTo>
                  <a:close/>
                </a:path>
              </a:pathLst>
            </a:custGeom>
            <a:solidFill>
              <a:srgbClr val="333C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50" name="Freeform 689">
              <a:extLst>
                <a:ext uri="{FF2B5EF4-FFF2-40B4-BE49-F238E27FC236}">
                  <a16:creationId xmlns:a16="http://schemas.microsoft.com/office/drawing/2014/main" id="{B14EB975-7A41-47C9-AB80-660705FA9B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20213" y="4790844"/>
              <a:ext cx="55562" cy="125413"/>
            </a:xfrm>
            <a:custGeom>
              <a:avLst/>
              <a:gdLst>
                <a:gd name="T0" fmla="*/ 23 w 28"/>
                <a:gd name="T1" fmla="*/ 37 h 63"/>
                <a:gd name="T2" fmla="*/ 28 w 28"/>
                <a:gd name="T3" fmla="*/ 11 h 63"/>
                <a:gd name="T4" fmla="*/ 9 w 28"/>
                <a:gd name="T5" fmla="*/ 14 h 63"/>
                <a:gd name="T6" fmla="*/ 2 w 28"/>
                <a:gd name="T7" fmla="*/ 54 h 63"/>
                <a:gd name="T8" fmla="*/ 23 w 28"/>
                <a:gd name="T9" fmla="*/ 37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63">
                  <a:moveTo>
                    <a:pt x="23" y="37"/>
                  </a:moveTo>
                  <a:cubicBezTo>
                    <a:pt x="28" y="11"/>
                    <a:pt x="28" y="11"/>
                    <a:pt x="28" y="11"/>
                  </a:cubicBezTo>
                  <a:cubicBezTo>
                    <a:pt x="28" y="11"/>
                    <a:pt x="21" y="0"/>
                    <a:pt x="9" y="14"/>
                  </a:cubicBezTo>
                  <a:cubicBezTo>
                    <a:pt x="9" y="14"/>
                    <a:pt x="0" y="46"/>
                    <a:pt x="2" y="54"/>
                  </a:cubicBezTo>
                  <a:cubicBezTo>
                    <a:pt x="4" y="63"/>
                    <a:pt x="23" y="37"/>
                    <a:pt x="23" y="37"/>
                  </a:cubicBez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51" name="Freeform 690">
              <a:extLst>
                <a:ext uri="{FF2B5EF4-FFF2-40B4-BE49-F238E27FC236}">
                  <a16:creationId xmlns:a16="http://schemas.microsoft.com/office/drawing/2014/main" id="{D960282A-3784-4686-B92E-17254308E8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50163" y="4530494"/>
              <a:ext cx="565150" cy="630238"/>
            </a:xfrm>
            <a:custGeom>
              <a:avLst/>
              <a:gdLst>
                <a:gd name="T0" fmla="*/ 278 w 356"/>
                <a:gd name="T1" fmla="*/ 16 h 397"/>
                <a:gd name="T2" fmla="*/ 251 w 356"/>
                <a:gd name="T3" fmla="*/ 7 h 397"/>
                <a:gd name="T4" fmla="*/ 228 w 356"/>
                <a:gd name="T5" fmla="*/ 23 h 397"/>
                <a:gd name="T6" fmla="*/ 201 w 356"/>
                <a:gd name="T7" fmla="*/ 15 h 397"/>
                <a:gd name="T8" fmla="*/ 178 w 356"/>
                <a:gd name="T9" fmla="*/ 31 h 397"/>
                <a:gd name="T10" fmla="*/ 150 w 356"/>
                <a:gd name="T11" fmla="*/ 23 h 397"/>
                <a:gd name="T12" fmla="*/ 128 w 356"/>
                <a:gd name="T13" fmla="*/ 39 h 397"/>
                <a:gd name="T14" fmla="*/ 100 w 356"/>
                <a:gd name="T15" fmla="*/ 31 h 397"/>
                <a:gd name="T16" fmla="*/ 78 w 356"/>
                <a:gd name="T17" fmla="*/ 47 h 397"/>
                <a:gd name="T18" fmla="*/ 50 w 356"/>
                <a:gd name="T19" fmla="*/ 39 h 397"/>
                <a:gd name="T20" fmla="*/ 27 w 356"/>
                <a:gd name="T21" fmla="*/ 55 h 397"/>
                <a:gd name="T22" fmla="*/ 0 w 356"/>
                <a:gd name="T23" fmla="*/ 46 h 397"/>
                <a:gd name="T24" fmla="*/ 2 w 356"/>
                <a:gd name="T25" fmla="*/ 59 h 397"/>
                <a:gd name="T26" fmla="*/ 24 w 356"/>
                <a:gd name="T27" fmla="*/ 197 h 397"/>
                <a:gd name="T28" fmla="*/ 55 w 356"/>
                <a:gd name="T29" fmla="*/ 397 h 397"/>
                <a:gd name="T30" fmla="*/ 356 w 356"/>
                <a:gd name="T31" fmla="*/ 351 h 397"/>
                <a:gd name="T32" fmla="*/ 325 w 356"/>
                <a:gd name="T33" fmla="*/ 150 h 397"/>
                <a:gd name="T34" fmla="*/ 303 w 356"/>
                <a:gd name="T35" fmla="*/ 12 h 397"/>
                <a:gd name="T36" fmla="*/ 301 w 356"/>
                <a:gd name="T37" fmla="*/ 0 h 397"/>
                <a:gd name="T38" fmla="*/ 278 w 356"/>
                <a:gd name="T39" fmla="*/ 16 h 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56" h="397">
                  <a:moveTo>
                    <a:pt x="278" y="16"/>
                  </a:moveTo>
                  <a:lnTo>
                    <a:pt x="251" y="7"/>
                  </a:lnTo>
                  <a:lnTo>
                    <a:pt x="228" y="23"/>
                  </a:lnTo>
                  <a:lnTo>
                    <a:pt x="201" y="15"/>
                  </a:lnTo>
                  <a:lnTo>
                    <a:pt x="178" y="31"/>
                  </a:lnTo>
                  <a:lnTo>
                    <a:pt x="150" y="23"/>
                  </a:lnTo>
                  <a:lnTo>
                    <a:pt x="128" y="39"/>
                  </a:lnTo>
                  <a:lnTo>
                    <a:pt x="100" y="31"/>
                  </a:lnTo>
                  <a:lnTo>
                    <a:pt x="78" y="47"/>
                  </a:lnTo>
                  <a:lnTo>
                    <a:pt x="50" y="39"/>
                  </a:lnTo>
                  <a:lnTo>
                    <a:pt x="27" y="55"/>
                  </a:lnTo>
                  <a:lnTo>
                    <a:pt x="0" y="46"/>
                  </a:lnTo>
                  <a:lnTo>
                    <a:pt x="2" y="59"/>
                  </a:lnTo>
                  <a:lnTo>
                    <a:pt x="24" y="197"/>
                  </a:lnTo>
                  <a:lnTo>
                    <a:pt x="55" y="397"/>
                  </a:lnTo>
                  <a:lnTo>
                    <a:pt x="356" y="351"/>
                  </a:lnTo>
                  <a:lnTo>
                    <a:pt x="325" y="150"/>
                  </a:lnTo>
                  <a:lnTo>
                    <a:pt x="303" y="12"/>
                  </a:lnTo>
                  <a:lnTo>
                    <a:pt x="301" y="0"/>
                  </a:lnTo>
                  <a:lnTo>
                    <a:pt x="278" y="16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52" name="Freeform 691">
              <a:extLst>
                <a:ext uri="{FF2B5EF4-FFF2-40B4-BE49-F238E27FC236}">
                  <a16:creationId xmlns:a16="http://schemas.microsoft.com/office/drawing/2014/main" id="{48BBABEE-1E8B-44B0-9625-3EA31F4DCD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9850" y="4589231"/>
              <a:ext cx="423862" cy="117475"/>
            </a:xfrm>
            <a:custGeom>
              <a:avLst/>
              <a:gdLst>
                <a:gd name="T0" fmla="*/ 210 w 213"/>
                <a:gd name="T1" fmla="*/ 27 h 59"/>
                <a:gd name="T2" fmla="*/ 7 w 213"/>
                <a:gd name="T3" fmla="*/ 58 h 59"/>
                <a:gd name="T4" fmla="*/ 4 w 213"/>
                <a:gd name="T5" fmla="*/ 56 h 59"/>
                <a:gd name="T6" fmla="*/ 0 w 213"/>
                <a:gd name="T7" fmla="*/ 36 h 59"/>
                <a:gd name="T8" fmla="*/ 3 w 213"/>
                <a:gd name="T9" fmla="*/ 32 h 59"/>
                <a:gd name="T10" fmla="*/ 206 w 213"/>
                <a:gd name="T11" fmla="*/ 0 h 59"/>
                <a:gd name="T12" fmla="*/ 210 w 213"/>
                <a:gd name="T13" fmla="*/ 3 h 59"/>
                <a:gd name="T14" fmla="*/ 213 w 213"/>
                <a:gd name="T15" fmla="*/ 23 h 59"/>
                <a:gd name="T16" fmla="*/ 210 w 213"/>
                <a:gd name="T17" fmla="*/ 2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3" h="59">
                  <a:moveTo>
                    <a:pt x="210" y="27"/>
                  </a:moveTo>
                  <a:cubicBezTo>
                    <a:pt x="7" y="58"/>
                    <a:pt x="7" y="58"/>
                    <a:pt x="7" y="58"/>
                  </a:cubicBezTo>
                  <a:cubicBezTo>
                    <a:pt x="6" y="59"/>
                    <a:pt x="4" y="57"/>
                    <a:pt x="4" y="5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4"/>
                    <a:pt x="1" y="32"/>
                    <a:pt x="3" y="32"/>
                  </a:cubicBezTo>
                  <a:cubicBezTo>
                    <a:pt x="206" y="0"/>
                    <a:pt x="206" y="0"/>
                    <a:pt x="206" y="0"/>
                  </a:cubicBezTo>
                  <a:cubicBezTo>
                    <a:pt x="208" y="0"/>
                    <a:pt x="209" y="1"/>
                    <a:pt x="210" y="3"/>
                  </a:cubicBezTo>
                  <a:cubicBezTo>
                    <a:pt x="213" y="23"/>
                    <a:pt x="213" y="23"/>
                    <a:pt x="213" y="23"/>
                  </a:cubicBezTo>
                  <a:cubicBezTo>
                    <a:pt x="213" y="25"/>
                    <a:pt x="212" y="27"/>
                    <a:pt x="210" y="27"/>
                  </a:cubicBezTo>
                  <a:close/>
                </a:path>
              </a:pathLst>
            </a:custGeom>
            <a:solidFill>
              <a:srgbClr val="EE2C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53" name="Freeform 692">
              <a:extLst>
                <a:ext uri="{FF2B5EF4-FFF2-40B4-BE49-F238E27FC236}">
                  <a16:creationId xmlns:a16="http://schemas.microsoft.com/office/drawing/2014/main" id="{12A77AA4-0200-4EC4-9222-77C6CB6E8E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00963" y="4711469"/>
              <a:ext cx="144462" cy="166688"/>
            </a:xfrm>
            <a:custGeom>
              <a:avLst/>
              <a:gdLst>
                <a:gd name="T0" fmla="*/ 69 w 72"/>
                <a:gd name="T1" fmla="*/ 75 h 84"/>
                <a:gd name="T2" fmla="*/ 15 w 72"/>
                <a:gd name="T3" fmla="*/ 83 h 84"/>
                <a:gd name="T4" fmla="*/ 11 w 72"/>
                <a:gd name="T5" fmla="*/ 81 h 84"/>
                <a:gd name="T6" fmla="*/ 0 w 72"/>
                <a:gd name="T7" fmla="*/ 12 h 84"/>
                <a:gd name="T8" fmla="*/ 3 w 72"/>
                <a:gd name="T9" fmla="*/ 9 h 84"/>
                <a:gd name="T10" fmla="*/ 58 w 72"/>
                <a:gd name="T11" fmla="*/ 0 h 84"/>
                <a:gd name="T12" fmla="*/ 61 w 72"/>
                <a:gd name="T13" fmla="*/ 3 h 84"/>
                <a:gd name="T14" fmla="*/ 72 w 72"/>
                <a:gd name="T15" fmla="*/ 71 h 84"/>
                <a:gd name="T16" fmla="*/ 69 w 72"/>
                <a:gd name="T17" fmla="*/ 75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" h="84">
                  <a:moveTo>
                    <a:pt x="69" y="75"/>
                  </a:moveTo>
                  <a:cubicBezTo>
                    <a:pt x="15" y="83"/>
                    <a:pt x="15" y="83"/>
                    <a:pt x="15" y="83"/>
                  </a:cubicBezTo>
                  <a:cubicBezTo>
                    <a:pt x="13" y="84"/>
                    <a:pt x="11" y="82"/>
                    <a:pt x="11" y="81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1"/>
                    <a:pt x="1" y="9"/>
                    <a:pt x="3" y="9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59" y="0"/>
                    <a:pt x="61" y="1"/>
                    <a:pt x="61" y="3"/>
                  </a:cubicBezTo>
                  <a:cubicBezTo>
                    <a:pt x="72" y="71"/>
                    <a:pt x="72" y="71"/>
                    <a:pt x="72" y="71"/>
                  </a:cubicBezTo>
                  <a:cubicBezTo>
                    <a:pt x="72" y="73"/>
                    <a:pt x="71" y="75"/>
                    <a:pt x="69" y="75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54" name="Freeform 693">
              <a:extLst>
                <a:ext uri="{FF2B5EF4-FFF2-40B4-BE49-F238E27FC236}">
                  <a16:creationId xmlns:a16="http://schemas.microsoft.com/office/drawing/2014/main" id="{B97684EF-B399-47B0-BD39-E3AC967DAD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27950" y="4874981"/>
              <a:ext cx="155575" cy="242888"/>
            </a:xfrm>
            <a:custGeom>
              <a:avLst/>
              <a:gdLst>
                <a:gd name="T0" fmla="*/ 74 w 78"/>
                <a:gd name="T1" fmla="*/ 114 h 122"/>
                <a:gd name="T2" fmla="*/ 21 w 78"/>
                <a:gd name="T3" fmla="*/ 122 h 122"/>
                <a:gd name="T4" fmla="*/ 17 w 78"/>
                <a:gd name="T5" fmla="*/ 119 h 122"/>
                <a:gd name="T6" fmla="*/ 0 w 78"/>
                <a:gd name="T7" fmla="*/ 13 h 122"/>
                <a:gd name="T8" fmla="*/ 3 w 78"/>
                <a:gd name="T9" fmla="*/ 8 h 122"/>
                <a:gd name="T10" fmla="*/ 57 w 78"/>
                <a:gd name="T11" fmla="*/ 0 h 122"/>
                <a:gd name="T12" fmla="*/ 61 w 78"/>
                <a:gd name="T13" fmla="*/ 3 h 122"/>
                <a:gd name="T14" fmla="*/ 78 w 78"/>
                <a:gd name="T15" fmla="*/ 109 h 122"/>
                <a:gd name="T16" fmla="*/ 74 w 78"/>
                <a:gd name="T17" fmla="*/ 114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8" h="122">
                  <a:moveTo>
                    <a:pt x="74" y="114"/>
                  </a:moveTo>
                  <a:cubicBezTo>
                    <a:pt x="21" y="122"/>
                    <a:pt x="21" y="122"/>
                    <a:pt x="21" y="122"/>
                  </a:cubicBezTo>
                  <a:cubicBezTo>
                    <a:pt x="19" y="122"/>
                    <a:pt x="17" y="121"/>
                    <a:pt x="17" y="119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1"/>
                    <a:pt x="1" y="9"/>
                    <a:pt x="3" y="8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59" y="0"/>
                    <a:pt x="61" y="1"/>
                    <a:pt x="61" y="3"/>
                  </a:cubicBezTo>
                  <a:cubicBezTo>
                    <a:pt x="78" y="109"/>
                    <a:pt x="78" y="109"/>
                    <a:pt x="78" y="109"/>
                  </a:cubicBezTo>
                  <a:cubicBezTo>
                    <a:pt x="78" y="111"/>
                    <a:pt x="76" y="113"/>
                    <a:pt x="74" y="114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55" name="Freeform 694">
              <a:extLst>
                <a:ext uri="{FF2B5EF4-FFF2-40B4-BE49-F238E27FC236}">
                  <a16:creationId xmlns:a16="http://schemas.microsoft.com/office/drawing/2014/main" id="{6E9F4ABE-DBE1-4FED-88D8-F4DDBA3833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40663" y="4665431"/>
              <a:ext cx="282575" cy="85725"/>
            </a:xfrm>
            <a:custGeom>
              <a:avLst/>
              <a:gdLst>
                <a:gd name="T0" fmla="*/ 140 w 142"/>
                <a:gd name="T1" fmla="*/ 22 h 43"/>
                <a:gd name="T2" fmla="*/ 6 w 142"/>
                <a:gd name="T3" fmla="*/ 43 h 43"/>
                <a:gd name="T4" fmla="*/ 3 w 142"/>
                <a:gd name="T5" fmla="*/ 41 h 43"/>
                <a:gd name="T6" fmla="*/ 0 w 142"/>
                <a:gd name="T7" fmla="*/ 24 h 43"/>
                <a:gd name="T8" fmla="*/ 2 w 142"/>
                <a:gd name="T9" fmla="*/ 21 h 43"/>
                <a:gd name="T10" fmla="*/ 137 w 142"/>
                <a:gd name="T11" fmla="*/ 0 h 43"/>
                <a:gd name="T12" fmla="*/ 139 w 142"/>
                <a:gd name="T13" fmla="*/ 2 h 43"/>
                <a:gd name="T14" fmla="*/ 142 w 142"/>
                <a:gd name="T15" fmla="*/ 19 h 43"/>
                <a:gd name="T16" fmla="*/ 140 w 142"/>
                <a:gd name="T17" fmla="*/ 22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2" h="43">
                  <a:moveTo>
                    <a:pt x="140" y="22"/>
                  </a:moveTo>
                  <a:cubicBezTo>
                    <a:pt x="6" y="43"/>
                    <a:pt x="6" y="43"/>
                    <a:pt x="6" y="43"/>
                  </a:cubicBezTo>
                  <a:cubicBezTo>
                    <a:pt x="4" y="43"/>
                    <a:pt x="3" y="42"/>
                    <a:pt x="3" y="41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2"/>
                    <a:pt x="1" y="21"/>
                    <a:pt x="2" y="21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38" y="0"/>
                    <a:pt x="139" y="1"/>
                    <a:pt x="139" y="2"/>
                  </a:cubicBezTo>
                  <a:cubicBezTo>
                    <a:pt x="142" y="19"/>
                    <a:pt x="142" y="19"/>
                    <a:pt x="142" y="19"/>
                  </a:cubicBezTo>
                  <a:cubicBezTo>
                    <a:pt x="142" y="20"/>
                    <a:pt x="141" y="21"/>
                    <a:pt x="140" y="22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56" name="Freeform 695">
              <a:extLst>
                <a:ext uri="{FF2B5EF4-FFF2-40B4-BE49-F238E27FC236}">
                  <a16:creationId xmlns:a16="http://schemas.microsoft.com/office/drawing/2014/main" id="{E2396DE5-52D3-478E-98F4-A4DC853B99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48600" y="4720994"/>
              <a:ext cx="280987" cy="69850"/>
            </a:xfrm>
            <a:custGeom>
              <a:avLst/>
              <a:gdLst>
                <a:gd name="T0" fmla="*/ 177 w 177"/>
                <a:gd name="T1" fmla="*/ 16 h 44"/>
                <a:gd name="T2" fmla="*/ 3 w 177"/>
                <a:gd name="T3" fmla="*/ 44 h 44"/>
                <a:gd name="T4" fmla="*/ 0 w 177"/>
                <a:gd name="T5" fmla="*/ 28 h 44"/>
                <a:gd name="T6" fmla="*/ 175 w 177"/>
                <a:gd name="T7" fmla="*/ 0 h 44"/>
                <a:gd name="T8" fmla="*/ 177 w 177"/>
                <a:gd name="T9" fmla="*/ 16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7" h="44">
                  <a:moveTo>
                    <a:pt x="177" y="16"/>
                  </a:moveTo>
                  <a:lnTo>
                    <a:pt x="3" y="44"/>
                  </a:lnTo>
                  <a:lnTo>
                    <a:pt x="0" y="28"/>
                  </a:lnTo>
                  <a:lnTo>
                    <a:pt x="175" y="0"/>
                  </a:lnTo>
                  <a:lnTo>
                    <a:pt x="177" y="16"/>
                  </a:ln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57" name="Freeform 696">
              <a:extLst>
                <a:ext uri="{FF2B5EF4-FFF2-40B4-BE49-F238E27FC236}">
                  <a16:creationId xmlns:a16="http://schemas.microsoft.com/office/drawing/2014/main" id="{935E9560-47AE-4624-A481-36C4816EE2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56538" y="4768619"/>
              <a:ext cx="279400" cy="53975"/>
            </a:xfrm>
            <a:custGeom>
              <a:avLst/>
              <a:gdLst>
                <a:gd name="T0" fmla="*/ 139 w 140"/>
                <a:gd name="T1" fmla="*/ 5 h 27"/>
                <a:gd name="T2" fmla="*/ 2 w 140"/>
                <a:gd name="T3" fmla="*/ 27 h 27"/>
                <a:gd name="T4" fmla="*/ 1 w 140"/>
                <a:gd name="T5" fmla="*/ 25 h 27"/>
                <a:gd name="T6" fmla="*/ 0 w 140"/>
                <a:gd name="T7" fmla="*/ 22 h 27"/>
                <a:gd name="T8" fmla="*/ 1 w 140"/>
                <a:gd name="T9" fmla="*/ 21 h 27"/>
                <a:gd name="T10" fmla="*/ 138 w 140"/>
                <a:gd name="T11" fmla="*/ 0 h 27"/>
                <a:gd name="T12" fmla="*/ 139 w 140"/>
                <a:gd name="T13" fmla="*/ 1 h 27"/>
                <a:gd name="T14" fmla="*/ 140 w 140"/>
                <a:gd name="T15" fmla="*/ 4 h 27"/>
                <a:gd name="T16" fmla="*/ 139 w 140"/>
                <a:gd name="T17" fmla="*/ 5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" h="27">
                  <a:moveTo>
                    <a:pt x="139" y="5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1" y="27"/>
                    <a:pt x="1" y="26"/>
                    <a:pt x="1" y="25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1"/>
                    <a:pt x="1" y="21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8" y="0"/>
                    <a:pt x="139" y="0"/>
                    <a:pt x="139" y="1"/>
                  </a:cubicBezTo>
                  <a:cubicBezTo>
                    <a:pt x="140" y="4"/>
                    <a:pt x="140" y="4"/>
                    <a:pt x="140" y="4"/>
                  </a:cubicBezTo>
                  <a:cubicBezTo>
                    <a:pt x="140" y="4"/>
                    <a:pt x="139" y="5"/>
                    <a:pt x="139" y="5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58" name="Freeform 697">
              <a:extLst>
                <a:ext uri="{FF2B5EF4-FFF2-40B4-BE49-F238E27FC236}">
                  <a16:creationId xmlns:a16="http://schemas.microsoft.com/office/drawing/2014/main" id="{12AA8679-57AA-4E3B-82B3-F4CC481A69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61300" y="4789256"/>
              <a:ext cx="276225" cy="53975"/>
            </a:xfrm>
            <a:custGeom>
              <a:avLst/>
              <a:gdLst>
                <a:gd name="T0" fmla="*/ 138 w 139"/>
                <a:gd name="T1" fmla="*/ 6 h 27"/>
                <a:gd name="T2" fmla="*/ 2 w 139"/>
                <a:gd name="T3" fmla="*/ 27 h 27"/>
                <a:gd name="T4" fmla="*/ 0 w 139"/>
                <a:gd name="T5" fmla="*/ 26 h 27"/>
                <a:gd name="T6" fmla="*/ 0 w 139"/>
                <a:gd name="T7" fmla="*/ 23 h 27"/>
                <a:gd name="T8" fmla="*/ 1 w 139"/>
                <a:gd name="T9" fmla="*/ 21 h 27"/>
                <a:gd name="T10" fmla="*/ 137 w 139"/>
                <a:gd name="T11" fmla="*/ 0 h 27"/>
                <a:gd name="T12" fmla="*/ 139 w 139"/>
                <a:gd name="T13" fmla="*/ 1 h 27"/>
                <a:gd name="T14" fmla="*/ 139 w 139"/>
                <a:gd name="T15" fmla="*/ 4 h 27"/>
                <a:gd name="T16" fmla="*/ 138 w 139"/>
                <a:gd name="T17" fmla="*/ 6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9" h="27">
                  <a:moveTo>
                    <a:pt x="138" y="6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1" y="27"/>
                    <a:pt x="0" y="26"/>
                    <a:pt x="0" y="2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2"/>
                    <a:pt x="0" y="21"/>
                    <a:pt x="1" y="21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38" y="0"/>
                    <a:pt x="139" y="0"/>
                    <a:pt x="139" y="1"/>
                  </a:cubicBezTo>
                  <a:cubicBezTo>
                    <a:pt x="139" y="4"/>
                    <a:pt x="139" y="4"/>
                    <a:pt x="139" y="4"/>
                  </a:cubicBezTo>
                  <a:cubicBezTo>
                    <a:pt x="139" y="5"/>
                    <a:pt x="139" y="5"/>
                    <a:pt x="138" y="6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59" name="Freeform 698">
              <a:extLst>
                <a:ext uri="{FF2B5EF4-FFF2-40B4-BE49-F238E27FC236}">
                  <a16:creationId xmlns:a16="http://schemas.microsoft.com/office/drawing/2014/main" id="{C0FE0AED-F24E-46D3-A549-C85293C6C5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62888" y="4808306"/>
              <a:ext cx="279400" cy="53975"/>
            </a:xfrm>
            <a:custGeom>
              <a:avLst/>
              <a:gdLst>
                <a:gd name="T0" fmla="*/ 139 w 140"/>
                <a:gd name="T1" fmla="*/ 6 h 27"/>
                <a:gd name="T2" fmla="*/ 2 w 140"/>
                <a:gd name="T3" fmla="*/ 27 h 27"/>
                <a:gd name="T4" fmla="*/ 1 w 140"/>
                <a:gd name="T5" fmla="*/ 26 h 27"/>
                <a:gd name="T6" fmla="*/ 0 w 140"/>
                <a:gd name="T7" fmla="*/ 23 h 27"/>
                <a:gd name="T8" fmla="*/ 1 w 140"/>
                <a:gd name="T9" fmla="*/ 21 h 27"/>
                <a:gd name="T10" fmla="*/ 138 w 140"/>
                <a:gd name="T11" fmla="*/ 0 h 27"/>
                <a:gd name="T12" fmla="*/ 139 w 140"/>
                <a:gd name="T13" fmla="*/ 1 h 27"/>
                <a:gd name="T14" fmla="*/ 140 w 140"/>
                <a:gd name="T15" fmla="*/ 4 h 27"/>
                <a:gd name="T16" fmla="*/ 139 w 140"/>
                <a:gd name="T17" fmla="*/ 6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" h="27">
                  <a:moveTo>
                    <a:pt x="139" y="6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1" y="27"/>
                    <a:pt x="1" y="2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2"/>
                    <a:pt x="1" y="21"/>
                    <a:pt x="1" y="21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1"/>
                  </a:cubicBezTo>
                  <a:cubicBezTo>
                    <a:pt x="140" y="4"/>
                    <a:pt x="140" y="4"/>
                    <a:pt x="140" y="4"/>
                  </a:cubicBezTo>
                  <a:cubicBezTo>
                    <a:pt x="140" y="5"/>
                    <a:pt x="140" y="6"/>
                    <a:pt x="139" y="6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60" name="Freeform 699">
              <a:extLst>
                <a:ext uri="{FF2B5EF4-FFF2-40B4-BE49-F238E27FC236}">
                  <a16:creationId xmlns:a16="http://schemas.microsoft.com/office/drawing/2014/main" id="{F00C055C-DEF3-4E09-84D9-6045B885AF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67650" y="4828944"/>
              <a:ext cx="277812" cy="53975"/>
            </a:xfrm>
            <a:custGeom>
              <a:avLst/>
              <a:gdLst>
                <a:gd name="T0" fmla="*/ 138 w 140"/>
                <a:gd name="T1" fmla="*/ 6 h 27"/>
                <a:gd name="T2" fmla="*/ 2 w 140"/>
                <a:gd name="T3" fmla="*/ 27 h 27"/>
                <a:gd name="T4" fmla="*/ 0 w 140"/>
                <a:gd name="T5" fmla="*/ 26 h 27"/>
                <a:gd name="T6" fmla="*/ 0 w 140"/>
                <a:gd name="T7" fmla="*/ 23 h 27"/>
                <a:gd name="T8" fmla="*/ 1 w 140"/>
                <a:gd name="T9" fmla="*/ 22 h 27"/>
                <a:gd name="T10" fmla="*/ 138 w 140"/>
                <a:gd name="T11" fmla="*/ 0 h 27"/>
                <a:gd name="T12" fmla="*/ 139 w 140"/>
                <a:gd name="T13" fmla="*/ 1 h 27"/>
                <a:gd name="T14" fmla="*/ 140 w 140"/>
                <a:gd name="T15" fmla="*/ 4 h 27"/>
                <a:gd name="T16" fmla="*/ 138 w 140"/>
                <a:gd name="T17" fmla="*/ 6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" h="27">
                  <a:moveTo>
                    <a:pt x="138" y="6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1" y="27"/>
                    <a:pt x="0" y="27"/>
                    <a:pt x="0" y="2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2"/>
                    <a:pt x="0" y="22"/>
                    <a:pt x="1" y="2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8" y="0"/>
                    <a:pt x="139" y="1"/>
                    <a:pt x="139" y="1"/>
                  </a:cubicBezTo>
                  <a:cubicBezTo>
                    <a:pt x="140" y="4"/>
                    <a:pt x="140" y="4"/>
                    <a:pt x="140" y="4"/>
                  </a:cubicBezTo>
                  <a:cubicBezTo>
                    <a:pt x="140" y="5"/>
                    <a:pt x="139" y="6"/>
                    <a:pt x="138" y="6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61" name="Freeform 700">
              <a:extLst>
                <a:ext uri="{FF2B5EF4-FFF2-40B4-BE49-F238E27FC236}">
                  <a16:creationId xmlns:a16="http://schemas.microsoft.com/office/drawing/2014/main" id="{7AABCF3B-7FDC-4154-8921-65C887E596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69238" y="4847994"/>
              <a:ext cx="277812" cy="57150"/>
            </a:xfrm>
            <a:custGeom>
              <a:avLst/>
              <a:gdLst>
                <a:gd name="T0" fmla="*/ 139 w 140"/>
                <a:gd name="T1" fmla="*/ 6 h 28"/>
                <a:gd name="T2" fmla="*/ 2 w 140"/>
                <a:gd name="T3" fmla="*/ 27 h 28"/>
                <a:gd name="T4" fmla="*/ 1 w 140"/>
                <a:gd name="T5" fmla="*/ 26 h 28"/>
                <a:gd name="T6" fmla="*/ 0 w 140"/>
                <a:gd name="T7" fmla="*/ 23 h 28"/>
                <a:gd name="T8" fmla="*/ 2 w 140"/>
                <a:gd name="T9" fmla="*/ 22 h 28"/>
                <a:gd name="T10" fmla="*/ 138 w 140"/>
                <a:gd name="T11" fmla="*/ 1 h 28"/>
                <a:gd name="T12" fmla="*/ 140 w 140"/>
                <a:gd name="T13" fmla="*/ 2 h 28"/>
                <a:gd name="T14" fmla="*/ 140 w 140"/>
                <a:gd name="T15" fmla="*/ 5 h 28"/>
                <a:gd name="T16" fmla="*/ 139 w 140"/>
                <a:gd name="T17" fmla="*/ 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" h="28">
                  <a:moveTo>
                    <a:pt x="139" y="6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2" y="28"/>
                    <a:pt x="1" y="27"/>
                    <a:pt x="1" y="2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1" y="22"/>
                    <a:pt x="2" y="22"/>
                  </a:cubicBezTo>
                  <a:cubicBezTo>
                    <a:pt x="138" y="1"/>
                    <a:pt x="138" y="1"/>
                    <a:pt x="138" y="1"/>
                  </a:cubicBezTo>
                  <a:cubicBezTo>
                    <a:pt x="139" y="0"/>
                    <a:pt x="140" y="1"/>
                    <a:pt x="140" y="2"/>
                  </a:cubicBezTo>
                  <a:cubicBezTo>
                    <a:pt x="140" y="5"/>
                    <a:pt x="140" y="5"/>
                    <a:pt x="140" y="5"/>
                  </a:cubicBezTo>
                  <a:cubicBezTo>
                    <a:pt x="140" y="5"/>
                    <a:pt x="140" y="6"/>
                    <a:pt x="139" y="6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62" name="Freeform 701">
              <a:extLst>
                <a:ext uri="{FF2B5EF4-FFF2-40B4-BE49-F238E27FC236}">
                  <a16:creationId xmlns:a16="http://schemas.microsoft.com/office/drawing/2014/main" id="{AB00AC99-06A1-48F6-BCE6-A4FDB7850C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72413" y="4870219"/>
              <a:ext cx="279400" cy="53975"/>
            </a:xfrm>
            <a:custGeom>
              <a:avLst/>
              <a:gdLst>
                <a:gd name="T0" fmla="*/ 139 w 140"/>
                <a:gd name="T1" fmla="*/ 5 h 27"/>
                <a:gd name="T2" fmla="*/ 2 w 140"/>
                <a:gd name="T3" fmla="*/ 27 h 27"/>
                <a:gd name="T4" fmla="*/ 1 w 140"/>
                <a:gd name="T5" fmla="*/ 26 h 27"/>
                <a:gd name="T6" fmla="*/ 0 w 140"/>
                <a:gd name="T7" fmla="*/ 23 h 27"/>
                <a:gd name="T8" fmla="*/ 1 w 140"/>
                <a:gd name="T9" fmla="*/ 21 h 27"/>
                <a:gd name="T10" fmla="*/ 138 w 140"/>
                <a:gd name="T11" fmla="*/ 0 h 27"/>
                <a:gd name="T12" fmla="*/ 139 w 140"/>
                <a:gd name="T13" fmla="*/ 1 h 27"/>
                <a:gd name="T14" fmla="*/ 140 w 140"/>
                <a:gd name="T15" fmla="*/ 4 h 27"/>
                <a:gd name="T16" fmla="*/ 139 w 140"/>
                <a:gd name="T17" fmla="*/ 5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" h="27">
                  <a:moveTo>
                    <a:pt x="139" y="5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1" y="27"/>
                    <a:pt x="1" y="26"/>
                    <a:pt x="1" y="2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2"/>
                    <a:pt x="0" y="21"/>
                    <a:pt x="1" y="21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8" y="0"/>
                    <a:pt x="139" y="0"/>
                    <a:pt x="139" y="1"/>
                  </a:cubicBezTo>
                  <a:cubicBezTo>
                    <a:pt x="140" y="4"/>
                    <a:pt x="140" y="4"/>
                    <a:pt x="140" y="4"/>
                  </a:cubicBezTo>
                  <a:cubicBezTo>
                    <a:pt x="140" y="5"/>
                    <a:pt x="139" y="5"/>
                    <a:pt x="139" y="5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63" name="Freeform 702">
              <a:extLst>
                <a:ext uri="{FF2B5EF4-FFF2-40B4-BE49-F238E27FC236}">
                  <a16:creationId xmlns:a16="http://schemas.microsoft.com/office/drawing/2014/main" id="{FDFE368C-4C7F-4DFD-A8F0-F148B89B7E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77175" y="4890856"/>
              <a:ext cx="276225" cy="53975"/>
            </a:xfrm>
            <a:custGeom>
              <a:avLst/>
              <a:gdLst>
                <a:gd name="T0" fmla="*/ 138 w 139"/>
                <a:gd name="T1" fmla="*/ 6 h 27"/>
                <a:gd name="T2" fmla="*/ 2 w 139"/>
                <a:gd name="T3" fmla="*/ 27 h 27"/>
                <a:gd name="T4" fmla="*/ 0 w 139"/>
                <a:gd name="T5" fmla="*/ 26 h 27"/>
                <a:gd name="T6" fmla="*/ 0 w 139"/>
                <a:gd name="T7" fmla="*/ 23 h 27"/>
                <a:gd name="T8" fmla="*/ 1 w 139"/>
                <a:gd name="T9" fmla="*/ 21 h 27"/>
                <a:gd name="T10" fmla="*/ 137 w 139"/>
                <a:gd name="T11" fmla="*/ 0 h 27"/>
                <a:gd name="T12" fmla="*/ 139 w 139"/>
                <a:gd name="T13" fmla="*/ 1 h 27"/>
                <a:gd name="T14" fmla="*/ 139 w 139"/>
                <a:gd name="T15" fmla="*/ 4 h 27"/>
                <a:gd name="T16" fmla="*/ 138 w 139"/>
                <a:gd name="T17" fmla="*/ 6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9" h="27">
                  <a:moveTo>
                    <a:pt x="138" y="6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1" y="27"/>
                    <a:pt x="0" y="27"/>
                    <a:pt x="0" y="2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2"/>
                    <a:pt x="0" y="21"/>
                    <a:pt x="1" y="21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38" y="0"/>
                    <a:pt x="139" y="0"/>
                    <a:pt x="139" y="1"/>
                  </a:cubicBezTo>
                  <a:cubicBezTo>
                    <a:pt x="139" y="4"/>
                    <a:pt x="139" y="4"/>
                    <a:pt x="139" y="4"/>
                  </a:cubicBezTo>
                  <a:cubicBezTo>
                    <a:pt x="139" y="5"/>
                    <a:pt x="139" y="6"/>
                    <a:pt x="138" y="6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64" name="Freeform 703">
              <a:extLst>
                <a:ext uri="{FF2B5EF4-FFF2-40B4-BE49-F238E27FC236}">
                  <a16:creationId xmlns:a16="http://schemas.microsoft.com/office/drawing/2014/main" id="{4E7D1C2E-9608-4A9D-9AE2-F6A86F498A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78763" y="4909906"/>
              <a:ext cx="279400" cy="53975"/>
            </a:xfrm>
            <a:custGeom>
              <a:avLst/>
              <a:gdLst>
                <a:gd name="T0" fmla="*/ 139 w 140"/>
                <a:gd name="T1" fmla="*/ 6 h 27"/>
                <a:gd name="T2" fmla="*/ 2 w 140"/>
                <a:gd name="T3" fmla="*/ 27 h 27"/>
                <a:gd name="T4" fmla="*/ 1 w 140"/>
                <a:gd name="T5" fmla="*/ 26 h 27"/>
                <a:gd name="T6" fmla="*/ 0 w 140"/>
                <a:gd name="T7" fmla="*/ 23 h 27"/>
                <a:gd name="T8" fmla="*/ 1 w 140"/>
                <a:gd name="T9" fmla="*/ 22 h 27"/>
                <a:gd name="T10" fmla="*/ 138 w 140"/>
                <a:gd name="T11" fmla="*/ 0 h 27"/>
                <a:gd name="T12" fmla="*/ 139 w 140"/>
                <a:gd name="T13" fmla="*/ 1 h 27"/>
                <a:gd name="T14" fmla="*/ 140 w 140"/>
                <a:gd name="T15" fmla="*/ 4 h 27"/>
                <a:gd name="T16" fmla="*/ 139 w 140"/>
                <a:gd name="T17" fmla="*/ 6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" h="27">
                  <a:moveTo>
                    <a:pt x="139" y="6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1" y="27"/>
                    <a:pt x="1" y="2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2"/>
                    <a:pt x="1" y="22"/>
                    <a:pt x="1" y="2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1"/>
                    <a:pt x="139" y="1"/>
                  </a:cubicBezTo>
                  <a:cubicBezTo>
                    <a:pt x="140" y="4"/>
                    <a:pt x="140" y="4"/>
                    <a:pt x="140" y="4"/>
                  </a:cubicBezTo>
                  <a:cubicBezTo>
                    <a:pt x="140" y="5"/>
                    <a:pt x="140" y="6"/>
                    <a:pt x="139" y="6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65" name="Freeform 704">
              <a:extLst>
                <a:ext uri="{FF2B5EF4-FFF2-40B4-BE49-F238E27FC236}">
                  <a16:creationId xmlns:a16="http://schemas.microsoft.com/office/drawing/2014/main" id="{FE1D670C-B8F4-4A27-97BB-17F2EDE2F1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86700" y="4987694"/>
              <a:ext cx="117475" cy="30163"/>
            </a:xfrm>
            <a:custGeom>
              <a:avLst/>
              <a:gdLst>
                <a:gd name="T0" fmla="*/ 58 w 59"/>
                <a:gd name="T1" fmla="*/ 6 h 15"/>
                <a:gd name="T2" fmla="*/ 2 w 59"/>
                <a:gd name="T3" fmla="*/ 15 h 15"/>
                <a:gd name="T4" fmla="*/ 1 w 59"/>
                <a:gd name="T5" fmla="*/ 14 h 15"/>
                <a:gd name="T6" fmla="*/ 0 w 59"/>
                <a:gd name="T7" fmla="*/ 10 h 15"/>
                <a:gd name="T8" fmla="*/ 1 w 59"/>
                <a:gd name="T9" fmla="*/ 9 h 15"/>
                <a:gd name="T10" fmla="*/ 57 w 59"/>
                <a:gd name="T11" fmla="*/ 1 h 15"/>
                <a:gd name="T12" fmla="*/ 58 w 59"/>
                <a:gd name="T13" fmla="*/ 1 h 15"/>
                <a:gd name="T14" fmla="*/ 59 w 59"/>
                <a:gd name="T15" fmla="*/ 5 h 15"/>
                <a:gd name="T16" fmla="*/ 58 w 59"/>
                <a:gd name="T17" fmla="*/ 6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9" h="15">
                  <a:moveTo>
                    <a:pt x="58" y="6"/>
                  </a:moveTo>
                  <a:cubicBezTo>
                    <a:pt x="2" y="15"/>
                    <a:pt x="2" y="15"/>
                    <a:pt x="2" y="15"/>
                  </a:cubicBezTo>
                  <a:cubicBezTo>
                    <a:pt x="1" y="15"/>
                    <a:pt x="1" y="15"/>
                    <a:pt x="1" y="14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1" y="9"/>
                    <a:pt x="1" y="9"/>
                  </a:cubicBezTo>
                  <a:cubicBezTo>
                    <a:pt x="57" y="1"/>
                    <a:pt x="57" y="1"/>
                    <a:pt x="57" y="1"/>
                  </a:cubicBezTo>
                  <a:cubicBezTo>
                    <a:pt x="58" y="0"/>
                    <a:pt x="58" y="1"/>
                    <a:pt x="58" y="1"/>
                  </a:cubicBezTo>
                  <a:cubicBezTo>
                    <a:pt x="59" y="5"/>
                    <a:pt x="59" y="5"/>
                    <a:pt x="59" y="5"/>
                  </a:cubicBezTo>
                  <a:cubicBezTo>
                    <a:pt x="59" y="6"/>
                    <a:pt x="59" y="6"/>
                    <a:pt x="58" y="6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66" name="Freeform 705">
              <a:extLst>
                <a:ext uri="{FF2B5EF4-FFF2-40B4-BE49-F238E27FC236}">
                  <a16:creationId xmlns:a16="http://schemas.microsoft.com/office/drawing/2014/main" id="{C9289A7A-A8C3-4CDF-8E4D-ACE51CE496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93050" y="4995631"/>
              <a:ext cx="277812" cy="53975"/>
            </a:xfrm>
            <a:custGeom>
              <a:avLst/>
              <a:gdLst>
                <a:gd name="T0" fmla="*/ 138 w 140"/>
                <a:gd name="T1" fmla="*/ 6 h 27"/>
                <a:gd name="T2" fmla="*/ 2 w 140"/>
                <a:gd name="T3" fmla="*/ 27 h 27"/>
                <a:gd name="T4" fmla="*/ 0 w 140"/>
                <a:gd name="T5" fmla="*/ 26 h 27"/>
                <a:gd name="T6" fmla="*/ 0 w 140"/>
                <a:gd name="T7" fmla="*/ 23 h 27"/>
                <a:gd name="T8" fmla="*/ 1 w 140"/>
                <a:gd name="T9" fmla="*/ 21 h 27"/>
                <a:gd name="T10" fmla="*/ 138 w 140"/>
                <a:gd name="T11" fmla="*/ 0 h 27"/>
                <a:gd name="T12" fmla="*/ 139 w 140"/>
                <a:gd name="T13" fmla="*/ 1 h 27"/>
                <a:gd name="T14" fmla="*/ 140 w 140"/>
                <a:gd name="T15" fmla="*/ 4 h 27"/>
                <a:gd name="T16" fmla="*/ 138 w 140"/>
                <a:gd name="T17" fmla="*/ 6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" h="27">
                  <a:moveTo>
                    <a:pt x="138" y="6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1" y="27"/>
                    <a:pt x="0" y="26"/>
                    <a:pt x="0" y="2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2"/>
                    <a:pt x="0" y="21"/>
                    <a:pt x="1" y="21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8" y="0"/>
                    <a:pt x="139" y="0"/>
                    <a:pt x="139" y="1"/>
                  </a:cubicBezTo>
                  <a:cubicBezTo>
                    <a:pt x="140" y="4"/>
                    <a:pt x="140" y="4"/>
                    <a:pt x="140" y="4"/>
                  </a:cubicBezTo>
                  <a:cubicBezTo>
                    <a:pt x="140" y="5"/>
                    <a:pt x="139" y="5"/>
                    <a:pt x="138" y="6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67" name="Freeform 706">
              <a:extLst>
                <a:ext uri="{FF2B5EF4-FFF2-40B4-BE49-F238E27FC236}">
                  <a16:creationId xmlns:a16="http://schemas.microsoft.com/office/drawing/2014/main" id="{130F389D-3554-4247-9A86-0C410097CA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94638" y="5016269"/>
              <a:ext cx="279400" cy="53975"/>
            </a:xfrm>
            <a:custGeom>
              <a:avLst/>
              <a:gdLst>
                <a:gd name="T0" fmla="*/ 139 w 140"/>
                <a:gd name="T1" fmla="*/ 6 h 27"/>
                <a:gd name="T2" fmla="*/ 2 w 140"/>
                <a:gd name="T3" fmla="*/ 27 h 27"/>
                <a:gd name="T4" fmla="*/ 1 w 140"/>
                <a:gd name="T5" fmla="*/ 26 h 27"/>
                <a:gd name="T6" fmla="*/ 0 w 140"/>
                <a:gd name="T7" fmla="*/ 23 h 27"/>
                <a:gd name="T8" fmla="*/ 2 w 140"/>
                <a:gd name="T9" fmla="*/ 21 h 27"/>
                <a:gd name="T10" fmla="*/ 138 w 140"/>
                <a:gd name="T11" fmla="*/ 0 h 27"/>
                <a:gd name="T12" fmla="*/ 140 w 140"/>
                <a:gd name="T13" fmla="*/ 1 h 27"/>
                <a:gd name="T14" fmla="*/ 140 w 140"/>
                <a:gd name="T15" fmla="*/ 4 h 27"/>
                <a:gd name="T16" fmla="*/ 139 w 140"/>
                <a:gd name="T17" fmla="*/ 6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" h="27">
                  <a:moveTo>
                    <a:pt x="139" y="6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1" y="27"/>
                    <a:pt x="1" y="2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2"/>
                    <a:pt x="1" y="21"/>
                    <a:pt x="2" y="21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40" y="0"/>
                    <a:pt x="140" y="1"/>
                  </a:cubicBezTo>
                  <a:cubicBezTo>
                    <a:pt x="140" y="4"/>
                    <a:pt x="140" y="4"/>
                    <a:pt x="140" y="4"/>
                  </a:cubicBezTo>
                  <a:cubicBezTo>
                    <a:pt x="140" y="5"/>
                    <a:pt x="140" y="6"/>
                    <a:pt x="139" y="6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68" name="Freeform 707">
              <a:extLst>
                <a:ext uri="{FF2B5EF4-FFF2-40B4-BE49-F238E27FC236}">
                  <a16:creationId xmlns:a16="http://schemas.microsoft.com/office/drawing/2014/main" id="{00C453C4-060D-4CFC-A68F-12810A2D83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99400" y="5035319"/>
              <a:ext cx="277812" cy="53975"/>
            </a:xfrm>
            <a:custGeom>
              <a:avLst/>
              <a:gdLst>
                <a:gd name="T0" fmla="*/ 139 w 140"/>
                <a:gd name="T1" fmla="*/ 6 h 27"/>
                <a:gd name="T2" fmla="*/ 2 w 140"/>
                <a:gd name="T3" fmla="*/ 27 h 27"/>
                <a:gd name="T4" fmla="*/ 1 w 140"/>
                <a:gd name="T5" fmla="*/ 26 h 27"/>
                <a:gd name="T6" fmla="*/ 0 w 140"/>
                <a:gd name="T7" fmla="*/ 23 h 27"/>
                <a:gd name="T8" fmla="*/ 1 w 140"/>
                <a:gd name="T9" fmla="*/ 22 h 27"/>
                <a:gd name="T10" fmla="*/ 138 w 140"/>
                <a:gd name="T11" fmla="*/ 0 h 27"/>
                <a:gd name="T12" fmla="*/ 139 w 140"/>
                <a:gd name="T13" fmla="*/ 1 h 27"/>
                <a:gd name="T14" fmla="*/ 140 w 140"/>
                <a:gd name="T15" fmla="*/ 4 h 27"/>
                <a:gd name="T16" fmla="*/ 139 w 140"/>
                <a:gd name="T17" fmla="*/ 6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" h="27">
                  <a:moveTo>
                    <a:pt x="139" y="6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1" y="27"/>
                    <a:pt x="1" y="27"/>
                    <a:pt x="1" y="2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2"/>
                    <a:pt x="0" y="22"/>
                    <a:pt x="1" y="2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8" y="0"/>
                    <a:pt x="139" y="1"/>
                    <a:pt x="139" y="1"/>
                  </a:cubicBezTo>
                  <a:cubicBezTo>
                    <a:pt x="140" y="4"/>
                    <a:pt x="140" y="4"/>
                    <a:pt x="140" y="4"/>
                  </a:cubicBezTo>
                  <a:cubicBezTo>
                    <a:pt x="140" y="5"/>
                    <a:pt x="139" y="6"/>
                    <a:pt x="139" y="6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69" name="Freeform 708">
              <a:extLst>
                <a:ext uri="{FF2B5EF4-FFF2-40B4-BE49-F238E27FC236}">
                  <a16:creationId xmlns:a16="http://schemas.microsoft.com/office/drawing/2014/main" id="{356CB582-0439-4359-BA39-F04EE84847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98113" y="4209819"/>
              <a:ext cx="158750" cy="188913"/>
            </a:xfrm>
            <a:custGeom>
              <a:avLst/>
              <a:gdLst>
                <a:gd name="T0" fmla="*/ 66 w 80"/>
                <a:gd name="T1" fmla="*/ 36 h 95"/>
                <a:gd name="T2" fmla="*/ 68 w 80"/>
                <a:gd name="T3" fmla="*/ 8 h 95"/>
                <a:gd name="T4" fmla="*/ 42 w 80"/>
                <a:gd name="T5" fmla="*/ 19 h 95"/>
                <a:gd name="T6" fmla="*/ 0 w 80"/>
                <a:gd name="T7" fmla="*/ 78 h 95"/>
                <a:gd name="T8" fmla="*/ 16 w 80"/>
                <a:gd name="T9" fmla="*/ 81 h 95"/>
                <a:gd name="T10" fmla="*/ 24 w 80"/>
                <a:gd name="T11" fmla="*/ 95 h 95"/>
                <a:gd name="T12" fmla="*/ 66 w 80"/>
                <a:gd name="T13" fmla="*/ 36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" h="95">
                  <a:moveTo>
                    <a:pt x="66" y="36"/>
                  </a:moveTo>
                  <a:cubicBezTo>
                    <a:pt x="80" y="17"/>
                    <a:pt x="68" y="8"/>
                    <a:pt x="68" y="8"/>
                  </a:cubicBezTo>
                  <a:cubicBezTo>
                    <a:pt x="68" y="8"/>
                    <a:pt x="55" y="0"/>
                    <a:pt x="42" y="19"/>
                  </a:cubicBezTo>
                  <a:cubicBezTo>
                    <a:pt x="28" y="38"/>
                    <a:pt x="0" y="78"/>
                    <a:pt x="0" y="78"/>
                  </a:cubicBezTo>
                  <a:cubicBezTo>
                    <a:pt x="0" y="78"/>
                    <a:pt x="11" y="77"/>
                    <a:pt x="16" y="81"/>
                  </a:cubicBezTo>
                  <a:cubicBezTo>
                    <a:pt x="22" y="84"/>
                    <a:pt x="24" y="95"/>
                    <a:pt x="24" y="95"/>
                  </a:cubicBezTo>
                  <a:cubicBezTo>
                    <a:pt x="24" y="95"/>
                    <a:pt x="53" y="55"/>
                    <a:pt x="66" y="36"/>
                  </a:cubicBezTo>
                  <a:close/>
                </a:path>
              </a:pathLst>
            </a:custGeom>
            <a:solidFill>
              <a:srgbClr val="634D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70" name="Freeform 709">
              <a:extLst>
                <a:ext uri="{FF2B5EF4-FFF2-40B4-BE49-F238E27FC236}">
                  <a16:creationId xmlns:a16="http://schemas.microsoft.com/office/drawing/2014/main" id="{F5E55835-792F-4BCA-9A1E-57928ACD8E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07650" y="4249506"/>
              <a:ext cx="7937" cy="7938"/>
            </a:xfrm>
            <a:custGeom>
              <a:avLst/>
              <a:gdLst>
                <a:gd name="T0" fmla="*/ 3 w 4"/>
                <a:gd name="T1" fmla="*/ 3 h 4"/>
                <a:gd name="T2" fmla="*/ 1 w 4"/>
                <a:gd name="T3" fmla="*/ 4 h 4"/>
                <a:gd name="T4" fmla="*/ 1 w 4"/>
                <a:gd name="T5" fmla="*/ 1 h 4"/>
                <a:gd name="T6" fmla="*/ 3 w 4"/>
                <a:gd name="T7" fmla="*/ 1 h 4"/>
                <a:gd name="T8" fmla="*/ 3 w 4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3" y="3"/>
                  </a:moveTo>
                  <a:cubicBezTo>
                    <a:pt x="3" y="4"/>
                    <a:pt x="2" y="4"/>
                    <a:pt x="1" y="4"/>
                  </a:cubicBezTo>
                  <a:cubicBezTo>
                    <a:pt x="0" y="3"/>
                    <a:pt x="0" y="2"/>
                    <a:pt x="1" y="1"/>
                  </a:cubicBezTo>
                  <a:cubicBezTo>
                    <a:pt x="1" y="1"/>
                    <a:pt x="2" y="0"/>
                    <a:pt x="3" y="1"/>
                  </a:cubicBezTo>
                  <a:cubicBezTo>
                    <a:pt x="4" y="2"/>
                    <a:pt x="4" y="3"/>
                    <a:pt x="3" y="3"/>
                  </a:cubicBezTo>
                  <a:close/>
                </a:path>
              </a:pathLst>
            </a:custGeom>
            <a:solidFill>
              <a:srgbClr val="4432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71" name="Freeform 710">
              <a:extLst>
                <a:ext uri="{FF2B5EF4-FFF2-40B4-BE49-F238E27FC236}">
                  <a16:creationId xmlns:a16="http://schemas.microsoft.com/office/drawing/2014/main" id="{EAD930BD-CB54-4133-ACC7-641D42CC72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98125" y="4262206"/>
              <a:ext cx="7937" cy="9525"/>
            </a:xfrm>
            <a:custGeom>
              <a:avLst/>
              <a:gdLst>
                <a:gd name="T0" fmla="*/ 3 w 4"/>
                <a:gd name="T1" fmla="*/ 3 h 4"/>
                <a:gd name="T2" fmla="*/ 1 w 4"/>
                <a:gd name="T3" fmla="*/ 4 h 4"/>
                <a:gd name="T4" fmla="*/ 1 w 4"/>
                <a:gd name="T5" fmla="*/ 1 h 4"/>
                <a:gd name="T6" fmla="*/ 3 w 4"/>
                <a:gd name="T7" fmla="*/ 1 h 4"/>
                <a:gd name="T8" fmla="*/ 3 w 4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3" y="3"/>
                  </a:moveTo>
                  <a:cubicBezTo>
                    <a:pt x="3" y="4"/>
                    <a:pt x="2" y="4"/>
                    <a:pt x="1" y="4"/>
                  </a:cubicBezTo>
                  <a:cubicBezTo>
                    <a:pt x="0" y="3"/>
                    <a:pt x="0" y="2"/>
                    <a:pt x="1" y="1"/>
                  </a:cubicBezTo>
                  <a:cubicBezTo>
                    <a:pt x="1" y="1"/>
                    <a:pt x="2" y="0"/>
                    <a:pt x="3" y="1"/>
                  </a:cubicBezTo>
                  <a:cubicBezTo>
                    <a:pt x="4" y="2"/>
                    <a:pt x="4" y="3"/>
                    <a:pt x="3" y="3"/>
                  </a:cubicBezTo>
                  <a:close/>
                </a:path>
              </a:pathLst>
            </a:custGeom>
            <a:solidFill>
              <a:srgbClr val="4432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72" name="Freeform 711">
              <a:extLst>
                <a:ext uri="{FF2B5EF4-FFF2-40B4-BE49-F238E27FC236}">
                  <a16:creationId xmlns:a16="http://schemas.microsoft.com/office/drawing/2014/main" id="{9BFC5C0A-1A18-4871-A08C-40D3A07C81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88600" y="4276494"/>
              <a:ext cx="7937" cy="7938"/>
            </a:xfrm>
            <a:custGeom>
              <a:avLst/>
              <a:gdLst>
                <a:gd name="T0" fmla="*/ 4 w 4"/>
                <a:gd name="T1" fmla="*/ 3 h 4"/>
                <a:gd name="T2" fmla="*/ 1 w 4"/>
                <a:gd name="T3" fmla="*/ 4 h 4"/>
                <a:gd name="T4" fmla="*/ 1 w 4"/>
                <a:gd name="T5" fmla="*/ 1 h 4"/>
                <a:gd name="T6" fmla="*/ 3 w 4"/>
                <a:gd name="T7" fmla="*/ 1 h 4"/>
                <a:gd name="T8" fmla="*/ 4 w 4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4" y="3"/>
                  </a:moveTo>
                  <a:cubicBezTo>
                    <a:pt x="3" y="4"/>
                    <a:pt x="2" y="4"/>
                    <a:pt x="1" y="4"/>
                  </a:cubicBezTo>
                  <a:cubicBezTo>
                    <a:pt x="0" y="3"/>
                    <a:pt x="0" y="2"/>
                    <a:pt x="1" y="1"/>
                  </a:cubicBezTo>
                  <a:cubicBezTo>
                    <a:pt x="1" y="1"/>
                    <a:pt x="2" y="0"/>
                    <a:pt x="3" y="1"/>
                  </a:cubicBezTo>
                  <a:cubicBezTo>
                    <a:pt x="4" y="1"/>
                    <a:pt x="4" y="3"/>
                    <a:pt x="4" y="3"/>
                  </a:cubicBezTo>
                  <a:close/>
                </a:path>
              </a:pathLst>
            </a:custGeom>
            <a:solidFill>
              <a:srgbClr val="4432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73" name="Freeform 712">
              <a:extLst>
                <a:ext uri="{FF2B5EF4-FFF2-40B4-BE49-F238E27FC236}">
                  <a16:creationId xmlns:a16="http://schemas.microsoft.com/office/drawing/2014/main" id="{0AEC435E-E470-4CEC-BD3F-8E45E4B618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77488" y="4290781"/>
              <a:ext cx="7937" cy="7938"/>
            </a:xfrm>
            <a:custGeom>
              <a:avLst/>
              <a:gdLst>
                <a:gd name="T0" fmla="*/ 4 w 4"/>
                <a:gd name="T1" fmla="*/ 3 h 4"/>
                <a:gd name="T2" fmla="*/ 1 w 4"/>
                <a:gd name="T3" fmla="*/ 4 h 4"/>
                <a:gd name="T4" fmla="*/ 1 w 4"/>
                <a:gd name="T5" fmla="*/ 1 h 4"/>
                <a:gd name="T6" fmla="*/ 3 w 4"/>
                <a:gd name="T7" fmla="*/ 1 h 4"/>
                <a:gd name="T8" fmla="*/ 4 w 4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4" y="3"/>
                  </a:moveTo>
                  <a:cubicBezTo>
                    <a:pt x="3" y="4"/>
                    <a:pt x="2" y="4"/>
                    <a:pt x="1" y="4"/>
                  </a:cubicBezTo>
                  <a:cubicBezTo>
                    <a:pt x="1" y="3"/>
                    <a:pt x="0" y="2"/>
                    <a:pt x="1" y="1"/>
                  </a:cubicBezTo>
                  <a:cubicBezTo>
                    <a:pt x="1" y="1"/>
                    <a:pt x="2" y="0"/>
                    <a:pt x="3" y="1"/>
                  </a:cubicBezTo>
                  <a:cubicBezTo>
                    <a:pt x="4" y="1"/>
                    <a:pt x="4" y="2"/>
                    <a:pt x="4" y="3"/>
                  </a:cubicBezTo>
                  <a:close/>
                </a:path>
              </a:pathLst>
            </a:custGeom>
            <a:solidFill>
              <a:srgbClr val="4432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74" name="Freeform 713">
              <a:extLst>
                <a:ext uri="{FF2B5EF4-FFF2-40B4-BE49-F238E27FC236}">
                  <a16:creationId xmlns:a16="http://schemas.microsoft.com/office/drawing/2014/main" id="{517736E8-9997-4402-B7F4-BD043AB9EE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7963" y="4305069"/>
              <a:ext cx="7937" cy="7938"/>
            </a:xfrm>
            <a:custGeom>
              <a:avLst/>
              <a:gdLst>
                <a:gd name="T0" fmla="*/ 4 w 4"/>
                <a:gd name="T1" fmla="*/ 3 h 4"/>
                <a:gd name="T2" fmla="*/ 1 w 4"/>
                <a:gd name="T3" fmla="*/ 4 h 4"/>
                <a:gd name="T4" fmla="*/ 1 w 4"/>
                <a:gd name="T5" fmla="*/ 1 h 4"/>
                <a:gd name="T6" fmla="*/ 3 w 4"/>
                <a:gd name="T7" fmla="*/ 1 h 4"/>
                <a:gd name="T8" fmla="*/ 4 w 4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4" y="3"/>
                  </a:moveTo>
                  <a:cubicBezTo>
                    <a:pt x="3" y="4"/>
                    <a:pt x="2" y="4"/>
                    <a:pt x="1" y="4"/>
                  </a:cubicBezTo>
                  <a:cubicBezTo>
                    <a:pt x="1" y="3"/>
                    <a:pt x="0" y="2"/>
                    <a:pt x="1" y="1"/>
                  </a:cubicBezTo>
                  <a:cubicBezTo>
                    <a:pt x="1" y="0"/>
                    <a:pt x="2" y="0"/>
                    <a:pt x="3" y="1"/>
                  </a:cubicBezTo>
                  <a:cubicBezTo>
                    <a:pt x="4" y="1"/>
                    <a:pt x="4" y="2"/>
                    <a:pt x="4" y="3"/>
                  </a:cubicBezTo>
                  <a:close/>
                </a:path>
              </a:pathLst>
            </a:custGeom>
            <a:solidFill>
              <a:srgbClr val="4432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75" name="Freeform 714">
              <a:extLst>
                <a:ext uri="{FF2B5EF4-FFF2-40B4-BE49-F238E27FC236}">
                  <a16:creationId xmlns:a16="http://schemas.microsoft.com/office/drawing/2014/main" id="{BAAC0441-CC5C-4DBF-A1E7-0E325F98F1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29838" y="4447944"/>
              <a:ext cx="157162" cy="188913"/>
            </a:xfrm>
            <a:custGeom>
              <a:avLst/>
              <a:gdLst>
                <a:gd name="T0" fmla="*/ 38 w 79"/>
                <a:gd name="T1" fmla="*/ 76 h 95"/>
                <a:gd name="T2" fmla="*/ 11 w 79"/>
                <a:gd name="T3" fmla="*/ 87 h 95"/>
                <a:gd name="T4" fmla="*/ 13 w 79"/>
                <a:gd name="T5" fmla="*/ 58 h 95"/>
                <a:gd name="T6" fmla="*/ 55 w 79"/>
                <a:gd name="T7" fmla="*/ 0 h 95"/>
                <a:gd name="T8" fmla="*/ 64 w 79"/>
                <a:gd name="T9" fmla="*/ 13 h 95"/>
                <a:gd name="T10" fmla="*/ 79 w 79"/>
                <a:gd name="T11" fmla="*/ 17 h 95"/>
                <a:gd name="T12" fmla="*/ 38 w 79"/>
                <a:gd name="T13" fmla="*/ 76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95">
                  <a:moveTo>
                    <a:pt x="38" y="76"/>
                  </a:moveTo>
                  <a:cubicBezTo>
                    <a:pt x="24" y="95"/>
                    <a:pt x="11" y="87"/>
                    <a:pt x="11" y="87"/>
                  </a:cubicBezTo>
                  <a:cubicBezTo>
                    <a:pt x="11" y="87"/>
                    <a:pt x="0" y="77"/>
                    <a:pt x="13" y="58"/>
                  </a:cubicBezTo>
                  <a:cubicBezTo>
                    <a:pt x="27" y="40"/>
                    <a:pt x="55" y="0"/>
                    <a:pt x="55" y="0"/>
                  </a:cubicBezTo>
                  <a:cubicBezTo>
                    <a:pt x="55" y="0"/>
                    <a:pt x="58" y="11"/>
                    <a:pt x="64" y="13"/>
                  </a:cubicBezTo>
                  <a:cubicBezTo>
                    <a:pt x="68" y="18"/>
                    <a:pt x="79" y="17"/>
                    <a:pt x="79" y="17"/>
                  </a:cubicBezTo>
                  <a:cubicBezTo>
                    <a:pt x="79" y="17"/>
                    <a:pt x="51" y="57"/>
                    <a:pt x="38" y="76"/>
                  </a:cubicBezTo>
                  <a:close/>
                </a:path>
              </a:pathLst>
            </a:custGeom>
            <a:solidFill>
              <a:srgbClr val="634D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76" name="Freeform 715">
              <a:extLst>
                <a:ext uri="{FF2B5EF4-FFF2-40B4-BE49-F238E27FC236}">
                  <a16:creationId xmlns:a16="http://schemas.microsoft.com/office/drawing/2014/main" id="{E452CA06-1389-4CEC-A8D8-37D936A6DF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10800" y="4347931"/>
              <a:ext cx="157162" cy="158750"/>
            </a:xfrm>
            <a:custGeom>
              <a:avLst/>
              <a:gdLst>
                <a:gd name="T0" fmla="*/ 11 w 79"/>
                <a:gd name="T1" fmla="*/ 19 h 79"/>
                <a:gd name="T2" fmla="*/ 19 w 79"/>
                <a:gd name="T3" fmla="*/ 68 h 79"/>
                <a:gd name="T4" fmla="*/ 68 w 79"/>
                <a:gd name="T5" fmla="*/ 60 h 79"/>
                <a:gd name="T6" fmla="*/ 60 w 79"/>
                <a:gd name="T7" fmla="*/ 11 h 79"/>
                <a:gd name="T8" fmla="*/ 11 w 79"/>
                <a:gd name="T9" fmla="*/ 1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" h="79">
                  <a:moveTo>
                    <a:pt x="11" y="19"/>
                  </a:moveTo>
                  <a:cubicBezTo>
                    <a:pt x="0" y="35"/>
                    <a:pt x="3" y="57"/>
                    <a:pt x="19" y="68"/>
                  </a:cubicBezTo>
                  <a:cubicBezTo>
                    <a:pt x="35" y="79"/>
                    <a:pt x="57" y="76"/>
                    <a:pt x="68" y="60"/>
                  </a:cubicBezTo>
                  <a:cubicBezTo>
                    <a:pt x="79" y="44"/>
                    <a:pt x="76" y="22"/>
                    <a:pt x="60" y="11"/>
                  </a:cubicBezTo>
                  <a:cubicBezTo>
                    <a:pt x="44" y="0"/>
                    <a:pt x="22" y="4"/>
                    <a:pt x="11" y="19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77" name="Freeform 716">
              <a:extLst>
                <a:ext uri="{FF2B5EF4-FFF2-40B4-BE49-F238E27FC236}">
                  <a16:creationId xmlns:a16="http://schemas.microsoft.com/office/drawing/2014/main" id="{EEBF1619-01A0-43B4-9A29-0D35C3DF62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21913" y="4360631"/>
              <a:ext cx="134937" cy="133350"/>
            </a:xfrm>
            <a:custGeom>
              <a:avLst/>
              <a:gdLst>
                <a:gd name="T0" fmla="*/ 9 w 67"/>
                <a:gd name="T1" fmla="*/ 16 h 67"/>
                <a:gd name="T2" fmla="*/ 16 w 67"/>
                <a:gd name="T3" fmla="*/ 58 h 67"/>
                <a:gd name="T4" fmla="*/ 58 w 67"/>
                <a:gd name="T5" fmla="*/ 51 h 67"/>
                <a:gd name="T6" fmla="*/ 51 w 67"/>
                <a:gd name="T7" fmla="*/ 10 h 67"/>
                <a:gd name="T8" fmla="*/ 9 w 67"/>
                <a:gd name="T9" fmla="*/ 16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7">
                  <a:moveTo>
                    <a:pt x="9" y="16"/>
                  </a:moveTo>
                  <a:cubicBezTo>
                    <a:pt x="0" y="30"/>
                    <a:pt x="3" y="48"/>
                    <a:pt x="16" y="58"/>
                  </a:cubicBezTo>
                  <a:cubicBezTo>
                    <a:pt x="30" y="67"/>
                    <a:pt x="48" y="64"/>
                    <a:pt x="58" y="51"/>
                  </a:cubicBezTo>
                  <a:cubicBezTo>
                    <a:pt x="67" y="38"/>
                    <a:pt x="64" y="19"/>
                    <a:pt x="51" y="10"/>
                  </a:cubicBezTo>
                  <a:cubicBezTo>
                    <a:pt x="37" y="0"/>
                    <a:pt x="19" y="3"/>
                    <a:pt x="9" y="16"/>
                  </a:cubicBez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78" name="Freeform 717">
              <a:extLst>
                <a:ext uri="{FF2B5EF4-FFF2-40B4-BE49-F238E27FC236}">
                  <a16:creationId xmlns:a16="http://schemas.microsoft.com/office/drawing/2014/main" id="{D88DD61B-300F-458A-A5A8-2EF89F7B28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15575" y="4382856"/>
              <a:ext cx="6350" cy="7938"/>
            </a:xfrm>
            <a:custGeom>
              <a:avLst/>
              <a:gdLst>
                <a:gd name="T0" fmla="*/ 0 w 4"/>
                <a:gd name="T1" fmla="*/ 5 h 5"/>
                <a:gd name="T2" fmla="*/ 0 w 4"/>
                <a:gd name="T3" fmla="*/ 5 h 5"/>
                <a:gd name="T4" fmla="*/ 2 w 4"/>
                <a:gd name="T5" fmla="*/ 5 h 5"/>
                <a:gd name="T6" fmla="*/ 4 w 4"/>
                <a:gd name="T7" fmla="*/ 1 h 5"/>
                <a:gd name="T8" fmla="*/ 4 w 4"/>
                <a:gd name="T9" fmla="*/ 0 h 5"/>
                <a:gd name="T10" fmla="*/ 3 w 4"/>
                <a:gd name="T11" fmla="*/ 0 h 5"/>
                <a:gd name="T12" fmla="*/ 0 w 4"/>
                <a:gd name="T13" fmla="*/ 4 h 5"/>
                <a:gd name="T14" fmla="*/ 0 w 4"/>
                <a:gd name="T15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5">
                  <a:moveTo>
                    <a:pt x="0" y="5"/>
                  </a:moveTo>
                  <a:lnTo>
                    <a:pt x="0" y="5"/>
                  </a:lnTo>
                  <a:lnTo>
                    <a:pt x="2" y="5"/>
                  </a:lnTo>
                  <a:lnTo>
                    <a:pt x="4" y="1"/>
                  </a:lnTo>
                  <a:lnTo>
                    <a:pt x="4" y="0"/>
                  </a:lnTo>
                  <a:lnTo>
                    <a:pt x="3" y="0"/>
                  </a:lnTo>
                  <a:lnTo>
                    <a:pt x="0" y="4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79" name="Freeform 718">
              <a:extLst>
                <a:ext uri="{FF2B5EF4-FFF2-40B4-BE49-F238E27FC236}">
                  <a16:creationId xmlns:a16="http://schemas.microsoft.com/office/drawing/2014/main" id="{A8E7FCAB-BA0E-4B77-9EAE-64ACCDC508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26688" y="4397144"/>
              <a:ext cx="7937" cy="4763"/>
            </a:xfrm>
            <a:custGeom>
              <a:avLst/>
              <a:gdLst>
                <a:gd name="T0" fmla="*/ 0 w 5"/>
                <a:gd name="T1" fmla="*/ 3 h 3"/>
                <a:gd name="T2" fmla="*/ 0 w 5"/>
                <a:gd name="T3" fmla="*/ 3 h 3"/>
                <a:gd name="T4" fmla="*/ 2 w 5"/>
                <a:gd name="T5" fmla="*/ 3 h 3"/>
                <a:gd name="T6" fmla="*/ 5 w 5"/>
                <a:gd name="T7" fmla="*/ 1 h 3"/>
                <a:gd name="T8" fmla="*/ 5 w 5"/>
                <a:gd name="T9" fmla="*/ 0 h 3"/>
                <a:gd name="T10" fmla="*/ 3 w 5"/>
                <a:gd name="T11" fmla="*/ 0 h 3"/>
                <a:gd name="T12" fmla="*/ 1 w 5"/>
                <a:gd name="T13" fmla="*/ 2 h 3"/>
                <a:gd name="T14" fmla="*/ 0 w 5"/>
                <a:gd name="T1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3">
                  <a:moveTo>
                    <a:pt x="0" y="3"/>
                  </a:moveTo>
                  <a:lnTo>
                    <a:pt x="0" y="3"/>
                  </a:lnTo>
                  <a:lnTo>
                    <a:pt x="2" y="3"/>
                  </a:lnTo>
                  <a:lnTo>
                    <a:pt x="5" y="1"/>
                  </a:lnTo>
                  <a:lnTo>
                    <a:pt x="5" y="0"/>
                  </a:lnTo>
                  <a:lnTo>
                    <a:pt x="3" y="0"/>
                  </a:lnTo>
                  <a:lnTo>
                    <a:pt x="1" y="2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80" name="Freeform 719">
              <a:extLst>
                <a:ext uri="{FF2B5EF4-FFF2-40B4-BE49-F238E27FC236}">
                  <a16:creationId xmlns:a16="http://schemas.microsoft.com/office/drawing/2014/main" id="{083E3BC7-198A-4D20-87FE-E4CC79F2DB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34625" y="4413019"/>
              <a:ext cx="9525" cy="4763"/>
            </a:xfrm>
            <a:custGeom>
              <a:avLst/>
              <a:gdLst>
                <a:gd name="T0" fmla="*/ 0 w 5"/>
                <a:gd name="T1" fmla="*/ 2 h 3"/>
                <a:gd name="T2" fmla="*/ 0 w 5"/>
                <a:gd name="T3" fmla="*/ 2 h 3"/>
                <a:gd name="T4" fmla="*/ 1 w 5"/>
                <a:gd name="T5" fmla="*/ 3 h 3"/>
                <a:gd name="T6" fmla="*/ 4 w 5"/>
                <a:gd name="T7" fmla="*/ 2 h 3"/>
                <a:gd name="T8" fmla="*/ 4 w 5"/>
                <a:gd name="T9" fmla="*/ 1 h 3"/>
                <a:gd name="T10" fmla="*/ 3 w 5"/>
                <a:gd name="T11" fmla="*/ 0 h 3"/>
                <a:gd name="T12" fmla="*/ 0 w 5"/>
                <a:gd name="T13" fmla="*/ 1 h 3"/>
                <a:gd name="T14" fmla="*/ 0 w 5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3">
                  <a:moveTo>
                    <a:pt x="0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5" y="1"/>
                    <a:pt x="4" y="1"/>
                  </a:cubicBezTo>
                  <a:cubicBezTo>
                    <a:pt x="4" y="0"/>
                    <a:pt x="4" y="0"/>
                    <a:pt x="3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2"/>
                    <a:pt x="0" y="2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81" name="Freeform 720">
              <a:extLst>
                <a:ext uri="{FF2B5EF4-FFF2-40B4-BE49-F238E27FC236}">
                  <a16:creationId xmlns:a16="http://schemas.microsoft.com/office/drawing/2014/main" id="{7498D23E-9CAD-40E1-944C-EC04F77844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34625" y="4430481"/>
              <a:ext cx="9525" cy="3175"/>
            </a:xfrm>
            <a:custGeom>
              <a:avLst/>
              <a:gdLst>
                <a:gd name="T0" fmla="*/ 0 w 5"/>
                <a:gd name="T1" fmla="*/ 1 h 2"/>
                <a:gd name="T2" fmla="*/ 0 w 5"/>
                <a:gd name="T3" fmla="*/ 1 h 2"/>
                <a:gd name="T4" fmla="*/ 1 w 5"/>
                <a:gd name="T5" fmla="*/ 2 h 2"/>
                <a:gd name="T6" fmla="*/ 4 w 5"/>
                <a:gd name="T7" fmla="*/ 2 h 2"/>
                <a:gd name="T8" fmla="*/ 5 w 5"/>
                <a:gd name="T9" fmla="*/ 1 h 2"/>
                <a:gd name="T10" fmla="*/ 4 w 5"/>
                <a:gd name="T11" fmla="*/ 1 h 2"/>
                <a:gd name="T12" fmla="*/ 1 w 5"/>
                <a:gd name="T13" fmla="*/ 0 h 2"/>
                <a:gd name="T14" fmla="*/ 0 w 5"/>
                <a:gd name="T1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2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1" y="2"/>
                    <a:pt x="1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5" y="2"/>
                    <a:pt x="5" y="2"/>
                    <a:pt x="5" y="1"/>
                  </a:cubicBezTo>
                  <a:cubicBezTo>
                    <a:pt x="5" y="1"/>
                    <a:pt x="5" y="1"/>
                    <a:pt x="4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82" name="Freeform 721">
              <a:extLst>
                <a:ext uri="{FF2B5EF4-FFF2-40B4-BE49-F238E27FC236}">
                  <a16:creationId xmlns:a16="http://schemas.microsoft.com/office/drawing/2014/main" id="{58A0704E-A47E-409A-8C15-6A35772B2A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29863" y="4446356"/>
              <a:ext cx="9525" cy="6350"/>
            </a:xfrm>
            <a:custGeom>
              <a:avLst/>
              <a:gdLst>
                <a:gd name="T0" fmla="*/ 0 w 5"/>
                <a:gd name="T1" fmla="*/ 1 h 3"/>
                <a:gd name="T2" fmla="*/ 0 w 5"/>
                <a:gd name="T3" fmla="*/ 1 h 3"/>
                <a:gd name="T4" fmla="*/ 1 w 5"/>
                <a:gd name="T5" fmla="*/ 2 h 3"/>
                <a:gd name="T6" fmla="*/ 4 w 5"/>
                <a:gd name="T7" fmla="*/ 3 h 3"/>
                <a:gd name="T8" fmla="*/ 5 w 5"/>
                <a:gd name="T9" fmla="*/ 3 h 3"/>
                <a:gd name="T10" fmla="*/ 4 w 5"/>
                <a:gd name="T11" fmla="*/ 2 h 3"/>
                <a:gd name="T12" fmla="*/ 1 w 5"/>
                <a:gd name="T13" fmla="*/ 0 h 3"/>
                <a:gd name="T14" fmla="*/ 0 w 5"/>
                <a:gd name="T1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3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1" y="2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4" y="3"/>
                    <a:pt x="5" y="3"/>
                  </a:cubicBezTo>
                  <a:cubicBezTo>
                    <a:pt x="5" y="2"/>
                    <a:pt x="5" y="2"/>
                    <a:pt x="4" y="2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83" name="Freeform 722">
              <a:extLst>
                <a:ext uri="{FF2B5EF4-FFF2-40B4-BE49-F238E27FC236}">
                  <a16:creationId xmlns:a16="http://schemas.microsoft.com/office/drawing/2014/main" id="{924999D6-B74B-4E04-BDEF-C0ADC1838C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21925" y="4460644"/>
              <a:ext cx="6350" cy="7938"/>
            </a:xfrm>
            <a:custGeom>
              <a:avLst/>
              <a:gdLst>
                <a:gd name="T0" fmla="*/ 0 w 4"/>
                <a:gd name="T1" fmla="*/ 0 h 5"/>
                <a:gd name="T2" fmla="*/ 0 w 4"/>
                <a:gd name="T3" fmla="*/ 0 h 5"/>
                <a:gd name="T4" fmla="*/ 0 w 4"/>
                <a:gd name="T5" fmla="*/ 1 h 5"/>
                <a:gd name="T6" fmla="*/ 3 w 4"/>
                <a:gd name="T7" fmla="*/ 5 h 5"/>
                <a:gd name="T8" fmla="*/ 4 w 4"/>
                <a:gd name="T9" fmla="*/ 5 h 5"/>
                <a:gd name="T10" fmla="*/ 4 w 4"/>
                <a:gd name="T11" fmla="*/ 2 h 5"/>
                <a:gd name="T12" fmla="*/ 1 w 4"/>
                <a:gd name="T13" fmla="*/ 0 h 5"/>
                <a:gd name="T14" fmla="*/ 0 w 4"/>
                <a:gd name="T1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5">
                  <a:moveTo>
                    <a:pt x="0" y="0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3" y="5"/>
                  </a:lnTo>
                  <a:lnTo>
                    <a:pt x="4" y="5"/>
                  </a:lnTo>
                  <a:lnTo>
                    <a:pt x="4" y="2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84" name="Freeform 723">
              <a:extLst>
                <a:ext uri="{FF2B5EF4-FFF2-40B4-BE49-F238E27FC236}">
                  <a16:creationId xmlns:a16="http://schemas.microsoft.com/office/drawing/2014/main" id="{EF90884B-C4F1-46AD-8610-2A7356E4D5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06050" y="4468581"/>
              <a:ext cx="7937" cy="9525"/>
            </a:xfrm>
            <a:custGeom>
              <a:avLst/>
              <a:gdLst>
                <a:gd name="T0" fmla="*/ 1 w 4"/>
                <a:gd name="T1" fmla="*/ 1 h 5"/>
                <a:gd name="T2" fmla="*/ 1 w 4"/>
                <a:gd name="T3" fmla="*/ 1 h 5"/>
                <a:gd name="T4" fmla="*/ 1 w 4"/>
                <a:gd name="T5" fmla="*/ 2 h 5"/>
                <a:gd name="T6" fmla="*/ 2 w 4"/>
                <a:gd name="T7" fmla="*/ 5 h 5"/>
                <a:gd name="T8" fmla="*/ 3 w 4"/>
                <a:gd name="T9" fmla="*/ 5 h 5"/>
                <a:gd name="T10" fmla="*/ 3 w 4"/>
                <a:gd name="T11" fmla="*/ 4 h 5"/>
                <a:gd name="T12" fmla="*/ 2 w 4"/>
                <a:gd name="T13" fmla="*/ 1 h 5"/>
                <a:gd name="T14" fmla="*/ 1 w 4"/>
                <a:gd name="T15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5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0" y="1"/>
                    <a:pt x="1" y="2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3" y="5"/>
                    <a:pt x="3" y="5"/>
                  </a:cubicBezTo>
                  <a:cubicBezTo>
                    <a:pt x="3" y="5"/>
                    <a:pt x="4" y="4"/>
                    <a:pt x="3" y="4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1" y="0"/>
                    <a:pt x="1" y="1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85" name="Freeform 724">
              <a:extLst>
                <a:ext uri="{FF2B5EF4-FFF2-40B4-BE49-F238E27FC236}">
                  <a16:creationId xmlns:a16="http://schemas.microsoft.com/office/drawing/2014/main" id="{F7C00996-358B-4CBA-B258-6DBF377EAE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91763" y="4473344"/>
              <a:ext cx="3175" cy="11113"/>
            </a:xfrm>
            <a:custGeom>
              <a:avLst/>
              <a:gdLst>
                <a:gd name="T0" fmla="*/ 0 w 1"/>
                <a:gd name="T1" fmla="*/ 0 h 5"/>
                <a:gd name="T2" fmla="*/ 0 w 1"/>
                <a:gd name="T3" fmla="*/ 0 h 5"/>
                <a:gd name="T4" fmla="*/ 0 w 1"/>
                <a:gd name="T5" fmla="*/ 1 h 5"/>
                <a:gd name="T6" fmla="*/ 0 w 1"/>
                <a:gd name="T7" fmla="*/ 4 h 5"/>
                <a:gd name="T8" fmla="*/ 1 w 1"/>
                <a:gd name="T9" fmla="*/ 4 h 5"/>
                <a:gd name="T10" fmla="*/ 1 w 1"/>
                <a:gd name="T11" fmla="*/ 4 h 5"/>
                <a:gd name="T12" fmla="*/ 1 w 1"/>
                <a:gd name="T13" fmla="*/ 0 h 5"/>
                <a:gd name="T14" fmla="*/ 0 w 1"/>
                <a:gd name="T1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" h="5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5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86" name="Freeform 725">
              <a:extLst>
                <a:ext uri="{FF2B5EF4-FFF2-40B4-BE49-F238E27FC236}">
                  <a16:creationId xmlns:a16="http://schemas.microsoft.com/office/drawing/2014/main" id="{22C7D228-A105-45D1-B33F-FCF9B09971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72713" y="4471756"/>
              <a:ext cx="6350" cy="11113"/>
            </a:xfrm>
            <a:custGeom>
              <a:avLst/>
              <a:gdLst>
                <a:gd name="T0" fmla="*/ 2 w 3"/>
                <a:gd name="T1" fmla="*/ 0 h 5"/>
                <a:gd name="T2" fmla="*/ 2 w 3"/>
                <a:gd name="T3" fmla="*/ 0 h 5"/>
                <a:gd name="T4" fmla="*/ 1 w 3"/>
                <a:gd name="T5" fmla="*/ 0 h 5"/>
                <a:gd name="T6" fmla="*/ 0 w 3"/>
                <a:gd name="T7" fmla="*/ 4 h 5"/>
                <a:gd name="T8" fmla="*/ 1 w 3"/>
                <a:gd name="T9" fmla="*/ 5 h 5"/>
                <a:gd name="T10" fmla="*/ 2 w 3"/>
                <a:gd name="T11" fmla="*/ 4 h 5"/>
                <a:gd name="T12" fmla="*/ 3 w 3"/>
                <a:gd name="T13" fmla="*/ 1 h 5"/>
                <a:gd name="T14" fmla="*/ 2 w 3"/>
                <a:gd name="T1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" h="5"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1" y="4"/>
                    <a:pt x="1" y="5"/>
                  </a:cubicBezTo>
                  <a:cubicBezTo>
                    <a:pt x="1" y="5"/>
                    <a:pt x="2" y="4"/>
                    <a:pt x="2" y="4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0"/>
                    <a:pt x="3" y="0"/>
                    <a:pt x="2" y="0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87" name="Freeform 726">
              <a:extLst>
                <a:ext uri="{FF2B5EF4-FFF2-40B4-BE49-F238E27FC236}">
                  <a16:creationId xmlns:a16="http://schemas.microsoft.com/office/drawing/2014/main" id="{10120922-0096-4751-8B13-8E57732BB5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56838" y="4463819"/>
              <a:ext cx="6350" cy="7938"/>
            </a:xfrm>
            <a:custGeom>
              <a:avLst/>
              <a:gdLst>
                <a:gd name="T0" fmla="*/ 4 w 4"/>
                <a:gd name="T1" fmla="*/ 0 h 5"/>
                <a:gd name="T2" fmla="*/ 4 w 4"/>
                <a:gd name="T3" fmla="*/ 0 h 5"/>
                <a:gd name="T4" fmla="*/ 2 w 4"/>
                <a:gd name="T5" fmla="*/ 1 h 5"/>
                <a:gd name="T6" fmla="*/ 0 w 4"/>
                <a:gd name="T7" fmla="*/ 4 h 5"/>
                <a:gd name="T8" fmla="*/ 0 w 4"/>
                <a:gd name="T9" fmla="*/ 5 h 5"/>
                <a:gd name="T10" fmla="*/ 1 w 4"/>
                <a:gd name="T11" fmla="*/ 5 h 5"/>
                <a:gd name="T12" fmla="*/ 4 w 4"/>
                <a:gd name="T13" fmla="*/ 3 h 5"/>
                <a:gd name="T14" fmla="*/ 4 w 4"/>
                <a:gd name="T1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5">
                  <a:moveTo>
                    <a:pt x="4" y="0"/>
                  </a:moveTo>
                  <a:lnTo>
                    <a:pt x="4" y="0"/>
                  </a:lnTo>
                  <a:lnTo>
                    <a:pt x="2" y="1"/>
                  </a:lnTo>
                  <a:lnTo>
                    <a:pt x="0" y="4"/>
                  </a:lnTo>
                  <a:lnTo>
                    <a:pt x="0" y="5"/>
                  </a:lnTo>
                  <a:lnTo>
                    <a:pt x="1" y="5"/>
                  </a:lnTo>
                  <a:lnTo>
                    <a:pt x="4" y="3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88" name="Freeform 727">
              <a:extLst>
                <a:ext uri="{FF2B5EF4-FFF2-40B4-BE49-F238E27FC236}">
                  <a16:creationId xmlns:a16="http://schemas.microsoft.com/office/drawing/2014/main" id="{588A48D0-F35C-4BB0-B235-2B833B1D29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44138" y="4454294"/>
              <a:ext cx="7937" cy="6350"/>
            </a:xfrm>
            <a:custGeom>
              <a:avLst/>
              <a:gdLst>
                <a:gd name="T0" fmla="*/ 5 w 5"/>
                <a:gd name="T1" fmla="*/ 0 h 4"/>
                <a:gd name="T2" fmla="*/ 5 w 5"/>
                <a:gd name="T3" fmla="*/ 0 h 4"/>
                <a:gd name="T4" fmla="*/ 3 w 5"/>
                <a:gd name="T5" fmla="*/ 0 h 4"/>
                <a:gd name="T6" fmla="*/ 0 w 5"/>
                <a:gd name="T7" fmla="*/ 1 h 4"/>
                <a:gd name="T8" fmla="*/ 0 w 5"/>
                <a:gd name="T9" fmla="*/ 4 h 4"/>
                <a:gd name="T10" fmla="*/ 2 w 5"/>
                <a:gd name="T11" fmla="*/ 4 h 4"/>
                <a:gd name="T12" fmla="*/ 4 w 5"/>
                <a:gd name="T13" fmla="*/ 1 h 4"/>
                <a:gd name="T14" fmla="*/ 5 w 5"/>
                <a:gd name="T1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4">
                  <a:moveTo>
                    <a:pt x="5" y="0"/>
                  </a:moveTo>
                  <a:lnTo>
                    <a:pt x="5" y="0"/>
                  </a:lnTo>
                  <a:lnTo>
                    <a:pt x="3" y="0"/>
                  </a:lnTo>
                  <a:lnTo>
                    <a:pt x="0" y="1"/>
                  </a:lnTo>
                  <a:lnTo>
                    <a:pt x="0" y="4"/>
                  </a:lnTo>
                  <a:lnTo>
                    <a:pt x="2" y="4"/>
                  </a:lnTo>
                  <a:lnTo>
                    <a:pt x="4" y="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89" name="Freeform 728">
              <a:extLst>
                <a:ext uri="{FF2B5EF4-FFF2-40B4-BE49-F238E27FC236}">
                  <a16:creationId xmlns:a16="http://schemas.microsoft.com/office/drawing/2014/main" id="{99462AEF-2A52-43F7-B95E-95981C37CF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34613" y="4438419"/>
              <a:ext cx="9525" cy="3175"/>
            </a:xfrm>
            <a:custGeom>
              <a:avLst/>
              <a:gdLst>
                <a:gd name="T0" fmla="*/ 5 w 5"/>
                <a:gd name="T1" fmla="*/ 0 h 2"/>
                <a:gd name="T2" fmla="*/ 5 w 5"/>
                <a:gd name="T3" fmla="*/ 0 h 2"/>
                <a:gd name="T4" fmla="*/ 4 w 5"/>
                <a:gd name="T5" fmla="*/ 0 h 2"/>
                <a:gd name="T6" fmla="*/ 1 w 5"/>
                <a:gd name="T7" fmla="*/ 1 h 2"/>
                <a:gd name="T8" fmla="*/ 1 w 5"/>
                <a:gd name="T9" fmla="*/ 2 h 2"/>
                <a:gd name="T10" fmla="*/ 1 w 5"/>
                <a:gd name="T11" fmla="*/ 2 h 2"/>
                <a:gd name="T12" fmla="*/ 5 w 5"/>
                <a:gd name="T13" fmla="*/ 1 h 2"/>
                <a:gd name="T14" fmla="*/ 5 w 5"/>
                <a:gd name="T1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2"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4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0" y="1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0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90" name="Freeform 729">
              <a:extLst>
                <a:ext uri="{FF2B5EF4-FFF2-40B4-BE49-F238E27FC236}">
                  <a16:creationId xmlns:a16="http://schemas.microsoft.com/office/drawing/2014/main" id="{FC285F07-E62A-459F-98C9-36903C98C2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34613" y="4420956"/>
              <a:ext cx="9525" cy="3175"/>
            </a:xfrm>
            <a:custGeom>
              <a:avLst/>
              <a:gdLst>
                <a:gd name="T0" fmla="*/ 5 w 5"/>
                <a:gd name="T1" fmla="*/ 2 h 2"/>
                <a:gd name="T2" fmla="*/ 5 w 5"/>
                <a:gd name="T3" fmla="*/ 2 h 2"/>
                <a:gd name="T4" fmla="*/ 4 w 5"/>
                <a:gd name="T5" fmla="*/ 1 h 2"/>
                <a:gd name="T6" fmla="*/ 1 w 5"/>
                <a:gd name="T7" fmla="*/ 0 h 2"/>
                <a:gd name="T8" fmla="*/ 0 w 5"/>
                <a:gd name="T9" fmla="*/ 1 h 2"/>
                <a:gd name="T10" fmla="*/ 0 w 5"/>
                <a:gd name="T11" fmla="*/ 2 h 2"/>
                <a:gd name="T12" fmla="*/ 4 w 5"/>
                <a:gd name="T13" fmla="*/ 2 h 2"/>
                <a:gd name="T14" fmla="*/ 5 w 5"/>
                <a:gd name="T1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2">
                  <a:moveTo>
                    <a:pt x="5" y="2"/>
                  </a:moveTo>
                  <a:cubicBezTo>
                    <a:pt x="5" y="2"/>
                    <a:pt x="5" y="2"/>
                    <a:pt x="5" y="2"/>
                  </a:cubicBezTo>
                  <a:cubicBezTo>
                    <a:pt x="5" y="1"/>
                    <a:pt x="4" y="1"/>
                    <a:pt x="4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5" y="2"/>
                    <a:pt x="5" y="2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91" name="Freeform 730">
              <a:extLst>
                <a:ext uri="{FF2B5EF4-FFF2-40B4-BE49-F238E27FC236}">
                  <a16:creationId xmlns:a16="http://schemas.microsoft.com/office/drawing/2014/main" id="{4C30DE8E-959C-4D56-887F-27A72290BC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39375" y="4401906"/>
              <a:ext cx="9525" cy="6350"/>
            </a:xfrm>
            <a:custGeom>
              <a:avLst/>
              <a:gdLst>
                <a:gd name="T0" fmla="*/ 5 w 5"/>
                <a:gd name="T1" fmla="*/ 3 h 3"/>
                <a:gd name="T2" fmla="*/ 5 w 5"/>
                <a:gd name="T3" fmla="*/ 3 h 3"/>
                <a:gd name="T4" fmla="*/ 4 w 5"/>
                <a:gd name="T5" fmla="*/ 2 h 3"/>
                <a:gd name="T6" fmla="*/ 1 w 5"/>
                <a:gd name="T7" fmla="*/ 0 h 3"/>
                <a:gd name="T8" fmla="*/ 0 w 5"/>
                <a:gd name="T9" fmla="*/ 1 h 3"/>
                <a:gd name="T10" fmla="*/ 1 w 5"/>
                <a:gd name="T11" fmla="*/ 2 h 3"/>
                <a:gd name="T12" fmla="*/ 4 w 5"/>
                <a:gd name="T13" fmla="*/ 3 h 3"/>
                <a:gd name="T14" fmla="*/ 5 w 5"/>
                <a:gd name="T1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3">
                  <a:moveTo>
                    <a:pt x="5" y="3"/>
                  </a:moveTo>
                  <a:cubicBezTo>
                    <a:pt x="5" y="3"/>
                    <a:pt x="5" y="3"/>
                    <a:pt x="5" y="3"/>
                  </a:cubicBezTo>
                  <a:cubicBezTo>
                    <a:pt x="5" y="2"/>
                    <a:pt x="5" y="2"/>
                    <a:pt x="4" y="2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1"/>
                  </a:cubicBezTo>
                  <a:cubicBezTo>
                    <a:pt x="0" y="1"/>
                    <a:pt x="0" y="2"/>
                    <a:pt x="1" y="2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5" y="3"/>
                    <a:pt x="5" y="3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92" name="Freeform 731">
              <a:extLst>
                <a:ext uri="{FF2B5EF4-FFF2-40B4-BE49-F238E27FC236}">
                  <a16:creationId xmlns:a16="http://schemas.microsoft.com/office/drawing/2014/main" id="{F580A78C-0CC3-4E12-B6CF-52CF317FD2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50488" y="4389206"/>
              <a:ext cx="6350" cy="4763"/>
            </a:xfrm>
            <a:custGeom>
              <a:avLst/>
              <a:gdLst>
                <a:gd name="T0" fmla="*/ 4 w 4"/>
                <a:gd name="T1" fmla="*/ 3 h 3"/>
                <a:gd name="T2" fmla="*/ 4 w 4"/>
                <a:gd name="T3" fmla="*/ 3 h 3"/>
                <a:gd name="T4" fmla="*/ 4 w 4"/>
                <a:gd name="T5" fmla="*/ 2 h 3"/>
                <a:gd name="T6" fmla="*/ 1 w 4"/>
                <a:gd name="T7" fmla="*/ 0 h 3"/>
                <a:gd name="T8" fmla="*/ 0 w 4"/>
                <a:gd name="T9" fmla="*/ 0 h 3"/>
                <a:gd name="T10" fmla="*/ 0 w 4"/>
                <a:gd name="T11" fmla="*/ 1 h 3"/>
                <a:gd name="T12" fmla="*/ 3 w 4"/>
                <a:gd name="T13" fmla="*/ 3 h 3"/>
                <a:gd name="T14" fmla="*/ 4 w 4"/>
                <a:gd name="T1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3">
                  <a:moveTo>
                    <a:pt x="4" y="3"/>
                  </a:moveTo>
                  <a:lnTo>
                    <a:pt x="4" y="3"/>
                  </a:lnTo>
                  <a:lnTo>
                    <a:pt x="4" y="2"/>
                  </a:lnTo>
                  <a:lnTo>
                    <a:pt x="1" y="0"/>
                  </a:lnTo>
                  <a:lnTo>
                    <a:pt x="0" y="0"/>
                  </a:lnTo>
                  <a:lnTo>
                    <a:pt x="0" y="1"/>
                  </a:lnTo>
                  <a:lnTo>
                    <a:pt x="3" y="3"/>
                  </a:lnTo>
                  <a:lnTo>
                    <a:pt x="4" y="3"/>
                  </a:ln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93" name="Freeform 732">
              <a:extLst>
                <a:ext uri="{FF2B5EF4-FFF2-40B4-BE49-F238E27FC236}">
                  <a16:creationId xmlns:a16="http://schemas.microsoft.com/office/drawing/2014/main" id="{07A98AFC-2B5F-45F8-8E65-613A486FFB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64775" y="4376506"/>
              <a:ext cx="6350" cy="9525"/>
            </a:xfrm>
            <a:custGeom>
              <a:avLst/>
              <a:gdLst>
                <a:gd name="T0" fmla="*/ 3 w 3"/>
                <a:gd name="T1" fmla="*/ 5 h 5"/>
                <a:gd name="T2" fmla="*/ 3 w 3"/>
                <a:gd name="T3" fmla="*/ 5 h 5"/>
                <a:gd name="T4" fmla="*/ 3 w 3"/>
                <a:gd name="T5" fmla="*/ 4 h 5"/>
                <a:gd name="T6" fmla="*/ 2 w 3"/>
                <a:gd name="T7" fmla="*/ 1 h 5"/>
                <a:gd name="T8" fmla="*/ 1 w 3"/>
                <a:gd name="T9" fmla="*/ 0 h 5"/>
                <a:gd name="T10" fmla="*/ 1 w 3"/>
                <a:gd name="T11" fmla="*/ 1 h 5"/>
                <a:gd name="T12" fmla="*/ 2 w 3"/>
                <a:gd name="T13" fmla="*/ 4 h 5"/>
                <a:gd name="T14" fmla="*/ 3 w 3"/>
                <a:gd name="T15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" h="5">
                  <a:moveTo>
                    <a:pt x="3" y="5"/>
                  </a:move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3" y="4"/>
                    <a:pt x="3" y="4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1" y="1"/>
                    <a:pt x="0" y="1"/>
                    <a:pt x="1" y="1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5"/>
                    <a:pt x="3" y="5"/>
                    <a:pt x="3" y="5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94" name="Freeform 733">
              <a:extLst>
                <a:ext uri="{FF2B5EF4-FFF2-40B4-BE49-F238E27FC236}">
                  <a16:creationId xmlns:a16="http://schemas.microsoft.com/office/drawing/2014/main" id="{DF4782A2-479C-43D2-8E95-9BD1A1C110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83825" y="4373331"/>
              <a:ext cx="3175" cy="9525"/>
            </a:xfrm>
            <a:custGeom>
              <a:avLst/>
              <a:gdLst>
                <a:gd name="T0" fmla="*/ 1 w 1"/>
                <a:gd name="T1" fmla="*/ 5 h 5"/>
                <a:gd name="T2" fmla="*/ 1 w 1"/>
                <a:gd name="T3" fmla="*/ 5 h 5"/>
                <a:gd name="T4" fmla="*/ 1 w 1"/>
                <a:gd name="T5" fmla="*/ 4 h 5"/>
                <a:gd name="T6" fmla="*/ 1 w 1"/>
                <a:gd name="T7" fmla="*/ 1 h 5"/>
                <a:gd name="T8" fmla="*/ 0 w 1"/>
                <a:gd name="T9" fmla="*/ 0 h 5"/>
                <a:gd name="T10" fmla="*/ 0 w 1"/>
                <a:gd name="T11" fmla="*/ 1 h 5"/>
                <a:gd name="T12" fmla="*/ 0 w 1"/>
                <a:gd name="T13" fmla="*/ 4 h 5"/>
                <a:gd name="T14" fmla="*/ 1 w 1"/>
                <a:gd name="T15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" h="5">
                  <a:moveTo>
                    <a:pt x="1" y="5"/>
                  </a:move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4"/>
                    <a:pt x="1" y="4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5"/>
                    <a:pt x="1" y="5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95" name="Freeform 734">
              <a:extLst>
                <a:ext uri="{FF2B5EF4-FFF2-40B4-BE49-F238E27FC236}">
                  <a16:creationId xmlns:a16="http://schemas.microsoft.com/office/drawing/2014/main" id="{C14DFE3F-F1FD-48B0-A003-E77D64BA15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99700" y="4374919"/>
              <a:ext cx="6350" cy="9525"/>
            </a:xfrm>
            <a:custGeom>
              <a:avLst/>
              <a:gdLst>
                <a:gd name="T0" fmla="*/ 1 w 3"/>
                <a:gd name="T1" fmla="*/ 5 h 5"/>
                <a:gd name="T2" fmla="*/ 1 w 3"/>
                <a:gd name="T3" fmla="*/ 5 h 5"/>
                <a:gd name="T4" fmla="*/ 2 w 3"/>
                <a:gd name="T5" fmla="*/ 4 h 5"/>
                <a:gd name="T6" fmla="*/ 2 w 3"/>
                <a:gd name="T7" fmla="*/ 1 h 5"/>
                <a:gd name="T8" fmla="*/ 2 w 3"/>
                <a:gd name="T9" fmla="*/ 0 h 5"/>
                <a:gd name="T10" fmla="*/ 1 w 3"/>
                <a:gd name="T11" fmla="*/ 0 h 5"/>
                <a:gd name="T12" fmla="*/ 0 w 3"/>
                <a:gd name="T13" fmla="*/ 4 h 5"/>
                <a:gd name="T14" fmla="*/ 1 w 3"/>
                <a:gd name="T15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" h="5">
                  <a:moveTo>
                    <a:pt x="1" y="5"/>
                  </a:move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4"/>
                    <a:pt x="2" y="4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0"/>
                    <a:pt x="2" y="0"/>
                    <a:pt x="2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1" y="5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96" name="Freeform 735">
              <a:extLst>
                <a:ext uri="{FF2B5EF4-FFF2-40B4-BE49-F238E27FC236}">
                  <a16:creationId xmlns:a16="http://schemas.microsoft.com/office/drawing/2014/main" id="{D6014BEE-CCD3-4001-AE29-2EDAEDF4AF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50488" y="4425719"/>
              <a:ext cx="39687" cy="12700"/>
            </a:xfrm>
            <a:custGeom>
              <a:avLst/>
              <a:gdLst>
                <a:gd name="T0" fmla="*/ 0 w 20"/>
                <a:gd name="T1" fmla="*/ 5 h 6"/>
                <a:gd name="T2" fmla="*/ 0 w 20"/>
                <a:gd name="T3" fmla="*/ 5 h 6"/>
                <a:gd name="T4" fmla="*/ 1 w 20"/>
                <a:gd name="T5" fmla="*/ 6 h 6"/>
                <a:gd name="T6" fmla="*/ 19 w 20"/>
                <a:gd name="T7" fmla="*/ 2 h 6"/>
                <a:gd name="T8" fmla="*/ 20 w 20"/>
                <a:gd name="T9" fmla="*/ 1 h 6"/>
                <a:gd name="T10" fmla="*/ 19 w 20"/>
                <a:gd name="T11" fmla="*/ 0 h 6"/>
                <a:gd name="T12" fmla="*/ 1 w 20"/>
                <a:gd name="T13" fmla="*/ 4 h 6"/>
                <a:gd name="T14" fmla="*/ 0 w 20"/>
                <a:gd name="T15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" h="6">
                  <a:moveTo>
                    <a:pt x="0" y="5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6"/>
                    <a:pt x="1" y="6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20" y="2"/>
                    <a:pt x="20" y="1"/>
                    <a:pt x="20" y="1"/>
                  </a:cubicBezTo>
                  <a:cubicBezTo>
                    <a:pt x="20" y="0"/>
                    <a:pt x="19" y="0"/>
                    <a:pt x="19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0" y="5"/>
                  </a:cubicBezTo>
                  <a:close/>
                </a:path>
              </a:pathLst>
            </a:custGeom>
            <a:solidFill>
              <a:srgbClr val="8D95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97" name="Freeform 736">
              <a:extLst>
                <a:ext uri="{FF2B5EF4-FFF2-40B4-BE49-F238E27FC236}">
                  <a16:creationId xmlns:a16="http://schemas.microsoft.com/office/drawing/2014/main" id="{9B0A1D6E-2885-4550-92E2-2A243CDBD8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55250" y="4401906"/>
              <a:ext cx="34925" cy="26988"/>
            </a:xfrm>
            <a:custGeom>
              <a:avLst/>
              <a:gdLst>
                <a:gd name="T0" fmla="*/ 0 w 22"/>
                <a:gd name="T1" fmla="*/ 2 h 17"/>
                <a:gd name="T2" fmla="*/ 21 w 22"/>
                <a:gd name="T3" fmla="*/ 17 h 17"/>
                <a:gd name="T4" fmla="*/ 22 w 22"/>
                <a:gd name="T5" fmla="*/ 17 h 17"/>
                <a:gd name="T6" fmla="*/ 0 w 22"/>
                <a:gd name="T7" fmla="*/ 0 h 17"/>
                <a:gd name="T8" fmla="*/ 0 w 22"/>
                <a:gd name="T9" fmla="*/ 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17">
                  <a:moveTo>
                    <a:pt x="0" y="2"/>
                  </a:moveTo>
                  <a:lnTo>
                    <a:pt x="21" y="17"/>
                  </a:lnTo>
                  <a:lnTo>
                    <a:pt x="22" y="17"/>
                  </a:lnTo>
                  <a:lnTo>
                    <a:pt x="0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EE2C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98" name="Freeform 737">
              <a:extLst>
                <a:ext uri="{FF2B5EF4-FFF2-40B4-BE49-F238E27FC236}">
                  <a16:creationId xmlns:a16="http://schemas.microsoft.com/office/drawing/2014/main" id="{DB3C4717-983F-4EDB-8600-7F45E14519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83825" y="4422544"/>
              <a:ext cx="11112" cy="9525"/>
            </a:xfrm>
            <a:custGeom>
              <a:avLst/>
              <a:gdLst>
                <a:gd name="T0" fmla="*/ 1 w 5"/>
                <a:gd name="T1" fmla="*/ 1 h 5"/>
                <a:gd name="T2" fmla="*/ 1 w 5"/>
                <a:gd name="T3" fmla="*/ 5 h 5"/>
                <a:gd name="T4" fmla="*/ 4 w 5"/>
                <a:gd name="T5" fmla="*/ 4 h 5"/>
                <a:gd name="T6" fmla="*/ 4 w 5"/>
                <a:gd name="T7" fmla="*/ 1 h 5"/>
                <a:gd name="T8" fmla="*/ 1 w 5"/>
                <a:gd name="T9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5">
                  <a:moveTo>
                    <a:pt x="1" y="1"/>
                  </a:moveTo>
                  <a:cubicBezTo>
                    <a:pt x="0" y="2"/>
                    <a:pt x="0" y="4"/>
                    <a:pt x="1" y="5"/>
                  </a:cubicBezTo>
                  <a:cubicBezTo>
                    <a:pt x="2" y="5"/>
                    <a:pt x="4" y="5"/>
                    <a:pt x="4" y="4"/>
                  </a:cubicBezTo>
                  <a:cubicBezTo>
                    <a:pt x="5" y="3"/>
                    <a:pt x="5" y="2"/>
                    <a:pt x="4" y="1"/>
                  </a:cubicBezTo>
                  <a:cubicBezTo>
                    <a:pt x="3" y="0"/>
                    <a:pt x="1" y="0"/>
                    <a:pt x="1" y="1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99" name="Freeform 738">
              <a:extLst>
                <a:ext uri="{FF2B5EF4-FFF2-40B4-BE49-F238E27FC236}">
                  <a16:creationId xmlns:a16="http://schemas.microsoft.com/office/drawing/2014/main" id="{0B25866C-0936-4ACB-ADAE-F0BEC318B1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88588" y="4398731"/>
              <a:ext cx="22225" cy="30163"/>
            </a:xfrm>
            <a:custGeom>
              <a:avLst/>
              <a:gdLst>
                <a:gd name="T0" fmla="*/ 0 w 11"/>
                <a:gd name="T1" fmla="*/ 14 h 15"/>
                <a:gd name="T2" fmla="*/ 1 w 11"/>
                <a:gd name="T3" fmla="*/ 15 h 15"/>
                <a:gd name="T4" fmla="*/ 3 w 11"/>
                <a:gd name="T5" fmla="*/ 14 h 15"/>
                <a:gd name="T6" fmla="*/ 11 w 11"/>
                <a:gd name="T7" fmla="*/ 3 h 15"/>
                <a:gd name="T8" fmla="*/ 11 w 11"/>
                <a:gd name="T9" fmla="*/ 1 h 15"/>
                <a:gd name="T10" fmla="*/ 10 w 11"/>
                <a:gd name="T11" fmla="*/ 1 h 15"/>
                <a:gd name="T12" fmla="*/ 8 w 11"/>
                <a:gd name="T13" fmla="*/ 1 h 15"/>
                <a:gd name="T14" fmla="*/ 0 w 11"/>
                <a:gd name="T15" fmla="*/ 12 h 15"/>
                <a:gd name="T16" fmla="*/ 0 w 11"/>
                <a:gd name="T17" fmla="*/ 14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5">
                  <a:moveTo>
                    <a:pt x="0" y="14"/>
                  </a:moveTo>
                  <a:cubicBezTo>
                    <a:pt x="1" y="15"/>
                    <a:pt x="1" y="15"/>
                    <a:pt x="1" y="15"/>
                  </a:cubicBezTo>
                  <a:cubicBezTo>
                    <a:pt x="2" y="15"/>
                    <a:pt x="2" y="15"/>
                    <a:pt x="3" y="14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2"/>
                    <a:pt x="11" y="1"/>
                    <a:pt x="11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9" y="0"/>
                    <a:pt x="8" y="1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3"/>
                    <a:pt x="0" y="14"/>
                    <a:pt x="0" y="14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00" name="Freeform 739">
              <a:extLst>
                <a:ext uri="{FF2B5EF4-FFF2-40B4-BE49-F238E27FC236}">
                  <a16:creationId xmlns:a16="http://schemas.microsoft.com/office/drawing/2014/main" id="{17ABFBD7-F1B5-45DB-BB6F-70546D5455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83913" y="2131781"/>
              <a:ext cx="0" cy="533400"/>
            </a:xfrm>
            <a:custGeom>
              <a:avLst/>
              <a:gdLst>
                <a:gd name="T0" fmla="*/ 0 w 1"/>
                <a:gd name="T1" fmla="*/ 0 h 336"/>
                <a:gd name="T2" fmla="*/ 0 w 1"/>
                <a:gd name="T3" fmla="*/ 336 h 336"/>
                <a:gd name="T4" fmla="*/ 0 w 1"/>
                <a:gd name="T5" fmla="*/ 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336">
                  <a:moveTo>
                    <a:pt x="0" y="0"/>
                  </a:moveTo>
                  <a:lnTo>
                    <a:pt x="0" y="3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99D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01" name="Line 740">
              <a:extLst>
                <a:ext uri="{FF2B5EF4-FFF2-40B4-BE49-F238E27FC236}">
                  <a16:creationId xmlns:a16="http://schemas.microsoft.com/office/drawing/2014/main" id="{AAC6C8CA-D0A9-4BB1-A071-A6A32CF138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983913" y="2131781"/>
              <a:ext cx="0" cy="53340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02" name="Freeform 741">
              <a:extLst>
                <a:ext uri="{FF2B5EF4-FFF2-40B4-BE49-F238E27FC236}">
                  <a16:creationId xmlns:a16="http://schemas.microsoft.com/office/drawing/2014/main" id="{DABB07EA-E838-47B1-BAEA-E704682604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48675" y="4420956"/>
              <a:ext cx="358775" cy="304800"/>
            </a:xfrm>
            <a:custGeom>
              <a:avLst/>
              <a:gdLst>
                <a:gd name="T0" fmla="*/ 171 w 180"/>
                <a:gd name="T1" fmla="*/ 92 h 153"/>
                <a:gd name="T2" fmla="*/ 146 w 180"/>
                <a:gd name="T3" fmla="*/ 85 h 153"/>
                <a:gd name="T4" fmla="*/ 95 w 180"/>
                <a:gd name="T5" fmla="*/ 10 h 153"/>
                <a:gd name="T6" fmla="*/ 10 w 180"/>
                <a:gd name="T7" fmla="*/ 59 h 153"/>
                <a:gd name="T8" fmla="*/ 59 w 180"/>
                <a:gd name="T9" fmla="*/ 144 h 153"/>
                <a:gd name="T10" fmla="*/ 141 w 180"/>
                <a:gd name="T11" fmla="*/ 105 h 153"/>
                <a:gd name="T12" fmla="*/ 166 w 180"/>
                <a:gd name="T13" fmla="*/ 112 h 153"/>
                <a:gd name="T14" fmla="*/ 179 w 180"/>
                <a:gd name="T15" fmla="*/ 104 h 153"/>
                <a:gd name="T16" fmla="*/ 171 w 180"/>
                <a:gd name="T17" fmla="*/ 92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0" h="153">
                  <a:moveTo>
                    <a:pt x="171" y="92"/>
                  </a:moveTo>
                  <a:cubicBezTo>
                    <a:pt x="146" y="85"/>
                    <a:pt x="146" y="85"/>
                    <a:pt x="146" y="85"/>
                  </a:cubicBezTo>
                  <a:cubicBezTo>
                    <a:pt x="150" y="51"/>
                    <a:pt x="129" y="19"/>
                    <a:pt x="95" y="10"/>
                  </a:cubicBezTo>
                  <a:cubicBezTo>
                    <a:pt x="58" y="0"/>
                    <a:pt x="20" y="22"/>
                    <a:pt x="10" y="59"/>
                  </a:cubicBezTo>
                  <a:cubicBezTo>
                    <a:pt x="0" y="96"/>
                    <a:pt x="22" y="135"/>
                    <a:pt x="59" y="144"/>
                  </a:cubicBezTo>
                  <a:cubicBezTo>
                    <a:pt x="93" y="153"/>
                    <a:pt x="127" y="136"/>
                    <a:pt x="141" y="105"/>
                  </a:cubicBezTo>
                  <a:cubicBezTo>
                    <a:pt x="166" y="112"/>
                    <a:pt x="166" y="112"/>
                    <a:pt x="166" y="112"/>
                  </a:cubicBezTo>
                  <a:cubicBezTo>
                    <a:pt x="171" y="113"/>
                    <a:pt x="177" y="110"/>
                    <a:pt x="179" y="104"/>
                  </a:cubicBezTo>
                  <a:cubicBezTo>
                    <a:pt x="180" y="99"/>
                    <a:pt x="177" y="93"/>
                    <a:pt x="171" y="92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03" name="Freeform 742">
              <a:extLst>
                <a:ext uri="{FF2B5EF4-FFF2-40B4-BE49-F238E27FC236}">
                  <a16:creationId xmlns:a16="http://schemas.microsoft.com/office/drawing/2014/main" id="{42DFE982-139F-45FE-A528-1296BB9D2B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83600" y="4455881"/>
              <a:ext cx="234950" cy="234950"/>
            </a:xfrm>
            <a:custGeom>
              <a:avLst/>
              <a:gdLst>
                <a:gd name="T0" fmla="*/ 110 w 118"/>
                <a:gd name="T1" fmla="*/ 73 h 118"/>
                <a:gd name="T2" fmla="*/ 46 w 118"/>
                <a:gd name="T3" fmla="*/ 110 h 118"/>
                <a:gd name="T4" fmla="*/ 8 w 118"/>
                <a:gd name="T5" fmla="*/ 46 h 118"/>
                <a:gd name="T6" fmla="*/ 73 w 118"/>
                <a:gd name="T7" fmla="*/ 8 h 118"/>
                <a:gd name="T8" fmla="*/ 110 w 118"/>
                <a:gd name="T9" fmla="*/ 73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118">
                  <a:moveTo>
                    <a:pt x="110" y="73"/>
                  </a:moveTo>
                  <a:cubicBezTo>
                    <a:pt x="103" y="101"/>
                    <a:pt x="74" y="118"/>
                    <a:pt x="46" y="110"/>
                  </a:cubicBezTo>
                  <a:cubicBezTo>
                    <a:pt x="17" y="103"/>
                    <a:pt x="0" y="74"/>
                    <a:pt x="8" y="46"/>
                  </a:cubicBezTo>
                  <a:cubicBezTo>
                    <a:pt x="15" y="17"/>
                    <a:pt x="44" y="0"/>
                    <a:pt x="73" y="8"/>
                  </a:cubicBezTo>
                  <a:cubicBezTo>
                    <a:pt x="101" y="15"/>
                    <a:pt x="118" y="44"/>
                    <a:pt x="110" y="73"/>
                  </a:cubicBezTo>
                  <a:close/>
                </a:path>
              </a:pathLst>
            </a:custGeom>
            <a:solidFill>
              <a:srgbClr val="6E3D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04" name="Freeform 743">
              <a:extLst>
                <a:ext uri="{FF2B5EF4-FFF2-40B4-BE49-F238E27FC236}">
                  <a16:creationId xmlns:a16="http://schemas.microsoft.com/office/drawing/2014/main" id="{4569D0EF-E4DA-4D6C-BA98-0210D695B4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83613" y="4579706"/>
              <a:ext cx="47625" cy="47625"/>
            </a:xfrm>
            <a:custGeom>
              <a:avLst/>
              <a:gdLst>
                <a:gd name="T0" fmla="*/ 23 w 24"/>
                <a:gd name="T1" fmla="*/ 15 h 24"/>
                <a:gd name="T2" fmla="*/ 10 w 24"/>
                <a:gd name="T3" fmla="*/ 23 h 24"/>
                <a:gd name="T4" fmla="*/ 2 w 24"/>
                <a:gd name="T5" fmla="*/ 10 h 24"/>
                <a:gd name="T6" fmla="*/ 15 w 24"/>
                <a:gd name="T7" fmla="*/ 2 h 24"/>
                <a:gd name="T8" fmla="*/ 23 w 24"/>
                <a:gd name="T9" fmla="*/ 15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4">
                  <a:moveTo>
                    <a:pt x="23" y="15"/>
                  </a:moveTo>
                  <a:cubicBezTo>
                    <a:pt x="21" y="21"/>
                    <a:pt x="15" y="24"/>
                    <a:pt x="10" y="23"/>
                  </a:cubicBezTo>
                  <a:cubicBezTo>
                    <a:pt x="4" y="21"/>
                    <a:pt x="0" y="15"/>
                    <a:pt x="2" y="10"/>
                  </a:cubicBezTo>
                  <a:cubicBezTo>
                    <a:pt x="4" y="4"/>
                    <a:pt x="9" y="0"/>
                    <a:pt x="15" y="2"/>
                  </a:cubicBezTo>
                  <a:cubicBezTo>
                    <a:pt x="21" y="3"/>
                    <a:pt x="24" y="9"/>
                    <a:pt x="23" y="15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05" name="Freeform 744">
              <a:extLst>
                <a:ext uri="{FF2B5EF4-FFF2-40B4-BE49-F238E27FC236}">
                  <a16:creationId xmlns:a16="http://schemas.microsoft.com/office/drawing/2014/main" id="{E774158A-AC30-4E98-A26C-B4057EF126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24888" y="4601931"/>
              <a:ext cx="19050" cy="17463"/>
            </a:xfrm>
            <a:custGeom>
              <a:avLst/>
              <a:gdLst>
                <a:gd name="T0" fmla="*/ 9 w 9"/>
                <a:gd name="T1" fmla="*/ 5 h 9"/>
                <a:gd name="T2" fmla="*/ 4 w 9"/>
                <a:gd name="T3" fmla="*/ 8 h 9"/>
                <a:gd name="T4" fmla="*/ 1 w 9"/>
                <a:gd name="T5" fmla="*/ 3 h 9"/>
                <a:gd name="T6" fmla="*/ 6 w 9"/>
                <a:gd name="T7" fmla="*/ 0 h 9"/>
                <a:gd name="T8" fmla="*/ 9 w 9"/>
                <a:gd name="T9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9">
                  <a:moveTo>
                    <a:pt x="9" y="5"/>
                  </a:moveTo>
                  <a:cubicBezTo>
                    <a:pt x="8" y="7"/>
                    <a:pt x="6" y="9"/>
                    <a:pt x="4" y="8"/>
                  </a:cubicBezTo>
                  <a:cubicBezTo>
                    <a:pt x="2" y="7"/>
                    <a:pt x="0" y="5"/>
                    <a:pt x="1" y="3"/>
                  </a:cubicBezTo>
                  <a:cubicBezTo>
                    <a:pt x="2" y="1"/>
                    <a:pt x="4" y="0"/>
                    <a:pt x="6" y="0"/>
                  </a:cubicBezTo>
                  <a:cubicBezTo>
                    <a:pt x="8" y="1"/>
                    <a:pt x="9" y="3"/>
                    <a:pt x="9" y="5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06" name="Freeform 745">
              <a:extLst>
                <a:ext uri="{FF2B5EF4-FFF2-40B4-BE49-F238E27FC236}">
                  <a16:creationId xmlns:a16="http://schemas.microsoft.com/office/drawing/2014/main" id="{6ED0CB41-2ECD-4EEC-8638-CAB9179EBF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2350" y="4587644"/>
              <a:ext cx="20637" cy="20638"/>
            </a:xfrm>
            <a:custGeom>
              <a:avLst/>
              <a:gdLst>
                <a:gd name="T0" fmla="*/ 10 w 11"/>
                <a:gd name="T1" fmla="*/ 6 h 10"/>
                <a:gd name="T2" fmla="*/ 4 w 11"/>
                <a:gd name="T3" fmla="*/ 9 h 10"/>
                <a:gd name="T4" fmla="*/ 1 w 11"/>
                <a:gd name="T5" fmla="*/ 3 h 10"/>
                <a:gd name="T6" fmla="*/ 7 w 11"/>
                <a:gd name="T7" fmla="*/ 0 h 10"/>
                <a:gd name="T8" fmla="*/ 10 w 11"/>
                <a:gd name="T9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0">
                  <a:moveTo>
                    <a:pt x="10" y="6"/>
                  </a:moveTo>
                  <a:cubicBezTo>
                    <a:pt x="9" y="8"/>
                    <a:pt x="7" y="10"/>
                    <a:pt x="4" y="9"/>
                  </a:cubicBezTo>
                  <a:cubicBezTo>
                    <a:pt x="2" y="8"/>
                    <a:pt x="0" y="6"/>
                    <a:pt x="1" y="3"/>
                  </a:cubicBezTo>
                  <a:cubicBezTo>
                    <a:pt x="2" y="1"/>
                    <a:pt x="4" y="0"/>
                    <a:pt x="7" y="0"/>
                  </a:cubicBezTo>
                  <a:cubicBezTo>
                    <a:pt x="9" y="1"/>
                    <a:pt x="11" y="3"/>
                    <a:pt x="10" y="6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07" name="Freeform 746">
              <a:extLst>
                <a:ext uri="{FF2B5EF4-FFF2-40B4-BE49-F238E27FC236}">
                  <a16:creationId xmlns:a16="http://schemas.microsoft.com/office/drawing/2014/main" id="{1C982FF1-5890-4AF6-8CE8-76A69D041C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29650" y="4633681"/>
              <a:ext cx="22225" cy="23813"/>
            </a:xfrm>
            <a:custGeom>
              <a:avLst/>
              <a:gdLst>
                <a:gd name="T0" fmla="*/ 10 w 11"/>
                <a:gd name="T1" fmla="*/ 7 h 12"/>
                <a:gd name="T2" fmla="*/ 4 w 11"/>
                <a:gd name="T3" fmla="*/ 11 h 12"/>
                <a:gd name="T4" fmla="*/ 0 w 11"/>
                <a:gd name="T5" fmla="*/ 5 h 12"/>
                <a:gd name="T6" fmla="*/ 7 w 11"/>
                <a:gd name="T7" fmla="*/ 1 h 12"/>
                <a:gd name="T8" fmla="*/ 10 w 11"/>
                <a:gd name="T9" fmla="*/ 7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2">
                  <a:moveTo>
                    <a:pt x="10" y="7"/>
                  </a:moveTo>
                  <a:cubicBezTo>
                    <a:pt x="10" y="10"/>
                    <a:pt x="7" y="12"/>
                    <a:pt x="4" y="11"/>
                  </a:cubicBezTo>
                  <a:cubicBezTo>
                    <a:pt x="1" y="10"/>
                    <a:pt x="0" y="7"/>
                    <a:pt x="0" y="5"/>
                  </a:cubicBezTo>
                  <a:cubicBezTo>
                    <a:pt x="1" y="2"/>
                    <a:pt x="4" y="0"/>
                    <a:pt x="7" y="1"/>
                  </a:cubicBezTo>
                  <a:cubicBezTo>
                    <a:pt x="9" y="2"/>
                    <a:pt x="11" y="5"/>
                    <a:pt x="10" y="7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08" name="Freeform 747">
              <a:extLst>
                <a:ext uri="{FF2B5EF4-FFF2-40B4-BE49-F238E27FC236}">
                  <a16:creationId xmlns:a16="http://schemas.microsoft.com/office/drawing/2014/main" id="{B29A78B2-009E-4812-B5E5-C6801E64BF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99488" y="4647969"/>
              <a:ext cx="23812" cy="23813"/>
            </a:xfrm>
            <a:custGeom>
              <a:avLst/>
              <a:gdLst>
                <a:gd name="T0" fmla="*/ 11 w 12"/>
                <a:gd name="T1" fmla="*/ 7 h 12"/>
                <a:gd name="T2" fmla="*/ 5 w 12"/>
                <a:gd name="T3" fmla="*/ 11 h 12"/>
                <a:gd name="T4" fmla="*/ 1 w 12"/>
                <a:gd name="T5" fmla="*/ 4 h 12"/>
                <a:gd name="T6" fmla="*/ 7 w 12"/>
                <a:gd name="T7" fmla="*/ 1 h 12"/>
                <a:gd name="T8" fmla="*/ 11 w 12"/>
                <a:gd name="T9" fmla="*/ 7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2">
                  <a:moveTo>
                    <a:pt x="11" y="7"/>
                  </a:moveTo>
                  <a:cubicBezTo>
                    <a:pt x="10" y="10"/>
                    <a:pt x="7" y="12"/>
                    <a:pt x="5" y="11"/>
                  </a:cubicBezTo>
                  <a:cubicBezTo>
                    <a:pt x="2" y="10"/>
                    <a:pt x="0" y="7"/>
                    <a:pt x="1" y="4"/>
                  </a:cubicBezTo>
                  <a:cubicBezTo>
                    <a:pt x="2" y="2"/>
                    <a:pt x="5" y="0"/>
                    <a:pt x="7" y="1"/>
                  </a:cubicBezTo>
                  <a:cubicBezTo>
                    <a:pt x="10" y="1"/>
                    <a:pt x="12" y="4"/>
                    <a:pt x="11" y="7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09" name="Freeform 748">
              <a:extLst>
                <a:ext uri="{FF2B5EF4-FFF2-40B4-BE49-F238E27FC236}">
                  <a16:creationId xmlns:a16="http://schemas.microsoft.com/office/drawing/2014/main" id="{15564409-4896-47AD-AEAC-774ABBBFB0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55050" y="4617806"/>
              <a:ext cx="14287" cy="15875"/>
            </a:xfrm>
            <a:custGeom>
              <a:avLst/>
              <a:gdLst>
                <a:gd name="T0" fmla="*/ 7 w 7"/>
                <a:gd name="T1" fmla="*/ 5 h 8"/>
                <a:gd name="T2" fmla="*/ 3 w 7"/>
                <a:gd name="T3" fmla="*/ 7 h 8"/>
                <a:gd name="T4" fmla="*/ 1 w 7"/>
                <a:gd name="T5" fmla="*/ 3 h 8"/>
                <a:gd name="T6" fmla="*/ 5 w 7"/>
                <a:gd name="T7" fmla="*/ 1 h 8"/>
                <a:gd name="T8" fmla="*/ 7 w 7"/>
                <a:gd name="T9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8">
                  <a:moveTo>
                    <a:pt x="7" y="5"/>
                  </a:moveTo>
                  <a:cubicBezTo>
                    <a:pt x="6" y="7"/>
                    <a:pt x="5" y="8"/>
                    <a:pt x="3" y="7"/>
                  </a:cubicBezTo>
                  <a:cubicBezTo>
                    <a:pt x="1" y="7"/>
                    <a:pt x="0" y="5"/>
                    <a:pt x="1" y="3"/>
                  </a:cubicBezTo>
                  <a:cubicBezTo>
                    <a:pt x="1" y="1"/>
                    <a:pt x="3" y="0"/>
                    <a:pt x="5" y="1"/>
                  </a:cubicBezTo>
                  <a:cubicBezTo>
                    <a:pt x="6" y="1"/>
                    <a:pt x="7" y="3"/>
                    <a:pt x="7" y="5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10" name="Freeform 749">
              <a:extLst>
                <a:ext uri="{FF2B5EF4-FFF2-40B4-BE49-F238E27FC236}">
                  <a16:creationId xmlns:a16="http://schemas.microsoft.com/office/drawing/2014/main" id="{EF824E2D-EA30-4426-B5D3-AD60BC7991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75675" y="4620981"/>
              <a:ext cx="36512" cy="38100"/>
            </a:xfrm>
            <a:custGeom>
              <a:avLst/>
              <a:gdLst>
                <a:gd name="T0" fmla="*/ 17 w 18"/>
                <a:gd name="T1" fmla="*/ 11 h 19"/>
                <a:gd name="T2" fmla="*/ 7 w 18"/>
                <a:gd name="T3" fmla="*/ 17 h 19"/>
                <a:gd name="T4" fmla="*/ 1 w 18"/>
                <a:gd name="T5" fmla="*/ 7 h 19"/>
                <a:gd name="T6" fmla="*/ 11 w 18"/>
                <a:gd name="T7" fmla="*/ 1 h 19"/>
                <a:gd name="T8" fmla="*/ 17 w 18"/>
                <a:gd name="T9" fmla="*/ 11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9">
                  <a:moveTo>
                    <a:pt x="17" y="11"/>
                  </a:moveTo>
                  <a:cubicBezTo>
                    <a:pt x="16" y="16"/>
                    <a:pt x="11" y="19"/>
                    <a:pt x="7" y="17"/>
                  </a:cubicBezTo>
                  <a:cubicBezTo>
                    <a:pt x="3" y="16"/>
                    <a:pt x="0" y="12"/>
                    <a:pt x="1" y="7"/>
                  </a:cubicBezTo>
                  <a:cubicBezTo>
                    <a:pt x="2" y="3"/>
                    <a:pt x="7" y="0"/>
                    <a:pt x="11" y="1"/>
                  </a:cubicBezTo>
                  <a:cubicBezTo>
                    <a:pt x="16" y="2"/>
                    <a:pt x="18" y="7"/>
                    <a:pt x="17" y="11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11" name="Freeform 750">
              <a:extLst>
                <a:ext uri="{FF2B5EF4-FFF2-40B4-BE49-F238E27FC236}">
                  <a16:creationId xmlns:a16="http://schemas.microsoft.com/office/drawing/2014/main" id="{4E39DA15-0E5D-4086-90AE-0B45BECDFB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05838" y="4632094"/>
              <a:ext cx="15875" cy="15875"/>
            </a:xfrm>
            <a:custGeom>
              <a:avLst/>
              <a:gdLst>
                <a:gd name="T0" fmla="*/ 8 w 8"/>
                <a:gd name="T1" fmla="*/ 5 h 8"/>
                <a:gd name="T2" fmla="*/ 3 w 8"/>
                <a:gd name="T3" fmla="*/ 7 h 8"/>
                <a:gd name="T4" fmla="*/ 1 w 8"/>
                <a:gd name="T5" fmla="*/ 3 h 8"/>
                <a:gd name="T6" fmla="*/ 5 w 8"/>
                <a:gd name="T7" fmla="*/ 0 h 8"/>
                <a:gd name="T8" fmla="*/ 8 w 8"/>
                <a:gd name="T9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8">
                  <a:moveTo>
                    <a:pt x="8" y="5"/>
                  </a:moveTo>
                  <a:cubicBezTo>
                    <a:pt x="7" y="7"/>
                    <a:pt x="5" y="8"/>
                    <a:pt x="3" y="7"/>
                  </a:cubicBezTo>
                  <a:cubicBezTo>
                    <a:pt x="1" y="7"/>
                    <a:pt x="0" y="5"/>
                    <a:pt x="1" y="3"/>
                  </a:cubicBezTo>
                  <a:cubicBezTo>
                    <a:pt x="1" y="1"/>
                    <a:pt x="3" y="0"/>
                    <a:pt x="5" y="0"/>
                  </a:cubicBezTo>
                  <a:cubicBezTo>
                    <a:pt x="7" y="1"/>
                    <a:pt x="8" y="3"/>
                    <a:pt x="8" y="5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12" name="Freeform 751">
              <a:extLst>
                <a:ext uri="{FF2B5EF4-FFF2-40B4-BE49-F238E27FC236}">
                  <a16:creationId xmlns:a16="http://schemas.microsoft.com/office/drawing/2014/main" id="{E9E677D4-2DE9-41D1-B632-AC6002138D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0625" y="3693881"/>
              <a:ext cx="309562" cy="330200"/>
            </a:xfrm>
            <a:custGeom>
              <a:avLst/>
              <a:gdLst>
                <a:gd name="T0" fmla="*/ 126 w 155"/>
                <a:gd name="T1" fmla="*/ 5 h 166"/>
                <a:gd name="T2" fmla="*/ 111 w 155"/>
                <a:gd name="T3" fmla="*/ 26 h 166"/>
                <a:gd name="T4" fmla="*/ 23 w 155"/>
                <a:gd name="T5" fmla="*/ 46 h 166"/>
                <a:gd name="T6" fmla="*/ 37 w 155"/>
                <a:gd name="T7" fmla="*/ 143 h 166"/>
                <a:gd name="T8" fmla="*/ 134 w 155"/>
                <a:gd name="T9" fmla="*/ 129 h 166"/>
                <a:gd name="T10" fmla="*/ 128 w 155"/>
                <a:gd name="T11" fmla="*/ 39 h 166"/>
                <a:gd name="T12" fmla="*/ 143 w 155"/>
                <a:gd name="T13" fmla="*/ 18 h 166"/>
                <a:gd name="T14" fmla="*/ 141 w 155"/>
                <a:gd name="T15" fmla="*/ 3 h 166"/>
                <a:gd name="T16" fmla="*/ 126 w 155"/>
                <a:gd name="T17" fmla="*/ 5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5" h="166">
                  <a:moveTo>
                    <a:pt x="126" y="5"/>
                  </a:moveTo>
                  <a:cubicBezTo>
                    <a:pt x="111" y="26"/>
                    <a:pt x="111" y="26"/>
                    <a:pt x="111" y="26"/>
                  </a:cubicBezTo>
                  <a:cubicBezTo>
                    <a:pt x="81" y="10"/>
                    <a:pt x="43" y="18"/>
                    <a:pt x="23" y="46"/>
                  </a:cubicBezTo>
                  <a:cubicBezTo>
                    <a:pt x="0" y="77"/>
                    <a:pt x="6" y="120"/>
                    <a:pt x="37" y="143"/>
                  </a:cubicBezTo>
                  <a:cubicBezTo>
                    <a:pt x="68" y="166"/>
                    <a:pt x="112" y="160"/>
                    <a:pt x="134" y="129"/>
                  </a:cubicBezTo>
                  <a:cubicBezTo>
                    <a:pt x="155" y="101"/>
                    <a:pt x="152" y="63"/>
                    <a:pt x="128" y="39"/>
                  </a:cubicBezTo>
                  <a:cubicBezTo>
                    <a:pt x="143" y="18"/>
                    <a:pt x="143" y="18"/>
                    <a:pt x="143" y="18"/>
                  </a:cubicBezTo>
                  <a:cubicBezTo>
                    <a:pt x="147" y="13"/>
                    <a:pt x="146" y="6"/>
                    <a:pt x="141" y="3"/>
                  </a:cubicBezTo>
                  <a:cubicBezTo>
                    <a:pt x="137" y="0"/>
                    <a:pt x="130" y="1"/>
                    <a:pt x="126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13" name="Freeform 752">
              <a:extLst>
                <a:ext uri="{FF2B5EF4-FFF2-40B4-BE49-F238E27FC236}">
                  <a16:creationId xmlns:a16="http://schemas.microsoft.com/office/drawing/2014/main" id="{9937CE90-E68B-4EB2-A40D-427C22D84A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17138" y="3747856"/>
              <a:ext cx="239712" cy="238125"/>
            </a:xfrm>
            <a:custGeom>
              <a:avLst/>
              <a:gdLst>
                <a:gd name="T0" fmla="*/ 92 w 120"/>
                <a:gd name="T1" fmla="*/ 18 h 120"/>
                <a:gd name="T2" fmla="*/ 103 w 120"/>
                <a:gd name="T3" fmla="*/ 92 h 120"/>
                <a:gd name="T4" fmla="*/ 29 w 120"/>
                <a:gd name="T5" fmla="*/ 103 h 120"/>
                <a:gd name="T6" fmla="*/ 18 w 120"/>
                <a:gd name="T7" fmla="*/ 29 h 120"/>
                <a:gd name="T8" fmla="*/ 92 w 120"/>
                <a:gd name="T9" fmla="*/ 18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" h="120">
                  <a:moveTo>
                    <a:pt x="92" y="18"/>
                  </a:moveTo>
                  <a:cubicBezTo>
                    <a:pt x="116" y="35"/>
                    <a:pt x="120" y="68"/>
                    <a:pt x="103" y="92"/>
                  </a:cubicBezTo>
                  <a:cubicBezTo>
                    <a:pt x="86" y="115"/>
                    <a:pt x="52" y="120"/>
                    <a:pt x="29" y="103"/>
                  </a:cubicBezTo>
                  <a:cubicBezTo>
                    <a:pt x="5" y="86"/>
                    <a:pt x="0" y="52"/>
                    <a:pt x="18" y="29"/>
                  </a:cubicBezTo>
                  <a:cubicBezTo>
                    <a:pt x="35" y="5"/>
                    <a:pt x="68" y="0"/>
                    <a:pt x="92" y="18"/>
                  </a:cubicBezTo>
                  <a:close/>
                </a:path>
              </a:pathLst>
            </a:custGeom>
            <a:solidFill>
              <a:srgbClr val="6E3D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14" name="Freeform 753">
              <a:extLst>
                <a:ext uri="{FF2B5EF4-FFF2-40B4-BE49-F238E27FC236}">
                  <a16:creationId xmlns:a16="http://schemas.microsoft.com/office/drawing/2014/main" id="{B8EC5627-A9AA-4A65-B943-22074186FA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42550" y="3849456"/>
              <a:ext cx="49212" cy="47625"/>
            </a:xfrm>
            <a:custGeom>
              <a:avLst/>
              <a:gdLst>
                <a:gd name="T0" fmla="*/ 19 w 25"/>
                <a:gd name="T1" fmla="*/ 3 h 24"/>
                <a:gd name="T2" fmla="*/ 21 w 25"/>
                <a:gd name="T3" fmla="*/ 18 h 24"/>
                <a:gd name="T4" fmla="*/ 6 w 25"/>
                <a:gd name="T5" fmla="*/ 21 h 24"/>
                <a:gd name="T6" fmla="*/ 4 w 25"/>
                <a:gd name="T7" fmla="*/ 6 h 24"/>
                <a:gd name="T8" fmla="*/ 19 w 25"/>
                <a:gd name="T9" fmla="*/ 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4">
                  <a:moveTo>
                    <a:pt x="19" y="3"/>
                  </a:moveTo>
                  <a:cubicBezTo>
                    <a:pt x="24" y="7"/>
                    <a:pt x="25" y="14"/>
                    <a:pt x="21" y="18"/>
                  </a:cubicBezTo>
                  <a:cubicBezTo>
                    <a:pt x="18" y="23"/>
                    <a:pt x="11" y="24"/>
                    <a:pt x="6" y="21"/>
                  </a:cubicBezTo>
                  <a:cubicBezTo>
                    <a:pt x="1" y="17"/>
                    <a:pt x="0" y="10"/>
                    <a:pt x="4" y="6"/>
                  </a:cubicBezTo>
                  <a:cubicBezTo>
                    <a:pt x="8" y="1"/>
                    <a:pt x="14" y="0"/>
                    <a:pt x="19" y="3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15" name="Freeform 754">
              <a:extLst>
                <a:ext uri="{FF2B5EF4-FFF2-40B4-BE49-F238E27FC236}">
                  <a16:creationId xmlns:a16="http://schemas.microsoft.com/office/drawing/2014/main" id="{0F25DCAF-1A4D-4E94-93A8-C722589A08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74300" y="3839931"/>
              <a:ext cx="17462" cy="19050"/>
            </a:xfrm>
            <a:custGeom>
              <a:avLst/>
              <a:gdLst>
                <a:gd name="T0" fmla="*/ 7 w 9"/>
                <a:gd name="T1" fmla="*/ 1 h 9"/>
                <a:gd name="T2" fmla="*/ 8 w 9"/>
                <a:gd name="T3" fmla="*/ 7 h 9"/>
                <a:gd name="T4" fmla="*/ 2 w 9"/>
                <a:gd name="T5" fmla="*/ 8 h 9"/>
                <a:gd name="T6" fmla="*/ 1 w 9"/>
                <a:gd name="T7" fmla="*/ 2 h 9"/>
                <a:gd name="T8" fmla="*/ 7 w 9"/>
                <a:gd name="T9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9">
                  <a:moveTo>
                    <a:pt x="7" y="1"/>
                  </a:moveTo>
                  <a:cubicBezTo>
                    <a:pt x="8" y="2"/>
                    <a:pt x="9" y="5"/>
                    <a:pt x="8" y="7"/>
                  </a:cubicBezTo>
                  <a:cubicBezTo>
                    <a:pt x="6" y="9"/>
                    <a:pt x="4" y="9"/>
                    <a:pt x="2" y="8"/>
                  </a:cubicBezTo>
                  <a:cubicBezTo>
                    <a:pt x="0" y="6"/>
                    <a:pt x="0" y="4"/>
                    <a:pt x="1" y="2"/>
                  </a:cubicBezTo>
                  <a:cubicBezTo>
                    <a:pt x="2" y="0"/>
                    <a:pt x="5" y="0"/>
                    <a:pt x="7" y="1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16" name="Freeform 755">
              <a:extLst>
                <a:ext uri="{FF2B5EF4-FFF2-40B4-BE49-F238E27FC236}">
                  <a16:creationId xmlns:a16="http://schemas.microsoft.com/office/drawing/2014/main" id="{F71945FA-E4EB-47C6-8757-86CF951DC7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66363" y="3819294"/>
              <a:ext cx="22225" cy="19050"/>
            </a:xfrm>
            <a:custGeom>
              <a:avLst/>
              <a:gdLst>
                <a:gd name="T0" fmla="*/ 8 w 11"/>
                <a:gd name="T1" fmla="*/ 1 h 10"/>
                <a:gd name="T2" fmla="*/ 9 w 11"/>
                <a:gd name="T3" fmla="*/ 8 h 10"/>
                <a:gd name="T4" fmla="*/ 3 w 11"/>
                <a:gd name="T5" fmla="*/ 9 h 10"/>
                <a:gd name="T6" fmla="*/ 2 w 11"/>
                <a:gd name="T7" fmla="*/ 2 h 10"/>
                <a:gd name="T8" fmla="*/ 8 w 11"/>
                <a:gd name="T9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0">
                  <a:moveTo>
                    <a:pt x="8" y="1"/>
                  </a:moveTo>
                  <a:cubicBezTo>
                    <a:pt x="10" y="3"/>
                    <a:pt x="11" y="6"/>
                    <a:pt x="9" y="8"/>
                  </a:cubicBezTo>
                  <a:cubicBezTo>
                    <a:pt x="8" y="10"/>
                    <a:pt x="5" y="10"/>
                    <a:pt x="3" y="9"/>
                  </a:cubicBezTo>
                  <a:cubicBezTo>
                    <a:pt x="1" y="7"/>
                    <a:pt x="0" y="4"/>
                    <a:pt x="2" y="2"/>
                  </a:cubicBezTo>
                  <a:cubicBezTo>
                    <a:pt x="3" y="0"/>
                    <a:pt x="6" y="0"/>
                    <a:pt x="8" y="1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17" name="Freeform 756">
              <a:extLst>
                <a:ext uri="{FF2B5EF4-FFF2-40B4-BE49-F238E27FC236}">
                  <a16:creationId xmlns:a16="http://schemas.microsoft.com/office/drawing/2014/main" id="{EAF90B7D-E960-4513-A12F-D2629BD43E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06050" y="3846281"/>
              <a:ext cx="23812" cy="22225"/>
            </a:xfrm>
            <a:custGeom>
              <a:avLst/>
              <a:gdLst>
                <a:gd name="T0" fmla="*/ 9 w 12"/>
                <a:gd name="T1" fmla="*/ 2 h 11"/>
                <a:gd name="T2" fmla="*/ 10 w 12"/>
                <a:gd name="T3" fmla="*/ 9 h 11"/>
                <a:gd name="T4" fmla="*/ 3 w 12"/>
                <a:gd name="T5" fmla="*/ 10 h 11"/>
                <a:gd name="T6" fmla="*/ 2 w 12"/>
                <a:gd name="T7" fmla="*/ 3 h 11"/>
                <a:gd name="T8" fmla="*/ 9 w 12"/>
                <a:gd name="T9" fmla="*/ 2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1">
                  <a:moveTo>
                    <a:pt x="9" y="2"/>
                  </a:moveTo>
                  <a:cubicBezTo>
                    <a:pt x="11" y="3"/>
                    <a:pt x="12" y="6"/>
                    <a:pt x="10" y="9"/>
                  </a:cubicBezTo>
                  <a:cubicBezTo>
                    <a:pt x="8" y="11"/>
                    <a:pt x="5" y="11"/>
                    <a:pt x="3" y="10"/>
                  </a:cubicBezTo>
                  <a:cubicBezTo>
                    <a:pt x="1" y="8"/>
                    <a:pt x="0" y="5"/>
                    <a:pt x="2" y="3"/>
                  </a:cubicBezTo>
                  <a:cubicBezTo>
                    <a:pt x="3" y="0"/>
                    <a:pt x="7" y="0"/>
                    <a:pt x="9" y="2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18" name="Freeform 757">
              <a:extLst>
                <a:ext uri="{FF2B5EF4-FFF2-40B4-BE49-F238E27FC236}">
                  <a16:creationId xmlns:a16="http://schemas.microsoft.com/office/drawing/2014/main" id="{FE7FA0EA-921C-439D-A34D-0A9AB8BCE1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07638" y="3878031"/>
              <a:ext cx="23812" cy="23813"/>
            </a:xfrm>
            <a:custGeom>
              <a:avLst/>
              <a:gdLst>
                <a:gd name="T0" fmla="*/ 9 w 12"/>
                <a:gd name="T1" fmla="*/ 1 h 12"/>
                <a:gd name="T2" fmla="*/ 10 w 12"/>
                <a:gd name="T3" fmla="*/ 9 h 12"/>
                <a:gd name="T4" fmla="*/ 3 w 12"/>
                <a:gd name="T5" fmla="*/ 10 h 12"/>
                <a:gd name="T6" fmla="*/ 2 w 12"/>
                <a:gd name="T7" fmla="*/ 3 h 12"/>
                <a:gd name="T8" fmla="*/ 9 w 12"/>
                <a:gd name="T9" fmla="*/ 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2">
                  <a:moveTo>
                    <a:pt x="9" y="1"/>
                  </a:moveTo>
                  <a:cubicBezTo>
                    <a:pt x="11" y="3"/>
                    <a:pt x="12" y="6"/>
                    <a:pt x="10" y="9"/>
                  </a:cubicBezTo>
                  <a:cubicBezTo>
                    <a:pt x="8" y="11"/>
                    <a:pt x="5" y="12"/>
                    <a:pt x="3" y="10"/>
                  </a:cubicBezTo>
                  <a:cubicBezTo>
                    <a:pt x="0" y="8"/>
                    <a:pt x="0" y="5"/>
                    <a:pt x="2" y="3"/>
                  </a:cubicBezTo>
                  <a:cubicBezTo>
                    <a:pt x="3" y="0"/>
                    <a:pt x="7" y="0"/>
                    <a:pt x="9" y="1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19" name="Freeform 758">
              <a:extLst>
                <a:ext uri="{FF2B5EF4-FFF2-40B4-BE49-F238E27FC236}">
                  <a16:creationId xmlns:a16="http://schemas.microsoft.com/office/drawing/2014/main" id="{46FCC440-F537-47DC-94E8-E6DF409F8E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99700" y="3822469"/>
              <a:ext cx="14287" cy="14288"/>
            </a:xfrm>
            <a:custGeom>
              <a:avLst/>
              <a:gdLst>
                <a:gd name="T0" fmla="*/ 6 w 7"/>
                <a:gd name="T1" fmla="*/ 1 h 7"/>
                <a:gd name="T2" fmla="*/ 6 w 7"/>
                <a:gd name="T3" fmla="*/ 5 h 7"/>
                <a:gd name="T4" fmla="*/ 2 w 7"/>
                <a:gd name="T5" fmla="*/ 6 h 7"/>
                <a:gd name="T6" fmla="*/ 1 w 7"/>
                <a:gd name="T7" fmla="*/ 2 h 7"/>
                <a:gd name="T8" fmla="*/ 6 w 7"/>
                <a:gd name="T9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7">
                  <a:moveTo>
                    <a:pt x="6" y="1"/>
                  </a:moveTo>
                  <a:cubicBezTo>
                    <a:pt x="7" y="2"/>
                    <a:pt x="7" y="4"/>
                    <a:pt x="6" y="5"/>
                  </a:cubicBezTo>
                  <a:cubicBezTo>
                    <a:pt x="5" y="7"/>
                    <a:pt x="3" y="7"/>
                    <a:pt x="2" y="6"/>
                  </a:cubicBezTo>
                  <a:cubicBezTo>
                    <a:pt x="0" y="5"/>
                    <a:pt x="0" y="3"/>
                    <a:pt x="1" y="2"/>
                  </a:cubicBezTo>
                  <a:cubicBezTo>
                    <a:pt x="2" y="0"/>
                    <a:pt x="4" y="0"/>
                    <a:pt x="6" y="1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20" name="Freeform 759">
              <a:extLst>
                <a:ext uri="{FF2B5EF4-FFF2-40B4-BE49-F238E27FC236}">
                  <a16:creationId xmlns:a16="http://schemas.microsoft.com/office/drawing/2014/main" id="{9E1F5FAD-D917-4415-ABE1-0DD84905A6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75888" y="3881206"/>
              <a:ext cx="38100" cy="36513"/>
            </a:xfrm>
            <a:custGeom>
              <a:avLst/>
              <a:gdLst>
                <a:gd name="T0" fmla="*/ 15 w 19"/>
                <a:gd name="T1" fmla="*/ 3 h 19"/>
                <a:gd name="T2" fmla="*/ 16 w 19"/>
                <a:gd name="T3" fmla="*/ 14 h 19"/>
                <a:gd name="T4" fmla="*/ 5 w 19"/>
                <a:gd name="T5" fmla="*/ 16 h 19"/>
                <a:gd name="T6" fmla="*/ 3 w 19"/>
                <a:gd name="T7" fmla="*/ 4 h 19"/>
                <a:gd name="T8" fmla="*/ 15 w 19"/>
                <a:gd name="T9" fmla="*/ 3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9">
                  <a:moveTo>
                    <a:pt x="15" y="3"/>
                  </a:moveTo>
                  <a:cubicBezTo>
                    <a:pt x="18" y="5"/>
                    <a:pt x="19" y="11"/>
                    <a:pt x="16" y="14"/>
                  </a:cubicBezTo>
                  <a:cubicBezTo>
                    <a:pt x="14" y="18"/>
                    <a:pt x="8" y="19"/>
                    <a:pt x="5" y="16"/>
                  </a:cubicBezTo>
                  <a:cubicBezTo>
                    <a:pt x="1" y="13"/>
                    <a:pt x="0" y="8"/>
                    <a:pt x="3" y="4"/>
                  </a:cubicBezTo>
                  <a:cubicBezTo>
                    <a:pt x="6" y="1"/>
                    <a:pt x="11" y="0"/>
                    <a:pt x="15" y="3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21" name="Freeform 760">
              <a:extLst>
                <a:ext uri="{FF2B5EF4-FFF2-40B4-BE49-F238E27FC236}">
                  <a16:creationId xmlns:a16="http://schemas.microsoft.com/office/drawing/2014/main" id="{D243CAB5-60DA-4460-ABA5-4859CAF0A2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94938" y="3873269"/>
              <a:ext cx="15875" cy="15875"/>
            </a:xfrm>
            <a:custGeom>
              <a:avLst/>
              <a:gdLst>
                <a:gd name="T0" fmla="*/ 6 w 8"/>
                <a:gd name="T1" fmla="*/ 1 h 8"/>
                <a:gd name="T2" fmla="*/ 7 w 8"/>
                <a:gd name="T3" fmla="*/ 6 h 8"/>
                <a:gd name="T4" fmla="*/ 2 w 8"/>
                <a:gd name="T5" fmla="*/ 7 h 8"/>
                <a:gd name="T6" fmla="*/ 1 w 8"/>
                <a:gd name="T7" fmla="*/ 2 h 8"/>
                <a:gd name="T8" fmla="*/ 6 w 8"/>
                <a:gd name="T9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8">
                  <a:moveTo>
                    <a:pt x="6" y="1"/>
                  </a:moveTo>
                  <a:cubicBezTo>
                    <a:pt x="8" y="2"/>
                    <a:pt x="8" y="4"/>
                    <a:pt x="7" y="6"/>
                  </a:cubicBezTo>
                  <a:cubicBezTo>
                    <a:pt x="6" y="7"/>
                    <a:pt x="3" y="8"/>
                    <a:pt x="2" y="7"/>
                  </a:cubicBezTo>
                  <a:cubicBezTo>
                    <a:pt x="0" y="5"/>
                    <a:pt x="0" y="3"/>
                    <a:pt x="1" y="2"/>
                  </a:cubicBezTo>
                  <a:cubicBezTo>
                    <a:pt x="2" y="0"/>
                    <a:pt x="5" y="0"/>
                    <a:pt x="6" y="1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22" name="Rectangle 761">
              <a:extLst>
                <a:ext uri="{FF2B5EF4-FFF2-40B4-BE49-F238E27FC236}">
                  <a16:creationId xmlns:a16="http://schemas.microsoft.com/office/drawing/2014/main" id="{81E91CD5-8046-4E9E-BFCC-2B9D558E1A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3563" y="2131781"/>
              <a:ext cx="7937" cy="533400"/>
            </a:xfrm>
            <a:prstGeom prst="rect">
              <a:avLst/>
            </a:prstGeom>
            <a:solidFill>
              <a:srgbClr val="7F4B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10623" name="Freeform 762">
              <a:extLst>
                <a:ext uri="{FF2B5EF4-FFF2-40B4-BE49-F238E27FC236}">
                  <a16:creationId xmlns:a16="http://schemas.microsoft.com/office/drawing/2014/main" id="{02634795-E191-4396-8A22-D6C3ACF1A1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3563" y="2131781"/>
              <a:ext cx="7937" cy="533400"/>
            </a:xfrm>
            <a:custGeom>
              <a:avLst/>
              <a:gdLst>
                <a:gd name="T0" fmla="*/ 0 w 5"/>
                <a:gd name="T1" fmla="*/ 0 h 336"/>
                <a:gd name="T2" fmla="*/ 0 w 5"/>
                <a:gd name="T3" fmla="*/ 336 h 336"/>
                <a:gd name="T4" fmla="*/ 5 w 5"/>
                <a:gd name="T5" fmla="*/ 336 h 336"/>
                <a:gd name="T6" fmla="*/ 5 w 5"/>
                <a:gd name="T7" fmla="*/ 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336">
                  <a:moveTo>
                    <a:pt x="0" y="0"/>
                  </a:moveTo>
                  <a:lnTo>
                    <a:pt x="0" y="336"/>
                  </a:lnTo>
                  <a:lnTo>
                    <a:pt x="5" y="336"/>
                  </a:lnTo>
                  <a:lnTo>
                    <a:pt x="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24" name="Rectangle 763">
              <a:extLst>
                <a:ext uri="{FF2B5EF4-FFF2-40B4-BE49-F238E27FC236}">
                  <a16:creationId xmlns:a16="http://schemas.microsoft.com/office/drawing/2014/main" id="{9B1C6F06-B2E0-48C1-B920-242256BB68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27975" y="2138131"/>
              <a:ext cx="7937" cy="534988"/>
            </a:xfrm>
            <a:prstGeom prst="rect">
              <a:avLst/>
            </a:prstGeom>
            <a:solidFill>
              <a:srgbClr val="7D5C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10625" name="Freeform 764">
              <a:extLst>
                <a:ext uri="{FF2B5EF4-FFF2-40B4-BE49-F238E27FC236}">
                  <a16:creationId xmlns:a16="http://schemas.microsoft.com/office/drawing/2014/main" id="{B7D979B4-D073-4D9E-BC9A-1589AE7F13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27975" y="2138131"/>
              <a:ext cx="7937" cy="534988"/>
            </a:xfrm>
            <a:custGeom>
              <a:avLst/>
              <a:gdLst>
                <a:gd name="T0" fmla="*/ 0 w 5"/>
                <a:gd name="T1" fmla="*/ 0 h 337"/>
                <a:gd name="T2" fmla="*/ 0 w 5"/>
                <a:gd name="T3" fmla="*/ 337 h 337"/>
                <a:gd name="T4" fmla="*/ 5 w 5"/>
                <a:gd name="T5" fmla="*/ 337 h 337"/>
                <a:gd name="T6" fmla="*/ 5 w 5"/>
                <a:gd name="T7" fmla="*/ 0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337">
                  <a:moveTo>
                    <a:pt x="0" y="0"/>
                  </a:moveTo>
                  <a:lnTo>
                    <a:pt x="0" y="337"/>
                  </a:lnTo>
                  <a:lnTo>
                    <a:pt x="5" y="337"/>
                  </a:lnTo>
                  <a:lnTo>
                    <a:pt x="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26" name="Rectangle 765">
              <a:extLst>
                <a:ext uri="{FF2B5EF4-FFF2-40B4-BE49-F238E27FC236}">
                  <a16:creationId xmlns:a16="http://schemas.microsoft.com/office/drawing/2014/main" id="{6EA6A3C4-6187-4891-97F3-6B9451492D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27975" y="5721119"/>
              <a:ext cx="7937" cy="534988"/>
            </a:xfrm>
            <a:prstGeom prst="rect">
              <a:avLst/>
            </a:prstGeom>
            <a:solidFill>
              <a:srgbClr val="7F4B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10627" name="Freeform 766">
              <a:extLst>
                <a:ext uri="{FF2B5EF4-FFF2-40B4-BE49-F238E27FC236}">
                  <a16:creationId xmlns:a16="http://schemas.microsoft.com/office/drawing/2014/main" id="{590AE46A-B071-4B58-969C-FA3C688720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27975" y="5721119"/>
              <a:ext cx="7937" cy="534988"/>
            </a:xfrm>
            <a:custGeom>
              <a:avLst/>
              <a:gdLst>
                <a:gd name="T0" fmla="*/ 5 w 5"/>
                <a:gd name="T1" fmla="*/ 337 h 337"/>
                <a:gd name="T2" fmla="*/ 5 w 5"/>
                <a:gd name="T3" fmla="*/ 0 h 337"/>
                <a:gd name="T4" fmla="*/ 0 w 5"/>
                <a:gd name="T5" fmla="*/ 0 h 337"/>
                <a:gd name="T6" fmla="*/ 0 w 5"/>
                <a:gd name="T7" fmla="*/ 337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337">
                  <a:moveTo>
                    <a:pt x="5" y="337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0" y="33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28" name="Rectangle 767">
              <a:extLst>
                <a:ext uri="{FF2B5EF4-FFF2-40B4-BE49-F238E27FC236}">
                  <a16:creationId xmlns:a16="http://schemas.microsoft.com/office/drawing/2014/main" id="{E44551CB-7E69-4843-B3E5-871F5E49C5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3563" y="5729056"/>
              <a:ext cx="7937" cy="533400"/>
            </a:xfrm>
            <a:prstGeom prst="rect">
              <a:avLst/>
            </a:prstGeom>
            <a:solidFill>
              <a:srgbClr val="CD3E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10629" name="Freeform 768">
              <a:extLst>
                <a:ext uri="{FF2B5EF4-FFF2-40B4-BE49-F238E27FC236}">
                  <a16:creationId xmlns:a16="http://schemas.microsoft.com/office/drawing/2014/main" id="{AC747034-E15C-4826-87F2-006D44C9F7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3563" y="5729056"/>
              <a:ext cx="7937" cy="533400"/>
            </a:xfrm>
            <a:custGeom>
              <a:avLst/>
              <a:gdLst>
                <a:gd name="T0" fmla="*/ 5 w 5"/>
                <a:gd name="T1" fmla="*/ 336 h 336"/>
                <a:gd name="T2" fmla="*/ 5 w 5"/>
                <a:gd name="T3" fmla="*/ 0 h 336"/>
                <a:gd name="T4" fmla="*/ 0 w 5"/>
                <a:gd name="T5" fmla="*/ 0 h 336"/>
                <a:gd name="T6" fmla="*/ 0 w 5"/>
                <a:gd name="T7" fmla="*/ 336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336">
                  <a:moveTo>
                    <a:pt x="5" y="336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0" y="33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534" name="文本框 775">
            <a:extLst>
              <a:ext uri="{FF2B5EF4-FFF2-40B4-BE49-F238E27FC236}">
                <a16:creationId xmlns:a16="http://schemas.microsoft.com/office/drawing/2014/main" id="{BFF99783-57C5-424C-8B57-9F868CEB448D}"/>
              </a:ext>
            </a:extLst>
          </p:cNvPr>
          <p:cNvSpPr txBox="1"/>
          <p:nvPr/>
        </p:nvSpPr>
        <p:spPr>
          <a:xfrm>
            <a:off x="1755776" y="3048000"/>
            <a:ext cx="4760913" cy="14807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zh-CN" altLang="en-US" sz="4050" b="1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第 </a:t>
            </a:r>
            <a:r>
              <a:rPr lang="en-US" altLang="zh-CN" sz="4050" b="1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21 </a:t>
            </a:r>
            <a:r>
              <a:rPr lang="zh-CN" altLang="en-US" sz="4050" b="1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课 </a:t>
            </a:r>
          </a:p>
          <a:p>
            <a:pPr algn="ctr">
              <a:lnSpc>
                <a:spcPct val="120000"/>
              </a:lnSpc>
              <a:defRPr/>
            </a:pPr>
            <a:r>
              <a:rPr lang="zh-CN" altLang="en-US" sz="4000" b="1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走近数据分析</a:t>
            </a:r>
          </a:p>
        </p:txBody>
      </p:sp>
      <p:sp>
        <p:nvSpPr>
          <p:cNvPr id="10631" name="文本框 776">
            <a:extLst>
              <a:ext uri="{FF2B5EF4-FFF2-40B4-BE49-F238E27FC236}">
                <a16:creationId xmlns:a16="http://schemas.microsoft.com/office/drawing/2014/main" id="{2D8D0CBF-897C-45B3-AC1C-9FB7536BC5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00251" y="3786188"/>
            <a:ext cx="4170363" cy="10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dist"/>
            <a:r>
              <a:rPr lang="zh-CN" altLang="en-US" sz="1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框架完整</a:t>
            </a:r>
            <a:r>
              <a:rPr lang="en-US" altLang="zh-CN" sz="1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zh-CN" altLang="en-US" sz="1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扁平化呈现</a:t>
            </a:r>
            <a:r>
              <a:rPr lang="en-US" altLang="zh-CN" sz="1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zh-CN" altLang="en-US" sz="1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绝对专业</a:t>
            </a:r>
            <a:r>
              <a:rPr lang="en-US" altLang="zh-CN" sz="1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zh-CN" altLang="en-US" sz="1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超级吸睛</a:t>
            </a:r>
          </a:p>
        </p:txBody>
      </p:sp>
      <p:sp>
        <p:nvSpPr>
          <p:cNvPr id="780" name="等腰三角形 779">
            <a:extLst>
              <a:ext uri="{FF2B5EF4-FFF2-40B4-BE49-F238E27FC236}">
                <a16:creationId xmlns:a16="http://schemas.microsoft.com/office/drawing/2014/main" id="{5DAE0E66-808D-4C03-A13D-932E6330B51E}"/>
              </a:ext>
            </a:extLst>
          </p:cNvPr>
          <p:cNvSpPr/>
          <p:nvPr/>
        </p:nvSpPr>
        <p:spPr>
          <a:xfrm rot="13773772">
            <a:off x="3259138" y="1550988"/>
            <a:ext cx="184150" cy="317500"/>
          </a:xfrm>
          <a:custGeom>
            <a:avLst/>
            <a:gdLst>
              <a:gd name="connsiteX0" fmla="*/ 0 w 490786"/>
              <a:gd name="connsiteY0" fmla="*/ 423091 h 423091"/>
              <a:gd name="connsiteX1" fmla="*/ 245393 w 490786"/>
              <a:gd name="connsiteY1" fmla="*/ 0 h 423091"/>
              <a:gd name="connsiteX2" fmla="*/ 490786 w 490786"/>
              <a:gd name="connsiteY2" fmla="*/ 423091 h 423091"/>
              <a:gd name="connsiteX3" fmla="*/ 0 w 490786"/>
              <a:gd name="connsiteY3" fmla="*/ 423091 h 423091"/>
              <a:gd name="connsiteX0-1" fmla="*/ 0 w 245393"/>
              <a:gd name="connsiteY0-2" fmla="*/ 423091 h 423091"/>
              <a:gd name="connsiteX1-3" fmla="*/ 245393 w 245393"/>
              <a:gd name="connsiteY1-4" fmla="*/ 0 h 423091"/>
              <a:gd name="connsiteX2-5" fmla="*/ 219188 w 245393"/>
              <a:gd name="connsiteY2-6" fmla="*/ 316203 h 423091"/>
              <a:gd name="connsiteX3-7" fmla="*/ 0 w 245393"/>
              <a:gd name="connsiteY3-8" fmla="*/ 423091 h 4230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245393" h="423091">
                <a:moveTo>
                  <a:pt x="0" y="423091"/>
                </a:moveTo>
                <a:lnTo>
                  <a:pt x="245393" y="0"/>
                </a:lnTo>
                <a:lnTo>
                  <a:pt x="219188" y="316203"/>
                </a:lnTo>
                <a:lnTo>
                  <a:pt x="0" y="423091"/>
                </a:lnTo>
                <a:close/>
              </a:path>
            </a:pathLst>
          </a:custGeom>
          <a:solidFill>
            <a:srgbClr val="2E4C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0" noProof="1"/>
          </a:p>
        </p:txBody>
      </p:sp>
      <p:sp>
        <p:nvSpPr>
          <p:cNvPr id="781" name="等腰三角形 780">
            <a:extLst>
              <a:ext uri="{FF2B5EF4-FFF2-40B4-BE49-F238E27FC236}">
                <a16:creationId xmlns:a16="http://schemas.microsoft.com/office/drawing/2014/main" id="{08F40D6A-19C2-4418-AEC4-B74A74B13C6A}"/>
              </a:ext>
            </a:extLst>
          </p:cNvPr>
          <p:cNvSpPr/>
          <p:nvPr/>
        </p:nvSpPr>
        <p:spPr>
          <a:xfrm rot="5400000">
            <a:off x="3249614" y="1687514"/>
            <a:ext cx="84137" cy="300037"/>
          </a:xfrm>
          <a:custGeom>
            <a:avLst/>
            <a:gdLst>
              <a:gd name="connsiteX0" fmla="*/ 0 w 476010"/>
              <a:gd name="connsiteY0" fmla="*/ 268240 h 268240"/>
              <a:gd name="connsiteX1" fmla="*/ 238005 w 476010"/>
              <a:gd name="connsiteY1" fmla="*/ 0 h 268240"/>
              <a:gd name="connsiteX2" fmla="*/ 476010 w 476010"/>
              <a:gd name="connsiteY2" fmla="*/ 268240 h 268240"/>
              <a:gd name="connsiteX3" fmla="*/ 0 w 476010"/>
              <a:gd name="connsiteY3" fmla="*/ 268240 h 268240"/>
              <a:gd name="connsiteX0-1" fmla="*/ 0 w 255696"/>
              <a:gd name="connsiteY0-2" fmla="*/ 462291 h 462291"/>
              <a:gd name="connsiteX1-3" fmla="*/ 238005 w 255696"/>
              <a:gd name="connsiteY1-4" fmla="*/ 194051 h 462291"/>
              <a:gd name="connsiteX2-5" fmla="*/ 255696 w 255696"/>
              <a:gd name="connsiteY2-6" fmla="*/ 0 h 462291"/>
              <a:gd name="connsiteX3-7" fmla="*/ 0 w 255696"/>
              <a:gd name="connsiteY3-8" fmla="*/ 462291 h 462291"/>
              <a:gd name="connsiteX0-9" fmla="*/ 0 w 238005"/>
              <a:gd name="connsiteY0-10" fmla="*/ 444383 h 444383"/>
              <a:gd name="connsiteX1-11" fmla="*/ 238005 w 238005"/>
              <a:gd name="connsiteY1-12" fmla="*/ 176143 h 444383"/>
              <a:gd name="connsiteX2-13" fmla="*/ 68367 w 238005"/>
              <a:gd name="connsiteY2-14" fmla="*/ 0 h 444383"/>
              <a:gd name="connsiteX3-15" fmla="*/ 0 w 238005"/>
              <a:gd name="connsiteY3-16" fmla="*/ 444383 h 44438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238005" h="444383">
                <a:moveTo>
                  <a:pt x="0" y="444383"/>
                </a:moveTo>
                <a:lnTo>
                  <a:pt x="238005" y="176143"/>
                </a:lnTo>
                <a:lnTo>
                  <a:pt x="68367" y="0"/>
                </a:lnTo>
                <a:lnTo>
                  <a:pt x="0" y="44438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0" noProof="1"/>
          </a:p>
        </p:txBody>
      </p:sp>
      <p:pic>
        <p:nvPicPr>
          <p:cNvPr id="10634" name="图片 771">
            <a:extLst>
              <a:ext uri="{FF2B5EF4-FFF2-40B4-BE49-F238E27FC236}">
                <a16:creationId xmlns:a16="http://schemas.microsoft.com/office/drawing/2014/main" id="{60EA960A-706D-4B2F-A202-DFB369CF3B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780338">
            <a:off x="1830388" y="1614489"/>
            <a:ext cx="1350962" cy="160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73" name="等腰三角形 780">
            <a:extLst>
              <a:ext uri="{FF2B5EF4-FFF2-40B4-BE49-F238E27FC236}">
                <a16:creationId xmlns:a16="http://schemas.microsoft.com/office/drawing/2014/main" id="{B2A3A3A4-A26D-47A0-80DE-AC4DB00EB1F6}"/>
              </a:ext>
            </a:extLst>
          </p:cNvPr>
          <p:cNvSpPr/>
          <p:nvPr/>
        </p:nvSpPr>
        <p:spPr>
          <a:xfrm rot="3954975" flipH="1">
            <a:off x="3079751" y="1500189"/>
            <a:ext cx="176213" cy="192087"/>
          </a:xfrm>
          <a:custGeom>
            <a:avLst/>
            <a:gdLst>
              <a:gd name="connsiteX0" fmla="*/ 0 w 476010"/>
              <a:gd name="connsiteY0" fmla="*/ 268240 h 268240"/>
              <a:gd name="connsiteX1" fmla="*/ 238005 w 476010"/>
              <a:gd name="connsiteY1" fmla="*/ 0 h 268240"/>
              <a:gd name="connsiteX2" fmla="*/ 476010 w 476010"/>
              <a:gd name="connsiteY2" fmla="*/ 268240 h 268240"/>
              <a:gd name="connsiteX3" fmla="*/ 0 w 476010"/>
              <a:gd name="connsiteY3" fmla="*/ 268240 h 268240"/>
              <a:gd name="connsiteX0-1" fmla="*/ 0 w 255696"/>
              <a:gd name="connsiteY0-2" fmla="*/ 462291 h 462291"/>
              <a:gd name="connsiteX1-3" fmla="*/ 238005 w 255696"/>
              <a:gd name="connsiteY1-4" fmla="*/ 194051 h 462291"/>
              <a:gd name="connsiteX2-5" fmla="*/ 255696 w 255696"/>
              <a:gd name="connsiteY2-6" fmla="*/ 0 h 462291"/>
              <a:gd name="connsiteX3-7" fmla="*/ 0 w 255696"/>
              <a:gd name="connsiteY3-8" fmla="*/ 462291 h 462291"/>
              <a:gd name="connsiteX0-9" fmla="*/ 0 w 238005"/>
              <a:gd name="connsiteY0-10" fmla="*/ 444383 h 444383"/>
              <a:gd name="connsiteX1-11" fmla="*/ 238005 w 238005"/>
              <a:gd name="connsiteY1-12" fmla="*/ 176143 h 444383"/>
              <a:gd name="connsiteX2-13" fmla="*/ 68367 w 238005"/>
              <a:gd name="connsiteY2-14" fmla="*/ 0 h 444383"/>
              <a:gd name="connsiteX3-15" fmla="*/ 0 w 238005"/>
              <a:gd name="connsiteY3-16" fmla="*/ 444383 h 444383"/>
              <a:gd name="connsiteX0-17" fmla="*/ 0 w 364377"/>
              <a:gd name="connsiteY0-18" fmla="*/ 444383 h 444383"/>
              <a:gd name="connsiteX1-19" fmla="*/ 364378 w 364377"/>
              <a:gd name="connsiteY1-20" fmla="*/ 220912 h 444383"/>
              <a:gd name="connsiteX2-21" fmla="*/ 68367 w 364377"/>
              <a:gd name="connsiteY2-22" fmla="*/ 0 h 444383"/>
              <a:gd name="connsiteX3-23" fmla="*/ 0 w 364377"/>
              <a:gd name="connsiteY3-24" fmla="*/ 444383 h 444383"/>
              <a:gd name="connsiteX0-25" fmla="*/ 0 w 364379"/>
              <a:gd name="connsiteY0-26" fmla="*/ 283210 h 283210"/>
              <a:gd name="connsiteX1-27" fmla="*/ 364378 w 364379"/>
              <a:gd name="connsiteY1-28" fmla="*/ 59739 h 283210"/>
              <a:gd name="connsiteX2-29" fmla="*/ 220017 w 364379"/>
              <a:gd name="connsiteY2-30" fmla="*/ 0 h 283210"/>
              <a:gd name="connsiteX3-31" fmla="*/ 0 w 364379"/>
              <a:gd name="connsiteY3-32" fmla="*/ 283210 h 28321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64379" h="283210">
                <a:moveTo>
                  <a:pt x="0" y="283210"/>
                </a:moveTo>
                <a:lnTo>
                  <a:pt x="364378" y="59739"/>
                </a:lnTo>
                <a:lnTo>
                  <a:pt x="220017" y="0"/>
                </a:lnTo>
                <a:lnTo>
                  <a:pt x="0" y="28321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0" noProof="1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矩形 1">
            <a:extLst>
              <a:ext uri="{FF2B5EF4-FFF2-40B4-BE49-F238E27FC236}">
                <a16:creationId xmlns:a16="http://schemas.microsoft.com/office/drawing/2014/main" id="{EAA12B3E-7D39-4157-BEC4-D2D0C36CD5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03501" y="1749426"/>
            <a:ext cx="7000875" cy="20740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90000"/>
              </a:lnSpc>
              <a:spcAft>
                <a:spcPts val="1000"/>
              </a:spcAft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en-US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以</a:t>
            </a:r>
            <a:r>
              <a:rPr lang="zh-CN" altLang="en-US" sz="2400" b="1">
                <a:solidFill>
                  <a:srgbClr val="00B05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图形、图像和动画</a:t>
            </a:r>
            <a:r>
              <a:rPr lang="zh-CN" altLang="en-US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等方式更加直观生动地呈现数据及数据分析结果，揭示数据之间的关系、趋势和规律等的表达方式称为数据可视化表达。</a:t>
            </a:r>
          </a:p>
        </p:txBody>
      </p:sp>
      <p:sp>
        <p:nvSpPr>
          <p:cNvPr id="21506" name="TextBox 13@|17FFC:16777215|FBC:16777215|LFC:16777215|LBC:16777215">
            <a:extLst>
              <a:ext uri="{FF2B5EF4-FFF2-40B4-BE49-F238E27FC236}">
                <a16:creationId xmlns:a16="http://schemas.microsoft.com/office/drawing/2014/main" id="{F5CFAA88-3ED4-42F1-961B-6C831B8A7F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10014" y="303213"/>
            <a:ext cx="4321175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zh-CN" altLang="en-US" sz="2800" b="1"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②数据可视化表达</a:t>
            </a:r>
          </a:p>
        </p:txBody>
      </p:sp>
      <p:sp>
        <p:nvSpPr>
          <p:cNvPr id="21507" name="矩形 1">
            <a:extLst>
              <a:ext uri="{FF2B5EF4-FFF2-40B4-BE49-F238E27FC236}">
                <a16:creationId xmlns:a16="http://schemas.microsoft.com/office/drawing/2014/main" id="{D7B8AB19-6ED7-478E-8439-D87C55B904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5564" y="4116389"/>
            <a:ext cx="7000875" cy="1500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90000"/>
              </a:lnSpc>
              <a:spcAft>
                <a:spcPts val="1000"/>
              </a:spcAft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en-US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图表是最常用的数据可视化表达方式之一。</a:t>
            </a:r>
          </a:p>
          <a:p>
            <a:pPr algn="just">
              <a:lnSpc>
                <a:spcPct val="190000"/>
              </a:lnSpc>
              <a:spcAft>
                <a:spcPts val="1000"/>
              </a:spcAft>
            </a:pPr>
            <a:r>
              <a:rPr lang="zh-CN" altLang="en-US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     基本图表类型如柱状图、饼图、折线图等。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29" name="图片 3">
            <a:extLst>
              <a:ext uri="{FF2B5EF4-FFF2-40B4-BE49-F238E27FC236}">
                <a16:creationId xmlns:a16="http://schemas.microsoft.com/office/drawing/2014/main" id="{069B2310-43A5-4780-868B-6366794593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2050" y="896939"/>
            <a:ext cx="5695950" cy="433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B57FEF2-87A9-47DC-92A4-64F68C0983FC}"/>
              </a:ext>
            </a:extLst>
          </p:cNvPr>
          <p:cNvSpPr txBox="1"/>
          <p:nvPr/>
        </p:nvSpPr>
        <p:spPr>
          <a:xfrm>
            <a:off x="1603376" y="5381625"/>
            <a:ext cx="3578863" cy="369330"/>
          </a:xfrm>
          <a:prstGeom prst="rect">
            <a:avLst/>
          </a:prstGeom>
          <a:solidFill>
            <a:srgbClr val="C00000"/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wrap="none" lIns="45719" tIns="45719" rIns="45719" bIns="45719" spcCol="38100">
            <a:spAutoFit/>
          </a:bodyPr>
          <a:lstStyle/>
          <a:p>
            <a:pPr fontAlgn="auto" latinLnBrk="1" hangingPunct="0">
              <a:spcBef>
                <a:spcPts val="0"/>
              </a:spcBef>
              <a:spcAft>
                <a:spcPts val="0"/>
              </a:spcAft>
            </a:pPr>
            <a:r>
              <a:rPr lang="zh-CN" altLang="en-US" b="1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第五届世界互联网大会关键词云图</a:t>
            </a:r>
          </a:p>
        </p:txBody>
      </p:sp>
      <p:pic>
        <p:nvPicPr>
          <p:cNvPr id="22531" name="图片 1">
            <a:extLst>
              <a:ext uri="{FF2B5EF4-FFF2-40B4-BE49-F238E27FC236}">
                <a16:creationId xmlns:a16="http://schemas.microsoft.com/office/drawing/2014/main" id="{05CCD012-FC4B-4A7A-A1EF-64B44C93A19C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4639" y="1951039"/>
            <a:ext cx="3576637" cy="2382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2">
            <a:extLst>
              <a:ext uri="{FF2B5EF4-FFF2-40B4-BE49-F238E27FC236}">
                <a16:creationId xmlns:a16="http://schemas.microsoft.com/office/drawing/2014/main" id="{2354B170-E023-4917-AA52-22B680B233E1}"/>
              </a:ext>
            </a:extLst>
          </p:cNvPr>
          <p:cNvSpPr txBox="1"/>
          <p:nvPr/>
        </p:nvSpPr>
        <p:spPr>
          <a:xfrm>
            <a:off x="6770688" y="5381625"/>
            <a:ext cx="2184250" cy="369330"/>
          </a:xfrm>
          <a:prstGeom prst="rect">
            <a:avLst/>
          </a:prstGeom>
          <a:solidFill>
            <a:srgbClr val="C00000"/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wrap="none" lIns="45719" tIns="45719" rIns="45719" bIns="45719" spcCol="38100">
            <a:spAutoFit/>
          </a:bodyPr>
          <a:lstStyle/>
          <a:p>
            <a:pPr fontAlgn="auto" latinLnBrk="1" hangingPunct="0">
              <a:spcBef>
                <a:spcPts val="0"/>
              </a:spcBef>
              <a:spcAft>
                <a:spcPts val="0"/>
              </a:spcAft>
            </a:pPr>
            <a:r>
              <a:rPr lang="zh-CN" altLang="en-US" b="1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疫情实时大数据报告</a:t>
            </a:r>
          </a:p>
        </p:txBody>
      </p:sp>
      <p:sp>
        <p:nvSpPr>
          <p:cNvPr id="6" name="Rectangle 171">
            <a:extLst>
              <a:ext uri="{FF2B5EF4-FFF2-40B4-BE49-F238E27FC236}">
                <a16:creationId xmlns:a16="http://schemas.microsoft.com/office/drawing/2014/main" id="{D35F166E-B828-4A1E-B551-CC2B5F4403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4214" y="6202364"/>
            <a:ext cx="8224837" cy="350545"/>
          </a:xfrm>
          <a:prstGeom prst="rect">
            <a:avLst/>
          </a:prstGeom>
          <a:noFill/>
          <a:ln w="28575">
            <a:solidFill>
              <a:srgbClr val="FED16C"/>
            </a:solidFill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marL="71438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zh-CN">
                <a:latin typeface="楷体_GB2312" panose="02010609030101010101" pitchFamily="49" charset="-122"/>
                <a:ea typeface="楷体_GB2312" panose="02010609030101010101" pitchFamily="49" charset="-122"/>
                <a:hlinkClick r:id="rId5" action="ppaction://hlinkfile"/>
              </a:rPr>
              <a:t>https://voice.baidu.com/act/newpneumonia/newpneumonia/?from=osari_pc_3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2A3B5E0-06C2-4A6A-BADE-842D9936C86B}"/>
              </a:ext>
            </a:extLst>
          </p:cNvPr>
          <p:cNvSpPr txBox="1"/>
          <p:nvPr/>
        </p:nvSpPr>
        <p:spPr>
          <a:xfrm>
            <a:off x="4646613" y="1260475"/>
            <a:ext cx="2931250" cy="400108"/>
          </a:xfrm>
          <a:prstGeom prst="rect">
            <a:avLst/>
          </a:prstGeom>
          <a:solidFill>
            <a:srgbClr val="C00000"/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wrap="none" lIns="45719" tIns="45719" rIns="45719" bIns="45719" spcCol="38100">
            <a:spAutoFit/>
          </a:bodyPr>
          <a:lstStyle/>
          <a:p>
            <a:pPr latinLnBrk="1" hangingPunct="0">
              <a:spcBef>
                <a:spcPts val="0"/>
              </a:spcBef>
              <a:spcAft>
                <a:spcPts val="0"/>
              </a:spcAft>
            </a:pPr>
            <a:r>
              <a:rPr lang="zh-CN" altLang="en-US" sz="2000" b="1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客流量数据的可视化表达</a:t>
            </a:r>
          </a:p>
        </p:txBody>
      </p:sp>
      <p:graphicFrame>
        <p:nvGraphicFramePr>
          <p:cNvPr id="4" name="图表 3">
            <a:extLst>
              <a:ext uri="{FF2B5EF4-FFF2-40B4-BE49-F238E27FC236}">
                <a16:creationId xmlns:a16="http://schemas.microsoft.com/office/drawing/2014/main" id="{216D5036-DB8B-47AC-8CD3-995E080360D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46792146"/>
              </p:ext>
            </p:extLst>
          </p:nvPr>
        </p:nvGraphicFramePr>
        <p:xfrm>
          <a:off x="3025549" y="1968501"/>
          <a:ext cx="6896734" cy="37845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Rectangle 171">
            <a:extLst>
              <a:ext uri="{FF2B5EF4-FFF2-40B4-BE49-F238E27FC236}">
                <a16:creationId xmlns:a16="http://schemas.microsoft.com/office/drawing/2014/main" id="{046964AC-167F-46DE-A7AB-8A42280447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9464" y="180975"/>
            <a:ext cx="8061325" cy="467436"/>
          </a:xfrm>
          <a:prstGeom prst="rect">
            <a:avLst/>
          </a:prstGeom>
          <a:noFill/>
          <a:ln w="28575">
            <a:solidFill>
              <a:srgbClr val="FED16C"/>
            </a:solidFill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marL="71438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4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活动：</a:t>
            </a:r>
            <a:r>
              <a:rPr lang="zh-CN" altLang="en-US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打开</a:t>
            </a:r>
            <a:r>
              <a:rPr lang="en-US" altLang="zh-CN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“</a:t>
            </a:r>
            <a:r>
              <a:rPr lang="zh-CN" altLang="en-US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客流量表格</a:t>
            </a:r>
            <a:r>
              <a:rPr lang="en-US" altLang="zh-CN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.xls”</a:t>
            </a:r>
            <a:r>
              <a:rPr lang="zh-CN" altLang="en-US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根据表格生成折线统计图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内容占位符 2">
            <a:extLst>
              <a:ext uri="{FF2B5EF4-FFF2-40B4-BE49-F238E27FC236}">
                <a16:creationId xmlns:a16="http://schemas.microsoft.com/office/drawing/2014/main" id="{A7425093-464A-4352-8120-099E9774B3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6589" y="723901"/>
            <a:ext cx="8396287" cy="5091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indent="508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60000"/>
              </a:lnSpc>
              <a:spcBef>
                <a:spcPts val="1200"/>
              </a:spcBef>
              <a:buSzPct val="100000"/>
            </a:pPr>
            <a:r>
              <a:rPr lang="zh-CN" altLang="zh-CN" sz="2400" b="1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数据分析报告</a:t>
            </a:r>
            <a:r>
              <a:rPr lang="zh-CN" altLang="zh-CN" sz="2400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是项目研究结果的展示，也是</a:t>
            </a:r>
            <a:r>
              <a:rPr lang="zh-CN" altLang="zh-CN" sz="24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数据分析结论</a:t>
            </a:r>
            <a:r>
              <a:rPr lang="zh-CN" altLang="zh-CN" sz="2400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的有效承载形式。</a:t>
            </a:r>
          </a:p>
          <a:p>
            <a:pPr>
              <a:lnSpc>
                <a:spcPct val="160000"/>
              </a:lnSpc>
              <a:spcBef>
                <a:spcPts val="1200"/>
              </a:spcBef>
              <a:buSzPct val="100000"/>
            </a:pPr>
            <a:r>
              <a:rPr lang="zh-CN" altLang="zh-CN" sz="2400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通过报告不仅是把数据分析的起因、过程、结果及建议完整的展现出来，更为决策者提供科学、严谨的决策依据。</a:t>
            </a:r>
          </a:p>
          <a:p>
            <a:pPr>
              <a:lnSpc>
                <a:spcPct val="160000"/>
              </a:lnSpc>
              <a:spcBef>
                <a:spcPts val="1200"/>
              </a:spcBef>
              <a:buSzPct val="100000"/>
            </a:pPr>
            <a:r>
              <a:rPr lang="zh-CN" altLang="zh-CN" sz="2400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在数据分析报告中，首先需要明确数据分析的目的和背景，阐述目前存在的问题及通过分析希望解决的问题；其次需要描述数据来源和数据分析的思路、方法和模型；最后需要重点呈现数据分析的过程、结论和建议。</a:t>
            </a:r>
          </a:p>
          <a:p>
            <a:pPr>
              <a:lnSpc>
                <a:spcPct val="130000"/>
              </a:lnSpc>
              <a:spcBef>
                <a:spcPts val="1200"/>
              </a:spcBef>
              <a:buSzPct val="100000"/>
              <a:buFontTx/>
              <a:buChar char="•"/>
            </a:pPr>
            <a:endParaRPr lang="zh-CN" altLang="zh-CN" sz="2400">
              <a:solidFill>
                <a:srgbClr val="000000"/>
              </a:solidFill>
              <a:latin typeface="楷体_GB2312" panose="02010609030101010101" pitchFamily="49" charset="-122"/>
              <a:ea typeface="楷体_GB2312" panose="02010609030101010101" pitchFamily="49" charset="-122"/>
              <a:sym typeface="Arial" panose="020B0604020202020204" pitchFamily="34" charset="0"/>
            </a:endParaRPr>
          </a:p>
        </p:txBody>
      </p:sp>
      <p:sp>
        <p:nvSpPr>
          <p:cNvPr id="24578" name="TextBox 13@|17FFC:16777215|FBC:16777215|LFC:16777215|LBC:16777215">
            <a:extLst>
              <a:ext uri="{FF2B5EF4-FFF2-40B4-BE49-F238E27FC236}">
                <a16:creationId xmlns:a16="http://schemas.microsoft.com/office/drawing/2014/main" id="{342D3E95-AAE5-467B-A186-24CC470372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70338" y="303213"/>
            <a:ext cx="4279900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zh-CN" altLang="en-US" sz="2800" b="1"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③ 数据分析报告</a:t>
            </a:r>
          </a:p>
        </p:txBody>
      </p:sp>
      <p:sp>
        <p:nvSpPr>
          <p:cNvPr id="6" name="Rectangle 171">
            <a:extLst>
              <a:ext uri="{FF2B5EF4-FFF2-40B4-BE49-F238E27FC236}">
                <a16:creationId xmlns:a16="http://schemas.microsoft.com/office/drawing/2014/main" id="{983E0A03-F84F-48AD-81B0-FEE29D6478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8826" y="5708650"/>
            <a:ext cx="8061325" cy="467436"/>
          </a:xfrm>
          <a:prstGeom prst="rect">
            <a:avLst/>
          </a:prstGeom>
          <a:noFill/>
          <a:ln w="28575">
            <a:solidFill>
              <a:srgbClr val="FED16C"/>
            </a:solidFill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marL="71438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zh-CN" sz="2400" dirty="0">
                <a:latin typeface="楷体_GB2312" panose="02010609030101010101" pitchFamily="49" charset="-122"/>
                <a:ea typeface="楷体_GB2312" panose="02010609030101010101" pitchFamily="49" charset="-122"/>
                <a:hlinkClick r:id="rId2" action="ppaction://hlinkfile"/>
              </a:rPr>
              <a:t>《中国互联网络发展状况统计报告》</a:t>
            </a:r>
            <a:endParaRPr lang="zh-CN" altLang="zh-CN" sz="2400" dirty="0"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7" name="Rectangle 171">
            <a:extLst>
              <a:ext uri="{FF2B5EF4-FFF2-40B4-BE49-F238E27FC236}">
                <a16:creationId xmlns:a16="http://schemas.microsoft.com/office/drawing/2014/main" id="{410888B4-7C28-4141-9BC3-DDE6D21C0A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8826" y="6261100"/>
            <a:ext cx="8061325" cy="467436"/>
          </a:xfrm>
          <a:prstGeom prst="rect">
            <a:avLst/>
          </a:prstGeom>
          <a:noFill/>
          <a:ln w="28575">
            <a:solidFill>
              <a:srgbClr val="FED16C"/>
            </a:solidFill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marL="71438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zh-CN" sz="2400" dirty="0">
                <a:latin typeface="楷体_GB2312" panose="02010609030101010101" pitchFamily="49" charset="-122"/>
                <a:ea typeface="楷体_GB2312" panose="02010609030101010101" pitchFamily="49" charset="-122"/>
                <a:hlinkClick r:id="rId3" action="ppaction://hlinkfile"/>
              </a:rPr>
              <a:t>中学生上网行为典型特征与潜在需求调查报告</a:t>
            </a:r>
            <a:endParaRPr lang="zh-CN" altLang="zh-CN" sz="2400" dirty="0"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7" grpId="0" build="p"/>
      <p:bldP spid="6" grpId="0" animBg="1"/>
      <p:bldP spid="6" grpId="1" bldLvl="0" animBg="1"/>
      <p:bldP spid="7" grpId="0" animBg="1"/>
      <p:bldP spid="7" grpId="1" bldLvl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A6DA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图片 4">
            <a:extLst>
              <a:ext uri="{FF2B5EF4-FFF2-40B4-BE49-F238E27FC236}">
                <a16:creationId xmlns:a16="http://schemas.microsoft.com/office/drawing/2014/main" id="{039BAFD5-CB00-4E19-AEAD-D82481193A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6688" y="1808164"/>
            <a:ext cx="4075113" cy="4192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3" name="文本框 5">
            <a:extLst>
              <a:ext uri="{FF2B5EF4-FFF2-40B4-BE49-F238E27FC236}">
                <a16:creationId xmlns:a16="http://schemas.microsoft.com/office/drawing/2014/main" id="{E81FC1E8-2165-4ED8-929D-405255BE7762}"/>
              </a:ext>
            </a:extLst>
          </p:cNvPr>
          <p:cNvSpPr txBox="1"/>
          <p:nvPr/>
        </p:nvSpPr>
        <p:spPr>
          <a:xfrm>
            <a:off x="6273800" y="2644775"/>
            <a:ext cx="3602038" cy="8524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r">
              <a:defRPr/>
            </a:pPr>
            <a:r>
              <a:rPr lang="zh-CN" altLang="en-US" sz="4950" b="1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大数据</a:t>
            </a:r>
          </a:p>
        </p:txBody>
      </p:sp>
      <p:sp>
        <p:nvSpPr>
          <p:cNvPr id="25604" name="文本框 6">
            <a:extLst>
              <a:ext uri="{FF2B5EF4-FFF2-40B4-BE49-F238E27FC236}">
                <a16:creationId xmlns:a16="http://schemas.microsoft.com/office/drawing/2014/main" id="{BF6290FB-B973-487A-A09C-9DBB42A064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6138" y="3430588"/>
            <a:ext cx="2608262" cy="10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dist"/>
            <a:r>
              <a:rPr lang="en-US" altLang="zh-CN" sz="100">
                <a:solidFill>
                  <a:srgbClr val="2E4C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ABOUT   US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F9FBF94-1519-4C2A-A575-621AF458416B}"/>
              </a:ext>
            </a:extLst>
          </p:cNvPr>
          <p:cNvSpPr/>
          <p:nvPr/>
        </p:nvSpPr>
        <p:spPr>
          <a:xfrm>
            <a:off x="9875838" y="2757489"/>
            <a:ext cx="792162" cy="1176337"/>
          </a:xfrm>
          <a:prstGeom prst="rect">
            <a:avLst/>
          </a:prstGeom>
          <a:solidFill>
            <a:srgbClr val="2E4C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0" noProof="1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0A59328-1A98-4B2B-80AB-BE7120806728}"/>
              </a:ext>
            </a:extLst>
          </p:cNvPr>
          <p:cNvSpPr/>
          <p:nvPr/>
        </p:nvSpPr>
        <p:spPr>
          <a:xfrm>
            <a:off x="7259638" y="3771901"/>
            <a:ext cx="2493962" cy="1619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0" noProof="1"/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01DB0C07-6306-4AE2-9903-9278096C6BC8}"/>
              </a:ext>
            </a:extLst>
          </p:cNvPr>
          <p:cNvSpPr txBox="1"/>
          <p:nvPr/>
        </p:nvSpPr>
        <p:spPr>
          <a:xfrm>
            <a:off x="1962150" y="966788"/>
            <a:ext cx="8199438" cy="1667762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lIns="45719" tIns="45719" rIns="45719" bIns="45719" spcCol="38100">
            <a:spAutoFit/>
          </a:bodyPr>
          <a:lstStyle/>
          <a:p>
            <a:pPr indent="457200" algn="just" fontAlgn="auto" latinLnBrk="1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400" noProof="1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微软雅黑" panose="020B0503020204020204" pitchFamily="34" charset="-122"/>
              </a:rPr>
              <a:t>假如来到一个陌生的地方，需要知道自己所处的位置，手机里的地图软件可以很方便的帮助你定位，计算并推荐去目的地的路线。</a:t>
            </a:r>
          </a:p>
        </p:txBody>
      </p:sp>
      <p:sp>
        <p:nvSpPr>
          <p:cNvPr id="26626" name="TextBox 13@|17FFC:16777215|FBC:16777215|LFC:16777215|LBC:16777215">
            <a:extLst>
              <a:ext uri="{FF2B5EF4-FFF2-40B4-BE49-F238E27FC236}">
                <a16:creationId xmlns:a16="http://schemas.microsoft.com/office/drawing/2014/main" id="{085CCA28-D269-4886-8339-90C96331EC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13201" y="303213"/>
            <a:ext cx="4156075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altLang="zh-CN" sz="2800" b="1"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task2  </a:t>
            </a:r>
            <a:r>
              <a:rPr lang="zh-CN" altLang="en-US" sz="2800" b="1"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体验实时公交</a:t>
            </a:r>
          </a:p>
        </p:txBody>
      </p:sp>
      <p:pic>
        <p:nvPicPr>
          <p:cNvPr id="33793" name="图片 3" descr="地图界面">
            <a:extLst>
              <a:ext uri="{FF2B5EF4-FFF2-40B4-BE49-F238E27FC236}">
                <a16:creationId xmlns:a16="http://schemas.microsoft.com/office/drawing/2014/main" id="{8A08639B-087F-48BD-8052-0DA250DB3A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1725" y="2319339"/>
            <a:ext cx="2128838" cy="3940175"/>
          </a:xfrm>
          <a:prstGeom prst="rect">
            <a:avLst/>
          </a:prstGeom>
          <a:noFill/>
          <a:ln w="9525">
            <a:solidFill>
              <a:srgbClr val="FF746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63DD90F9-427F-429E-862C-CD92F0F5CA24}"/>
              </a:ext>
            </a:extLst>
          </p:cNvPr>
          <p:cNvSpPr txBox="1"/>
          <p:nvPr/>
        </p:nvSpPr>
        <p:spPr>
          <a:xfrm>
            <a:off x="3827464" y="6348413"/>
            <a:ext cx="1486943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none" lIns="45719" tIns="45719" rIns="45719" bIns="45719" spcCol="38100">
            <a:spAutoFit/>
          </a:bodyPr>
          <a:lstStyle/>
          <a:p>
            <a:pPr fontAlgn="auto" latinLnBrk="1" hangingPunct="0">
              <a:spcBef>
                <a:spcPts val="0"/>
              </a:spcBef>
              <a:spcAft>
                <a:spcPts val="0"/>
              </a:spcAft>
            </a:pPr>
            <a:r>
              <a:rPr lang="zh-CN" altLang="en-US" b="1" noProof="1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地图软件界面</a:t>
            </a:r>
          </a:p>
        </p:txBody>
      </p:sp>
      <p:pic>
        <p:nvPicPr>
          <p:cNvPr id="33795" name="图片 5" descr="全景模式">
            <a:extLst>
              <a:ext uri="{FF2B5EF4-FFF2-40B4-BE49-F238E27FC236}">
                <a16:creationId xmlns:a16="http://schemas.microsoft.com/office/drawing/2014/main" id="{1496F57E-6563-4105-B1ED-6CB5743162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9351" y="2319339"/>
            <a:ext cx="2443163" cy="3940175"/>
          </a:xfrm>
          <a:prstGeom prst="rect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434D3F94-E6D8-4A72-AA0B-CE91F2C77BFA}"/>
              </a:ext>
            </a:extLst>
          </p:cNvPr>
          <p:cNvSpPr txBox="1"/>
          <p:nvPr/>
        </p:nvSpPr>
        <p:spPr>
          <a:xfrm>
            <a:off x="6996113" y="6362700"/>
            <a:ext cx="919480" cy="338552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none" lIns="45719" tIns="45719" rIns="45719" bIns="45719" spcCol="38100">
            <a:spAutoFit/>
          </a:bodyPr>
          <a:lstStyle/>
          <a:p>
            <a:pPr latinLnBrk="1" hangingPunct="0">
              <a:spcBef>
                <a:spcPts val="0"/>
              </a:spcBef>
              <a:spcAft>
                <a:spcPts val="0"/>
              </a:spcAft>
            </a:pPr>
            <a:r>
              <a:rPr lang="zh-CN" altLang="en-US" sz="1600" b="1" noProof="1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全景模式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1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2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3">
            <a:extLst>
              <a:ext uri="{FF2B5EF4-FFF2-40B4-BE49-F238E27FC236}">
                <a16:creationId xmlns:a16="http://schemas.microsoft.com/office/drawing/2014/main" id="{1002047E-3524-4C91-848C-6301F8E7ED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28825" y="446088"/>
            <a:ext cx="8135938" cy="1325562"/>
          </a:xfrm>
        </p:spPr>
        <p:txBody>
          <a:bodyPr>
            <a:normAutofit fontScale="70000" lnSpcReduction="20000"/>
          </a:bodyPr>
          <a:lstStyle/>
          <a:p>
            <a:pPr indent="457200" algn="just" fontAlgn="auto">
              <a:lnSpc>
                <a:spcPct val="150000"/>
              </a:lnSpc>
            </a:pPr>
            <a:r>
              <a:rPr lang="zh-CN" altLang="zh-CN" noProof="1"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如果一个拍摄点需要拍摄</a:t>
            </a:r>
            <a:r>
              <a:rPr lang="en-US" altLang="zh-CN" noProof="1"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8</a:t>
            </a:r>
            <a:r>
              <a:rPr lang="zh-CN" altLang="zh-CN" noProof="1"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张照片，每张照片的大小约为</a:t>
            </a:r>
            <a:r>
              <a:rPr lang="en-US" altLang="zh-CN" noProof="1"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4MB</a:t>
            </a:r>
            <a:r>
              <a:rPr lang="zh-CN" altLang="zh-CN" noProof="1"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，</a:t>
            </a:r>
            <a:r>
              <a:rPr lang="en-US" altLang="zh-CN" noProof="1"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1</a:t>
            </a:r>
            <a:r>
              <a:rPr lang="zh-CN" altLang="zh-CN" noProof="1"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个拍摄点的照征数据量是多少？考虑到地图的连续性，如果相邻拍摄点间隔为</a:t>
            </a:r>
            <a:r>
              <a:rPr lang="en-US" altLang="zh-CN" noProof="1"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16</a:t>
            </a:r>
            <a:r>
              <a:rPr lang="zh-CN" altLang="zh-CN" noProof="1"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米，那么一条长</a:t>
            </a:r>
            <a:r>
              <a:rPr lang="en-US" altLang="zh-CN" noProof="1"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1</a:t>
            </a:r>
            <a:r>
              <a:rPr lang="zh-CN" altLang="zh-CN" noProof="1"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千米的街道需要多少张照片？数据量是多少？如果一个城市呢</a:t>
            </a:r>
            <a:r>
              <a:rPr lang="en-US" altLang="zh-CN" noProof="1"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?</a:t>
            </a:r>
            <a:endParaRPr lang="zh-CN" altLang="zh-CN" noProof="1">
              <a:latin typeface="楷体_GB2312" panose="02010609030101010101" pitchFamily="49" charset="-122"/>
              <a:ea typeface="楷体_GB2312" panose="02010609030101010101" pitchFamily="49" charset="-122"/>
              <a:cs typeface="楷体_GB2312" panose="02010609030101010101" pitchFamily="49" charset="-122"/>
            </a:endParaRPr>
          </a:p>
          <a:p>
            <a:pPr algn="just">
              <a:lnSpc>
                <a:spcPct val="150000"/>
              </a:lnSpc>
            </a:pPr>
            <a:endParaRPr lang="zh-CN" altLang="zh-CN" noProof="1">
              <a:latin typeface="楷体_GB2312" panose="02010609030101010101" pitchFamily="49" charset="-122"/>
              <a:ea typeface="楷体_GB2312" panose="02010609030101010101" pitchFamily="49" charset="-122"/>
              <a:cs typeface="楷体_GB2312" panose="02010609030101010101" pitchFamily="49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2E6A2AF-B3AB-458B-8859-DAC1F7675E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9201" y="2987676"/>
            <a:ext cx="6424613" cy="559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4x8=32MB</a:t>
            </a:r>
            <a:r>
              <a:rPr lang="zh-CN" altLang="zh-CN" sz="24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，一个拍摄点的照片数据量是</a:t>
            </a:r>
            <a:r>
              <a:rPr lang="en-US" altLang="zh-CN" sz="24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32MB</a:t>
            </a:r>
            <a:r>
              <a:rPr lang="zh-CN" altLang="zh-CN" sz="24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。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F02A32C-EB50-4AEA-9EE9-698120AD6F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8825" y="3846514"/>
            <a:ext cx="8135938" cy="2306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4572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zh-CN" sz="2400">
                <a:solidFill>
                  <a:srgbClr val="0D0D0D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1000/16=62.5</a:t>
            </a:r>
            <a:r>
              <a:rPr lang="zh-CN" altLang="zh-CN" sz="2400">
                <a:solidFill>
                  <a:srgbClr val="0D0D0D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，所以</a:t>
            </a:r>
            <a:r>
              <a:rPr lang="en-US" altLang="zh-CN" sz="24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1</a:t>
            </a:r>
            <a:r>
              <a:rPr lang="zh-CN" altLang="en-US" sz="24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千米长的街道</a:t>
            </a:r>
            <a:r>
              <a:rPr lang="zh-CN" altLang="zh-CN" sz="24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需要</a:t>
            </a:r>
            <a:r>
              <a:rPr lang="en-US" altLang="zh-CN" sz="24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63</a:t>
            </a:r>
            <a:r>
              <a:rPr lang="zh-CN" altLang="zh-CN" sz="24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个拍摄点</a:t>
            </a:r>
            <a:r>
              <a:rPr lang="zh-CN" altLang="zh-CN" sz="2400">
                <a:solidFill>
                  <a:srgbClr val="0D0D0D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，</a:t>
            </a:r>
            <a:r>
              <a:rPr lang="en-US" altLang="zh-CN" sz="2400">
                <a:solidFill>
                  <a:srgbClr val="0D0D0D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63x8=504</a:t>
            </a:r>
            <a:r>
              <a:rPr lang="zh-CN" altLang="zh-CN" sz="2400">
                <a:solidFill>
                  <a:srgbClr val="0D0D0D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张，需要</a:t>
            </a:r>
            <a:r>
              <a:rPr lang="zh-CN" altLang="zh-CN" sz="24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拍摄</a:t>
            </a:r>
            <a:r>
              <a:rPr lang="en-US" altLang="zh-CN" sz="24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504</a:t>
            </a:r>
            <a:r>
              <a:rPr lang="zh-CN" altLang="zh-CN" sz="24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张</a:t>
            </a:r>
            <a:r>
              <a:rPr lang="zh-CN" altLang="zh-CN" sz="2400">
                <a:solidFill>
                  <a:srgbClr val="0D0D0D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照片。</a:t>
            </a:r>
            <a:r>
              <a:rPr lang="en-US" altLang="zh-CN" sz="2400">
                <a:solidFill>
                  <a:srgbClr val="0D0D0D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4*504=2016MB</a:t>
            </a:r>
            <a:r>
              <a:rPr lang="zh-CN" altLang="zh-CN" sz="2400">
                <a:solidFill>
                  <a:srgbClr val="0D0D0D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，所以数据量是</a:t>
            </a:r>
            <a:r>
              <a:rPr lang="en-US" altLang="zh-CN" sz="2400">
                <a:solidFill>
                  <a:srgbClr val="0D0D0D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2016MB</a:t>
            </a:r>
            <a:r>
              <a:rPr lang="zh-CN" altLang="zh-CN" sz="2400">
                <a:solidFill>
                  <a:srgbClr val="0D0D0D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。</a:t>
            </a:r>
          </a:p>
          <a:p>
            <a:pPr algn="just">
              <a:lnSpc>
                <a:spcPct val="150000"/>
              </a:lnSpc>
            </a:pPr>
            <a:r>
              <a:rPr lang="zh-CN" altLang="zh-CN" sz="2400">
                <a:solidFill>
                  <a:srgbClr val="0D0D0D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由此可见，如果是一个城市，数据量是很庞大的。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6" grpId="0"/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B62E9C2B-3F31-4DFF-8663-1F903ECD4AE5}"/>
              </a:ext>
            </a:extLst>
          </p:cNvPr>
          <p:cNvSpPr txBox="1"/>
          <p:nvPr/>
        </p:nvSpPr>
        <p:spPr>
          <a:xfrm>
            <a:off x="1962150" y="966789"/>
            <a:ext cx="8199438" cy="341312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lIns="45719" tIns="45719" rIns="45719" bIns="45719" spcCol="38100">
            <a:spAutoFit/>
          </a:bodyPr>
          <a:lstStyle/>
          <a:p>
            <a:pPr indent="457200" algn="just" fontAlgn="auto" latinLnBrk="1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400" noProof="1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微软雅黑" panose="020B0503020204020204" pitchFamily="34" charset="-122"/>
              </a:rPr>
              <a:t>大数据是以</a:t>
            </a:r>
            <a:r>
              <a:rPr lang="zh-CN" altLang="en-US" sz="2400" b="1" noProof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微软雅黑" panose="020B0503020204020204" pitchFamily="34" charset="-122"/>
              </a:rPr>
              <a:t>容量大、类型多、存取速度快、应用价值高</a:t>
            </a:r>
            <a:r>
              <a:rPr lang="zh-CN" altLang="en-US" sz="2400" noProof="1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微软雅黑" panose="020B0503020204020204" pitchFamily="34" charset="-122"/>
              </a:rPr>
              <a:t>为主要特征的数据集合，它正快速发展为对数量巨大、来源分散、格式多样的数据进行采集、存储和关联分析，从中发现新知识，创造新价值、提升新能力的新一代信息技术和服务业态。</a:t>
            </a:r>
          </a:p>
          <a:p>
            <a:pPr indent="457200" algn="just" fontAlgn="auto" latinLnBrk="1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zh-CN" altLang="en-US" sz="2400" noProof="1">
              <a:solidFill>
                <a:srgbClr val="000000"/>
              </a:solidFill>
              <a:latin typeface="楷体_GB2312" panose="02010609030101010101" pitchFamily="49" charset="-122"/>
              <a:ea typeface="楷体_GB2312" panose="02010609030101010101" pitchFamily="49" charset="-122"/>
              <a:cs typeface="微软雅黑" panose="020B0503020204020204" pitchFamily="34" charset="-122"/>
            </a:endParaRPr>
          </a:p>
        </p:txBody>
      </p:sp>
      <p:sp>
        <p:nvSpPr>
          <p:cNvPr id="28674" name="TextBox 13@|17FFC:16777215|FBC:16777215|LFC:16777215|LBC:16777215">
            <a:extLst>
              <a:ext uri="{FF2B5EF4-FFF2-40B4-BE49-F238E27FC236}">
                <a16:creationId xmlns:a16="http://schemas.microsoft.com/office/drawing/2014/main" id="{C4A6ADAB-C419-46B7-B978-E19DC77094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6313" y="303213"/>
            <a:ext cx="2635250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zh-CN" altLang="en-US" sz="2800" b="1"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④  大数据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F6CA880-7416-420E-82A2-8122D0374B07}"/>
              </a:ext>
            </a:extLst>
          </p:cNvPr>
          <p:cNvSpPr txBox="1"/>
          <p:nvPr/>
        </p:nvSpPr>
        <p:spPr>
          <a:xfrm>
            <a:off x="2005014" y="3846513"/>
            <a:ext cx="8199437" cy="1667762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lIns="45719" tIns="45719" rIns="45719" bIns="45719" spcCol="38100">
            <a:spAutoFit/>
          </a:bodyPr>
          <a:lstStyle/>
          <a:p>
            <a:pPr indent="457200" algn="just" fontAlgn="auto" latinLnBrk="1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400" noProof="1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微软雅黑" panose="020B0503020204020204" pitchFamily="34" charset="-122"/>
              </a:rPr>
              <a:t>大数据的意义在于，我们有可能从如此庞大的数据中</a:t>
            </a:r>
            <a:r>
              <a:rPr lang="zh-CN" altLang="en-US" sz="2400" b="1" noProof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微软雅黑" panose="020B0503020204020204" pitchFamily="34" charset="-122"/>
              </a:rPr>
              <a:t>挖掘出有价值的数据</a:t>
            </a:r>
            <a:r>
              <a:rPr lang="zh-CN" altLang="en-US" sz="2400" noProof="1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微软雅黑" panose="020B0503020204020204" pitchFamily="34" charset="-122"/>
              </a:rPr>
              <a:t>，并运用于管理、农业、金融、医疗和教育等各个社会领域，为社会发展服务。</a:t>
            </a:r>
          </a:p>
        </p:txBody>
      </p:sp>
      <p:sp>
        <p:nvSpPr>
          <p:cNvPr id="6" name="Rectangle 171">
            <a:extLst>
              <a:ext uri="{FF2B5EF4-FFF2-40B4-BE49-F238E27FC236}">
                <a16:creationId xmlns:a16="http://schemas.microsoft.com/office/drawing/2014/main" id="{F1CD5861-7803-4194-8E20-638DB3004D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8826" y="5708650"/>
            <a:ext cx="8061325" cy="467436"/>
          </a:xfrm>
          <a:prstGeom prst="rect">
            <a:avLst/>
          </a:prstGeom>
          <a:noFill/>
          <a:ln w="28575">
            <a:solidFill>
              <a:srgbClr val="FED16C"/>
            </a:solidFill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marL="71438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zh-CN" sz="2400" dirty="0">
                <a:latin typeface="楷体_GB2312" panose="02010609030101010101" pitchFamily="49" charset="-122"/>
                <a:ea typeface="楷体_GB2312" panose="02010609030101010101" pitchFamily="49" charset="-122"/>
                <a:hlinkClick r:id="rId2" action="ppaction://hlinkfile"/>
              </a:rPr>
              <a:t>大数据</a:t>
            </a:r>
            <a:endParaRPr lang="zh-CN" altLang="zh-CN" sz="2400" dirty="0">
              <a:latin typeface="楷体_GB2312" panose="02010609030101010101" pitchFamily="49" charset="-122"/>
              <a:ea typeface="楷体_GB2312" panose="02010609030101010101" pitchFamily="49" charset="-122"/>
              <a:hlinkClick r:id="rId3" action="ppaction://hlinkfile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6" grpId="0" animBg="1"/>
      <p:bldP spid="6" grpId="1" bldLvl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extBox 13@|17FFC:16777215|FBC:16777215|LFC:16777215|LBC:16777215">
            <a:extLst>
              <a:ext uri="{FF2B5EF4-FFF2-40B4-BE49-F238E27FC236}">
                <a16:creationId xmlns:a16="http://schemas.microsoft.com/office/drawing/2014/main" id="{D28A794A-9846-4C2D-A22B-696C8CFD8B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1138" y="303213"/>
            <a:ext cx="4170362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altLang="zh-CN" sz="2800" b="1"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task3  </a:t>
            </a:r>
            <a:r>
              <a:rPr lang="zh-CN" altLang="en-US" sz="2800" b="1"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公交车距离我多远</a:t>
            </a:r>
          </a:p>
        </p:txBody>
      </p:sp>
      <p:pic>
        <p:nvPicPr>
          <p:cNvPr id="29698" name="图片 3" descr="LJ13%CDRA{F(A_CQYX5S}T9">
            <a:extLst>
              <a:ext uri="{FF2B5EF4-FFF2-40B4-BE49-F238E27FC236}">
                <a16:creationId xmlns:a16="http://schemas.microsoft.com/office/drawing/2014/main" id="{F87E42FA-944F-433C-ADA7-AFE2ECB1A0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60"/>
          <a:stretch>
            <a:fillRect/>
          </a:stretch>
        </p:blipFill>
        <p:spPr bwMode="auto">
          <a:xfrm>
            <a:off x="2917825" y="1069976"/>
            <a:ext cx="3022600" cy="578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699" name="图片 6" descr="L0CG%__H)(})GRIPAQFN((K">
            <a:extLst>
              <a:ext uri="{FF2B5EF4-FFF2-40B4-BE49-F238E27FC236}">
                <a16:creationId xmlns:a16="http://schemas.microsoft.com/office/drawing/2014/main" id="{49558A95-3F74-4E73-ABD5-FF90E06A73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74"/>
          <a:stretch>
            <a:fillRect/>
          </a:stretch>
        </p:blipFill>
        <p:spPr bwMode="auto">
          <a:xfrm>
            <a:off x="6559550" y="1101726"/>
            <a:ext cx="2984500" cy="575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93D88617-0DA3-4B3F-93FD-11D2397619A5}"/>
              </a:ext>
            </a:extLst>
          </p:cNvPr>
          <p:cNvSpPr txBox="1"/>
          <p:nvPr/>
        </p:nvSpPr>
        <p:spPr>
          <a:xfrm>
            <a:off x="1965326" y="5345113"/>
            <a:ext cx="8201025" cy="111376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lIns="45719" tIns="45719" rIns="45719" bIns="45719" spcCol="38100">
            <a:spAutoFit/>
          </a:bodyPr>
          <a:lstStyle/>
          <a:p>
            <a:pPr indent="457200" algn="just" fontAlgn="auto" latinLnBrk="1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400" noProof="1">
                <a:latin typeface="楷体_GB2312" panose="02010609030101010101" pitchFamily="49" charset="-122"/>
                <a:ea typeface="楷体_GB2312" panose="02010609030101010101" pitchFamily="49" charset="-122"/>
                <a:cs typeface="微软雅黑" panose="020B0503020204020204" pitchFamily="34" charset="-122"/>
              </a:rPr>
              <a:t>实时公交信息查询软件可以实时反馈公交车辆的运行信息，提升乘客的出行效率。</a:t>
            </a:r>
          </a:p>
        </p:txBody>
      </p:sp>
    </p:spTree>
  </p:cSld>
  <p:clrMapOvr>
    <a:masterClrMapping/>
  </p:clrMapOvr>
  <p:transition spd="med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extBox 13@|17FFC:16777215|FBC:16777215|LFC:16777215|LBC:16777215">
            <a:extLst>
              <a:ext uri="{FF2B5EF4-FFF2-40B4-BE49-F238E27FC236}">
                <a16:creationId xmlns:a16="http://schemas.microsoft.com/office/drawing/2014/main" id="{5905E3B8-3EF3-4B93-85D3-9F42CF098A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8438" y="303213"/>
            <a:ext cx="4210050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altLang="zh-CN" sz="2800" b="1"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P124  </a:t>
            </a:r>
            <a:r>
              <a:rPr lang="zh-CN" altLang="en-US" sz="2800" b="1"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查询软件使用体验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B9A6A189-FD6C-47D8-B9C8-62B7FE7899FF}"/>
              </a:ext>
            </a:extLst>
          </p:cNvPr>
          <p:cNvGraphicFramePr/>
          <p:nvPr>
            <p:custDataLst>
              <p:tags r:id="rId1"/>
            </p:custDataLst>
          </p:nvPr>
        </p:nvGraphicFramePr>
        <p:xfrm>
          <a:off x="2136775" y="1550989"/>
          <a:ext cx="8001000" cy="48791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30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626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7449"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endParaRPr lang="en-US" altLang="en-US" sz="1900" b="0">
                        <a:solidFill>
                          <a:srgbClr val="000000"/>
                        </a:solidFill>
                        <a:latin typeface="楷体_GB2312" panose="02010609030101010101" pitchFamily="49" charset="-122"/>
                        <a:ea typeface="楷体_GB2312" panose="02010609030101010101" pitchFamily="49" charset="-122"/>
                      </a:endParaRPr>
                    </a:p>
                  </a:txBody>
                  <a:tcPr marL="12700" marR="12700" marT="13261" marB="47741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sz="1900" b="1">
                          <a:solidFill>
                            <a:srgbClr val="FFFFFF"/>
                          </a:solidFill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实时公交信息查询软件使用体验</a:t>
                      </a:r>
                      <a:endParaRPr lang="zh-CN" altLang="en-US" sz="1900" b="1">
                        <a:solidFill>
                          <a:srgbClr val="FFFFFF"/>
                        </a:solidFill>
                        <a:latin typeface="楷体_GB2312" panose="02010609030101010101" pitchFamily="49" charset="-122"/>
                        <a:ea typeface="楷体_GB2312" panose="02010609030101010101" pitchFamily="49" charset="-122"/>
                      </a:endParaRPr>
                    </a:p>
                  </a:txBody>
                  <a:tcPr marL="12700" marR="12700" marT="13261" marB="47741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449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sz="1900" b="1">
                          <a:solidFill>
                            <a:srgbClr val="000000"/>
                          </a:solidFill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序号</a:t>
                      </a:r>
                      <a:endParaRPr lang="zh-CN" altLang="en-US" sz="1900" b="1">
                        <a:solidFill>
                          <a:srgbClr val="000000"/>
                        </a:solidFill>
                        <a:latin typeface="楷体_GB2312" panose="02010609030101010101" pitchFamily="49" charset="-122"/>
                        <a:ea typeface="楷体_GB2312" panose="02010609030101010101" pitchFamily="49" charset="-122"/>
                      </a:endParaRPr>
                    </a:p>
                  </a:txBody>
                  <a:tcPr marL="12700" marR="12700" marT="13261" marB="47741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sz="1900" b="1">
                          <a:solidFill>
                            <a:srgbClr val="000000"/>
                          </a:solidFill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体验并思考的内容</a:t>
                      </a:r>
                      <a:endParaRPr lang="zh-CN" altLang="en-US" sz="1900" b="1">
                        <a:solidFill>
                          <a:srgbClr val="000000"/>
                        </a:solidFill>
                        <a:latin typeface="楷体_GB2312" panose="02010609030101010101" pitchFamily="49" charset="-122"/>
                        <a:ea typeface="楷体_GB2312" panose="02010609030101010101" pitchFamily="49" charset="-122"/>
                      </a:endParaRPr>
                    </a:p>
                  </a:txBody>
                  <a:tcPr marL="12700" marR="12700" marT="13261" marB="47741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sz="1900" b="1">
                          <a:solidFill>
                            <a:srgbClr val="000000"/>
                          </a:solidFill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结果</a:t>
                      </a:r>
                      <a:endParaRPr lang="zh-CN" altLang="en-US" sz="1900" b="1">
                        <a:solidFill>
                          <a:srgbClr val="000000"/>
                        </a:solidFill>
                        <a:latin typeface="楷体_GB2312" panose="02010609030101010101" pitchFamily="49" charset="-122"/>
                        <a:ea typeface="楷体_GB2312" panose="02010609030101010101" pitchFamily="49" charset="-122"/>
                      </a:endParaRPr>
                    </a:p>
                  </a:txBody>
                  <a:tcPr marL="12700" marR="12700" marT="13261" marB="47741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53173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900" b="0">
                          <a:solidFill>
                            <a:srgbClr val="000000"/>
                          </a:solidFill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1</a:t>
                      </a:r>
                      <a:endParaRPr lang="en-US" altLang="en-US" sz="1900" b="0">
                        <a:solidFill>
                          <a:srgbClr val="000000"/>
                        </a:solidFill>
                        <a:latin typeface="楷体_GB2312" panose="02010609030101010101" pitchFamily="49" charset="-122"/>
                        <a:ea typeface="楷体_GB2312" panose="02010609030101010101" pitchFamily="49" charset="-122"/>
                      </a:endParaRPr>
                    </a:p>
                  </a:txBody>
                  <a:tcPr marL="12700" marR="12700" marT="13261" marB="47741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9705" indent="0" algn="l" eaLnBrk="1" fontAlgn="auto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zh-CN" sz="1900" b="0">
                          <a:solidFill>
                            <a:srgbClr val="000000"/>
                          </a:solidFill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查看该软件为用户提供了哪些实用功能？</a:t>
                      </a:r>
                      <a:endParaRPr lang="zh-CN" altLang="en-US" sz="1900" b="0">
                        <a:solidFill>
                          <a:srgbClr val="000000"/>
                        </a:solidFill>
                        <a:latin typeface="楷体_GB2312" panose="02010609030101010101" pitchFamily="49" charset="-122"/>
                        <a:ea typeface="楷体_GB2312" panose="02010609030101010101" pitchFamily="49" charset="-122"/>
                      </a:endParaRPr>
                    </a:p>
                  </a:txBody>
                  <a:tcPr marL="12700" marR="12700" marT="13261" marB="47741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endParaRPr lang="en-US" altLang="en-US" sz="1900" b="0">
                        <a:solidFill>
                          <a:srgbClr val="000000"/>
                        </a:solidFill>
                        <a:latin typeface="楷体_GB2312" panose="02010609030101010101" pitchFamily="49" charset="-122"/>
                        <a:ea typeface="楷体_GB2312" panose="02010609030101010101" pitchFamily="49" charset="-122"/>
                      </a:endParaRPr>
                    </a:p>
                  </a:txBody>
                  <a:tcPr marL="12700" marR="12700" marT="13261" marB="47741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42181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900" b="0">
                          <a:solidFill>
                            <a:srgbClr val="000000"/>
                          </a:solidFill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2</a:t>
                      </a:r>
                      <a:endParaRPr lang="en-US" altLang="en-US" sz="1900" b="0">
                        <a:solidFill>
                          <a:srgbClr val="000000"/>
                        </a:solidFill>
                        <a:latin typeface="楷体_GB2312" panose="02010609030101010101" pitchFamily="49" charset="-122"/>
                        <a:ea typeface="楷体_GB2312" panose="02010609030101010101" pitchFamily="49" charset="-122"/>
                      </a:endParaRPr>
                    </a:p>
                  </a:txBody>
                  <a:tcPr marL="12700" marR="12700" marT="13261" marB="47741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9705" indent="0" algn="l" eaLnBrk="1" fontAlgn="auto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en-US" sz="1900" b="0">
                          <a:solidFill>
                            <a:srgbClr val="000000"/>
                          </a:solidFill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楷体_GB2312" panose="02010609030101010101" pitchFamily="49" charset="-122"/>
                        </a:rPr>
                        <a:t>如果有条件，乘公交车出行时使用该软件，并回答以下问题：</a:t>
                      </a:r>
                    </a:p>
                    <a:p>
                      <a:pPr marL="179705" indent="0" algn="l" eaLnBrk="1" fontAlgn="auto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en-US" sz="1900" b="0">
                          <a:solidFill>
                            <a:srgbClr val="000000"/>
                          </a:solidFill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楷体_GB2312" panose="02010609030101010101" pitchFamily="49" charset="-122"/>
                        </a:rPr>
                        <a:t>1.它所提供的公交车运行信息是否及时准确？</a:t>
                      </a:r>
                    </a:p>
                    <a:p>
                      <a:pPr marL="179705" indent="0" algn="l" eaLnBrk="1" fontAlgn="auto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en-US" sz="1900" b="0">
                          <a:solidFill>
                            <a:srgbClr val="000000"/>
                          </a:solidFill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楷体_GB2312" panose="02010609030101010101" pitchFamily="49" charset="-122"/>
                        </a:rPr>
                        <a:t>2.它是否可以提供多种出行方案？</a:t>
                      </a:r>
                      <a:endParaRPr lang="en-US" altLang="en-US" sz="1900" b="0">
                        <a:solidFill>
                          <a:srgbClr val="000000"/>
                        </a:solidFill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楷体_GB2312" panose="02010609030101010101" pitchFamily="49" charset="-122"/>
                      </a:endParaRPr>
                    </a:p>
                  </a:txBody>
                  <a:tcPr marL="12700" marR="12700" marT="13261" marB="47741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endParaRPr lang="en-US" altLang="en-US" sz="1900" b="0">
                        <a:solidFill>
                          <a:srgbClr val="000000"/>
                        </a:solidFill>
                        <a:latin typeface="楷体_GB2312" panose="02010609030101010101" pitchFamily="49" charset="-122"/>
                        <a:ea typeface="楷体_GB2312" panose="02010609030101010101" pitchFamily="49" charset="-122"/>
                      </a:endParaRPr>
                    </a:p>
                  </a:txBody>
                  <a:tcPr marL="12700" marR="12700" marT="13261" marB="47741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53173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900" b="0">
                          <a:solidFill>
                            <a:srgbClr val="000000"/>
                          </a:solidFill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3</a:t>
                      </a:r>
                      <a:endParaRPr lang="en-US" altLang="en-US" sz="1900" b="0">
                        <a:solidFill>
                          <a:srgbClr val="000000"/>
                        </a:solidFill>
                        <a:latin typeface="楷体_GB2312" panose="02010609030101010101" pitchFamily="49" charset="-122"/>
                        <a:ea typeface="楷体_GB2312" panose="02010609030101010101" pitchFamily="49" charset="-122"/>
                      </a:endParaRPr>
                    </a:p>
                  </a:txBody>
                  <a:tcPr marL="12700" marR="12700" marT="13261" marB="47741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9705" indent="0" algn="l" eaLnBrk="1" fontAlgn="auto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zh-CN" sz="1900" b="0">
                          <a:solidFill>
                            <a:srgbClr val="000000"/>
                          </a:solidFill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定位公交车位置信息需要哪些技术？它们各有什么优缺点？</a:t>
                      </a:r>
                      <a:endParaRPr lang="zh-CN" altLang="en-US" sz="1900" b="0">
                        <a:solidFill>
                          <a:srgbClr val="000000"/>
                        </a:solidFill>
                        <a:latin typeface="楷体_GB2312" panose="02010609030101010101" pitchFamily="49" charset="-122"/>
                        <a:ea typeface="楷体_GB2312" panose="02010609030101010101" pitchFamily="49" charset="-122"/>
                      </a:endParaRPr>
                    </a:p>
                  </a:txBody>
                  <a:tcPr marL="12700" marR="12700" marT="13261" marB="47741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endParaRPr lang="en-US" altLang="en-US" sz="1900" b="0">
                        <a:solidFill>
                          <a:srgbClr val="000000"/>
                        </a:solidFill>
                        <a:latin typeface="楷体_GB2312" panose="02010609030101010101" pitchFamily="49" charset="-122"/>
                        <a:ea typeface="楷体_GB2312" panose="02010609030101010101" pitchFamily="49" charset="-122"/>
                      </a:endParaRPr>
                    </a:p>
                  </a:txBody>
                  <a:tcPr marL="12700" marR="12700" marT="13261" marB="47741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3ABF2B89-3863-410E-9B28-751AF32C2FDE}"/>
              </a:ext>
            </a:extLst>
          </p:cNvPr>
          <p:cNvSpPr txBox="1"/>
          <p:nvPr/>
        </p:nvSpPr>
        <p:spPr>
          <a:xfrm>
            <a:off x="7145339" y="2486025"/>
            <a:ext cx="2416685" cy="369330"/>
          </a:xfrm>
          <a:prstGeom prst="rect">
            <a:avLst/>
          </a:prstGeom>
          <a:noFill/>
          <a:ln w="12700" cap="flat">
            <a:noFill/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rgbClr val="92D050">
                    <a:alpha val="11000"/>
                  </a:srgbClr>
                </a:solidFill>
              </a14:hiddenFill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none" lIns="45719" tIns="45719" rIns="45719" bIns="45719" spcCol="38100">
            <a:spAutoFit/>
          </a:bodyPr>
          <a:lstStyle/>
          <a:p>
            <a:pPr fontAlgn="auto" latinLnBrk="1" hangingPunct="0">
              <a:spcBef>
                <a:spcPts val="0"/>
              </a:spcBef>
              <a:spcAft>
                <a:spcPts val="0"/>
              </a:spcAft>
            </a:pPr>
            <a:r>
              <a:rPr lang="zh-CN" b="1" noProof="1"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路线、时间及距离查询</a:t>
            </a:r>
            <a:endParaRPr lang="zh-CN" altLang="en-US" b="1" noProof="1">
              <a:solidFill>
                <a:srgbClr val="000000"/>
              </a:solidFill>
              <a:latin typeface="楷体_GB2312" panose="02010609030101010101" pitchFamily="49" charset="-122"/>
              <a:ea typeface="楷体_GB2312" panose="02010609030101010101" pitchFamily="49" charset="-122"/>
              <a:sym typeface="+mn-ea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0DF742D-CCF5-4C8C-8EDA-46FFA27CF434}"/>
              </a:ext>
            </a:extLst>
          </p:cNvPr>
          <p:cNvSpPr txBox="1"/>
          <p:nvPr/>
        </p:nvSpPr>
        <p:spPr>
          <a:xfrm>
            <a:off x="6594476" y="3687764"/>
            <a:ext cx="3478213" cy="688713"/>
          </a:xfrm>
          <a:prstGeom prst="rect">
            <a:avLst/>
          </a:prstGeom>
          <a:noFill/>
          <a:ln w="12700" cap="flat">
            <a:noFill/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rgbClr val="92D050">
                    <a:alpha val="11000"/>
                  </a:srgbClr>
                </a:solidFill>
              </a14:hiddenFill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lIns="45719" tIns="45719" rIns="45719" bIns="45719" spcCol="38100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zh-CN" b="1" noProof="1"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基本准确</a:t>
            </a:r>
            <a:r>
              <a:rPr lang="en-US" b="1" noProof="1"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 </a:t>
            </a:r>
            <a:endParaRPr lang="zh-CN" b="1" noProof="1">
              <a:latin typeface="楷体_GB2312" panose="02010609030101010101" pitchFamily="49" charset="-122"/>
              <a:ea typeface="楷体_GB2312" panose="02010609030101010101" pitchFamily="49" charset="-122"/>
              <a:cs typeface="楷体_GB2312" panose="02010609030101010101" pitchFamily="49" charset="-122"/>
            </a:endParaRP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zh-CN" b="1" noProof="1"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可以提供多种出行方案</a:t>
            </a:r>
            <a:endParaRPr lang="zh-CN" altLang="en-US" b="1" noProof="1">
              <a:solidFill>
                <a:srgbClr val="000000"/>
              </a:solidFill>
              <a:latin typeface="楷体_GB2312" panose="02010609030101010101" pitchFamily="49" charset="-122"/>
              <a:ea typeface="楷体_GB2312" panose="02010609030101010101" pitchFamily="49" charset="-122"/>
              <a:cs typeface="楷体_GB2312" panose="02010609030101010101" pitchFamily="49" charset="-122"/>
              <a:sym typeface="+mn-ea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8455C27-50DA-44B1-828A-22786FA8B528}"/>
              </a:ext>
            </a:extLst>
          </p:cNvPr>
          <p:cNvSpPr txBox="1"/>
          <p:nvPr/>
        </p:nvSpPr>
        <p:spPr>
          <a:xfrm>
            <a:off x="6594476" y="5454650"/>
            <a:ext cx="3234217" cy="369330"/>
          </a:xfrm>
          <a:prstGeom prst="rect">
            <a:avLst/>
          </a:prstGeom>
          <a:noFill/>
          <a:ln w="12700" cap="flat">
            <a:noFill/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rgbClr val="92D050">
                    <a:alpha val="11000"/>
                  </a:srgbClr>
                </a:solidFill>
              </a14:hiddenFill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none" lIns="45719" tIns="45719" rIns="45719" bIns="45719" spcCol="38100">
            <a:spAutoFit/>
          </a:bodyPr>
          <a:lstStyle/>
          <a:p>
            <a:pPr fontAlgn="auto" latinLnBrk="1" hangingPunct="0">
              <a:spcBef>
                <a:spcPts val="0"/>
              </a:spcBef>
              <a:spcAft>
                <a:spcPts val="0"/>
              </a:spcAft>
            </a:pPr>
            <a:r>
              <a:rPr lang="en-US" altLang="zh-CN" b="1" noProof="1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 </a:t>
            </a:r>
            <a:r>
              <a:rPr lang="zh-CN" altLang="en-US" b="1" noProof="1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卫星定位，</a:t>
            </a:r>
            <a:r>
              <a:rPr lang="en-US" altLang="zh-CN" b="1" noProof="1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WIFI</a:t>
            </a:r>
            <a:r>
              <a:rPr lang="zh-CN" altLang="en-US" b="1" noProof="1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热点和基站等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6" grpId="1" animBg="1"/>
      <p:bldP spid="2" grpId="0" bldLvl="0" animBg="1"/>
      <p:bldP spid="8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2E4C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图片 6922">
            <a:extLst>
              <a:ext uri="{FF2B5EF4-FFF2-40B4-BE49-F238E27FC236}">
                <a16:creationId xmlns:a16="http://schemas.microsoft.com/office/drawing/2014/main" id="{E2970F54-8140-49D9-AEAB-32FB97B1CD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4638" y="1355726"/>
            <a:ext cx="1663700" cy="176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图片 6924">
            <a:extLst>
              <a:ext uri="{FF2B5EF4-FFF2-40B4-BE49-F238E27FC236}">
                <a16:creationId xmlns:a16="http://schemas.microsoft.com/office/drawing/2014/main" id="{2287DBB5-1699-4940-9FDC-91D73A7BC4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4638" y="3671889"/>
            <a:ext cx="1663700" cy="176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26" name="矩形 6925">
            <a:extLst>
              <a:ext uri="{FF2B5EF4-FFF2-40B4-BE49-F238E27FC236}">
                <a16:creationId xmlns:a16="http://schemas.microsoft.com/office/drawing/2014/main" id="{67DA2D34-9089-4642-BDF6-F5F7B577A169}"/>
              </a:ext>
            </a:extLst>
          </p:cNvPr>
          <p:cNvSpPr/>
          <p:nvPr/>
        </p:nvSpPr>
        <p:spPr>
          <a:xfrm>
            <a:off x="1524001" y="434976"/>
            <a:ext cx="449263" cy="371475"/>
          </a:xfrm>
          <a:prstGeom prst="rect">
            <a:avLst/>
          </a:prstGeom>
          <a:solidFill>
            <a:srgbClr val="87C7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0" noProof="1"/>
          </a:p>
        </p:txBody>
      </p:sp>
      <p:sp>
        <p:nvSpPr>
          <p:cNvPr id="12293" name="文本框 3118">
            <a:extLst>
              <a:ext uri="{FF2B5EF4-FFF2-40B4-BE49-F238E27FC236}">
                <a16:creationId xmlns:a16="http://schemas.microsoft.com/office/drawing/2014/main" id="{D83D0926-8B08-4682-AE79-979200BCA0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2626" y="434976"/>
            <a:ext cx="30575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注意</a:t>
            </a:r>
            <a:r>
              <a:rPr lang="zh-CN" altLang="en-US" sz="24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！！！</a:t>
            </a:r>
          </a:p>
        </p:txBody>
      </p:sp>
      <p:sp>
        <p:nvSpPr>
          <p:cNvPr id="12294" name="文本框 3119">
            <a:extLst>
              <a:ext uri="{FF2B5EF4-FFF2-40B4-BE49-F238E27FC236}">
                <a16:creationId xmlns:a16="http://schemas.microsoft.com/office/drawing/2014/main" id="{7FD80FA2-F0D0-4052-ABFE-FCFEE8A994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5150" y="1265239"/>
            <a:ext cx="7226300" cy="14051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每次课前先登录</a:t>
            </a:r>
            <a:r>
              <a:rPr lang="en-US" altLang="zh-CN" sz="20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“</a:t>
            </a:r>
            <a:r>
              <a:rPr lang="zh-CN" altLang="en-US" sz="20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学习在线</a:t>
            </a:r>
            <a:r>
              <a:rPr lang="en-US" altLang="zh-CN" sz="20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”</a:t>
            </a:r>
            <a:r>
              <a:rPr lang="zh-CN" altLang="en-US" sz="20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平台</a:t>
            </a:r>
          </a:p>
          <a:p>
            <a:pPr>
              <a:lnSpc>
                <a:spcPct val="150000"/>
              </a:lnSpc>
            </a:pPr>
            <a:r>
              <a:rPr lang="zh-CN" altLang="en-US" sz="20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账号</a:t>
            </a:r>
            <a:r>
              <a:rPr lang="en-US" altLang="zh-CN" sz="20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:</a:t>
            </a:r>
            <a:r>
              <a:rPr lang="zh-CN" altLang="en-US" sz="2000" b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2020</a:t>
            </a:r>
            <a:r>
              <a:rPr lang="en-US" altLang="zh-CN" sz="2000" b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ll</a:t>
            </a:r>
            <a:r>
              <a:rPr lang="en-US" altLang="zh-CN" sz="20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XXXX</a:t>
            </a:r>
            <a:r>
              <a:rPr lang="zh-CN" altLang="en-US" sz="20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（饭卡号）</a:t>
            </a:r>
            <a:r>
              <a:rPr lang="en-US" altLang="zh-CN" sz="20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   </a:t>
            </a:r>
          </a:p>
          <a:p>
            <a:pPr>
              <a:lnSpc>
                <a:spcPct val="150000"/>
              </a:lnSpc>
            </a:pPr>
            <a:r>
              <a:rPr lang="zh-CN" altLang="en-US" sz="20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密码</a:t>
            </a:r>
            <a:r>
              <a:rPr lang="en-US" altLang="zh-CN" sz="20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:</a:t>
            </a:r>
            <a:r>
              <a:rPr lang="zh-CN" altLang="en-US" sz="2000" b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姓名</a:t>
            </a:r>
            <a:r>
              <a:rPr lang="en-US" altLang="zh-CN" sz="20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(</a:t>
            </a:r>
            <a:r>
              <a:rPr lang="zh-CN" altLang="en-US" sz="20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小写全拼</a:t>
            </a:r>
            <a:r>
              <a:rPr lang="en-US" altLang="zh-CN" sz="20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)</a:t>
            </a:r>
            <a:r>
              <a:rPr lang="zh-CN" altLang="en-US" sz="2000" b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@1943</a:t>
            </a:r>
          </a:p>
        </p:txBody>
      </p:sp>
      <p:sp>
        <p:nvSpPr>
          <p:cNvPr id="12295" name="文本框 3121">
            <a:extLst>
              <a:ext uri="{FF2B5EF4-FFF2-40B4-BE49-F238E27FC236}">
                <a16:creationId xmlns:a16="http://schemas.microsoft.com/office/drawing/2014/main" id="{D94B19A3-00DF-4345-AE00-E018E7528D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5000" y="3908425"/>
            <a:ext cx="6459538" cy="943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每节课带上三件套：</a:t>
            </a:r>
            <a:r>
              <a:rPr lang="zh-CN" altLang="en-US" sz="2000" b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课本</a:t>
            </a:r>
            <a:r>
              <a:rPr lang="en-US" altLang="zh-CN" sz="20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+</a:t>
            </a:r>
            <a:r>
              <a:rPr lang="zh-CN" altLang="en-US" sz="2000" b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笔记本</a:t>
            </a:r>
            <a:r>
              <a:rPr lang="en-US" altLang="zh-CN" sz="20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+</a:t>
            </a:r>
            <a:r>
              <a:rPr lang="zh-CN" altLang="en-US" sz="2000" b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笔</a:t>
            </a:r>
          </a:p>
          <a:p>
            <a:pPr>
              <a:lnSpc>
                <a:spcPct val="150000"/>
              </a:lnSpc>
            </a:pPr>
            <a:r>
              <a:rPr lang="zh-CN" altLang="en-US" sz="20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程序代码提交位置：高一（下）代码提交</a:t>
            </a: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extBox 13@|17FFC:16777215|FBC:16777215|LFC:16777215|LBC:16777215">
            <a:extLst>
              <a:ext uri="{FF2B5EF4-FFF2-40B4-BE49-F238E27FC236}">
                <a16:creationId xmlns:a16="http://schemas.microsoft.com/office/drawing/2014/main" id="{3489B8D4-F246-4A11-A263-B34B169CA9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6313" y="303213"/>
            <a:ext cx="2635250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zh-CN" altLang="en-US" sz="2800" b="1"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⑤  数据道德</a:t>
            </a:r>
          </a:p>
        </p:txBody>
      </p:sp>
      <p:sp>
        <p:nvSpPr>
          <p:cNvPr id="6" name="Rectangle 171">
            <a:extLst>
              <a:ext uri="{FF2B5EF4-FFF2-40B4-BE49-F238E27FC236}">
                <a16:creationId xmlns:a16="http://schemas.microsoft.com/office/drawing/2014/main" id="{D9F750AC-5AB1-4FA5-AC41-F178158825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8826" y="2508251"/>
            <a:ext cx="8061325" cy="2083263"/>
          </a:xfrm>
          <a:prstGeom prst="rect">
            <a:avLst/>
          </a:prstGeom>
          <a:noFill/>
          <a:ln w="28575">
            <a:solidFill>
              <a:srgbClr val="FED16C"/>
            </a:solidFill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marL="71438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zh-CN" altLang="zh-CN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    大数据分析带来价值的同时，也在隐私保护、安全问题等方面带来了危害。因此，合理健康地使用大数据，遵循数据道德是我们的必备品质。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bldLvl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ED6B6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图片 10">
            <a:extLst>
              <a:ext uri="{FF2B5EF4-FFF2-40B4-BE49-F238E27FC236}">
                <a16:creationId xmlns:a16="http://schemas.microsoft.com/office/drawing/2014/main" id="{A1CEC830-0565-43CB-B69C-4275F495CE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7538" y="1076325"/>
            <a:ext cx="3708400" cy="4706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5" name="文本框 11">
            <a:extLst>
              <a:ext uri="{FF2B5EF4-FFF2-40B4-BE49-F238E27FC236}">
                <a16:creationId xmlns:a16="http://schemas.microsoft.com/office/drawing/2014/main" id="{5A68E54A-193B-4F47-A508-F6BBCE4AA9D4}"/>
              </a:ext>
            </a:extLst>
          </p:cNvPr>
          <p:cNvSpPr txBox="1"/>
          <p:nvPr/>
        </p:nvSpPr>
        <p:spPr>
          <a:xfrm>
            <a:off x="2366963" y="2573339"/>
            <a:ext cx="4457700" cy="8524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4950" b="1" noProof="1">
                <a:solidFill>
                  <a:srgbClr val="2E4C64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课堂</a:t>
            </a:r>
            <a:r>
              <a:rPr lang="zh-CN" altLang="en-US" sz="4950" b="1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小结</a:t>
            </a:r>
          </a:p>
        </p:txBody>
      </p:sp>
      <p:sp>
        <p:nvSpPr>
          <p:cNvPr id="32772" name="文本框 12">
            <a:extLst>
              <a:ext uri="{FF2B5EF4-FFF2-40B4-BE49-F238E27FC236}">
                <a16:creationId xmlns:a16="http://schemas.microsoft.com/office/drawing/2014/main" id="{6E570837-FB42-4566-B807-8DC8663BD3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6963" y="3360738"/>
            <a:ext cx="2608262" cy="10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dist"/>
            <a:r>
              <a:rPr lang="en-US" altLang="zh-CN" sz="1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COOPERATION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A123E78-1DA1-406A-8770-6BCFE0778D01}"/>
              </a:ext>
            </a:extLst>
          </p:cNvPr>
          <p:cNvSpPr/>
          <p:nvPr/>
        </p:nvSpPr>
        <p:spPr>
          <a:xfrm>
            <a:off x="1524001" y="2686050"/>
            <a:ext cx="792163" cy="1176338"/>
          </a:xfrm>
          <a:prstGeom prst="rect">
            <a:avLst/>
          </a:prstGeom>
          <a:solidFill>
            <a:srgbClr val="2E4C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0" noProof="1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2E4B3251-6895-486B-B9A9-7CDF1EBD90D8}"/>
              </a:ext>
            </a:extLst>
          </p:cNvPr>
          <p:cNvSpPr/>
          <p:nvPr/>
        </p:nvSpPr>
        <p:spPr>
          <a:xfrm>
            <a:off x="2430463" y="3700464"/>
            <a:ext cx="2493962" cy="1619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0" noProof="1"/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D3342298-1819-45DF-B4B3-052C81CF4A4A}"/>
              </a:ext>
            </a:extLst>
          </p:cNvPr>
          <p:cNvSpPr/>
          <p:nvPr/>
        </p:nvSpPr>
        <p:spPr>
          <a:xfrm>
            <a:off x="0" y="0"/>
            <a:ext cx="12192000" cy="6858001"/>
          </a:xfrm>
          <a:prstGeom prst="rect">
            <a:avLst/>
          </a:prstGeom>
          <a:solidFill>
            <a:srgbClr val="2E4C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0" noProof="1">
              <a:solidFill>
                <a:prstClr val="white"/>
              </a:solidFill>
            </a:endParaRPr>
          </a:p>
        </p:txBody>
      </p:sp>
      <p:sp>
        <p:nvSpPr>
          <p:cNvPr id="36" name="任意多边形 35">
            <a:extLst>
              <a:ext uri="{FF2B5EF4-FFF2-40B4-BE49-F238E27FC236}">
                <a16:creationId xmlns:a16="http://schemas.microsoft.com/office/drawing/2014/main" id="{E546C268-39AA-4E5F-9D9B-AC8197A087EB}"/>
              </a:ext>
            </a:extLst>
          </p:cNvPr>
          <p:cNvSpPr/>
          <p:nvPr/>
        </p:nvSpPr>
        <p:spPr>
          <a:xfrm rot="2700000">
            <a:off x="1135856" y="6212681"/>
            <a:ext cx="1246188" cy="720726"/>
          </a:xfrm>
          <a:custGeom>
            <a:avLst/>
            <a:gdLst>
              <a:gd name="connsiteX0" fmla="*/ 0 w 1662262"/>
              <a:gd name="connsiteY0" fmla="*/ 81719 h 963420"/>
              <a:gd name="connsiteX1" fmla="*/ 37700 w 1662262"/>
              <a:gd name="connsiteY1" fmla="*/ 50614 h 963420"/>
              <a:gd name="connsiteX2" fmla="*/ 203399 w 1662262"/>
              <a:gd name="connsiteY2" fmla="*/ 0 h 963420"/>
              <a:gd name="connsiteX3" fmla="*/ 1388814 w 1662262"/>
              <a:gd name="connsiteY3" fmla="*/ 0 h 963420"/>
              <a:gd name="connsiteX4" fmla="*/ 1661888 w 1662262"/>
              <a:gd name="connsiteY4" fmla="*/ 181005 h 963420"/>
              <a:gd name="connsiteX5" fmla="*/ 1662262 w 1662262"/>
              <a:gd name="connsiteY5" fmla="*/ 182859 h 963420"/>
              <a:gd name="connsiteX6" fmla="*/ 881701 w 1662262"/>
              <a:gd name="connsiteY6" fmla="*/ 963420 h 963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62262" h="963420">
                <a:moveTo>
                  <a:pt x="0" y="81719"/>
                </a:moveTo>
                <a:lnTo>
                  <a:pt x="37700" y="50614"/>
                </a:lnTo>
                <a:cubicBezTo>
                  <a:pt x="85000" y="18659"/>
                  <a:pt x="142020" y="0"/>
                  <a:pt x="203399" y="0"/>
                </a:cubicBezTo>
                <a:lnTo>
                  <a:pt x="1388814" y="0"/>
                </a:lnTo>
                <a:cubicBezTo>
                  <a:pt x="1511572" y="0"/>
                  <a:pt x="1616897" y="74636"/>
                  <a:pt x="1661888" y="181005"/>
                </a:cubicBezTo>
                <a:lnTo>
                  <a:pt x="1662262" y="182859"/>
                </a:lnTo>
                <a:lnTo>
                  <a:pt x="881701" y="963420"/>
                </a:lnTo>
                <a:close/>
              </a:path>
            </a:pathLst>
          </a:custGeom>
          <a:solidFill>
            <a:srgbClr val="FF74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0" noProof="1">
              <a:solidFill>
                <a:prstClr val="white"/>
              </a:solidFill>
            </a:endParaRPr>
          </a:p>
        </p:txBody>
      </p:sp>
      <p:grpSp>
        <p:nvGrpSpPr>
          <p:cNvPr id="33795" name="组合 3">
            <a:extLst>
              <a:ext uri="{FF2B5EF4-FFF2-40B4-BE49-F238E27FC236}">
                <a16:creationId xmlns:a16="http://schemas.microsoft.com/office/drawing/2014/main" id="{33750A5B-BFB3-4B06-A1BE-A0CA6A439ABA}"/>
              </a:ext>
            </a:extLst>
          </p:cNvPr>
          <p:cNvGrpSpPr>
            <a:grpSpLocks/>
          </p:cNvGrpSpPr>
          <p:nvPr/>
        </p:nvGrpSpPr>
        <p:grpSpPr bwMode="auto">
          <a:xfrm>
            <a:off x="1766889" y="4851400"/>
            <a:ext cx="9058275" cy="2439988"/>
            <a:chOff x="383" y="6320"/>
            <a:chExt cx="14264" cy="3842"/>
          </a:xfrm>
        </p:grpSpPr>
        <p:sp>
          <p:nvSpPr>
            <p:cNvPr id="9" name="圆角矩形 8">
              <a:extLst>
                <a:ext uri="{FF2B5EF4-FFF2-40B4-BE49-F238E27FC236}">
                  <a16:creationId xmlns:a16="http://schemas.microsoft.com/office/drawing/2014/main" id="{200C84DF-2D21-4A19-B7A0-D356E6B98A46}"/>
                </a:ext>
              </a:extLst>
            </p:cNvPr>
            <p:cNvSpPr/>
            <p:nvPr/>
          </p:nvSpPr>
          <p:spPr>
            <a:xfrm rot="2700000">
              <a:off x="368" y="6535"/>
              <a:ext cx="1465" cy="1465"/>
            </a:xfrm>
            <a:prstGeom prst="roundRect">
              <a:avLst/>
            </a:prstGeom>
            <a:solidFill>
              <a:srgbClr val="57CC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0" noProof="1">
                <a:solidFill>
                  <a:prstClr val="white"/>
                </a:solidFill>
              </a:endParaRPr>
            </a:p>
          </p:txBody>
        </p:sp>
        <p:sp>
          <p:nvSpPr>
            <p:cNvPr id="10" name="圆角矩形 9">
              <a:extLst>
                <a:ext uri="{FF2B5EF4-FFF2-40B4-BE49-F238E27FC236}">
                  <a16:creationId xmlns:a16="http://schemas.microsoft.com/office/drawing/2014/main" id="{702BF281-074C-4D8E-BF81-BE36DF867912}"/>
                </a:ext>
              </a:extLst>
            </p:cNvPr>
            <p:cNvSpPr/>
            <p:nvPr/>
          </p:nvSpPr>
          <p:spPr>
            <a:xfrm rot="2700000">
              <a:off x="1405" y="8225"/>
              <a:ext cx="790" cy="830"/>
            </a:xfrm>
            <a:prstGeom prst="roundRect">
              <a:avLst/>
            </a:prstGeom>
            <a:solidFill>
              <a:srgbClr val="F8D3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0" noProof="1">
                <a:solidFill>
                  <a:prstClr val="white"/>
                </a:solidFill>
              </a:endParaRPr>
            </a:p>
          </p:txBody>
        </p:sp>
        <p:sp>
          <p:nvSpPr>
            <p:cNvPr id="38" name="任意多边形 37">
              <a:extLst>
                <a:ext uri="{FF2B5EF4-FFF2-40B4-BE49-F238E27FC236}">
                  <a16:creationId xmlns:a16="http://schemas.microsoft.com/office/drawing/2014/main" id="{5918B3B4-72DF-4536-A158-A6E38F367203}"/>
                </a:ext>
              </a:extLst>
            </p:cNvPr>
            <p:cNvSpPr/>
            <p:nvPr/>
          </p:nvSpPr>
          <p:spPr>
            <a:xfrm rot="2700000">
              <a:off x="2172" y="8781"/>
              <a:ext cx="1307" cy="1315"/>
            </a:xfrm>
            <a:custGeom>
              <a:avLst/>
              <a:gdLst>
                <a:gd name="connsiteX0" fmla="*/ 59374 w 1105993"/>
                <a:gd name="connsiteY0" fmla="*/ 59374 h 1117010"/>
                <a:gd name="connsiteX1" fmla="*/ 202718 w 1105993"/>
                <a:gd name="connsiteY1" fmla="*/ 0 h 1117010"/>
                <a:gd name="connsiteX2" fmla="*/ 1013563 w 1105993"/>
                <a:gd name="connsiteY2" fmla="*/ 0 h 1117010"/>
                <a:gd name="connsiteX3" fmla="*/ 1092470 w 1105993"/>
                <a:gd name="connsiteY3" fmla="*/ 15930 h 1117010"/>
                <a:gd name="connsiteX4" fmla="*/ 1105993 w 1105993"/>
                <a:gd name="connsiteY4" fmla="*/ 25047 h 1117010"/>
                <a:gd name="connsiteX5" fmla="*/ 14030 w 1105993"/>
                <a:gd name="connsiteY5" fmla="*/ 1117010 h 1117010"/>
                <a:gd name="connsiteX6" fmla="*/ 0 w 1105993"/>
                <a:gd name="connsiteY6" fmla="*/ 1047518 h 1117010"/>
                <a:gd name="connsiteX7" fmla="*/ 0 w 1105993"/>
                <a:gd name="connsiteY7" fmla="*/ 202717 h 1117010"/>
                <a:gd name="connsiteX8" fmla="*/ 59374 w 1105993"/>
                <a:gd name="connsiteY8" fmla="*/ 59374 h 11170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05993" h="1117010">
                  <a:moveTo>
                    <a:pt x="59374" y="59374"/>
                  </a:moveTo>
                  <a:cubicBezTo>
                    <a:pt x="96059" y="22689"/>
                    <a:pt x="146739" y="0"/>
                    <a:pt x="202718" y="0"/>
                  </a:cubicBezTo>
                  <a:lnTo>
                    <a:pt x="1013563" y="0"/>
                  </a:lnTo>
                  <a:cubicBezTo>
                    <a:pt x="1041553" y="0"/>
                    <a:pt x="1068217" y="5672"/>
                    <a:pt x="1092470" y="15930"/>
                  </a:cubicBezTo>
                  <a:lnTo>
                    <a:pt x="1105993" y="25047"/>
                  </a:lnTo>
                  <a:lnTo>
                    <a:pt x="14030" y="1117010"/>
                  </a:lnTo>
                  <a:lnTo>
                    <a:pt x="0" y="1047518"/>
                  </a:lnTo>
                  <a:lnTo>
                    <a:pt x="0" y="202717"/>
                  </a:lnTo>
                  <a:cubicBezTo>
                    <a:pt x="0" y="146738"/>
                    <a:pt x="22690" y="96058"/>
                    <a:pt x="59374" y="59374"/>
                  </a:cubicBezTo>
                  <a:close/>
                </a:path>
              </a:pathLst>
            </a:custGeom>
            <a:solidFill>
              <a:srgbClr val="56CD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0" noProof="1">
                <a:solidFill>
                  <a:prstClr val="white"/>
                </a:solidFill>
              </a:endParaRPr>
            </a:p>
          </p:txBody>
        </p:sp>
        <p:sp>
          <p:nvSpPr>
            <p:cNvPr id="40" name="任意多边形 39">
              <a:extLst>
                <a:ext uri="{FF2B5EF4-FFF2-40B4-BE49-F238E27FC236}">
                  <a16:creationId xmlns:a16="http://schemas.microsoft.com/office/drawing/2014/main" id="{D9C4BA86-80EE-44B6-8A1D-A2B3716A2292}"/>
                </a:ext>
              </a:extLst>
            </p:cNvPr>
            <p:cNvSpPr/>
            <p:nvPr/>
          </p:nvSpPr>
          <p:spPr>
            <a:xfrm rot="2700000">
              <a:off x="3979" y="8781"/>
              <a:ext cx="747" cy="765"/>
            </a:xfrm>
            <a:custGeom>
              <a:avLst/>
              <a:gdLst>
                <a:gd name="connsiteX0" fmla="*/ 30920 w 633379"/>
                <a:gd name="connsiteY0" fmla="*/ 30919 h 651061"/>
                <a:gd name="connsiteX1" fmla="*/ 105565 w 633379"/>
                <a:gd name="connsiteY1" fmla="*/ 0 h 651061"/>
                <a:gd name="connsiteX2" fmla="*/ 527814 w 633379"/>
                <a:gd name="connsiteY2" fmla="*/ 0 h 651061"/>
                <a:gd name="connsiteX3" fmla="*/ 633379 w 633379"/>
                <a:gd name="connsiteY3" fmla="*/ 105565 h 651061"/>
                <a:gd name="connsiteX4" fmla="*/ 633379 w 633379"/>
                <a:gd name="connsiteY4" fmla="*/ 356755 h 651061"/>
                <a:gd name="connsiteX5" fmla="*/ 339073 w 633379"/>
                <a:gd name="connsiteY5" fmla="*/ 651061 h 651061"/>
                <a:gd name="connsiteX6" fmla="*/ 105565 w 633379"/>
                <a:gd name="connsiteY6" fmla="*/ 651061 h 651061"/>
                <a:gd name="connsiteX7" fmla="*/ 0 w 633379"/>
                <a:gd name="connsiteY7" fmla="*/ 545496 h 651061"/>
                <a:gd name="connsiteX8" fmla="*/ 0 w 633379"/>
                <a:gd name="connsiteY8" fmla="*/ 105565 h 651061"/>
                <a:gd name="connsiteX9" fmla="*/ 30920 w 633379"/>
                <a:gd name="connsiteY9" fmla="*/ 30919 h 651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33379" h="651061">
                  <a:moveTo>
                    <a:pt x="30920" y="30919"/>
                  </a:moveTo>
                  <a:cubicBezTo>
                    <a:pt x="50023" y="11816"/>
                    <a:pt x="76414" y="0"/>
                    <a:pt x="105565" y="0"/>
                  </a:cubicBezTo>
                  <a:lnTo>
                    <a:pt x="527814" y="0"/>
                  </a:lnTo>
                  <a:cubicBezTo>
                    <a:pt x="586116" y="0"/>
                    <a:pt x="633379" y="47263"/>
                    <a:pt x="633379" y="105565"/>
                  </a:cubicBezTo>
                  <a:lnTo>
                    <a:pt x="633379" y="356755"/>
                  </a:lnTo>
                  <a:lnTo>
                    <a:pt x="339073" y="651061"/>
                  </a:lnTo>
                  <a:lnTo>
                    <a:pt x="105565" y="651061"/>
                  </a:lnTo>
                  <a:cubicBezTo>
                    <a:pt x="47263" y="651061"/>
                    <a:pt x="0" y="603798"/>
                    <a:pt x="0" y="545496"/>
                  </a:cubicBezTo>
                  <a:lnTo>
                    <a:pt x="0" y="105565"/>
                  </a:lnTo>
                  <a:cubicBezTo>
                    <a:pt x="0" y="76414"/>
                    <a:pt x="11816" y="50023"/>
                    <a:pt x="30920" y="30919"/>
                  </a:cubicBezTo>
                  <a:close/>
                </a:path>
              </a:pathLst>
            </a:custGeom>
            <a:solidFill>
              <a:srgbClr val="F8D3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0" noProof="1">
                <a:solidFill>
                  <a:prstClr val="white"/>
                </a:solidFill>
              </a:endParaRPr>
            </a:p>
          </p:txBody>
        </p:sp>
        <p:sp>
          <p:nvSpPr>
            <p:cNvPr id="42" name="任意多边形 41">
              <a:extLst>
                <a:ext uri="{FF2B5EF4-FFF2-40B4-BE49-F238E27FC236}">
                  <a16:creationId xmlns:a16="http://schemas.microsoft.com/office/drawing/2014/main" id="{ECBC5918-E91A-43A2-958A-669EC0D62111}"/>
                </a:ext>
              </a:extLst>
            </p:cNvPr>
            <p:cNvSpPr/>
            <p:nvPr/>
          </p:nvSpPr>
          <p:spPr>
            <a:xfrm rot="2700000">
              <a:off x="4807" y="7099"/>
              <a:ext cx="2187" cy="2250"/>
            </a:xfrm>
            <a:custGeom>
              <a:avLst/>
              <a:gdLst>
                <a:gd name="connsiteX0" fmla="*/ 90469 w 1853243"/>
                <a:gd name="connsiteY0" fmla="*/ 90469 h 1904979"/>
                <a:gd name="connsiteX1" fmla="*/ 308880 w 1853243"/>
                <a:gd name="connsiteY1" fmla="*/ 0 h 1904979"/>
                <a:gd name="connsiteX2" fmla="*/ 1544363 w 1853243"/>
                <a:gd name="connsiteY2" fmla="*/ 0 h 1904979"/>
                <a:gd name="connsiteX3" fmla="*/ 1853243 w 1853243"/>
                <a:gd name="connsiteY3" fmla="*/ 308880 h 1904979"/>
                <a:gd name="connsiteX4" fmla="*/ 1853243 w 1853243"/>
                <a:gd name="connsiteY4" fmla="*/ 1499779 h 1904979"/>
                <a:gd name="connsiteX5" fmla="*/ 1448044 w 1853243"/>
                <a:gd name="connsiteY5" fmla="*/ 1904979 h 1904979"/>
                <a:gd name="connsiteX6" fmla="*/ 308880 w 1853243"/>
                <a:gd name="connsiteY6" fmla="*/ 1904979 h 1904979"/>
                <a:gd name="connsiteX7" fmla="*/ 0 w 1853243"/>
                <a:gd name="connsiteY7" fmla="*/ 1596099 h 1904979"/>
                <a:gd name="connsiteX8" fmla="*/ 0 w 1853243"/>
                <a:gd name="connsiteY8" fmla="*/ 308880 h 1904979"/>
                <a:gd name="connsiteX9" fmla="*/ 90469 w 1853243"/>
                <a:gd name="connsiteY9" fmla="*/ 90469 h 1904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53243" h="1904979">
                  <a:moveTo>
                    <a:pt x="90469" y="90469"/>
                  </a:moveTo>
                  <a:cubicBezTo>
                    <a:pt x="146365" y="34572"/>
                    <a:pt x="223585" y="0"/>
                    <a:pt x="308880" y="0"/>
                  </a:cubicBezTo>
                  <a:lnTo>
                    <a:pt x="1544363" y="0"/>
                  </a:lnTo>
                  <a:cubicBezTo>
                    <a:pt x="1714953" y="0"/>
                    <a:pt x="1853243" y="138290"/>
                    <a:pt x="1853243" y="308880"/>
                  </a:cubicBezTo>
                  <a:lnTo>
                    <a:pt x="1853243" y="1499779"/>
                  </a:lnTo>
                  <a:lnTo>
                    <a:pt x="1448044" y="1904979"/>
                  </a:lnTo>
                  <a:lnTo>
                    <a:pt x="308880" y="1904979"/>
                  </a:lnTo>
                  <a:cubicBezTo>
                    <a:pt x="138290" y="1904979"/>
                    <a:pt x="0" y="1766689"/>
                    <a:pt x="0" y="1596099"/>
                  </a:cubicBezTo>
                  <a:lnTo>
                    <a:pt x="0" y="308880"/>
                  </a:lnTo>
                  <a:cubicBezTo>
                    <a:pt x="0" y="223584"/>
                    <a:pt x="34573" y="146365"/>
                    <a:pt x="90469" y="90469"/>
                  </a:cubicBezTo>
                  <a:close/>
                </a:path>
              </a:pathLst>
            </a:custGeom>
            <a:solidFill>
              <a:srgbClr val="4CC8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0" noProof="1">
                <a:solidFill>
                  <a:prstClr val="white"/>
                </a:solidFill>
              </a:endParaRPr>
            </a:p>
          </p:txBody>
        </p:sp>
        <p:sp>
          <p:nvSpPr>
            <p:cNvPr id="14" name="圆角矩形 13">
              <a:extLst>
                <a:ext uri="{FF2B5EF4-FFF2-40B4-BE49-F238E27FC236}">
                  <a16:creationId xmlns:a16="http://schemas.microsoft.com/office/drawing/2014/main" id="{EF641719-3A73-4F60-946E-97EC40ABC0DD}"/>
                </a:ext>
              </a:extLst>
            </p:cNvPr>
            <p:cNvSpPr/>
            <p:nvPr/>
          </p:nvSpPr>
          <p:spPr>
            <a:xfrm rot="2700000">
              <a:off x="7763" y="6585"/>
              <a:ext cx="1575" cy="1620"/>
            </a:xfrm>
            <a:prstGeom prst="roundRect">
              <a:avLst/>
            </a:prstGeom>
            <a:solidFill>
              <a:srgbClr val="F8D3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0" noProof="1">
                <a:solidFill>
                  <a:prstClr val="white"/>
                </a:solidFill>
              </a:endParaRPr>
            </a:p>
          </p:txBody>
        </p:sp>
        <p:sp>
          <p:nvSpPr>
            <p:cNvPr id="44" name="任意多边形 43">
              <a:extLst>
                <a:ext uri="{FF2B5EF4-FFF2-40B4-BE49-F238E27FC236}">
                  <a16:creationId xmlns:a16="http://schemas.microsoft.com/office/drawing/2014/main" id="{FB55E7BD-DA37-4354-AC4C-5B3B954CC042}"/>
                </a:ext>
              </a:extLst>
            </p:cNvPr>
            <p:cNvSpPr/>
            <p:nvPr/>
          </p:nvSpPr>
          <p:spPr>
            <a:xfrm rot="2700000">
              <a:off x="7009" y="8621"/>
              <a:ext cx="1515" cy="1542"/>
            </a:xfrm>
            <a:custGeom>
              <a:avLst/>
              <a:gdLst>
                <a:gd name="connsiteX0" fmla="*/ 65107 w 1282886"/>
                <a:gd name="connsiteY0" fmla="*/ 65107 h 1304781"/>
                <a:gd name="connsiteX1" fmla="*/ 222289 w 1282886"/>
                <a:gd name="connsiteY1" fmla="*/ 0 h 1304781"/>
                <a:gd name="connsiteX2" fmla="*/ 1111421 w 1282886"/>
                <a:gd name="connsiteY2" fmla="*/ 0 h 1304781"/>
                <a:gd name="connsiteX3" fmla="*/ 1268603 w 1282886"/>
                <a:gd name="connsiteY3" fmla="*/ 65107 h 1304781"/>
                <a:gd name="connsiteX4" fmla="*/ 1282886 w 1282886"/>
                <a:gd name="connsiteY4" fmla="*/ 86291 h 1304781"/>
                <a:gd name="connsiteX5" fmla="*/ 64396 w 1282886"/>
                <a:gd name="connsiteY5" fmla="*/ 1304781 h 1304781"/>
                <a:gd name="connsiteX6" fmla="*/ 17469 w 1282886"/>
                <a:gd name="connsiteY6" fmla="*/ 1235179 h 1304781"/>
                <a:gd name="connsiteX7" fmla="*/ 1 w 1282886"/>
                <a:gd name="connsiteY7" fmla="*/ 1148654 h 1304781"/>
                <a:gd name="connsiteX8" fmla="*/ 0 w 1282886"/>
                <a:gd name="connsiteY8" fmla="*/ 222289 h 1304781"/>
                <a:gd name="connsiteX9" fmla="*/ 65107 w 1282886"/>
                <a:gd name="connsiteY9" fmla="*/ 65107 h 1304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82886" h="1304781">
                  <a:moveTo>
                    <a:pt x="65107" y="65107"/>
                  </a:moveTo>
                  <a:cubicBezTo>
                    <a:pt x="105333" y="24881"/>
                    <a:pt x="160906" y="0"/>
                    <a:pt x="222289" y="0"/>
                  </a:cubicBezTo>
                  <a:lnTo>
                    <a:pt x="1111421" y="0"/>
                  </a:lnTo>
                  <a:cubicBezTo>
                    <a:pt x="1172804" y="0"/>
                    <a:pt x="1228377" y="24881"/>
                    <a:pt x="1268603" y="65107"/>
                  </a:cubicBezTo>
                  <a:lnTo>
                    <a:pt x="1282886" y="86291"/>
                  </a:lnTo>
                  <a:lnTo>
                    <a:pt x="64396" y="1304781"/>
                  </a:lnTo>
                  <a:lnTo>
                    <a:pt x="17469" y="1235179"/>
                  </a:lnTo>
                  <a:cubicBezTo>
                    <a:pt x="6220" y="1208585"/>
                    <a:pt x="1" y="1179346"/>
                    <a:pt x="1" y="1148654"/>
                  </a:cubicBezTo>
                  <a:lnTo>
                    <a:pt x="0" y="222289"/>
                  </a:lnTo>
                  <a:cubicBezTo>
                    <a:pt x="0" y="160906"/>
                    <a:pt x="24881" y="105334"/>
                    <a:pt x="65107" y="65107"/>
                  </a:cubicBezTo>
                  <a:close/>
                </a:path>
              </a:pathLst>
            </a:custGeom>
            <a:solidFill>
              <a:srgbClr val="FF74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0" noProof="1">
                <a:solidFill>
                  <a:prstClr val="white"/>
                </a:solidFill>
              </a:endParaRPr>
            </a:p>
          </p:txBody>
        </p:sp>
        <p:sp>
          <p:nvSpPr>
            <p:cNvPr id="46" name="任意多边形 45">
              <a:extLst>
                <a:ext uri="{FF2B5EF4-FFF2-40B4-BE49-F238E27FC236}">
                  <a16:creationId xmlns:a16="http://schemas.microsoft.com/office/drawing/2014/main" id="{949C5495-2DEC-4145-A04A-3A38D309F730}"/>
                </a:ext>
              </a:extLst>
            </p:cNvPr>
            <p:cNvSpPr/>
            <p:nvPr/>
          </p:nvSpPr>
          <p:spPr>
            <a:xfrm rot="2700000">
              <a:off x="9066" y="9226"/>
              <a:ext cx="452" cy="455"/>
            </a:xfrm>
            <a:custGeom>
              <a:avLst/>
              <a:gdLst>
                <a:gd name="connsiteX0" fmla="*/ 32657 w 384021"/>
                <a:gd name="connsiteY0" fmla="*/ 32658 h 384021"/>
                <a:gd name="connsiteX1" fmla="*/ 111500 w 384021"/>
                <a:gd name="connsiteY1" fmla="*/ 0 h 384021"/>
                <a:gd name="connsiteX2" fmla="*/ 384021 w 384021"/>
                <a:gd name="connsiteY2" fmla="*/ 0 h 384021"/>
                <a:gd name="connsiteX3" fmla="*/ 0 w 384021"/>
                <a:gd name="connsiteY3" fmla="*/ 384021 h 384021"/>
                <a:gd name="connsiteX4" fmla="*/ 0 w 384021"/>
                <a:gd name="connsiteY4" fmla="*/ 111500 h 384021"/>
                <a:gd name="connsiteX5" fmla="*/ 32657 w 384021"/>
                <a:gd name="connsiteY5" fmla="*/ 32658 h 384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4021" h="384021">
                  <a:moveTo>
                    <a:pt x="32657" y="32658"/>
                  </a:moveTo>
                  <a:cubicBezTo>
                    <a:pt x="52835" y="12480"/>
                    <a:pt x="80710" y="0"/>
                    <a:pt x="111500" y="0"/>
                  </a:cubicBezTo>
                  <a:lnTo>
                    <a:pt x="384021" y="0"/>
                  </a:lnTo>
                  <a:lnTo>
                    <a:pt x="0" y="384021"/>
                  </a:lnTo>
                  <a:lnTo>
                    <a:pt x="0" y="111500"/>
                  </a:lnTo>
                  <a:cubicBezTo>
                    <a:pt x="0" y="80710"/>
                    <a:pt x="12480" y="52835"/>
                    <a:pt x="32657" y="32658"/>
                  </a:cubicBezTo>
                  <a:close/>
                </a:path>
              </a:pathLst>
            </a:custGeom>
            <a:solidFill>
              <a:srgbClr val="4CC8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0" noProof="1">
                <a:solidFill>
                  <a:prstClr val="white"/>
                </a:solidFill>
              </a:endParaRPr>
            </a:p>
          </p:txBody>
        </p:sp>
        <p:sp>
          <p:nvSpPr>
            <p:cNvPr id="48" name="任意多边形 47">
              <a:extLst>
                <a:ext uri="{FF2B5EF4-FFF2-40B4-BE49-F238E27FC236}">
                  <a16:creationId xmlns:a16="http://schemas.microsoft.com/office/drawing/2014/main" id="{78FE43BC-B83E-4CEF-A1A3-D41172B4F725}"/>
                </a:ext>
              </a:extLst>
            </p:cNvPr>
            <p:cNvSpPr/>
            <p:nvPr/>
          </p:nvSpPr>
          <p:spPr>
            <a:xfrm rot="2700000">
              <a:off x="9694" y="7726"/>
              <a:ext cx="2170" cy="2232"/>
            </a:xfrm>
            <a:custGeom>
              <a:avLst/>
              <a:gdLst>
                <a:gd name="connsiteX0" fmla="*/ 89667 w 1836815"/>
                <a:gd name="connsiteY0" fmla="*/ 89667 h 1888093"/>
                <a:gd name="connsiteX1" fmla="*/ 306142 w 1836815"/>
                <a:gd name="connsiteY1" fmla="*/ 0 h 1888093"/>
                <a:gd name="connsiteX2" fmla="*/ 1530673 w 1836815"/>
                <a:gd name="connsiteY2" fmla="*/ 0 h 1888093"/>
                <a:gd name="connsiteX3" fmla="*/ 1836815 w 1836815"/>
                <a:gd name="connsiteY3" fmla="*/ 306142 h 1888093"/>
                <a:gd name="connsiteX4" fmla="*/ 1836815 w 1836815"/>
                <a:gd name="connsiteY4" fmla="*/ 773062 h 1888093"/>
                <a:gd name="connsiteX5" fmla="*/ 721783 w 1836815"/>
                <a:gd name="connsiteY5" fmla="*/ 1888093 h 1888093"/>
                <a:gd name="connsiteX6" fmla="*/ 306142 w 1836815"/>
                <a:gd name="connsiteY6" fmla="*/ 1888093 h 1888093"/>
                <a:gd name="connsiteX7" fmla="*/ 0 w 1836815"/>
                <a:gd name="connsiteY7" fmla="*/ 1581951 h 1888093"/>
                <a:gd name="connsiteX8" fmla="*/ 0 w 1836815"/>
                <a:gd name="connsiteY8" fmla="*/ 306142 h 1888093"/>
                <a:gd name="connsiteX9" fmla="*/ 89667 w 1836815"/>
                <a:gd name="connsiteY9" fmla="*/ 89667 h 18880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36815" h="1888093">
                  <a:moveTo>
                    <a:pt x="89667" y="89667"/>
                  </a:moveTo>
                  <a:cubicBezTo>
                    <a:pt x="145068" y="34266"/>
                    <a:pt x="221603" y="0"/>
                    <a:pt x="306142" y="0"/>
                  </a:cubicBezTo>
                  <a:lnTo>
                    <a:pt x="1530673" y="0"/>
                  </a:lnTo>
                  <a:cubicBezTo>
                    <a:pt x="1699751" y="0"/>
                    <a:pt x="1836815" y="137064"/>
                    <a:pt x="1836815" y="306142"/>
                  </a:cubicBezTo>
                  <a:lnTo>
                    <a:pt x="1836815" y="773062"/>
                  </a:lnTo>
                  <a:lnTo>
                    <a:pt x="721783" y="1888093"/>
                  </a:lnTo>
                  <a:lnTo>
                    <a:pt x="306142" y="1888093"/>
                  </a:lnTo>
                  <a:cubicBezTo>
                    <a:pt x="137064" y="1888093"/>
                    <a:pt x="0" y="1751029"/>
                    <a:pt x="0" y="1581951"/>
                  </a:cubicBezTo>
                  <a:lnTo>
                    <a:pt x="0" y="306142"/>
                  </a:lnTo>
                  <a:cubicBezTo>
                    <a:pt x="0" y="221603"/>
                    <a:pt x="34266" y="145067"/>
                    <a:pt x="89667" y="89667"/>
                  </a:cubicBezTo>
                  <a:close/>
                </a:path>
              </a:pathLst>
            </a:custGeom>
            <a:solidFill>
              <a:srgbClr val="57CC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0" noProof="1">
                <a:solidFill>
                  <a:prstClr val="white"/>
                </a:solidFill>
              </a:endParaRPr>
            </a:p>
          </p:txBody>
        </p:sp>
        <p:sp>
          <p:nvSpPr>
            <p:cNvPr id="18" name="圆角矩形 17">
              <a:extLst>
                <a:ext uri="{FF2B5EF4-FFF2-40B4-BE49-F238E27FC236}">
                  <a16:creationId xmlns:a16="http://schemas.microsoft.com/office/drawing/2014/main" id="{7DCF17D5-F870-4647-B130-5572F188BBB0}"/>
                </a:ext>
              </a:extLst>
            </p:cNvPr>
            <p:cNvSpPr/>
            <p:nvPr/>
          </p:nvSpPr>
          <p:spPr>
            <a:xfrm rot="2700000">
              <a:off x="11001" y="6291"/>
              <a:ext cx="1132" cy="1165"/>
            </a:xfrm>
            <a:prstGeom prst="roundRect">
              <a:avLst/>
            </a:prstGeom>
            <a:solidFill>
              <a:srgbClr val="FF74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0" noProof="1">
                <a:solidFill>
                  <a:prstClr val="white"/>
                </a:solidFill>
              </a:endParaRPr>
            </a:p>
          </p:txBody>
        </p:sp>
        <p:sp>
          <p:nvSpPr>
            <p:cNvPr id="19" name="圆角矩形 18">
              <a:extLst>
                <a:ext uri="{FF2B5EF4-FFF2-40B4-BE49-F238E27FC236}">
                  <a16:creationId xmlns:a16="http://schemas.microsoft.com/office/drawing/2014/main" id="{5FC5D9D0-DC26-466D-B6ED-1AEAB8A80985}"/>
                </a:ext>
              </a:extLst>
            </p:cNvPr>
            <p:cNvSpPr/>
            <p:nvPr/>
          </p:nvSpPr>
          <p:spPr>
            <a:xfrm rot="2700000">
              <a:off x="12282" y="7652"/>
              <a:ext cx="730" cy="750"/>
            </a:xfrm>
            <a:prstGeom prst="roundRect">
              <a:avLst/>
            </a:prstGeom>
            <a:solidFill>
              <a:srgbClr val="4ECC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0" noProof="1">
                <a:solidFill>
                  <a:prstClr val="white"/>
                </a:solidFill>
              </a:endParaRPr>
            </a:p>
          </p:txBody>
        </p:sp>
        <p:sp>
          <p:nvSpPr>
            <p:cNvPr id="50" name="任意多边形 49">
              <a:extLst>
                <a:ext uri="{FF2B5EF4-FFF2-40B4-BE49-F238E27FC236}">
                  <a16:creationId xmlns:a16="http://schemas.microsoft.com/office/drawing/2014/main" id="{AFFAB425-C24D-4EF9-9228-9514921E9912}"/>
                </a:ext>
              </a:extLst>
            </p:cNvPr>
            <p:cNvSpPr/>
            <p:nvPr/>
          </p:nvSpPr>
          <p:spPr>
            <a:xfrm rot="2700000">
              <a:off x="12005" y="9237"/>
              <a:ext cx="435" cy="435"/>
            </a:xfrm>
            <a:custGeom>
              <a:avLst/>
              <a:gdLst>
                <a:gd name="connsiteX0" fmla="*/ 30109 w 367529"/>
                <a:gd name="connsiteY0" fmla="*/ 30109 h 367529"/>
                <a:gd name="connsiteX1" fmla="*/ 102797 w 367529"/>
                <a:gd name="connsiteY1" fmla="*/ 0 h 367529"/>
                <a:gd name="connsiteX2" fmla="*/ 367529 w 367529"/>
                <a:gd name="connsiteY2" fmla="*/ 0 h 367529"/>
                <a:gd name="connsiteX3" fmla="*/ 0 w 367529"/>
                <a:gd name="connsiteY3" fmla="*/ 367529 h 367529"/>
                <a:gd name="connsiteX4" fmla="*/ 0 w 367529"/>
                <a:gd name="connsiteY4" fmla="*/ 102797 h 367529"/>
                <a:gd name="connsiteX5" fmla="*/ 30109 w 367529"/>
                <a:gd name="connsiteY5" fmla="*/ 30109 h 3675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7529" h="367529">
                  <a:moveTo>
                    <a:pt x="30109" y="30109"/>
                  </a:moveTo>
                  <a:cubicBezTo>
                    <a:pt x="48711" y="11506"/>
                    <a:pt x="74411" y="0"/>
                    <a:pt x="102797" y="0"/>
                  </a:cubicBezTo>
                  <a:lnTo>
                    <a:pt x="367529" y="0"/>
                  </a:lnTo>
                  <a:lnTo>
                    <a:pt x="0" y="367529"/>
                  </a:lnTo>
                  <a:lnTo>
                    <a:pt x="0" y="102797"/>
                  </a:lnTo>
                  <a:cubicBezTo>
                    <a:pt x="0" y="74411"/>
                    <a:pt x="11506" y="48711"/>
                    <a:pt x="30109" y="30109"/>
                  </a:cubicBezTo>
                  <a:close/>
                </a:path>
              </a:pathLst>
            </a:custGeom>
            <a:solidFill>
              <a:srgbClr val="FF74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0" noProof="1">
                <a:solidFill>
                  <a:prstClr val="white"/>
                </a:solidFill>
              </a:endParaRPr>
            </a:p>
          </p:txBody>
        </p:sp>
        <p:sp>
          <p:nvSpPr>
            <p:cNvPr id="52" name="任意多边形 51">
              <a:extLst>
                <a:ext uri="{FF2B5EF4-FFF2-40B4-BE49-F238E27FC236}">
                  <a16:creationId xmlns:a16="http://schemas.microsoft.com/office/drawing/2014/main" id="{BD7511CE-4A1D-4BD1-A443-078A6DC5FFE7}"/>
                </a:ext>
              </a:extLst>
            </p:cNvPr>
            <p:cNvSpPr/>
            <p:nvPr/>
          </p:nvSpPr>
          <p:spPr>
            <a:xfrm rot="2700000">
              <a:off x="12926" y="8276"/>
              <a:ext cx="1520" cy="1562"/>
            </a:xfrm>
            <a:custGeom>
              <a:avLst/>
              <a:gdLst>
                <a:gd name="connsiteX0" fmla="*/ 62813 w 1286705"/>
                <a:gd name="connsiteY0" fmla="*/ 62812 h 1322626"/>
                <a:gd name="connsiteX1" fmla="*/ 214455 w 1286705"/>
                <a:gd name="connsiteY1" fmla="*/ 0 h 1322626"/>
                <a:gd name="connsiteX2" fmla="*/ 877486 w 1286705"/>
                <a:gd name="connsiteY2" fmla="*/ 0 h 1322626"/>
                <a:gd name="connsiteX3" fmla="*/ 1286705 w 1286705"/>
                <a:gd name="connsiteY3" fmla="*/ 409219 h 1322626"/>
                <a:gd name="connsiteX4" fmla="*/ 1286705 w 1286705"/>
                <a:gd name="connsiteY4" fmla="*/ 507658 h 1322626"/>
                <a:gd name="connsiteX5" fmla="*/ 471737 w 1286705"/>
                <a:gd name="connsiteY5" fmla="*/ 1322626 h 1322626"/>
                <a:gd name="connsiteX6" fmla="*/ 214455 w 1286705"/>
                <a:gd name="connsiteY6" fmla="*/ 1322626 h 1322626"/>
                <a:gd name="connsiteX7" fmla="*/ 0 w 1286705"/>
                <a:gd name="connsiteY7" fmla="*/ 1108171 h 1322626"/>
                <a:gd name="connsiteX8" fmla="*/ 0 w 1286705"/>
                <a:gd name="connsiteY8" fmla="*/ 214455 h 1322626"/>
                <a:gd name="connsiteX9" fmla="*/ 62813 w 1286705"/>
                <a:gd name="connsiteY9" fmla="*/ 62812 h 1322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86705" h="1322626">
                  <a:moveTo>
                    <a:pt x="62813" y="62812"/>
                  </a:moveTo>
                  <a:cubicBezTo>
                    <a:pt x="101621" y="24004"/>
                    <a:pt x="155235" y="0"/>
                    <a:pt x="214455" y="0"/>
                  </a:cubicBezTo>
                  <a:lnTo>
                    <a:pt x="877486" y="0"/>
                  </a:lnTo>
                  <a:lnTo>
                    <a:pt x="1286705" y="409219"/>
                  </a:lnTo>
                  <a:lnTo>
                    <a:pt x="1286705" y="507658"/>
                  </a:lnTo>
                  <a:lnTo>
                    <a:pt x="471737" y="1322626"/>
                  </a:lnTo>
                  <a:lnTo>
                    <a:pt x="214455" y="1322626"/>
                  </a:lnTo>
                  <a:cubicBezTo>
                    <a:pt x="96015" y="1322626"/>
                    <a:pt x="0" y="1226611"/>
                    <a:pt x="0" y="1108171"/>
                  </a:cubicBezTo>
                  <a:lnTo>
                    <a:pt x="0" y="214455"/>
                  </a:lnTo>
                  <a:cubicBezTo>
                    <a:pt x="0" y="155235"/>
                    <a:pt x="24004" y="101621"/>
                    <a:pt x="62813" y="62812"/>
                  </a:cubicBezTo>
                  <a:close/>
                </a:path>
              </a:pathLst>
            </a:custGeom>
            <a:solidFill>
              <a:srgbClr val="4CC8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0" noProof="1">
                <a:solidFill>
                  <a:prstClr val="white"/>
                </a:solidFill>
              </a:endParaRPr>
            </a:p>
          </p:txBody>
        </p:sp>
        <p:sp>
          <p:nvSpPr>
            <p:cNvPr id="54" name="任意多边形 53">
              <a:extLst>
                <a:ext uri="{FF2B5EF4-FFF2-40B4-BE49-F238E27FC236}">
                  <a16:creationId xmlns:a16="http://schemas.microsoft.com/office/drawing/2014/main" id="{D744EDF0-F375-4BA0-BE7B-455F0AD0E799}"/>
                </a:ext>
              </a:extLst>
            </p:cNvPr>
            <p:cNvSpPr/>
            <p:nvPr/>
          </p:nvSpPr>
          <p:spPr>
            <a:xfrm rot="2700000">
              <a:off x="14210" y="7665"/>
              <a:ext cx="425" cy="425"/>
            </a:xfrm>
            <a:custGeom>
              <a:avLst/>
              <a:gdLst>
                <a:gd name="connsiteX0" fmla="*/ 0 w 360091"/>
                <a:gd name="connsiteY0" fmla="*/ 0 h 360092"/>
                <a:gd name="connsiteX1" fmla="*/ 360091 w 360091"/>
                <a:gd name="connsiteY1" fmla="*/ 360092 h 360092"/>
                <a:gd name="connsiteX2" fmla="*/ 85022 w 360091"/>
                <a:gd name="connsiteY2" fmla="*/ 360092 h 360092"/>
                <a:gd name="connsiteX3" fmla="*/ 0 w 360091"/>
                <a:gd name="connsiteY3" fmla="*/ 275070 h 360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0091" h="360092">
                  <a:moveTo>
                    <a:pt x="0" y="0"/>
                  </a:moveTo>
                  <a:lnTo>
                    <a:pt x="360091" y="360092"/>
                  </a:lnTo>
                  <a:lnTo>
                    <a:pt x="85022" y="360092"/>
                  </a:lnTo>
                  <a:cubicBezTo>
                    <a:pt x="38066" y="360092"/>
                    <a:pt x="0" y="322026"/>
                    <a:pt x="0" y="275070"/>
                  </a:cubicBezTo>
                  <a:close/>
                </a:path>
              </a:pathLst>
            </a:custGeom>
            <a:solidFill>
              <a:srgbClr val="F8D3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0" noProof="1">
                <a:solidFill>
                  <a:prstClr val="white"/>
                </a:solidFill>
              </a:endParaRPr>
            </a:p>
          </p:txBody>
        </p:sp>
      </p:grpSp>
      <p:sp>
        <p:nvSpPr>
          <p:cNvPr id="33810" name="Freeform 243">
            <a:extLst>
              <a:ext uri="{FF2B5EF4-FFF2-40B4-BE49-F238E27FC236}">
                <a16:creationId xmlns:a16="http://schemas.microsoft.com/office/drawing/2014/main" id="{E359064C-C985-427C-A033-965E53C48754}"/>
              </a:ext>
            </a:extLst>
          </p:cNvPr>
          <p:cNvSpPr>
            <a:spLocks noEditPoints="1" noChangeArrowheads="1"/>
          </p:cNvSpPr>
          <p:nvPr/>
        </p:nvSpPr>
        <p:spPr bwMode="auto">
          <a:xfrm>
            <a:off x="2268539" y="947739"/>
            <a:ext cx="415925" cy="415925"/>
          </a:xfrm>
          <a:custGeom>
            <a:avLst/>
            <a:gdLst>
              <a:gd name="T0" fmla="*/ 144 w 288"/>
              <a:gd name="T1" fmla="*/ 0 h 288"/>
              <a:gd name="T2" fmla="*/ 0 w 288"/>
              <a:gd name="T3" fmla="*/ 144 h 288"/>
              <a:gd name="T4" fmla="*/ 144 w 288"/>
              <a:gd name="T5" fmla="*/ 288 h 288"/>
              <a:gd name="T6" fmla="*/ 288 w 288"/>
              <a:gd name="T7" fmla="*/ 144 h 288"/>
              <a:gd name="T8" fmla="*/ 144 w 288"/>
              <a:gd name="T9" fmla="*/ 0 h 288"/>
              <a:gd name="T10" fmla="*/ 264 w 288"/>
              <a:gd name="T11" fmla="*/ 144 h 288"/>
              <a:gd name="T12" fmla="*/ 144 w 288"/>
              <a:gd name="T13" fmla="*/ 264 h 288"/>
              <a:gd name="T14" fmla="*/ 24 w 288"/>
              <a:gd name="T15" fmla="*/ 144 h 288"/>
              <a:gd name="T16" fmla="*/ 144 w 288"/>
              <a:gd name="T17" fmla="*/ 24 h 288"/>
              <a:gd name="T18" fmla="*/ 144 w 288"/>
              <a:gd name="T19" fmla="*/ 144 h 288"/>
              <a:gd name="T20" fmla="*/ 264 w 288"/>
              <a:gd name="T21" fmla="*/ 144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88" h="288">
                <a:moveTo>
                  <a:pt x="144" y="0"/>
                </a:moveTo>
                <a:cubicBezTo>
                  <a:pt x="65" y="0"/>
                  <a:pt x="0" y="65"/>
                  <a:pt x="0" y="144"/>
                </a:cubicBezTo>
                <a:cubicBezTo>
                  <a:pt x="0" y="224"/>
                  <a:pt x="65" y="288"/>
                  <a:pt x="144" y="288"/>
                </a:cubicBezTo>
                <a:cubicBezTo>
                  <a:pt x="224" y="288"/>
                  <a:pt x="288" y="224"/>
                  <a:pt x="288" y="144"/>
                </a:cubicBezTo>
                <a:cubicBezTo>
                  <a:pt x="288" y="65"/>
                  <a:pt x="224" y="0"/>
                  <a:pt x="144" y="0"/>
                </a:cubicBezTo>
                <a:close/>
                <a:moveTo>
                  <a:pt x="264" y="144"/>
                </a:moveTo>
                <a:cubicBezTo>
                  <a:pt x="264" y="210"/>
                  <a:pt x="211" y="264"/>
                  <a:pt x="144" y="264"/>
                </a:cubicBezTo>
                <a:cubicBezTo>
                  <a:pt x="78" y="264"/>
                  <a:pt x="24" y="210"/>
                  <a:pt x="24" y="144"/>
                </a:cubicBezTo>
                <a:cubicBezTo>
                  <a:pt x="24" y="78"/>
                  <a:pt x="78" y="24"/>
                  <a:pt x="144" y="24"/>
                </a:cubicBezTo>
                <a:cubicBezTo>
                  <a:pt x="144" y="144"/>
                  <a:pt x="144" y="144"/>
                  <a:pt x="144" y="144"/>
                </a:cubicBezTo>
                <a:cubicBezTo>
                  <a:pt x="264" y="144"/>
                  <a:pt x="264" y="144"/>
                  <a:pt x="264" y="14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811" name="文本框 25">
            <a:extLst>
              <a:ext uri="{FF2B5EF4-FFF2-40B4-BE49-F238E27FC236}">
                <a16:creationId xmlns:a16="http://schemas.microsoft.com/office/drawing/2014/main" id="{A990EDAE-FC0F-44EE-A9B2-D8E7AC48F8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22576" y="881064"/>
            <a:ext cx="3713163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rgbClr val="FFFFFF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数据分析</a:t>
            </a:r>
          </a:p>
        </p:txBody>
      </p:sp>
      <p:sp>
        <p:nvSpPr>
          <p:cNvPr id="33812" name="文本框 22">
            <a:extLst>
              <a:ext uri="{FF2B5EF4-FFF2-40B4-BE49-F238E27FC236}">
                <a16:creationId xmlns:a16="http://schemas.microsoft.com/office/drawing/2014/main" id="{B9E4C6B1-32E7-4E68-A3D8-78DFD484BD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4125" y="3994150"/>
            <a:ext cx="8021638" cy="11302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>
                <a:solidFill>
                  <a:srgbClr val="FF7467"/>
                </a:solidFill>
                <a:latin typeface="Times New Roman" panose="02020603050405020304" pitchFamily="18" charset="0"/>
                <a:ea typeface="楷体_GB2312" panose="02010609030101010101" pitchFamily="49" charset="-122"/>
                <a:sym typeface="宋体" panose="02010600030101010101" pitchFamily="2" charset="-122"/>
              </a:rPr>
              <a:t>特征：容量大、类型多、存取速度快、应用价值高</a:t>
            </a:r>
          </a:p>
          <a:p>
            <a:pPr>
              <a:lnSpc>
                <a:spcPct val="150000"/>
              </a:lnSpc>
            </a:pPr>
            <a:r>
              <a:rPr lang="zh-CN" altLang="en-US" sz="2400">
                <a:solidFill>
                  <a:srgbClr val="FF7467"/>
                </a:solidFill>
                <a:latin typeface="Times New Roman" panose="02020603050405020304" pitchFamily="18" charset="0"/>
                <a:ea typeface="楷体_GB2312" panose="02010609030101010101" pitchFamily="49" charset="-122"/>
                <a:sym typeface="宋体" panose="02010600030101010101" pitchFamily="2" charset="-122"/>
              </a:rPr>
              <a:t>意义：挖掘出有价值的数据</a:t>
            </a:r>
          </a:p>
        </p:txBody>
      </p:sp>
      <p:sp>
        <p:nvSpPr>
          <p:cNvPr id="33813" name="文本框 15">
            <a:extLst>
              <a:ext uri="{FF2B5EF4-FFF2-40B4-BE49-F238E27FC236}">
                <a16:creationId xmlns:a16="http://schemas.microsoft.com/office/drawing/2014/main" id="{5382702B-4755-4B09-AB8B-3508968324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2551" y="1601788"/>
            <a:ext cx="7680325" cy="1113766"/>
          </a:xfrm>
          <a:prstGeom prst="rect">
            <a:avLst/>
          </a:prstGeom>
          <a:noFill/>
          <a:ln w="25400">
            <a:solidFill>
              <a:srgbClr val="FFFF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数据分析的基本方法</a:t>
            </a:r>
            <a:r>
              <a:rPr lang="zh-CN" altLang="en-US" sz="24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：</a:t>
            </a:r>
            <a:r>
              <a:rPr lang="en-US" altLang="zh-CN" sz="2400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对比分析</a:t>
            </a:r>
            <a:r>
              <a:rPr lang="en-US" altLang="zh-CN" sz="24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和</a:t>
            </a:r>
            <a:r>
              <a:rPr lang="en-US" altLang="zh-CN" sz="2400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平均分析</a:t>
            </a:r>
          </a:p>
          <a:p>
            <a:pPr>
              <a:lnSpc>
                <a:spcPct val="150000"/>
              </a:lnSpc>
            </a:pPr>
            <a:r>
              <a:rPr lang="en-US" altLang="zh-CN" sz="2400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                 </a:t>
            </a:r>
            <a:r>
              <a:rPr lang="zh-CN" altLang="en-US" sz="24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横向</a:t>
            </a:r>
            <a:r>
              <a:rPr lang="en-US" altLang="zh-CN" sz="24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/</a:t>
            </a:r>
            <a:r>
              <a:rPr lang="zh-CN" altLang="en-US" sz="24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纵向对比</a:t>
            </a:r>
          </a:p>
        </p:txBody>
      </p:sp>
      <p:sp>
        <p:nvSpPr>
          <p:cNvPr id="33814" name="Freeform 243">
            <a:extLst>
              <a:ext uri="{FF2B5EF4-FFF2-40B4-BE49-F238E27FC236}">
                <a16:creationId xmlns:a16="http://schemas.microsoft.com/office/drawing/2014/main" id="{AC75A227-91F8-4C9B-8082-2A3B487238C4}"/>
              </a:ext>
            </a:extLst>
          </p:cNvPr>
          <p:cNvSpPr>
            <a:spLocks noEditPoints="1" noChangeArrowheads="1"/>
          </p:cNvSpPr>
          <p:nvPr/>
        </p:nvSpPr>
        <p:spPr bwMode="auto">
          <a:xfrm>
            <a:off x="2268539" y="3233739"/>
            <a:ext cx="415925" cy="415925"/>
          </a:xfrm>
          <a:custGeom>
            <a:avLst/>
            <a:gdLst>
              <a:gd name="T0" fmla="*/ 144 w 288"/>
              <a:gd name="T1" fmla="*/ 0 h 288"/>
              <a:gd name="T2" fmla="*/ 0 w 288"/>
              <a:gd name="T3" fmla="*/ 144 h 288"/>
              <a:gd name="T4" fmla="*/ 144 w 288"/>
              <a:gd name="T5" fmla="*/ 288 h 288"/>
              <a:gd name="T6" fmla="*/ 288 w 288"/>
              <a:gd name="T7" fmla="*/ 144 h 288"/>
              <a:gd name="T8" fmla="*/ 144 w 288"/>
              <a:gd name="T9" fmla="*/ 0 h 288"/>
              <a:gd name="T10" fmla="*/ 264 w 288"/>
              <a:gd name="T11" fmla="*/ 144 h 288"/>
              <a:gd name="T12" fmla="*/ 144 w 288"/>
              <a:gd name="T13" fmla="*/ 264 h 288"/>
              <a:gd name="T14" fmla="*/ 24 w 288"/>
              <a:gd name="T15" fmla="*/ 144 h 288"/>
              <a:gd name="T16" fmla="*/ 144 w 288"/>
              <a:gd name="T17" fmla="*/ 24 h 288"/>
              <a:gd name="T18" fmla="*/ 144 w 288"/>
              <a:gd name="T19" fmla="*/ 144 h 288"/>
              <a:gd name="T20" fmla="*/ 264 w 288"/>
              <a:gd name="T21" fmla="*/ 144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88" h="288">
                <a:moveTo>
                  <a:pt x="144" y="0"/>
                </a:moveTo>
                <a:cubicBezTo>
                  <a:pt x="65" y="0"/>
                  <a:pt x="0" y="65"/>
                  <a:pt x="0" y="144"/>
                </a:cubicBezTo>
                <a:cubicBezTo>
                  <a:pt x="0" y="224"/>
                  <a:pt x="65" y="288"/>
                  <a:pt x="144" y="288"/>
                </a:cubicBezTo>
                <a:cubicBezTo>
                  <a:pt x="224" y="288"/>
                  <a:pt x="288" y="224"/>
                  <a:pt x="288" y="144"/>
                </a:cubicBezTo>
                <a:cubicBezTo>
                  <a:pt x="288" y="65"/>
                  <a:pt x="224" y="0"/>
                  <a:pt x="144" y="0"/>
                </a:cubicBezTo>
                <a:close/>
                <a:moveTo>
                  <a:pt x="264" y="144"/>
                </a:moveTo>
                <a:cubicBezTo>
                  <a:pt x="264" y="210"/>
                  <a:pt x="211" y="264"/>
                  <a:pt x="144" y="264"/>
                </a:cubicBezTo>
                <a:cubicBezTo>
                  <a:pt x="78" y="264"/>
                  <a:pt x="24" y="210"/>
                  <a:pt x="24" y="144"/>
                </a:cubicBezTo>
                <a:cubicBezTo>
                  <a:pt x="24" y="78"/>
                  <a:pt x="78" y="24"/>
                  <a:pt x="144" y="24"/>
                </a:cubicBezTo>
                <a:cubicBezTo>
                  <a:pt x="144" y="144"/>
                  <a:pt x="144" y="144"/>
                  <a:pt x="144" y="144"/>
                </a:cubicBezTo>
                <a:cubicBezTo>
                  <a:pt x="264" y="144"/>
                  <a:pt x="264" y="144"/>
                  <a:pt x="264" y="14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815" name="文本框 25">
            <a:extLst>
              <a:ext uri="{FF2B5EF4-FFF2-40B4-BE49-F238E27FC236}">
                <a16:creationId xmlns:a16="http://schemas.microsoft.com/office/drawing/2014/main" id="{CA81AB3E-F06F-41B0-AB92-2FB6241F4D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22576" y="3167064"/>
            <a:ext cx="3713163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rgbClr val="FFFFFF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大数据</a:t>
            </a:r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ED16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图片 4">
            <a:extLst>
              <a:ext uri="{FF2B5EF4-FFF2-40B4-BE49-F238E27FC236}">
                <a16:creationId xmlns:a16="http://schemas.microsoft.com/office/drawing/2014/main" id="{AA390EA4-972A-4B6C-A846-FC96FAC636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3550" y="2501900"/>
            <a:ext cx="4884738" cy="349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7" name="文本框 5">
            <a:extLst>
              <a:ext uri="{FF2B5EF4-FFF2-40B4-BE49-F238E27FC236}">
                <a16:creationId xmlns:a16="http://schemas.microsoft.com/office/drawing/2014/main" id="{D369DF8F-5314-4815-87DE-97715A5AD64D}"/>
              </a:ext>
            </a:extLst>
          </p:cNvPr>
          <p:cNvSpPr txBox="1"/>
          <p:nvPr/>
        </p:nvSpPr>
        <p:spPr>
          <a:xfrm>
            <a:off x="6843714" y="2644775"/>
            <a:ext cx="3032125" cy="8524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r">
              <a:defRPr/>
            </a:pPr>
            <a:r>
              <a:rPr lang="zh-CN" altLang="en-US" sz="4950" b="1" noProof="1">
                <a:solidFill>
                  <a:srgbClr val="2E4C64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拓展</a:t>
            </a:r>
            <a:r>
              <a:rPr lang="zh-CN" altLang="en-US" sz="4950" b="1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知识</a:t>
            </a:r>
          </a:p>
        </p:txBody>
      </p:sp>
      <p:sp>
        <p:nvSpPr>
          <p:cNvPr id="34820" name="文本框 6">
            <a:extLst>
              <a:ext uri="{FF2B5EF4-FFF2-40B4-BE49-F238E27FC236}">
                <a16:creationId xmlns:a16="http://schemas.microsoft.com/office/drawing/2014/main" id="{5AF030C4-F8A0-47C3-8C81-22BD7806AE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6138" y="3430588"/>
            <a:ext cx="2608262" cy="10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dist"/>
            <a:r>
              <a:rPr lang="en-US" altLang="zh-CN" sz="100">
                <a:solidFill>
                  <a:srgbClr val="2E4C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ADVANTAGE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030EBA3-0FCF-4984-98FF-36FF8F051AEF}"/>
              </a:ext>
            </a:extLst>
          </p:cNvPr>
          <p:cNvSpPr/>
          <p:nvPr/>
        </p:nvSpPr>
        <p:spPr>
          <a:xfrm>
            <a:off x="9875838" y="2757489"/>
            <a:ext cx="792162" cy="1176337"/>
          </a:xfrm>
          <a:prstGeom prst="rect">
            <a:avLst/>
          </a:prstGeom>
          <a:solidFill>
            <a:srgbClr val="2E4C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0" noProof="1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FD8DC17-E22F-4C64-8C17-912318CA7C65}"/>
              </a:ext>
            </a:extLst>
          </p:cNvPr>
          <p:cNvSpPr/>
          <p:nvPr/>
        </p:nvSpPr>
        <p:spPr>
          <a:xfrm>
            <a:off x="7259638" y="3771901"/>
            <a:ext cx="2493962" cy="1619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0" noProof="1"/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文本框 4">
            <a:extLst>
              <a:ext uri="{FF2B5EF4-FFF2-40B4-BE49-F238E27FC236}">
                <a16:creationId xmlns:a16="http://schemas.microsoft.com/office/drawing/2014/main" id="{A82574EA-9880-4C01-8C3A-DBBC2FB764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4425" y="908050"/>
            <a:ext cx="7423150" cy="5602288"/>
          </a:xfrm>
          <a:prstGeom prst="rect">
            <a:avLst/>
          </a:prstGeom>
          <a:noFill/>
          <a:ln w="28575">
            <a:solidFill>
              <a:srgbClr val="E58A27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 algn="ctr">
              <a:lnSpc>
                <a:spcPct val="160000"/>
              </a:lnSpc>
            </a:pPr>
            <a:r>
              <a:rPr lang="zh-CN" altLang="zh-CN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案例分析：根据大数据发现人们的出行规律</a:t>
            </a:r>
          </a:p>
          <a:p>
            <a:pPr algn="ctr">
              <a:lnSpc>
                <a:spcPct val="160000"/>
              </a:lnSpc>
            </a:pPr>
            <a:endParaRPr lang="zh-CN" altLang="zh-CN" sz="800"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>
              <a:lnSpc>
                <a:spcPct val="160000"/>
              </a:lnSpc>
            </a:pPr>
            <a:r>
              <a:rPr lang="zh-CN" altLang="zh-CN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   在美国旧金山举行的KDD2016学术会议上，罗格斯大学的熊辉等学者向大家报告了他们的研究论文。论文指出，北京在2014年的前9个月就有350名扒手在地铁交通系统上被抓， 490名扒手在公交车上被抓。因此，他们认为可以通过对北京智能公交一卡通数据进行分析研究，根据异常交通记录分析来抓小偷。如要实现这个功能，要调用哪些数据呢？同学们也可以上网搜索相关资料，了解大数据专家是如何分析的。 </a:t>
            </a:r>
          </a:p>
        </p:txBody>
      </p:sp>
      <p:grpSp>
        <p:nvGrpSpPr>
          <p:cNvPr id="35842" name="组合 4">
            <a:extLst>
              <a:ext uri="{FF2B5EF4-FFF2-40B4-BE49-F238E27FC236}">
                <a16:creationId xmlns:a16="http://schemas.microsoft.com/office/drawing/2014/main" id="{6FEE0AE8-8BDA-47B9-AF79-F32D82290EDC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4957764" y="708025"/>
            <a:ext cx="2276475" cy="33338"/>
            <a:chOff x="2435703" y="480263"/>
            <a:chExt cx="4402064" cy="45719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251F9D52-6EDA-411C-B4B2-34B8584F1FEE}"/>
                </a:ext>
              </a:extLst>
            </p:cNvPr>
            <p:cNvSpPr/>
            <p:nvPr/>
          </p:nvSpPr>
          <p:spPr>
            <a:xfrm>
              <a:off x="2435703" y="480263"/>
              <a:ext cx="1102050" cy="45719"/>
            </a:xfrm>
            <a:prstGeom prst="rect">
              <a:avLst/>
            </a:prstGeom>
            <a:solidFill>
              <a:srgbClr val="A8D3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0" noProof="1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526F74FA-D054-46FF-975A-79A3003D9BCD}"/>
                </a:ext>
              </a:extLst>
            </p:cNvPr>
            <p:cNvSpPr/>
            <p:nvPr/>
          </p:nvSpPr>
          <p:spPr>
            <a:xfrm>
              <a:off x="3537753" y="480263"/>
              <a:ext cx="1098981" cy="45719"/>
            </a:xfrm>
            <a:prstGeom prst="rect">
              <a:avLst/>
            </a:prstGeom>
            <a:solidFill>
              <a:srgbClr val="87C7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0" noProof="1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BF429890-10FC-4872-837C-E3F4A2FDA779}"/>
                </a:ext>
              </a:extLst>
            </p:cNvPr>
            <p:cNvSpPr/>
            <p:nvPr/>
          </p:nvSpPr>
          <p:spPr>
            <a:xfrm>
              <a:off x="4636734" y="480263"/>
              <a:ext cx="1102052" cy="45719"/>
            </a:xfrm>
            <a:prstGeom prst="rect">
              <a:avLst/>
            </a:prstGeom>
            <a:solidFill>
              <a:srgbClr val="FED1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0" noProof="1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6A83D273-027F-4A53-8F1F-E79D7067BA6D}"/>
                </a:ext>
              </a:extLst>
            </p:cNvPr>
            <p:cNvSpPr/>
            <p:nvPr/>
          </p:nvSpPr>
          <p:spPr>
            <a:xfrm>
              <a:off x="5738786" y="480263"/>
              <a:ext cx="1098981" cy="45719"/>
            </a:xfrm>
            <a:prstGeom prst="rect">
              <a:avLst/>
            </a:prstGeom>
            <a:solidFill>
              <a:srgbClr val="ED6B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0" noProof="1"/>
            </a:p>
          </p:txBody>
        </p:sp>
      </p:grp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文本框 4">
            <a:extLst>
              <a:ext uri="{FF2B5EF4-FFF2-40B4-BE49-F238E27FC236}">
                <a16:creationId xmlns:a16="http://schemas.microsoft.com/office/drawing/2014/main" id="{C6045F7B-62A6-4174-8709-16EBE53AED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4988" y="847725"/>
            <a:ext cx="8424862" cy="5405438"/>
          </a:xfrm>
          <a:prstGeom prst="rect">
            <a:avLst/>
          </a:prstGeom>
          <a:noFill/>
          <a:ln w="28575">
            <a:solidFill>
              <a:srgbClr val="E58A27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>
              <a:lnSpc>
                <a:spcPct val="180000"/>
              </a:lnSpc>
            </a:pPr>
            <a:r>
              <a:rPr lang="zh-CN" altLang="zh-CN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参考答案：</a:t>
            </a:r>
          </a:p>
          <a:p>
            <a:pPr>
              <a:lnSpc>
                <a:spcPct val="180000"/>
              </a:lnSpc>
            </a:pPr>
            <a:r>
              <a:rPr lang="zh-CN" altLang="zh-CN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   案例来源于熊辉等学者提交的论文。论文中阐述了他收集乘客的公交一卡通数据记录，分析了896条地铁经过的44524个公交车站和18条地铁经过的320个地铁站的数据。从出行轨迹提取特征。例如</a:t>
            </a:r>
            <a:r>
              <a:rPr lang="zh-CN" altLang="zh-CN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正常行人在从A地区到B地区会考虑最短时间、距离，或者最少换乘，但是类似“A-C-D-B”这种无目的的异常交通方式为异常行为。</a:t>
            </a:r>
            <a:r>
              <a:rPr lang="zh-CN" altLang="zh-CN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如果异常行为足够多，则他可能是一名扒手。具体的算法和模型，可见论文详细描述。</a:t>
            </a:r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87C7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Freeform 382">
            <a:extLst>
              <a:ext uri="{FF2B5EF4-FFF2-40B4-BE49-F238E27FC236}">
                <a16:creationId xmlns:a16="http://schemas.microsoft.com/office/drawing/2014/main" id="{873CC18C-0155-4C2B-B203-E1F674766C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2412" y="2933701"/>
            <a:ext cx="9145588" cy="1789113"/>
          </a:xfrm>
          <a:custGeom>
            <a:avLst/>
            <a:gdLst>
              <a:gd name="T0" fmla="*/ 2726 w 2749"/>
              <a:gd name="T1" fmla="*/ 1198 h 1198"/>
              <a:gd name="T2" fmla="*/ 24 w 2749"/>
              <a:gd name="T3" fmla="*/ 1198 h 1198"/>
              <a:gd name="T4" fmla="*/ 0 w 2749"/>
              <a:gd name="T5" fmla="*/ 1174 h 1198"/>
              <a:gd name="T6" fmla="*/ 0 w 2749"/>
              <a:gd name="T7" fmla="*/ 24 h 1198"/>
              <a:gd name="T8" fmla="*/ 24 w 2749"/>
              <a:gd name="T9" fmla="*/ 0 h 1198"/>
              <a:gd name="T10" fmla="*/ 2726 w 2749"/>
              <a:gd name="T11" fmla="*/ 0 h 1198"/>
              <a:gd name="T12" fmla="*/ 2749 w 2749"/>
              <a:gd name="T13" fmla="*/ 24 h 1198"/>
              <a:gd name="T14" fmla="*/ 2749 w 2749"/>
              <a:gd name="T15" fmla="*/ 1174 h 1198"/>
              <a:gd name="T16" fmla="*/ 2726 w 2749"/>
              <a:gd name="T17" fmla="*/ 1198 h 11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749" h="1198">
                <a:moveTo>
                  <a:pt x="2726" y="1198"/>
                </a:moveTo>
                <a:cubicBezTo>
                  <a:pt x="24" y="1198"/>
                  <a:pt x="24" y="1198"/>
                  <a:pt x="24" y="1198"/>
                </a:cubicBezTo>
                <a:cubicBezTo>
                  <a:pt x="11" y="1198"/>
                  <a:pt x="0" y="1187"/>
                  <a:pt x="0" y="1174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11"/>
                  <a:pt x="11" y="0"/>
                  <a:pt x="24" y="0"/>
                </a:cubicBezTo>
                <a:cubicBezTo>
                  <a:pt x="2726" y="0"/>
                  <a:pt x="2726" y="0"/>
                  <a:pt x="2726" y="0"/>
                </a:cubicBezTo>
                <a:cubicBezTo>
                  <a:pt x="2739" y="0"/>
                  <a:pt x="2749" y="11"/>
                  <a:pt x="2749" y="24"/>
                </a:cubicBezTo>
                <a:cubicBezTo>
                  <a:pt x="2749" y="1174"/>
                  <a:pt x="2749" y="1174"/>
                  <a:pt x="2749" y="1174"/>
                </a:cubicBezTo>
                <a:cubicBezTo>
                  <a:pt x="2749" y="1187"/>
                  <a:pt x="2739" y="1198"/>
                  <a:pt x="2726" y="1198"/>
                </a:cubicBezTo>
              </a:path>
            </a:pathLst>
          </a:custGeom>
          <a:solidFill>
            <a:srgbClr val="2E4C6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37891" name="组合 773">
            <a:extLst>
              <a:ext uri="{FF2B5EF4-FFF2-40B4-BE49-F238E27FC236}">
                <a16:creationId xmlns:a16="http://schemas.microsoft.com/office/drawing/2014/main" id="{B8A44189-8DD8-45DE-BCBB-A23D6BE44C75}"/>
              </a:ext>
            </a:extLst>
          </p:cNvPr>
          <p:cNvGrpSpPr>
            <a:grpSpLocks/>
          </p:cNvGrpSpPr>
          <p:nvPr/>
        </p:nvGrpSpPr>
        <p:grpSpPr bwMode="auto">
          <a:xfrm>
            <a:off x="6562725" y="2282826"/>
            <a:ext cx="4103688" cy="3097213"/>
            <a:chOff x="6719888" y="2131781"/>
            <a:chExt cx="5472112" cy="4130676"/>
          </a:xfrm>
        </p:grpSpPr>
        <p:sp>
          <p:nvSpPr>
            <p:cNvPr id="37892" name="AutoShape 380">
              <a:extLst>
                <a:ext uri="{FF2B5EF4-FFF2-40B4-BE49-F238E27FC236}">
                  <a16:creationId xmlns:a16="http://schemas.microsoft.com/office/drawing/2014/main" id="{3A3F0E27-2F98-46D7-9A4E-4D1F15DF0384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6719888" y="2131781"/>
              <a:ext cx="5472112" cy="41290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893" name="Freeform 383">
              <a:extLst>
                <a:ext uri="{FF2B5EF4-FFF2-40B4-BE49-F238E27FC236}">
                  <a16:creationId xmlns:a16="http://schemas.microsoft.com/office/drawing/2014/main" id="{5F3DF86C-116C-4327-8427-76B49C20CA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83688" y="4540019"/>
              <a:ext cx="549275" cy="698500"/>
            </a:xfrm>
            <a:custGeom>
              <a:avLst/>
              <a:gdLst>
                <a:gd name="T0" fmla="*/ 258 w 276"/>
                <a:gd name="T1" fmla="*/ 351 h 351"/>
                <a:gd name="T2" fmla="*/ 18 w 276"/>
                <a:gd name="T3" fmla="*/ 351 h 351"/>
                <a:gd name="T4" fmla="*/ 0 w 276"/>
                <a:gd name="T5" fmla="*/ 333 h 351"/>
                <a:gd name="T6" fmla="*/ 0 w 276"/>
                <a:gd name="T7" fmla="*/ 18 h 351"/>
                <a:gd name="T8" fmla="*/ 18 w 276"/>
                <a:gd name="T9" fmla="*/ 0 h 351"/>
                <a:gd name="T10" fmla="*/ 258 w 276"/>
                <a:gd name="T11" fmla="*/ 0 h 351"/>
                <a:gd name="T12" fmla="*/ 276 w 276"/>
                <a:gd name="T13" fmla="*/ 18 h 351"/>
                <a:gd name="T14" fmla="*/ 276 w 276"/>
                <a:gd name="T15" fmla="*/ 333 h 351"/>
                <a:gd name="T16" fmla="*/ 258 w 276"/>
                <a:gd name="T17" fmla="*/ 351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6" h="351">
                  <a:moveTo>
                    <a:pt x="258" y="351"/>
                  </a:moveTo>
                  <a:cubicBezTo>
                    <a:pt x="18" y="351"/>
                    <a:pt x="18" y="351"/>
                    <a:pt x="18" y="351"/>
                  </a:cubicBezTo>
                  <a:cubicBezTo>
                    <a:pt x="8" y="351"/>
                    <a:pt x="0" y="343"/>
                    <a:pt x="0" y="333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8"/>
                    <a:pt x="8" y="0"/>
                    <a:pt x="18" y="0"/>
                  </a:cubicBezTo>
                  <a:cubicBezTo>
                    <a:pt x="258" y="0"/>
                    <a:pt x="258" y="0"/>
                    <a:pt x="258" y="0"/>
                  </a:cubicBezTo>
                  <a:cubicBezTo>
                    <a:pt x="268" y="0"/>
                    <a:pt x="276" y="8"/>
                    <a:pt x="276" y="18"/>
                  </a:cubicBezTo>
                  <a:cubicBezTo>
                    <a:pt x="276" y="333"/>
                    <a:pt x="276" y="333"/>
                    <a:pt x="276" y="333"/>
                  </a:cubicBezTo>
                  <a:cubicBezTo>
                    <a:pt x="276" y="343"/>
                    <a:pt x="268" y="351"/>
                    <a:pt x="258" y="351"/>
                  </a:cubicBezTo>
                </a:path>
              </a:pathLst>
            </a:custGeom>
            <a:solidFill>
              <a:srgbClr val="2F5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894" name="Rectangle 384">
              <a:extLst>
                <a:ext uri="{FF2B5EF4-FFF2-40B4-BE49-F238E27FC236}">
                  <a16:creationId xmlns:a16="http://schemas.microsoft.com/office/drawing/2014/main" id="{6A5C7ECE-8856-4C54-A3BD-A15958C91A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21788" y="4559069"/>
              <a:ext cx="473075" cy="6080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37895" name="Rectangle 385">
              <a:extLst>
                <a:ext uri="{FF2B5EF4-FFF2-40B4-BE49-F238E27FC236}">
                  <a16:creationId xmlns:a16="http://schemas.microsoft.com/office/drawing/2014/main" id="{EF39D62D-5ECB-41B3-AF98-062FF8D6B4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21788" y="4559069"/>
              <a:ext cx="473075" cy="608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37896" name="Freeform 386">
              <a:extLst>
                <a:ext uri="{FF2B5EF4-FFF2-40B4-BE49-F238E27FC236}">
                  <a16:creationId xmlns:a16="http://schemas.microsoft.com/office/drawing/2014/main" id="{760AFC43-D381-4B33-A4A6-3A01A38AE5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21788" y="5167082"/>
              <a:ext cx="473075" cy="20638"/>
            </a:xfrm>
            <a:custGeom>
              <a:avLst/>
              <a:gdLst>
                <a:gd name="T0" fmla="*/ 294 w 298"/>
                <a:gd name="T1" fmla="*/ 13 h 13"/>
                <a:gd name="T2" fmla="*/ 2 w 298"/>
                <a:gd name="T3" fmla="*/ 13 h 13"/>
                <a:gd name="T4" fmla="*/ 0 w 298"/>
                <a:gd name="T5" fmla="*/ 0 h 13"/>
                <a:gd name="T6" fmla="*/ 298 w 298"/>
                <a:gd name="T7" fmla="*/ 0 h 13"/>
                <a:gd name="T8" fmla="*/ 294 w 298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8" h="13">
                  <a:moveTo>
                    <a:pt x="294" y="13"/>
                  </a:moveTo>
                  <a:lnTo>
                    <a:pt x="2" y="13"/>
                  </a:lnTo>
                  <a:lnTo>
                    <a:pt x="0" y="0"/>
                  </a:lnTo>
                  <a:lnTo>
                    <a:pt x="298" y="0"/>
                  </a:lnTo>
                  <a:lnTo>
                    <a:pt x="294" y="13"/>
                  </a:lnTo>
                  <a:close/>
                </a:path>
              </a:pathLst>
            </a:custGeom>
            <a:solidFill>
              <a:srgbClr val="DE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897" name="Freeform 387">
              <a:extLst>
                <a:ext uri="{FF2B5EF4-FFF2-40B4-BE49-F238E27FC236}">
                  <a16:creationId xmlns:a16="http://schemas.microsoft.com/office/drawing/2014/main" id="{6C38CD66-DEFB-48C4-8C87-BB4B163966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4608282"/>
              <a:ext cx="412750" cy="12700"/>
            </a:xfrm>
            <a:custGeom>
              <a:avLst/>
              <a:gdLst>
                <a:gd name="T0" fmla="*/ 205 w 207"/>
                <a:gd name="T1" fmla="*/ 0 h 7"/>
                <a:gd name="T2" fmla="*/ 2 w 207"/>
                <a:gd name="T3" fmla="*/ 0 h 7"/>
                <a:gd name="T4" fmla="*/ 0 w 207"/>
                <a:gd name="T5" fmla="*/ 2 h 7"/>
                <a:gd name="T6" fmla="*/ 0 w 207"/>
                <a:gd name="T7" fmla="*/ 5 h 7"/>
                <a:gd name="T8" fmla="*/ 2 w 207"/>
                <a:gd name="T9" fmla="*/ 7 h 7"/>
                <a:gd name="T10" fmla="*/ 205 w 207"/>
                <a:gd name="T11" fmla="*/ 7 h 7"/>
                <a:gd name="T12" fmla="*/ 207 w 207"/>
                <a:gd name="T13" fmla="*/ 5 h 7"/>
                <a:gd name="T14" fmla="*/ 207 w 207"/>
                <a:gd name="T15" fmla="*/ 2 h 7"/>
                <a:gd name="T16" fmla="*/ 205 w 207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7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cubicBezTo>
                    <a:pt x="205" y="7"/>
                    <a:pt x="205" y="7"/>
                    <a:pt x="205" y="7"/>
                  </a:cubicBezTo>
                  <a:cubicBezTo>
                    <a:pt x="206" y="7"/>
                    <a:pt x="207" y="6"/>
                    <a:pt x="207" y="5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898" name="Freeform 388">
              <a:extLst>
                <a:ext uri="{FF2B5EF4-FFF2-40B4-BE49-F238E27FC236}">
                  <a16:creationId xmlns:a16="http://schemas.microsoft.com/office/drawing/2014/main" id="{73E07913-6AD0-4EE0-8B03-F59613E50C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4644794"/>
              <a:ext cx="412750" cy="14288"/>
            </a:xfrm>
            <a:custGeom>
              <a:avLst/>
              <a:gdLst>
                <a:gd name="T0" fmla="*/ 205 w 207"/>
                <a:gd name="T1" fmla="*/ 0 h 7"/>
                <a:gd name="T2" fmla="*/ 2 w 207"/>
                <a:gd name="T3" fmla="*/ 0 h 7"/>
                <a:gd name="T4" fmla="*/ 0 w 207"/>
                <a:gd name="T5" fmla="*/ 2 h 7"/>
                <a:gd name="T6" fmla="*/ 0 w 207"/>
                <a:gd name="T7" fmla="*/ 5 h 7"/>
                <a:gd name="T8" fmla="*/ 2 w 207"/>
                <a:gd name="T9" fmla="*/ 7 h 7"/>
                <a:gd name="T10" fmla="*/ 205 w 207"/>
                <a:gd name="T11" fmla="*/ 7 h 7"/>
                <a:gd name="T12" fmla="*/ 207 w 207"/>
                <a:gd name="T13" fmla="*/ 5 h 7"/>
                <a:gd name="T14" fmla="*/ 207 w 207"/>
                <a:gd name="T15" fmla="*/ 2 h 7"/>
                <a:gd name="T16" fmla="*/ 205 w 207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7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cubicBezTo>
                    <a:pt x="205" y="7"/>
                    <a:pt x="205" y="7"/>
                    <a:pt x="205" y="7"/>
                  </a:cubicBezTo>
                  <a:cubicBezTo>
                    <a:pt x="206" y="7"/>
                    <a:pt x="207" y="6"/>
                    <a:pt x="207" y="5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899" name="Freeform 389">
              <a:extLst>
                <a:ext uri="{FF2B5EF4-FFF2-40B4-BE49-F238E27FC236}">
                  <a16:creationId xmlns:a16="http://schemas.microsoft.com/office/drawing/2014/main" id="{A721DFD2-2887-4708-A7B2-4027F8A786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4682894"/>
              <a:ext cx="412750" cy="14288"/>
            </a:xfrm>
            <a:custGeom>
              <a:avLst/>
              <a:gdLst>
                <a:gd name="T0" fmla="*/ 205 w 207"/>
                <a:gd name="T1" fmla="*/ 0 h 7"/>
                <a:gd name="T2" fmla="*/ 2 w 207"/>
                <a:gd name="T3" fmla="*/ 0 h 7"/>
                <a:gd name="T4" fmla="*/ 0 w 207"/>
                <a:gd name="T5" fmla="*/ 2 h 7"/>
                <a:gd name="T6" fmla="*/ 0 w 207"/>
                <a:gd name="T7" fmla="*/ 5 h 7"/>
                <a:gd name="T8" fmla="*/ 2 w 207"/>
                <a:gd name="T9" fmla="*/ 7 h 7"/>
                <a:gd name="T10" fmla="*/ 205 w 207"/>
                <a:gd name="T11" fmla="*/ 7 h 7"/>
                <a:gd name="T12" fmla="*/ 207 w 207"/>
                <a:gd name="T13" fmla="*/ 5 h 7"/>
                <a:gd name="T14" fmla="*/ 207 w 207"/>
                <a:gd name="T15" fmla="*/ 2 h 7"/>
                <a:gd name="T16" fmla="*/ 205 w 207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7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cubicBezTo>
                    <a:pt x="205" y="7"/>
                    <a:pt x="205" y="7"/>
                    <a:pt x="205" y="7"/>
                  </a:cubicBezTo>
                  <a:cubicBezTo>
                    <a:pt x="206" y="7"/>
                    <a:pt x="207" y="6"/>
                    <a:pt x="207" y="5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00" name="Freeform 390">
              <a:extLst>
                <a:ext uri="{FF2B5EF4-FFF2-40B4-BE49-F238E27FC236}">
                  <a16:creationId xmlns:a16="http://schemas.microsoft.com/office/drawing/2014/main" id="{4DEF016C-5A86-42A0-A6E3-24943CFBF4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4720994"/>
              <a:ext cx="412750" cy="12700"/>
            </a:xfrm>
            <a:custGeom>
              <a:avLst/>
              <a:gdLst>
                <a:gd name="T0" fmla="*/ 205 w 207"/>
                <a:gd name="T1" fmla="*/ 0 h 6"/>
                <a:gd name="T2" fmla="*/ 2 w 207"/>
                <a:gd name="T3" fmla="*/ 0 h 6"/>
                <a:gd name="T4" fmla="*/ 0 w 207"/>
                <a:gd name="T5" fmla="*/ 2 h 6"/>
                <a:gd name="T6" fmla="*/ 0 w 207"/>
                <a:gd name="T7" fmla="*/ 4 h 6"/>
                <a:gd name="T8" fmla="*/ 2 w 207"/>
                <a:gd name="T9" fmla="*/ 6 h 6"/>
                <a:gd name="T10" fmla="*/ 205 w 207"/>
                <a:gd name="T11" fmla="*/ 6 h 6"/>
                <a:gd name="T12" fmla="*/ 207 w 207"/>
                <a:gd name="T13" fmla="*/ 4 h 6"/>
                <a:gd name="T14" fmla="*/ 207 w 207"/>
                <a:gd name="T15" fmla="*/ 2 h 6"/>
                <a:gd name="T16" fmla="*/ 205 w 207"/>
                <a:gd name="T1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6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6"/>
                    <a:pt x="1" y="6"/>
                    <a:pt x="2" y="6"/>
                  </a:cubicBezTo>
                  <a:cubicBezTo>
                    <a:pt x="205" y="6"/>
                    <a:pt x="205" y="6"/>
                    <a:pt x="205" y="6"/>
                  </a:cubicBezTo>
                  <a:cubicBezTo>
                    <a:pt x="206" y="6"/>
                    <a:pt x="207" y="6"/>
                    <a:pt x="207" y="4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01" name="Freeform 391">
              <a:extLst>
                <a:ext uri="{FF2B5EF4-FFF2-40B4-BE49-F238E27FC236}">
                  <a16:creationId xmlns:a16="http://schemas.microsoft.com/office/drawing/2014/main" id="{C10C66F8-991A-485F-8649-3307295C99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4759094"/>
              <a:ext cx="412750" cy="11113"/>
            </a:xfrm>
            <a:custGeom>
              <a:avLst/>
              <a:gdLst>
                <a:gd name="T0" fmla="*/ 205 w 207"/>
                <a:gd name="T1" fmla="*/ 0 h 6"/>
                <a:gd name="T2" fmla="*/ 2 w 207"/>
                <a:gd name="T3" fmla="*/ 0 h 6"/>
                <a:gd name="T4" fmla="*/ 0 w 207"/>
                <a:gd name="T5" fmla="*/ 2 h 6"/>
                <a:gd name="T6" fmla="*/ 0 w 207"/>
                <a:gd name="T7" fmla="*/ 4 h 6"/>
                <a:gd name="T8" fmla="*/ 2 w 207"/>
                <a:gd name="T9" fmla="*/ 6 h 6"/>
                <a:gd name="T10" fmla="*/ 205 w 207"/>
                <a:gd name="T11" fmla="*/ 6 h 6"/>
                <a:gd name="T12" fmla="*/ 207 w 207"/>
                <a:gd name="T13" fmla="*/ 4 h 6"/>
                <a:gd name="T14" fmla="*/ 207 w 207"/>
                <a:gd name="T15" fmla="*/ 2 h 6"/>
                <a:gd name="T16" fmla="*/ 205 w 207"/>
                <a:gd name="T1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6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1" y="6"/>
                    <a:pt x="2" y="6"/>
                  </a:cubicBezTo>
                  <a:cubicBezTo>
                    <a:pt x="205" y="6"/>
                    <a:pt x="205" y="6"/>
                    <a:pt x="205" y="6"/>
                  </a:cubicBezTo>
                  <a:cubicBezTo>
                    <a:pt x="206" y="6"/>
                    <a:pt x="207" y="5"/>
                    <a:pt x="207" y="4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02" name="Freeform 392">
              <a:extLst>
                <a:ext uri="{FF2B5EF4-FFF2-40B4-BE49-F238E27FC236}">
                  <a16:creationId xmlns:a16="http://schemas.microsoft.com/office/drawing/2014/main" id="{ACC5EBEB-A0A1-4FB2-9E11-E671D447D4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4794019"/>
              <a:ext cx="412750" cy="14288"/>
            </a:xfrm>
            <a:custGeom>
              <a:avLst/>
              <a:gdLst>
                <a:gd name="T0" fmla="*/ 205 w 207"/>
                <a:gd name="T1" fmla="*/ 0 h 7"/>
                <a:gd name="T2" fmla="*/ 2 w 207"/>
                <a:gd name="T3" fmla="*/ 0 h 7"/>
                <a:gd name="T4" fmla="*/ 0 w 207"/>
                <a:gd name="T5" fmla="*/ 2 h 7"/>
                <a:gd name="T6" fmla="*/ 0 w 207"/>
                <a:gd name="T7" fmla="*/ 5 h 7"/>
                <a:gd name="T8" fmla="*/ 2 w 207"/>
                <a:gd name="T9" fmla="*/ 7 h 7"/>
                <a:gd name="T10" fmla="*/ 205 w 207"/>
                <a:gd name="T11" fmla="*/ 7 h 7"/>
                <a:gd name="T12" fmla="*/ 207 w 207"/>
                <a:gd name="T13" fmla="*/ 5 h 7"/>
                <a:gd name="T14" fmla="*/ 207 w 207"/>
                <a:gd name="T15" fmla="*/ 2 h 7"/>
                <a:gd name="T16" fmla="*/ 205 w 207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7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cubicBezTo>
                    <a:pt x="205" y="7"/>
                    <a:pt x="205" y="7"/>
                    <a:pt x="205" y="7"/>
                  </a:cubicBezTo>
                  <a:cubicBezTo>
                    <a:pt x="206" y="7"/>
                    <a:pt x="207" y="6"/>
                    <a:pt x="207" y="5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03" name="Freeform 393">
              <a:extLst>
                <a:ext uri="{FF2B5EF4-FFF2-40B4-BE49-F238E27FC236}">
                  <a16:creationId xmlns:a16="http://schemas.microsoft.com/office/drawing/2014/main" id="{AAD176BA-E83E-4303-B000-45A197F5C1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4832119"/>
              <a:ext cx="412750" cy="14288"/>
            </a:xfrm>
            <a:custGeom>
              <a:avLst/>
              <a:gdLst>
                <a:gd name="T0" fmla="*/ 205 w 207"/>
                <a:gd name="T1" fmla="*/ 0 h 7"/>
                <a:gd name="T2" fmla="*/ 2 w 207"/>
                <a:gd name="T3" fmla="*/ 0 h 7"/>
                <a:gd name="T4" fmla="*/ 0 w 207"/>
                <a:gd name="T5" fmla="*/ 2 h 7"/>
                <a:gd name="T6" fmla="*/ 0 w 207"/>
                <a:gd name="T7" fmla="*/ 5 h 7"/>
                <a:gd name="T8" fmla="*/ 2 w 207"/>
                <a:gd name="T9" fmla="*/ 7 h 7"/>
                <a:gd name="T10" fmla="*/ 205 w 207"/>
                <a:gd name="T11" fmla="*/ 7 h 7"/>
                <a:gd name="T12" fmla="*/ 207 w 207"/>
                <a:gd name="T13" fmla="*/ 5 h 7"/>
                <a:gd name="T14" fmla="*/ 207 w 207"/>
                <a:gd name="T15" fmla="*/ 2 h 7"/>
                <a:gd name="T16" fmla="*/ 205 w 207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7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cubicBezTo>
                    <a:pt x="205" y="7"/>
                    <a:pt x="205" y="7"/>
                    <a:pt x="205" y="7"/>
                  </a:cubicBezTo>
                  <a:cubicBezTo>
                    <a:pt x="206" y="7"/>
                    <a:pt x="207" y="6"/>
                    <a:pt x="207" y="5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04" name="Freeform 394">
              <a:extLst>
                <a:ext uri="{FF2B5EF4-FFF2-40B4-BE49-F238E27FC236}">
                  <a16:creationId xmlns:a16="http://schemas.microsoft.com/office/drawing/2014/main" id="{4A7CDA46-90B5-4D41-BF87-57FF6E6E1C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4870219"/>
              <a:ext cx="412750" cy="14288"/>
            </a:xfrm>
            <a:custGeom>
              <a:avLst/>
              <a:gdLst>
                <a:gd name="T0" fmla="*/ 205 w 207"/>
                <a:gd name="T1" fmla="*/ 0 h 7"/>
                <a:gd name="T2" fmla="*/ 2 w 207"/>
                <a:gd name="T3" fmla="*/ 0 h 7"/>
                <a:gd name="T4" fmla="*/ 0 w 207"/>
                <a:gd name="T5" fmla="*/ 2 h 7"/>
                <a:gd name="T6" fmla="*/ 0 w 207"/>
                <a:gd name="T7" fmla="*/ 5 h 7"/>
                <a:gd name="T8" fmla="*/ 2 w 207"/>
                <a:gd name="T9" fmla="*/ 7 h 7"/>
                <a:gd name="T10" fmla="*/ 205 w 207"/>
                <a:gd name="T11" fmla="*/ 7 h 7"/>
                <a:gd name="T12" fmla="*/ 207 w 207"/>
                <a:gd name="T13" fmla="*/ 5 h 7"/>
                <a:gd name="T14" fmla="*/ 207 w 207"/>
                <a:gd name="T15" fmla="*/ 2 h 7"/>
                <a:gd name="T16" fmla="*/ 205 w 207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7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cubicBezTo>
                    <a:pt x="205" y="7"/>
                    <a:pt x="205" y="7"/>
                    <a:pt x="205" y="7"/>
                  </a:cubicBezTo>
                  <a:cubicBezTo>
                    <a:pt x="206" y="7"/>
                    <a:pt x="207" y="6"/>
                    <a:pt x="207" y="5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05" name="Freeform 395">
              <a:extLst>
                <a:ext uri="{FF2B5EF4-FFF2-40B4-BE49-F238E27FC236}">
                  <a16:creationId xmlns:a16="http://schemas.microsoft.com/office/drawing/2014/main" id="{62549F19-DCD2-4A43-BD78-31895C3AEC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4908319"/>
              <a:ext cx="412750" cy="14288"/>
            </a:xfrm>
            <a:custGeom>
              <a:avLst/>
              <a:gdLst>
                <a:gd name="T0" fmla="*/ 205 w 207"/>
                <a:gd name="T1" fmla="*/ 0 h 7"/>
                <a:gd name="T2" fmla="*/ 2 w 207"/>
                <a:gd name="T3" fmla="*/ 0 h 7"/>
                <a:gd name="T4" fmla="*/ 0 w 207"/>
                <a:gd name="T5" fmla="*/ 2 h 7"/>
                <a:gd name="T6" fmla="*/ 0 w 207"/>
                <a:gd name="T7" fmla="*/ 5 h 7"/>
                <a:gd name="T8" fmla="*/ 2 w 207"/>
                <a:gd name="T9" fmla="*/ 7 h 7"/>
                <a:gd name="T10" fmla="*/ 205 w 207"/>
                <a:gd name="T11" fmla="*/ 7 h 7"/>
                <a:gd name="T12" fmla="*/ 207 w 207"/>
                <a:gd name="T13" fmla="*/ 5 h 7"/>
                <a:gd name="T14" fmla="*/ 207 w 207"/>
                <a:gd name="T15" fmla="*/ 2 h 7"/>
                <a:gd name="T16" fmla="*/ 205 w 207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7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cubicBezTo>
                    <a:pt x="205" y="7"/>
                    <a:pt x="205" y="7"/>
                    <a:pt x="205" y="7"/>
                  </a:cubicBezTo>
                  <a:cubicBezTo>
                    <a:pt x="206" y="7"/>
                    <a:pt x="207" y="6"/>
                    <a:pt x="207" y="5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06" name="Freeform 396">
              <a:extLst>
                <a:ext uri="{FF2B5EF4-FFF2-40B4-BE49-F238E27FC236}">
                  <a16:creationId xmlns:a16="http://schemas.microsoft.com/office/drawing/2014/main" id="{A920EDC8-8B33-4805-B356-6F026245A9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4946419"/>
              <a:ext cx="412750" cy="11113"/>
            </a:xfrm>
            <a:custGeom>
              <a:avLst/>
              <a:gdLst>
                <a:gd name="T0" fmla="*/ 205 w 207"/>
                <a:gd name="T1" fmla="*/ 0 h 6"/>
                <a:gd name="T2" fmla="*/ 2 w 207"/>
                <a:gd name="T3" fmla="*/ 0 h 6"/>
                <a:gd name="T4" fmla="*/ 0 w 207"/>
                <a:gd name="T5" fmla="*/ 2 h 6"/>
                <a:gd name="T6" fmla="*/ 0 w 207"/>
                <a:gd name="T7" fmla="*/ 4 h 6"/>
                <a:gd name="T8" fmla="*/ 2 w 207"/>
                <a:gd name="T9" fmla="*/ 6 h 6"/>
                <a:gd name="T10" fmla="*/ 205 w 207"/>
                <a:gd name="T11" fmla="*/ 6 h 6"/>
                <a:gd name="T12" fmla="*/ 207 w 207"/>
                <a:gd name="T13" fmla="*/ 4 h 6"/>
                <a:gd name="T14" fmla="*/ 207 w 207"/>
                <a:gd name="T15" fmla="*/ 2 h 6"/>
                <a:gd name="T16" fmla="*/ 205 w 207"/>
                <a:gd name="T1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6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1" y="6"/>
                    <a:pt x="2" y="6"/>
                  </a:cubicBezTo>
                  <a:cubicBezTo>
                    <a:pt x="205" y="6"/>
                    <a:pt x="205" y="6"/>
                    <a:pt x="205" y="6"/>
                  </a:cubicBezTo>
                  <a:cubicBezTo>
                    <a:pt x="206" y="6"/>
                    <a:pt x="207" y="5"/>
                    <a:pt x="207" y="4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07" name="Freeform 397">
              <a:extLst>
                <a:ext uri="{FF2B5EF4-FFF2-40B4-BE49-F238E27FC236}">
                  <a16:creationId xmlns:a16="http://schemas.microsoft.com/office/drawing/2014/main" id="{7ABC6E1F-F886-4B02-9F89-A9D1369DB7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4984519"/>
              <a:ext cx="412750" cy="11113"/>
            </a:xfrm>
            <a:custGeom>
              <a:avLst/>
              <a:gdLst>
                <a:gd name="T0" fmla="*/ 205 w 207"/>
                <a:gd name="T1" fmla="*/ 0 h 6"/>
                <a:gd name="T2" fmla="*/ 2 w 207"/>
                <a:gd name="T3" fmla="*/ 0 h 6"/>
                <a:gd name="T4" fmla="*/ 0 w 207"/>
                <a:gd name="T5" fmla="*/ 2 h 6"/>
                <a:gd name="T6" fmla="*/ 0 w 207"/>
                <a:gd name="T7" fmla="*/ 4 h 6"/>
                <a:gd name="T8" fmla="*/ 2 w 207"/>
                <a:gd name="T9" fmla="*/ 6 h 6"/>
                <a:gd name="T10" fmla="*/ 205 w 207"/>
                <a:gd name="T11" fmla="*/ 6 h 6"/>
                <a:gd name="T12" fmla="*/ 207 w 207"/>
                <a:gd name="T13" fmla="*/ 4 h 6"/>
                <a:gd name="T14" fmla="*/ 207 w 207"/>
                <a:gd name="T15" fmla="*/ 2 h 6"/>
                <a:gd name="T16" fmla="*/ 205 w 207"/>
                <a:gd name="T1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6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0"/>
                    <a:pt x="0" y="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1" y="6"/>
                    <a:pt x="2" y="6"/>
                  </a:cubicBezTo>
                  <a:cubicBezTo>
                    <a:pt x="205" y="6"/>
                    <a:pt x="205" y="6"/>
                    <a:pt x="205" y="6"/>
                  </a:cubicBezTo>
                  <a:cubicBezTo>
                    <a:pt x="206" y="6"/>
                    <a:pt x="207" y="5"/>
                    <a:pt x="207" y="4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0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08" name="Freeform 398">
              <a:extLst>
                <a:ext uri="{FF2B5EF4-FFF2-40B4-BE49-F238E27FC236}">
                  <a16:creationId xmlns:a16="http://schemas.microsoft.com/office/drawing/2014/main" id="{F7815D14-97D5-4B07-9B5A-A525ACA2A2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5019444"/>
              <a:ext cx="412750" cy="14288"/>
            </a:xfrm>
            <a:custGeom>
              <a:avLst/>
              <a:gdLst>
                <a:gd name="T0" fmla="*/ 205 w 207"/>
                <a:gd name="T1" fmla="*/ 0 h 7"/>
                <a:gd name="T2" fmla="*/ 2 w 207"/>
                <a:gd name="T3" fmla="*/ 0 h 7"/>
                <a:gd name="T4" fmla="*/ 0 w 207"/>
                <a:gd name="T5" fmla="*/ 2 h 7"/>
                <a:gd name="T6" fmla="*/ 0 w 207"/>
                <a:gd name="T7" fmla="*/ 5 h 7"/>
                <a:gd name="T8" fmla="*/ 2 w 207"/>
                <a:gd name="T9" fmla="*/ 7 h 7"/>
                <a:gd name="T10" fmla="*/ 205 w 207"/>
                <a:gd name="T11" fmla="*/ 7 h 7"/>
                <a:gd name="T12" fmla="*/ 207 w 207"/>
                <a:gd name="T13" fmla="*/ 5 h 7"/>
                <a:gd name="T14" fmla="*/ 207 w 207"/>
                <a:gd name="T15" fmla="*/ 2 h 7"/>
                <a:gd name="T16" fmla="*/ 205 w 207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7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cubicBezTo>
                    <a:pt x="205" y="7"/>
                    <a:pt x="205" y="7"/>
                    <a:pt x="205" y="7"/>
                  </a:cubicBezTo>
                  <a:cubicBezTo>
                    <a:pt x="206" y="7"/>
                    <a:pt x="207" y="6"/>
                    <a:pt x="207" y="5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09" name="Freeform 399">
              <a:extLst>
                <a:ext uri="{FF2B5EF4-FFF2-40B4-BE49-F238E27FC236}">
                  <a16:creationId xmlns:a16="http://schemas.microsoft.com/office/drawing/2014/main" id="{BAFBB63F-46A7-485C-81C7-1E9D97D6C9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5057544"/>
              <a:ext cx="412750" cy="14288"/>
            </a:xfrm>
            <a:custGeom>
              <a:avLst/>
              <a:gdLst>
                <a:gd name="T0" fmla="*/ 205 w 207"/>
                <a:gd name="T1" fmla="*/ 0 h 7"/>
                <a:gd name="T2" fmla="*/ 2 w 207"/>
                <a:gd name="T3" fmla="*/ 0 h 7"/>
                <a:gd name="T4" fmla="*/ 0 w 207"/>
                <a:gd name="T5" fmla="*/ 2 h 7"/>
                <a:gd name="T6" fmla="*/ 0 w 207"/>
                <a:gd name="T7" fmla="*/ 5 h 7"/>
                <a:gd name="T8" fmla="*/ 2 w 207"/>
                <a:gd name="T9" fmla="*/ 7 h 7"/>
                <a:gd name="T10" fmla="*/ 205 w 207"/>
                <a:gd name="T11" fmla="*/ 7 h 7"/>
                <a:gd name="T12" fmla="*/ 207 w 207"/>
                <a:gd name="T13" fmla="*/ 5 h 7"/>
                <a:gd name="T14" fmla="*/ 207 w 207"/>
                <a:gd name="T15" fmla="*/ 2 h 7"/>
                <a:gd name="T16" fmla="*/ 205 w 207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7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cubicBezTo>
                    <a:pt x="205" y="7"/>
                    <a:pt x="205" y="7"/>
                    <a:pt x="205" y="7"/>
                  </a:cubicBezTo>
                  <a:cubicBezTo>
                    <a:pt x="206" y="7"/>
                    <a:pt x="207" y="6"/>
                    <a:pt x="207" y="5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10" name="Freeform 400">
              <a:extLst>
                <a:ext uri="{FF2B5EF4-FFF2-40B4-BE49-F238E27FC236}">
                  <a16:creationId xmlns:a16="http://schemas.microsoft.com/office/drawing/2014/main" id="{4640601D-272B-4DBC-A009-197162015F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5095644"/>
              <a:ext cx="412750" cy="14288"/>
            </a:xfrm>
            <a:custGeom>
              <a:avLst/>
              <a:gdLst>
                <a:gd name="T0" fmla="*/ 205 w 207"/>
                <a:gd name="T1" fmla="*/ 0 h 7"/>
                <a:gd name="T2" fmla="*/ 2 w 207"/>
                <a:gd name="T3" fmla="*/ 0 h 7"/>
                <a:gd name="T4" fmla="*/ 0 w 207"/>
                <a:gd name="T5" fmla="*/ 2 h 7"/>
                <a:gd name="T6" fmla="*/ 0 w 207"/>
                <a:gd name="T7" fmla="*/ 5 h 7"/>
                <a:gd name="T8" fmla="*/ 2 w 207"/>
                <a:gd name="T9" fmla="*/ 7 h 7"/>
                <a:gd name="T10" fmla="*/ 205 w 207"/>
                <a:gd name="T11" fmla="*/ 7 h 7"/>
                <a:gd name="T12" fmla="*/ 207 w 207"/>
                <a:gd name="T13" fmla="*/ 5 h 7"/>
                <a:gd name="T14" fmla="*/ 207 w 207"/>
                <a:gd name="T15" fmla="*/ 2 h 7"/>
                <a:gd name="T16" fmla="*/ 205 w 207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7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cubicBezTo>
                    <a:pt x="205" y="7"/>
                    <a:pt x="205" y="7"/>
                    <a:pt x="205" y="7"/>
                  </a:cubicBezTo>
                  <a:cubicBezTo>
                    <a:pt x="206" y="7"/>
                    <a:pt x="207" y="6"/>
                    <a:pt x="207" y="5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11" name="Freeform 401">
              <a:extLst>
                <a:ext uri="{FF2B5EF4-FFF2-40B4-BE49-F238E27FC236}">
                  <a16:creationId xmlns:a16="http://schemas.microsoft.com/office/drawing/2014/main" id="{8309C9B7-3D92-4869-A3F0-13A0E789DC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5133744"/>
              <a:ext cx="412750" cy="11113"/>
            </a:xfrm>
            <a:custGeom>
              <a:avLst/>
              <a:gdLst>
                <a:gd name="T0" fmla="*/ 205 w 207"/>
                <a:gd name="T1" fmla="*/ 0 h 6"/>
                <a:gd name="T2" fmla="*/ 2 w 207"/>
                <a:gd name="T3" fmla="*/ 0 h 6"/>
                <a:gd name="T4" fmla="*/ 0 w 207"/>
                <a:gd name="T5" fmla="*/ 2 h 6"/>
                <a:gd name="T6" fmla="*/ 0 w 207"/>
                <a:gd name="T7" fmla="*/ 4 h 6"/>
                <a:gd name="T8" fmla="*/ 2 w 207"/>
                <a:gd name="T9" fmla="*/ 6 h 6"/>
                <a:gd name="T10" fmla="*/ 205 w 207"/>
                <a:gd name="T11" fmla="*/ 6 h 6"/>
                <a:gd name="T12" fmla="*/ 207 w 207"/>
                <a:gd name="T13" fmla="*/ 4 h 6"/>
                <a:gd name="T14" fmla="*/ 207 w 207"/>
                <a:gd name="T15" fmla="*/ 2 h 6"/>
                <a:gd name="T16" fmla="*/ 205 w 207"/>
                <a:gd name="T1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6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6"/>
                    <a:pt x="1" y="6"/>
                    <a:pt x="2" y="6"/>
                  </a:cubicBezTo>
                  <a:cubicBezTo>
                    <a:pt x="205" y="6"/>
                    <a:pt x="205" y="6"/>
                    <a:pt x="205" y="6"/>
                  </a:cubicBezTo>
                  <a:cubicBezTo>
                    <a:pt x="206" y="6"/>
                    <a:pt x="207" y="6"/>
                    <a:pt x="207" y="4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12" name="Rectangle 402">
              <a:extLst>
                <a:ext uri="{FF2B5EF4-FFF2-40B4-BE49-F238E27FC236}">
                  <a16:creationId xmlns:a16="http://schemas.microsoft.com/office/drawing/2014/main" id="{E01EBBBC-6942-4E7D-856C-2697ED8817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21800" y="4495569"/>
              <a:ext cx="269875" cy="44450"/>
            </a:xfrm>
            <a:prstGeom prst="rect">
              <a:avLst/>
            </a:pr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37913" name="Rectangle 403">
              <a:extLst>
                <a:ext uri="{FF2B5EF4-FFF2-40B4-BE49-F238E27FC236}">
                  <a16:creationId xmlns:a16="http://schemas.microsoft.com/office/drawing/2014/main" id="{64785AB1-5C03-410E-A4B9-BCB0994061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21800" y="4495569"/>
              <a:ext cx="269875" cy="22225"/>
            </a:xfrm>
            <a:prstGeom prst="rect">
              <a:avLst/>
            </a:pr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37914" name="Oval 404">
              <a:extLst>
                <a:ext uri="{FF2B5EF4-FFF2-40B4-BE49-F238E27FC236}">
                  <a16:creationId xmlns:a16="http://schemas.microsoft.com/office/drawing/2014/main" id="{72179A7E-AF69-45E9-8FB5-55463FCAC7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20225" y="4509857"/>
              <a:ext cx="14287" cy="14288"/>
            </a:xfrm>
            <a:prstGeom prst="ellipse">
              <a:avLst/>
            </a:prstGeom>
            <a:solidFill>
              <a:srgbClr val="2F5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37915" name="Oval 405">
              <a:extLst>
                <a:ext uri="{FF2B5EF4-FFF2-40B4-BE49-F238E27FC236}">
                  <a16:creationId xmlns:a16="http://schemas.microsoft.com/office/drawing/2014/main" id="{E122C7F7-A352-45A8-B928-694CC4BC34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82137" y="4509857"/>
              <a:ext cx="14287" cy="14288"/>
            </a:xfrm>
            <a:prstGeom prst="ellipse">
              <a:avLst/>
            </a:prstGeom>
            <a:solidFill>
              <a:srgbClr val="2F5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37916" name="Freeform 406">
              <a:extLst>
                <a:ext uri="{FF2B5EF4-FFF2-40B4-BE49-F238E27FC236}">
                  <a16:creationId xmlns:a16="http://schemas.microsoft.com/office/drawing/2014/main" id="{AE0B9EAA-C6B7-4554-8435-978D108ADF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8325" y="5022619"/>
              <a:ext cx="508000" cy="950913"/>
            </a:xfrm>
            <a:custGeom>
              <a:avLst/>
              <a:gdLst>
                <a:gd name="T0" fmla="*/ 0 w 255"/>
                <a:gd name="T1" fmla="*/ 187 h 478"/>
                <a:gd name="T2" fmla="*/ 156 w 255"/>
                <a:gd name="T3" fmla="*/ 187 h 478"/>
                <a:gd name="T4" fmla="*/ 96 w 255"/>
                <a:gd name="T5" fmla="*/ 38 h 478"/>
                <a:gd name="T6" fmla="*/ 163 w 255"/>
                <a:gd name="T7" fmla="*/ 0 h 478"/>
                <a:gd name="T8" fmla="*/ 251 w 255"/>
                <a:gd name="T9" fmla="*/ 180 h 478"/>
                <a:gd name="T10" fmla="*/ 248 w 255"/>
                <a:gd name="T11" fmla="*/ 351 h 478"/>
                <a:gd name="T12" fmla="*/ 158 w 255"/>
                <a:gd name="T13" fmla="*/ 475 h 478"/>
                <a:gd name="T14" fmla="*/ 140 w 255"/>
                <a:gd name="T15" fmla="*/ 475 h 478"/>
                <a:gd name="T16" fmla="*/ 52 w 255"/>
                <a:gd name="T17" fmla="*/ 317 h 478"/>
                <a:gd name="T18" fmla="*/ 0 w 255"/>
                <a:gd name="T19" fmla="*/ 187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5" h="478">
                  <a:moveTo>
                    <a:pt x="0" y="187"/>
                  </a:moveTo>
                  <a:cubicBezTo>
                    <a:pt x="156" y="187"/>
                    <a:pt x="156" y="187"/>
                    <a:pt x="156" y="187"/>
                  </a:cubicBezTo>
                  <a:cubicBezTo>
                    <a:pt x="156" y="187"/>
                    <a:pt x="100" y="39"/>
                    <a:pt x="96" y="38"/>
                  </a:cubicBezTo>
                  <a:cubicBezTo>
                    <a:pt x="163" y="0"/>
                    <a:pt x="163" y="0"/>
                    <a:pt x="163" y="0"/>
                  </a:cubicBezTo>
                  <a:cubicBezTo>
                    <a:pt x="163" y="0"/>
                    <a:pt x="249" y="172"/>
                    <a:pt x="251" y="180"/>
                  </a:cubicBezTo>
                  <a:cubicBezTo>
                    <a:pt x="254" y="187"/>
                    <a:pt x="255" y="339"/>
                    <a:pt x="248" y="351"/>
                  </a:cubicBezTo>
                  <a:cubicBezTo>
                    <a:pt x="241" y="364"/>
                    <a:pt x="168" y="473"/>
                    <a:pt x="158" y="475"/>
                  </a:cubicBezTo>
                  <a:cubicBezTo>
                    <a:pt x="149" y="478"/>
                    <a:pt x="140" y="475"/>
                    <a:pt x="140" y="475"/>
                  </a:cubicBezTo>
                  <a:cubicBezTo>
                    <a:pt x="52" y="317"/>
                    <a:pt x="52" y="317"/>
                    <a:pt x="52" y="317"/>
                  </a:cubicBezTo>
                  <a:lnTo>
                    <a:pt x="0" y="187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17" name="Freeform 407">
              <a:extLst>
                <a:ext uri="{FF2B5EF4-FFF2-40B4-BE49-F238E27FC236}">
                  <a16:creationId xmlns:a16="http://schemas.microsoft.com/office/drawing/2014/main" id="{42E4B3CF-B74B-44C0-9E3C-DA620CC855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63125" y="5546494"/>
              <a:ext cx="42862" cy="158750"/>
            </a:xfrm>
            <a:custGeom>
              <a:avLst/>
              <a:gdLst>
                <a:gd name="T0" fmla="*/ 10 w 22"/>
                <a:gd name="T1" fmla="*/ 80 h 80"/>
                <a:gd name="T2" fmla="*/ 0 w 22"/>
                <a:gd name="T3" fmla="*/ 32 h 80"/>
                <a:gd name="T4" fmla="*/ 0 w 22"/>
                <a:gd name="T5" fmla="*/ 17 h 80"/>
                <a:gd name="T6" fmla="*/ 10 w 22"/>
                <a:gd name="T7" fmla="*/ 48 h 80"/>
                <a:gd name="T8" fmla="*/ 15 w 22"/>
                <a:gd name="T9" fmla="*/ 0 h 80"/>
                <a:gd name="T10" fmla="*/ 10 w 22"/>
                <a:gd name="T11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0">
                  <a:moveTo>
                    <a:pt x="10" y="80"/>
                  </a:moveTo>
                  <a:cubicBezTo>
                    <a:pt x="0" y="32"/>
                    <a:pt x="0" y="32"/>
                    <a:pt x="0" y="32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7" y="55"/>
                    <a:pt x="10" y="48"/>
                  </a:cubicBezTo>
                  <a:cubicBezTo>
                    <a:pt x="12" y="42"/>
                    <a:pt x="15" y="0"/>
                    <a:pt x="15" y="0"/>
                  </a:cubicBezTo>
                  <a:cubicBezTo>
                    <a:pt x="15" y="0"/>
                    <a:pt x="22" y="56"/>
                    <a:pt x="10" y="8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18" name="Freeform 408">
              <a:extLst>
                <a:ext uri="{FF2B5EF4-FFF2-40B4-BE49-F238E27FC236}">
                  <a16:creationId xmlns:a16="http://schemas.microsoft.com/office/drawing/2014/main" id="{FF1745F5-7355-406E-9692-11CB1F63AB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36137" y="5394094"/>
              <a:ext cx="53975" cy="279400"/>
            </a:xfrm>
            <a:custGeom>
              <a:avLst/>
              <a:gdLst>
                <a:gd name="T0" fmla="*/ 20 w 34"/>
                <a:gd name="T1" fmla="*/ 0 h 176"/>
                <a:gd name="T2" fmla="*/ 34 w 34"/>
                <a:gd name="T3" fmla="*/ 103 h 176"/>
                <a:gd name="T4" fmla="*/ 34 w 34"/>
                <a:gd name="T5" fmla="*/ 176 h 176"/>
                <a:gd name="T6" fmla="*/ 20 w 34"/>
                <a:gd name="T7" fmla="*/ 146 h 176"/>
                <a:gd name="T8" fmla="*/ 0 w 34"/>
                <a:gd name="T9" fmla="*/ 0 h 176"/>
                <a:gd name="T10" fmla="*/ 20 w 34"/>
                <a:gd name="T11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176">
                  <a:moveTo>
                    <a:pt x="20" y="0"/>
                  </a:moveTo>
                  <a:lnTo>
                    <a:pt x="34" y="103"/>
                  </a:lnTo>
                  <a:lnTo>
                    <a:pt x="34" y="176"/>
                  </a:lnTo>
                  <a:lnTo>
                    <a:pt x="20" y="146"/>
                  </a:lnTo>
                  <a:lnTo>
                    <a:pt x="0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19" name="Freeform 409">
              <a:extLst>
                <a:ext uri="{FF2B5EF4-FFF2-40B4-BE49-F238E27FC236}">
                  <a16:creationId xmlns:a16="http://schemas.microsoft.com/office/drawing/2014/main" id="{22E116A4-A596-4225-9555-040194B18C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45650" y="5003569"/>
              <a:ext cx="133350" cy="90488"/>
            </a:xfrm>
            <a:custGeom>
              <a:avLst/>
              <a:gdLst>
                <a:gd name="T0" fmla="*/ 6 w 84"/>
                <a:gd name="T1" fmla="*/ 57 h 57"/>
                <a:gd name="T2" fmla="*/ 0 w 84"/>
                <a:gd name="T3" fmla="*/ 43 h 57"/>
                <a:gd name="T4" fmla="*/ 66 w 84"/>
                <a:gd name="T5" fmla="*/ 7 h 57"/>
                <a:gd name="T6" fmla="*/ 76 w 84"/>
                <a:gd name="T7" fmla="*/ 0 h 57"/>
                <a:gd name="T8" fmla="*/ 84 w 84"/>
                <a:gd name="T9" fmla="*/ 14 h 57"/>
                <a:gd name="T10" fmla="*/ 6 w 84"/>
                <a:gd name="T11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57">
                  <a:moveTo>
                    <a:pt x="6" y="57"/>
                  </a:moveTo>
                  <a:lnTo>
                    <a:pt x="0" y="43"/>
                  </a:lnTo>
                  <a:lnTo>
                    <a:pt x="66" y="7"/>
                  </a:lnTo>
                  <a:lnTo>
                    <a:pt x="76" y="0"/>
                  </a:lnTo>
                  <a:lnTo>
                    <a:pt x="84" y="14"/>
                  </a:lnTo>
                  <a:lnTo>
                    <a:pt x="6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20" name="Freeform 410">
              <a:extLst>
                <a:ext uri="{FF2B5EF4-FFF2-40B4-BE49-F238E27FC236}">
                  <a16:creationId xmlns:a16="http://schemas.microsoft.com/office/drawing/2014/main" id="{FF552026-9638-42FF-8CE0-AFF9CE670A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39287" y="4706707"/>
              <a:ext cx="204787" cy="355600"/>
            </a:xfrm>
            <a:custGeom>
              <a:avLst/>
              <a:gdLst>
                <a:gd name="T0" fmla="*/ 103 w 103"/>
                <a:gd name="T1" fmla="*/ 155 h 178"/>
                <a:gd name="T2" fmla="*/ 80 w 103"/>
                <a:gd name="T3" fmla="*/ 104 h 178"/>
                <a:gd name="T4" fmla="*/ 64 w 103"/>
                <a:gd name="T5" fmla="*/ 27 h 178"/>
                <a:gd name="T6" fmla="*/ 18 w 103"/>
                <a:gd name="T7" fmla="*/ 4 h 178"/>
                <a:gd name="T8" fmla="*/ 1 w 103"/>
                <a:gd name="T9" fmla="*/ 66 h 178"/>
                <a:gd name="T10" fmla="*/ 19 w 103"/>
                <a:gd name="T11" fmla="*/ 134 h 178"/>
                <a:gd name="T12" fmla="*/ 53 w 103"/>
                <a:gd name="T13" fmla="*/ 165 h 178"/>
                <a:gd name="T14" fmla="*/ 62 w 103"/>
                <a:gd name="T15" fmla="*/ 178 h 178"/>
                <a:gd name="T16" fmla="*/ 103 w 103"/>
                <a:gd name="T17" fmla="*/ 155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178">
                  <a:moveTo>
                    <a:pt x="103" y="155"/>
                  </a:moveTo>
                  <a:cubicBezTo>
                    <a:pt x="102" y="151"/>
                    <a:pt x="80" y="108"/>
                    <a:pt x="80" y="104"/>
                  </a:cubicBezTo>
                  <a:cubicBezTo>
                    <a:pt x="80" y="101"/>
                    <a:pt x="69" y="33"/>
                    <a:pt x="64" y="27"/>
                  </a:cubicBezTo>
                  <a:cubicBezTo>
                    <a:pt x="59" y="22"/>
                    <a:pt x="24" y="0"/>
                    <a:pt x="18" y="4"/>
                  </a:cubicBezTo>
                  <a:cubicBezTo>
                    <a:pt x="12" y="8"/>
                    <a:pt x="0" y="57"/>
                    <a:pt x="1" y="66"/>
                  </a:cubicBezTo>
                  <a:cubicBezTo>
                    <a:pt x="2" y="75"/>
                    <a:pt x="13" y="127"/>
                    <a:pt x="19" y="134"/>
                  </a:cubicBezTo>
                  <a:cubicBezTo>
                    <a:pt x="25" y="142"/>
                    <a:pt x="49" y="163"/>
                    <a:pt x="53" y="165"/>
                  </a:cubicBezTo>
                  <a:cubicBezTo>
                    <a:pt x="58" y="167"/>
                    <a:pt x="62" y="178"/>
                    <a:pt x="62" y="178"/>
                  </a:cubicBezTo>
                  <a:lnTo>
                    <a:pt x="103" y="155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21" name="Freeform 411">
              <a:extLst>
                <a:ext uri="{FF2B5EF4-FFF2-40B4-BE49-F238E27FC236}">
                  <a16:creationId xmlns:a16="http://schemas.microsoft.com/office/drawing/2014/main" id="{58D23047-85F7-406F-910E-F09435CB1D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8325" y="5697307"/>
              <a:ext cx="246062" cy="565150"/>
            </a:xfrm>
            <a:custGeom>
              <a:avLst/>
              <a:gdLst>
                <a:gd name="T0" fmla="*/ 0 w 124"/>
                <a:gd name="T1" fmla="*/ 284 h 284"/>
                <a:gd name="T2" fmla="*/ 111 w 124"/>
                <a:gd name="T3" fmla="*/ 243 h 284"/>
                <a:gd name="T4" fmla="*/ 124 w 124"/>
                <a:gd name="T5" fmla="*/ 145 h 284"/>
                <a:gd name="T6" fmla="*/ 119 w 124"/>
                <a:gd name="T7" fmla="*/ 93 h 284"/>
                <a:gd name="T8" fmla="*/ 0 w 124"/>
                <a:gd name="T9" fmla="*/ 0 h 284"/>
                <a:gd name="T10" fmla="*/ 0 w 124"/>
                <a:gd name="T11" fmla="*/ 28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4" h="284">
                  <a:moveTo>
                    <a:pt x="0" y="284"/>
                  </a:moveTo>
                  <a:cubicBezTo>
                    <a:pt x="6" y="284"/>
                    <a:pt x="100" y="273"/>
                    <a:pt x="111" y="243"/>
                  </a:cubicBezTo>
                  <a:cubicBezTo>
                    <a:pt x="123" y="212"/>
                    <a:pt x="124" y="145"/>
                    <a:pt x="124" y="145"/>
                  </a:cubicBezTo>
                  <a:cubicBezTo>
                    <a:pt x="119" y="93"/>
                    <a:pt x="119" y="93"/>
                    <a:pt x="119" y="93"/>
                  </a:cubicBezTo>
                  <a:cubicBezTo>
                    <a:pt x="119" y="93"/>
                    <a:pt x="59" y="6"/>
                    <a:pt x="0" y="0"/>
                  </a:cubicBezTo>
                  <a:lnTo>
                    <a:pt x="0" y="284"/>
                  </a:lnTo>
                  <a:close/>
                </a:path>
              </a:pathLst>
            </a:custGeom>
            <a:solidFill>
              <a:srgbClr val="CD3E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22" name="Freeform 412">
              <a:extLst>
                <a:ext uri="{FF2B5EF4-FFF2-40B4-BE49-F238E27FC236}">
                  <a16:creationId xmlns:a16="http://schemas.microsoft.com/office/drawing/2014/main" id="{00AB58CA-4CC6-4DF7-8D6F-067A8F4645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50325" y="5022619"/>
              <a:ext cx="508000" cy="950913"/>
            </a:xfrm>
            <a:custGeom>
              <a:avLst/>
              <a:gdLst>
                <a:gd name="T0" fmla="*/ 255 w 255"/>
                <a:gd name="T1" fmla="*/ 187 h 478"/>
                <a:gd name="T2" fmla="*/ 99 w 255"/>
                <a:gd name="T3" fmla="*/ 187 h 478"/>
                <a:gd name="T4" fmla="*/ 158 w 255"/>
                <a:gd name="T5" fmla="*/ 38 h 478"/>
                <a:gd name="T6" fmla="*/ 91 w 255"/>
                <a:gd name="T7" fmla="*/ 0 h 478"/>
                <a:gd name="T8" fmla="*/ 3 w 255"/>
                <a:gd name="T9" fmla="*/ 180 h 478"/>
                <a:gd name="T10" fmla="*/ 7 w 255"/>
                <a:gd name="T11" fmla="*/ 351 h 478"/>
                <a:gd name="T12" fmla="*/ 96 w 255"/>
                <a:gd name="T13" fmla="*/ 475 h 478"/>
                <a:gd name="T14" fmla="*/ 115 w 255"/>
                <a:gd name="T15" fmla="*/ 475 h 478"/>
                <a:gd name="T16" fmla="*/ 203 w 255"/>
                <a:gd name="T17" fmla="*/ 317 h 478"/>
                <a:gd name="T18" fmla="*/ 255 w 255"/>
                <a:gd name="T19" fmla="*/ 187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5" h="478">
                  <a:moveTo>
                    <a:pt x="255" y="187"/>
                  </a:moveTo>
                  <a:cubicBezTo>
                    <a:pt x="99" y="187"/>
                    <a:pt x="99" y="187"/>
                    <a:pt x="99" y="187"/>
                  </a:cubicBezTo>
                  <a:cubicBezTo>
                    <a:pt x="99" y="187"/>
                    <a:pt x="155" y="39"/>
                    <a:pt x="158" y="38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91" y="0"/>
                    <a:pt x="6" y="172"/>
                    <a:pt x="3" y="180"/>
                  </a:cubicBezTo>
                  <a:cubicBezTo>
                    <a:pt x="1" y="187"/>
                    <a:pt x="0" y="339"/>
                    <a:pt x="7" y="351"/>
                  </a:cubicBezTo>
                  <a:cubicBezTo>
                    <a:pt x="13" y="364"/>
                    <a:pt x="87" y="473"/>
                    <a:pt x="96" y="475"/>
                  </a:cubicBezTo>
                  <a:cubicBezTo>
                    <a:pt x="105" y="478"/>
                    <a:pt x="115" y="475"/>
                    <a:pt x="115" y="475"/>
                  </a:cubicBezTo>
                  <a:cubicBezTo>
                    <a:pt x="203" y="317"/>
                    <a:pt x="203" y="317"/>
                    <a:pt x="203" y="317"/>
                  </a:cubicBezTo>
                  <a:lnTo>
                    <a:pt x="255" y="187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23" name="Freeform 413">
              <a:extLst>
                <a:ext uri="{FF2B5EF4-FFF2-40B4-BE49-F238E27FC236}">
                  <a16:creationId xmlns:a16="http://schemas.microsoft.com/office/drawing/2014/main" id="{5EB64800-16DC-438A-86F0-18F8C8CF66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07488" y="5546494"/>
              <a:ext cx="44450" cy="158750"/>
            </a:xfrm>
            <a:custGeom>
              <a:avLst/>
              <a:gdLst>
                <a:gd name="T0" fmla="*/ 13 w 22"/>
                <a:gd name="T1" fmla="*/ 80 h 80"/>
                <a:gd name="T2" fmla="*/ 22 w 22"/>
                <a:gd name="T3" fmla="*/ 32 h 80"/>
                <a:gd name="T4" fmla="*/ 22 w 22"/>
                <a:gd name="T5" fmla="*/ 17 h 80"/>
                <a:gd name="T6" fmla="*/ 13 w 22"/>
                <a:gd name="T7" fmla="*/ 48 h 80"/>
                <a:gd name="T8" fmla="*/ 8 w 22"/>
                <a:gd name="T9" fmla="*/ 0 h 80"/>
                <a:gd name="T10" fmla="*/ 13 w 22"/>
                <a:gd name="T11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0">
                  <a:moveTo>
                    <a:pt x="13" y="80"/>
                  </a:moveTo>
                  <a:cubicBezTo>
                    <a:pt x="22" y="32"/>
                    <a:pt x="22" y="32"/>
                    <a:pt x="22" y="32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17"/>
                    <a:pt x="15" y="55"/>
                    <a:pt x="13" y="48"/>
                  </a:cubicBezTo>
                  <a:cubicBezTo>
                    <a:pt x="10" y="42"/>
                    <a:pt x="8" y="0"/>
                    <a:pt x="8" y="0"/>
                  </a:cubicBezTo>
                  <a:cubicBezTo>
                    <a:pt x="8" y="0"/>
                    <a:pt x="0" y="56"/>
                    <a:pt x="13" y="8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24" name="Freeform 414">
              <a:extLst>
                <a:ext uri="{FF2B5EF4-FFF2-40B4-BE49-F238E27FC236}">
                  <a16:creationId xmlns:a16="http://schemas.microsoft.com/office/drawing/2014/main" id="{A768136C-9F1F-4D0A-B7E8-7D7AF73F9C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3363" y="5394094"/>
              <a:ext cx="53975" cy="279400"/>
            </a:xfrm>
            <a:custGeom>
              <a:avLst/>
              <a:gdLst>
                <a:gd name="T0" fmla="*/ 15 w 34"/>
                <a:gd name="T1" fmla="*/ 0 h 176"/>
                <a:gd name="T2" fmla="*/ 0 w 34"/>
                <a:gd name="T3" fmla="*/ 103 h 176"/>
                <a:gd name="T4" fmla="*/ 0 w 34"/>
                <a:gd name="T5" fmla="*/ 176 h 176"/>
                <a:gd name="T6" fmla="*/ 15 w 34"/>
                <a:gd name="T7" fmla="*/ 146 h 176"/>
                <a:gd name="T8" fmla="*/ 34 w 34"/>
                <a:gd name="T9" fmla="*/ 0 h 176"/>
                <a:gd name="T10" fmla="*/ 15 w 34"/>
                <a:gd name="T11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176">
                  <a:moveTo>
                    <a:pt x="15" y="0"/>
                  </a:moveTo>
                  <a:lnTo>
                    <a:pt x="0" y="103"/>
                  </a:lnTo>
                  <a:lnTo>
                    <a:pt x="0" y="176"/>
                  </a:lnTo>
                  <a:lnTo>
                    <a:pt x="15" y="146"/>
                  </a:lnTo>
                  <a:lnTo>
                    <a:pt x="34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25" name="Freeform 415">
              <a:extLst>
                <a:ext uri="{FF2B5EF4-FFF2-40B4-BE49-F238E27FC236}">
                  <a16:creationId xmlns:a16="http://schemas.microsoft.com/office/drawing/2014/main" id="{6C87BD12-6F69-4F4C-8DBD-D7E7257ECB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37650" y="5003569"/>
              <a:ext cx="131762" cy="90488"/>
            </a:xfrm>
            <a:custGeom>
              <a:avLst/>
              <a:gdLst>
                <a:gd name="T0" fmla="*/ 76 w 83"/>
                <a:gd name="T1" fmla="*/ 57 h 57"/>
                <a:gd name="T2" fmla="*/ 83 w 83"/>
                <a:gd name="T3" fmla="*/ 43 h 57"/>
                <a:gd name="T4" fmla="*/ 17 w 83"/>
                <a:gd name="T5" fmla="*/ 7 h 57"/>
                <a:gd name="T6" fmla="*/ 6 w 83"/>
                <a:gd name="T7" fmla="*/ 0 h 57"/>
                <a:gd name="T8" fmla="*/ 0 w 83"/>
                <a:gd name="T9" fmla="*/ 14 h 57"/>
                <a:gd name="T10" fmla="*/ 76 w 83"/>
                <a:gd name="T11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57">
                  <a:moveTo>
                    <a:pt x="76" y="57"/>
                  </a:moveTo>
                  <a:lnTo>
                    <a:pt x="83" y="43"/>
                  </a:lnTo>
                  <a:lnTo>
                    <a:pt x="17" y="7"/>
                  </a:lnTo>
                  <a:lnTo>
                    <a:pt x="6" y="0"/>
                  </a:lnTo>
                  <a:lnTo>
                    <a:pt x="0" y="14"/>
                  </a:lnTo>
                  <a:lnTo>
                    <a:pt x="76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26" name="Freeform 416">
              <a:extLst>
                <a:ext uri="{FF2B5EF4-FFF2-40B4-BE49-F238E27FC236}">
                  <a16:creationId xmlns:a16="http://schemas.microsoft.com/office/drawing/2014/main" id="{735F14CD-6CAF-4026-A4BB-DC9D44DF5B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70988" y="4706707"/>
              <a:ext cx="203200" cy="355600"/>
            </a:xfrm>
            <a:custGeom>
              <a:avLst/>
              <a:gdLst>
                <a:gd name="T0" fmla="*/ 0 w 102"/>
                <a:gd name="T1" fmla="*/ 155 h 178"/>
                <a:gd name="T2" fmla="*/ 22 w 102"/>
                <a:gd name="T3" fmla="*/ 104 h 178"/>
                <a:gd name="T4" fmla="*/ 39 w 102"/>
                <a:gd name="T5" fmla="*/ 27 h 178"/>
                <a:gd name="T6" fmla="*/ 85 w 102"/>
                <a:gd name="T7" fmla="*/ 4 h 178"/>
                <a:gd name="T8" fmla="*/ 102 w 102"/>
                <a:gd name="T9" fmla="*/ 66 h 178"/>
                <a:gd name="T10" fmla="*/ 83 w 102"/>
                <a:gd name="T11" fmla="*/ 134 h 178"/>
                <a:gd name="T12" fmla="*/ 49 w 102"/>
                <a:gd name="T13" fmla="*/ 165 h 178"/>
                <a:gd name="T14" fmla="*/ 41 w 102"/>
                <a:gd name="T15" fmla="*/ 178 h 178"/>
                <a:gd name="T16" fmla="*/ 0 w 102"/>
                <a:gd name="T17" fmla="*/ 155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2" h="178">
                  <a:moveTo>
                    <a:pt x="0" y="155"/>
                  </a:moveTo>
                  <a:cubicBezTo>
                    <a:pt x="0" y="151"/>
                    <a:pt x="22" y="108"/>
                    <a:pt x="22" y="104"/>
                  </a:cubicBezTo>
                  <a:cubicBezTo>
                    <a:pt x="22" y="101"/>
                    <a:pt x="34" y="33"/>
                    <a:pt x="39" y="27"/>
                  </a:cubicBezTo>
                  <a:cubicBezTo>
                    <a:pt x="44" y="22"/>
                    <a:pt x="79" y="0"/>
                    <a:pt x="85" y="4"/>
                  </a:cubicBezTo>
                  <a:cubicBezTo>
                    <a:pt x="91" y="8"/>
                    <a:pt x="102" y="57"/>
                    <a:pt x="102" y="66"/>
                  </a:cubicBezTo>
                  <a:cubicBezTo>
                    <a:pt x="101" y="75"/>
                    <a:pt x="90" y="127"/>
                    <a:pt x="83" y="134"/>
                  </a:cubicBezTo>
                  <a:cubicBezTo>
                    <a:pt x="77" y="142"/>
                    <a:pt x="54" y="163"/>
                    <a:pt x="49" y="165"/>
                  </a:cubicBezTo>
                  <a:cubicBezTo>
                    <a:pt x="45" y="167"/>
                    <a:pt x="41" y="178"/>
                    <a:pt x="41" y="178"/>
                  </a:cubicBezTo>
                  <a:lnTo>
                    <a:pt x="0" y="155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27" name="Freeform 417">
              <a:extLst>
                <a:ext uri="{FF2B5EF4-FFF2-40B4-BE49-F238E27FC236}">
                  <a16:creationId xmlns:a16="http://schemas.microsoft.com/office/drawing/2014/main" id="{648A0DF2-C556-415E-855F-8D55B331A6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36088" y="5394094"/>
              <a:ext cx="242887" cy="303213"/>
            </a:xfrm>
            <a:custGeom>
              <a:avLst/>
              <a:gdLst>
                <a:gd name="T0" fmla="*/ 61 w 122"/>
                <a:gd name="T1" fmla="*/ 0 h 152"/>
                <a:gd name="T2" fmla="*/ 0 w 122"/>
                <a:gd name="T3" fmla="*/ 152 h 152"/>
                <a:gd name="T4" fmla="*/ 61 w 122"/>
                <a:gd name="T5" fmla="*/ 131 h 152"/>
                <a:gd name="T6" fmla="*/ 122 w 122"/>
                <a:gd name="T7" fmla="*/ 152 h 152"/>
                <a:gd name="T8" fmla="*/ 61 w 122"/>
                <a:gd name="T9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2" h="152">
                  <a:moveTo>
                    <a:pt x="61" y="0"/>
                  </a:moveTo>
                  <a:cubicBezTo>
                    <a:pt x="61" y="0"/>
                    <a:pt x="12" y="122"/>
                    <a:pt x="0" y="152"/>
                  </a:cubicBezTo>
                  <a:cubicBezTo>
                    <a:pt x="61" y="131"/>
                    <a:pt x="61" y="131"/>
                    <a:pt x="61" y="131"/>
                  </a:cubicBezTo>
                  <a:cubicBezTo>
                    <a:pt x="122" y="152"/>
                    <a:pt x="122" y="152"/>
                    <a:pt x="122" y="152"/>
                  </a:cubicBezTo>
                  <a:cubicBezTo>
                    <a:pt x="110" y="122"/>
                    <a:pt x="61" y="0"/>
                    <a:pt x="61" y="0"/>
                  </a:cubicBezTo>
                  <a:close/>
                </a:path>
              </a:pathLst>
            </a:custGeom>
            <a:solidFill>
              <a:srgbClr val="ACAD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28" name="Freeform 418">
              <a:extLst>
                <a:ext uri="{FF2B5EF4-FFF2-40B4-BE49-F238E27FC236}">
                  <a16:creationId xmlns:a16="http://schemas.microsoft.com/office/drawing/2014/main" id="{4A405C9F-2C28-4A27-82F6-B6D30E9D61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70988" y="5594119"/>
              <a:ext cx="573087" cy="392113"/>
            </a:xfrm>
            <a:custGeom>
              <a:avLst/>
              <a:gdLst>
                <a:gd name="T0" fmla="*/ 280 w 288"/>
                <a:gd name="T1" fmla="*/ 147 h 197"/>
                <a:gd name="T2" fmla="*/ 258 w 288"/>
                <a:gd name="T3" fmla="*/ 130 h 197"/>
                <a:gd name="T4" fmla="*/ 232 w 288"/>
                <a:gd name="T5" fmla="*/ 62 h 197"/>
                <a:gd name="T6" fmla="*/ 144 w 288"/>
                <a:gd name="T7" fmla="*/ 0 h 197"/>
                <a:gd name="T8" fmla="*/ 55 w 288"/>
                <a:gd name="T9" fmla="*/ 62 h 197"/>
                <a:gd name="T10" fmla="*/ 30 w 288"/>
                <a:gd name="T11" fmla="*/ 130 h 197"/>
                <a:gd name="T12" fmla="*/ 7 w 288"/>
                <a:gd name="T13" fmla="*/ 147 h 197"/>
                <a:gd name="T14" fmla="*/ 7 w 288"/>
                <a:gd name="T15" fmla="*/ 197 h 197"/>
                <a:gd name="T16" fmla="*/ 20 w 288"/>
                <a:gd name="T17" fmla="*/ 197 h 197"/>
                <a:gd name="T18" fmla="*/ 25 w 288"/>
                <a:gd name="T19" fmla="*/ 145 h 197"/>
                <a:gd name="T20" fmla="*/ 144 w 288"/>
                <a:gd name="T21" fmla="*/ 52 h 197"/>
                <a:gd name="T22" fmla="*/ 263 w 288"/>
                <a:gd name="T23" fmla="*/ 145 h 197"/>
                <a:gd name="T24" fmla="*/ 268 w 288"/>
                <a:gd name="T25" fmla="*/ 197 h 197"/>
                <a:gd name="T26" fmla="*/ 280 w 288"/>
                <a:gd name="T27" fmla="*/ 197 h 197"/>
                <a:gd name="T28" fmla="*/ 280 w 288"/>
                <a:gd name="T29" fmla="*/ 147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8" h="197">
                  <a:moveTo>
                    <a:pt x="280" y="147"/>
                  </a:moveTo>
                  <a:cubicBezTo>
                    <a:pt x="279" y="138"/>
                    <a:pt x="258" y="130"/>
                    <a:pt x="258" y="130"/>
                  </a:cubicBezTo>
                  <a:cubicBezTo>
                    <a:pt x="258" y="130"/>
                    <a:pt x="241" y="82"/>
                    <a:pt x="232" y="62"/>
                  </a:cubicBezTo>
                  <a:cubicBezTo>
                    <a:pt x="224" y="41"/>
                    <a:pt x="144" y="0"/>
                    <a:pt x="144" y="0"/>
                  </a:cubicBezTo>
                  <a:cubicBezTo>
                    <a:pt x="144" y="0"/>
                    <a:pt x="64" y="41"/>
                    <a:pt x="55" y="62"/>
                  </a:cubicBezTo>
                  <a:cubicBezTo>
                    <a:pt x="46" y="82"/>
                    <a:pt x="30" y="130"/>
                    <a:pt x="30" y="130"/>
                  </a:cubicBezTo>
                  <a:cubicBezTo>
                    <a:pt x="30" y="130"/>
                    <a:pt x="8" y="138"/>
                    <a:pt x="7" y="147"/>
                  </a:cubicBezTo>
                  <a:cubicBezTo>
                    <a:pt x="6" y="155"/>
                    <a:pt x="0" y="197"/>
                    <a:pt x="7" y="197"/>
                  </a:cubicBezTo>
                  <a:cubicBezTo>
                    <a:pt x="15" y="197"/>
                    <a:pt x="20" y="197"/>
                    <a:pt x="20" y="197"/>
                  </a:cubicBezTo>
                  <a:cubicBezTo>
                    <a:pt x="25" y="145"/>
                    <a:pt x="25" y="145"/>
                    <a:pt x="25" y="145"/>
                  </a:cubicBezTo>
                  <a:cubicBezTo>
                    <a:pt x="25" y="145"/>
                    <a:pt x="103" y="52"/>
                    <a:pt x="144" y="52"/>
                  </a:cubicBezTo>
                  <a:cubicBezTo>
                    <a:pt x="184" y="52"/>
                    <a:pt x="263" y="145"/>
                    <a:pt x="263" y="145"/>
                  </a:cubicBezTo>
                  <a:cubicBezTo>
                    <a:pt x="268" y="197"/>
                    <a:pt x="268" y="197"/>
                    <a:pt x="268" y="197"/>
                  </a:cubicBezTo>
                  <a:cubicBezTo>
                    <a:pt x="268" y="197"/>
                    <a:pt x="273" y="197"/>
                    <a:pt x="280" y="197"/>
                  </a:cubicBezTo>
                  <a:cubicBezTo>
                    <a:pt x="288" y="197"/>
                    <a:pt x="282" y="155"/>
                    <a:pt x="280" y="147"/>
                  </a:cubicBezTo>
                  <a:close/>
                </a:path>
              </a:pathLst>
            </a:custGeom>
            <a:solidFill>
              <a:srgbClr val="FCCF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29" name="Freeform 419">
              <a:extLst>
                <a:ext uri="{FF2B5EF4-FFF2-40B4-BE49-F238E27FC236}">
                  <a16:creationId xmlns:a16="http://schemas.microsoft.com/office/drawing/2014/main" id="{7C6BEC22-6E32-4EA5-ACC1-2D34C08934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10675" y="5673494"/>
              <a:ext cx="314325" cy="588963"/>
            </a:xfrm>
            <a:custGeom>
              <a:avLst/>
              <a:gdLst>
                <a:gd name="T0" fmla="*/ 81 w 158"/>
                <a:gd name="T1" fmla="*/ 28 h 296"/>
                <a:gd name="T2" fmla="*/ 81 w 158"/>
                <a:gd name="T3" fmla="*/ 28 h 296"/>
                <a:gd name="T4" fmla="*/ 5 w 158"/>
                <a:gd name="T5" fmla="*/ 105 h 296"/>
                <a:gd name="T6" fmla="*/ 0 w 158"/>
                <a:gd name="T7" fmla="*/ 157 h 296"/>
                <a:gd name="T8" fmla="*/ 12 w 158"/>
                <a:gd name="T9" fmla="*/ 255 h 296"/>
                <a:gd name="T10" fmla="*/ 124 w 158"/>
                <a:gd name="T11" fmla="*/ 296 h 296"/>
                <a:gd name="T12" fmla="*/ 124 w 158"/>
                <a:gd name="T13" fmla="*/ 28 h 296"/>
                <a:gd name="T14" fmla="*/ 158 w 158"/>
                <a:gd name="T15" fmla="*/ 0 h 296"/>
                <a:gd name="T16" fmla="*/ 81 w 158"/>
                <a:gd name="T17" fmla="*/ 28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8" h="296">
                  <a:moveTo>
                    <a:pt x="81" y="28"/>
                  </a:moveTo>
                  <a:cubicBezTo>
                    <a:pt x="81" y="28"/>
                    <a:pt x="81" y="28"/>
                    <a:pt x="81" y="28"/>
                  </a:cubicBezTo>
                  <a:cubicBezTo>
                    <a:pt x="39" y="55"/>
                    <a:pt x="5" y="105"/>
                    <a:pt x="5" y="105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1" y="224"/>
                    <a:pt x="12" y="255"/>
                  </a:cubicBezTo>
                  <a:cubicBezTo>
                    <a:pt x="24" y="285"/>
                    <a:pt x="117" y="296"/>
                    <a:pt x="124" y="296"/>
                  </a:cubicBezTo>
                  <a:cubicBezTo>
                    <a:pt x="124" y="28"/>
                    <a:pt x="124" y="28"/>
                    <a:pt x="124" y="28"/>
                  </a:cubicBezTo>
                  <a:cubicBezTo>
                    <a:pt x="124" y="16"/>
                    <a:pt x="158" y="0"/>
                    <a:pt x="158" y="0"/>
                  </a:cubicBezTo>
                  <a:cubicBezTo>
                    <a:pt x="115" y="4"/>
                    <a:pt x="84" y="27"/>
                    <a:pt x="81" y="28"/>
                  </a:cubicBezTo>
                  <a:close/>
                </a:path>
              </a:pathLst>
            </a:custGeom>
            <a:solidFill>
              <a:srgbClr val="AF3C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30" name="Freeform 420">
              <a:extLst>
                <a:ext uri="{FF2B5EF4-FFF2-40B4-BE49-F238E27FC236}">
                  <a16:creationId xmlns:a16="http://schemas.microsoft.com/office/drawing/2014/main" id="{2AF5B85A-EA43-478B-8349-992CA6E242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32738" y="5016269"/>
              <a:ext cx="508000" cy="949325"/>
            </a:xfrm>
            <a:custGeom>
              <a:avLst/>
              <a:gdLst>
                <a:gd name="T0" fmla="*/ 0 w 255"/>
                <a:gd name="T1" fmla="*/ 186 h 477"/>
                <a:gd name="T2" fmla="*/ 156 w 255"/>
                <a:gd name="T3" fmla="*/ 186 h 477"/>
                <a:gd name="T4" fmla="*/ 97 w 255"/>
                <a:gd name="T5" fmla="*/ 37 h 477"/>
                <a:gd name="T6" fmla="*/ 163 w 255"/>
                <a:gd name="T7" fmla="*/ 0 h 477"/>
                <a:gd name="T8" fmla="*/ 252 w 255"/>
                <a:gd name="T9" fmla="*/ 179 h 477"/>
                <a:gd name="T10" fmla="*/ 248 w 255"/>
                <a:gd name="T11" fmla="*/ 350 h 477"/>
                <a:gd name="T12" fmla="*/ 159 w 255"/>
                <a:gd name="T13" fmla="*/ 474 h 477"/>
                <a:gd name="T14" fmla="*/ 140 w 255"/>
                <a:gd name="T15" fmla="*/ 474 h 477"/>
                <a:gd name="T16" fmla="*/ 52 w 255"/>
                <a:gd name="T17" fmla="*/ 316 h 477"/>
                <a:gd name="T18" fmla="*/ 0 w 255"/>
                <a:gd name="T19" fmla="*/ 186 h 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5" h="477">
                  <a:moveTo>
                    <a:pt x="0" y="186"/>
                  </a:moveTo>
                  <a:cubicBezTo>
                    <a:pt x="156" y="186"/>
                    <a:pt x="156" y="186"/>
                    <a:pt x="156" y="186"/>
                  </a:cubicBezTo>
                  <a:cubicBezTo>
                    <a:pt x="156" y="186"/>
                    <a:pt x="100" y="38"/>
                    <a:pt x="97" y="37"/>
                  </a:cubicBezTo>
                  <a:cubicBezTo>
                    <a:pt x="163" y="0"/>
                    <a:pt x="163" y="0"/>
                    <a:pt x="163" y="0"/>
                  </a:cubicBezTo>
                  <a:cubicBezTo>
                    <a:pt x="163" y="0"/>
                    <a:pt x="249" y="171"/>
                    <a:pt x="252" y="179"/>
                  </a:cubicBezTo>
                  <a:cubicBezTo>
                    <a:pt x="254" y="186"/>
                    <a:pt x="255" y="338"/>
                    <a:pt x="248" y="350"/>
                  </a:cubicBezTo>
                  <a:cubicBezTo>
                    <a:pt x="241" y="363"/>
                    <a:pt x="168" y="472"/>
                    <a:pt x="159" y="474"/>
                  </a:cubicBezTo>
                  <a:cubicBezTo>
                    <a:pt x="149" y="477"/>
                    <a:pt x="140" y="474"/>
                    <a:pt x="140" y="474"/>
                  </a:cubicBezTo>
                  <a:cubicBezTo>
                    <a:pt x="52" y="316"/>
                    <a:pt x="52" y="316"/>
                    <a:pt x="52" y="316"/>
                  </a:cubicBezTo>
                  <a:lnTo>
                    <a:pt x="0" y="186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31" name="Freeform 421">
              <a:extLst>
                <a:ext uri="{FF2B5EF4-FFF2-40B4-BE49-F238E27FC236}">
                  <a16:creationId xmlns:a16="http://schemas.microsoft.com/office/drawing/2014/main" id="{6FA33B7B-2F42-43D6-9E40-4F4CC96BE6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39125" y="5536969"/>
              <a:ext cx="44450" cy="160338"/>
            </a:xfrm>
            <a:custGeom>
              <a:avLst/>
              <a:gdLst>
                <a:gd name="T0" fmla="*/ 9 w 22"/>
                <a:gd name="T1" fmla="*/ 80 h 80"/>
                <a:gd name="T2" fmla="*/ 0 w 22"/>
                <a:gd name="T3" fmla="*/ 32 h 80"/>
                <a:gd name="T4" fmla="*/ 0 w 22"/>
                <a:gd name="T5" fmla="*/ 17 h 80"/>
                <a:gd name="T6" fmla="*/ 9 w 22"/>
                <a:gd name="T7" fmla="*/ 48 h 80"/>
                <a:gd name="T8" fmla="*/ 14 w 22"/>
                <a:gd name="T9" fmla="*/ 0 h 80"/>
                <a:gd name="T10" fmla="*/ 9 w 22"/>
                <a:gd name="T11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0">
                  <a:moveTo>
                    <a:pt x="9" y="80"/>
                  </a:moveTo>
                  <a:cubicBezTo>
                    <a:pt x="0" y="32"/>
                    <a:pt x="0" y="32"/>
                    <a:pt x="0" y="32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6" y="55"/>
                    <a:pt x="9" y="48"/>
                  </a:cubicBezTo>
                  <a:cubicBezTo>
                    <a:pt x="11" y="42"/>
                    <a:pt x="14" y="0"/>
                    <a:pt x="14" y="0"/>
                  </a:cubicBezTo>
                  <a:cubicBezTo>
                    <a:pt x="14" y="0"/>
                    <a:pt x="22" y="56"/>
                    <a:pt x="9" y="8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32" name="Freeform 422">
              <a:extLst>
                <a:ext uri="{FF2B5EF4-FFF2-40B4-BE49-F238E27FC236}">
                  <a16:creationId xmlns:a16="http://schemas.microsoft.com/office/drawing/2014/main" id="{F89E2983-3452-44C9-BE51-AA8923BA1C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12138" y="5386157"/>
              <a:ext cx="55562" cy="279400"/>
            </a:xfrm>
            <a:custGeom>
              <a:avLst/>
              <a:gdLst>
                <a:gd name="T0" fmla="*/ 20 w 35"/>
                <a:gd name="T1" fmla="*/ 0 h 176"/>
                <a:gd name="T2" fmla="*/ 35 w 35"/>
                <a:gd name="T3" fmla="*/ 103 h 176"/>
                <a:gd name="T4" fmla="*/ 35 w 35"/>
                <a:gd name="T5" fmla="*/ 176 h 176"/>
                <a:gd name="T6" fmla="*/ 20 w 35"/>
                <a:gd name="T7" fmla="*/ 146 h 176"/>
                <a:gd name="T8" fmla="*/ 0 w 35"/>
                <a:gd name="T9" fmla="*/ 0 h 176"/>
                <a:gd name="T10" fmla="*/ 20 w 35"/>
                <a:gd name="T11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176">
                  <a:moveTo>
                    <a:pt x="20" y="0"/>
                  </a:moveTo>
                  <a:lnTo>
                    <a:pt x="35" y="103"/>
                  </a:lnTo>
                  <a:lnTo>
                    <a:pt x="35" y="176"/>
                  </a:lnTo>
                  <a:lnTo>
                    <a:pt x="20" y="146"/>
                  </a:lnTo>
                  <a:lnTo>
                    <a:pt x="0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33" name="Freeform 423">
              <a:extLst>
                <a:ext uri="{FF2B5EF4-FFF2-40B4-BE49-F238E27FC236}">
                  <a16:creationId xmlns:a16="http://schemas.microsoft.com/office/drawing/2014/main" id="{1016C03A-3570-4B5D-BB94-88F4A5BED0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21650" y="4995632"/>
              <a:ext cx="131762" cy="90488"/>
            </a:xfrm>
            <a:custGeom>
              <a:avLst/>
              <a:gdLst>
                <a:gd name="T0" fmla="*/ 5 w 83"/>
                <a:gd name="T1" fmla="*/ 57 h 57"/>
                <a:gd name="T2" fmla="*/ 0 w 83"/>
                <a:gd name="T3" fmla="*/ 43 h 57"/>
                <a:gd name="T4" fmla="*/ 65 w 83"/>
                <a:gd name="T5" fmla="*/ 6 h 57"/>
                <a:gd name="T6" fmla="*/ 77 w 83"/>
                <a:gd name="T7" fmla="*/ 0 h 57"/>
                <a:gd name="T8" fmla="*/ 83 w 83"/>
                <a:gd name="T9" fmla="*/ 14 h 57"/>
                <a:gd name="T10" fmla="*/ 5 w 83"/>
                <a:gd name="T11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57">
                  <a:moveTo>
                    <a:pt x="5" y="57"/>
                  </a:moveTo>
                  <a:lnTo>
                    <a:pt x="0" y="43"/>
                  </a:lnTo>
                  <a:lnTo>
                    <a:pt x="65" y="6"/>
                  </a:lnTo>
                  <a:lnTo>
                    <a:pt x="77" y="0"/>
                  </a:lnTo>
                  <a:lnTo>
                    <a:pt x="83" y="14"/>
                  </a:lnTo>
                  <a:lnTo>
                    <a:pt x="5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34" name="Freeform 424">
              <a:extLst>
                <a:ext uri="{FF2B5EF4-FFF2-40B4-BE49-F238E27FC236}">
                  <a16:creationId xmlns:a16="http://schemas.microsoft.com/office/drawing/2014/main" id="{A644B025-5B95-4681-AB3E-8A47A6A84C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13700" y="4698769"/>
              <a:ext cx="206375" cy="355600"/>
            </a:xfrm>
            <a:custGeom>
              <a:avLst/>
              <a:gdLst>
                <a:gd name="T0" fmla="*/ 103 w 103"/>
                <a:gd name="T1" fmla="*/ 155 h 178"/>
                <a:gd name="T2" fmla="*/ 81 w 103"/>
                <a:gd name="T3" fmla="*/ 104 h 178"/>
                <a:gd name="T4" fmla="*/ 64 w 103"/>
                <a:gd name="T5" fmla="*/ 28 h 178"/>
                <a:gd name="T6" fmla="*/ 18 w 103"/>
                <a:gd name="T7" fmla="*/ 4 h 178"/>
                <a:gd name="T8" fmla="*/ 1 w 103"/>
                <a:gd name="T9" fmla="*/ 66 h 178"/>
                <a:gd name="T10" fmla="*/ 19 w 103"/>
                <a:gd name="T11" fmla="*/ 134 h 178"/>
                <a:gd name="T12" fmla="*/ 54 w 103"/>
                <a:gd name="T13" fmla="*/ 165 h 178"/>
                <a:gd name="T14" fmla="*/ 62 w 103"/>
                <a:gd name="T15" fmla="*/ 178 h 178"/>
                <a:gd name="T16" fmla="*/ 103 w 103"/>
                <a:gd name="T17" fmla="*/ 155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178">
                  <a:moveTo>
                    <a:pt x="103" y="155"/>
                  </a:moveTo>
                  <a:cubicBezTo>
                    <a:pt x="102" y="151"/>
                    <a:pt x="81" y="108"/>
                    <a:pt x="81" y="104"/>
                  </a:cubicBezTo>
                  <a:cubicBezTo>
                    <a:pt x="81" y="101"/>
                    <a:pt x="69" y="33"/>
                    <a:pt x="64" y="28"/>
                  </a:cubicBezTo>
                  <a:cubicBezTo>
                    <a:pt x="59" y="23"/>
                    <a:pt x="24" y="0"/>
                    <a:pt x="18" y="4"/>
                  </a:cubicBezTo>
                  <a:cubicBezTo>
                    <a:pt x="12" y="9"/>
                    <a:pt x="0" y="57"/>
                    <a:pt x="1" y="66"/>
                  </a:cubicBezTo>
                  <a:cubicBezTo>
                    <a:pt x="2" y="75"/>
                    <a:pt x="13" y="127"/>
                    <a:pt x="19" y="134"/>
                  </a:cubicBezTo>
                  <a:cubicBezTo>
                    <a:pt x="26" y="142"/>
                    <a:pt x="49" y="163"/>
                    <a:pt x="54" y="165"/>
                  </a:cubicBezTo>
                  <a:cubicBezTo>
                    <a:pt x="58" y="167"/>
                    <a:pt x="62" y="178"/>
                    <a:pt x="62" y="178"/>
                  </a:cubicBezTo>
                  <a:lnTo>
                    <a:pt x="103" y="155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35" name="Freeform 425">
              <a:extLst>
                <a:ext uri="{FF2B5EF4-FFF2-40B4-BE49-F238E27FC236}">
                  <a16:creationId xmlns:a16="http://schemas.microsoft.com/office/drawing/2014/main" id="{9950FCB2-FD21-4CA3-9EA0-3B979F9474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32738" y="5689369"/>
              <a:ext cx="246062" cy="566738"/>
            </a:xfrm>
            <a:custGeom>
              <a:avLst/>
              <a:gdLst>
                <a:gd name="T0" fmla="*/ 0 w 124"/>
                <a:gd name="T1" fmla="*/ 285 h 285"/>
                <a:gd name="T2" fmla="*/ 111 w 124"/>
                <a:gd name="T3" fmla="*/ 243 h 285"/>
                <a:gd name="T4" fmla="*/ 124 w 124"/>
                <a:gd name="T5" fmla="*/ 145 h 285"/>
                <a:gd name="T6" fmla="*/ 119 w 124"/>
                <a:gd name="T7" fmla="*/ 93 h 285"/>
                <a:gd name="T8" fmla="*/ 0 w 124"/>
                <a:gd name="T9" fmla="*/ 0 h 285"/>
                <a:gd name="T10" fmla="*/ 0 w 124"/>
                <a:gd name="T11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4" h="285">
                  <a:moveTo>
                    <a:pt x="0" y="285"/>
                  </a:moveTo>
                  <a:cubicBezTo>
                    <a:pt x="6" y="285"/>
                    <a:pt x="100" y="273"/>
                    <a:pt x="111" y="243"/>
                  </a:cubicBezTo>
                  <a:cubicBezTo>
                    <a:pt x="123" y="212"/>
                    <a:pt x="124" y="145"/>
                    <a:pt x="124" y="145"/>
                  </a:cubicBezTo>
                  <a:cubicBezTo>
                    <a:pt x="119" y="93"/>
                    <a:pt x="119" y="93"/>
                    <a:pt x="119" y="93"/>
                  </a:cubicBezTo>
                  <a:cubicBezTo>
                    <a:pt x="119" y="93"/>
                    <a:pt x="60" y="6"/>
                    <a:pt x="0" y="0"/>
                  </a:cubicBezTo>
                  <a:lnTo>
                    <a:pt x="0" y="285"/>
                  </a:lnTo>
                  <a:close/>
                </a:path>
              </a:pathLst>
            </a:custGeom>
            <a:solidFill>
              <a:srgbClr val="7F4B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36" name="Freeform 426">
              <a:extLst>
                <a:ext uri="{FF2B5EF4-FFF2-40B4-BE49-F238E27FC236}">
                  <a16:creationId xmlns:a16="http://schemas.microsoft.com/office/drawing/2014/main" id="{9FF71D73-6FCC-479B-ADCB-596948F028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24738" y="5016269"/>
              <a:ext cx="508000" cy="949325"/>
            </a:xfrm>
            <a:custGeom>
              <a:avLst/>
              <a:gdLst>
                <a:gd name="T0" fmla="*/ 255 w 255"/>
                <a:gd name="T1" fmla="*/ 186 h 477"/>
                <a:gd name="T2" fmla="*/ 99 w 255"/>
                <a:gd name="T3" fmla="*/ 186 h 477"/>
                <a:gd name="T4" fmla="*/ 158 w 255"/>
                <a:gd name="T5" fmla="*/ 37 h 477"/>
                <a:gd name="T6" fmla="*/ 92 w 255"/>
                <a:gd name="T7" fmla="*/ 0 h 477"/>
                <a:gd name="T8" fmla="*/ 3 w 255"/>
                <a:gd name="T9" fmla="*/ 179 h 477"/>
                <a:gd name="T10" fmla="*/ 7 w 255"/>
                <a:gd name="T11" fmla="*/ 350 h 477"/>
                <a:gd name="T12" fmla="*/ 96 w 255"/>
                <a:gd name="T13" fmla="*/ 474 h 477"/>
                <a:gd name="T14" fmla="*/ 115 w 255"/>
                <a:gd name="T15" fmla="*/ 474 h 477"/>
                <a:gd name="T16" fmla="*/ 203 w 255"/>
                <a:gd name="T17" fmla="*/ 316 h 477"/>
                <a:gd name="T18" fmla="*/ 255 w 255"/>
                <a:gd name="T19" fmla="*/ 186 h 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5" h="477">
                  <a:moveTo>
                    <a:pt x="255" y="186"/>
                  </a:moveTo>
                  <a:cubicBezTo>
                    <a:pt x="99" y="186"/>
                    <a:pt x="99" y="186"/>
                    <a:pt x="99" y="186"/>
                  </a:cubicBezTo>
                  <a:cubicBezTo>
                    <a:pt x="99" y="186"/>
                    <a:pt x="155" y="38"/>
                    <a:pt x="158" y="37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2" y="0"/>
                    <a:pt x="6" y="171"/>
                    <a:pt x="3" y="179"/>
                  </a:cubicBezTo>
                  <a:cubicBezTo>
                    <a:pt x="1" y="186"/>
                    <a:pt x="0" y="338"/>
                    <a:pt x="7" y="350"/>
                  </a:cubicBezTo>
                  <a:cubicBezTo>
                    <a:pt x="14" y="363"/>
                    <a:pt x="87" y="472"/>
                    <a:pt x="96" y="474"/>
                  </a:cubicBezTo>
                  <a:cubicBezTo>
                    <a:pt x="106" y="477"/>
                    <a:pt x="115" y="474"/>
                    <a:pt x="115" y="474"/>
                  </a:cubicBezTo>
                  <a:cubicBezTo>
                    <a:pt x="203" y="316"/>
                    <a:pt x="203" y="316"/>
                    <a:pt x="203" y="316"/>
                  </a:cubicBezTo>
                  <a:lnTo>
                    <a:pt x="255" y="186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37" name="Freeform 427">
              <a:extLst>
                <a:ext uri="{FF2B5EF4-FFF2-40B4-BE49-F238E27FC236}">
                  <a16:creationId xmlns:a16="http://schemas.microsoft.com/office/drawing/2014/main" id="{ADD445E1-3272-422A-8FE9-65AF56BD8D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3488" y="5536969"/>
              <a:ext cx="42862" cy="160338"/>
            </a:xfrm>
            <a:custGeom>
              <a:avLst/>
              <a:gdLst>
                <a:gd name="T0" fmla="*/ 12 w 21"/>
                <a:gd name="T1" fmla="*/ 80 h 80"/>
                <a:gd name="T2" fmla="*/ 21 w 21"/>
                <a:gd name="T3" fmla="*/ 32 h 80"/>
                <a:gd name="T4" fmla="*/ 21 w 21"/>
                <a:gd name="T5" fmla="*/ 17 h 80"/>
                <a:gd name="T6" fmla="*/ 12 w 21"/>
                <a:gd name="T7" fmla="*/ 48 h 80"/>
                <a:gd name="T8" fmla="*/ 7 w 21"/>
                <a:gd name="T9" fmla="*/ 0 h 80"/>
                <a:gd name="T10" fmla="*/ 12 w 21"/>
                <a:gd name="T11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80">
                  <a:moveTo>
                    <a:pt x="12" y="80"/>
                  </a:moveTo>
                  <a:cubicBezTo>
                    <a:pt x="21" y="32"/>
                    <a:pt x="21" y="32"/>
                    <a:pt x="21" y="32"/>
                  </a:cubicBezTo>
                  <a:cubicBezTo>
                    <a:pt x="21" y="17"/>
                    <a:pt x="21" y="17"/>
                    <a:pt x="21" y="17"/>
                  </a:cubicBezTo>
                  <a:cubicBezTo>
                    <a:pt x="21" y="17"/>
                    <a:pt x="15" y="55"/>
                    <a:pt x="12" y="48"/>
                  </a:cubicBezTo>
                  <a:cubicBezTo>
                    <a:pt x="10" y="42"/>
                    <a:pt x="7" y="0"/>
                    <a:pt x="7" y="0"/>
                  </a:cubicBezTo>
                  <a:cubicBezTo>
                    <a:pt x="7" y="0"/>
                    <a:pt x="0" y="56"/>
                    <a:pt x="12" y="8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38" name="Freeform 428">
              <a:extLst>
                <a:ext uri="{FF2B5EF4-FFF2-40B4-BE49-F238E27FC236}">
                  <a16:creationId xmlns:a16="http://schemas.microsoft.com/office/drawing/2014/main" id="{C8E26099-8D59-4031-BA4D-18F4CC0588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99363" y="5386157"/>
              <a:ext cx="53975" cy="279400"/>
            </a:xfrm>
            <a:custGeom>
              <a:avLst/>
              <a:gdLst>
                <a:gd name="T0" fmla="*/ 14 w 34"/>
                <a:gd name="T1" fmla="*/ 0 h 176"/>
                <a:gd name="T2" fmla="*/ 0 w 34"/>
                <a:gd name="T3" fmla="*/ 103 h 176"/>
                <a:gd name="T4" fmla="*/ 0 w 34"/>
                <a:gd name="T5" fmla="*/ 176 h 176"/>
                <a:gd name="T6" fmla="*/ 14 w 34"/>
                <a:gd name="T7" fmla="*/ 146 h 176"/>
                <a:gd name="T8" fmla="*/ 34 w 34"/>
                <a:gd name="T9" fmla="*/ 0 h 176"/>
                <a:gd name="T10" fmla="*/ 14 w 34"/>
                <a:gd name="T11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176">
                  <a:moveTo>
                    <a:pt x="14" y="0"/>
                  </a:moveTo>
                  <a:lnTo>
                    <a:pt x="0" y="103"/>
                  </a:lnTo>
                  <a:lnTo>
                    <a:pt x="0" y="176"/>
                  </a:lnTo>
                  <a:lnTo>
                    <a:pt x="14" y="146"/>
                  </a:lnTo>
                  <a:lnTo>
                    <a:pt x="34" y="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39" name="Freeform 429">
              <a:extLst>
                <a:ext uri="{FF2B5EF4-FFF2-40B4-BE49-F238E27FC236}">
                  <a16:creationId xmlns:a16="http://schemas.microsoft.com/office/drawing/2014/main" id="{0A5AC08E-DAC0-46C4-83C1-CA82FEAA0B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2063" y="4995632"/>
              <a:ext cx="133350" cy="90488"/>
            </a:xfrm>
            <a:custGeom>
              <a:avLst/>
              <a:gdLst>
                <a:gd name="T0" fmla="*/ 78 w 84"/>
                <a:gd name="T1" fmla="*/ 57 h 57"/>
                <a:gd name="T2" fmla="*/ 84 w 84"/>
                <a:gd name="T3" fmla="*/ 43 h 57"/>
                <a:gd name="T4" fmla="*/ 18 w 84"/>
                <a:gd name="T5" fmla="*/ 6 h 57"/>
                <a:gd name="T6" fmla="*/ 6 w 84"/>
                <a:gd name="T7" fmla="*/ 0 h 57"/>
                <a:gd name="T8" fmla="*/ 0 w 84"/>
                <a:gd name="T9" fmla="*/ 14 h 57"/>
                <a:gd name="T10" fmla="*/ 78 w 84"/>
                <a:gd name="T11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57">
                  <a:moveTo>
                    <a:pt x="78" y="57"/>
                  </a:moveTo>
                  <a:lnTo>
                    <a:pt x="84" y="43"/>
                  </a:lnTo>
                  <a:lnTo>
                    <a:pt x="18" y="6"/>
                  </a:lnTo>
                  <a:lnTo>
                    <a:pt x="6" y="0"/>
                  </a:lnTo>
                  <a:lnTo>
                    <a:pt x="0" y="14"/>
                  </a:lnTo>
                  <a:lnTo>
                    <a:pt x="78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40" name="Freeform 430">
              <a:extLst>
                <a:ext uri="{FF2B5EF4-FFF2-40B4-BE49-F238E27FC236}">
                  <a16:creationId xmlns:a16="http://schemas.microsoft.com/office/drawing/2014/main" id="{A90B6145-E89C-4ECF-9C25-B915264261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5400" y="4698769"/>
              <a:ext cx="206375" cy="355600"/>
            </a:xfrm>
            <a:custGeom>
              <a:avLst/>
              <a:gdLst>
                <a:gd name="T0" fmla="*/ 0 w 103"/>
                <a:gd name="T1" fmla="*/ 155 h 178"/>
                <a:gd name="T2" fmla="*/ 23 w 103"/>
                <a:gd name="T3" fmla="*/ 104 h 178"/>
                <a:gd name="T4" fmla="*/ 39 w 103"/>
                <a:gd name="T5" fmla="*/ 28 h 178"/>
                <a:gd name="T6" fmla="*/ 85 w 103"/>
                <a:gd name="T7" fmla="*/ 4 h 178"/>
                <a:gd name="T8" fmla="*/ 102 w 103"/>
                <a:gd name="T9" fmla="*/ 66 h 178"/>
                <a:gd name="T10" fmla="*/ 84 w 103"/>
                <a:gd name="T11" fmla="*/ 134 h 178"/>
                <a:gd name="T12" fmla="*/ 50 w 103"/>
                <a:gd name="T13" fmla="*/ 165 h 178"/>
                <a:gd name="T14" fmla="*/ 41 w 103"/>
                <a:gd name="T15" fmla="*/ 178 h 178"/>
                <a:gd name="T16" fmla="*/ 0 w 103"/>
                <a:gd name="T17" fmla="*/ 155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178">
                  <a:moveTo>
                    <a:pt x="0" y="155"/>
                  </a:moveTo>
                  <a:cubicBezTo>
                    <a:pt x="1" y="151"/>
                    <a:pt x="23" y="108"/>
                    <a:pt x="23" y="104"/>
                  </a:cubicBezTo>
                  <a:cubicBezTo>
                    <a:pt x="23" y="101"/>
                    <a:pt x="34" y="33"/>
                    <a:pt x="39" y="28"/>
                  </a:cubicBezTo>
                  <a:cubicBezTo>
                    <a:pt x="44" y="23"/>
                    <a:pt x="79" y="0"/>
                    <a:pt x="85" y="4"/>
                  </a:cubicBezTo>
                  <a:cubicBezTo>
                    <a:pt x="91" y="9"/>
                    <a:pt x="103" y="57"/>
                    <a:pt x="102" y="66"/>
                  </a:cubicBezTo>
                  <a:cubicBezTo>
                    <a:pt x="101" y="75"/>
                    <a:pt x="90" y="127"/>
                    <a:pt x="84" y="134"/>
                  </a:cubicBezTo>
                  <a:cubicBezTo>
                    <a:pt x="77" y="142"/>
                    <a:pt x="54" y="163"/>
                    <a:pt x="50" y="165"/>
                  </a:cubicBezTo>
                  <a:cubicBezTo>
                    <a:pt x="45" y="167"/>
                    <a:pt x="41" y="178"/>
                    <a:pt x="41" y="178"/>
                  </a:cubicBezTo>
                  <a:lnTo>
                    <a:pt x="0" y="155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41" name="Freeform 431">
              <a:extLst>
                <a:ext uri="{FF2B5EF4-FFF2-40B4-BE49-F238E27FC236}">
                  <a16:creationId xmlns:a16="http://schemas.microsoft.com/office/drawing/2014/main" id="{85506310-5853-4A22-A413-6A085473B1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10500" y="5386157"/>
              <a:ext cx="242887" cy="303213"/>
            </a:xfrm>
            <a:custGeom>
              <a:avLst/>
              <a:gdLst>
                <a:gd name="T0" fmla="*/ 61 w 122"/>
                <a:gd name="T1" fmla="*/ 0 h 152"/>
                <a:gd name="T2" fmla="*/ 0 w 122"/>
                <a:gd name="T3" fmla="*/ 152 h 152"/>
                <a:gd name="T4" fmla="*/ 61 w 122"/>
                <a:gd name="T5" fmla="*/ 131 h 152"/>
                <a:gd name="T6" fmla="*/ 122 w 122"/>
                <a:gd name="T7" fmla="*/ 152 h 152"/>
                <a:gd name="T8" fmla="*/ 61 w 122"/>
                <a:gd name="T9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2" h="152">
                  <a:moveTo>
                    <a:pt x="61" y="0"/>
                  </a:moveTo>
                  <a:cubicBezTo>
                    <a:pt x="61" y="0"/>
                    <a:pt x="12" y="122"/>
                    <a:pt x="0" y="152"/>
                  </a:cubicBezTo>
                  <a:cubicBezTo>
                    <a:pt x="61" y="131"/>
                    <a:pt x="61" y="131"/>
                    <a:pt x="61" y="131"/>
                  </a:cubicBezTo>
                  <a:cubicBezTo>
                    <a:pt x="122" y="152"/>
                    <a:pt x="122" y="152"/>
                    <a:pt x="122" y="152"/>
                  </a:cubicBezTo>
                  <a:cubicBezTo>
                    <a:pt x="110" y="122"/>
                    <a:pt x="61" y="0"/>
                    <a:pt x="61" y="0"/>
                  </a:cubicBezTo>
                  <a:close/>
                </a:path>
              </a:pathLst>
            </a:custGeom>
            <a:solidFill>
              <a:srgbClr val="ACAD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42" name="Freeform 432">
              <a:extLst>
                <a:ext uri="{FF2B5EF4-FFF2-40B4-BE49-F238E27FC236}">
                  <a16:creationId xmlns:a16="http://schemas.microsoft.com/office/drawing/2014/main" id="{70575F05-357F-4B59-8A8E-4E7405C29B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5400" y="5586182"/>
              <a:ext cx="574675" cy="392113"/>
            </a:xfrm>
            <a:custGeom>
              <a:avLst/>
              <a:gdLst>
                <a:gd name="T0" fmla="*/ 281 w 288"/>
                <a:gd name="T1" fmla="*/ 147 h 197"/>
                <a:gd name="T2" fmla="*/ 258 w 288"/>
                <a:gd name="T3" fmla="*/ 130 h 197"/>
                <a:gd name="T4" fmla="*/ 233 w 288"/>
                <a:gd name="T5" fmla="*/ 62 h 197"/>
                <a:gd name="T6" fmla="*/ 144 w 288"/>
                <a:gd name="T7" fmla="*/ 0 h 197"/>
                <a:gd name="T8" fmla="*/ 55 w 288"/>
                <a:gd name="T9" fmla="*/ 62 h 197"/>
                <a:gd name="T10" fmla="*/ 30 w 288"/>
                <a:gd name="T11" fmla="*/ 130 h 197"/>
                <a:gd name="T12" fmla="*/ 7 w 288"/>
                <a:gd name="T13" fmla="*/ 147 h 197"/>
                <a:gd name="T14" fmla="*/ 7 w 288"/>
                <a:gd name="T15" fmla="*/ 197 h 197"/>
                <a:gd name="T16" fmla="*/ 20 w 288"/>
                <a:gd name="T17" fmla="*/ 197 h 197"/>
                <a:gd name="T18" fmla="*/ 25 w 288"/>
                <a:gd name="T19" fmla="*/ 145 h 197"/>
                <a:gd name="T20" fmla="*/ 144 w 288"/>
                <a:gd name="T21" fmla="*/ 52 h 197"/>
                <a:gd name="T22" fmla="*/ 263 w 288"/>
                <a:gd name="T23" fmla="*/ 145 h 197"/>
                <a:gd name="T24" fmla="*/ 268 w 288"/>
                <a:gd name="T25" fmla="*/ 197 h 197"/>
                <a:gd name="T26" fmla="*/ 281 w 288"/>
                <a:gd name="T27" fmla="*/ 197 h 197"/>
                <a:gd name="T28" fmla="*/ 281 w 288"/>
                <a:gd name="T29" fmla="*/ 147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8" h="197">
                  <a:moveTo>
                    <a:pt x="281" y="147"/>
                  </a:moveTo>
                  <a:cubicBezTo>
                    <a:pt x="279" y="138"/>
                    <a:pt x="258" y="130"/>
                    <a:pt x="258" y="130"/>
                  </a:cubicBezTo>
                  <a:cubicBezTo>
                    <a:pt x="258" y="130"/>
                    <a:pt x="242" y="82"/>
                    <a:pt x="233" y="62"/>
                  </a:cubicBezTo>
                  <a:cubicBezTo>
                    <a:pt x="224" y="42"/>
                    <a:pt x="144" y="0"/>
                    <a:pt x="144" y="0"/>
                  </a:cubicBezTo>
                  <a:cubicBezTo>
                    <a:pt x="144" y="0"/>
                    <a:pt x="64" y="42"/>
                    <a:pt x="55" y="62"/>
                  </a:cubicBezTo>
                  <a:cubicBezTo>
                    <a:pt x="47" y="82"/>
                    <a:pt x="30" y="130"/>
                    <a:pt x="30" y="130"/>
                  </a:cubicBezTo>
                  <a:cubicBezTo>
                    <a:pt x="30" y="130"/>
                    <a:pt x="9" y="138"/>
                    <a:pt x="7" y="147"/>
                  </a:cubicBezTo>
                  <a:cubicBezTo>
                    <a:pt x="6" y="156"/>
                    <a:pt x="0" y="197"/>
                    <a:pt x="7" y="197"/>
                  </a:cubicBezTo>
                  <a:cubicBezTo>
                    <a:pt x="15" y="197"/>
                    <a:pt x="20" y="197"/>
                    <a:pt x="20" y="197"/>
                  </a:cubicBezTo>
                  <a:cubicBezTo>
                    <a:pt x="25" y="145"/>
                    <a:pt x="25" y="145"/>
                    <a:pt x="25" y="145"/>
                  </a:cubicBezTo>
                  <a:cubicBezTo>
                    <a:pt x="25" y="145"/>
                    <a:pt x="104" y="52"/>
                    <a:pt x="144" y="52"/>
                  </a:cubicBezTo>
                  <a:cubicBezTo>
                    <a:pt x="185" y="52"/>
                    <a:pt x="263" y="145"/>
                    <a:pt x="263" y="145"/>
                  </a:cubicBezTo>
                  <a:cubicBezTo>
                    <a:pt x="268" y="197"/>
                    <a:pt x="268" y="197"/>
                    <a:pt x="268" y="197"/>
                  </a:cubicBezTo>
                  <a:cubicBezTo>
                    <a:pt x="268" y="197"/>
                    <a:pt x="273" y="197"/>
                    <a:pt x="281" y="197"/>
                  </a:cubicBezTo>
                  <a:cubicBezTo>
                    <a:pt x="288" y="197"/>
                    <a:pt x="282" y="156"/>
                    <a:pt x="281" y="147"/>
                  </a:cubicBezTo>
                  <a:close/>
                </a:path>
              </a:pathLst>
            </a:custGeom>
            <a:solidFill>
              <a:srgbClr val="FCCF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43" name="Freeform 433">
              <a:extLst>
                <a:ext uri="{FF2B5EF4-FFF2-40B4-BE49-F238E27FC236}">
                  <a16:creationId xmlns:a16="http://schemas.microsoft.com/office/drawing/2014/main" id="{622CB818-E5DD-4693-862C-CB47710955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5088" y="5665557"/>
              <a:ext cx="315912" cy="590550"/>
            </a:xfrm>
            <a:custGeom>
              <a:avLst/>
              <a:gdLst>
                <a:gd name="T0" fmla="*/ 81 w 158"/>
                <a:gd name="T1" fmla="*/ 28 h 297"/>
                <a:gd name="T2" fmla="*/ 81 w 158"/>
                <a:gd name="T3" fmla="*/ 28 h 297"/>
                <a:gd name="T4" fmla="*/ 5 w 158"/>
                <a:gd name="T5" fmla="*/ 105 h 297"/>
                <a:gd name="T6" fmla="*/ 0 w 158"/>
                <a:gd name="T7" fmla="*/ 157 h 297"/>
                <a:gd name="T8" fmla="*/ 13 w 158"/>
                <a:gd name="T9" fmla="*/ 255 h 297"/>
                <a:gd name="T10" fmla="*/ 124 w 158"/>
                <a:gd name="T11" fmla="*/ 297 h 297"/>
                <a:gd name="T12" fmla="*/ 124 w 158"/>
                <a:gd name="T13" fmla="*/ 28 h 297"/>
                <a:gd name="T14" fmla="*/ 158 w 158"/>
                <a:gd name="T15" fmla="*/ 0 h 297"/>
                <a:gd name="T16" fmla="*/ 81 w 158"/>
                <a:gd name="T17" fmla="*/ 28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8" h="297">
                  <a:moveTo>
                    <a:pt x="81" y="28"/>
                  </a:moveTo>
                  <a:cubicBezTo>
                    <a:pt x="81" y="28"/>
                    <a:pt x="81" y="28"/>
                    <a:pt x="81" y="28"/>
                  </a:cubicBezTo>
                  <a:cubicBezTo>
                    <a:pt x="39" y="55"/>
                    <a:pt x="5" y="105"/>
                    <a:pt x="5" y="105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1" y="224"/>
                    <a:pt x="13" y="255"/>
                  </a:cubicBezTo>
                  <a:cubicBezTo>
                    <a:pt x="24" y="285"/>
                    <a:pt x="118" y="297"/>
                    <a:pt x="124" y="297"/>
                  </a:cubicBezTo>
                  <a:cubicBezTo>
                    <a:pt x="124" y="28"/>
                    <a:pt x="124" y="28"/>
                    <a:pt x="124" y="28"/>
                  </a:cubicBezTo>
                  <a:cubicBezTo>
                    <a:pt x="124" y="16"/>
                    <a:pt x="158" y="0"/>
                    <a:pt x="158" y="0"/>
                  </a:cubicBezTo>
                  <a:cubicBezTo>
                    <a:pt x="115" y="4"/>
                    <a:pt x="84" y="27"/>
                    <a:pt x="81" y="28"/>
                  </a:cubicBezTo>
                  <a:close/>
                </a:path>
              </a:pathLst>
            </a:custGeom>
            <a:solidFill>
              <a:srgbClr val="6E3D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44" name="Rectangle 434">
              <a:extLst>
                <a:ext uri="{FF2B5EF4-FFF2-40B4-BE49-F238E27FC236}">
                  <a16:creationId xmlns:a16="http://schemas.microsoft.com/office/drawing/2014/main" id="{AA19FA0E-A28E-42CC-B427-F02D42133B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06100" y="4543194"/>
              <a:ext cx="849312" cy="577850"/>
            </a:xfrm>
            <a:prstGeom prst="rect">
              <a:avLst/>
            </a:prstGeom>
            <a:solidFill>
              <a:srgbClr val="2F5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37945" name="Rectangle 435">
              <a:extLst>
                <a:ext uri="{FF2B5EF4-FFF2-40B4-BE49-F238E27FC236}">
                  <a16:creationId xmlns:a16="http://schemas.microsoft.com/office/drawing/2014/main" id="{7D1A7213-FFF8-4F55-A4DA-D367F70168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06100" y="4543194"/>
              <a:ext cx="849312" cy="577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37946" name="Freeform 436">
              <a:extLst>
                <a:ext uri="{FF2B5EF4-FFF2-40B4-BE49-F238E27FC236}">
                  <a16:creationId xmlns:a16="http://schemas.microsoft.com/office/drawing/2014/main" id="{18A4C840-E945-41EF-AB1D-16F8C5191B24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10702925" y="4540019"/>
              <a:ext cx="855662" cy="585788"/>
            </a:xfrm>
            <a:custGeom>
              <a:avLst/>
              <a:gdLst>
                <a:gd name="T0" fmla="*/ 534 w 539"/>
                <a:gd name="T1" fmla="*/ 5 h 369"/>
                <a:gd name="T2" fmla="*/ 534 w 539"/>
                <a:gd name="T3" fmla="*/ 364 h 369"/>
                <a:gd name="T4" fmla="*/ 5 w 539"/>
                <a:gd name="T5" fmla="*/ 364 h 369"/>
                <a:gd name="T6" fmla="*/ 5 w 539"/>
                <a:gd name="T7" fmla="*/ 5 h 369"/>
                <a:gd name="T8" fmla="*/ 534 w 539"/>
                <a:gd name="T9" fmla="*/ 5 h 369"/>
                <a:gd name="T10" fmla="*/ 539 w 539"/>
                <a:gd name="T11" fmla="*/ 0 h 369"/>
                <a:gd name="T12" fmla="*/ 534 w 539"/>
                <a:gd name="T13" fmla="*/ 0 h 369"/>
                <a:gd name="T14" fmla="*/ 5 w 539"/>
                <a:gd name="T15" fmla="*/ 0 h 369"/>
                <a:gd name="T16" fmla="*/ 0 w 539"/>
                <a:gd name="T17" fmla="*/ 0 h 369"/>
                <a:gd name="T18" fmla="*/ 0 w 539"/>
                <a:gd name="T19" fmla="*/ 5 h 369"/>
                <a:gd name="T20" fmla="*/ 0 w 539"/>
                <a:gd name="T21" fmla="*/ 364 h 369"/>
                <a:gd name="T22" fmla="*/ 0 w 539"/>
                <a:gd name="T23" fmla="*/ 369 h 369"/>
                <a:gd name="T24" fmla="*/ 5 w 539"/>
                <a:gd name="T25" fmla="*/ 369 h 369"/>
                <a:gd name="T26" fmla="*/ 534 w 539"/>
                <a:gd name="T27" fmla="*/ 369 h 369"/>
                <a:gd name="T28" fmla="*/ 539 w 539"/>
                <a:gd name="T29" fmla="*/ 369 h 369"/>
                <a:gd name="T30" fmla="*/ 539 w 539"/>
                <a:gd name="T31" fmla="*/ 364 h 369"/>
                <a:gd name="T32" fmla="*/ 539 w 539"/>
                <a:gd name="T33" fmla="*/ 5 h 369"/>
                <a:gd name="T34" fmla="*/ 539 w 539"/>
                <a:gd name="T35" fmla="*/ 0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39" h="369">
                  <a:moveTo>
                    <a:pt x="534" y="5"/>
                  </a:moveTo>
                  <a:lnTo>
                    <a:pt x="534" y="364"/>
                  </a:lnTo>
                  <a:lnTo>
                    <a:pt x="5" y="364"/>
                  </a:lnTo>
                  <a:lnTo>
                    <a:pt x="5" y="5"/>
                  </a:lnTo>
                  <a:lnTo>
                    <a:pt x="534" y="5"/>
                  </a:lnTo>
                  <a:close/>
                  <a:moveTo>
                    <a:pt x="539" y="0"/>
                  </a:moveTo>
                  <a:lnTo>
                    <a:pt x="534" y="0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364"/>
                  </a:lnTo>
                  <a:lnTo>
                    <a:pt x="0" y="369"/>
                  </a:lnTo>
                  <a:lnTo>
                    <a:pt x="5" y="369"/>
                  </a:lnTo>
                  <a:lnTo>
                    <a:pt x="534" y="369"/>
                  </a:lnTo>
                  <a:lnTo>
                    <a:pt x="539" y="369"/>
                  </a:lnTo>
                  <a:lnTo>
                    <a:pt x="539" y="364"/>
                  </a:lnTo>
                  <a:lnTo>
                    <a:pt x="539" y="5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rgbClr val="2F5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47" name="Freeform 437">
              <a:extLst>
                <a:ext uri="{FF2B5EF4-FFF2-40B4-BE49-F238E27FC236}">
                  <a16:creationId xmlns:a16="http://schemas.microsoft.com/office/drawing/2014/main" id="{8E2DC192-80A9-4687-B1A5-417C7F6EB858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10702925" y="4540019"/>
              <a:ext cx="855662" cy="585788"/>
            </a:xfrm>
            <a:custGeom>
              <a:avLst/>
              <a:gdLst>
                <a:gd name="T0" fmla="*/ 534 w 539"/>
                <a:gd name="T1" fmla="*/ 5 h 369"/>
                <a:gd name="T2" fmla="*/ 534 w 539"/>
                <a:gd name="T3" fmla="*/ 364 h 369"/>
                <a:gd name="T4" fmla="*/ 5 w 539"/>
                <a:gd name="T5" fmla="*/ 364 h 369"/>
                <a:gd name="T6" fmla="*/ 5 w 539"/>
                <a:gd name="T7" fmla="*/ 5 h 369"/>
                <a:gd name="T8" fmla="*/ 534 w 539"/>
                <a:gd name="T9" fmla="*/ 5 h 369"/>
                <a:gd name="T10" fmla="*/ 539 w 539"/>
                <a:gd name="T11" fmla="*/ 0 h 369"/>
                <a:gd name="T12" fmla="*/ 534 w 539"/>
                <a:gd name="T13" fmla="*/ 0 h 369"/>
                <a:gd name="T14" fmla="*/ 5 w 539"/>
                <a:gd name="T15" fmla="*/ 0 h 369"/>
                <a:gd name="T16" fmla="*/ 0 w 539"/>
                <a:gd name="T17" fmla="*/ 0 h 369"/>
                <a:gd name="T18" fmla="*/ 0 w 539"/>
                <a:gd name="T19" fmla="*/ 5 h 369"/>
                <a:gd name="T20" fmla="*/ 0 w 539"/>
                <a:gd name="T21" fmla="*/ 364 h 369"/>
                <a:gd name="T22" fmla="*/ 0 w 539"/>
                <a:gd name="T23" fmla="*/ 369 h 369"/>
                <a:gd name="T24" fmla="*/ 5 w 539"/>
                <a:gd name="T25" fmla="*/ 369 h 369"/>
                <a:gd name="T26" fmla="*/ 534 w 539"/>
                <a:gd name="T27" fmla="*/ 369 h 369"/>
                <a:gd name="T28" fmla="*/ 539 w 539"/>
                <a:gd name="T29" fmla="*/ 369 h 369"/>
                <a:gd name="T30" fmla="*/ 539 w 539"/>
                <a:gd name="T31" fmla="*/ 364 h 369"/>
                <a:gd name="T32" fmla="*/ 539 w 539"/>
                <a:gd name="T33" fmla="*/ 5 h 369"/>
                <a:gd name="T34" fmla="*/ 539 w 539"/>
                <a:gd name="T35" fmla="*/ 0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39" h="369">
                  <a:moveTo>
                    <a:pt x="534" y="5"/>
                  </a:moveTo>
                  <a:lnTo>
                    <a:pt x="534" y="364"/>
                  </a:lnTo>
                  <a:lnTo>
                    <a:pt x="5" y="364"/>
                  </a:lnTo>
                  <a:lnTo>
                    <a:pt x="5" y="5"/>
                  </a:lnTo>
                  <a:lnTo>
                    <a:pt x="534" y="5"/>
                  </a:lnTo>
                  <a:moveTo>
                    <a:pt x="539" y="0"/>
                  </a:moveTo>
                  <a:lnTo>
                    <a:pt x="534" y="0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364"/>
                  </a:lnTo>
                  <a:lnTo>
                    <a:pt x="0" y="369"/>
                  </a:lnTo>
                  <a:lnTo>
                    <a:pt x="5" y="369"/>
                  </a:lnTo>
                  <a:lnTo>
                    <a:pt x="534" y="369"/>
                  </a:lnTo>
                  <a:lnTo>
                    <a:pt x="539" y="369"/>
                  </a:lnTo>
                  <a:lnTo>
                    <a:pt x="539" y="364"/>
                  </a:lnTo>
                  <a:lnTo>
                    <a:pt x="539" y="5"/>
                  </a:lnTo>
                  <a:lnTo>
                    <a:pt x="53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48" name="Freeform 438">
              <a:extLst>
                <a:ext uri="{FF2B5EF4-FFF2-40B4-BE49-F238E27FC236}">
                  <a16:creationId xmlns:a16="http://schemas.microsoft.com/office/drawing/2014/main" id="{E384B523-9398-4081-8C5B-8C9FDF9C25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25150" y="4563832"/>
              <a:ext cx="404812" cy="525463"/>
            </a:xfrm>
            <a:custGeom>
              <a:avLst/>
              <a:gdLst>
                <a:gd name="T0" fmla="*/ 176 w 204"/>
                <a:gd name="T1" fmla="*/ 0 h 264"/>
                <a:gd name="T2" fmla="*/ 0 w 204"/>
                <a:gd name="T3" fmla="*/ 0 h 264"/>
                <a:gd name="T4" fmla="*/ 0 w 204"/>
                <a:gd name="T5" fmla="*/ 264 h 264"/>
                <a:gd name="T6" fmla="*/ 204 w 204"/>
                <a:gd name="T7" fmla="*/ 264 h 264"/>
                <a:gd name="T8" fmla="*/ 204 w 204"/>
                <a:gd name="T9" fmla="*/ 20 h 264"/>
                <a:gd name="T10" fmla="*/ 176 w 204"/>
                <a:gd name="T11" fmla="*/ 0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4" h="264">
                  <a:moveTo>
                    <a:pt x="17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204" y="264"/>
                    <a:pt x="204" y="264"/>
                    <a:pt x="204" y="264"/>
                  </a:cubicBezTo>
                  <a:cubicBezTo>
                    <a:pt x="204" y="20"/>
                    <a:pt x="204" y="20"/>
                    <a:pt x="204" y="20"/>
                  </a:cubicBezTo>
                  <a:cubicBezTo>
                    <a:pt x="204" y="1"/>
                    <a:pt x="176" y="0"/>
                    <a:pt x="176" y="0"/>
                  </a:cubicBezTo>
                </a:path>
              </a:pathLst>
            </a:custGeom>
            <a:solidFill>
              <a:srgbClr val="F9F9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49" name="Freeform 439">
              <a:extLst>
                <a:ext uri="{FF2B5EF4-FFF2-40B4-BE49-F238E27FC236}">
                  <a16:creationId xmlns:a16="http://schemas.microsoft.com/office/drawing/2014/main" id="{301E47CA-9A46-48FE-A462-CDA6563EC9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29962" y="4563832"/>
              <a:ext cx="406400" cy="525463"/>
            </a:xfrm>
            <a:custGeom>
              <a:avLst/>
              <a:gdLst>
                <a:gd name="T0" fmla="*/ 28 w 204"/>
                <a:gd name="T1" fmla="*/ 0 h 264"/>
                <a:gd name="T2" fmla="*/ 204 w 204"/>
                <a:gd name="T3" fmla="*/ 0 h 264"/>
                <a:gd name="T4" fmla="*/ 204 w 204"/>
                <a:gd name="T5" fmla="*/ 264 h 264"/>
                <a:gd name="T6" fmla="*/ 0 w 204"/>
                <a:gd name="T7" fmla="*/ 264 h 264"/>
                <a:gd name="T8" fmla="*/ 0 w 204"/>
                <a:gd name="T9" fmla="*/ 20 h 264"/>
                <a:gd name="T10" fmla="*/ 28 w 204"/>
                <a:gd name="T11" fmla="*/ 0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4" h="264">
                  <a:moveTo>
                    <a:pt x="28" y="0"/>
                  </a:moveTo>
                  <a:cubicBezTo>
                    <a:pt x="204" y="0"/>
                    <a:pt x="204" y="0"/>
                    <a:pt x="204" y="0"/>
                  </a:cubicBezTo>
                  <a:cubicBezTo>
                    <a:pt x="204" y="264"/>
                    <a:pt x="204" y="264"/>
                    <a:pt x="204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1"/>
                    <a:pt x="28" y="0"/>
                    <a:pt x="28" y="0"/>
                  </a:cubicBezTo>
                </a:path>
              </a:pathLst>
            </a:custGeom>
            <a:solidFill>
              <a:srgbClr val="F9F9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50" name="Freeform 440">
              <a:extLst>
                <a:ext uri="{FF2B5EF4-FFF2-40B4-BE49-F238E27FC236}">
                  <a16:creationId xmlns:a16="http://schemas.microsoft.com/office/drawing/2014/main" id="{9847AA58-7AA0-4EA5-AFC8-005C54B7CB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25150" y="4563832"/>
              <a:ext cx="404812" cy="525463"/>
            </a:xfrm>
            <a:custGeom>
              <a:avLst/>
              <a:gdLst>
                <a:gd name="T0" fmla="*/ 176 w 204"/>
                <a:gd name="T1" fmla="*/ 0 h 264"/>
                <a:gd name="T2" fmla="*/ 176 w 204"/>
                <a:gd name="T3" fmla="*/ 247 h 264"/>
                <a:gd name="T4" fmla="*/ 6 w 204"/>
                <a:gd name="T5" fmla="*/ 247 h 264"/>
                <a:gd name="T6" fmla="*/ 6 w 204"/>
                <a:gd name="T7" fmla="*/ 0 h 264"/>
                <a:gd name="T8" fmla="*/ 0 w 204"/>
                <a:gd name="T9" fmla="*/ 0 h 264"/>
                <a:gd name="T10" fmla="*/ 0 w 204"/>
                <a:gd name="T11" fmla="*/ 264 h 264"/>
                <a:gd name="T12" fmla="*/ 204 w 204"/>
                <a:gd name="T13" fmla="*/ 264 h 264"/>
                <a:gd name="T14" fmla="*/ 204 w 204"/>
                <a:gd name="T15" fmla="*/ 20 h 264"/>
                <a:gd name="T16" fmla="*/ 176 w 204"/>
                <a:gd name="T17" fmla="*/ 0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4" h="264">
                  <a:moveTo>
                    <a:pt x="176" y="0"/>
                  </a:moveTo>
                  <a:cubicBezTo>
                    <a:pt x="176" y="247"/>
                    <a:pt x="176" y="247"/>
                    <a:pt x="176" y="247"/>
                  </a:cubicBezTo>
                  <a:cubicBezTo>
                    <a:pt x="6" y="247"/>
                    <a:pt x="6" y="247"/>
                    <a:pt x="6" y="247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204" y="264"/>
                    <a:pt x="204" y="264"/>
                    <a:pt x="204" y="264"/>
                  </a:cubicBezTo>
                  <a:cubicBezTo>
                    <a:pt x="204" y="20"/>
                    <a:pt x="204" y="20"/>
                    <a:pt x="204" y="20"/>
                  </a:cubicBezTo>
                  <a:cubicBezTo>
                    <a:pt x="204" y="20"/>
                    <a:pt x="204" y="0"/>
                    <a:pt x="176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51" name="Freeform 441">
              <a:extLst>
                <a:ext uri="{FF2B5EF4-FFF2-40B4-BE49-F238E27FC236}">
                  <a16:creationId xmlns:a16="http://schemas.microsoft.com/office/drawing/2014/main" id="{2D2063EA-5A30-4094-8BD2-96B5A9D6937F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11129962" y="4563832"/>
              <a:ext cx="57150" cy="39688"/>
            </a:xfrm>
            <a:custGeom>
              <a:avLst/>
              <a:gdLst>
                <a:gd name="T0" fmla="*/ 0 w 28"/>
                <a:gd name="T1" fmla="*/ 20 h 20"/>
                <a:gd name="T2" fmla="*/ 0 w 28"/>
                <a:gd name="T3" fmla="*/ 20 h 20"/>
                <a:gd name="T4" fmla="*/ 0 w 28"/>
                <a:gd name="T5" fmla="*/ 20 h 20"/>
                <a:gd name="T6" fmla="*/ 0 w 28"/>
                <a:gd name="T7" fmla="*/ 20 h 20"/>
                <a:gd name="T8" fmla="*/ 28 w 28"/>
                <a:gd name="T9" fmla="*/ 0 h 20"/>
                <a:gd name="T10" fmla="*/ 5 w 28"/>
                <a:gd name="T11" fmla="*/ 8 h 20"/>
                <a:gd name="T12" fmla="*/ 28 w 28"/>
                <a:gd name="T13" fmla="*/ 0 h 20"/>
                <a:gd name="T14" fmla="*/ 28 w 28"/>
                <a:gd name="T1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" h="20">
                  <a:moveTo>
                    <a:pt x="0" y="20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0"/>
                    <a:pt x="0" y="20"/>
                    <a:pt x="0" y="20"/>
                  </a:cubicBezTo>
                  <a:moveTo>
                    <a:pt x="28" y="0"/>
                  </a:moveTo>
                  <a:cubicBezTo>
                    <a:pt x="15" y="0"/>
                    <a:pt x="9" y="4"/>
                    <a:pt x="5" y="8"/>
                  </a:cubicBezTo>
                  <a:cubicBezTo>
                    <a:pt x="13" y="0"/>
                    <a:pt x="28" y="0"/>
                    <a:pt x="28" y="0"/>
                  </a:cubicBezTo>
                  <a:cubicBezTo>
                    <a:pt x="28" y="0"/>
                    <a:pt x="28" y="0"/>
                    <a:pt x="28" y="0"/>
                  </a:cubicBezTo>
                </a:path>
              </a:pathLst>
            </a:custGeom>
            <a:solidFill>
              <a:srgbClr val="74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52" name="Freeform 442">
              <a:extLst>
                <a:ext uri="{FF2B5EF4-FFF2-40B4-BE49-F238E27FC236}">
                  <a16:creationId xmlns:a16="http://schemas.microsoft.com/office/drawing/2014/main" id="{E3846F8D-A282-4EF6-BDE4-9BD7AB588B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29962" y="4563832"/>
              <a:ext cx="406400" cy="525463"/>
            </a:xfrm>
            <a:custGeom>
              <a:avLst/>
              <a:gdLst>
                <a:gd name="T0" fmla="*/ 204 w 204"/>
                <a:gd name="T1" fmla="*/ 0 h 264"/>
                <a:gd name="T2" fmla="*/ 198 w 204"/>
                <a:gd name="T3" fmla="*/ 0 h 264"/>
                <a:gd name="T4" fmla="*/ 198 w 204"/>
                <a:gd name="T5" fmla="*/ 247 h 264"/>
                <a:gd name="T6" fmla="*/ 28 w 204"/>
                <a:gd name="T7" fmla="*/ 247 h 264"/>
                <a:gd name="T8" fmla="*/ 28 w 204"/>
                <a:gd name="T9" fmla="*/ 0 h 264"/>
                <a:gd name="T10" fmla="*/ 5 w 204"/>
                <a:gd name="T11" fmla="*/ 8 h 264"/>
                <a:gd name="T12" fmla="*/ 0 w 204"/>
                <a:gd name="T13" fmla="*/ 20 h 264"/>
                <a:gd name="T14" fmla="*/ 0 w 204"/>
                <a:gd name="T15" fmla="*/ 20 h 264"/>
                <a:gd name="T16" fmla="*/ 0 w 204"/>
                <a:gd name="T17" fmla="*/ 264 h 264"/>
                <a:gd name="T18" fmla="*/ 204 w 204"/>
                <a:gd name="T19" fmla="*/ 264 h 264"/>
                <a:gd name="T20" fmla="*/ 204 w 204"/>
                <a:gd name="T21" fmla="*/ 0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4" h="264">
                  <a:moveTo>
                    <a:pt x="204" y="0"/>
                  </a:moveTo>
                  <a:cubicBezTo>
                    <a:pt x="198" y="0"/>
                    <a:pt x="198" y="0"/>
                    <a:pt x="198" y="0"/>
                  </a:cubicBezTo>
                  <a:cubicBezTo>
                    <a:pt x="198" y="247"/>
                    <a:pt x="198" y="247"/>
                    <a:pt x="198" y="247"/>
                  </a:cubicBezTo>
                  <a:cubicBezTo>
                    <a:pt x="28" y="247"/>
                    <a:pt x="28" y="247"/>
                    <a:pt x="28" y="247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8" y="0"/>
                    <a:pt x="13" y="0"/>
                    <a:pt x="5" y="8"/>
                  </a:cubicBezTo>
                  <a:cubicBezTo>
                    <a:pt x="0" y="13"/>
                    <a:pt x="0" y="19"/>
                    <a:pt x="0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204" y="264"/>
                    <a:pt x="204" y="264"/>
                    <a:pt x="204" y="264"/>
                  </a:cubicBezTo>
                  <a:cubicBezTo>
                    <a:pt x="204" y="0"/>
                    <a:pt x="204" y="0"/>
                    <a:pt x="204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53" name="Freeform 443">
              <a:extLst>
                <a:ext uri="{FF2B5EF4-FFF2-40B4-BE49-F238E27FC236}">
                  <a16:creationId xmlns:a16="http://schemas.microsoft.com/office/drawing/2014/main" id="{D62F8002-93F9-44FE-B5CF-1222ECA07E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25150" y="5055957"/>
              <a:ext cx="404812" cy="33338"/>
            </a:xfrm>
            <a:custGeom>
              <a:avLst/>
              <a:gdLst>
                <a:gd name="T0" fmla="*/ 0 w 204"/>
                <a:gd name="T1" fmla="*/ 17 h 17"/>
                <a:gd name="T2" fmla="*/ 6 w 204"/>
                <a:gd name="T3" fmla="*/ 0 h 17"/>
                <a:gd name="T4" fmla="*/ 176 w 204"/>
                <a:gd name="T5" fmla="*/ 0 h 17"/>
                <a:gd name="T6" fmla="*/ 204 w 204"/>
                <a:gd name="T7" fmla="*/ 17 h 17"/>
                <a:gd name="T8" fmla="*/ 0 w 204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4" h="17">
                  <a:moveTo>
                    <a:pt x="0" y="17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76" y="0"/>
                    <a:pt x="197" y="4"/>
                    <a:pt x="204" y="17"/>
                  </a:cubicBezTo>
                  <a:lnTo>
                    <a:pt x="0" y="17"/>
                  </a:lnTo>
                  <a:close/>
                </a:path>
              </a:pathLst>
            </a:custGeom>
            <a:solidFill>
              <a:srgbClr val="D3D3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54" name="Freeform 444">
              <a:extLst>
                <a:ext uri="{FF2B5EF4-FFF2-40B4-BE49-F238E27FC236}">
                  <a16:creationId xmlns:a16="http://schemas.microsoft.com/office/drawing/2014/main" id="{F88CBFC4-B8E0-4615-A887-ADFFFF99E0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29962" y="5055957"/>
              <a:ext cx="406400" cy="33338"/>
            </a:xfrm>
            <a:custGeom>
              <a:avLst/>
              <a:gdLst>
                <a:gd name="T0" fmla="*/ 204 w 204"/>
                <a:gd name="T1" fmla="*/ 17 h 17"/>
                <a:gd name="T2" fmla="*/ 198 w 204"/>
                <a:gd name="T3" fmla="*/ 0 h 17"/>
                <a:gd name="T4" fmla="*/ 28 w 204"/>
                <a:gd name="T5" fmla="*/ 0 h 17"/>
                <a:gd name="T6" fmla="*/ 0 w 204"/>
                <a:gd name="T7" fmla="*/ 17 h 17"/>
                <a:gd name="T8" fmla="*/ 204 w 204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4" h="17">
                  <a:moveTo>
                    <a:pt x="204" y="17"/>
                  </a:moveTo>
                  <a:cubicBezTo>
                    <a:pt x="198" y="0"/>
                    <a:pt x="198" y="0"/>
                    <a:pt x="198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8" y="0"/>
                    <a:pt x="7" y="4"/>
                    <a:pt x="0" y="17"/>
                  </a:cubicBezTo>
                  <a:lnTo>
                    <a:pt x="204" y="17"/>
                  </a:lnTo>
                  <a:close/>
                </a:path>
              </a:pathLst>
            </a:custGeom>
            <a:solidFill>
              <a:srgbClr val="D3D3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55" name="Rectangle 445">
              <a:extLst>
                <a:ext uri="{FF2B5EF4-FFF2-40B4-BE49-F238E27FC236}">
                  <a16:creationId xmlns:a16="http://schemas.microsoft.com/office/drawing/2014/main" id="{79B23FEA-7BB6-4D18-B865-CB6415A60D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28375" y="4563832"/>
              <a:ext cx="4762" cy="539750"/>
            </a:xfrm>
            <a:prstGeom prst="rect">
              <a:avLst/>
            </a:prstGeom>
            <a:solidFill>
              <a:srgbClr val="4352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37956" name="Freeform 446">
              <a:extLst>
                <a:ext uri="{FF2B5EF4-FFF2-40B4-BE49-F238E27FC236}">
                  <a16:creationId xmlns:a16="http://schemas.microsoft.com/office/drawing/2014/main" id="{CCEAA73A-5298-4F05-8188-4EBBBC9570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28375" y="4563832"/>
              <a:ext cx="4762" cy="539750"/>
            </a:xfrm>
            <a:custGeom>
              <a:avLst/>
              <a:gdLst>
                <a:gd name="T0" fmla="*/ 3 w 3"/>
                <a:gd name="T1" fmla="*/ 340 h 340"/>
                <a:gd name="T2" fmla="*/ 3 w 3"/>
                <a:gd name="T3" fmla="*/ 0 h 340"/>
                <a:gd name="T4" fmla="*/ 0 w 3"/>
                <a:gd name="T5" fmla="*/ 0 h 340"/>
                <a:gd name="T6" fmla="*/ 0 w 3"/>
                <a:gd name="T7" fmla="*/ 340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340">
                  <a:moveTo>
                    <a:pt x="3" y="34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0" y="34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57" name="Freeform 447">
              <a:extLst>
                <a:ext uri="{FF2B5EF4-FFF2-40B4-BE49-F238E27FC236}">
                  <a16:creationId xmlns:a16="http://schemas.microsoft.com/office/drawing/2014/main" id="{87865BA0-0B4D-41C0-B9F8-688DACCC03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597169"/>
              <a:ext cx="319087" cy="11113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58" name="Freeform 448">
              <a:extLst>
                <a:ext uri="{FF2B5EF4-FFF2-40B4-BE49-F238E27FC236}">
                  <a16:creationId xmlns:a16="http://schemas.microsoft.com/office/drawing/2014/main" id="{064443D5-9421-423A-810A-73567006F5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625744"/>
              <a:ext cx="319087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59" name="Freeform 449">
              <a:extLst>
                <a:ext uri="{FF2B5EF4-FFF2-40B4-BE49-F238E27FC236}">
                  <a16:creationId xmlns:a16="http://schemas.microsoft.com/office/drawing/2014/main" id="{3BCE1F8D-2345-43DE-8205-FFD52D300C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655907"/>
              <a:ext cx="319087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60" name="Freeform 450">
              <a:extLst>
                <a:ext uri="{FF2B5EF4-FFF2-40B4-BE49-F238E27FC236}">
                  <a16:creationId xmlns:a16="http://schemas.microsoft.com/office/drawing/2014/main" id="{9176C07A-EA15-4116-938A-D793C9274E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682894"/>
              <a:ext cx="319087" cy="11113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61" name="Freeform 451">
              <a:extLst>
                <a:ext uri="{FF2B5EF4-FFF2-40B4-BE49-F238E27FC236}">
                  <a16:creationId xmlns:a16="http://schemas.microsoft.com/office/drawing/2014/main" id="{3C6B4552-C547-47E1-8607-99A3A37295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713057"/>
              <a:ext cx="319087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62" name="Freeform 452">
              <a:extLst>
                <a:ext uri="{FF2B5EF4-FFF2-40B4-BE49-F238E27FC236}">
                  <a16:creationId xmlns:a16="http://schemas.microsoft.com/office/drawing/2014/main" id="{62FC83E9-7D8F-41A9-8904-F6C88E3015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741632"/>
              <a:ext cx="319087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5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5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63" name="Freeform 453">
              <a:extLst>
                <a:ext uri="{FF2B5EF4-FFF2-40B4-BE49-F238E27FC236}">
                  <a16:creationId xmlns:a16="http://schemas.microsoft.com/office/drawing/2014/main" id="{28C97E11-A27E-4383-A260-7A34C8B8BE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770207"/>
              <a:ext cx="319087" cy="11113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64" name="Freeform 454">
              <a:extLst>
                <a:ext uri="{FF2B5EF4-FFF2-40B4-BE49-F238E27FC236}">
                  <a16:creationId xmlns:a16="http://schemas.microsoft.com/office/drawing/2014/main" id="{1C435CF9-A16F-4126-AD48-3CFA7EF5C8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798782"/>
              <a:ext cx="319087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5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5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65" name="Freeform 455">
              <a:extLst>
                <a:ext uri="{FF2B5EF4-FFF2-40B4-BE49-F238E27FC236}">
                  <a16:creationId xmlns:a16="http://schemas.microsoft.com/office/drawing/2014/main" id="{D2C6D4EB-0B1E-443F-855A-8CA38DDFE8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828944"/>
              <a:ext cx="319087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66" name="Freeform 456">
              <a:extLst>
                <a:ext uri="{FF2B5EF4-FFF2-40B4-BE49-F238E27FC236}">
                  <a16:creationId xmlns:a16="http://schemas.microsoft.com/office/drawing/2014/main" id="{60BD01BE-31E8-4C3B-87D6-1218B211CF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855932"/>
              <a:ext cx="319087" cy="12700"/>
            </a:xfrm>
            <a:custGeom>
              <a:avLst/>
              <a:gdLst>
                <a:gd name="T0" fmla="*/ 158 w 160"/>
                <a:gd name="T1" fmla="*/ 0 h 6"/>
                <a:gd name="T2" fmla="*/ 2 w 160"/>
                <a:gd name="T3" fmla="*/ 0 h 6"/>
                <a:gd name="T4" fmla="*/ 0 w 160"/>
                <a:gd name="T5" fmla="*/ 2 h 6"/>
                <a:gd name="T6" fmla="*/ 0 w 160"/>
                <a:gd name="T7" fmla="*/ 3 h 6"/>
                <a:gd name="T8" fmla="*/ 2 w 160"/>
                <a:gd name="T9" fmla="*/ 6 h 6"/>
                <a:gd name="T10" fmla="*/ 158 w 160"/>
                <a:gd name="T11" fmla="*/ 6 h 6"/>
                <a:gd name="T12" fmla="*/ 160 w 160"/>
                <a:gd name="T13" fmla="*/ 3 h 6"/>
                <a:gd name="T14" fmla="*/ 160 w 160"/>
                <a:gd name="T15" fmla="*/ 2 h 6"/>
                <a:gd name="T16" fmla="*/ 158 w 160"/>
                <a:gd name="T1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6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5"/>
                    <a:pt x="1" y="6"/>
                    <a:pt x="2" y="6"/>
                  </a:cubicBezTo>
                  <a:cubicBezTo>
                    <a:pt x="158" y="6"/>
                    <a:pt x="158" y="6"/>
                    <a:pt x="158" y="6"/>
                  </a:cubicBezTo>
                  <a:cubicBezTo>
                    <a:pt x="159" y="6"/>
                    <a:pt x="160" y="5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67" name="Freeform 457">
              <a:extLst>
                <a:ext uri="{FF2B5EF4-FFF2-40B4-BE49-F238E27FC236}">
                  <a16:creationId xmlns:a16="http://schemas.microsoft.com/office/drawing/2014/main" id="{72DAA162-257D-4F0F-98F7-BCDC77BC77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886094"/>
              <a:ext cx="319087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68" name="Freeform 458">
              <a:extLst>
                <a:ext uri="{FF2B5EF4-FFF2-40B4-BE49-F238E27FC236}">
                  <a16:creationId xmlns:a16="http://schemas.microsoft.com/office/drawing/2014/main" id="{04F53971-FC83-4276-93B6-342DDEC254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914669"/>
              <a:ext cx="319087" cy="11113"/>
            </a:xfrm>
            <a:custGeom>
              <a:avLst/>
              <a:gdLst>
                <a:gd name="T0" fmla="*/ 158 w 160"/>
                <a:gd name="T1" fmla="*/ 0 h 6"/>
                <a:gd name="T2" fmla="*/ 2 w 160"/>
                <a:gd name="T3" fmla="*/ 0 h 6"/>
                <a:gd name="T4" fmla="*/ 0 w 160"/>
                <a:gd name="T5" fmla="*/ 2 h 6"/>
                <a:gd name="T6" fmla="*/ 0 w 160"/>
                <a:gd name="T7" fmla="*/ 4 h 6"/>
                <a:gd name="T8" fmla="*/ 2 w 160"/>
                <a:gd name="T9" fmla="*/ 6 h 6"/>
                <a:gd name="T10" fmla="*/ 158 w 160"/>
                <a:gd name="T11" fmla="*/ 6 h 6"/>
                <a:gd name="T12" fmla="*/ 160 w 160"/>
                <a:gd name="T13" fmla="*/ 4 h 6"/>
                <a:gd name="T14" fmla="*/ 160 w 160"/>
                <a:gd name="T15" fmla="*/ 2 h 6"/>
                <a:gd name="T16" fmla="*/ 158 w 160"/>
                <a:gd name="T1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6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1" y="6"/>
                    <a:pt x="2" y="6"/>
                  </a:cubicBezTo>
                  <a:cubicBezTo>
                    <a:pt x="158" y="6"/>
                    <a:pt x="158" y="6"/>
                    <a:pt x="158" y="6"/>
                  </a:cubicBezTo>
                  <a:cubicBezTo>
                    <a:pt x="159" y="6"/>
                    <a:pt x="160" y="5"/>
                    <a:pt x="160" y="4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69" name="Freeform 459">
              <a:extLst>
                <a:ext uri="{FF2B5EF4-FFF2-40B4-BE49-F238E27FC236}">
                  <a16:creationId xmlns:a16="http://schemas.microsoft.com/office/drawing/2014/main" id="{EEC9249A-1642-4805-A980-B03E6A5957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944832"/>
              <a:ext cx="319087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70" name="Freeform 460">
              <a:extLst>
                <a:ext uri="{FF2B5EF4-FFF2-40B4-BE49-F238E27FC236}">
                  <a16:creationId xmlns:a16="http://schemas.microsoft.com/office/drawing/2014/main" id="{D21ED346-A9D1-4AF8-A9B0-A425342E80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973407"/>
              <a:ext cx="319087" cy="11113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0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0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71" name="Freeform 461">
              <a:extLst>
                <a:ext uri="{FF2B5EF4-FFF2-40B4-BE49-F238E27FC236}">
                  <a16:creationId xmlns:a16="http://schemas.microsoft.com/office/drawing/2014/main" id="{464E1282-618C-4EC1-B3CA-BC14A67D3F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5001982"/>
              <a:ext cx="319087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72" name="Freeform 462">
              <a:extLst>
                <a:ext uri="{FF2B5EF4-FFF2-40B4-BE49-F238E27FC236}">
                  <a16:creationId xmlns:a16="http://schemas.microsoft.com/office/drawing/2014/main" id="{6B91E194-16ED-4DEF-9E27-9C9305F49D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595582"/>
              <a:ext cx="317500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5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5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73" name="Freeform 463">
              <a:extLst>
                <a:ext uri="{FF2B5EF4-FFF2-40B4-BE49-F238E27FC236}">
                  <a16:creationId xmlns:a16="http://schemas.microsoft.com/office/drawing/2014/main" id="{45012D1D-82B1-4ECF-A7CC-32A2E8BBB8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625744"/>
              <a:ext cx="317500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74" name="Freeform 464">
              <a:extLst>
                <a:ext uri="{FF2B5EF4-FFF2-40B4-BE49-F238E27FC236}">
                  <a16:creationId xmlns:a16="http://schemas.microsoft.com/office/drawing/2014/main" id="{B5965237-9F07-4C9A-B2F7-DB4B87C9BF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652732"/>
              <a:ext cx="317500" cy="11113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5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5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75" name="Freeform 465">
              <a:extLst>
                <a:ext uri="{FF2B5EF4-FFF2-40B4-BE49-F238E27FC236}">
                  <a16:creationId xmlns:a16="http://schemas.microsoft.com/office/drawing/2014/main" id="{F57DD2FF-3D2A-406B-B3BD-10F9F21A3B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682894"/>
              <a:ext cx="317500" cy="11113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76" name="Freeform 466">
              <a:extLst>
                <a:ext uri="{FF2B5EF4-FFF2-40B4-BE49-F238E27FC236}">
                  <a16:creationId xmlns:a16="http://schemas.microsoft.com/office/drawing/2014/main" id="{125D3EA1-3BD6-4DD9-B057-D26339B523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711469"/>
              <a:ext cx="317500" cy="11113"/>
            </a:xfrm>
            <a:custGeom>
              <a:avLst/>
              <a:gdLst>
                <a:gd name="T0" fmla="*/ 158 w 160"/>
                <a:gd name="T1" fmla="*/ 0 h 6"/>
                <a:gd name="T2" fmla="*/ 2 w 160"/>
                <a:gd name="T3" fmla="*/ 0 h 6"/>
                <a:gd name="T4" fmla="*/ 0 w 160"/>
                <a:gd name="T5" fmla="*/ 2 h 6"/>
                <a:gd name="T6" fmla="*/ 0 w 160"/>
                <a:gd name="T7" fmla="*/ 4 h 6"/>
                <a:gd name="T8" fmla="*/ 2 w 160"/>
                <a:gd name="T9" fmla="*/ 6 h 6"/>
                <a:gd name="T10" fmla="*/ 158 w 160"/>
                <a:gd name="T11" fmla="*/ 6 h 6"/>
                <a:gd name="T12" fmla="*/ 160 w 160"/>
                <a:gd name="T13" fmla="*/ 4 h 6"/>
                <a:gd name="T14" fmla="*/ 160 w 160"/>
                <a:gd name="T15" fmla="*/ 2 h 6"/>
                <a:gd name="T16" fmla="*/ 158 w 160"/>
                <a:gd name="T1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6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1" y="6"/>
                    <a:pt x="2" y="6"/>
                  </a:cubicBezTo>
                  <a:cubicBezTo>
                    <a:pt x="158" y="6"/>
                    <a:pt x="158" y="6"/>
                    <a:pt x="158" y="6"/>
                  </a:cubicBezTo>
                  <a:cubicBezTo>
                    <a:pt x="159" y="6"/>
                    <a:pt x="160" y="5"/>
                    <a:pt x="160" y="4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77" name="Freeform 467">
              <a:extLst>
                <a:ext uri="{FF2B5EF4-FFF2-40B4-BE49-F238E27FC236}">
                  <a16:creationId xmlns:a16="http://schemas.microsoft.com/office/drawing/2014/main" id="{884AA3F9-0D07-4B7C-A153-402322FF90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741632"/>
              <a:ext cx="317500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78" name="Freeform 468">
              <a:extLst>
                <a:ext uri="{FF2B5EF4-FFF2-40B4-BE49-F238E27FC236}">
                  <a16:creationId xmlns:a16="http://schemas.microsoft.com/office/drawing/2014/main" id="{E54ED498-D49B-4C61-8794-98C16BC193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768619"/>
              <a:ext cx="317500" cy="12700"/>
            </a:xfrm>
            <a:custGeom>
              <a:avLst/>
              <a:gdLst>
                <a:gd name="T0" fmla="*/ 158 w 160"/>
                <a:gd name="T1" fmla="*/ 0 h 6"/>
                <a:gd name="T2" fmla="*/ 2 w 160"/>
                <a:gd name="T3" fmla="*/ 0 h 6"/>
                <a:gd name="T4" fmla="*/ 0 w 160"/>
                <a:gd name="T5" fmla="*/ 2 h 6"/>
                <a:gd name="T6" fmla="*/ 0 w 160"/>
                <a:gd name="T7" fmla="*/ 4 h 6"/>
                <a:gd name="T8" fmla="*/ 2 w 160"/>
                <a:gd name="T9" fmla="*/ 6 h 6"/>
                <a:gd name="T10" fmla="*/ 158 w 160"/>
                <a:gd name="T11" fmla="*/ 6 h 6"/>
                <a:gd name="T12" fmla="*/ 160 w 160"/>
                <a:gd name="T13" fmla="*/ 4 h 6"/>
                <a:gd name="T14" fmla="*/ 160 w 160"/>
                <a:gd name="T15" fmla="*/ 2 h 6"/>
                <a:gd name="T16" fmla="*/ 158 w 160"/>
                <a:gd name="T1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6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1" y="6"/>
                    <a:pt x="2" y="6"/>
                  </a:cubicBezTo>
                  <a:cubicBezTo>
                    <a:pt x="158" y="6"/>
                    <a:pt x="158" y="6"/>
                    <a:pt x="158" y="6"/>
                  </a:cubicBezTo>
                  <a:cubicBezTo>
                    <a:pt x="159" y="6"/>
                    <a:pt x="160" y="5"/>
                    <a:pt x="160" y="4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79" name="Freeform 469">
              <a:extLst>
                <a:ext uri="{FF2B5EF4-FFF2-40B4-BE49-F238E27FC236}">
                  <a16:creationId xmlns:a16="http://schemas.microsoft.com/office/drawing/2014/main" id="{18327D53-DEC4-4736-BFC5-616C62855D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798782"/>
              <a:ext cx="317500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80" name="Freeform 470">
              <a:extLst>
                <a:ext uri="{FF2B5EF4-FFF2-40B4-BE49-F238E27FC236}">
                  <a16:creationId xmlns:a16="http://schemas.microsoft.com/office/drawing/2014/main" id="{C010406C-79D7-4772-8ED3-7B0D4C0855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828944"/>
              <a:ext cx="317500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0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0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81" name="Freeform 471">
              <a:extLst>
                <a:ext uri="{FF2B5EF4-FFF2-40B4-BE49-F238E27FC236}">
                  <a16:creationId xmlns:a16="http://schemas.microsoft.com/office/drawing/2014/main" id="{19ED54CC-5102-4E91-8152-AD968027F3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855932"/>
              <a:ext cx="317500" cy="11113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82" name="Freeform 472">
              <a:extLst>
                <a:ext uri="{FF2B5EF4-FFF2-40B4-BE49-F238E27FC236}">
                  <a16:creationId xmlns:a16="http://schemas.microsoft.com/office/drawing/2014/main" id="{9923FAD5-00AB-4FA8-8CB6-0411144A16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886094"/>
              <a:ext cx="317500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0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0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83" name="Freeform 473">
              <a:extLst>
                <a:ext uri="{FF2B5EF4-FFF2-40B4-BE49-F238E27FC236}">
                  <a16:creationId xmlns:a16="http://schemas.microsoft.com/office/drawing/2014/main" id="{913F313E-A176-427C-A64D-6BF54AB5C2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914669"/>
              <a:ext cx="317500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84" name="Freeform 474">
              <a:extLst>
                <a:ext uri="{FF2B5EF4-FFF2-40B4-BE49-F238E27FC236}">
                  <a16:creationId xmlns:a16="http://schemas.microsoft.com/office/drawing/2014/main" id="{DBE951EB-77AC-43DB-B087-A8AC34E84E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944832"/>
              <a:ext cx="317500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85" name="Freeform 475">
              <a:extLst>
                <a:ext uri="{FF2B5EF4-FFF2-40B4-BE49-F238E27FC236}">
                  <a16:creationId xmlns:a16="http://schemas.microsoft.com/office/drawing/2014/main" id="{95FD9857-5D94-487F-BF17-7D3D74A455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971819"/>
              <a:ext cx="317500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86" name="Freeform 476">
              <a:extLst>
                <a:ext uri="{FF2B5EF4-FFF2-40B4-BE49-F238E27FC236}">
                  <a16:creationId xmlns:a16="http://schemas.microsoft.com/office/drawing/2014/main" id="{30E0C243-DF3D-483F-AD42-407878B744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5001982"/>
              <a:ext cx="317500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87" name="Freeform 477">
              <a:extLst>
                <a:ext uri="{FF2B5EF4-FFF2-40B4-BE49-F238E27FC236}">
                  <a16:creationId xmlns:a16="http://schemas.microsoft.com/office/drawing/2014/main" id="{9B927394-A87E-441C-A679-68AF7C58E9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17250" y="5011507"/>
              <a:ext cx="30162" cy="26988"/>
            </a:xfrm>
            <a:custGeom>
              <a:avLst/>
              <a:gdLst>
                <a:gd name="T0" fmla="*/ 15 w 19"/>
                <a:gd name="T1" fmla="*/ 2 h 17"/>
                <a:gd name="T2" fmla="*/ 15 w 19"/>
                <a:gd name="T3" fmla="*/ 2 h 17"/>
                <a:gd name="T4" fmla="*/ 19 w 19"/>
                <a:gd name="T5" fmla="*/ 0 h 17"/>
                <a:gd name="T6" fmla="*/ 1 w 19"/>
                <a:gd name="T7" fmla="*/ 17 h 17"/>
                <a:gd name="T8" fmla="*/ 0 w 19"/>
                <a:gd name="T9" fmla="*/ 17 h 17"/>
                <a:gd name="T10" fmla="*/ 15 w 19"/>
                <a:gd name="T11" fmla="*/ 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7">
                  <a:moveTo>
                    <a:pt x="15" y="2"/>
                  </a:moveTo>
                  <a:lnTo>
                    <a:pt x="15" y="2"/>
                  </a:lnTo>
                  <a:lnTo>
                    <a:pt x="19" y="0"/>
                  </a:lnTo>
                  <a:lnTo>
                    <a:pt x="1" y="17"/>
                  </a:lnTo>
                  <a:lnTo>
                    <a:pt x="0" y="17"/>
                  </a:lnTo>
                  <a:lnTo>
                    <a:pt x="15" y="2"/>
                  </a:lnTo>
                  <a:close/>
                </a:path>
              </a:pathLst>
            </a:custGeom>
            <a:solidFill>
              <a:srgbClr val="A9A8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88" name="Freeform 478">
              <a:extLst>
                <a:ext uri="{FF2B5EF4-FFF2-40B4-BE49-F238E27FC236}">
                  <a16:creationId xmlns:a16="http://schemas.microsoft.com/office/drawing/2014/main" id="{E0C6A33E-0B9B-4FF2-9F37-E99C7FD3FA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28113" y="3204931"/>
              <a:ext cx="857250" cy="574675"/>
            </a:xfrm>
            <a:custGeom>
              <a:avLst/>
              <a:gdLst>
                <a:gd name="T0" fmla="*/ 415 w 431"/>
                <a:gd name="T1" fmla="*/ 288 h 288"/>
                <a:gd name="T2" fmla="*/ 17 w 431"/>
                <a:gd name="T3" fmla="*/ 288 h 288"/>
                <a:gd name="T4" fmla="*/ 0 w 431"/>
                <a:gd name="T5" fmla="*/ 271 h 288"/>
                <a:gd name="T6" fmla="*/ 0 w 431"/>
                <a:gd name="T7" fmla="*/ 17 h 288"/>
                <a:gd name="T8" fmla="*/ 17 w 431"/>
                <a:gd name="T9" fmla="*/ 0 h 288"/>
                <a:gd name="T10" fmla="*/ 415 w 431"/>
                <a:gd name="T11" fmla="*/ 0 h 288"/>
                <a:gd name="T12" fmla="*/ 431 w 431"/>
                <a:gd name="T13" fmla="*/ 17 h 288"/>
                <a:gd name="T14" fmla="*/ 431 w 431"/>
                <a:gd name="T15" fmla="*/ 271 h 288"/>
                <a:gd name="T16" fmla="*/ 415 w 431"/>
                <a:gd name="T17" fmla="*/ 288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1" h="288">
                  <a:moveTo>
                    <a:pt x="415" y="288"/>
                  </a:moveTo>
                  <a:cubicBezTo>
                    <a:pt x="17" y="288"/>
                    <a:pt x="17" y="288"/>
                    <a:pt x="17" y="288"/>
                  </a:cubicBezTo>
                  <a:cubicBezTo>
                    <a:pt x="8" y="288"/>
                    <a:pt x="0" y="280"/>
                    <a:pt x="0" y="27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415" y="0"/>
                    <a:pt x="415" y="0"/>
                    <a:pt x="415" y="0"/>
                  </a:cubicBezTo>
                  <a:cubicBezTo>
                    <a:pt x="424" y="0"/>
                    <a:pt x="431" y="8"/>
                    <a:pt x="431" y="17"/>
                  </a:cubicBezTo>
                  <a:cubicBezTo>
                    <a:pt x="431" y="271"/>
                    <a:pt x="431" y="271"/>
                    <a:pt x="431" y="271"/>
                  </a:cubicBezTo>
                  <a:cubicBezTo>
                    <a:pt x="431" y="280"/>
                    <a:pt x="424" y="288"/>
                    <a:pt x="415" y="288"/>
                  </a:cubicBezTo>
                  <a:close/>
                </a:path>
              </a:pathLst>
            </a:custGeom>
            <a:solidFill>
              <a:srgbClr val="D2D3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89" name="Freeform 479">
              <a:extLst>
                <a:ext uri="{FF2B5EF4-FFF2-40B4-BE49-F238E27FC236}">
                  <a16:creationId xmlns:a16="http://schemas.microsoft.com/office/drawing/2014/main" id="{34F7B24E-EEB9-4532-A3D7-B83271F8B4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09100" y="3228744"/>
              <a:ext cx="298450" cy="179388"/>
            </a:xfrm>
            <a:custGeom>
              <a:avLst/>
              <a:gdLst>
                <a:gd name="T0" fmla="*/ 141 w 150"/>
                <a:gd name="T1" fmla="*/ 90 h 90"/>
                <a:gd name="T2" fmla="*/ 9 w 150"/>
                <a:gd name="T3" fmla="*/ 90 h 90"/>
                <a:gd name="T4" fmla="*/ 0 w 150"/>
                <a:gd name="T5" fmla="*/ 81 h 90"/>
                <a:gd name="T6" fmla="*/ 0 w 150"/>
                <a:gd name="T7" fmla="*/ 9 h 90"/>
                <a:gd name="T8" fmla="*/ 9 w 150"/>
                <a:gd name="T9" fmla="*/ 0 h 90"/>
                <a:gd name="T10" fmla="*/ 141 w 150"/>
                <a:gd name="T11" fmla="*/ 0 h 90"/>
                <a:gd name="T12" fmla="*/ 150 w 150"/>
                <a:gd name="T13" fmla="*/ 9 h 90"/>
                <a:gd name="T14" fmla="*/ 150 w 150"/>
                <a:gd name="T15" fmla="*/ 81 h 90"/>
                <a:gd name="T16" fmla="*/ 141 w 150"/>
                <a:gd name="T17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0" h="90">
                  <a:moveTo>
                    <a:pt x="141" y="90"/>
                  </a:moveTo>
                  <a:cubicBezTo>
                    <a:pt x="9" y="90"/>
                    <a:pt x="9" y="90"/>
                    <a:pt x="9" y="90"/>
                  </a:cubicBezTo>
                  <a:cubicBezTo>
                    <a:pt x="4" y="90"/>
                    <a:pt x="0" y="86"/>
                    <a:pt x="0" y="81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41" y="0"/>
                    <a:pt x="141" y="0"/>
                    <a:pt x="141" y="0"/>
                  </a:cubicBezTo>
                  <a:cubicBezTo>
                    <a:pt x="146" y="0"/>
                    <a:pt x="150" y="4"/>
                    <a:pt x="150" y="9"/>
                  </a:cubicBezTo>
                  <a:cubicBezTo>
                    <a:pt x="150" y="81"/>
                    <a:pt x="150" y="81"/>
                    <a:pt x="150" y="81"/>
                  </a:cubicBezTo>
                  <a:cubicBezTo>
                    <a:pt x="150" y="86"/>
                    <a:pt x="146" y="90"/>
                    <a:pt x="141" y="90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90" name="Freeform 480">
              <a:extLst>
                <a:ext uri="{FF2B5EF4-FFF2-40B4-BE49-F238E27FC236}">
                  <a16:creationId xmlns:a16="http://schemas.microsoft.com/office/drawing/2014/main" id="{1E078122-6198-402E-A492-3F41FFDABB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09100" y="3447819"/>
              <a:ext cx="325437" cy="52388"/>
            </a:xfrm>
            <a:custGeom>
              <a:avLst/>
              <a:gdLst>
                <a:gd name="T0" fmla="*/ 158 w 164"/>
                <a:gd name="T1" fmla="*/ 26 h 26"/>
                <a:gd name="T2" fmla="*/ 6 w 164"/>
                <a:gd name="T3" fmla="*/ 26 h 26"/>
                <a:gd name="T4" fmla="*/ 0 w 164"/>
                <a:gd name="T5" fmla="*/ 20 h 26"/>
                <a:gd name="T6" fmla="*/ 0 w 164"/>
                <a:gd name="T7" fmla="*/ 6 h 26"/>
                <a:gd name="T8" fmla="*/ 6 w 164"/>
                <a:gd name="T9" fmla="*/ 0 h 26"/>
                <a:gd name="T10" fmla="*/ 158 w 164"/>
                <a:gd name="T11" fmla="*/ 0 h 26"/>
                <a:gd name="T12" fmla="*/ 164 w 164"/>
                <a:gd name="T13" fmla="*/ 6 h 26"/>
                <a:gd name="T14" fmla="*/ 164 w 164"/>
                <a:gd name="T15" fmla="*/ 20 h 26"/>
                <a:gd name="T16" fmla="*/ 158 w 164"/>
                <a:gd name="T17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4" h="26">
                  <a:moveTo>
                    <a:pt x="158" y="26"/>
                  </a:moveTo>
                  <a:cubicBezTo>
                    <a:pt x="6" y="26"/>
                    <a:pt x="6" y="26"/>
                    <a:pt x="6" y="26"/>
                  </a:cubicBezTo>
                  <a:cubicBezTo>
                    <a:pt x="3" y="26"/>
                    <a:pt x="0" y="24"/>
                    <a:pt x="0" y="2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58" y="0"/>
                    <a:pt x="158" y="0"/>
                    <a:pt x="158" y="0"/>
                  </a:cubicBezTo>
                  <a:cubicBezTo>
                    <a:pt x="161" y="0"/>
                    <a:pt x="164" y="3"/>
                    <a:pt x="164" y="6"/>
                  </a:cubicBezTo>
                  <a:cubicBezTo>
                    <a:pt x="164" y="20"/>
                    <a:pt x="164" y="20"/>
                    <a:pt x="164" y="20"/>
                  </a:cubicBezTo>
                  <a:cubicBezTo>
                    <a:pt x="164" y="24"/>
                    <a:pt x="161" y="26"/>
                    <a:pt x="158" y="26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91" name="Freeform 481">
              <a:extLst>
                <a:ext uri="{FF2B5EF4-FFF2-40B4-BE49-F238E27FC236}">
                  <a16:creationId xmlns:a16="http://schemas.microsoft.com/office/drawing/2014/main" id="{320C030D-FA5A-4753-9D3C-CB3F6D97AB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53513" y="3446231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3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92" name="Freeform 482">
              <a:extLst>
                <a:ext uri="{FF2B5EF4-FFF2-40B4-BE49-F238E27FC236}">
                  <a16:creationId xmlns:a16="http://schemas.microsoft.com/office/drawing/2014/main" id="{581B2D4D-1A89-48AF-A270-0B3408AE22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39238" y="3446231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2" y="0"/>
                    <a:pt x="35" y="3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2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93" name="Freeform 483">
              <a:extLst>
                <a:ext uri="{FF2B5EF4-FFF2-40B4-BE49-F238E27FC236}">
                  <a16:creationId xmlns:a16="http://schemas.microsoft.com/office/drawing/2014/main" id="{28F5F59F-714F-4859-AAFD-663C23A646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23375" y="3446231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3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3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3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94" name="Freeform 484">
              <a:extLst>
                <a:ext uri="{FF2B5EF4-FFF2-40B4-BE49-F238E27FC236}">
                  <a16:creationId xmlns:a16="http://schemas.microsoft.com/office/drawing/2014/main" id="{A84C3DEF-65AA-4963-8218-8BA3D20FD1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48825" y="3446231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3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95" name="Freeform 485">
              <a:extLst>
                <a:ext uri="{FF2B5EF4-FFF2-40B4-BE49-F238E27FC236}">
                  <a16:creationId xmlns:a16="http://schemas.microsoft.com/office/drawing/2014/main" id="{87BCB05B-B4E8-41CE-9750-6EAF632DD3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34550" y="3446231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3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96" name="Freeform 486">
              <a:extLst>
                <a:ext uri="{FF2B5EF4-FFF2-40B4-BE49-F238E27FC236}">
                  <a16:creationId xmlns:a16="http://schemas.microsoft.com/office/drawing/2014/main" id="{EA510644-7677-4B28-A979-E25A94141F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53513" y="3514494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4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4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97" name="Freeform 487">
              <a:extLst>
                <a:ext uri="{FF2B5EF4-FFF2-40B4-BE49-F238E27FC236}">
                  <a16:creationId xmlns:a16="http://schemas.microsoft.com/office/drawing/2014/main" id="{D5DB334D-5C80-4C6B-8D25-CE39663BA5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39238" y="3514494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4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2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4"/>
                    <a:pt x="32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98" name="Freeform 488">
              <a:extLst>
                <a:ext uri="{FF2B5EF4-FFF2-40B4-BE49-F238E27FC236}">
                  <a16:creationId xmlns:a16="http://schemas.microsoft.com/office/drawing/2014/main" id="{F5D75EF3-9B78-4651-AA85-8C0CCD7491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23375" y="3514494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3" y="27"/>
                    <a:pt x="0" y="24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3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4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99" name="Freeform 489">
              <a:extLst>
                <a:ext uri="{FF2B5EF4-FFF2-40B4-BE49-F238E27FC236}">
                  <a16:creationId xmlns:a16="http://schemas.microsoft.com/office/drawing/2014/main" id="{E8CC4F3B-CD4E-495E-B6B8-1F628CD9BC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09100" y="3514494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4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4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00" name="Freeform 490">
              <a:extLst>
                <a:ext uri="{FF2B5EF4-FFF2-40B4-BE49-F238E27FC236}">
                  <a16:creationId xmlns:a16="http://schemas.microsoft.com/office/drawing/2014/main" id="{0EF5F89A-AE59-42CA-AF38-578EDD5695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94825" y="3514494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4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4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01" name="Freeform 491">
              <a:extLst>
                <a:ext uri="{FF2B5EF4-FFF2-40B4-BE49-F238E27FC236}">
                  <a16:creationId xmlns:a16="http://schemas.microsoft.com/office/drawing/2014/main" id="{593109E3-3C89-406D-BCD0-1F89A28708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80550" y="3514494"/>
              <a:ext cx="68262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4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2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4"/>
                    <a:pt x="32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02" name="Freeform 492">
              <a:extLst>
                <a:ext uri="{FF2B5EF4-FFF2-40B4-BE49-F238E27FC236}">
                  <a16:creationId xmlns:a16="http://schemas.microsoft.com/office/drawing/2014/main" id="{52CA521A-9B7D-46A4-A3A3-DFECDE6310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63100" y="3514494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3" y="27"/>
                    <a:pt x="0" y="24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3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4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03" name="Freeform 493">
              <a:extLst>
                <a:ext uri="{FF2B5EF4-FFF2-40B4-BE49-F238E27FC236}">
                  <a16:creationId xmlns:a16="http://schemas.microsoft.com/office/drawing/2014/main" id="{579F6060-6F20-4F6B-9AD1-BA251C023C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48825" y="3514494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4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4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04" name="Freeform 494">
              <a:extLst>
                <a:ext uri="{FF2B5EF4-FFF2-40B4-BE49-F238E27FC236}">
                  <a16:creationId xmlns:a16="http://schemas.microsoft.com/office/drawing/2014/main" id="{C222D682-8EE7-48D4-91A6-2D2B6D031A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34550" y="3514494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4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4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05" name="Freeform 495">
              <a:extLst>
                <a:ext uri="{FF2B5EF4-FFF2-40B4-BE49-F238E27FC236}">
                  <a16:creationId xmlns:a16="http://schemas.microsoft.com/office/drawing/2014/main" id="{1EDCAD3A-1100-4BEF-81F9-37E4721393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53513" y="3579581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06" name="Freeform 496">
              <a:extLst>
                <a:ext uri="{FF2B5EF4-FFF2-40B4-BE49-F238E27FC236}">
                  <a16:creationId xmlns:a16="http://schemas.microsoft.com/office/drawing/2014/main" id="{8B17F404-7ABD-487D-81A9-9C67CB819D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39238" y="3579581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2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2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07" name="Freeform 497">
              <a:extLst>
                <a:ext uri="{FF2B5EF4-FFF2-40B4-BE49-F238E27FC236}">
                  <a16:creationId xmlns:a16="http://schemas.microsoft.com/office/drawing/2014/main" id="{D6FCFBDE-2237-4639-B9F4-9D6507D7C4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23375" y="3579581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3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3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08" name="Freeform 498">
              <a:extLst>
                <a:ext uri="{FF2B5EF4-FFF2-40B4-BE49-F238E27FC236}">
                  <a16:creationId xmlns:a16="http://schemas.microsoft.com/office/drawing/2014/main" id="{9663B90A-A0BE-492D-A12D-92F34642CE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09100" y="3579581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09" name="Freeform 499">
              <a:extLst>
                <a:ext uri="{FF2B5EF4-FFF2-40B4-BE49-F238E27FC236}">
                  <a16:creationId xmlns:a16="http://schemas.microsoft.com/office/drawing/2014/main" id="{FEF2EC89-25DD-4AF6-A8FE-0E98B30D61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94825" y="3579581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10" name="Freeform 500">
              <a:extLst>
                <a:ext uri="{FF2B5EF4-FFF2-40B4-BE49-F238E27FC236}">
                  <a16:creationId xmlns:a16="http://schemas.microsoft.com/office/drawing/2014/main" id="{71678F43-827F-4C30-BA6F-4B9F077A2F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80550" y="3579581"/>
              <a:ext cx="68262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2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2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11" name="Freeform 501">
              <a:extLst>
                <a:ext uri="{FF2B5EF4-FFF2-40B4-BE49-F238E27FC236}">
                  <a16:creationId xmlns:a16="http://schemas.microsoft.com/office/drawing/2014/main" id="{CE05EF77-C547-4164-A9C3-4AE5871A9E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63100" y="3579581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3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3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12" name="Freeform 502">
              <a:extLst>
                <a:ext uri="{FF2B5EF4-FFF2-40B4-BE49-F238E27FC236}">
                  <a16:creationId xmlns:a16="http://schemas.microsoft.com/office/drawing/2014/main" id="{1EE16524-2063-445F-B443-6A5C8C31F1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48825" y="3579581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13" name="Freeform 503">
              <a:extLst>
                <a:ext uri="{FF2B5EF4-FFF2-40B4-BE49-F238E27FC236}">
                  <a16:creationId xmlns:a16="http://schemas.microsoft.com/office/drawing/2014/main" id="{A5C0146A-9EA6-45F5-8CC4-287F699C39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34550" y="3579581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14" name="Freeform 504">
              <a:extLst>
                <a:ext uri="{FF2B5EF4-FFF2-40B4-BE49-F238E27FC236}">
                  <a16:creationId xmlns:a16="http://schemas.microsoft.com/office/drawing/2014/main" id="{E0D9B376-8DAA-48B6-938D-0C17DBEA12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53513" y="3646256"/>
              <a:ext cx="69850" cy="52388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15" name="Freeform 505">
              <a:extLst>
                <a:ext uri="{FF2B5EF4-FFF2-40B4-BE49-F238E27FC236}">
                  <a16:creationId xmlns:a16="http://schemas.microsoft.com/office/drawing/2014/main" id="{62B39BB2-4002-40FF-86DD-9BA80B03C3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39238" y="3646256"/>
              <a:ext cx="69850" cy="52388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2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2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16" name="Freeform 506">
              <a:extLst>
                <a:ext uri="{FF2B5EF4-FFF2-40B4-BE49-F238E27FC236}">
                  <a16:creationId xmlns:a16="http://schemas.microsoft.com/office/drawing/2014/main" id="{0E31E1A4-6A77-4C75-B1F3-829EAEF795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23375" y="3646256"/>
              <a:ext cx="69850" cy="52388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3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3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17" name="Freeform 507">
              <a:extLst>
                <a:ext uri="{FF2B5EF4-FFF2-40B4-BE49-F238E27FC236}">
                  <a16:creationId xmlns:a16="http://schemas.microsoft.com/office/drawing/2014/main" id="{17F03A8E-3A77-4E5A-AF74-F7A97422A2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09100" y="3646256"/>
              <a:ext cx="69850" cy="52388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18" name="Freeform 508">
              <a:extLst>
                <a:ext uri="{FF2B5EF4-FFF2-40B4-BE49-F238E27FC236}">
                  <a16:creationId xmlns:a16="http://schemas.microsoft.com/office/drawing/2014/main" id="{12AB3844-EA0F-4E0A-93AF-7DEC69285A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94825" y="3646256"/>
              <a:ext cx="69850" cy="52388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19" name="Freeform 509">
              <a:extLst>
                <a:ext uri="{FF2B5EF4-FFF2-40B4-BE49-F238E27FC236}">
                  <a16:creationId xmlns:a16="http://schemas.microsoft.com/office/drawing/2014/main" id="{1261F51B-3AC1-46A0-952A-2EB58F650D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80550" y="3646256"/>
              <a:ext cx="68262" cy="52388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2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2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20" name="Freeform 510">
              <a:extLst>
                <a:ext uri="{FF2B5EF4-FFF2-40B4-BE49-F238E27FC236}">
                  <a16:creationId xmlns:a16="http://schemas.microsoft.com/office/drawing/2014/main" id="{DA71C9D5-1B12-4304-8702-55D23E60E6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63100" y="3646256"/>
              <a:ext cx="69850" cy="52388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3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3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21" name="Freeform 511">
              <a:extLst>
                <a:ext uri="{FF2B5EF4-FFF2-40B4-BE49-F238E27FC236}">
                  <a16:creationId xmlns:a16="http://schemas.microsoft.com/office/drawing/2014/main" id="{F717EE60-AAA9-4AA9-83D3-21707624EC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48825" y="3646256"/>
              <a:ext cx="69850" cy="52388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22" name="Freeform 512">
              <a:extLst>
                <a:ext uri="{FF2B5EF4-FFF2-40B4-BE49-F238E27FC236}">
                  <a16:creationId xmlns:a16="http://schemas.microsoft.com/office/drawing/2014/main" id="{6D1AD733-89C2-4CC5-90B2-31263BAE3D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34550" y="3646256"/>
              <a:ext cx="69850" cy="52388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23" name="Freeform 513">
              <a:extLst>
                <a:ext uri="{FF2B5EF4-FFF2-40B4-BE49-F238E27FC236}">
                  <a16:creationId xmlns:a16="http://schemas.microsoft.com/office/drawing/2014/main" id="{4480BDCB-53F2-40F5-A40A-DFD43EF91B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56675" y="3779606"/>
              <a:ext cx="1003300" cy="198438"/>
            </a:xfrm>
            <a:custGeom>
              <a:avLst/>
              <a:gdLst>
                <a:gd name="T0" fmla="*/ 475 w 504"/>
                <a:gd name="T1" fmla="*/ 17 h 100"/>
                <a:gd name="T2" fmla="*/ 446 w 504"/>
                <a:gd name="T3" fmla="*/ 0 h 100"/>
                <a:gd name="T4" fmla="*/ 252 w 504"/>
                <a:gd name="T5" fmla="*/ 0 h 100"/>
                <a:gd name="T6" fmla="*/ 58 w 504"/>
                <a:gd name="T7" fmla="*/ 0 h 100"/>
                <a:gd name="T8" fmla="*/ 29 w 504"/>
                <a:gd name="T9" fmla="*/ 17 h 100"/>
                <a:gd name="T10" fmla="*/ 0 w 504"/>
                <a:gd name="T11" fmla="*/ 78 h 100"/>
                <a:gd name="T12" fmla="*/ 22 w 504"/>
                <a:gd name="T13" fmla="*/ 100 h 100"/>
                <a:gd name="T14" fmla="*/ 252 w 504"/>
                <a:gd name="T15" fmla="*/ 100 h 100"/>
                <a:gd name="T16" fmla="*/ 482 w 504"/>
                <a:gd name="T17" fmla="*/ 100 h 100"/>
                <a:gd name="T18" fmla="*/ 504 w 504"/>
                <a:gd name="T19" fmla="*/ 78 h 100"/>
                <a:gd name="T20" fmla="*/ 475 w 504"/>
                <a:gd name="T21" fmla="*/ 17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04" h="100">
                  <a:moveTo>
                    <a:pt x="475" y="17"/>
                  </a:moveTo>
                  <a:cubicBezTo>
                    <a:pt x="467" y="0"/>
                    <a:pt x="458" y="0"/>
                    <a:pt x="446" y="0"/>
                  </a:cubicBezTo>
                  <a:cubicBezTo>
                    <a:pt x="252" y="0"/>
                    <a:pt x="252" y="0"/>
                    <a:pt x="252" y="0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46" y="0"/>
                    <a:pt x="37" y="0"/>
                    <a:pt x="29" y="17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0" y="90"/>
                    <a:pt x="10" y="100"/>
                    <a:pt x="22" y="100"/>
                  </a:cubicBezTo>
                  <a:cubicBezTo>
                    <a:pt x="252" y="100"/>
                    <a:pt x="252" y="100"/>
                    <a:pt x="252" y="100"/>
                  </a:cubicBezTo>
                  <a:cubicBezTo>
                    <a:pt x="482" y="100"/>
                    <a:pt x="482" y="100"/>
                    <a:pt x="482" y="100"/>
                  </a:cubicBezTo>
                  <a:cubicBezTo>
                    <a:pt x="494" y="100"/>
                    <a:pt x="504" y="90"/>
                    <a:pt x="504" y="78"/>
                  </a:cubicBezTo>
                  <a:lnTo>
                    <a:pt x="475" y="17"/>
                  </a:ln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24" name="Freeform 514">
              <a:extLst>
                <a:ext uri="{FF2B5EF4-FFF2-40B4-BE49-F238E27FC236}">
                  <a16:creationId xmlns:a16="http://schemas.microsoft.com/office/drawing/2014/main" id="{7F5E8DFC-3DBF-4BE8-B9AE-55CAEE8023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83663" y="3790719"/>
              <a:ext cx="947737" cy="155575"/>
            </a:xfrm>
            <a:custGeom>
              <a:avLst/>
              <a:gdLst>
                <a:gd name="T0" fmla="*/ 551 w 597"/>
                <a:gd name="T1" fmla="*/ 0 h 98"/>
                <a:gd name="T2" fmla="*/ 299 w 597"/>
                <a:gd name="T3" fmla="*/ 0 h 98"/>
                <a:gd name="T4" fmla="*/ 44 w 597"/>
                <a:gd name="T5" fmla="*/ 0 h 98"/>
                <a:gd name="T6" fmla="*/ 0 w 597"/>
                <a:gd name="T7" fmla="*/ 98 h 98"/>
                <a:gd name="T8" fmla="*/ 299 w 597"/>
                <a:gd name="T9" fmla="*/ 98 h 98"/>
                <a:gd name="T10" fmla="*/ 597 w 597"/>
                <a:gd name="T11" fmla="*/ 98 h 98"/>
                <a:gd name="T12" fmla="*/ 551 w 597"/>
                <a:gd name="T13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97" h="98">
                  <a:moveTo>
                    <a:pt x="551" y="0"/>
                  </a:moveTo>
                  <a:lnTo>
                    <a:pt x="299" y="0"/>
                  </a:lnTo>
                  <a:lnTo>
                    <a:pt x="44" y="0"/>
                  </a:lnTo>
                  <a:lnTo>
                    <a:pt x="0" y="98"/>
                  </a:lnTo>
                  <a:lnTo>
                    <a:pt x="299" y="98"/>
                  </a:lnTo>
                  <a:lnTo>
                    <a:pt x="597" y="98"/>
                  </a:lnTo>
                  <a:lnTo>
                    <a:pt x="5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25" name="Freeform 515">
              <a:extLst>
                <a:ext uri="{FF2B5EF4-FFF2-40B4-BE49-F238E27FC236}">
                  <a16:creationId xmlns:a16="http://schemas.microsoft.com/office/drawing/2014/main" id="{A838A54F-9891-46E4-A5B3-FE1772F647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83663" y="3914544"/>
              <a:ext cx="947737" cy="31750"/>
            </a:xfrm>
            <a:custGeom>
              <a:avLst/>
              <a:gdLst>
                <a:gd name="T0" fmla="*/ 0 w 597"/>
                <a:gd name="T1" fmla="*/ 20 h 20"/>
                <a:gd name="T2" fmla="*/ 9 w 597"/>
                <a:gd name="T3" fmla="*/ 0 h 20"/>
                <a:gd name="T4" fmla="*/ 589 w 597"/>
                <a:gd name="T5" fmla="*/ 0 h 20"/>
                <a:gd name="T6" fmla="*/ 597 w 597"/>
                <a:gd name="T7" fmla="*/ 20 h 20"/>
                <a:gd name="T8" fmla="*/ 0 w 597"/>
                <a:gd name="T9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7" h="20">
                  <a:moveTo>
                    <a:pt x="0" y="20"/>
                  </a:moveTo>
                  <a:lnTo>
                    <a:pt x="9" y="0"/>
                  </a:lnTo>
                  <a:lnTo>
                    <a:pt x="589" y="0"/>
                  </a:lnTo>
                  <a:lnTo>
                    <a:pt x="597" y="20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EE2C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26" name="Freeform 516">
              <a:extLst>
                <a:ext uri="{FF2B5EF4-FFF2-40B4-BE49-F238E27FC236}">
                  <a16:creationId xmlns:a16="http://schemas.microsoft.com/office/drawing/2014/main" id="{8BE69C3A-A738-4778-B2EB-48C8BECDDD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47163" y="3808181"/>
              <a:ext cx="255587" cy="69850"/>
            </a:xfrm>
            <a:custGeom>
              <a:avLst/>
              <a:gdLst>
                <a:gd name="T0" fmla="*/ 0 w 161"/>
                <a:gd name="T1" fmla="*/ 44 h 44"/>
                <a:gd name="T2" fmla="*/ 161 w 161"/>
                <a:gd name="T3" fmla="*/ 44 h 44"/>
                <a:gd name="T4" fmla="*/ 161 w 161"/>
                <a:gd name="T5" fmla="*/ 0 h 44"/>
                <a:gd name="T6" fmla="*/ 18 w 161"/>
                <a:gd name="T7" fmla="*/ 0 h 44"/>
                <a:gd name="T8" fmla="*/ 0 w 161"/>
                <a:gd name="T9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" h="44">
                  <a:moveTo>
                    <a:pt x="0" y="44"/>
                  </a:moveTo>
                  <a:lnTo>
                    <a:pt x="161" y="44"/>
                  </a:lnTo>
                  <a:lnTo>
                    <a:pt x="161" y="0"/>
                  </a:lnTo>
                  <a:lnTo>
                    <a:pt x="18" y="0"/>
                  </a:lnTo>
                  <a:lnTo>
                    <a:pt x="0" y="44"/>
                  </a:lnTo>
                  <a:close/>
                </a:path>
              </a:pathLst>
            </a:custGeom>
            <a:solidFill>
              <a:srgbClr val="2F5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27" name="Freeform 517">
              <a:extLst>
                <a:ext uri="{FF2B5EF4-FFF2-40B4-BE49-F238E27FC236}">
                  <a16:creationId xmlns:a16="http://schemas.microsoft.com/office/drawing/2014/main" id="{28610E5A-2FD6-46B9-A0F5-4BCF1732F8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7550" y="3808181"/>
              <a:ext cx="254000" cy="69850"/>
            </a:xfrm>
            <a:custGeom>
              <a:avLst/>
              <a:gdLst>
                <a:gd name="T0" fmla="*/ 160 w 160"/>
                <a:gd name="T1" fmla="*/ 44 h 44"/>
                <a:gd name="T2" fmla="*/ 0 w 160"/>
                <a:gd name="T3" fmla="*/ 44 h 44"/>
                <a:gd name="T4" fmla="*/ 0 w 160"/>
                <a:gd name="T5" fmla="*/ 0 h 44"/>
                <a:gd name="T6" fmla="*/ 143 w 160"/>
                <a:gd name="T7" fmla="*/ 0 h 44"/>
                <a:gd name="T8" fmla="*/ 160 w 160"/>
                <a:gd name="T9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0" h="44">
                  <a:moveTo>
                    <a:pt x="160" y="44"/>
                  </a:moveTo>
                  <a:lnTo>
                    <a:pt x="0" y="44"/>
                  </a:lnTo>
                  <a:lnTo>
                    <a:pt x="0" y="0"/>
                  </a:lnTo>
                  <a:lnTo>
                    <a:pt x="143" y="0"/>
                  </a:lnTo>
                  <a:lnTo>
                    <a:pt x="160" y="44"/>
                  </a:lnTo>
                  <a:close/>
                </a:path>
              </a:pathLst>
            </a:custGeom>
            <a:solidFill>
              <a:srgbClr val="2F5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28" name="Freeform 518">
              <a:extLst>
                <a:ext uri="{FF2B5EF4-FFF2-40B4-BE49-F238E27FC236}">
                  <a16:creationId xmlns:a16="http://schemas.microsoft.com/office/drawing/2014/main" id="{A37735DD-ADA6-4C67-94B6-E4E92B317B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83912" y="5022619"/>
              <a:ext cx="504825" cy="950913"/>
            </a:xfrm>
            <a:custGeom>
              <a:avLst/>
              <a:gdLst>
                <a:gd name="T0" fmla="*/ 0 w 254"/>
                <a:gd name="T1" fmla="*/ 187 h 478"/>
                <a:gd name="T2" fmla="*/ 156 w 254"/>
                <a:gd name="T3" fmla="*/ 187 h 478"/>
                <a:gd name="T4" fmla="*/ 96 w 254"/>
                <a:gd name="T5" fmla="*/ 38 h 478"/>
                <a:gd name="T6" fmla="*/ 163 w 254"/>
                <a:gd name="T7" fmla="*/ 0 h 478"/>
                <a:gd name="T8" fmla="*/ 251 w 254"/>
                <a:gd name="T9" fmla="*/ 180 h 478"/>
                <a:gd name="T10" fmla="*/ 248 w 254"/>
                <a:gd name="T11" fmla="*/ 351 h 478"/>
                <a:gd name="T12" fmla="*/ 158 w 254"/>
                <a:gd name="T13" fmla="*/ 475 h 478"/>
                <a:gd name="T14" fmla="*/ 140 w 254"/>
                <a:gd name="T15" fmla="*/ 475 h 478"/>
                <a:gd name="T16" fmla="*/ 52 w 254"/>
                <a:gd name="T17" fmla="*/ 317 h 478"/>
                <a:gd name="T18" fmla="*/ 0 w 254"/>
                <a:gd name="T19" fmla="*/ 187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4" h="478">
                  <a:moveTo>
                    <a:pt x="0" y="187"/>
                  </a:moveTo>
                  <a:cubicBezTo>
                    <a:pt x="156" y="187"/>
                    <a:pt x="156" y="187"/>
                    <a:pt x="156" y="187"/>
                  </a:cubicBezTo>
                  <a:cubicBezTo>
                    <a:pt x="156" y="187"/>
                    <a:pt x="100" y="39"/>
                    <a:pt x="96" y="38"/>
                  </a:cubicBezTo>
                  <a:cubicBezTo>
                    <a:pt x="163" y="0"/>
                    <a:pt x="163" y="0"/>
                    <a:pt x="163" y="0"/>
                  </a:cubicBezTo>
                  <a:cubicBezTo>
                    <a:pt x="163" y="0"/>
                    <a:pt x="249" y="172"/>
                    <a:pt x="251" y="180"/>
                  </a:cubicBezTo>
                  <a:cubicBezTo>
                    <a:pt x="254" y="187"/>
                    <a:pt x="254" y="339"/>
                    <a:pt x="248" y="351"/>
                  </a:cubicBezTo>
                  <a:cubicBezTo>
                    <a:pt x="241" y="364"/>
                    <a:pt x="167" y="473"/>
                    <a:pt x="158" y="475"/>
                  </a:cubicBezTo>
                  <a:cubicBezTo>
                    <a:pt x="149" y="478"/>
                    <a:pt x="140" y="475"/>
                    <a:pt x="140" y="475"/>
                  </a:cubicBezTo>
                  <a:cubicBezTo>
                    <a:pt x="52" y="317"/>
                    <a:pt x="52" y="317"/>
                    <a:pt x="52" y="317"/>
                  </a:cubicBezTo>
                  <a:lnTo>
                    <a:pt x="0" y="187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29" name="Freeform 519">
              <a:extLst>
                <a:ext uri="{FF2B5EF4-FFF2-40B4-BE49-F238E27FC236}">
                  <a16:creationId xmlns:a16="http://schemas.microsoft.com/office/drawing/2014/main" id="{080272E1-01A6-41BB-80BC-FABB58F54C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88712" y="5546494"/>
              <a:ext cx="42862" cy="158750"/>
            </a:xfrm>
            <a:custGeom>
              <a:avLst/>
              <a:gdLst>
                <a:gd name="T0" fmla="*/ 9 w 22"/>
                <a:gd name="T1" fmla="*/ 80 h 80"/>
                <a:gd name="T2" fmla="*/ 0 w 22"/>
                <a:gd name="T3" fmla="*/ 32 h 80"/>
                <a:gd name="T4" fmla="*/ 0 w 22"/>
                <a:gd name="T5" fmla="*/ 17 h 80"/>
                <a:gd name="T6" fmla="*/ 9 w 22"/>
                <a:gd name="T7" fmla="*/ 48 h 80"/>
                <a:gd name="T8" fmla="*/ 14 w 22"/>
                <a:gd name="T9" fmla="*/ 0 h 80"/>
                <a:gd name="T10" fmla="*/ 9 w 22"/>
                <a:gd name="T11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0">
                  <a:moveTo>
                    <a:pt x="9" y="80"/>
                  </a:moveTo>
                  <a:cubicBezTo>
                    <a:pt x="0" y="32"/>
                    <a:pt x="0" y="32"/>
                    <a:pt x="0" y="32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7" y="55"/>
                    <a:pt x="9" y="48"/>
                  </a:cubicBezTo>
                  <a:cubicBezTo>
                    <a:pt x="12" y="42"/>
                    <a:pt x="14" y="0"/>
                    <a:pt x="14" y="0"/>
                  </a:cubicBezTo>
                  <a:cubicBezTo>
                    <a:pt x="14" y="0"/>
                    <a:pt x="22" y="56"/>
                    <a:pt x="9" y="8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30" name="Freeform 520">
              <a:extLst>
                <a:ext uri="{FF2B5EF4-FFF2-40B4-BE49-F238E27FC236}">
                  <a16:creationId xmlns:a16="http://schemas.microsoft.com/office/drawing/2014/main" id="{8476FD0D-D719-41DE-856D-01F92FD14F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61725" y="5394094"/>
              <a:ext cx="53975" cy="279400"/>
            </a:xfrm>
            <a:custGeom>
              <a:avLst/>
              <a:gdLst>
                <a:gd name="T0" fmla="*/ 20 w 34"/>
                <a:gd name="T1" fmla="*/ 0 h 176"/>
                <a:gd name="T2" fmla="*/ 34 w 34"/>
                <a:gd name="T3" fmla="*/ 103 h 176"/>
                <a:gd name="T4" fmla="*/ 34 w 34"/>
                <a:gd name="T5" fmla="*/ 176 h 176"/>
                <a:gd name="T6" fmla="*/ 20 w 34"/>
                <a:gd name="T7" fmla="*/ 146 h 176"/>
                <a:gd name="T8" fmla="*/ 0 w 34"/>
                <a:gd name="T9" fmla="*/ 0 h 176"/>
                <a:gd name="T10" fmla="*/ 20 w 34"/>
                <a:gd name="T11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176">
                  <a:moveTo>
                    <a:pt x="20" y="0"/>
                  </a:moveTo>
                  <a:lnTo>
                    <a:pt x="34" y="103"/>
                  </a:lnTo>
                  <a:lnTo>
                    <a:pt x="34" y="176"/>
                  </a:lnTo>
                  <a:lnTo>
                    <a:pt x="20" y="146"/>
                  </a:lnTo>
                  <a:lnTo>
                    <a:pt x="0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31" name="Freeform 521">
              <a:extLst>
                <a:ext uri="{FF2B5EF4-FFF2-40B4-BE49-F238E27FC236}">
                  <a16:creationId xmlns:a16="http://schemas.microsoft.com/office/drawing/2014/main" id="{6FDFA964-695A-43D1-BF55-2B7C3904E7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71237" y="5003569"/>
              <a:ext cx="130175" cy="90488"/>
            </a:xfrm>
            <a:custGeom>
              <a:avLst/>
              <a:gdLst>
                <a:gd name="T0" fmla="*/ 6 w 82"/>
                <a:gd name="T1" fmla="*/ 57 h 57"/>
                <a:gd name="T2" fmla="*/ 0 w 82"/>
                <a:gd name="T3" fmla="*/ 43 h 57"/>
                <a:gd name="T4" fmla="*/ 66 w 82"/>
                <a:gd name="T5" fmla="*/ 7 h 57"/>
                <a:gd name="T6" fmla="*/ 76 w 82"/>
                <a:gd name="T7" fmla="*/ 0 h 57"/>
                <a:gd name="T8" fmla="*/ 82 w 82"/>
                <a:gd name="T9" fmla="*/ 14 h 57"/>
                <a:gd name="T10" fmla="*/ 6 w 82"/>
                <a:gd name="T11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2" h="57">
                  <a:moveTo>
                    <a:pt x="6" y="57"/>
                  </a:moveTo>
                  <a:lnTo>
                    <a:pt x="0" y="43"/>
                  </a:lnTo>
                  <a:lnTo>
                    <a:pt x="66" y="7"/>
                  </a:lnTo>
                  <a:lnTo>
                    <a:pt x="76" y="0"/>
                  </a:lnTo>
                  <a:lnTo>
                    <a:pt x="82" y="14"/>
                  </a:lnTo>
                  <a:lnTo>
                    <a:pt x="6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32" name="Freeform 522">
              <a:extLst>
                <a:ext uri="{FF2B5EF4-FFF2-40B4-BE49-F238E27FC236}">
                  <a16:creationId xmlns:a16="http://schemas.microsoft.com/office/drawing/2014/main" id="{9A022ABE-3665-4135-8643-3F4ED428EF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64875" y="4706707"/>
              <a:ext cx="204787" cy="355600"/>
            </a:xfrm>
            <a:custGeom>
              <a:avLst/>
              <a:gdLst>
                <a:gd name="T0" fmla="*/ 103 w 103"/>
                <a:gd name="T1" fmla="*/ 155 h 178"/>
                <a:gd name="T2" fmla="*/ 80 w 103"/>
                <a:gd name="T3" fmla="*/ 104 h 178"/>
                <a:gd name="T4" fmla="*/ 64 w 103"/>
                <a:gd name="T5" fmla="*/ 27 h 178"/>
                <a:gd name="T6" fmla="*/ 18 w 103"/>
                <a:gd name="T7" fmla="*/ 4 h 178"/>
                <a:gd name="T8" fmla="*/ 1 w 103"/>
                <a:gd name="T9" fmla="*/ 66 h 178"/>
                <a:gd name="T10" fmla="*/ 19 w 103"/>
                <a:gd name="T11" fmla="*/ 134 h 178"/>
                <a:gd name="T12" fmla="*/ 53 w 103"/>
                <a:gd name="T13" fmla="*/ 165 h 178"/>
                <a:gd name="T14" fmla="*/ 61 w 103"/>
                <a:gd name="T15" fmla="*/ 178 h 178"/>
                <a:gd name="T16" fmla="*/ 103 w 103"/>
                <a:gd name="T17" fmla="*/ 155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178">
                  <a:moveTo>
                    <a:pt x="103" y="155"/>
                  </a:moveTo>
                  <a:cubicBezTo>
                    <a:pt x="102" y="151"/>
                    <a:pt x="80" y="108"/>
                    <a:pt x="80" y="104"/>
                  </a:cubicBezTo>
                  <a:cubicBezTo>
                    <a:pt x="80" y="101"/>
                    <a:pt x="69" y="33"/>
                    <a:pt x="64" y="27"/>
                  </a:cubicBezTo>
                  <a:cubicBezTo>
                    <a:pt x="59" y="22"/>
                    <a:pt x="24" y="0"/>
                    <a:pt x="18" y="4"/>
                  </a:cubicBezTo>
                  <a:cubicBezTo>
                    <a:pt x="12" y="8"/>
                    <a:pt x="0" y="57"/>
                    <a:pt x="1" y="66"/>
                  </a:cubicBezTo>
                  <a:cubicBezTo>
                    <a:pt x="2" y="75"/>
                    <a:pt x="13" y="127"/>
                    <a:pt x="19" y="134"/>
                  </a:cubicBezTo>
                  <a:cubicBezTo>
                    <a:pt x="25" y="142"/>
                    <a:pt x="49" y="163"/>
                    <a:pt x="53" y="165"/>
                  </a:cubicBezTo>
                  <a:cubicBezTo>
                    <a:pt x="57" y="167"/>
                    <a:pt x="61" y="178"/>
                    <a:pt x="61" y="178"/>
                  </a:cubicBezTo>
                  <a:lnTo>
                    <a:pt x="103" y="155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33" name="Freeform 523">
              <a:extLst>
                <a:ext uri="{FF2B5EF4-FFF2-40B4-BE49-F238E27FC236}">
                  <a16:creationId xmlns:a16="http://schemas.microsoft.com/office/drawing/2014/main" id="{C42C88CA-4970-4E23-91F1-326F032201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83912" y="5697307"/>
              <a:ext cx="246062" cy="565150"/>
            </a:xfrm>
            <a:custGeom>
              <a:avLst/>
              <a:gdLst>
                <a:gd name="T0" fmla="*/ 0 w 124"/>
                <a:gd name="T1" fmla="*/ 284 h 284"/>
                <a:gd name="T2" fmla="*/ 111 w 124"/>
                <a:gd name="T3" fmla="*/ 243 h 284"/>
                <a:gd name="T4" fmla="*/ 124 w 124"/>
                <a:gd name="T5" fmla="*/ 145 h 284"/>
                <a:gd name="T6" fmla="*/ 119 w 124"/>
                <a:gd name="T7" fmla="*/ 93 h 284"/>
                <a:gd name="T8" fmla="*/ 0 w 124"/>
                <a:gd name="T9" fmla="*/ 0 h 284"/>
                <a:gd name="T10" fmla="*/ 0 w 124"/>
                <a:gd name="T11" fmla="*/ 28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4" h="284">
                  <a:moveTo>
                    <a:pt x="0" y="284"/>
                  </a:moveTo>
                  <a:cubicBezTo>
                    <a:pt x="6" y="284"/>
                    <a:pt x="100" y="273"/>
                    <a:pt x="111" y="243"/>
                  </a:cubicBezTo>
                  <a:cubicBezTo>
                    <a:pt x="122" y="212"/>
                    <a:pt x="124" y="145"/>
                    <a:pt x="124" y="145"/>
                  </a:cubicBezTo>
                  <a:cubicBezTo>
                    <a:pt x="119" y="93"/>
                    <a:pt x="119" y="93"/>
                    <a:pt x="119" y="93"/>
                  </a:cubicBezTo>
                  <a:cubicBezTo>
                    <a:pt x="119" y="93"/>
                    <a:pt x="59" y="6"/>
                    <a:pt x="0" y="0"/>
                  </a:cubicBezTo>
                  <a:lnTo>
                    <a:pt x="0" y="284"/>
                  </a:lnTo>
                  <a:close/>
                </a:path>
              </a:pathLst>
            </a:custGeom>
            <a:solidFill>
              <a:srgbClr val="7D5C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34" name="Freeform 524">
              <a:extLst>
                <a:ext uri="{FF2B5EF4-FFF2-40B4-BE49-F238E27FC236}">
                  <a16:creationId xmlns:a16="http://schemas.microsoft.com/office/drawing/2014/main" id="{8197933C-9F6C-4B23-9BBD-689C2E079C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75912" y="5022619"/>
              <a:ext cx="508000" cy="950913"/>
            </a:xfrm>
            <a:custGeom>
              <a:avLst/>
              <a:gdLst>
                <a:gd name="T0" fmla="*/ 255 w 255"/>
                <a:gd name="T1" fmla="*/ 187 h 478"/>
                <a:gd name="T2" fmla="*/ 98 w 255"/>
                <a:gd name="T3" fmla="*/ 187 h 478"/>
                <a:gd name="T4" fmla="*/ 158 w 255"/>
                <a:gd name="T5" fmla="*/ 38 h 478"/>
                <a:gd name="T6" fmla="*/ 91 w 255"/>
                <a:gd name="T7" fmla="*/ 0 h 478"/>
                <a:gd name="T8" fmla="*/ 3 w 255"/>
                <a:gd name="T9" fmla="*/ 180 h 478"/>
                <a:gd name="T10" fmla="*/ 6 w 255"/>
                <a:gd name="T11" fmla="*/ 351 h 478"/>
                <a:gd name="T12" fmla="*/ 96 w 255"/>
                <a:gd name="T13" fmla="*/ 475 h 478"/>
                <a:gd name="T14" fmla="*/ 114 w 255"/>
                <a:gd name="T15" fmla="*/ 475 h 478"/>
                <a:gd name="T16" fmla="*/ 202 w 255"/>
                <a:gd name="T17" fmla="*/ 317 h 478"/>
                <a:gd name="T18" fmla="*/ 255 w 255"/>
                <a:gd name="T19" fmla="*/ 187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5" h="478">
                  <a:moveTo>
                    <a:pt x="255" y="187"/>
                  </a:moveTo>
                  <a:cubicBezTo>
                    <a:pt x="98" y="187"/>
                    <a:pt x="98" y="187"/>
                    <a:pt x="98" y="187"/>
                  </a:cubicBezTo>
                  <a:cubicBezTo>
                    <a:pt x="98" y="187"/>
                    <a:pt x="155" y="39"/>
                    <a:pt x="158" y="38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91" y="0"/>
                    <a:pt x="6" y="172"/>
                    <a:pt x="3" y="180"/>
                  </a:cubicBezTo>
                  <a:cubicBezTo>
                    <a:pt x="0" y="187"/>
                    <a:pt x="0" y="339"/>
                    <a:pt x="6" y="351"/>
                  </a:cubicBezTo>
                  <a:cubicBezTo>
                    <a:pt x="13" y="364"/>
                    <a:pt x="87" y="473"/>
                    <a:pt x="96" y="475"/>
                  </a:cubicBezTo>
                  <a:cubicBezTo>
                    <a:pt x="105" y="478"/>
                    <a:pt x="114" y="475"/>
                    <a:pt x="114" y="475"/>
                  </a:cubicBezTo>
                  <a:cubicBezTo>
                    <a:pt x="202" y="317"/>
                    <a:pt x="202" y="317"/>
                    <a:pt x="202" y="317"/>
                  </a:cubicBezTo>
                  <a:lnTo>
                    <a:pt x="255" y="187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35" name="Freeform 525">
              <a:extLst>
                <a:ext uri="{FF2B5EF4-FFF2-40B4-BE49-F238E27FC236}">
                  <a16:creationId xmlns:a16="http://schemas.microsoft.com/office/drawing/2014/main" id="{D1F72ACA-B479-4452-9715-6E05D05889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33075" y="5546494"/>
              <a:ext cx="42862" cy="158750"/>
            </a:xfrm>
            <a:custGeom>
              <a:avLst/>
              <a:gdLst>
                <a:gd name="T0" fmla="*/ 13 w 22"/>
                <a:gd name="T1" fmla="*/ 80 h 80"/>
                <a:gd name="T2" fmla="*/ 22 w 22"/>
                <a:gd name="T3" fmla="*/ 32 h 80"/>
                <a:gd name="T4" fmla="*/ 22 w 22"/>
                <a:gd name="T5" fmla="*/ 17 h 80"/>
                <a:gd name="T6" fmla="*/ 13 w 22"/>
                <a:gd name="T7" fmla="*/ 48 h 80"/>
                <a:gd name="T8" fmla="*/ 8 w 22"/>
                <a:gd name="T9" fmla="*/ 0 h 80"/>
                <a:gd name="T10" fmla="*/ 13 w 22"/>
                <a:gd name="T11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0">
                  <a:moveTo>
                    <a:pt x="13" y="80"/>
                  </a:moveTo>
                  <a:cubicBezTo>
                    <a:pt x="22" y="32"/>
                    <a:pt x="22" y="32"/>
                    <a:pt x="22" y="32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17"/>
                    <a:pt x="15" y="55"/>
                    <a:pt x="13" y="48"/>
                  </a:cubicBezTo>
                  <a:cubicBezTo>
                    <a:pt x="10" y="42"/>
                    <a:pt x="8" y="0"/>
                    <a:pt x="8" y="0"/>
                  </a:cubicBezTo>
                  <a:cubicBezTo>
                    <a:pt x="8" y="0"/>
                    <a:pt x="0" y="56"/>
                    <a:pt x="13" y="8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36" name="Freeform 526">
              <a:extLst>
                <a:ext uri="{FF2B5EF4-FFF2-40B4-BE49-F238E27FC236}">
                  <a16:creationId xmlns:a16="http://schemas.microsoft.com/office/drawing/2014/main" id="{D38B9452-C434-47FE-BE86-DA7E929EB0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48950" y="5394094"/>
              <a:ext cx="53975" cy="279400"/>
            </a:xfrm>
            <a:custGeom>
              <a:avLst/>
              <a:gdLst>
                <a:gd name="T0" fmla="*/ 14 w 34"/>
                <a:gd name="T1" fmla="*/ 0 h 176"/>
                <a:gd name="T2" fmla="*/ 0 w 34"/>
                <a:gd name="T3" fmla="*/ 103 h 176"/>
                <a:gd name="T4" fmla="*/ 0 w 34"/>
                <a:gd name="T5" fmla="*/ 176 h 176"/>
                <a:gd name="T6" fmla="*/ 14 w 34"/>
                <a:gd name="T7" fmla="*/ 146 h 176"/>
                <a:gd name="T8" fmla="*/ 34 w 34"/>
                <a:gd name="T9" fmla="*/ 0 h 176"/>
                <a:gd name="T10" fmla="*/ 14 w 34"/>
                <a:gd name="T11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176">
                  <a:moveTo>
                    <a:pt x="14" y="0"/>
                  </a:moveTo>
                  <a:lnTo>
                    <a:pt x="0" y="103"/>
                  </a:lnTo>
                  <a:lnTo>
                    <a:pt x="0" y="176"/>
                  </a:lnTo>
                  <a:lnTo>
                    <a:pt x="14" y="146"/>
                  </a:lnTo>
                  <a:lnTo>
                    <a:pt x="34" y="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37" name="Freeform 527">
              <a:extLst>
                <a:ext uri="{FF2B5EF4-FFF2-40B4-BE49-F238E27FC236}">
                  <a16:creationId xmlns:a16="http://schemas.microsoft.com/office/drawing/2014/main" id="{46F4966E-5B25-47D7-804A-749829D025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63237" y="5003569"/>
              <a:ext cx="130175" cy="90488"/>
            </a:xfrm>
            <a:custGeom>
              <a:avLst/>
              <a:gdLst>
                <a:gd name="T0" fmla="*/ 76 w 82"/>
                <a:gd name="T1" fmla="*/ 57 h 57"/>
                <a:gd name="T2" fmla="*/ 82 w 82"/>
                <a:gd name="T3" fmla="*/ 43 h 57"/>
                <a:gd name="T4" fmla="*/ 16 w 82"/>
                <a:gd name="T5" fmla="*/ 7 h 57"/>
                <a:gd name="T6" fmla="*/ 6 w 82"/>
                <a:gd name="T7" fmla="*/ 0 h 57"/>
                <a:gd name="T8" fmla="*/ 0 w 82"/>
                <a:gd name="T9" fmla="*/ 14 h 57"/>
                <a:gd name="T10" fmla="*/ 76 w 82"/>
                <a:gd name="T11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2" h="57">
                  <a:moveTo>
                    <a:pt x="76" y="57"/>
                  </a:moveTo>
                  <a:lnTo>
                    <a:pt x="82" y="43"/>
                  </a:lnTo>
                  <a:lnTo>
                    <a:pt x="16" y="7"/>
                  </a:lnTo>
                  <a:lnTo>
                    <a:pt x="6" y="0"/>
                  </a:lnTo>
                  <a:lnTo>
                    <a:pt x="0" y="14"/>
                  </a:lnTo>
                  <a:lnTo>
                    <a:pt x="76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38" name="Freeform 528">
              <a:extLst>
                <a:ext uri="{FF2B5EF4-FFF2-40B4-BE49-F238E27FC236}">
                  <a16:creationId xmlns:a16="http://schemas.microsoft.com/office/drawing/2014/main" id="{8459FB30-285A-4516-B5DC-CB556715AE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94987" y="4706707"/>
              <a:ext cx="204787" cy="355600"/>
            </a:xfrm>
            <a:custGeom>
              <a:avLst/>
              <a:gdLst>
                <a:gd name="T0" fmla="*/ 0 w 103"/>
                <a:gd name="T1" fmla="*/ 155 h 178"/>
                <a:gd name="T2" fmla="*/ 23 w 103"/>
                <a:gd name="T3" fmla="*/ 104 h 178"/>
                <a:gd name="T4" fmla="*/ 40 w 103"/>
                <a:gd name="T5" fmla="*/ 27 h 178"/>
                <a:gd name="T6" fmla="*/ 85 w 103"/>
                <a:gd name="T7" fmla="*/ 4 h 178"/>
                <a:gd name="T8" fmla="*/ 102 w 103"/>
                <a:gd name="T9" fmla="*/ 66 h 178"/>
                <a:gd name="T10" fmla="*/ 84 w 103"/>
                <a:gd name="T11" fmla="*/ 134 h 178"/>
                <a:gd name="T12" fmla="*/ 50 w 103"/>
                <a:gd name="T13" fmla="*/ 165 h 178"/>
                <a:gd name="T14" fmla="*/ 42 w 103"/>
                <a:gd name="T15" fmla="*/ 178 h 178"/>
                <a:gd name="T16" fmla="*/ 0 w 103"/>
                <a:gd name="T17" fmla="*/ 155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178">
                  <a:moveTo>
                    <a:pt x="0" y="155"/>
                  </a:moveTo>
                  <a:cubicBezTo>
                    <a:pt x="1" y="151"/>
                    <a:pt x="23" y="108"/>
                    <a:pt x="23" y="104"/>
                  </a:cubicBezTo>
                  <a:cubicBezTo>
                    <a:pt x="23" y="101"/>
                    <a:pt x="34" y="33"/>
                    <a:pt x="40" y="27"/>
                  </a:cubicBezTo>
                  <a:cubicBezTo>
                    <a:pt x="45" y="22"/>
                    <a:pt x="80" y="0"/>
                    <a:pt x="85" y="4"/>
                  </a:cubicBezTo>
                  <a:cubicBezTo>
                    <a:pt x="91" y="8"/>
                    <a:pt x="103" y="57"/>
                    <a:pt x="102" y="66"/>
                  </a:cubicBezTo>
                  <a:cubicBezTo>
                    <a:pt x="102" y="75"/>
                    <a:pt x="91" y="127"/>
                    <a:pt x="84" y="134"/>
                  </a:cubicBezTo>
                  <a:cubicBezTo>
                    <a:pt x="78" y="142"/>
                    <a:pt x="54" y="163"/>
                    <a:pt x="50" y="165"/>
                  </a:cubicBezTo>
                  <a:cubicBezTo>
                    <a:pt x="46" y="167"/>
                    <a:pt x="42" y="178"/>
                    <a:pt x="42" y="178"/>
                  </a:cubicBezTo>
                  <a:lnTo>
                    <a:pt x="0" y="155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39" name="Freeform 529">
              <a:extLst>
                <a:ext uri="{FF2B5EF4-FFF2-40B4-BE49-F238E27FC236}">
                  <a16:creationId xmlns:a16="http://schemas.microsoft.com/office/drawing/2014/main" id="{2CD0A4AC-70DD-4C96-8E3E-2C20B2E032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61675" y="5394094"/>
              <a:ext cx="241300" cy="303213"/>
            </a:xfrm>
            <a:custGeom>
              <a:avLst/>
              <a:gdLst>
                <a:gd name="T0" fmla="*/ 61 w 121"/>
                <a:gd name="T1" fmla="*/ 0 h 152"/>
                <a:gd name="T2" fmla="*/ 0 w 121"/>
                <a:gd name="T3" fmla="*/ 152 h 152"/>
                <a:gd name="T4" fmla="*/ 61 w 121"/>
                <a:gd name="T5" fmla="*/ 131 h 152"/>
                <a:gd name="T6" fmla="*/ 121 w 121"/>
                <a:gd name="T7" fmla="*/ 152 h 152"/>
                <a:gd name="T8" fmla="*/ 61 w 121"/>
                <a:gd name="T9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152">
                  <a:moveTo>
                    <a:pt x="61" y="0"/>
                  </a:moveTo>
                  <a:cubicBezTo>
                    <a:pt x="61" y="0"/>
                    <a:pt x="12" y="122"/>
                    <a:pt x="0" y="152"/>
                  </a:cubicBezTo>
                  <a:cubicBezTo>
                    <a:pt x="61" y="131"/>
                    <a:pt x="61" y="131"/>
                    <a:pt x="61" y="131"/>
                  </a:cubicBezTo>
                  <a:cubicBezTo>
                    <a:pt x="121" y="152"/>
                    <a:pt x="121" y="152"/>
                    <a:pt x="121" y="152"/>
                  </a:cubicBezTo>
                  <a:cubicBezTo>
                    <a:pt x="110" y="122"/>
                    <a:pt x="61" y="0"/>
                    <a:pt x="61" y="0"/>
                  </a:cubicBezTo>
                  <a:close/>
                </a:path>
              </a:pathLst>
            </a:custGeom>
            <a:solidFill>
              <a:srgbClr val="ACAD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40" name="Freeform 530">
              <a:extLst>
                <a:ext uri="{FF2B5EF4-FFF2-40B4-BE49-F238E27FC236}">
                  <a16:creationId xmlns:a16="http://schemas.microsoft.com/office/drawing/2014/main" id="{44616790-E8D9-47E8-AEB7-7930120770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94987" y="5594119"/>
              <a:ext cx="574675" cy="392113"/>
            </a:xfrm>
            <a:custGeom>
              <a:avLst/>
              <a:gdLst>
                <a:gd name="T0" fmla="*/ 281 w 289"/>
                <a:gd name="T1" fmla="*/ 147 h 197"/>
                <a:gd name="T2" fmla="*/ 258 w 289"/>
                <a:gd name="T3" fmla="*/ 130 h 197"/>
                <a:gd name="T4" fmla="*/ 233 w 289"/>
                <a:gd name="T5" fmla="*/ 62 h 197"/>
                <a:gd name="T6" fmla="*/ 145 w 289"/>
                <a:gd name="T7" fmla="*/ 0 h 197"/>
                <a:gd name="T8" fmla="*/ 56 w 289"/>
                <a:gd name="T9" fmla="*/ 62 h 197"/>
                <a:gd name="T10" fmla="*/ 31 w 289"/>
                <a:gd name="T11" fmla="*/ 130 h 197"/>
                <a:gd name="T12" fmla="*/ 8 w 289"/>
                <a:gd name="T13" fmla="*/ 147 h 197"/>
                <a:gd name="T14" fmla="*/ 8 w 289"/>
                <a:gd name="T15" fmla="*/ 197 h 197"/>
                <a:gd name="T16" fmla="*/ 21 w 289"/>
                <a:gd name="T17" fmla="*/ 197 h 197"/>
                <a:gd name="T18" fmla="*/ 26 w 289"/>
                <a:gd name="T19" fmla="*/ 145 h 197"/>
                <a:gd name="T20" fmla="*/ 145 w 289"/>
                <a:gd name="T21" fmla="*/ 52 h 197"/>
                <a:gd name="T22" fmla="*/ 264 w 289"/>
                <a:gd name="T23" fmla="*/ 145 h 197"/>
                <a:gd name="T24" fmla="*/ 269 w 289"/>
                <a:gd name="T25" fmla="*/ 197 h 197"/>
                <a:gd name="T26" fmla="*/ 281 w 289"/>
                <a:gd name="T27" fmla="*/ 197 h 197"/>
                <a:gd name="T28" fmla="*/ 281 w 289"/>
                <a:gd name="T29" fmla="*/ 147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9" h="197">
                  <a:moveTo>
                    <a:pt x="281" y="147"/>
                  </a:moveTo>
                  <a:cubicBezTo>
                    <a:pt x="280" y="138"/>
                    <a:pt x="258" y="130"/>
                    <a:pt x="258" y="130"/>
                  </a:cubicBezTo>
                  <a:cubicBezTo>
                    <a:pt x="258" y="130"/>
                    <a:pt x="242" y="82"/>
                    <a:pt x="233" y="62"/>
                  </a:cubicBezTo>
                  <a:cubicBezTo>
                    <a:pt x="224" y="41"/>
                    <a:pt x="145" y="0"/>
                    <a:pt x="145" y="0"/>
                  </a:cubicBezTo>
                  <a:cubicBezTo>
                    <a:pt x="145" y="0"/>
                    <a:pt x="65" y="41"/>
                    <a:pt x="56" y="62"/>
                  </a:cubicBezTo>
                  <a:cubicBezTo>
                    <a:pt x="47" y="82"/>
                    <a:pt x="31" y="130"/>
                    <a:pt x="31" y="130"/>
                  </a:cubicBezTo>
                  <a:cubicBezTo>
                    <a:pt x="31" y="130"/>
                    <a:pt x="9" y="138"/>
                    <a:pt x="8" y="147"/>
                  </a:cubicBezTo>
                  <a:cubicBezTo>
                    <a:pt x="7" y="155"/>
                    <a:pt x="0" y="197"/>
                    <a:pt x="8" y="197"/>
                  </a:cubicBezTo>
                  <a:cubicBezTo>
                    <a:pt x="15" y="197"/>
                    <a:pt x="21" y="197"/>
                    <a:pt x="21" y="197"/>
                  </a:cubicBezTo>
                  <a:cubicBezTo>
                    <a:pt x="26" y="145"/>
                    <a:pt x="26" y="145"/>
                    <a:pt x="26" y="145"/>
                  </a:cubicBezTo>
                  <a:cubicBezTo>
                    <a:pt x="26" y="145"/>
                    <a:pt x="104" y="52"/>
                    <a:pt x="145" y="52"/>
                  </a:cubicBezTo>
                  <a:cubicBezTo>
                    <a:pt x="185" y="52"/>
                    <a:pt x="264" y="145"/>
                    <a:pt x="264" y="145"/>
                  </a:cubicBezTo>
                  <a:cubicBezTo>
                    <a:pt x="269" y="197"/>
                    <a:pt x="269" y="197"/>
                    <a:pt x="269" y="197"/>
                  </a:cubicBezTo>
                  <a:cubicBezTo>
                    <a:pt x="269" y="197"/>
                    <a:pt x="274" y="197"/>
                    <a:pt x="281" y="197"/>
                  </a:cubicBezTo>
                  <a:cubicBezTo>
                    <a:pt x="289" y="197"/>
                    <a:pt x="283" y="155"/>
                    <a:pt x="281" y="147"/>
                  </a:cubicBezTo>
                  <a:close/>
                </a:path>
              </a:pathLst>
            </a:custGeom>
            <a:solidFill>
              <a:srgbClr val="FCCF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41" name="Freeform 531">
              <a:extLst>
                <a:ext uri="{FF2B5EF4-FFF2-40B4-BE49-F238E27FC236}">
                  <a16:creationId xmlns:a16="http://schemas.microsoft.com/office/drawing/2014/main" id="{EA17136B-DE00-4408-9530-2573D77EC9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36262" y="5673494"/>
              <a:ext cx="314325" cy="588963"/>
            </a:xfrm>
            <a:custGeom>
              <a:avLst/>
              <a:gdLst>
                <a:gd name="T0" fmla="*/ 81 w 158"/>
                <a:gd name="T1" fmla="*/ 28 h 296"/>
                <a:gd name="T2" fmla="*/ 81 w 158"/>
                <a:gd name="T3" fmla="*/ 28 h 296"/>
                <a:gd name="T4" fmla="*/ 5 w 158"/>
                <a:gd name="T5" fmla="*/ 105 h 296"/>
                <a:gd name="T6" fmla="*/ 0 w 158"/>
                <a:gd name="T7" fmla="*/ 157 h 296"/>
                <a:gd name="T8" fmla="*/ 12 w 158"/>
                <a:gd name="T9" fmla="*/ 255 h 296"/>
                <a:gd name="T10" fmla="*/ 124 w 158"/>
                <a:gd name="T11" fmla="*/ 296 h 296"/>
                <a:gd name="T12" fmla="*/ 124 w 158"/>
                <a:gd name="T13" fmla="*/ 28 h 296"/>
                <a:gd name="T14" fmla="*/ 158 w 158"/>
                <a:gd name="T15" fmla="*/ 0 h 296"/>
                <a:gd name="T16" fmla="*/ 81 w 158"/>
                <a:gd name="T17" fmla="*/ 28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8" h="296">
                  <a:moveTo>
                    <a:pt x="81" y="28"/>
                  </a:moveTo>
                  <a:cubicBezTo>
                    <a:pt x="81" y="28"/>
                    <a:pt x="81" y="28"/>
                    <a:pt x="81" y="28"/>
                  </a:cubicBezTo>
                  <a:cubicBezTo>
                    <a:pt x="39" y="55"/>
                    <a:pt x="5" y="105"/>
                    <a:pt x="5" y="105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1" y="224"/>
                    <a:pt x="12" y="255"/>
                  </a:cubicBezTo>
                  <a:cubicBezTo>
                    <a:pt x="24" y="285"/>
                    <a:pt x="117" y="296"/>
                    <a:pt x="124" y="296"/>
                  </a:cubicBezTo>
                  <a:cubicBezTo>
                    <a:pt x="124" y="28"/>
                    <a:pt x="124" y="28"/>
                    <a:pt x="124" y="28"/>
                  </a:cubicBezTo>
                  <a:cubicBezTo>
                    <a:pt x="124" y="16"/>
                    <a:pt x="158" y="0"/>
                    <a:pt x="158" y="0"/>
                  </a:cubicBezTo>
                  <a:cubicBezTo>
                    <a:pt x="115" y="4"/>
                    <a:pt x="84" y="27"/>
                    <a:pt x="81" y="28"/>
                  </a:cubicBezTo>
                  <a:close/>
                </a:path>
              </a:pathLst>
            </a:custGeom>
            <a:solidFill>
              <a:srgbClr val="674A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42" name="Freeform 532">
              <a:extLst>
                <a:ext uri="{FF2B5EF4-FFF2-40B4-BE49-F238E27FC236}">
                  <a16:creationId xmlns:a16="http://schemas.microsoft.com/office/drawing/2014/main" id="{1A88F51D-82EF-41F9-BA86-564B1A8407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8325" y="2420706"/>
              <a:ext cx="508000" cy="952500"/>
            </a:xfrm>
            <a:custGeom>
              <a:avLst/>
              <a:gdLst>
                <a:gd name="T0" fmla="*/ 0 w 255"/>
                <a:gd name="T1" fmla="*/ 291 h 478"/>
                <a:gd name="T2" fmla="*/ 156 w 255"/>
                <a:gd name="T3" fmla="*/ 291 h 478"/>
                <a:gd name="T4" fmla="*/ 96 w 255"/>
                <a:gd name="T5" fmla="*/ 440 h 478"/>
                <a:gd name="T6" fmla="*/ 163 w 255"/>
                <a:gd name="T7" fmla="*/ 478 h 478"/>
                <a:gd name="T8" fmla="*/ 251 w 255"/>
                <a:gd name="T9" fmla="*/ 298 h 478"/>
                <a:gd name="T10" fmla="*/ 248 w 255"/>
                <a:gd name="T11" fmla="*/ 127 h 478"/>
                <a:gd name="T12" fmla="*/ 158 w 255"/>
                <a:gd name="T13" fmla="*/ 3 h 478"/>
                <a:gd name="T14" fmla="*/ 140 w 255"/>
                <a:gd name="T15" fmla="*/ 3 h 478"/>
                <a:gd name="T16" fmla="*/ 52 w 255"/>
                <a:gd name="T17" fmla="*/ 161 h 478"/>
                <a:gd name="T18" fmla="*/ 0 w 255"/>
                <a:gd name="T19" fmla="*/ 291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5" h="478">
                  <a:moveTo>
                    <a:pt x="0" y="291"/>
                  </a:moveTo>
                  <a:cubicBezTo>
                    <a:pt x="156" y="291"/>
                    <a:pt x="156" y="291"/>
                    <a:pt x="156" y="291"/>
                  </a:cubicBezTo>
                  <a:cubicBezTo>
                    <a:pt x="156" y="291"/>
                    <a:pt x="100" y="439"/>
                    <a:pt x="96" y="440"/>
                  </a:cubicBezTo>
                  <a:cubicBezTo>
                    <a:pt x="163" y="478"/>
                    <a:pt x="163" y="478"/>
                    <a:pt x="163" y="478"/>
                  </a:cubicBezTo>
                  <a:cubicBezTo>
                    <a:pt x="163" y="478"/>
                    <a:pt x="249" y="306"/>
                    <a:pt x="251" y="298"/>
                  </a:cubicBezTo>
                  <a:cubicBezTo>
                    <a:pt x="254" y="291"/>
                    <a:pt x="255" y="139"/>
                    <a:pt x="248" y="127"/>
                  </a:cubicBezTo>
                  <a:cubicBezTo>
                    <a:pt x="241" y="114"/>
                    <a:pt x="168" y="5"/>
                    <a:pt x="158" y="3"/>
                  </a:cubicBezTo>
                  <a:cubicBezTo>
                    <a:pt x="149" y="0"/>
                    <a:pt x="140" y="3"/>
                    <a:pt x="140" y="3"/>
                  </a:cubicBezTo>
                  <a:cubicBezTo>
                    <a:pt x="52" y="161"/>
                    <a:pt x="52" y="161"/>
                    <a:pt x="52" y="161"/>
                  </a:cubicBezTo>
                  <a:lnTo>
                    <a:pt x="0" y="291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43" name="Freeform 533">
              <a:extLst>
                <a:ext uri="{FF2B5EF4-FFF2-40B4-BE49-F238E27FC236}">
                  <a16:creationId xmlns:a16="http://schemas.microsoft.com/office/drawing/2014/main" id="{68E6E53C-F483-4EB3-9851-543358D078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63125" y="2688994"/>
              <a:ext cx="42862" cy="160338"/>
            </a:xfrm>
            <a:custGeom>
              <a:avLst/>
              <a:gdLst>
                <a:gd name="T0" fmla="*/ 10 w 22"/>
                <a:gd name="T1" fmla="*/ 0 h 80"/>
                <a:gd name="T2" fmla="*/ 0 w 22"/>
                <a:gd name="T3" fmla="*/ 48 h 80"/>
                <a:gd name="T4" fmla="*/ 0 w 22"/>
                <a:gd name="T5" fmla="*/ 63 h 80"/>
                <a:gd name="T6" fmla="*/ 10 w 22"/>
                <a:gd name="T7" fmla="*/ 32 h 80"/>
                <a:gd name="T8" fmla="*/ 15 w 22"/>
                <a:gd name="T9" fmla="*/ 80 h 80"/>
                <a:gd name="T10" fmla="*/ 10 w 22"/>
                <a:gd name="T11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0">
                  <a:moveTo>
                    <a:pt x="10" y="0"/>
                  </a:moveTo>
                  <a:cubicBezTo>
                    <a:pt x="0" y="48"/>
                    <a:pt x="0" y="48"/>
                    <a:pt x="0" y="48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63"/>
                    <a:pt x="7" y="25"/>
                    <a:pt x="10" y="32"/>
                  </a:cubicBezTo>
                  <a:cubicBezTo>
                    <a:pt x="12" y="38"/>
                    <a:pt x="15" y="80"/>
                    <a:pt x="15" y="80"/>
                  </a:cubicBezTo>
                  <a:cubicBezTo>
                    <a:pt x="15" y="80"/>
                    <a:pt x="22" y="24"/>
                    <a:pt x="10" y="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44" name="Freeform 534">
              <a:extLst>
                <a:ext uri="{FF2B5EF4-FFF2-40B4-BE49-F238E27FC236}">
                  <a16:creationId xmlns:a16="http://schemas.microsoft.com/office/drawing/2014/main" id="{BAEE73E9-12C7-4BE9-8D77-A6815FBD0C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36137" y="2720744"/>
              <a:ext cx="53975" cy="279400"/>
            </a:xfrm>
            <a:custGeom>
              <a:avLst/>
              <a:gdLst>
                <a:gd name="T0" fmla="*/ 20 w 34"/>
                <a:gd name="T1" fmla="*/ 176 h 176"/>
                <a:gd name="T2" fmla="*/ 34 w 34"/>
                <a:gd name="T3" fmla="*/ 73 h 176"/>
                <a:gd name="T4" fmla="*/ 34 w 34"/>
                <a:gd name="T5" fmla="*/ 0 h 176"/>
                <a:gd name="T6" fmla="*/ 20 w 34"/>
                <a:gd name="T7" fmla="*/ 30 h 176"/>
                <a:gd name="T8" fmla="*/ 0 w 34"/>
                <a:gd name="T9" fmla="*/ 176 h 176"/>
                <a:gd name="T10" fmla="*/ 20 w 34"/>
                <a:gd name="T11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176">
                  <a:moveTo>
                    <a:pt x="20" y="176"/>
                  </a:moveTo>
                  <a:lnTo>
                    <a:pt x="34" y="73"/>
                  </a:lnTo>
                  <a:lnTo>
                    <a:pt x="34" y="0"/>
                  </a:lnTo>
                  <a:lnTo>
                    <a:pt x="20" y="30"/>
                  </a:lnTo>
                  <a:lnTo>
                    <a:pt x="0" y="176"/>
                  </a:lnTo>
                  <a:lnTo>
                    <a:pt x="20" y="176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45" name="Freeform 535">
              <a:extLst>
                <a:ext uri="{FF2B5EF4-FFF2-40B4-BE49-F238E27FC236}">
                  <a16:creationId xmlns:a16="http://schemas.microsoft.com/office/drawing/2014/main" id="{3081902C-1B43-47D3-8456-8F6174BCE1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45650" y="3300181"/>
              <a:ext cx="133350" cy="90488"/>
            </a:xfrm>
            <a:custGeom>
              <a:avLst/>
              <a:gdLst>
                <a:gd name="T0" fmla="*/ 6 w 84"/>
                <a:gd name="T1" fmla="*/ 0 h 57"/>
                <a:gd name="T2" fmla="*/ 0 w 84"/>
                <a:gd name="T3" fmla="*/ 14 h 57"/>
                <a:gd name="T4" fmla="*/ 66 w 84"/>
                <a:gd name="T5" fmla="*/ 51 h 57"/>
                <a:gd name="T6" fmla="*/ 76 w 84"/>
                <a:gd name="T7" fmla="*/ 57 h 57"/>
                <a:gd name="T8" fmla="*/ 84 w 84"/>
                <a:gd name="T9" fmla="*/ 43 h 57"/>
                <a:gd name="T10" fmla="*/ 6 w 84"/>
                <a:gd name="T11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57">
                  <a:moveTo>
                    <a:pt x="6" y="0"/>
                  </a:moveTo>
                  <a:lnTo>
                    <a:pt x="0" y="14"/>
                  </a:lnTo>
                  <a:lnTo>
                    <a:pt x="66" y="51"/>
                  </a:lnTo>
                  <a:lnTo>
                    <a:pt x="76" y="57"/>
                  </a:lnTo>
                  <a:lnTo>
                    <a:pt x="84" y="43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46" name="Freeform 536">
              <a:extLst>
                <a:ext uri="{FF2B5EF4-FFF2-40B4-BE49-F238E27FC236}">
                  <a16:creationId xmlns:a16="http://schemas.microsoft.com/office/drawing/2014/main" id="{2FFF605B-5D5F-4097-93A9-40A0A5D7B7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39287" y="3333519"/>
              <a:ext cx="204787" cy="354013"/>
            </a:xfrm>
            <a:custGeom>
              <a:avLst/>
              <a:gdLst>
                <a:gd name="T0" fmla="*/ 103 w 103"/>
                <a:gd name="T1" fmla="*/ 23 h 178"/>
                <a:gd name="T2" fmla="*/ 80 w 103"/>
                <a:gd name="T3" fmla="*/ 74 h 178"/>
                <a:gd name="T4" fmla="*/ 64 w 103"/>
                <a:gd name="T5" fmla="*/ 151 h 178"/>
                <a:gd name="T6" fmla="*/ 18 w 103"/>
                <a:gd name="T7" fmla="*/ 174 h 178"/>
                <a:gd name="T8" fmla="*/ 1 w 103"/>
                <a:gd name="T9" fmla="*/ 112 h 178"/>
                <a:gd name="T10" fmla="*/ 19 w 103"/>
                <a:gd name="T11" fmla="*/ 44 h 178"/>
                <a:gd name="T12" fmla="*/ 53 w 103"/>
                <a:gd name="T13" fmla="*/ 13 h 178"/>
                <a:gd name="T14" fmla="*/ 62 w 103"/>
                <a:gd name="T15" fmla="*/ 0 h 178"/>
                <a:gd name="T16" fmla="*/ 103 w 103"/>
                <a:gd name="T17" fmla="*/ 2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178">
                  <a:moveTo>
                    <a:pt x="103" y="23"/>
                  </a:moveTo>
                  <a:cubicBezTo>
                    <a:pt x="102" y="27"/>
                    <a:pt x="80" y="70"/>
                    <a:pt x="80" y="74"/>
                  </a:cubicBezTo>
                  <a:cubicBezTo>
                    <a:pt x="80" y="77"/>
                    <a:pt x="69" y="145"/>
                    <a:pt x="64" y="151"/>
                  </a:cubicBezTo>
                  <a:cubicBezTo>
                    <a:pt x="59" y="156"/>
                    <a:pt x="24" y="178"/>
                    <a:pt x="18" y="174"/>
                  </a:cubicBezTo>
                  <a:cubicBezTo>
                    <a:pt x="12" y="170"/>
                    <a:pt x="0" y="121"/>
                    <a:pt x="1" y="112"/>
                  </a:cubicBezTo>
                  <a:cubicBezTo>
                    <a:pt x="2" y="103"/>
                    <a:pt x="13" y="51"/>
                    <a:pt x="19" y="44"/>
                  </a:cubicBezTo>
                  <a:cubicBezTo>
                    <a:pt x="25" y="36"/>
                    <a:pt x="49" y="15"/>
                    <a:pt x="53" y="13"/>
                  </a:cubicBezTo>
                  <a:cubicBezTo>
                    <a:pt x="58" y="11"/>
                    <a:pt x="62" y="0"/>
                    <a:pt x="62" y="0"/>
                  </a:cubicBezTo>
                  <a:lnTo>
                    <a:pt x="103" y="23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47" name="Freeform 537">
              <a:extLst>
                <a:ext uri="{FF2B5EF4-FFF2-40B4-BE49-F238E27FC236}">
                  <a16:creationId xmlns:a16="http://schemas.microsoft.com/office/drawing/2014/main" id="{6657398D-05BD-4BB0-841F-693D7E3177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8325" y="2131781"/>
              <a:ext cx="246062" cy="565150"/>
            </a:xfrm>
            <a:custGeom>
              <a:avLst/>
              <a:gdLst>
                <a:gd name="T0" fmla="*/ 0 w 124"/>
                <a:gd name="T1" fmla="*/ 0 h 284"/>
                <a:gd name="T2" fmla="*/ 111 w 124"/>
                <a:gd name="T3" fmla="*/ 41 h 284"/>
                <a:gd name="T4" fmla="*/ 124 w 124"/>
                <a:gd name="T5" fmla="*/ 139 h 284"/>
                <a:gd name="T6" fmla="*/ 119 w 124"/>
                <a:gd name="T7" fmla="*/ 191 h 284"/>
                <a:gd name="T8" fmla="*/ 0 w 124"/>
                <a:gd name="T9" fmla="*/ 284 h 284"/>
                <a:gd name="T10" fmla="*/ 0 w 124"/>
                <a:gd name="T11" fmla="*/ 0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4" h="284">
                  <a:moveTo>
                    <a:pt x="0" y="0"/>
                  </a:moveTo>
                  <a:cubicBezTo>
                    <a:pt x="6" y="0"/>
                    <a:pt x="100" y="11"/>
                    <a:pt x="111" y="41"/>
                  </a:cubicBezTo>
                  <a:cubicBezTo>
                    <a:pt x="123" y="72"/>
                    <a:pt x="124" y="139"/>
                    <a:pt x="124" y="139"/>
                  </a:cubicBezTo>
                  <a:cubicBezTo>
                    <a:pt x="119" y="191"/>
                    <a:pt x="119" y="191"/>
                    <a:pt x="119" y="191"/>
                  </a:cubicBezTo>
                  <a:cubicBezTo>
                    <a:pt x="119" y="191"/>
                    <a:pt x="59" y="278"/>
                    <a:pt x="0" y="28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7F4B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48" name="Freeform 538">
              <a:extLst>
                <a:ext uri="{FF2B5EF4-FFF2-40B4-BE49-F238E27FC236}">
                  <a16:creationId xmlns:a16="http://schemas.microsoft.com/office/drawing/2014/main" id="{38A86A08-2489-441B-B977-FAC27FAC1E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50325" y="2420706"/>
              <a:ext cx="508000" cy="952500"/>
            </a:xfrm>
            <a:custGeom>
              <a:avLst/>
              <a:gdLst>
                <a:gd name="T0" fmla="*/ 255 w 255"/>
                <a:gd name="T1" fmla="*/ 291 h 478"/>
                <a:gd name="T2" fmla="*/ 99 w 255"/>
                <a:gd name="T3" fmla="*/ 291 h 478"/>
                <a:gd name="T4" fmla="*/ 158 w 255"/>
                <a:gd name="T5" fmla="*/ 440 h 478"/>
                <a:gd name="T6" fmla="*/ 91 w 255"/>
                <a:gd name="T7" fmla="*/ 478 h 478"/>
                <a:gd name="T8" fmla="*/ 3 w 255"/>
                <a:gd name="T9" fmla="*/ 298 h 478"/>
                <a:gd name="T10" fmla="*/ 7 w 255"/>
                <a:gd name="T11" fmla="*/ 127 h 478"/>
                <a:gd name="T12" fmla="*/ 96 w 255"/>
                <a:gd name="T13" fmla="*/ 3 h 478"/>
                <a:gd name="T14" fmla="*/ 115 w 255"/>
                <a:gd name="T15" fmla="*/ 3 h 478"/>
                <a:gd name="T16" fmla="*/ 203 w 255"/>
                <a:gd name="T17" fmla="*/ 161 h 478"/>
                <a:gd name="T18" fmla="*/ 255 w 255"/>
                <a:gd name="T19" fmla="*/ 291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5" h="478">
                  <a:moveTo>
                    <a:pt x="255" y="291"/>
                  </a:moveTo>
                  <a:cubicBezTo>
                    <a:pt x="99" y="291"/>
                    <a:pt x="99" y="291"/>
                    <a:pt x="99" y="291"/>
                  </a:cubicBezTo>
                  <a:cubicBezTo>
                    <a:pt x="99" y="291"/>
                    <a:pt x="155" y="439"/>
                    <a:pt x="158" y="440"/>
                  </a:cubicBezTo>
                  <a:cubicBezTo>
                    <a:pt x="91" y="478"/>
                    <a:pt x="91" y="478"/>
                    <a:pt x="91" y="478"/>
                  </a:cubicBezTo>
                  <a:cubicBezTo>
                    <a:pt x="91" y="478"/>
                    <a:pt x="6" y="306"/>
                    <a:pt x="3" y="298"/>
                  </a:cubicBezTo>
                  <a:cubicBezTo>
                    <a:pt x="1" y="291"/>
                    <a:pt x="0" y="139"/>
                    <a:pt x="7" y="127"/>
                  </a:cubicBezTo>
                  <a:cubicBezTo>
                    <a:pt x="13" y="114"/>
                    <a:pt x="87" y="5"/>
                    <a:pt x="96" y="3"/>
                  </a:cubicBezTo>
                  <a:cubicBezTo>
                    <a:pt x="105" y="0"/>
                    <a:pt x="115" y="3"/>
                    <a:pt x="115" y="3"/>
                  </a:cubicBezTo>
                  <a:cubicBezTo>
                    <a:pt x="203" y="161"/>
                    <a:pt x="203" y="161"/>
                    <a:pt x="203" y="161"/>
                  </a:cubicBezTo>
                  <a:lnTo>
                    <a:pt x="255" y="291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49" name="Freeform 539">
              <a:extLst>
                <a:ext uri="{FF2B5EF4-FFF2-40B4-BE49-F238E27FC236}">
                  <a16:creationId xmlns:a16="http://schemas.microsoft.com/office/drawing/2014/main" id="{2656F461-58CA-4C0F-AC81-B00699A8B7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07488" y="2688994"/>
              <a:ext cx="44450" cy="160338"/>
            </a:xfrm>
            <a:custGeom>
              <a:avLst/>
              <a:gdLst>
                <a:gd name="T0" fmla="*/ 13 w 22"/>
                <a:gd name="T1" fmla="*/ 0 h 80"/>
                <a:gd name="T2" fmla="*/ 22 w 22"/>
                <a:gd name="T3" fmla="*/ 48 h 80"/>
                <a:gd name="T4" fmla="*/ 22 w 22"/>
                <a:gd name="T5" fmla="*/ 63 h 80"/>
                <a:gd name="T6" fmla="*/ 13 w 22"/>
                <a:gd name="T7" fmla="*/ 32 h 80"/>
                <a:gd name="T8" fmla="*/ 8 w 22"/>
                <a:gd name="T9" fmla="*/ 80 h 80"/>
                <a:gd name="T10" fmla="*/ 13 w 22"/>
                <a:gd name="T11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0">
                  <a:moveTo>
                    <a:pt x="13" y="0"/>
                  </a:moveTo>
                  <a:cubicBezTo>
                    <a:pt x="22" y="48"/>
                    <a:pt x="22" y="48"/>
                    <a:pt x="22" y="48"/>
                  </a:cubicBezTo>
                  <a:cubicBezTo>
                    <a:pt x="22" y="63"/>
                    <a:pt x="22" y="63"/>
                    <a:pt x="22" y="63"/>
                  </a:cubicBezTo>
                  <a:cubicBezTo>
                    <a:pt x="22" y="63"/>
                    <a:pt x="15" y="25"/>
                    <a:pt x="13" y="32"/>
                  </a:cubicBezTo>
                  <a:cubicBezTo>
                    <a:pt x="10" y="38"/>
                    <a:pt x="8" y="80"/>
                    <a:pt x="8" y="80"/>
                  </a:cubicBezTo>
                  <a:cubicBezTo>
                    <a:pt x="8" y="80"/>
                    <a:pt x="0" y="24"/>
                    <a:pt x="13" y="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50" name="Freeform 540">
              <a:extLst>
                <a:ext uri="{FF2B5EF4-FFF2-40B4-BE49-F238E27FC236}">
                  <a16:creationId xmlns:a16="http://schemas.microsoft.com/office/drawing/2014/main" id="{2FA54472-357C-47F8-858B-06F0FE0CFA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3363" y="2720744"/>
              <a:ext cx="53975" cy="279400"/>
            </a:xfrm>
            <a:custGeom>
              <a:avLst/>
              <a:gdLst>
                <a:gd name="T0" fmla="*/ 15 w 34"/>
                <a:gd name="T1" fmla="*/ 176 h 176"/>
                <a:gd name="T2" fmla="*/ 0 w 34"/>
                <a:gd name="T3" fmla="*/ 73 h 176"/>
                <a:gd name="T4" fmla="*/ 0 w 34"/>
                <a:gd name="T5" fmla="*/ 0 h 176"/>
                <a:gd name="T6" fmla="*/ 15 w 34"/>
                <a:gd name="T7" fmla="*/ 30 h 176"/>
                <a:gd name="T8" fmla="*/ 34 w 34"/>
                <a:gd name="T9" fmla="*/ 176 h 176"/>
                <a:gd name="T10" fmla="*/ 15 w 34"/>
                <a:gd name="T11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176">
                  <a:moveTo>
                    <a:pt x="15" y="176"/>
                  </a:moveTo>
                  <a:lnTo>
                    <a:pt x="0" y="73"/>
                  </a:lnTo>
                  <a:lnTo>
                    <a:pt x="0" y="0"/>
                  </a:lnTo>
                  <a:lnTo>
                    <a:pt x="15" y="30"/>
                  </a:lnTo>
                  <a:lnTo>
                    <a:pt x="34" y="176"/>
                  </a:lnTo>
                  <a:lnTo>
                    <a:pt x="15" y="176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51" name="Freeform 541">
              <a:extLst>
                <a:ext uri="{FF2B5EF4-FFF2-40B4-BE49-F238E27FC236}">
                  <a16:creationId xmlns:a16="http://schemas.microsoft.com/office/drawing/2014/main" id="{F3C06436-61D7-4144-9E16-E3DA1979C6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37650" y="3300181"/>
              <a:ext cx="131762" cy="90488"/>
            </a:xfrm>
            <a:custGeom>
              <a:avLst/>
              <a:gdLst>
                <a:gd name="T0" fmla="*/ 76 w 83"/>
                <a:gd name="T1" fmla="*/ 0 h 57"/>
                <a:gd name="T2" fmla="*/ 83 w 83"/>
                <a:gd name="T3" fmla="*/ 14 h 57"/>
                <a:gd name="T4" fmla="*/ 17 w 83"/>
                <a:gd name="T5" fmla="*/ 51 h 57"/>
                <a:gd name="T6" fmla="*/ 6 w 83"/>
                <a:gd name="T7" fmla="*/ 57 h 57"/>
                <a:gd name="T8" fmla="*/ 0 w 83"/>
                <a:gd name="T9" fmla="*/ 43 h 57"/>
                <a:gd name="T10" fmla="*/ 76 w 83"/>
                <a:gd name="T11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57">
                  <a:moveTo>
                    <a:pt x="76" y="0"/>
                  </a:moveTo>
                  <a:lnTo>
                    <a:pt x="83" y="14"/>
                  </a:lnTo>
                  <a:lnTo>
                    <a:pt x="17" y="51"/>
                  </a:lnTo>
                  <a:lnTo>
                    <a:pt x="6" y="57"/>
                  </a:lnTo>
                  <a:lnTo>
                    <a:pt x="0" y="43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52" name="Freeform 542">
              <a:extLst>
                <a:ext uri="{FF2B5EF4-FFF2-40B4-BE49-F238E27FC236}">
                  <a16:creationId xmlns:a16="http://schemas.microsoft.com/office/drawing/2014/main" id="{4944855C-6229-4FC7-B737-6ABE84C9E9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70988" y="3333519"/>
              <a:ext cx="203200" cy="354013"/>
            </a:xfrm>
            <a:custGeom>
              <a:avLst/>
              <a:gdLst>
                <a:gd name="T0" fmla="*/ 0 w 102"/>
                <a:gd name="T1" fmla="*/ 23 h 178"/>
                <a:gd name="T2" fmla="*/ 22 w 102"/>
                <a:gd name="T3" fmla="*/ 74 h 178"/>
                <a:gd name="T4" fmla="*/ 39 w 102"/>
                <a:gd name="T5" fmla="*/ 151 h 178"/>
                <a:gd name="T6" fmla="*/ 85 w 102"/>
                <a:gd name="T7" fmla="*/ 174 h 178"/>
                <a:gd name="T8" fmla="*/ 102 w 102"/>
                <a:gd name="T9" fmla="*/ 112 h 178"/>
                <a:gd name="T10" fmla="*/ 83 w 102"/>
                <a:gd name="T11" fmla="*/ 44 h 178"/>
                <a:gd name="T12" fmla="*/ 49 w 102"/>
                <a:gd name="T13" fmla="*/ 13 h 178"/>
                <a:gd name="T14" fmla="*/ 41 w 102"/>
                <a:gd name="T15" fmla="*/ 0 h 178"/>
                <a:gd name="T16" fmla="*/ 0 w 102"/>
                <a:gd name="T17" fmla="*/ 2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2" h="178">
                  <a:moveTo>
                    <a:pt x="0" y="23"/>
                  </a:moveTo>
                  <a:cubicBezTo>
                    <a:pt x="0" y="27"/>
                    <a:pt x="22" y="70"/>
                    <a:pt x="22" y="74"/>
                  </a:cubicBezTo>
                  <a:cubicBezTo>
                    <a:pt x="22" y="77"/>
                    <a:pt x="34" y="145"/>
                    <a:pt x="39" y="151"/>
                  </a:cubicBezTo>
                  <a:cubicBezTo>
                    <a:pt x="44" y="156"/>
                    <a:pt x="79" y="178"/>
                    <a:pt x="85" y="174"/>
                  </a:cubicBezTo>
                  <a:cubicBezTo>
                    <a:pt x="91" y="170"/>
                    <a:pt x="102" y="121"/>
                    <a:pt x="102" y="112"/>
                  </a:cubicBezTo>
                  <a:cubicBezTo>
                    <a:pt x="101" y="103"/>
                    <a:pt x="90" y="51"/>
                    <a:pt x="83" y="44"/>
                  </a:cubicBezTo>
                  <a:cubicBezTo>
                    <a:pt x="77" y="36"/>
                    <a:pt x="54" y="15"/>
                    <a:pt x="49" y="13"/>
                  </a:cubicBezTo>
                  <a:cubicBezTo>
                    <a:pt x="45" y="11"/>
                    <a:pt x="41" y="0"/>
                    <a:pt x="41" y="0"/>
                  </a:cubicBezTo>
                  <a:lnTo>
                    <a:pt x="0" y="23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53" name="Freeform 543">
              <a:extLst>
                <a:ext uri="{FF2B5EF4-FFF2-40B4-BE49-F238E27FC236}">
                  <a16:creationId xmlns:a16="http://schemas.microsoft.com/office/drawing/2014/main" id="{1AB49290-5593-4451-B69A-5D19A180E0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36088" y="2696931"/>
              <a:ext cx="242887" cy="303213"/>
            </a:xfrm>
            <a:custGeom>
              <a:avLst/>
              <a:gdLst>
                <a:gd name="T0" fmla="*/ 61 w 122"/>
                <a:gd name="T1" fmla="*/ 21 h 152"/>
                <a:gd name="T2" fmla="*/ 0 w 122"/>
                <a:gd name="T3" fmla="*/ 0 h 152"/>
                <a:gd name="T4" fmla="*/ 61 w 122"/>
                <a:gd name="T5" fmla="*/ 152 h 152"/>
                <a:gd name="T6" fmla="*/ 122 w 122"/>
                <a:gd name="T7" fmla="*/ 0 h 152"/>
                <a:gd name="T8" fmla="*/ 61 w 122"/>
                <a:gd name="T9" fmla="*/ 21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2" h="152">
                  <a:moveTo>
                    <a:pt x="61" y="2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" y="30"/>
                    <a:pt x="61" y="152"/>
                    <a:pt x="61" y="152"/>
                  </a:cubicBezTo>
                  <a:cubicBezTo>
                    <a:pt x="61" y="152"/>
                    <a:pt x="110" y="30"/>
                    <a:pt x="122" y="0"/>
                  </a:cubicBezTo>
                  <a:lnTo>
                    <a:pt x="61" y="21"/>
                  </a:lnTo>
                  <a:close/>
                </a:path>
              </a:pathLst>
            </a:custGeom>
            <a:solidFill>
              <a:srgbClr val="ACAD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54" name="Freeform 544">
              <a:extLst>
                <a:ext uri="{FF2B5EF4-FFF2-40B4-BE49-F238E27FC236}">
                  <a16:creationId xmlns:a16="http://schemas.microsoft.com/office/drawing/2014/main" id="{700F54D5-D193-4E72-9BCC-078AB273EA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70988" y="2408006"/>
              <a:ext cx="573087" cy="393700"/>
            </a:xfrm>
            <a:custGeom>
              <a:avLst/>
              <a:gdLst>
                <a:gd name="T0" fmla="*/ 280 w 288"/>
                <a:gd name="T1" fmla="*/ 0 h 197"/>
                <a:gd name="T2" fmla="*/ 268 w 288"/>
                <a:gd name="T3" fmla="*/ 0 h 197"/>
                <a:gd name="T4" fmla="*/ 263 w 288"/>
                <a:gd name="T5" fmla="*/ 52 h 197"/>
                <a:gd name="T6" fmla="*/ 144 w 288"/>
                <a:gd name="T7" fmla="*/ 145 h 197"/>
                <a:gd name="T8" fmla="*/ 25 w 288"/>
                <a:gd name="T9" fmla="*/ 52 h 197"/>
                <a:gd name="T10" fmla="*/ 20 w 288"/>
                <a:gd name="T11" fmla="*/ 0 h 197"/>
                <a:gd name="T12" fmla="*/ 7 w 288"/>
                <a:gd name="T13" fmla="*/ 0 h 197"/>
                <a:gd name="T14" fmla="*/ 7 w 288"/>
                <a:gd name="T15" fmla="*/ 50 h 197"/>
                <a:gd name="T16" fmla="*/ 30 w 288"/>
                <a:gd name="T17" fmla="*/ 67 h 197"/>
                <a:gd name="T18" fmla="*/ 55 w 288"/>
                <a:gd name="T19" fmla="*/ 135 h 197"/>
                <a:gd name="T20" fmla="*/ 144 w 288"/>
                <a:gd name="T21" fmla="*/ 197 h 197"/>
                <a:gd name="T22" fmla="*/ 232 w 288"/>
                <a:gd name="T23" fmla="*/ 135 h 197"/>
                <a:gd name="T24" fmla="*/ 258 w 288"/>
                <a:gd name="T25" fmla="*/ 67 h 197"/>
                <a:gd name="T26" fmla="*/ 280 w 288"/>
                <a:gd name="T27" fmla="*/ 50 h 197"/>
                <a:gd name="T28" fmla="*/ 280 w 288"/>
                <a:gd name="T29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8" h="197">
                  <a:moveTo>
                    <a:pt x="280" y="0"/>
                  </a:moveTo>
                  <a:cubicBezTo>
                    <a:pt x="273" y="0"/>
                    <a:pt x="268" y="0"/>
                    <a:pt x="268" y="0"/>
                  </a:cubicBezTo>
                  <a:cubicBezTo>
                    <a:pt x="263" y="52"/>
                    <a:pt x="263" y="52"/>
                    <a:pt x="263" y="52"/>
                  </a:cubicBezTo>
                  <a:cubicBezTo>
                    <a:pt x="263" y="52"/>
                    <a:pt x="184" y="145"/>
                    <a:pt x="144" y="145"/>
                  </a:cubicBezTo>
                  <a:cubicBezTo>
                    <a:pt x="103" y="145"/>
                    <a:pt x="25" y="52"/>
                    <a:pt x="25" y="52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15" y="0"/>
                    <a:pt x="7" y="0"/>
                  </a:cubicBezTo>
                  <a:cubicBezTo>
                    <a:pt x="0" y="0"/>
                    <a:pt x="6" y="42"/>
                    <a:pt x="7" y="50"/>
                  </a:cubicBezTo>
                  <a:cubicBezTo>
                    <a:pt x="8" y="59"/>
                    <a:pt x="30" y="67"/>
                    <a:pt x="30" y="67"/>
                  </a:cubicBezTo>
                  <a:cubicBezTo>
                    <a:pt x="30" y="67"/>
                    <a:pt x="46" y="115"/>
                    <a:pt x="55" y="135"/>
                  </a:cubicBezTo>
                  <a:cubicBezTo>
                    <a:pt x="64" y="155"/>
                    <a:pt x="144" y="197"/>
                    <a:pt x="144" y="197"/>
                  </a:cubicBezTo>
                  <a:cubicBezTo>
                    <a:pt x="144" y="197"/>
                    <a:pt x="224" y="155"/>
                    <a:pt x="232" y="135"/>
                  </a:cubicBezTo>
                  <a:cubicBezTo>
                    <a:pt x="241" y="115"/>
                    <a:pt x="258" y="67"/>
                    <a:pt x="258" y="67"/>
                  </a:cubicBezTo>
                  <a:cubicBezTo>
                    <a:pt x="258" y="67"/>
                    <a:pt x="279" y="59"/>
                    <a:pt x="280" y="50"/>
                  </a:cubicBezTo>
                  <a:cubicBezTo>
                    <a:pt x="282" y="42"/>
                    <a:pt x="288" y="0"/>
                    <a:pt x="280" y="0"/>
                  </a:cubicBezTo>
                  <a:close/>
                </a:path>
              </a:pathLst>
            </a:custGeom>
            <a:solidFill>
              <a:srgbClr val="FCCF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55" name="Freeform 545">
              <a:extLst>
                <a:ext uri="{FF2B5EF4-FFF2-40B4-BE49-F238E27FC236}">
                  <a16:creationId xmlns:a16="http://schemas.microsoft.com/office/drawing/2014/main" id="{3229AEC3-379A-4721-977F-A2E69920BF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10675" y="2131781"/>
              <a:ext cx="314325" cy="588963"/>
            </a:xfrm>
            <a:custGeom>
              <a:avLst/>
              <a:gdLst>
                <a:gd name="T0" fmla="*/ 81 w 158"/>
                <a:gd name="T1" fmla="*/ 268 h 296"/>
                <a:gd name="T2" fmla="*/ 81 w 158"/>
                <a:gd name="T3" fmla="*/ 268 h 296"/>
                <a:gd name="T4" fmla="*/ 5 w 158"/>
                <a:gd name="T5" fmla="*/ 191 h 296"/>
                <a:gd name="T6" fmla="*/ 0 w 158"/>
                <a:gd name="T7" fmla="*/ 139 h 296"/>
                <a:gd name="T8" fmla="*/ 12 w 158"/>
                <a:gd name="T9" fmla="*/ 41 h 296"/>
                <a:gd name="T10" fmla="*/ 124 w 158"/>
                <a:gd name="T11" fmla="*/ 0 h 296"/>
                <a:gd name="T12" fmla="*/ 124 w 158"/>
                <a:gd name="T13" fmla="*/ 268 h 296"/>
                <a:gd name="T14" fmla="*/ 158 w 158"/>
                <a:gd name="T15" fmla="*/ 296 h 296"/>
                <a:gd name="T16" fmla="*/ 81 w 158"/>
                <a:gd name="T17" fmla="*/ 268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8" h="296">
                  <a:moveTo>
                    <a:pt x="81" y="268"/>
                  </a:moveTo>
                  <a:cubicBezTo>
                    <a:pt x="81" y="268"/>
                    <a:pt x="81" y="268"/>
                    <a:pt x="81" y="268"/>
                  </a:cubicBezTo>
                  <a:cubicBezTo>
                    <a:pt x="39" y="241"/>
                    <a:pt x="5" y="191"/>
                    <a:pt x="5" y="191"/>
                  </a:cubicBezTo>
                  <a:cubicBezTo>
                    <a:pt x="0" y="139"/>
                    <a:pt x="0" y="139"/>
                    <a:pt x="0" y="139"/>
                  </a:cubicBezTo>
                  <a:cubicBezTo>
                    <a:pt x="0" y="139"/>
                    <a:pt x="1" y="72"/>
                    <a:pt x="12" y="41"/>
                  </a:cubicBezTo>
                  <a:cubicBezTo>
                    <a:pt x="24" y="11"/>
                    <a:pt x="117" y="0"/>
                    <a:pt x="124" y="0"/>
                  </a:cubicBezTo>
                  <a:cubicBezTo>
                    <a:pt x="124" y="268"/>
                    <a:pt x="124" y="268"/>
                    <a:pt x="124" y="268"/>
                  </a:cubicBezTo>
                  <a:cubicBezTo>
                    <a:pt x="124" y="280"/>
                    <a:pt x="158" y="296"/>
                    <a:pt x="158" y="296"/>
                  </a:cubicBezTo>
                  <a:cubicBezTo>
                    <a:pt x="115" y="292"/>
                    <a:pt x="84" y="269"/>
                    <a:pt x="81" y="268"/>
                  </a:cubicBezTo>
                  <a:close/>
                </a:path>
              </a:pathLst>
            </a:custGeom>
            <a:solidFill>
              <a:srgbClr val="6E3D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56" name="Rectangle 546">
              <a:extLst>
                <a:ext uri="{FF2B5EF4-FFF2-40B4-BE49-F238E27FC236}">
                  <a16:creationId xmlns:a16="http://schemas.microsoft.com/office/drawing/2014/main" id="{70FFD6AF-7A4F-4926-A31A-AAEC7540BB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34300" y="3350981"/>
              <a:ext cx="401637" cy="515938"/>
            </a:xfrm>
            <a:prstGeom prst="rect">
              <a:avLst/>
            </a:prstGeom>
            <a:solidFill>
              <a:srgbClr val="F7F8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38057" name="Freeform 547">
              <a:extLst>
                <a:ext uri="{FF2B5EF4-FFF2-40B4-BE49-F238E27FC236}">
                  <a16:creationId xmlns:a16="http://schemas.microsoft.com/office/drawing/2014/main" id="{505C71EA-8A64-4A55-98AB-6D8E5E052709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7713663" y="3303356"/>
              <a:ext cx="438150" cy="588963"/>
            </a:xfrm>
            <a:custGeom>
              <a:avLst/>
              <a:gdLst>
                <a:gd name="T0" fmla="*/ 20 w 220"/>
                <a:gd name="T1" fmla="*/ 294 h 296"/>
                <a:gd name="T2" fmla="*/ 36 w 220"/>
                <a:gd name="T3" fmla="*/ 294 h 296"/>
                <a:gd name="T4" fmla="*/ 36 w 220"/>
                <a:gd name="T5" fmla="*/ 296 h 296"/>
                <a:gd name="T6" fmla="*/ 59 w 220"/>
                <a:gd name="T7" fmla="*/ 296 h 296"/>
                <a:gd name="T8" fmla="*/ 59 w 220"/>
                <a:gd name="T9" fmla="*/ 294 h 296"/>
                <a:gd name="T10" fmla="*/ 201 w 220"/>
                <a:gd name="T11" fmla="*/ 294 h 296"/>
                <a:gd name="T12" fmla="*/ 220 w 220"/>
                <a:gd name="T13" fmla="*/ 272 h 296"/>
                <a:gd name="T14" fmla="*/ 220 w 220"/>
                <a:gd name="T15" fmla="*/ 22 h 296"/>
                <a:gd name="T16" fmla="*/ 201 w 220"/>
                <a:gd name="T17" fmla="*/ 0 h 296"/>
                <a:gd name="T18" fmla="*/ 20 w 220"/>
                <a:gd name="T19" fmla="*/ 0 h 296"/>
                <a:gd name="T20" fmla="*/ 0 w 220"/>
                <a:gd name="T21" fmla="*/ 22 h 296"/>
                <a:gd name="T22" fmla="*/ 0 w 220"/>
                <a:gd name="T23" fmla="*/ 272 h 296"/>
                <a:gd name="T24" fmla="*/ 20 w 220"/>
                <a:gd name="T25" fmla="*/ 294 h 296"/>
                <a:gd name="T26" fmla="*/ 16 w 220"/>
                <a:gd name="T27" fmla="*/ 27 h 296"/>
                <a:gd name="T28" fmla="*/ 205 w 220"/>
                <a:gd name="T29" fmla="*/ 27 h 296"/>
                <a:gd name="T30" fmla="*/ 205 w 220"/>
                <a:gd name="T31" fmla="*/ 275 h 296"/>
                <a:gd name="T32" fmla="*/ 16 w 220"/>
                <a:gd name="T33" fmla="*/ 275 h 296"/>
                <a:gd name="T34" fmla="*/ 16 w 220"/>
                <a:gd name="T35" fmla="*/ 27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20" h="296">
                  <a:moveTo>
                    <a:pt x="20" y="294"/>
                  </a:moveTo>
                  <a:cubicBezTo>
                    <a:pt x="36" y="294"/>
                    <a:pt x="36" y="294"/>
                    <a:pt x="36" y="294"/>
                  </a:cubicBezTo>
                  <a:cubicBezTo>
                    <a:pt x="36" y="296"/>
                    <a:pt x="36" y="296"/>
                    <a:pt x="36" y="296"/>
                  </a:cubicBezTo>
                  <a:cubicBezTo>
                    <a:pt x="59" y="296"/>
                    <a:pt x="59" y="296"/>
                    <a:pt x="59" y="296"/>
                  </a:cubicBezTo>
                  <a:cubicBezTo>
                    <a:pt x="59" y="294"/>
                    <a:pt x="59" y="294"/>
                    <a:pt x="59" y="294"/>
                  </a:cubicBezTo>
                  <a:cubicBezTo>
                    <a:pt x="201" y="294"/>
                    <a:pt x="201" y="294"/>
                    <a:pt x="201" y="294"/>
                  </a:cubicBezTo>
                  <a:cubicBezTo>
                    <a:pt x="211" y="294"/>
                    <a:pt x="220" y="284"/>
                    <a:pt x="220" y="272"/>
                  </a:cubicBezTo>
                  <a:cubicBezTo>
                    <a:pt x="220" y="22"/>
                    <a:pt x="220" y="22"/>
                    <a:pt x="220" y="22"/>
                  </a:cubicBezTo>
                  <a:cubicBezTo>
                    <a:pt x="220" y="10"/>
                    <a:pt x="211" y="0"/>
                    <a:pt x="201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9" y="0"/>
                    <a:pt x="0" y="10"/>
                    <a:pt x="0" y="22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84"/>
                    <a:pt x="9" y="294"/>
                    <a:pt x="20" y="294"/>
                  </a:cubicBezTo>
                  <a:close/>
                  <a:moveTo>
                    <a:pt x="16" y="27"/>
                  </a:moveTo>
                  <a:cubicBezTo>
                    <a:pt x="205" y="27"/>
                    <a:pt x="205" y="27"/>
                    <a:pt x="205" y="27"/>
                  </a:cubicBezTo>
                  <a:cubicBezTo>
                    <a:pt x="205" y="275"/>
                    <a:pt x="205" y="275"/>
                    <a:pt x="205" y="275"/>
                  </a:cubicBezTo>
                  <a:cubicBezTo>
                    <a:pt x="16" y="275"/>
                    <a:pt x="16" y="275"/>
                    <a:pt x="16" y="275"/>
                  </a:cubicBezTo>
                  <a:lnTo>
                    <a:pt x="16" y="27"/>
                  </a:lnTo>
                  <a:close/>
                </a:path>
              </a:pathLst>
            </a:custGeom>
            <a:solidFill>
              <a:srgbClr val="3935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58" name="Freeform 548">
              <a:extLst>
                <a:ext uri="{FF2B5EF4-FFF2-40B4-BE49-F238E27FC236}">
                  <a16:creationId xmlns:a16="http://schemas.microsoft.com/office/drawing/2014/main" id="{4B5F2C6F-4B18-46A3-BE36-BE92575EB3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67638" y="3792306"/>
              <a:ext cx="336550" cy="42863"/>
            </a:xfrm>
            <a:custGeom>
              <a:avLst/>
              <a:gdLst>
                <a:gd name="T0" fmla="*/ 4 w 169"/>
                <a:gd name="T1" fmla="*/ 0 h 21"/>
                <a:gd name="T2" fmla="*/ 164 w 169"/>
                <a:gd name="T3" fmla="*/ 0 h 21"/>
                <a:gd name="T4" fmla="*/ 169 w 169"/>
                <a:gd name="T5" fmla="*/ 4 h 21"/>
                <a:gd name="T6" fmla="*/ 169 w 169"/>
                <a:gd name="T7" fmla="*/ 17 h 21"/>
                <a:gd name="T8" fmla="*/ 164 w 169"/>
                <a:gd name="T9" fmla="*/ 21 h 21"/>
                <a:gd name="T10" fmla="*/ 4 w 169"/>
                <a:gd name="T11" fmla="*/ 21 h 21"/>
                <a:gd name="T12" fmla="*/ 0 w 169"/>
                <a:gd name="T13" fmla="*/ 17 h 21"/>
                <a:gd name="T14" fmla="*/ 0 w 169"/>
                <a:gd name="T15" fmla="*/ 4 h 21"/>
                <a:gd name="T16" fmla="*/ 4 w 169"/>
                <a:gd name="T17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9" h="21">
                  <a:moveTo>
                    <a:pt x="4" y="0"/>
                  </a:moveTo>
                  <a:cubicBezTo>
                    <a:pt x="164" y="0"/>
                    <a:pt x="164" y="0"/>
                    <a:pt x="164" y="0"/>
                  </a:cubicBezTo>
                  <a:cubicBezTo>
                    <a:pt x="167" y="0"/>
                    <a:pt x="169" y="2"/>
                    <a:pt x="169" y="4"/>
                  </a:cubicBezTo>
                  <a:cubicBezTo>
                    <a:pt x="169" y="17"/>
                    <a:pt x="169" y="17"/>
                    <a:pt x="169" y="17"/>
                  </a:cubicBezTo>
                  <a:cubicBezTo>
                    <a:pt x="169" y="19"/>
                    <a:pt x="167" y="21"/>
                    <a:pt x="164" y="21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2" y="21"/>
                    <a:pt x="0" y="19"/>
                    <a:pt x="0" y="1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lose/>
                </a:path>
              </a:pathLst>
            </a:custGeom>
            <a:solidFill>
              <a:srgbClr val="2F5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59" name="Freeform 549">
              <a:extLst>
                <a:ext uri="{FF2B5EF4-FFF2-40B4-BE49-F238E27FC236}">
                  <a16:creationId xmlns:a16="http://schemas.microsoft.com/office/drawing/2014/main" id="{6D7D3AED-E39E-4DE9-A4DE-28DE3FBF41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62875" y="3789131"/>
              <a:ext cx="344487" cy="49213"/>
            </a:xfrm>
            <a:custGeom>
              <a:avLst/>
              <a:gdLst>
                <a:gd name="T0" fmla="*/ 6 w 173"/>
                <a:gd name="T1" fmla="*/ 2 h 25"/>
                <a:gd name="T2" fmla="*/ 6 w 173"/>
                <a:gd name="T3" fmla="*/ 4 h 25"/>
                <a:gd name="T4" fmla="*/ 166 w 173"/>
                <a:gd name="T5" fmla="*/ 4 h 25"/>
                <a:gd name="T6" fmla="*/ 169 w 173"/>
                <a:gd name="T7" fmla="*/ 6 h 25"/>
                <a:gd name="T8" fmla="*/ 169 w 173"/>
                <a:gd name="T9" fmla="*/ 19 h 25"/>
                <a:gd name="T10" fmla="*/ 166 w 173"/>
                <a:gd name="T11" fmla="*/ 21 h 25"/>
                <a:gd name="T12" fmla="*/ 6 w 173"/>
                <a:gd name="T13" fmla="*/ 21 h 25"/>
                <a:gd name="T14" fmla="*/ 4 w 173"/>
                <a:gd name="T15" fmla="*/ 19 h 25"/>
                <a:gd name="T16" fmla="*/ 4 w 173"/>
                <a:gd name="T17" fmla="*/ 6 h 25"/>
                <a:gd name="T18" fmla="*/ 6 w 173"/>
                <a:gd name="T19" fmla="*/ 4 h 25"/>
                <a:gd name="T20" fmla="*/ 6 w 173"/>
                <a:gd name="T21" fmla="*/ 2 h 25"/>
                <a:gd name="T22" fmla="*/ 6 w 173"/>
                <a:gd name="T23" fmla="*/ 0 h 25"/>
                <a:gd name="T24" fmla="*/ 0 w 173"/>
                <a:gd name="T25" fmla="*/ 6 h 25"/>
                <a:gd name="T26" fmla="*/ 0 w 173"/>
                <a:gd name="T27" fmla="*/ 19 h 25"/>
                <a:gd name="T28" fmla="*/ 6 w 173"/>
                <a:gd name="T29" fmla="*/ 25 h 25"/>
                <a:gd name="T30" fmla="*/ 166 w 173"/>
                <a:gd name="T31" fmla="*/ 25 h 25"/>
                <a:gd name="T32" fmla="*/ 173 w 173"/>
                <a:gd name="T33" fmla="*/ 19 h 25"/>
                <a:gd name="T34" fmla="*/ 173 w 173"/>
                <a:gd name="T35" fmla="*/ 6 h 25"/>
                <a:gd name="T36" fmla="*/ 166 w 173"/>
                <a:gd name="T37" fmla="*/ 0 h 25"/>
                <a:gd name="T38" fmla="*/ 6 w 173"/>
                <a:gd name="T39" fmla="*/ 0 h 25"/>
                <a:gd name="T40" fmla="*/ 6 w 173"/>
                <a:gd name="T41" fmla="*/ 2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3" h="25">
                  <a:moveTo>
                    <a:pt x="6" y="2"/>
                  </a:moveTo>
                  <a:cubicBezTo>
                    <a:pt x="6" y="4"/>
                    <a:pt x="6" y="4"/>
                    <a:pt x="6" y="4"/>
                  </a:cubicBezTo>
                  <a:cubicBezTo>
                    <a:pt x="166" y="4"/>
                    <a:pt x="166" y="4"/>
                    <a:pt x="166" y="4"/>
                  </a:cubicBezTo>
                  <a:cubicBezTo>
                    <a:pt x="167" y="4"/>
                    <a:pt x="169" y="5"/>
                    <a:pt x="169" y="6"/>
                  </a:cubicBezTo>
                  <a:cubicBezTo>
                    <a:pt x="169" y="19"/>
                    <a:pt x="169" y="19"/>
                    <a:pt x="169" y="19"/>
                  </a:cubicBezTo>
                  <a:cubicBezTo>
                    <a:pt x="169" y="20"/>
                    <a:pt x="167" y="21"/>
                    <a:pt x="166" y="21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5" y="21"/>
                    <a:pt x="4" y="20"/>
                    <a:pt x="4" y="19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5"/>
                    <a:pt x="5" y="4"/>
                    <a:pt x="6" y="4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22"/>
                    <a:pt x="3" y="25"/>
                    <a:pt x="6" y="25"/>
                  </a:cubicBezTo>
                  <a:cubicBezTo>
                    <a:pt x="166" y="25"/>
                    <a:pt x="166" y="25"/>
                    <a:pt x="166" y="25"/>
                  </a:cubicBezTo>
                  <a:cubicBezTo>
                    <a:pt x="170" y="25"/>
                    <a:pt x="173" y="22"/>
                    <a:pt x="173" y="19"/>
                  </a:cubicBezTo>
                  <a:cubicBezTo>
                    <a:pt x="173" y="6"/>
                    <a:pt x="173" y="6"/>
                    <a:pt x="173" y="6"/>
                  </a:cubicBezTo>
                  <a:cubicBezTo>
                    <a:pt x="173" y="3"/>
                    <a:pt x="170" y="0"/>
                    <a:pt x="166" y="0"/>
                  </a:cubicBezTo>
                  <a:cubicBezTo>
                    <a:pt x="6" y="0"/>
                    <a:pt x="6" y="0"/>
                    <a:pt x="6" y="0"/>
                  </a:cubicBezTo>
                  <a:lnTo>
                    <a:pt x="6" y="2"/>
                  </a:lnTo>
                  <a:close/>
                </a:path>
              </a:pathLst>
            </a:custGeom>
            <a:solidFill>
              <a:srgbClr val="2F5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60" name="Freeform 550">
              <a:extLst>
                <a:ext uri="{FF2B5EF4-FFF2-40B4-BE49-F238E27FC236}">
                  <a16:creationId xmlns:a16="http://schemas.microsoft.com/office/drawing/2014/main" id="{E3244A22-0CB4-4DBE-98F2-16DB0F0934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67638" y="3376381"/>
              <a:ext cx="336550" cy="42863"/>
            </a:xfrm>
            <a:custGeom>
              <a:avLst/>
              <a:gdLst>
                <a:gd name="T0" fmla="*/ 4 w 169"/>
                <a:gd name="T1" fmla="*/ 0 h 21"/>
                <a:gd name="T2" fmla="*/ 164 w 169"/>
                <a:gd name="T3" fmla="*/ 0 h 21"/>
                <a:gd name="T4" fmla="*/ 169 w 169"/>
                <a:gd name="T5" fmla="*/ 4 h 21"/>
                <a:gd name="T6" fmla="*/ 169 w 169"/>
                <a:gd name="T7" fmla="*/ 17 h 21"/>
                <a:gd name="T8" fmla="*/ 164 w 169"/>
                <a:gd name="T9" fmla="*/ 21 h 21"/>
                <a:gd name="T10" fmla="*/ 4 w 169"/>
                <a:gd name="T11" fmla="*/ 21 h 21"/>
                <a:gd name="T12" fmla="*/ 0 w 169"/>
                <a:gd name="T13" fmla="*/ 17 h 21"/>
                <a:gd name="T14" fmla="*/ 0 w 169"/>
                <a:gd name="T15" fmla="*/ 4 h 21"/>
                <a:gd name="T16" fmla="*/ 4 w 169"/>
                <a:gd name="T17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9" h="21">
                  <a:moveTo>
                    <a:pt x="4" y="0"/>
                  </a:moveTo>
                  <a:cubicBezTo>
                    <a:pt x="164" y="0"/>
                    <a:pt x="164" y="0"/>
                    <a:pt x="164" y="0"/>
                  </a:cubicBezTo>
                  <a:cubicBezTo>
                    <a:pt x="167" y="0"/>
                    <a:pt x="169" y="2"/>
                    <a:pt x="169" y="4"/>
                  </a:cubicBezTo>
                  <a:cubicBezTo>
                    <a:pt x="169" y="17"/>
                    <a:pt x="169" y="17"/>
                    <a:pt x="169" y="17"/>
                  </a:cubicBezTo>
                  <a:cubicBezTo>
                    <a:pt x="169" y="19"/>
                    <a:pt x="167" y="21"/>
                    <a:pt x="164" y="21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2" y="21"/>
                    <a:pt x="0" y="19"/>
                    <a:pt x="0" y="1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lose/>
                </a:path>
              </a:pathLst>
            </a:custGeom>
            <a:solidFill>
              <a:srgbClr val="D2D3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61" name="Freeform 551">
              <a:extLst>
                <a:ext uri="{FF2B5EF4-FFF2-40B4-BE49-F238E27FC236}">
                  <a16:creationId xmlns:a16="http://schemas.microsoft.com/office/drawing/2014/main" id="{36DE3568-4041-427C-A7C2-3088B36411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53388" y="3736744"/>
              <a:ext cx="50800" cy="34925"/>
            </a:xfrm>
            <a:custGeom>
              <a:avLst/>
              <a:gdLst>
                <a:gd name="T0" fmla="*/ 2 w 25"/>
                <a:gd name="T1" fmla="*/ 0 h 17"/>
                <a:gd name="T2" fmla="*/ 22 w 25"/>
                <a:gd name="T3" fmla="*/ 0 h 17"/>
                <a:gd name="T4" fmla="*/ 25 w 25"/>
                <a:gd name="T5" fmla="*/ 2 h 17"/>
                <a:gd name="T6" fmla="*/ 25 w 25"/>
                <a:gd name="T7" fmla="*/ 15 h 17"/>
                <a:gd name="T8" fmla="*/ 22 w 25"/>
                <a:gd name="T9" fmla="*/ 17 h 17"/>
                <a:gd name="T10" fmla="*/ 2 w 25"/>
                <a:gd name="T11" fmla="*/ 17 h 17"/>
                <a:gd name="T12" fmla="*/ 0 w 25"/>
                <a:gd name="T13" fmla="*/ 15 h 17"/>
                <a:gd name="T14" fmla="*/ 0 w 25"/>
                <a:gd name="T15" fmla="*/ 2 h 17"/>
                <a:gd name="T16" fmla="*/ 2 w 25"/>
                <a:gd name="T1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17">
                  <a:moveTo>
                    <a:pt x="2" y="0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24" y="0"/>
                    <a:pt x="25" y="1"/>
                    <a:pt x="25" y="2"/>
                  </a:cubicBezTo>
                  <a:cubicBezTo>
                    <a:pt x="25" y="15"/>
                    <a:pt x="25" y="15"/>
                    <a:pt x="25" y="15"/>
                  </a:cubicBezTo>
                  <a:cubicBezTo>
                    <a:pt x="25" y="16"/>
                    <a:pt x="24" y="17"/>
                    <a:pt x="22" y="17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1" y="17"/>
                    <a:pt x="0" y="16"/>
                    <a:pt x="0" y="15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lose/>
                </a:path>
              </a:pathLst>
            </a:custGeom>
            <a:solidFill>
              <a:srgbClr val="D2D3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62" name="Freeform 552">
              <a:extLst>
                <a:ext uri="{FF2B5EF4-FFF2-40B4-BE49-F238E27FC236}">
                  <a16:creationId xmlns:a16="http://schemas.microsoft.com/office/drawing/2014/main" id="{3379EAE8-7EFB-47F9-81A1-391853DE78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70813" y="3765319"/>
              <a:ext cx="60325" cy="6350"/>
            </a:xfrm>
            <a:custGeom>
              <a:avLst/>
              <a:gdLst>
                <a:gd name="T0" fmla="*/ 2 w 30"/>
                <a:gd name="T1" fmla="*/ 0 h 3"/>
                <a:gd name="T2" fmla="*/ 28 w 30"/>
                <a:gd name="T3" fmla="*/ 0 h 3"/>
                <a:gd name="T4" fmla="*/ 30 w 30"/>
                <a:gd name="T5" fmla="*/ 2 h 3"/>
                <a:gd name="T6" fmla="*/ 28 w 30"/>
                <a:gd name="T7" fmla="*/ 3 h 3"/>
                <a:gd name="T8" fmla="*/ 2 w 30"/>
                <a:gd name="T9" fmla="*/ 3 h 3"/>
                <a:gd name="T10" fmla="*/ 0 w 30"/>
                <a:gd name="T11" fmla="*/ 2 h 3"/>
                <a:gd name="T12" fmla="*/ 2 w 30"/>
                <a:gd name="T13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3">
                  <a:moveTo>
                    <a:pt x="2" y="0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29" y="0"/>
                    <a:pt x="30" y="1"/>
                    <a:pt x="30" y="2"/>
                  </a:cubicBezTo>
                  <a:cubicBezTo>
                    <a:pt x="30" y="2"/>
                    <a:pt x="29" y="3"/>
                    <a:pt x="28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lose/>
                </a:path>
              </a:pathLst>
            </a:custGeom>
            <a:solidFill>
              <a:srgbClr val="D2D3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63" name="Freeform 553">
              <a:extLst>
                <a:ext uri="{FF2B5EF4-FFF2-40B4-BE49-F238E27FC236}">
                  <a16:creationId xmlns:a16="http://schemas.microsoft.com/office/drawing/2014/main" id="{81562D63-4B4E-438A-B0D7-BD0BC7A941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70813" y="3751031"/>
              <a:ext cx="60325" cy="6350"/>
            </a:xfrm>
            <a:custGeom>
              <a:avLst/>
              <a:gdLst>
                <a:gd name="T0" fmla="*/ 2 w 30"/>
                <a:gd name="T1" fmla="*/ 0 h 3"/>
                <a:gd name="T2" fmla="*/ 28 w 30"/>
                <a:gd name="T3" fmla="*/ 0 h 3"/>
                <a:gd name="T4" fmla="*/ 30 w 30"/>
                <a:gd name="T5" fmla="*/ 2 h 3"/>
                <a:gd name="T6" fmla="*/ 28 w 30"/>
                <a:gd name="T7" fmla="*/ 3 h 3"/>
                <a:gd name="T8" fmla="*/ 2 w 30"/>
                <a:gd name="T9" fmla="*/ 3 h 3"/>
                <a:gd name="T10" fmla="*/ 0 w 30"/>
                <a:gd name="T11" fmla="*/ 2 h 3"/>
                <a:gd name="T12" fmla="*/ 2 w 30"/>
                <a:gd name="T13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3">
                  <a:moveTo>
                    <a:pt x="2" y="0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29" y="0"/>
                    <a:pt x="30" y="1"/>
                    <a:pt x="30" y="2"/>
                  </a:cubicBezTo>
                  <a:cubicBezTo>
                    <a:pt x="30" y="2"/>
                    <a:pt x="29" y="3"/>
                    <a:pt x="28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lose/>
                </a:path>
              </a:pathLst>
            </a:custGeom>
            <a:solidFill>
              <a:srgbClr val="D2D3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64" name="Freeform 554">
              <a:extLst>
                <a:ext uri="{FF2B5EF4-FFF2-40B4-BE49-F238E27FC236}">
                  <a16:creationId xmlns:a16="http://schemas.microsoft.com/office/drawing/2014/main" id="{5D28A15F-1827-4525-A309-8B3F7B8E8C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32738" y="2428644"/>
              <a:ext cx="508000" cy="949325"/>
            </a:xfrm>
            <a:custGeom>
              <a:avLst/>
              <a:gdLst>
                <a:gd name="T0" fmla="*/ 0 w 255"/>
                <a:gd name="T1" fmla="*/ 291 h 477"/>
                <a:gd name="T2" fmla="*/ 156 w 255"/>
                <a:gd name="T3" fmla="*/ 291 h 477"/>
                <a:gd name="T4" fmla="*/ 97 w 255"/>
                <a:gd name="T5" fmla="*/ 440 h 477"/>
                <a:gd name="T6" fmla="*/ 163 w 255"/>
                <a:gd name="T7" fmla="*/ 477 h 477"/>
                <a:gd name="T8" fmla="*/ 252 w 255"/>
                <a:gd name="T9" fmla="*/ 298 h 477"/>
                <a:gd name="T10" fmla="*/ 248 w 255"/>
                <a:gd name="T11" fmla="*/ 127 h 477"/>
                <a:gd name="T12" fmla="*/ 159 w 255"/>
                <a:gd name="T13" fmla="*/ 3 h 477"/>
                <a:gd name="T14" fmla="*/ 140 w 255"/>
                <a:gd name="T15" fmla="*/ 3 h 477"/>
                <a:gd name="T16" fmla="*/ 52 w 255"/>
                <a:gd name="T17" fmla="*/ 161 h 477"/>
                <a:gd name="T18" fmla="*/ 0 w 255"/>
                <a:gd name="T19" fmla="*/ 291 h 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5" h="477">
                  <a:moveTo>
                    <a:pt x="0" y="291"/>
                  </a:moveTo>
                  <a:cubicBezTo>
                    <a:pt x="156" y="291"/>
                    <a:pt x="156" y="291"/>
                    <a:pt x="156" y="291"/>
                  </a:cubicBezTo>
                  <a:cubicBezTo>
                    <a:pt x="156" y="291"/>
                    <a:pt x="100" y="439"/>
                    <a:pt x="97" y="440"/>
                  </a:cubicBezTo>
                  <a:cubicBezTo>
                    <a:pt x="163" y="477"/>
                    <a:pt x="163" y="477"/>
                    <a:pt x="163" y="477"/>
                  </a:cubicBezTo>
                  <a:cubicBezTo>
                    <a:pt x="163" y="477"/>
                    <a:pt x="249" y="306"/>
                    <a:pt x="252" y="298"/>
                  </a:cubicBezTo>
                  <a:cubicBezTo>
                    <a:pt x="254" y="291"/>
                    <a:pt x="255" y="139"/>
                    <a:pt x="248" y="127"/>
                  </a:cubicBezTo>
                  <a:cubicBezTo>
                    <a:pt x="241" y="114"/>
                    <a:pt x="168" y="5"/>
                    <a:pt x="159" y="3"/>
                  </a:cubicBezTo>
                  <a:cubicBezTo>
                    <a:pt x="149" y="0"/>
                    <a:pt x="140" y="3"/>
                    <a:pt x="140" y="3"/>
                  </a:cubicBezTo>
                  <a:cubicBezTo>
                    <a:pt x="52" y="161"/>
                    <a:pt x="52" y="161"/>
                    <a:pt x="52" y="161"/>
                  </a:cubicBezTo>
                  <a:lnTo>
                    <a:pt x="0" y="291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65" name="Freeform 555">
              <a:extLst>
                <a:ext uri="{FF2B5EF4-FFF2-40B4-BE49-F238E27FC236}">
                  <a16:creationId xmlns:a16="http://schemas.microsoft.com/office/drawing/2014/main" id="{1F7D2FA0-B224-42EB-8015-19D4F5E8D8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39125" y="2696931"/>
              <a:ext cx="44450" cy="160338"/>
            </a:xfrm>
            <a:custGeom>
              <a:avLst/>
              <a:gdLst>
                <a:gd name="T0" fmla="*/ 9 w 22"/>
                <a:gd name="T1" fmla="*/ 0 h 80"/>
                <a:gd name="T2" fmla="*/ 0 w 22"/>
                <a:gd name="T3" fmla="*/ 48 h 80"/>
                <a:gd name="T4" fmla="*/ 0 w 22"/>
                <a:gd name="T5" fmla="*/ 63 h 80"/>
                <a:gd name="T6" fmla="*/ 9 w 22"/>
                <a:gd name="T7" fmla="*/ 32 h 80"/>
                <a:gd name="T8" fmla="*/ 14 w 22"/>
                <a:gd name="T9" fmla="*/ 80 h 80"/>
                <a:gd name="T10" fmla="*/ 9 w 22"/>
                <a:gd name="T11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0">
                  <a:moveTo>
                    <a:pt x="9" y="0"/>
                  </a:moveTo>
                  <a:cubicBezTo>
                    <a:pt x="0" y="48"/>
                    <a:pt x="0" y="48"/>
                    <a:pt x="0" y="48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63"/>
                    <a:pt x="6" y="25"/>
                    <a:pt x="9" y="32"/>
                  </a:cubicBezTo>
                  <a:cubicBezTo>
                    <a:pt x="11" y="38"/>
                    <a:pt x="14" y="80"/>
                    <a:pt x="14" y="80"/>
                  </a:cubicBezTo>
                  <a:cubicBezTo>
                    <a:pt x="14" y="80"/>
                    <a:pt x="22" y="24"/>
                    <a:pt x="9" y="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66" name="Freeform 556">
              <a:extLst>
                <a:ext uri="{FF2B5EF4-FFF2-40B4-BE49-F238E27FC236}">
                  <a16:creationId xmlns:a16="http://schemas.microsoft.com/office/drawing/2014/main" id="{9B46341D-D173-485E-9E75-5674E96F4B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12138" y="2728681"/>
              <a:ext cx="55562" cy="279400"/>
            </a:xfrm>
            <a:custGeom>
              <a:avLst/>
              <a:gdLst>
                <a:gd name="T0" fmla="*/ 20 w 35"/>
                <a:gd name="T1" fmla="*/ 176 h 176"/>
                <a:gd name="T2" fmla="*/ 35 w 35"/>
                <a:gd name="T3" fmla="*/ 73 h 176"/>
                <a:gd name="T4" fmla="*/ 35 w 35"/>
                <a:gd name="T5" fmla="*/ 0 h 176"/>
                <a:gd name="T6" fmla="*/ 20 w 35"/>
                <a:gd name="T7" fmla="*/ 30 h 176"/>
                <a:gd name="T8" fmla="*/ 0 w 35"/>
                <a:gd name="T9" fmla="*/ 176 h 176"/>
                <a:gd name="T10" fmla="*/ 20 w 35"/>
                <a:gd name="T11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176">
                  <a:moveTo>
                    <a:pt x="20" y="176"/>
                  </a:moveTo>
                  <a:lnTo>
                    <a:pt x="35" y="73"/>
                  </a:lnTo>
                  <a:lnTo>
                    <a:pt x="35" y="0"/>
                  </a:lnTo>
                  <a:lnTo>
                    <a:pt x="20" y="30"/>
                  </a:lnTo>
                  <a:lnTo>
                    <a:pt x="0" y="176"/>
                  </a:lnTo>
                  <a:lnTo>
                    <a:pt x="20" y="176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67" name="Freeform 557">
              <a:extLst>
                <a:ext uri="{FF2B5EF4-FFF2-40B4-BE49-F238E27FC236}">
                  <a16:creationId xmlns:a16="http://schemas.microsoft.com/office/drawing/2014/main" id="{B1E87276-3BB1-4EED-B004-757FB5DC99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21650" y="3308119"/>
              <a:ext cx="131762" cy="90488"/>
            </a:xfrm>
            <a:custGeom>
              <a:avLst/>
              <a:gdLst>
                <a:gd name="T0" fmla="*/ 5 w 83"/>
                <a:gd name="T1" fmla="*/ 0 h 57"/>
                <a:gd name="T2" fmla="*/ 0 w 83"/>
                <a:gd name="T3" fmla="*/ 14 h 57"/>
                <a:gd name="T4" fmla="*/ 65 w 83"/>
                <a:gd name="T5" fmla="*/ 51 h 57"/>
                <a:gd name="T6" fmla="*/ 77 w 83"/>
                <a:gd name="T7" fmla="*/ 57 h 57"/>
                <a:gd name="T8" fmla="*/ 83 w 83"/>
                <a:gd name="T9" fmla="*/ 43 h 57"/>
                <a:gd name="T10" fmla="*/ 5 w 83"/>
                <a:gd name="T11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57">
                  <a:moveTo>
                    <a:pt x="5" y="0"/>
                  </a:moveTo>
                  <a:lnTo>
                    <a:pt x="0" y="14"/>
                  </a:lnTo>
                  <a:lnTo>
                    <a:pt x="65" y="51"/>
                  </a:lnTo>
                  <a:lnTo>
                    <a:pt x="77" y="57"/>
                  </a:lnTo>
                  <a:lnTo>
                    <a:pt x="83" y="43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68" name="Freeform 558">
              <a:extLst>
                <a:ext uri="{FF2B5EF4-FFF2-40B4-BE49-F238E27FC236}">
                  <a16:creationId xmlns:a16="http://schemas.microsoft.com/office/drawing/2014/main" id="{0F0BD09F-A33C-4CB1-B2EF-349F48823E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13700" y="3341456"/>
              <a:ext cx="206375" cy="354013"/>
            </a:xfrm>
            <a:custGeom>
              <a:avLst/>
              <a:gdLst>
                <a:gd name="T0" fmla="*/ 103 w 103"/>
                <a:gd name="T1" fmla="*/ 22 h 178"/>
                <a:gd name="T2" fmla="*/ 81 w 103"/>
                <a:gd name="T3" fmla="*/ 74 h 178"/>
                <a:gd name="T4" fmla="*/ 64 w 103"/>
                <a:gd name="T5" fmla="*/ 150 h 178"/>
                <a:gd name="T6" fmla="*/ 18 w 103"/>
                <a:gd name="T7" fmla="*/ 174 h 178"/>
                <a:gd name="T8" fmla="*/ 1 w 103"/>
                <a:gd name="T9" fmla="*/ 112 h 178"/>
                <a:gd name="T10" fmla="*/ 19 w 103"/>
                <a:gd name="T11" fmla="*/ 44 h 178"/>
                <a:gd name="T12" fmla="*/ 54 w 103"/>
                <a:gd name="T13" fmla="*/ 13 h 178"/>
                <a:gd name="T14" fmla="*/ 62 w 103"/>
                <a:gd name="T15" fmla="*/ 0 h 178"/>
                <a:gd name="T16" fmla="*/ 103 w 103"/>
                <a:gd name="T17" fmla="*/ 22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178">
                  <a:moveTo>
                    <a:pt x="103" y="22"/>
                  </a:moveTo>
                  <a:cubicBezTo>
                    <a:pt x="102" y="27"/>
                    <a:pt x="81" y="70"/>
                    <a:pt x="81" y="74"/>
                  </a:cubicBezTo>
                  <a:cubicBezTo>
                    <a:pt x="81" y="77"/>
                    <a:pt x="69" y="145"/>
                    <a:pt x="64" y="150"/>
                  </a:cubicBezTo>
                  <a:cubicBezTo>
                    <a:pt x="59" y="155"/>
                    <a:pt x="24" y="178"/>
                    <a:pt x="18" y="174"/>
                  </a:cubicBezTo>
                  <a:cubicBezTo>
                    <a:pt x="12" y="169"/>
                    <a:pt x="0" y="121"/>
                    <a:pt x="1" y="112"/>
                  </a:cubicBezTo>
                  <a:cubicBezTo>
                    <a:pt x="2" y="103"/>
                    <a:pt x="13" y="51"/>
                    <a:pt x="19" y="44"/>
                  </a:cubicBezTo>
                  <a:cubicBezTo>
                    <a:pt x="26" y="36"/>
                    <a:pt x="49" y="15"/>
                    <a:pt x="54" y="13"/>
                  </a:cubicBezTo>
                  <a:cubicBezTo>
                    <a:pt x="58" y="11"/>
                    <a:pt x="62" y="0"/>
                    <a:pt x="62" y="0"/>
                  </a:cubicBezTo>
                  <a:lnTo>
                    <a:pt x="103" y="22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69" name="Freeform 559">
              <a:extLst>
                <a:ext uri="{FF2B5EF4-FFF2-40B4-BE49-F238E27FC236}">
                  <a16:creationId xmlns:a16="http://schemas.microsoft.com/office/drawing/2014/main" id="{3F6C19DB-219E-4B5E-993D-CCBCEF9EDF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32738" y="2138131"/>
              <a:ext cx="246062" cy="566738"/>
            </a:xfrm>
            <a:custGeom>
              <a:avLst/>
              <a:gdLst>
                <a:gd name="T0" fmla="*/ 0 w 124"/>
                <a:gd name="T1" fmla="*/ 0 h 285"/>
                <a:gd name="T2" fmla="*/ 111 w 124"/>
                <a:gd name="T3" fmla="*/ 42 h 285"/>
                <a:gd name="T4" fmla="*/ 124 w 124"/>
                <a:gd name="T5" fmla="*/ 140 h 285"/>
                <a:gd name="T6" fmla="*/ 119 w 124"/>
                <a:gd name="T7" fmla="*/ 192 h 285"/>
                <a:gd name="T8" fmla="*/ 0 w 124"/>
                <a:gd name="T9" fmla="*/ 285 h 285"/>
                <a:gd name="T10" fmla="*/ 0 w 124"/>
                <a:gd name="T11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4" h="285">
                  <a:moveTo>
                    <a:pt x="0" y="0"/>
                  </a:moveTo>
                  <a:cubicBezTo>
                    <a:pt x="6" y="0"/>
                    <a:pt x="100" y="12"/>
                    <a:pt x="111" y="42"/>
                  </a:cubicBezTo>
                  <a:cubicBezTo>
                    <a:pt x="123" y="73"/>
                    <a:pt x="124" y="140"/>
                    <a:pt x="124" y="140"/>
                  </a:cubicBezTo>
                  <a:cubicBezTo>
                    <a:pt x="119" y="192"/>
                    <a:pt x="119" y="192"/>
                    <a:pt x="119" y="192"/>
                  </a:cubicBezTo>
                  <a:cubicBezTo>
                    <a:pt x="119" y="192"/>
                    <a:pt x="60" y="279"/>
                    <a:pt x="0" y="28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7D5C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70" name="Freeform 560">
              <a:extLst>
                <a:ext uri="{FF2B5EF4-FFF2-40B4-BE49-F238E27FC236}">
                  <a16:creationId xmlns:a16="http://schemas.microsoft.com/office/drawing/2014/main" id="{F60F8E7F-2A7F-4536-919B-7821F0894D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24738" y="2428644"/>
              <a:ext cx="508000" cy="949325"/>
            </a:xfrm>
            <a:custGeom>
              <a:avLst/>
              <a:gdLst>
                <a:gd name="T0" fmla="*/ 255 w 255"/>
                <a:gd name="T1" fmla="*/ 291 h 477"/>
                <a:gd name="T2" fmla="*/ 99 w 255"/>
                <a:gd name="T3" fmla="*/ 291 h 477"/>
                <a:gd name="T4" fmla="*/ 158 w 255"/>
                <a:gd name="T5" fmla="*/ 440 h 477"/>
                <a:gd name="T6" fmla="*/ 92 w 255"/>
                <a:gd name="T7" fmla="*/ 477 h 477"/>
                <a:gd name="T8" fmla="*/ 3 w 255"/>
                <a:gd name="T9" fmla="*/ 298 h 477"/>
                <a:gd name="T10" fmla="*/ 7 w 255"/>
                <a:gd name="T11" fmla="*/ 127 h 477"/>
                <a:gd name="T12" fmla="*/ 96 w 255"/>
                <a:gd name="T13" fmla="*/ 3 h 477"/>
                <a:gd name="T14" fmla="*/ 115 w 255"/>
                <a:gd name="T15" fmla="*/ 3 h 477"/>
                <a:gd name="T16" fmla="*/ 203 w 255"/>
                <a:gd name="T17" fmla="*/ 161 h 477"/>
                <a:gd name="T18" fmla="*/ 255 w 255"/>
                <a:gd name="T19" fmla="*/ 291 h 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5" h="477">
                  <a:moveTo>
                    <a:pt x="255" y="291"/>
                  </a:moveTo>
                  <a:cubicBezTo>
                    <a:pt x="99" y="291"/>
                    <a:pt x="99" y="291"/>
                    <a:pt x="99" y="291"/>
                  </a:cubicBezTo>
                  <a:cubicBezTo>
                    <a:pt x="99" y="291"/>
                    <a:pt x="155" y="439"/>
                    <a:pt x="158" y="440"/>
                  </a:cubicBezTo>
                  <a:cubicBezTo>
                    <a:pt x="92" y="477"/>
                    <a:pt x="92" y="477"/>
                    <a:pt x="92" y="477"/>
                  </a:cubicBezTo>
                  <a:cubicBezTo>
                    <a:pt x="92" y="477"/>
                    <a:pt x="6" y="306"/>
                    <a:pt x="3" y="298"/>
                  </a:cubicBezTo>
                  <a:cubicBezTo>
                    <a:pt x="1" y="291"/>
                    <a:pt x="0" y="139"/>
                    <a:pt x="7" y="127"/>
                  </a:cubicBezTo>
                  <a:cubicBezTo>
                    <a:pt x="14" y="114"/>
                    <a:pt x="87" y="5"/>
                    <a:pt x="96" y="3"/>
                  </a:cubicBezTo>
                  <a:cubicBezTo>
                    <a:pt x="106" y="0"/>
                    <a:pt x="115" y="3"/>
                    <a:pt x="115" y="3"/>
                  </a:cubicBezTo>
                  <a:cubicBezTo>
                    <a:pt x="203" y="161"/>
                    <a:pt x="203" y="161"/>
                    <a:pt x="203" y="161"/>
                  </a:cubicBezTo>
                  <a:lnTo>
                    <a:pt x="255" y="291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71" name="Freeform 561">
              <a:extLst>
                <a:ext uri="{FF2B5EF4-FFF2-40B4-BE49-F238E27FC236}">
                  <a16:creationId xmlns:a16="http://schemas.microsoft.com/office/drawing/2014/main" id="{617A9B9D-C93A-4027-8235-538D54C79C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3488" y="2696931"/>
              <a:ext cx="42862" cy="160338"/>
            </a:xfrm>
            <a:custGeom>
              <a:avLst/>
              <a:gdLst>
                <a:gd name="T0" fmla="*/ 12 w 21"/>
                <a:gd name="T1" fmla="*/ 0 h 80"/>
                <a:gd name="T2" fmla="*/ 21 w 21"/>
                <a:gd name="T3" fmla="*/ 48 h 80"/>
                <a:gd name="T4" fmla="*/ 21 w 21"/>
                <a:gd name="T5" fmla="*/ 63 h 80"/>
                <a:gd name="T6" fmla="*/ 12 w 21"/>
                <a:gd name="T7" fmla="*/ 32 h 80"/>
                <a:gd name="T8" fmla="*/ 7 w 21"/>
                <a:gd name="T9" fmla="*/ 80 h 80"/>
                <a:gd name="T10" fmla="*/ 12 w 21"/>
                <a:gd name="T11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80">
                  <a:moveTo>
                    <a:pt x="12" y="0"/>
                  </a:moveTo>
                  <a:cubicBezTo>
                    <a:pt x="21" y="48"/>
                    <a:pt x="21" y="48"/>
                    <a:pt x="21" y="48"/>
                  </a:cubicBezTo>
                  <a:cubicBezTo>
                    <a:pt x="21" y="63"/>
                    <a:pt x="21" y="63"/>
                    <a:pt x="21" y="63"/>
                  </a:cubicBezTo>
                  <a:cubicBezTo>
                    <a:pt x="21" y="63"/>
                    <a:pt x="15" y="25"/>
                    <a:pt x="12" y="32"/>
                  </a:cubicBezTo>
                  <a:cubicBezTo>
                    <a:pt x="10" y="38"/>
                    <a:pt x="7" y="80"/>
                    <a:pt x="7" y="80"/>
                  </a:cubicBezTo>
                  <a:cubicBezTo>
                    <a:pt x="7" y="80"/>
                    <a:pt x="0" y="24"/>
                    <a:pt x="12" y="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72" name="Freeform 562">
              <a:extLst>
                <a:ext uri="{FF2B5EF4-FFF2-40B4-BE49-F238E27FC236}">
                  <a16:creationId xmlns:a16="http://schemas.microsoft.com/office/drawing/2014/main" id="{9EB58B9E-2102-403F-8DD6-466122B70C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99363" y="2728681"/>
              <a:ext cx="53975" cy="279400"/>
            </a:xfrm>
            <a:custGeom>
              <a:avLst/>
              <a:gdLst>
                <a:gd name="T0" fmla="*/ 14 w 34"/>
                <a:gd name="T1" fmla="*/ 176 h 176"/>
                <a:gd name="T2" fmla="*/ 0 w 34"/>
                <a:gd name="T3" fmla="*/ 73 h 176"/>
                <a:gd name="T4" fmla="*/ 0 w 34"/>
                <a:gd name="T5" fmla="*/ 0 h 176"/>
                <a:gd name="T6" fmla="*/ 14 w 34"/>
                <a:gd name="T7" fmla="*/ 30 h 176"/>
                <a:gd name="T8" fmla="*/ 34 w 34"/>
                <a:gd name="T9" fmla="*/ 176 h 176"/>
                <a:gd name="T10" fmla="*/ 14 w 34"/>
                <a:gd name="T11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176">
                  <a:moveTo>
                    <a:pt x="14" y="176"/>
                  </a:moveTo>
                  <a:lnTo>
                    <a:pt x="0" y="73"/>
                  </a:lnTo>
                  <a:lnTo>
                    <a:pt x="0" y="0"/>
                  </a:lnTo>
                  <a:lnTo>
                    <a:pt x="14" y="30"/>
                  </a:lnTo>
                  <a:lnTo>
                    <a:pt x="34" y="176"/>
                  </a:lnTo>
                  <a:lnTo>
                    <a:pt x="14" y="176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73" name="Freeform 563">
              <a:extLst>
                <a:ext uri="{FF2B5EF4-FFF2-40B4-BE49-F238E27FC236}">
                  <a16:creationId xmlns:a16="http://schemas.microsoft.com/office/drawing/2014/main" id="{B53670E6-2581-4994-85DC-CE6F8CD31C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2063" y="3308119"/>
              <a:ext cx="133350" cy="90488"/>
            </a:xfrm>
            <a:custGeom>
              <a:avLst/>
              <a:gdLst>
                <a:gd name="T0" fmla="*/ 78 w 84"/>
                <a:gd name="T1" fmla="*/ 0 h 57"/>
                <a:gd name="T2" fmla="*/ 84 w 84"/>
                <a:gd name="T3" fmla="*/ 14 h 57"/>
                <a:gd name="T4" fmla="*/ 18 w 84"/>
                <a:gd name="T5" fmla="*/ 51 h 57"/>
                <a:gd name="T6" fmla="*/ 6 w 84"/>
                <a:gd name="T7" fmla="*/ 57 h 57"/>
                <a:gd name="T8" fmla="*/ 0 w 84"/>
                <a:gd name="T9" fmla="*/ 43 h 57"/>
                <a:gd name="T10" fmla="*/ 78 w 84"/>
                <a:gd name="T11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57">
                  <a:moveTo>
                    <a:pt x="78" y="0"/>
                  </a:moveTo>
                  <a:lnTo>
                    <a:pt x="84" y="14"/>
                  </a:lnTo>
                  <a:lnTo>
                    <a:pt x="18" y="51"/>
                  </a:lnTo>
                  <a:lnTo>
                    <a:pt x="6" y="57"/>
                  </a:lnTo>
                  <a:lnTo>
                    <a:pt x="0" y="43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74" name="Freeform 564">
              <a:extLst>
                <a:ext uri="{FF2B5EF4-FFF2-40B4-BE49-F238E27FC236}">
                  <a16:creationId xmlns:a16="http://schemas.microsoft.com/office/drawing/2014/main" id="{338CEF03-FE58-4FAC-98FD-E42F14D2E6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5400" y="3341456"/>
              <a:ext cx="206375" cy="354013"/>
            </a:xfrm>
            <a:custGeom>
              <a:avLst/>
              <a:gdLst>
                <a:gd name="T0" fmla="*/ 0 w 103"/>
                <a:gd name="T1" fmla="*/ 22 h 178"/>
                <a:gd name="T2" fmla="*/ 23 w 103"/>
                <a:gd name="T3" fmla="*/ 74 h 178"/>
                <a:gd name="T4" fmla="*/ 39 w 103"/>
                <a:gd name="T5" fmla="*/ 150 h 178"/>
                <a:gd name="T6" fmla="*/ 85 w 103"/>
                <a:gd name="T7" fmla="*/ 174 h 178"/>
                <a:gd name="T8" fmla="*/ 102 w 103"/>
                <a:gd name="T9" fmla="*/ 112 h 178"/>
                <a:gd name="T10" fmla="*/ 84 w 103"/>
                <a:gd name="T11" fmla="*/ 44 h 178"/>
                <a:gd name="T12" fmla="*/ 50 w 103"/>
                <a:gd name="T13" fmla="*/ 13 h 178"/>
                <a:gd name="T14" fmla="*/ 41 w 103"/>
                <a:gd name="T15" fmla="*/ 0 h 178"/>
                <a:gd name="T16" fmla="*/ 0 w 103"/>
                <a:gd name="T17" fmla="*/ 22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178">
                  <a:moveTo>
                    <a:pt x="0" y="22"/>
                  </a:moveTo>
                  <a:cubicBezTo>
                    <a:pt x="1" y="27"/>
                    <a:pt x="23" y="70"/>
                    <a:pt x="23" y="74"/>
                  </a:cubicBezTo>
                  <a:cubicBezTo>
                    <a:pt x="23" y="77"/>
                    <a:pt x="34" y="145"/>
                    <a:pt x="39" y="150"/>
                  </a:cubicBezTo>
                  <a:cubicBezTo>
                    <a:pt x="44" y="155"/>
                    <a:pt x="79" y="178"/>
                    <a:pt x="85" y="174"/>
                  </a:cubicBezTo>
                  <a:cubicBezTo>
                    <a:pt x="91" y="169"/>
                    <a:pt x="103" y="121"/>
                    <a:pt x="102" y="112"/>
                  </a:cubicBezTo>
                  <a:cubicBezTo>
                    <a:pt x="101" y="103"/>
                    <a:pt x="90" y="51"/>
                    <a:pt x="84" y="44"/>
                  </a:cubicBezTo>
                  <a:cubicBezTo>
                    <a:pt x="77" y="36"/>
                    <a:pt x="54" y="15"/>
                    <a:pt x="50" y="13"/>
                  </a:cubicBezTo>
                  <a:cubicBezTo>
                    <a:pt x="45" y="11"/>
                    <a:pt x="41" y="0"/>
                    <a:pt x="41" y="0"/>
                  </a:cubicBezTo>
                  <a:lnTo>
                    <a:pt x="0" y="22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75" name="Freeform 565">
              <a:extLst>
                <a:ext uri="{FF2B5EF4-FFF2-40B4-BE49-F238E27FC236}">
                  <a16:creationId xmlns:a16="http://schemas.microsoft.com/office/drawing/2014/main" id="{62677E6B-1E5F-4562-AB7F-1A0860FAB4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10500" y="2704869"/>
              <a:ext cx="242887" cy="303213"/>
            </a:xfrm>
            <a:custGeom>
              <a:avLst/>
              <a:gdLst>
                <a:gd name="T0" fmla="*/ 61 w 122"/>
                <a:gd name="T1" fmla="*/ 21 h 152"/>
                <a:gd name="T2" fmla="*/ 0 w 122"/>
                <a:gd name="T3" fmla="*/ 0 h 152"/>
                <a:gd name="T4" fmla="*/ 61 w 122"/>
                <a:gd name="T5" fmla="*/ 152 h 152"/>
                <a:gd name="T6" fmla="*/ 122 w 122"/>
                <a:gd name="T7" fmla="*/ 0 h 152"/>
                <a:gd name="T8" fmla="*/ 61 w 122"/>
                <a:gd name="T9" fmla="*/ 21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2" h="152">
                  <a:moveTo>
                    <a:pt x="61" y="2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" y="30"/>
                    <a:pt x="61" y="152"/>
                    <a:pt x="61" y="152"/>
                  </a:cubicBezTo>
                  <a:cubicBezTo>
                    <a:pt x="61" y="152"/>
                    <a:pt x="110" y="30"/>
                    <a:pt x="122" y="0"/>
                  </a:cubicBezTo>
                  <a:lnTo>
                    <a:pt x="61" y="21"/>
                  </a:lnTo>
                  <a:close/>
                </a:path>
              </a:pathLst>
            </a:custGeom>
            <a:solidFill>
              <a:srgbClr val="ACAD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76" name="Freeform 566">
              <a:extLst>
                <a:ext uri="{FF2B5EF4-FFF2-40B4-BE49-F238E27FC236}">
                  <a16:creationId xmlns:a16="http://schemas.microsoft.com/office/drawing/2014/main" id="{B6C60D39-E8BC-439B-A88F-9E9AFD9A99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5400" y="2415944"/>
              <a:ext cx="574675" cy="393700"/>
            </a:xfrm>
            <a:custGeom>
              <a:avLst/>
              <a:gdLst>
                <a:gd name="T0" fmla="*/ 281 w 288"/>
                <a:gd name="T1" fmla="*/ 0 h 197"/>
                <a:gd name="T2" fmla="*/ 268 w 288"/>
                <a:gd name="T3" fmla="*/ 0 h 197"/>
                <a:gd name="T4" fmla="*/ 263 w 288"/>
                <a:gd name="T5" fmla="*/ 52 h 197"/>
                <a:gd name="T6" fmla="*/ 144 w 288"/>
                <a:gd name="T7" fmla="*/ 145 h 197"/>
                <a:gd name="T8" fmla="*/ 25 w 288"/>
                <a:gd name="T9" fmla="*/ 52 h 197"/>
                <a:gd name="T10" fmla="*/ 20 w 288"/>
                <a:gd name="T11" fmla="*/ 0 h 197"/>
                <a:gd name="T12" fmla="*/ 7 w 288"/>
                <a:gd name="T13" fmla="*/ 0 h 197"/>
                <a:gd name="T14" fmla="*/ 7 w 288"/>
                <a:gd name="T15" fmla="*/ 50 h 197"/>
                <a:gd name="T16" fmla="*/ 30 w 288"/>
                <a:gd name="T17" fmla="*/ 67 h 197"/>
                <a:gd name="T18" fmla="*/ 55 w 288"/>
                <a:gd name="T19" fmla="*/ 135 h 197"/>
                <a:gd name="T20" fmla="*/ 144 w 288"/>
                <a:gd name="T21" fmla="*/ 197 h 197"/>
                <a:gd name="T22" fmla="*/ 233 w 288"/>
                <a:gd name="T23" fmla="*/ 135 h 197"/>
                <a:gd name="T24" fmla="*/ 258 w 288"/>
                <a:gd name="T25" fmla="*/ 67 h 197"/>
                <a:gd name="T26" fmla="*/ 281 w 288"/>
                <a:gd name="T27" fmla="*/ 50 h 197"/>
                <a:gd name="T28" fmla="*/ 281 w 288"/>
                <a:gd name="T29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8" h="197">
                  <a:moveTo>
                    <a:pt x="281" y="0"/>
                  </a:moveTo>
                  <a:cubicBezTo>
                    <a:pt x="273" y="0"/>
                    <a:pt x="268" y="0"/>
                    <a:pt x="268" y="0"/>
                  </a:cubicBezTo>
                  <a:cubicBezTo>
                    <a:pt x="263" y="52"/>
                    <a:pt x="263" y="52"/>
                    <a:pt x="263" y="52"/>
                  </a:cubicBezTo>
                  <a:cubicBezTo>
                    <a:pt x="263" y="52"/>
                    <a:pt x="185" y="145"/>
                    <a:pt x="144" y="145"/>
                  </a:cubicBezTo>
                  <a:cubicBezTo>
                    <a:pt x="104" y="145"/>
                    <a:pt x="25" y="52"/>
                    <a:pt x="25" y="52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15" y="0"/>
                    <a:pt x="7" y="0"/>
                  </a:cubicBezTo>
                  <a:cubicBezTo>
                    <a:pt x="0" y="0"/>
                    <a:pt x="6" y="41"/>
                    <a:pt x="7" y="50"/>
                  </a:cubicBezTo>
                  <a:cubicBezTo>
                    <a:pt x="9" y="59"/>
                    <a:pt x="30" y="67"/>
                    <a:pt x="30" y="67"/>
                  </a:cubicBezTo>
                  <a:cubicBezTo>
                    <a:pt x="30" y="67"/>
                    <a:pt x="47" y="115"/>
                    <a:pt x="55" y="135"/>
                  </a:cubicBezTo>
                  <a:cubicBezTo>
                    <a:pt x="64" y="155"/>
                    <a:pt x="144" y="197"/>
                    <a:pt x="144" y="197"/>
                  </a:cubicBezTo>
                  <a:cubicBezTo>
                    <a:pt x="144" y="197"/>
                    <a:pt x="224" y="155"/>
                    <a:pt x="233" y="135"/>
                  </a:cubicBezTo>
                  <a:cubicBezTo>
                    <a:pt x="242" y="115"/>
                    <a:pt x="258" y="67"/>
                    <a:pt x="258" y="67"/>
                  </a:cubicBezTo>
                  <a:cubicBezTo>
                    <a:pt x="258" y="67"/>
                    <a:pt x="279" y="59"/>
                    <a:pt x="281" y="50"/>
                  </a:cubicBezTo>
                  <a:cubicBezTo>
                    <a:pt x="282" y="41"/>
                    <a:pt x="288" y="0"/>
                    <a:pt x="281" y="0"/>
                  </a:cubicBezTo>
                  <a:close/>
                </a:path>
              </a:pathLst>
            </a:custGeom>
            <a:solidFill>
              <a:srgbClr val="FCCF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77" name="Freeform 567">
              <a:extLst>
                <a:ext uri="{FF2B5EF4-FFF2-40B4-BE49-F238E27FC236}">
                  <a16:creationId xmlns:a16="http://schemas.microsoft.com/office/drawing/2014/main" id="{1D3AB028-0467-4BD3-98A4-2CC857ACE4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5088" y="2138131"/>
              <a:ext cx="315912" cy="590550"/>
            </a:xfrm>
            <a:custGeom>
              <a:avLst/>
              <a:gdLst>
                <a:gd name="T0" fmla="*/ 81 w 158"/>
                <a:gd name="T1" fmla="*/ 269 h 297"/>
                <a:gd name="T2" fmla="*/ 81 w 158"/>
                <a:gd name="T3" fmla="*/ 269 h 297"/>
                <a:gd name="T4" fmla="*/ 5 w 158"/>
                <a:gd name="T5" fmla="*/ 192 h 297"/>
                <a:gd name="T6" fmla="*/ 0 w 158"/>
                <a:gd name="T7" fmla="*/ 140 h 297"/>
                <a:gd name="T8" fmla="*/ 13 w 158"/>
                <a:gd name="T9" fmla="*/ 42 h 297"/>
                <a:gd name="T10" fmla="*/ 124 w 158"/>
                <a:gd name="T11" fmla="*/ 0 h 297"/>
                <a:gd name="T12" fmla="*/ 124 w 158"/>
                <a:gd name="T13" fmla="*/ 269 h 297"/>
                <a:gd name="T14" fmla="*/ 158 w 158"/>
                <a:gd name="T15" fmla="*/ 297 h 297"/>
                <a:gd name="T16" fmla="*/ 81 w 158"/>
                <a:gd name="T17" fmla="*/ 269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8" h="297">
                  <a:moveTo>
                    <a:pt x="81" y="269"/>
                  </a:moveTo>
                  <a:cubicBezTo>
                    <a:pt x="81" y="269"/>
                    <a:pt x="81" y="269"/>
                    <a:pt x="81" y="269"/>
                  </a:cubicBezTo>
                  <a:cubicBezTo>
                    <a:pt x="39" y="242"/>
                    <a:pt x="5" y="192"/>
                    <a:pt x="5" y="192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0" y="140"/>
                    <a:pt x="1" y="73"/>
                    <a:pt x="13" y="42"/>
                  </a:cubicBezTo>
                  <a:cubicBezTo>
                    <a:pt x="24" y="12"/>
                    <a:pt x="118" y="0"/>
                    <a:pt x="124" y="0"/>
                  </a:cubicBezTo>
                  <a:cubicBezTo>
                    <a:pt x="124" y="269"/>
                    <a:pt x="124" y="269"/>
                    <a:pt x="124" y="269"/>
                  </a:cubicBezTo>
                  <a:cubicBezTo>
                    <a:pt x="124" y="281"/>
                    <a:pt x="158" y="297"/>
                    <a:pt x="158" y="297"/>
                  </a:cubicBezTo>
                  <a:cubicBezTo>
                    <a:pt x="115" y="293"/>
                    <a:pt x="84" y="270"/>
                    <a:pt x="81" y="269"/>
                  </a:cubicBezTo>
                  <a:close/>
                </a:path>
              </a:pathLst>
            </a:custGeom>
            <a:solidFill>
              <a:srgbClr val="6D4B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78" name="Freeform 568">
              <a:extLst>
                <a:ext uri="{FF2B5EF4-FFF2-40B4-BE49-F238E27FC236}">
                  <a16:creationId xmlns:a16="http://schemas.microsoft.com/office/drawing/2014/main" id="{B1589FD1-1C4D-42DF-B269-0D670B281C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91825" y="3220806"/>
              <a:ext cx="677862" cy="615950"/>
            </a:xfrm>
            <a:custGeom>
              <a:avLst/>
              <a:gdLst>
                <a:gd name="T0" fmla="*/ 427 w 427"/>
                <a:gd name="T1" fmla="*/ 249 h 388"/>
                <a:gd name="T2" fmla="*/ 286 w 427"/>
                <a:gd name="T3" fmla="*/ 388 h 388"/>
                <a:gd name="T4" fmla="*/ 211 w 427"/>
                <a:gd name="T5" fmla="*/ 388 h 388"/>
                <a:gd name="T6" fmla="*/ 0 w 427"/>
                <a:gd name="T7" fmla="*/ 178 h 388"/>
                <a:gd name="T8" fmla="*/ 180 w 427"/>
                <a:gd name="T9" fmla="*/ 0 h 388"/>
                <a:gd name="T10" fmla="*/ 427 w 427"/>
                <a:gd name="T11" fmla="*/ 249 h 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7" h="388">
                  <a:moveTo>
                    <a:pt x="427" y="249"/>
                  </a:moveTo>
                  <a:lnTo>
                    <a:pt x="286" y="388"/>
                  </a:lnTo>
                  <a:lnTo>
                    <a:pt x="211" y="388"/>
                  </a:lnTo>
                  <a:lnTo>
                    <a:pt x="0" y="178"/>
                  </a:lnTo>
                  <a:lnTo>
                    <a:pt x="180" y="0"/>
                  </a:lnTo>
                  <a:lnTo>
                    <a:pt x="427" y="249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79" name="Freeform 569">
              <a:extLst>
                <a:ext uri="{FF2B5EF4-FFF2-40B4-BE49-F238E27FC236}">
                  <a16:creationId xmlns:a16="http://schemas.microsoft.com/office/drawing/2014/main" id="{D63CB35F-4661-4CEE-BBAE-CFD88F7E8E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26787" y="3776431"/>
              <a:ext cx="119062" cy="60325"/>
            </a:xfrm>
            <a:custGeom>
              <a:avLst/>
              <a:gdLst>
                <a:gd name="T0" fmla="*/ 75 w 75"/>
                <a:gd name="T1" fmla="*/ 38 h 38"/>
                <a:gd name="T2" fmla="*/ 38 w 75"/>
                <a:gd name="T3" fmla="*/ 0 h 38"/>
                <a:gd name="T4" fmla="*/ 0 w 75"/>
                <a:gd name="T5" fmla="*/ 38 h 38"/>
                <a:gd name="T6" fmla="*/ 75 w 75"/>
                <a:gd name="T7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38">
                  <a:moveTo>
                    <a:pt x="75" y="38"/>
                  </a:moveTo>
                  <a:lnTo>
                    <a:pt x="38" y="0"/>
                  </a:lnTo>
                  <a:lnTo>
                    <a:pt x="0" y="38"/>
                  </a:lnTo>
                  <a:lnTo>
                    <a:pt x="75" y="38"/>
                  </a:ln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80" name="Freeform 570">
              <a:extLst>
                <a:ext uri="{FF2B5EF4-FFF2-40B4-BE49-F238E27FC236}">
                  <a16:creationId xmlns:a16="http://schemas.microsoft.com/office/drawing/2014/main" id="{4485206C-41BF-473B-A8BA-75F71E0151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22025" y="3539894"/>
              <a:ext cx="239712" cy="239713"/>
            </a:xfrm>
            <a:custGeom>
              <a:avLst/>
              <a:gdLst>
                <a:gd name="T0" fmla="*/ 2 w 120"/>
                <a:gd name="T1" fmla="*/ 113 h 120"/>
                <a:gd name="T2" fmla="*/ 113 w 120"/>
                <a:gd name="T3" fmla="*/ 2 h 120"/>
                <a:gd name="T4" fmla="*/ 119 w 120"/>
                <a:gd name="T5" fmla="*/ 2 h 120"/>
                <a:gd name="T6" fmla="*/ 119 w 120"/>
                <a:gd name="T7" fmla="*/ 8 h 120"/>
                <a:gd name="T8" fmla="*/ 7 w 120"/>
                <a:gd name="T9" fmla="*/ 119 h 120"/>
                <a:gd name="T10" fmla="*/ 2 w 120"/>
                <a:gd name="T11" fmla="*/ 119 h 120"/>
                <a:gd name="T12" fmla="*/ 2 w 120"/>
                <a:gd name="T13" fmla="*/ 11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120">
                  <a:moveTo>
                    <a:pt x="2" y="113"/>
                  </a:moveTo>
                  <a:cubicBezTo>
                    <a:pt x="113" y="2"/>
                    <a:pt x="113" y="2"/>
                    <a:pt x="113" y="2"/>
                  </a:cubicBezTo>
                  <a:cubicBezTo>
                    <a:pt x="114" y="0"/>
                    <a:pt x="117" y="0"/>
                    <a:pt x="119" y="2"/>
                  </a:cubicBezTo>
                  <a:cubicBezTo>
                    <a:pt x="120" y="3"/>
                    <a:pt x="120" y="6"/>
                    <a:pt x="119" y="8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6" y="120"/>
                    <a:pt x="3" y="120"/>
                    <a:pt x="2" y="119"/>
                  </a:cubicBezTo>
                  <a:cubicBezTo>
                    <a:pt x="0" y="117"/>
                    <a:pt x="0" y="115"/>
                    <a:pt x="2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81" name="Freeform 571">
              <a:extLst>
                <a:ext uri="{FF2B5EF4-FFF2-40B4-BE49-F238E27FC236}">
                  <a16:creationId xmlns:a16="http://schemas.microsoft.com/office/drawing/2014/main" id="{184DC15A-5182-40C6-B6C8-42BB427487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96625" y="3514494"/>
              <a:ext cx="239712" cy="238125"/>
            </a:xfrm>
            <a:custGeom>
              <a:avLst/>
              <a:gdLst>
                <a:gd name="T0" fmla="*/ 1 w 120"/>
                <a:gd name="T1" fmla="*/ 113 h 120"/>
                <a:gd name="T2" fmla="*/ 112 w 120"/>
                <a:gd name="T3" fmla="*/ 1 h 120"/>
                <a:gd name="T4" fmla="*/ 118 w 120"/>
                <a:gd name="T5" fmla="*/ 1 h 120"/>
                <a:gd name="T6" fmla="*/ 118 w 120"/>
                <a:gd name="T7" fmla="*/ 7 h 120"/>
                <a:gd name="T8" fmla="*/ 7 w 120"/>
                <a:gd name="T9" fmla="*/ 118 h 120"/>
                <a:gd name="T10" fmla="*/ 1 w 120"/>
                <a:gd name="T11" fmla="*/ 118 h 120"/>
                <a:gd name="T12" fmla="*/ 1 w 120"/>
                <a:gd name="T13" fmla="*/ 11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120">
                  <a:moveTo>
                    <a:pt x="1" y="113"/>
                  </a:moveTo>
                  <a:cubicBezTo>
                    <a:pt x="112" y="1"/>
                    <a:pt x="112" y="1"/>
                    <a:pt x="112" y="1"/>
                  </a:cubicBezTo>
                  <a:cubicBezTo>
                    <a:pt x="114" y="0"/>
                    <a:pt x="117" y="0"/>
                    <a:pt x="118" y="1"/>
                  </a:cubicBezTo>
                  <a:cubicBezTo>
                    <a:pt x="120" y="3"/>
                    <a:pt x="120" y="6"/>
                    <a:pt x="118" y="7"/>
                  </a:cubicBezTo>
                  <a:cubicBezTo>
                    <a:pt x="7" y="118"/>
                    <a:pt x="7" y="118"/>
                    <a:pt x="7" y="118"/>
                  </a:cubicBezTo>
                  <a:cubicBezTo>
                    <a:pt x="5" y="120"/>
                    <a:pt x="3" y="120"/>
                    <a:pt x="1" y="118"/>
                  </a:cubicBezTo>
                  <a:cubicBezTo>
                    <a:pt x="0" y="117"/>
                    <a:pt x="0" y="114"/>
                    <a:pt x="1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82" name="Freeform 572">
              <a:extLst>
                <a:ext uri="{FF2B5EF4-FFF2-40B4-BE49-F238E27FC236}">
                  <a16:creationId xmlns:a16="http://schemas.microsoft.com/office/drawing/2014/main" id="{31A4A7D3-E26A-4B0D-BBCA-33CC874949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20425" y="3439881"/>
              <a:ext cx="241300" cy="239713"/>
            </a:xfrm>
            <a:custGeom>
              <a:avLst/>
              <a:gdLst>
                <a:gd name="T0" fmla="*/ 2 w 121"/>
                <a:gd name="T1" fmla="*/ 113 h 120"/>
                <a:gd name="T2" fmla="*/ 114 w 121"/>
                <a:gd name="T3" fmla="*/ 1 h 120"/>
                <a:gd name="T4" fmla="*/ 119 w 121"/>
                <a:gd name="T5" fmla="*/ 1 h 120"/>
                <a:gd name="T6" fmla="*/ 120 w 121"/>
                <a:gd name="T7" fmla="*/ 2 h 120"/>
                <a:gd name="T8" fmla="*/ 120 w 121"/>
                <a:gd name="T9" fmla="*/ 7 h 120"/>
                <a:gd name="T10" fmla="*/ 7 w 121"/>
                <a:gd name="T11" fmla="*/ 119 h 120"/>
                <a:gd name="T12" fmla="*/ 3 w 121"/>
                <a:gd name="T13" fmla="*/ 119 h 120"/>
                <a:gd name="T14" fmla="*/ 2 w 121"/>
                <a:gd name="T15" fmla="*/ 118 h 120"/>
                <a:gd name="T16" fmla="*/ 2 w 121"/>
                <a:gd name="T17" fmla="*/ 11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1" h="120">
                  <a:moveTo>
                    <a:pt x="2" y="113"/>
                  </a:moveTo>
                  <a:cubicBezTo>
                    <a:pt x="114" y="1"/>
                    <a:pt x="114" y="1"/>
                    <a:pt x="114" y="1"/>
                  </a:cubicBezTo>
                  <a:cubicBezTo>
                    <a:pt x="115" y="0"/>
                    <a:pt x="118" y="0"/>
                    <a:pt x="119" y="1"/>
                  </a:cubicBezTo>
                  <a:cubicBezTo>
                    <a:pt x="120" y="2"/>
                    <a:pt x="120" y="2"/>
                    <a:pt x="120" y="2"/>
                  </a:cubicBezTo>
                  <a:cubicBezTo>
                    <a:pt x="121" y="3"/>
                    <a:pt x="121" y="5"/>
                    <a:pt x="120" y="7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6" y="120"/>
                    <a:pt x="4" y="120"/>
                    <a:pt x="3" y="119"/>
                  </a:cubicBezTo>
                  <a:cubicBezTo>
                    <a:pt x="2" y="118"/>
                    <a:pt x="2" y="118"/>
                    <a:pt x="2" y="118"/>
                  </a:cubicBezTo>
                  <a:cubicBezTo>
                    <a:pt x="0" y="117"/>
                    <a:pt x="0" y="115"/>
                    <a:pt x="2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83" name="Freeform 573">
              <a:extLst>
                <a:ext uri="{FF2B5EF4-FFF2-40B4-BE49-F238E27FC236}">
                  <a16:creationId xmlns:a16="http://schemas.microsoft.com/office/drawing/2014/main" id="{A662168E-19A3-44C2-894C-66523075D5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99787" y="3419244"/>
              <a:ext cx="239712" cy="238125"/>
            </a:xfrm>
            <a:custGeom>
              <a:avLst/>
              <a:gdLst>
                <a:gd name="T0" fmla="*/ 2 w 121"/>
                <a:gd name="T1" fmla="*/ 113 h 120"/>
                <a:gd name="T2" fmla="*/ 113 w 121"/>
                <a:gd name="T3" fmla="*/ 1 h 120"/>
                <a:gd name="T4" fmla="*/ 119 w 121"/>
                <a:gd name="T5" fmla="*/ 1 h 120"/>
                <a:gd name="T6" fmla="*/ 119 w 121"/>
                <a:gd name="T7" fmla="*/ 7 h 120"/>
                <a:gd name="T8" fmla="*/ 8 w 121"/>
                <a:gd name="T9" fmla="*/ 118 h 120"/>
                <a:gd name="T10" fmla="*/ 2 w 121"/>
                <a:gd name="T11" fmla="*/ 118 h 120"/>
                <a:gd name="T12" fmla="*/ 2 w 121"/>
                <a:gd name="T13" fmla="*/ 11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1" h="120">
                  <a:moveTo>
                    <a:pt x="2" y="113"/>
                  </a:moveTo>
                  <a:cubicBezTo>
                    <a:pt x="113" y="1"/>
                    <a:pt x="113" y="1"/>
                    <a:pt x="113" y="1"/>
                  </a:cubicBezTo>
                  <a:cubicBezTo>
                    <a:pt x="115" y="0"/>
                    <a:pt x="118" y="0"/>
                    <a:pt x="119" y="1"/>
                  </a:cubicBezTo>
                  <a:cubicBezTo>
                    <a:pt x="121" y="3"/>
                    <a:pt x="121" y="5"/>
                    <a:pt x="119" y="7"/>
                  </a:cubicBezTo>
                  <a:cubicBezTo>
                    <a:pt x="8" y="118"/>
                    <a:pt x="8" y="118"/>
                    <a:pt x="8" y="118"/>
                  </a:cubicBezTo>
                  <a:cubicBezTo>
                    <a:pt x="6" y="120"/>
                    <a:pt x="4" y="120"/>
                    <a:pt x="2" y="118"/>
                  </a:cubicBezTo>
                  <a:cubicBezTo>
                    <a:pt x="0" y="117"/>
                    <a:pt x="0" y="114"/>
                    <a:pt x="2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84" name="Freeform 574">
              <a:extLst>
                <a:ext uri="{FF2B5EF4-FFF2-40B4-BE49-F238E27FC236}">
                  <a16:creationId xmlns:a16="http://schemas.microsoft.com/office/drawing/2014/main" id="{F7B781DC-A205-46A5-B410-097B6AC885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75975" y="3392256"/>
              <a:ext cx="238125" cy="239713"/>
            </a:xfrm>
            <a:custGeom>
              <a:avLst/>
              <a:gdLst>
                <a:gd name="T0" fmla="*/ 2 w 120"/>
                <a:gd name="T1" fmla="*/ 113 h 120"/>
                <a:gd name="T2" fmla="*/ 113 w 120"/>
                <a:gd name="T3" fmla="*/ 2 h 120"/>
                <a:gd name="T4" fmla="*/ 119 w 120"/>
                <a:gd name="T5" fmla="*/ 2 h 120"/>
                <a:gd name="T6" fmla="*/ 119 w 120"/>
                <a:gd name="T7" fmla="*/ 8 h 120"/>
                <a:gd name="T8" fmla="*/ 7 w 120"/>
                <a:gd name="T9" fmla="*/ 119 h 120"/>
                <a:gd name="T10" fmla="*/ 2 w 120"/>
                <a:gd name="T11" fmla="*/ 119 h 120"/>
                <a:gd name="T12" fmla="*/ 2 w 120"/>
                <a:gd name="T13" fmla="*/ 11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120">
                  <a:moveTo>
                    <a:pt x="2" y="113"/>
                  </a:moveTo>
                  <a:cubicBezTo>
                    <a:pt x="113" y="2"/>
                    <a:pt x="113" y="2"/>
                    <a:pt x="113" y="2"/>
                  </a:cubicBezTo>
                  <a:cubicBezTo>
                    <a:pt x="114" y="0"/>
                    <a:pt x="117" y="0"/>
                    <a:pt x="119" y="2"/>
                  </a:cubicBezTo>
                  <a:cubicBezTo>
                    <a:pt x="120" y="3"/>
                    <a:pt x="120" y="6"/>
                    <a:pt x="119" y="8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6" y="120"/>
                    <a:pt x="3" y="120"/>
                    <a:pt x="2" y="119"/>
                  </a:cubicBezTo>
                  <a:cubicBezTo>
                    <a:pt x="0" y="117"/>
                    <a:pt x="0" y="115"/>
                    <a:pt x="2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85" name="Freeform 575">
              <a:extLst>
                <a:ext uri="{FF2B5EF4-FFF2-40B4-BE49-F238E27FC236}">
                  <a16:creationId xmlns:a16="http://schemas.microsoft.com/office/drawing/2014/main" id="{F2649E65-0069-496E-AAEF-88A25B6E38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20412" y="3336694"/>
              <a:ext cx="238125" cy="241300"/>
            </a:xfrm>
            <a:custGeom>
              <a:avLst/>
              <a:gdLst>
                <a:gd name="T0" fmla="*/ 2 w 120"/>
                <a:gd name="T1" fmla="*/ 113 h 121"/>
                <a:gd name="T2" fmla="*/ 113 w 120"/>
                <a:gd name="T3" fmla="*/ 2 h 121"/>
                <a:gd name="T4" fmla="*/ 119 w 120"/>
                <a:gd name="T5" fmla="*/ 2 h 121"/>
                <a:gd name="T6" fmla="*/ 119 w 120"/>
                <a:gd name="T7" fmla="*/ 8 h 121"/>
                <a:gd name="T8" fmla="*/ 7 w 120"/>
                <a:gd name="T9" fmla="*/ 119 h 121"/>
                <a:gd name="T10" fmla="*/ 2 w 120"/>
                <a:gd name="T11" fmla="*/ 119 h 121"/>
                <a:gd name="T12" fmla="*/ 2 w 120"/>
                <a:gd name="T13" fmla="*/ 113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121">
                  <a:moveTo>
                    <a:pt x="2" y="113"/>
                  </a:moveTo>
                  <a:cubicBezTo>
                    <a:pt x="113" y="2"/>
                    <a:pt x="113" y="2"/>
                    <a:pt x="113" y="2"/>
                  </a:cubicBezTo>
                  <a:cubicBezTo>
                    <a:pt x="115" y="0"/>
                    <a:pt x="117" y="0"/>
                    <a:pt x="119" y="2"/>
                  </a:cubicBezTo>
                  <a:cubicBezTo>
                    <a:pt x="120" y="3"/>
                    <a:pt x="120" y="6"/>
                    <a:pt x="119" y="8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6" y="121"/>
                    <a:pt x="3" y="121"/>
                    <a:pt x="2" y="119"/>
                  </a:cubicBezTo>
                  <a:cubicBezTo>
                    <a:pt x="0" y="117"/>
                    <a:pt x="0" y="115"/>
                    <a:pt x="2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86" name="Freeform 576">
              <a:extLst>
                <a:ext uri="{FF2B5EF4-FFF2-40B4-BE49-F238E27FC236}">
                  <a16:creationId xmlns:a16="http://schemas.microsoft.com/office/drawing/2014/main" id="{AEF2E761-435F-4ACE-992C-71D99EEEBC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91837" y="3308119"/>
              <a:ext cx="238125" cy="239713"/>
            </a:xfrm>
            <a:custGeom>
              <a:avLst/>
              <a:gdLst>
                <a:gd name="T0" fmla="*/ 1 w 120"/>
                <a:gd name="T1" fmla="*/ 113 h 120"/>
                <a:gd name="T2" fmla="*/ 113 w 120"/>
                <a:gd name="T3" fmla="*/ 1 h 120"/>
                <a:gd name="T4" fmla="*/ 118 w 120"/>
                <a:gd name="T5" fmla="*/ 1 h 120"/>
                <a:gd name="T6" fmla="*/ 118 w 120"/>
                <a:gd name="T7" fmla="*/ 7 h 120"/>
                <a:gd name="T8" fmla="*/ 7 w 120"/>
                <a:gd name="T9" fmla="*/ 119 h 120"/>
                <a:gd name="T10" fmla="*/ 1 w 120"/>
                <a:gd name="T11" fmla="*/ 119 h 120"/>
                <a:gd name="T12" fmla="*/ 1 w 120"/>
                <a:gd name="T13" fmla="*/ 11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120">
                  <a:moveTo>
                    <a:pt x="1" y="113"/>
                  </a:moveTo>
                  <a:cubicBezTo>
                    <a:pt x="113" y="1"/>
                    <a:pt x="113" y="1"/>
                    <a:pt x="113" y="1"/>
                  </a:cubicBezTo>
                  <a:cubicBezTo>
                    <a:pt x="114" y="0"/>
                    <a:pt x="117" y="0"/>
                    <a:pt x="118" y="1"/>
                  </a:cubicBezTo>
                  <a:cubicBezTo>
                    <a:pt x="120" y="3"/>
                    <a:pt x="120" y="6"/>
                    <a:pt x="118" y="7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5" y="120"/>
                    <a:pt x="3" y="120"/>
                    <a:pt x="1" y="119"/>
                  </a:cubicBezTo>
                  <a:cubicBezTo>
                    <a:pt x="0" y="117"/>
                    <a:pt x="0" y="114"/>
                    <a:pt x="1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87" name="Freeform 577">
              <a:extLst>
                <a:ext uri="{FF2B5EF4-FFF2-40B4-BE49-F238E27FC236}">
                  <a16:creationId xmlns:a16="http://schemas.microsoft.com/office/drawing/2014/main" id="{BB7531AF-E84C-4ED2-B9EF-B9756DB62F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31487" y="3362094"/>
              <a:ext cx="676275" cy="615950"/>
            </a:xfrm>
            <a:custGeom>
              <a:avLst/>
              <a:gdLst>
                <a:gd name="T0" fmla="*/ 426 w 426"/>
                <a:gd name="T1" fmla="*/ 248 h 388"/>
                <a:gd name="T2" fmla="*/ 286 w 426"/>
                <a:gd name="T3" fmla="*/ 388 h 388"/>
                <a:gd name="T4" fmla="*/ 209 w 426"/>
                <a:gd name="T5" fmla="*/ 388 h 388"/>
                <a:gd name="T6" fmla="*/ 0 w 426"/>
                <a:gd name="T7" fmla="*/ 179 h 388"/>
                <a:gd name="T8" fmla="*/ 178 w 426"/>
                <a:gd name="T9" fmla="*/ 0 h 388"/>
                <a:gd name="T10" fmla="*/ 426 w 426"/>
                <a:gd name="T11" fmla="*/ 248 h 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6" h="388">
                  <a:moveTo>
                    <a:pt x="426" y="248"/>
                  </a:moveTo>
                  <a:lnTo>
                    <a:pt x="286" y="388"/>
                  </a:lnTo>
                  <a:lnTo>
                    <a:pt x="209" y="388"/>
                  </a:lnTo>
                  <a:lnTo>
                    <a:pt x="0" y="179"/>
                  </a:lnTo>
                  <a:lnTo>
                    <a:pt x="178" y="0"/>
                  </a:lnTo>
                  <a:lnTo>
                    <a:pt x="426" y="248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88" name="Freeform 578">
              <a:extLst>
                <a:ext uri="{FF2B5EF4-FFF2-40B4-BE49-F238E27FC236}">
                  <a16:creationId xmlns:a16="http://schemas.microsoft.com/office/drawing/2014/main" id="{A7B3BCD9-86E5-4725-BE76-658CE63300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63275" y="3917719"/>
              <a:ext cx="122237" cy="60325"/>
            </a:xfrm>
            <a:custGeom>
              <a:avLst/>
              <a:gdLst>
                <a:gd name="T0" fmla="*/ 77 w 77"/>
                <a:gd name="T1" fmla="*/ 38 h 38"/>
                <a:gd name="T2" fmla="*/ 39 w 77"/>
                <a:gd name="T3" fmla="*/ 0 h 38"/>
                <a:gd name="T4" fmla="*/ 0 w 77"/>
                <a:gd name="T5" fmla="*/ 38 h 38"/>
                <a:gd name="T6" fmla="*/ 77 w 77"/>
                <a:gd name="T7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7" h="38">
                  <a:moveTo>
                    <a:pt x="77" y="38"/>
                  </a:moveTo>
                  <a:lnTo>
                    <a:pt x="39" y="0"/>
                  </a:lnTo>
                  <a:lnTo>
                    <a:pt x="0" y="38"/>
                  </a:lnTo>
                  <a:lnTo>
                    <a:pt x="77" y="38"/>
                  </a:ln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89" name="Freeform 579">
              <a:extLst>
                <a:ext uri="{FF2B5EF4-FFF2-40B4-BE49-F238E27FC236}">
                  <a16:creationId xmlns:a16="http://schemas.microsoft.com/office/drawing/2014/main" id="{0A7333BB-E26F-4015-BAAE-5FC6F477EE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60100" y="3681181"/>
              <a:ext cx="239712" cy="239713"/>
            </a:xfrm>
            <a:custGeom>
              <a:avLst/>
              <a:gdLst>
                <a:gd name="T0" fmla="*/ 2 w 121"/>
                <a:gd name="T1" fmla="*/ 113 h 120"/>
                <a:gd name="T2" fmla="*/ 113 w 121"/>
                <a:gd name="T3" fmla="*/ 2 h 120"/>
                <a:gd name="T4" fmla="*/ 119 w 121"/>
                <a:gd name="T5" fmla="*/ 2 h 120"/>
                <a:gd name="T6" fmla="*/ 119 w 121"/>
                <a:gd name="T7" fmla="*/ 7 h 120"/>
                <a:gd name="T8" fmla="*/ 8 w 121"/>
                <a:gd name="T9" fmla="*/ 119 h 120"/>
                <a:gd name="T10" fmla="*/ 2 w 121"/>
                <a:gd name="T11" fmla="*/ 119 h 120"/>
                <a:gd name="T12" fmla="*/ 2 w 121"/>
                <a:gd name="T13" fmla="*/ 11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1" h="120">
                  <a:moveTo>
                    <a:pt x="2" y="113"/>
                  </a:moveTo>
                  <a:cubicBezTo>
                    <a:pt x="113" y="2"/>
                    <a:pt x="113" y="2"/>
                    <a:pt x="113" y="2"/>
                  </a:cubicBezTo>
                  <a:cubicBezTo>
                    <a:pt x="115" y="0"/>
                    <a:pt x="118" y="0"/>
                    <a:pt x="119" y="2"/>
                  </a:cubicBezTo>
                  <a:cubicBezTo>
                    <a:pt x="121" y="3"/>
                    <a:pt x="121" y="6"/>
                    <a:pt x="119" y="7"/>
                  </a:cubicBezTo>
                  <a:cubicBezTo>
                    <a:pt x="8" y="119"/>
                    <a:pt x="8" y="119"/>
                    <a:pt x="8" y="119"/>
                  </a:cubicBezTo>
                  <a:cubicBezTo>
                    <a:pt x="6" y="120"/>
                    <a:pt x="4" y="120"/>
                    <a:pt x="2" y="119"/>
                  </a:cubicBezTo>
                  <a:cubicBezTo>
                    <a:pt x="0" y="117"/>
                    <a:pt x="0" y="115"/>
                    <a:pt x="2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90" name="Freeform 580">
              <a:extLst>
                <a:ext uri="{FF2B5EF4-FFF2-40B4-BE49-F238E27FC236}">
                  <a16:creationId xmlns:a16="http://schemas.microsoft.com/office/drawing/2014/main" id="{917A57CA-FA94-464F-B4F5-23175D72D6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33112" y="3655781"/>
              <a:ext cx="239712" cy="238125"/>
            </a:xfrm>
            <a:custGeom>
              <a:avLst/>
              <a:gdLst>
                <a:gd name="T0" fmla="*/ 2 w 120"/>
                <a:gd name="T1" fmla="*/ 112 h 120"/>
                <a:gd name="T2" fmla="*/ 113 w 120"/>
                <a:gd name="T3" fmla="*/ 1 h 120"/>
                <a:gd name="T4" fmla="*/ 119 w 120"/>
                <a:gd name="T5" fmla="*/ 1 h 120"/>
                <a:gd name="T6" fmla="*/ 119 w 120"/>
                <a:gd name="T7" fmla="*/ 7 h 120"/>
                <a:gd name="T8" fmla="*/ 7 w 120"/>
                <a:gd name="T9" fmla="*/ 118 h 120"/>
                <a:gd name="T10" fmla="*/ 2 w 120"/>
                <a:gd name="T11" fmla="*/ 118 h 120"/>
                <a:gd name="T12" fmla="*/ 2 w 120"/>
                <a:gd name="T13" fmla="*/ 11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120">
                  <a:moveTo>
                    <a:pt x="2" y="112"/>
                  </a:moveTo>
                  <a:cubicBezTo>
                    <a:pt x="113" y="1"/>
                    <a:pt x="113" y="1"/>
                    <a:pt x="113" y="1"/>
                  </a:cubicBezTo>
                  <a:cubicBezTo>
                    <a:pt x="114" y="0"/>
                    <a:pt x="117" y="0"/>
                    <a:pt x="119" y="1"/>
                  </a:cubicBezTo>
                  <a:cubicBezTo>
                    <a:pt x="120" y="3"/>
                    <a:pt x="120" y="5"/>
                    <a:pt x="119" y="7"/>
                  </a:cubicBezTo>
                  <a:cubicBezTo>
                    <a:pt x="7" y="118"/>
                    <a:pt x="7" y="118"/>
                    <a:pt x="7" y="118"/>
                  </a:cubicBezTo>
                  <a:cubicBezTo>
                    <a:pt x="6" y="120"/>
                    <a:pt x="3" y="120"/>
                    <a:pt x="2" y="118"/>
                  </a:cubicBezTo>
                  <a:cubicBezTo>
                    <a:pt x="0" y="117"/>
                    <a:pt x="0" y="114"/>
                    <a:pt x="2" y="112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91" name="Freeform 581">
              <a:extLst>
                <a:ext uri="{FF2B5EF4-FFF2-40B4-BE49-F238E27FC236}">
                  <a16:creationId xmlns:a16="http://schemas.microsoft.com/office/drawing/2014/main" id="{8D12A208-A773-43F4-B689-88E6A56983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60087" y="3581169"/>
              <a:ext cx="241300" cy="239713"/>
            </a:xfrm>
            <a:custGeom>
              <a:avLst/>
              <a:gdLst>
                <a:gd name="T0" fmla="*/ 1 w 121"/>
                <a:gd name="T1" fmla="*/ 113 h 120"/>
                <a:gd name="T2" fmla="*/ 114 w 121"/>
                <a:gd name="T3" fmla="*/ 1 h 120"/>
                <a:gd name="T4" fmla="*/ 118 w 121"/>
                <a:gd name="T5" fmla="*/ 1 h 120"/>
                <a:gd name="T6" fmla="*/ 119 w 121"/>
                <a:gd name="T7" fmla="*/ 2 h 120"/>
                <a:gd name="T8" fmla="*/ 119 w 121"/>
                <a:gd name="T9" fmla="*/ 7 h 120"/>
                <a:gd name="T10" fmla="*/ 7 w 121"/>
                <a:gd name="T11" fmla="*/ 119 h 120"/>
                <a:gd name="T12" fmla="*/ 2 w 121"/>
                <a:gd name="T13" fmla="*/ 119 h 120"/>
                <a:gd name="T14" fmla="*/ 1 w 121"/>
                <a:gd name="T15" fmla="*/ 118 h 120"/>
                <a:gd name="T16" fmla="*/ 1 w 121"/>
                <a:gd name="T17" fmla="*/ 11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1" h="120">
                  <a:moveTo>
                    <a:pt x="1" y="113"/>
                  </a:moveTo>
                  <a:cubicBezTo>
                    <a:pt x="114" y="1"/>
                    <a:pt x="114" y="1"/>
                    <a:pt x="114" y="1"/>
                  </a:cubicBezTo>
                  <a:cubicBezTo>
                    <a:pt x="115" y="0"/>
                    <a:pt x="117" y="0"/>
                    <a:pt x="118" y="1"/>
                  </a:cubicBezTo>
                  <a:cubicBezTo>
                    <a:pt x="119" y="2"/>
                    <a:pt x="119" y="2"/>
                    <a:pt x="119" y="2"/>
                  </a:cubicBezTo>
                  <a:cubicBezTo>
                    <a:pt x="121" y="3"/>
                    <a:pt x="121" y="5"/>
                    <a:pt x="119" y="7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6" y="120"/>
                    <a:pt x="4" y="120"/>
                    <a:pt x="2" y="119"/>
                  </a:cubicBezTo>
                  <a:cubicBezTo>
                    <a:pt x="1" y="118"/>
                    <a:pt x="1" y="118"/>
                    <a:pt x="1" y="118"/>
                  </a:cubicBezTo>
                  <a:cubicBezTo>
                    <a:pt x="0" y="117"/>
                    <a:pt x="0" y="115"/>
                    <a:pt x="1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92" name="Freeform 583">
              <a:extLst>
                <a:ext uri="{FF2B5EF4-FFF2-40B4-BE49-F238E27FC236}">
                  <a16:creationId xmlns:a16="http://schemas.microsoft.com/office/drawing/2014/main" id="{E2D3D761-6E07-49FB-9582-C949C70591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37863" y="3560531"/>
              <a:ext cx="239712" cy="238125"/>
            </a:xfrm>
            <a:custGeom>
              <a:avLst/>
              <a:gdLst>
                <a:gd name="T0" fmla="*/ 2 w 120"/>
                <a:gd name="T1" fmla="*/ 112 h 120"/>
                <a:gd name="T2" fmla="*/ 113 w 120"/>
                <a:gd name="T3" fmla="*/ 1 h 120"/>
                <a:gd name="T4" fmla="*/ 119 w 120"/>
                <a:gd name="T5" fmla="*/ 1 h 120"/>
                <a:gd name="T6" fmla="*/ 119 w 120"/>
                <a:gd name="T7" fmla="*/ 7 h 120"/>
                <a:gd name="T8" fmla="*/ 7 w 120"/>
                <a:gd name="T9" fmla="*/ 118 h 120"/>
                <a:gd name="T10" fmla="*/ 2 w 120"/>
                <a:gd name="T11" fmla="*/ 118 h 120"/>
                <a:gd name="T12" fmla="*/ 2 w 120"/>
                <a:gd name="T13" fmla="*/ 11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120">
                  <a:moveTo>
                    <a:pt x="2" y="112"/>
                  </a:moveTo>
                  <a:cubicBezTo>
                    <a:pt x="113" y="1"/>
                    <a:pt x="113" y="1"/>
                    <a:pt x="113" y="1"/>
                  </a:cubicBezTo>
                  <a:cubicBezTo>
                    <a:pt x="114" y="0"/>
                    <a:pt x="117" y="0"/>
                    <a:pt x="119" y="1"/>
                  </a:cubicBezTo>
                  <a:cubicBezTo>
                    <a:pt x="120" y="3"/>
                    <a:pt x="120" y="5"/>
                    <a:pt x="119" y="7"/>
                  </a:cubicBezTo>
                  <a:cubicBezTo>
                    <a:pt x="7" y="118"/>
                    <a:pt x="7" y="118"/>
                    <a:pt x="7" y="118"/>
                  </a:cubicBezTo>
                  <a:cubicBezTo>
                    <a:pt x="6" y="120"/>
                    <a:pt x="3" y="120"/>
                    <a:pt x="2" y="118"/>
                  </a:cubicBezTo>
                  <a:cubicBezTo>
                    <a:pt x="0" y="117"/>
                    <a:pt x="0" y="114"/>
                    <a:pt x="2" y="112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93" name="Freeform 584">
              <a:extLst>
                <a:ext uri="{FF2B5EF4-FFF2-40B4-BE49-F238E27FC236}">
                  <a16:creationId xmlns:a16="http://schemas.microsoft.com/office/drawing/2014/main" id="{77F782AF-15C9-4BC5-AD53-E04AF791BE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2463" y="3533544"/>
              <a:ext cx="241300" cy="239713"/>
            </a:xfrm>
            <a:custGeom>
              <a:avLst/>
              <a:gdLst>
                <a:gd name="T0" fmla="*/ 2 w 121"/>
                <a:gd name="T1" fmla="*/ 113 h 120"/>
                <a:gd name="T2" fmla="*/ 113 w 121"/>
                <a:gd name="T3" fmla="*/ 2 h 120"/>
                <a:gd name="T4" fmla="*/ 119 w 121"/>
                <a:gd name="T5" fmla="*/ 2 h 120"/>
                <a:gd name="T6" fmla="*/ 119 w 121"/>
                <a:gd name="T7" fmla="*/ 7 h 120"/>
                <a:gd name="T8" fmla="*/ 8 w 121"/>
                <a:gd name="T9" fmla="*/ 119 h 120"/>
                <a:gd name="T10" fmla="*/ 2 w 121"/>
                <a:gd name="T11" fmla="*/ 119 h 120"/>
                <a:gd name="T12" fmla="*/ 2 w 121"/>
                <a:gd name="T13" fmla="*/ 11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1" h="120">
                  <a:moveTo>
                    <a:pt x="2" y="113"/>
                  </a:moveTo>
                  <a:cubicBezTo>
                    <a:pt x="113" y="2"/>
                    <a:pt x="113" y="2"/>
                    <a:pt x="113" y="2"/>
                  </a:cubicBezTo>
                  <a:cubicBezTo>
                    <a:pt x="115" y="0"/>
                    <a:pt x="118" y="0"/>
                    <a:pt x="119" y="2"/>
                  </a:cubicBezTo>
                  <a:cubicBezTo>
                    <a:pt x="121" y="3"/>
                    <a:pt x="121" y="6"/>
                    <a:pt x="119" y="7"/>
                  </a:cubicBezTo>
                  <a:cubicBezTo>
                    <a:pt x="8" y="119"/>
                    <a:pt x="8" y="119"/>
                    <a:pt x="8" y="119"/>
                  </a:cubicBezTo>
                  <a:cubicBezTo>
                    <a:pt x="6" y="120"/>
                    <a:pt x="4" y="120"/>
                    <a:pt x="2" y="119"/>
                  </a:cubicBezTo>
                  <a:cubicBezTo>
                    <a:pt x="0" y="117"/>
                    <a:pt x="0" y="114"/>
                    <a:pt x="2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94" name="Freeform 585">
              <a:extLst>
                <a:ext uri="{FF2B5EF4-FFF2-40B4-BE49-F238E27FC236}">
                  <a16:creationId xmlns:a16="http://schemas.microsoft.com/office/drawing/2014/main" id="{A6A581A4-1285-414C-B39C-5573865DC7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8488" y="3477981"/>
              <a:ext cx="238125" cy="239713"/>
            </a:xfrm>
            <a:custGeom>
              <a:avLst/>
              <a:gdLst>
                <a:gd name="T0" fmla="*/ 1 w 120"/>
                <a:gd name="T1" fmla="*/ 113 h 120"/>
                <a:gd name="T2" fmla="*/ 112 w 120"/>
                <a:gd name="T3" fmla="*/ 2 h 120"/>
                <a:gd name="T4" fmla="*/ 118 w 120"/>
                <a:gd name="T5" fmla="*/ 2 h 120"/>
                <a:gd name="T6" fmla="*/ 118 w 120"/>
                <a:gd name="T7" fmla="*/ 8 h 120"/>
                <a:gd name="T8" fmla="*/ 7 w 120"/>
                <a:gd name="T9" fmla="*/ 119 h 120"/>
                <a:gd name="T10" fmla="*/ 1 w 120"/>
                <a:gd name="T11" fmla="*/ 119 h 120"/>
                <a:gd name="T12" fmla="*/ 1 w 120"/>
                <a:gd name="T13" fmla="*/ 11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120">
                  <a:moveTo>
                    <a:pt x="1" y="113"/>
                  </a:moveTo>
                  <a:cubicBezTo>
                    <a:pt x="112" y="2"/>
                    <a:pt x="112" y="2"/>
                    <a:pt x="112" y="2"/>
                  </a:cubicBezTo>
                  <a:cubicBezTo>
                    <a:pt x="114" y="0"/>
                    <a:pt x="117" y="0"/>
                    <a:pt x="118" y="2"/>
                  </a:cubicBezTo>
                  <a:cubicBezTo>
                    <a:pt x="120" y="3"/>
                    <a:pt x="120" y="6"/>
                    <a:pt x="118" y="8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5" y="120"/>
                    <a:pt x="3" y="120"/>
                    <a:pt x="1" y="119"/>
                  </a:cubicBezTo>
                  <a:cubicBezTo>
                    <a:pt x="0" y="117"/>
                    <a:pt x="0" y="115"/>
                    <a:pt x="1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95" name="Freeform 586">
              <a:extLst>
                <a:ext uri="{FF2B5EF4-FFF2-40B4-BE49-F238E27FC236}">
                  <a16:creationId xmlns:a16="http://schemas.microsoft.com/office/drawing/2014/main" id="{F35E8D33-CD6A-4874-AE24-EAC07C6FB5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28325" y="3450994"/>
              <a:ext cx="239712" cy="238125"/>
            </a:xfrm>
            <a:custGeom>
              <a:avLst/>
              <a:gdLst>
                <a:gd name="T0" fmla="*/ 2 w 120"/>
                <a:gd name="T1" fmla="*/ 113 h 120"/>
                <a:gd name="T2" fmla="*/ 113 w 120"/>
                <a:gd name="T3" fmla="*/ 1 h 120"/>
                <a:gd name="T4" fmla="*/ 119 w 120"/>
                <a:gd name="T5" fmla="*/ 1 h 120"/>
                <a:gd name="T6" fmla="*/ 119 w 120"/>
                <a:gd name="T7" fmla="*/ 7 h 120"/>
                <a:gd name="T8" fmla="*/ 7 w 120"/>
                <a:gd name="T9" fmla="*/ 118 h 120"/>
                <a:gd name="T10" fmla="*/ 2 w 120"/>
                <a:gd name="T11" fmla="*/ 118 h 120"/>
                <a:gd name="T12" fmla="*/ 2 w 120"/>
                <a:gd name="T13" fmla="*/ 11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120">
                  <a:moveTo>
                    <a:pt x="2" y="113"/>
                  </a:moveTo>
                  <a:cubicBezTo>
                    <a:pt x="113" y="1"/>
                    <a:pt x="113" y="1"/>
                    <a:pt x="113" y="1"/>
                  </a:cubicBezTo>
                  <a:cubicBezTo>
                    <a:pt x="115" y="0"/>
                    <a:pt x="117" y="0"/>
                    <a:pt x="119" y="1"/>
                  </a:cubicBezTo>
                  <a:cubicBezTo>
                    <a:pt x="120" y="3"/>
                    <a:pt x="120" y="5"/>
                    <a:pt x="119" y="7"/>
                  </a:cubicBezTo>
                  <a:cubicBezTo>
                    <a:pt x="7" y="118"/>
                    <a:pt x="7" y="118"/>
                    <a:pt x="7" y="118"/>
                  </a:cubicBezTo>
                  <a:cubicBezTo>
                    <a:pt x="6" y="120"/>
                    <a:pt x="3" y="120"/>
                    <a:pt x="2" y="118"/>
                  </a:cubicBezTo>
                  <a:cubicBezTo>
                    <a:pt x="0" y="117"/>
                    <a:pt x="0" y="114"/>
                    <a:pt x="2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96" name="Freeform 587">
              <a:extLst>
                <a:ext uri="{FF2B5EF4-FFF2-40B4-BE49-F238E27FC236}">
                  <a16:creationId xmlns:a16="http://schemas.microsoft.com/office/drawing/2014/main" id="{4F551173-A241-4B27-A7F0-D8FB90863D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53700" y="3258906"/>
              <a:ext cx="550862" cy="666750"/>
            </a:xfrm>
            <a:custGeom>
              <a:avLst/>
              <a:gdLst>
                <a:gd name="T0" fmla="*/ 212 w 347"/>
                <a:gd name="T1" fmla="*/ 420 h 420"/>
                <a:gd name="T2" fmla="*/ 29 w 347"/>
                <a:gd name="T3" fmla="*/ 344 h 420"/>
                <a:gd name="T4" fmla="*/ 0 w 347"/>
                <a:gd name="T5" fmla="*/ 274 h 420"/>
                <a:gd name="T6" fmla="*/ 114 w 347"/>
                <a:gd name="T7" fmla="*/ 0 h 420"/>
                <a:gd name="T8" fmla="*/ 347 w 347"/>
                <a:gd name="T9" fmla="*/ 97 h 420"/>
                <a:gd name="T10" fmla="*/ 212 w 347"/>
                <a:gd name="T11" fmla="*/ 420 h 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7" h="420">
                  <a:moveTo>
                    <a:pt x="212" y="420"/>
                  </a:moveTo>
                  <a:lnTo>
                    <a:pt x="29" y="344"/>
                  </a:lnTo>
                  <a:lnTo>
                    <a:pt x="0" y="274"/>
                  </a:lnTo>
                  <a:lnTo>
                    <a:pt x="114" y="0"/>
                  </a:lnTo>
                  <a:lnTo>
                    <a:pt x="347" y="97"/>
                  </a:lnTo>
                  <a:lnTo>
                    <a:pt x="212" y="420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97" name="Freeform 588">
              <a:extLst>
                <a:ext uri="{FF2B5EF4-FFF2-40B4-BE49-F238E27FC236}">
                  <a16:creationId xmlns:a16="http://schemas.microsoft.com/office/drawing/2014/main" id="{534E2919-0290-4395-B68B-D5D55DB7ED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53700" y="3693881"/>
              <a:ext cx="79375" cy="111125"/>
            </a:xfrm>
            <a:custGeom>
              <a:avLst/>
              <a:gdLst>
                <a:gd name="T0" fmla="*/ 29 w 50"/>
                <a:gd name="T1" fmla="*/ 70 h 70"/>
                <a:gd name="T2" fmla="*/ 50 w 50"/>
                <a:gd name="T3" fmla="*/ 20 h 70"/>
                <a:gd name="T4" fmla="*/ 0 w 50"/>
                <a:gd name="T5" fmla="*/ 0 h 70"/>
                <a:gd name="T6" fmla="*/ 29 w 50"/>
                <a:gd name="T7" fmla="*/ 7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70">
                  <a:moveTo>
                    <a:pt x="29" y="70"/>
                  </a:moveTo>
                  <a:lnTo>
                    <a:pt x="50" y="20"/>
                  </a:lnTo>
                  <a:lnTo>
                    <a:pt x="0" y="0"/>
                  </a:lnTo>
                  <a:lnTo>
                    <a:pt x="29" y="70"/>
                  </a:ln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98" name="Freeform 589">
              <a:extLst>
                <a:ext uri="{FF2B5EF4-FFF2-40B4-BE49-F238E27FC236}">
                  <a16:creationId xmlns:a16="http://schemas.microsoft.com/office/drawing/2014/main" id="{19AAD6CD-5DD7-4718-A276-29AB0A9CCE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07675" y="3663719"/>
              <a:ext cx="307975" cy="139700"/>
            </a:xfrm>
            <a:custGeom>
              <a:avLst/>
              <a:gdLst>
                <a:gd name="T0" fmla="*/ 7 w 155"/>
                <a:gd name="T1" fmla="*/ 1 h 70"/>
                <a:gd name="T2" fmla="*/ 152 w 155"/>
                <a:gd name="T3" fmla="*/ 61 h 70"/>
                <a:gd name="T4" fmla="*/ 154 w 155"/>
                <a:gd name="T5" fmla="*/ 67 h 70"/>
                <a:gd name="T6" fmla="*/ 149 w 155"/>
                <a:gd name="T7" fmla="*/ 69 h 70"/>
                <a:gd name="T8" fmla="*/ 4 w 155"/>
                <a:gd name="T9" fmla="*/ 8 h 70"/>
                <a:gd name="T10" fmla="*/ 1 w 155"/>
                <a:gd name="T11" fmla="*/ 3 h 70"/>
                <a:gd name="T12" fmla="*/ 7 w 155"/>
                <a:gd name="T13" fmla="*/ 1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5" h="70">
                  <a:moveTo>
                    <a:pt x="7" y="1"/>
                  </a:moveTo>
                  <a:cubicBezTo>
                    <a:pt x="152" y="61"/>
                    <a:pt x="152" y="61"/>
                    <a:pt x="152" y="61"/>
                  </a:cubicBezTo>
                  <a:cubicBezTo>
                    <a:pt x="154" y="62"/>
                    <a:pt x="155" y="65"/>
                    <a:pt x="154" y="67"/>
                  </a:cubicBezTo>
                  <a:cubicBezTo>
                    <a:pt x="153" y="69"/>
                    <a:pt x="151" y="70"/>
                    <a:pt x="149" y="69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1" y="8"/>
                    <a:pt x="0" y="5"/>
                    <a:pt x="1" y="3"/>
                  </a:cubicBezTo>
                  <a:cubicBezTo>
                    <a:pt x="2" y="1"/>
                    <a:pt x="5" y="0"/>
                    <a:pt x="7" y="1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99" name="Freeform 590">
              <a:extLst>
                <a:ext uri="{FF2B5EF4-FFF2-40B4-BE49-F238E27FC236}">
                  <a16:creationId xmlns:a16="http://schemas.microsoft.com/office/drawing/2014/main" id="{C876E38D-AC97-4789-B1FA-72DA04DB93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23550" y="3630381"/>
              <a:ext cx="306387" cy="136525"/>
            </a:xfrm>
            <a:custGeom>
              <a:avLst/>
              <a:gdLst>
                <a:gd name="T0" fmla="*/ 6 w 154"/>
                <a:gd name="T1" fmla="*/ 0 h 69"/>
                <a:gd name="T2" fmla="*/ 151 w 154"/>
                <a:gd name="T3" fmla="*/ 61 h 69"/>
                <a:gd name="T4" fmla="*/ 154 w 154"/>
                <a:gd name="T5" fmla="*/ 66 h 69"/>
                <a:gd name="T6" fmla="*/ 148 w 154"/>
                <a:gd name="T7" fmla="*/ 68 h 69"/>
                <a:gd name="T8" fmla="*/ 3 w 154"/>
                <a:gd name="T9" fmla="*/ 8 h 69"/>
                <a:gd name="T10" fmla="*/ 1 w 154"/>
                <a:gd name="T11" fmla="*/ 3 h 69"/>
                <a:gd name="T12" fmla="*/ 6 w 154"/>
                <a:gd name="T13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4" h="69">
                  <a:moveTo>
                    <a:pt x="6" y="0"/>
                  </a:moveTo>
                  <a:cubicBezTo>
                    <a:pt x="151" y="61"/>
                    <a:pt x="151" y="61"/>
                    <a:pt x="151" y="61"/>
                  </a:cubicBezTo>
                  <a:cubicBezTo>
                    <a:pt x="153" y="62"/>
                    <a:pt x="154" y="64"/>
                    <a:pt x="154" y="66"/>
                  </a:cubicBezTo>
                  <a:cubicBezTo>
                    <a:pt x="153" y="68"/>
                    <a:pt x="150" y="69"/>
                    <a:pt x="148" y="6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1" y="7"/>
                    <a:pt x="0" y="5"/>
                    <a:pt x="1" y="3"/>
                  </a:cubicBezTo>
                  <a:cubicBezTo>
                    <a:pt x="2" y="1"/>
                    <a:pt x="4" y="0"/>
                    <a:pt x="6" y="0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00" name="Freeform 591">
              <a:extLst>
                <a:ext uri="{FF2B5EF4-FFF2-40B4-BE49-F238E27FC236}">
                  <a16:creationId xmlns:a16="http://schemas.microsoft.com/office/drawing/2014/main" id="{B338EF44-FA90-4D3E-8778-A0FE24EFBF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63238" y="3531956"/>
              <a:ext cx="307975" cy="139700"/>
            </a:xfrm>
            <a:custGeom>
              <a:avLst/>
              <a:gdLst>
                <a:gd name="T0" fmla="*/ 5 w 155"/>
                <a:gd name="T1" fmla="*/ 1 h 70"/>
                <a:gd name="T2" fmla="*/ 152 w 155"/>
                <a:gd name="T3" fmla="*/ 62 h 70"/>
                <a:gd name="T4" fmla="*/ 154 w 155"/>
                <a:gd name="T5" fmla="*/ 66 h 70"/>
                <a:gd name="T6" fmla="*/ 153 w 155"/>
                <a:gd name="T7" fmla="*/ 68 h 70"/>
                <a:gd name="T8" fmla="*/ 149 w 155"/>
                <a:gd name="T9" fmla="*/ 70 h 70"/>
                <a:gd name="T10" fmla="*/ 2 w 155"/>
                <a:gd name="T11" fmla="*/ 9 h 70"/>
                <a:gd name="T12" fmla="*/ 0 w 155"/>
                <a:gd name="T13" fmla="*/ 4 h 70"/>
                <a:gd name="T14" fmla="*/ 1 w 155"/>
                <a:gd name="T15" fmla="*/ 3 h 70"/>
                <a:gd name="T16" fmla="*/ 5 w 155"/>
                <a:gd name="T17" fmla="*/ 1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5" h="70">
                  <a:moveTo>
                    <a:pt x="5" y="1"/>
                  </a:moveTo>
                  <a:cubicBezTo>
                    <a:pt x="152" y="62"/>
                    <a:pt x="152" y="62"/>
                    <a:pt x="152" y="62"/>
                  </a:cubicBezTo>
                  <a:cubicBezTo>
                    <a:pt x="154" y="63"/>
                    <a:pt x="155" y="65"/>
                    <a:pt x="154" y="66"/>
                  </a:cubicBezTo>
                  <a:cubicBezTo>
                    <a:pt x="153" y="68"/>
                    <a:pt x="153" y="68"/>
                    <a:pt x="153" y="68"/>
                  </a:cubicBezTo>
                  <a:cubicBezTo>
                    <a:pt x="152" y="69"/>
                    <a:pt x="151" y="70"/>
                    <a:pt x="149" y="70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0" y="8"/>
                    <a:pt x="0" y="6"/>
                    <a:pt x="0" y="4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1"/>
                    <a:pt x="4" y="0"/>
                    <a:pt x="5" y="1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01" name="Freeform 592">
              <a:extLst>
                <a:ext uri="{FF2B5EF4-FFF2-40B4-BE49-F238E27FC236}">
                  <a16:creationId xmlns:a16="http://schemas.microsoft.com/office/drawing/2014/main" id="{0297B6D7-AFE7-42FF-8698-6A7871CE88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74350" y="3503381"/>
              <a:ext cx="306387" cy="138113"/>
            </a:xfrm>
            <a:custGeom>
              <a:avLst/>
              <a:gdLst>
                <a:gd name="T0" fmla="*/ 6 w 154"/>
                <a:gd name="T1" fmla="*/ 1 h 69"/>
                <a:gd name="T2" fmla="*/ 151 w 154"/>
                <a:gd name="T3" fmla="*/ 61 h 69"/>
                <a:gd name="T4" fmla="*/ 154 w 154"/>
                <a:gd name="T5" fmla="*/ 66 h 69"/>
                <a:gd name="T6" fmla="*/ 148 w 154"/>
                <a:gd name="T7" fmla="*/ 68 h 69"/>
                <a:gd name="T8" fmla="*/ 3 w 154"/>
                <a:gd name="T9" fmla="*/ 8 h 69"/>
                <a:gd name="T10" fmla="*/ 1 w 154"/>
                <a:gd name="T11" fmla="*/ 3 h 69"/>
                <a:gd name="T12" fmla="*/ 6 w 154"/>
                <a:gd name="T13" fmla="*/ 1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4" h="69">
                  <a:moveTo>
                    <a:pt x="6" y="1"/>
                  </a:moveTo>
                  <a:cubicBezTo>
                    <a:pt x="151" y="61"/>
                    <a:pt x="151" y="61"/>
                    <a:pt x="151" y="61"/>
                  </a:cubicBezTo>
                  <a:cubicBezTo>
                    <a:pt x="153" y="62"/>
                    <a:pt x="154" y="64"/>
                    <a:pt x="154" y="66"/>
                  </a:cubicBezTo>
                  <a:cubicBezTo>
                    <a:pt x="153" y="68"/>
                    <a:pt x="150" y="69"/>
                    <a:pt x="148" y="6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1" y="7"/>
                    <a:pt x="0" y="5"/>
                    <a:pt x="1" y="3"/>
                  </a:cubicBezTo>
                  <a:cubicBezTo>
                    <a:pt x="2" y="1"/>
                    <a:pt x="4" y="0"/>
                    <a:pt x="6" y="1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02" name="Freeform 593">
              <a:extLst>
                <a:ext uri="{FF2B5EF4-FFF2-40B4-BE49-F238E27FC236}">
                  <a16:creationId xmlns:a16="http://schemas.microsoft.com/office/drawing/2014/main" id="{FF5F4845-0887-4F28-BB11-B7DCE3B6A8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88638" y="3470044"/>
              <a:ext cx="306387" cy="139700"/>
            </a:xfrm>
            <a:custGeom>
              <a:avLst/>
              <a:gdLst>
                <a:gd name="T0" fmla="*/ 6 w 154"/>
                <a:gd name="T1" fmla="*/ 1 h 70"/>
                <a:gd name="T2" fmla="*/ 151 w 154"/>
                <a:gd name="T3" fmla="*/ 62 h 70"/>
                <a:gd name="T4" fmla="*/ 153 w 154"/>
                <a:gd name="T5" fmla="*/ 67 h 70"/>
                <a:gd name="T6" fmla="*/ 148 w 154"/>
                <a:gd name="T7" fmla="*/ 69 h 70"/>
                <a:gd name="T8" fmla="*/ 3 w 154"/>
                <a:gd name="T9" fmla="*/ 9 h 70"/>
                <a:gd name="T10" fmla="*/ 1 w 154"/>
                <a:gd name="T11" fmla="*/ 3 h 70"/>
                <a:gd name="T12" fmla="*/ 6 w 154"/>
                <a:gd name="T13" fmla="*/ 1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4" h="70">
                  <a:moveTo>
                    <a:pt x="6" y="1"/>
                  </a:moveTo>
                  <a:cubicBezTo>
                    <a:pt x="151" y="62"/>
                    <a:pt x="151" y="62"/>
                    <a:pt x="151" y="62"/>
                  </a:cubicBezTo>
                  <a:cubicBezTo>
                    <a:pt x="153" y="62"/>
                    <a:pt x="154" y="65"/>
                    <a:pt x="153" y="67"/>
                  </a:cubicBezTo>
                  <a:cubicBezTo>
                    <a:pt x="153" y="69"/>
                    <a:pt x="150" y="70"/>
                    <a:pt x="148" y="69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1" y="8"/>
                    <a:pt x="0" y="6"/>
                    <a:pt x="1" y="3"/>
                  </a:cubicBezTo>
                  <a:cubicBezTo>
                    <a:pt x="1" y="1"/>
                    <a:pt x="4" y="0"/>
                    <a:pt x="6" y="1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03" name="Freeform 594">
              <a:extLst>
                <a:ext uri="{FF2B5EF4-FFF2-40B4-BE49-F238E27FC236}">
                  <a16:creationId xmlns:a16="http://schemas.microsoft.com/office/drawing/2014/main" id="{A5D84E7A-8FF2-45E6-956C-859BA9707A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18800" y="3398606"/>
              <a:ext cx="306387" cy="139700"/>
            </a:xfrm>
            <a:custGeom>
              <a:avLst/>
              <a:gdLst>
                <a:gd name="T0" fmla="*/ 6 w 154"/>
                <a:gd name="T1" fmla="*/ 1 h 70"/>
                <a:gd name="T2" fmla="*/ 151 w 154"/>
                <a:gd name="T3" fmla="*/ 61 h 70"/>
                <a:gd name="T4" fmla="*/ 154 w 154"/>
                <a:gd name="T5" fmla="*/ 67 h 70"/>
                <a:gd name="T6" fmla="*/ 148 w 154"/>
                <a:gd name="T7" fmla="*/ 69 h 70"/>
                <a:gd name="T8" fmla="*/ 3 w 154"/>
                <a:gd name="T9" fmla="*/ 8 h 70"/>
                <a:gd name="T10" fmla="*/ 1 w 154"/>
                <a:gd name="T11" fmla="*/ 3 h 70"/>
                <a:gd name="T12" fmla="*/ 6 w 154"/>
                <a:gd name="T13" fmla="*/ 1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4" h="70">
                  <a:moveTo>
                    <a:pt x="6" y="1"/>
                  </a:moveTo>
                  <a:cubicBezTo>
                    <a:pt x="151" y="61"/>
                    <a:pt x="151" y="61"/>
                    <a:pt x="151" y="61"/>
                  </a:cubicBezTo>
                  <a:cubicBezTo>
                    <a:pt x="153" y="62"/>
                    <a:pt x="154" y="64"/>
                    <a:pt x="154" y="67"/>
                  </a:cubicBezTo>
                  <a:cubicBezTo>
                    <a:pt x="153" y="69"/>
                    <a:pt x="150" y="70"/>
                    <a:pt x="148" y="69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1" y="8"/>
                    <a:pt x="0" y="5"/>
                    <a:pt x="1" y="3"/>
                  </a:cubicBezTo>
                  <a:cubicBezTo>
                    <a:pt x="1" y="1"/>
                    <a:pt x="4" y="0"/>
                    <a:pt x="6" y="1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04" name="Freeform 595">
              <a:extLst>
                <a:ext uri="{FF2B5EF4-FFF2-40B4-BE49-F238E27FC236}">
                  <a16:creationId xmlns:a16="http://schemas.microsoft.com/office/drawing/2014/main" id="{BED9BEB2-C85E-4C6C-8181-88860AA2C3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34675" y="3360506"/>
              <a:ext cx="306387" cy="139700"/>
            </a:xfrm>
            <a:custGeom>
              <a:avLst/>
              <a:gdLst>
                <a:gd name="T0" fmla="*/ 6 w 154"/>
                <a:gd name="T1" fmla="*/ 1 h 70"/>
                <a:gd name="T2" fmla="*/ 151 w 154"/>
                <a:gd name="T3" fmla="*/ 61 h 70"/>
                <a:gd name="T4" fmla="*/ 153 w 154"/>
                <a:gd name="T5" fmla="*/ 67 h 70"/>
                <a:gd name="T6" fmla="*/ 148 w 154"/>
                <a:gd name="T7" fmla="*/ 69 h 70"/>
                <a:gd name="T8" fmla="*/ 3 w 154"/>
                <a:gd name="T9" fmla="*/ 9 h 70"/>
                <a:gd name="T10" fmla="*/ 0 w 154"/>
                <a:gd name="T11" fmla="*/ 3 h 70"/>
                <a:gd name="T12" fmla="*/ 6 w 154"/>
                <a:gd name="T13" fmla="*/ 1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4" h="70">
                  <a:moveTo>
                    <a:pt x="6" y="1"/>
                  </a:moveTo>
                  <a:cubicBezTo>
                    <a:pt x="151" y="61"/>
                    <a:pt x="151" y="61"/>
                    <a:pt x="151" y="61"/>
                  </a:cubicBezTo>
                  <a:cubicBezTo>
                    <a:pt x="153" y="62"/>
                    <a:pt x="154" y="65"/>
                    <a:pt x="153" y="67"/>
                  </a:cubicBezTo>
                  <a:cubicBezTo>
                    <a:pt x="152" y="69"/>
                    <a:pt x="150" y="70"/>
                    <a:pt x="148" y="69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1" y="8"/>
                    <a:pt x="0" y="5"/>
                    <a:pt x="0" y="3"/>
                  </a:cubicBezTo>
                  <a:cubicBezTo>
                    <a:pt x="1" y="1"/>
                    <a:pt x="4" y="0"/>
                    <a:pt x="6" y="1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05" name="Freeform 596">
              <a:extLst>
                <a:ext uri="{FF2B5EF4-FFF2-40B4-BE49-F238E27FC236}">
                  <a16:creationId xmlns:a16="http://schemas.microsoft.com/office/drawing/2014/main" id="{D994E654-6CDB-47E3-8360-8E7FC21AA5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28350" y="3211281"/>
              <a:ext cx="666750" cy="549275"/>
            </a:xfrm>
            <a:custGeom>
              <a:avLst/>
              <a:gdLst>
                <a:gd name="T0" fmla="*/ 420 w 420"/>
                <a:gd name="T1" fmla="*/ 133 h 346"/>
                <a:gd name="T2" fmla="*/ 344 w 420"/>
                <a:gd name="T3" fmla="*/ 316 h 346"/>
                <a:gd name="T4" fmla="*/ 274 w 420"/>
                <a:gd name="T5" fmla="*/ 346 h 346"/>
                <a:gd name="T6" fmla="*/ 0 w 420"/>
                <a:gd name="T7" fmla="*/ 232 h 346"/>
                <a:gd name="T8" fmla="*/ 96 w 420"/>
                <a:gd name="T9" fmla="*/ 0 h 346"/>
                <a:gd name="T10" fmla="*/ 420 w 420"/>
                <a:gd name="T11" fmla="*/ 133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0" h="346">
                  <a:moveTo>
                    <a:pt x="420" y="133"/>
                  </a:moveTo>
                  <a:lnTo>
                    <a:pt x="344" y="316"/>
                  </a:lnTo>
                  <a:lnTo>
                    <a:pt x="274" y="346"/>
                  </a:lnTo>
                  <a:lnTo>
                    <a:pt x="0" y="232"/>
                  </a:lnTo>
                  <a:lnTo>
                    <a:pt x="96" y="0"/>
                  </a:lnTo>
                  <a:lnTo>
                    <a:pt x="420" y="133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06" name="Freeform 597">
              <a:extLst>
                <a:ext uri="{FF2B5EF4-FFF2-40B4-BE49-F238E27FC236}">
                  <a16:creationId xmlns:a16="http://schemas.microsoft.com/office/drawing/2014/main" id="{D98DCC55-168C-4A8C-83CC-787AAA9E34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63325" y="3681181"/>
              <a:ext cx="111125" cy="79375"/>
            </a:xfrm>
            <a:custGeom>
              <a:avLst/>
              <a:gdLst>
                <a:gd name="T0" fmla="*/ 70 w 70"/>
                <a:gd name="T1" fmla="*/ 20 h 50"/>
                <a:gd name="T2" fmla="*/ 20 w 70"/>
                <a:gd name="T3" fmla="*/ 0 h 50"/>
                <a:gd name="T4" fmla="*/ 0 w 70"/>
                <a:gd name="T5" fmla="*/ 50 h 50"/>
                <a:gd name="T6" fmla="*/ 70 w 70"/>
                <a:gd name="T7" fmla="*/ 2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0" h="50">
                  <a:moveTo>
                    <a:pt x="70" y="20"/>
                  </a:moveTo>
                  <a:lnTo>
                    <a:pt x="20" y="0"/>
                  </a:lnTo>
                  <a:lnTo>
                    <a:pt x="0" y="50"/>
                  </a:lnTo>
                  <a:lnTo>
                    <a:pt x="70" y="20"/>
                  </a:ln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07" name="Freeform 598">
              <a:extLst>
                <a:ext uri="{FF2B5EF4-FFF2-40B4-BE49-F238E27FC236}">
                  <a16:creationId xmlns:a16="http://schemas.microsoft.com/office/drawing/2014/main" id="{7ABC87D0-C650-4268-BAFC-31FC682CB0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33163" y="3398606"/>
              <a:ext cx="138112" cy="306388"/>
            </a:xfrm>
            <a:custGeom>
              <a:avLst/>
              <a:gdLst>
                <a:gd name="T0" fmla="*/ 1 w 69"/>
                <a:gd name="T1" fmla="*/ 148 h 154"/>
                <a:gd name="T2" fmla="*/ 61 w 69"/>
                <a:gd name="T3" fmla="*/ 3 h 154"/>
                <a:gd name="T4" fmla="*/ 66 w 69"/>
                <a:gd name="T5" fmla="*/ 1 h 154"/>
                <a:gd name="T6" fmla="*/ 69 w 69"/>
                <a:gd name="T7" fmla="*/ 6 h 154"/>
                <a:gd name="T8" fmla="*/ 9 w 69"/>
                <a:gd name="T9" fmla="*/ 151 h 154"/>
                <a:gd name="T10" fmla="*/ 3 w 69"/>
                <a:gd name="T11" fmla="*/ 154 h 154"/>
                <a:gd name="T12" fmla="*/ 1 w 69"/>
                <a:gd name="T13" fmla="*/ 148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154">
                  <a:moveTo>
                    <a:pt x="1" y="148"/>
                  </a:moveTo>
                  <a:cubicBezTo>
                    <a:pt x="61" y="3"/>
                    <a:pt x="61" y="3"/>
                    <a:pt x="61" y="3"/>
                  </a:cubicBezTo>
                  <a:cubicBezTo>
                    <a:pt x="62" y="1"/>
                    <a:pt x="64" y="0"/>
                    <a:pt x="66" y="1"/>
                  </a:cubicBezTo>
                  <a:cubicBezTo>
                    <a:pt x="68" y="1"/>
                    <a:pt x="69" y="4"/>
                    <a:pt x="69" y="6"/>
                  </a:cubicBezTo>
                  <a:cubicBezTo>
                    <a:pt x="9" y="151"/>
                    <a:pt x="9" y="151"/>
                    <a:pt x="9" y="151"/>
                  </a:cubicBezTo>
                  <a:cubicBezTo>
                    <a:pt x="8" y="153"/>
                    <a:pt x="5" y="154"/>
                    <a:pt x="3" y="154"/>
                  </a:cubicBezTo>
                  <a:cubicBezTo>
                    <a:pt x="1" y="153"/>
                    <a:pt x="0" y="150"/>
                    <a:pt x="1" y="148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08" name="Freeform 599">
              <a:extLst>
                <a:ext uri="{FF2B5EF4-FFF2-40B4-BE49-F238E27FC236}">
                  <a16:creationId xmlns:a16="http://schemas.microsoft.com/office/drawing/2014/main" id="{32E87AA1-05AB-4D7D-A746-9351F72767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99825" y="3382731"/>
              <a:ext cx="138112" cy="307975"/>
            </a:xfrm>
            <a:custGeom>
              <a:avLst/>
              <a:gdLst>
                <a:gd name="T0" fmla="*/ 0 w 69"/>
                <a:gd name="T1" fmla="*/ 149 h 155"/>
                <a:gd name="T2" fmla="*/ 61 w 69"/>
                <a:gd name="T3" fmla="*/ 3 h 155"/>
                <a:gd name="T4" fmla="*/ 66 w 69"/>
                <a:gd name="T5" fmla="*/ 1 h 155"/>
                <a:gd name="T6" fmla="*/ 68 w 69"/>
                <a:gd name="T7" fmla="*/ 7 h 155"/>
                <a:gd name="T8" fmla="*/ 8 w 69"/>
                <a:gd name="T9" fmla="*/ 152 h 155"/>
                <a:gd name="T10" fmla="*/ 3 w 69"/>
                <a:gd name="T11" fmla="*/ 154 h 155"/>
                <a:gd name="T12" fmla="*/ 0 w 69"/>
                <a:gd name="T13" fmla="*/ 149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155">
                  <a:moveTo>
                    <a:pt x="0" y="149"/>
                  </a:moveTo>
                  <a:cubicBezTo>
                    <a:pt x="61" y="3"/>
                    <a:pt x="61" y="3"/>
                    <a:pt x="61" y="3"/>
                  </a:cubicBezTo>
                  <a:cubicBezTo>
                    <a:pt x="61" y="1"/>
                    <a:pt x="64" y="0"/>
                    <a:pt x="66" y="1"/>
                  </a:cubicBezTo>
                  <a:cubicBezTo>
                    <a:pt x="68" y="2"/>
                    <a:pt x="69" y="5"/>
                    <a:pt x="68" y="7"/>
                  </a:cubicBezTo>
                  <a:cubicBezTo>
                    <a:pt x="8" y="152"/>
                    <a:pt x="8" y="152"/>
                    <a:pt x="8" y="152"/>
                  </a:cubicBezTo>
                  <a:cubicBezTo>
                    <a:pt x="7" y="154"/>
                    <a:pt x="5" y="155"/>
                    <a:pt x="3" y="154"/>
                  </a:cubicBezTo>
                  <a:cubicBezTo>
                    <a:pt x="1" y="153"/>
                    <a:pt x="0" y="151"/>
                    <a:pt x="0" y="149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09" name="Freeform 600">
              <a:extLst>
                <a:ext uri="{FF2B5EF4-FFF2-40B4-BE49-F238E27FC236}">
                  <a16:creationId xmlns:a16="http://schemas.microsoft.com/office/drawing/2014/main" id="{B08F8322-6545-45BF-ABA1-E697B22F76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02988" y="3343044"/>
              <a:ext cx="138112" cy="307975"/>
            </a:xfrm>
            <a:custGeom>
              <a:avLst/>
              <a:gdLst>
                <a:gd name="T0" fmla="*/ 1 w 70"/>
                <a:gd name="T1" fmla="*/ 150 h 155"/>
                <a:gd name="T2" fmla="*/ 62 w 70"/>
                <a:gd name="T3" fmla="*/ 3 h 155"/>
                <a:gd name="T4" fmla="*/ 66 w 70"/>
                <a:gd name="T5" fmla="*/ 1 h 155"/>
                <a:gd name="T6" fmla="*/ 68 w 70"/>
                <a:gd name="T7" fmla="*/ 2 h 155"/>
                <a:gd name="T8" fmla="*/ 69 w 70"/>
                <a:gd name="T9" fmla="*/ 6 h 155"/>
                <a:gd name="T10" fmla="*/ 9 w 70"/>
                <a:gd name="T11" fmla="*/ 153 h 155"/>
                <a:gd name="T12" fmla="*/ 4 w 70"/>
                <a:gd name="T13" fmla="*/ 155 h 155"/>
                <a:gd name="T14" fmla="*/ 3 w 70"/>
                <a:gd name="T15" fmla="*/ 154 h 155"/>
                <a:gd name="T16" fmla="*/ 1 w 70"/>
                <a:gd name="T17" fmla="*/ 15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0" h="155">
                  <a:moveTo>
                    <a:pt x="1" y="150"/>
                  </a:moveTo>
                  <a:cubicBezTo>
                    <a:pt x="62" y="3"/>
                    <a:pt x="62" y="3"/>
                    <a:pt x="62" y="3"/>
                  </a:cubicBezTo>
                  <a:cubicBezTo>
                    <a:pt x="62" y="1"/>
                    <a:pt x="64" y="0"/>
                    <a:pt x="66" y="1"/>
                  </a:cubicBezTo>
                  <a:cubicBezTo>
                    <a:pt x="68" y="2"/>
                    <a:pt x="68" y="2"/>
                    <a:pt x="68" y="2"/>
                  </a:cubicBezTo>
                  <a:cubicBezTo>
                    <a:pt x="69" y="2"/>
                    <a:pt x="70" y="4"/>
                    <a:pt x="69" y="6"/>
                  </a:cubicBezTo>
                  <a:cubicBezTo>
                    <a:pt x="9" y="153"/>
                    <a:pt x="9" y="153"/>
                    <a:pt x="9" y="153"/>
                  </a:cubicBezTo>
                  <a:cubicBezTo>
                    <a:pt x="8" y="155"/>
                    <a:pt x="6" y="155"/>
                    <a:pt x="4" y="155"/>
                  </a:cubicBezTo>
                  <a:cubicBezTo>
                    <a:pt x="3" y="154"/>
                    <a:pt x="3" y="154"/>
                    <a:pt x="3" y="154"/>
                  </a:cubicBezTo>
                  <a:cubicBezTo>
                    <a:pt x="1" y="153"/>
                    <a:pt x="0" y="151"/>
                    <a:pt x="1" y="150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10" name="Freeform 601">
              <a:extLst>
                <a:ext uri="{FF2B5EF4-FFF2-40B4-BE49-F238E27FC236}">
                  <a16:creationId xmlns:a16="http://schemas.microsoft.com/office/drawing/2014/main" id="{FA862446-0629-4E94-A405-147AB41796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74413" y="3330344"/>
              <a:ext cx="138112" cy="309563"/>
            </a:xfrm>
            <a:custGeom>
              <a:avLst/>
              <a:gdLst>
                <a:gd name="T0" fmla="*/ 1 w 69"/>
                <a:gd name="T1" fmla="*/ 149 h 155"/>
                <a:gd name="T2" fmla="*/ 61 w 69"/>
                <a:gd name="T3" fmla="*/ 4 h 155"/>
                <a:gd name="T4" fmla="*/ 66 w 69"/>
                <a:gd name="T5" fmla="*/ 1 h 155"/>
                <a:gd name="T6" fmla="*/ 68 w 69"/>
                <a:gd name="T7" fmla="*/ 7 h 155"/>
                <a:gd name="T8" fmla="*/ 8 w 69"/>
                <a:gd name="T9" fmla="*/ 152 h 155"/>
                <a:gd name="T10" fmla="*/ 3 w 69"/>
                <a:gd name="T11" fmla="*/ 154 h 155"/>
                <a:gd name="T12" fmla="*/ 1 w 69"/>
                <a:gd name="T13" fmla="*/ 149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155">
                  <a:moveTo>
                    <a:pt x="1" y="149"/>
                  </a:moveTo>
                  <a:cubicBezTo>
                    <a:pt x="61" y="4"/>
                    <a:pt x="61" y="4"/>
                    <a:pt x="61" y="4"/>
                  </a:cubicBezTo>
                  <a:cubicBezTo>
                    <a:pt x="62" y="1"/>
                    <a:pt x="64" y="0"/>
                    <a:pt x="66" y="1"/>
                  </a:cubicBezTo>
                  <a:cubicBezTo>
                    <a:pt x="68" y="2"/>
                    <a:pt x="69" y="5"/>
                    <a:pt x="68" y="7"/>
                  </a:cubicBezTo>
                  <a:cubicBezTo>
                    <a:pt x="8" y="152"/>
                    <a:pt x="8" y="152"/>
                    <a:pt x="8" y="152"/>
                  </a:cubicBezTo>
                  <a:cubicBezTo>
                    <a:pt x="7" y="154"/>
                    <a:pt x="5" y="155"/>
                    <a:pt x="3" y="154"/>
                  </a:cubicBezTo>
                  <a:cubicBezTo>
                    <a:pt x="1" y="153"/>
                    <a:pt x="0" y="151"/>
                    <a:pt x="1" y="149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11" name="Freeform 602">
              <a:extLst>
                <a:ext uri="{FF2B5EF4-FFF2-40B4-BE49-F238E27FC236}">
                  <a16:creationId xmlns:a16="http://schemas.microsoft.com/office/drawing/2014/main" id="{D5145BC8-DF70-42DD-A45C-D7AF0CF7FF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41075" y="3319231"/>
              <a:ext cx="139700" cy="306388"/>
            </a:xfrm>
            <a:custGeom>
              <a:avLst/>
              <a:gdLst>
                <a:gd name="T0" fmla="*/ 1 w 70"/>
                <a:gd name="T1" fmla="*/ 148 h 154"/>
                <a:gd name="T2" fmla="*/ 61 w 70"/>
                <a:gd name="T3" fmla="*/ 3 h 154"/>
                <a:gd name="T4" fmla="*/ 67 w 70"/>
                <a:gd name="T5" fmla="*/ 1 h 154"/>
                <a:gd name="T6" fmla="*/ 69 w 70"/>
                <a:gd name="T7" fmla="*/ 6 h 154"/>
                <a:gd name="T8" fmla="*/ 9 w 70"/>
                <a:gd name="T9" fmla="*/ 151 h 154"/>
                <a:gd name="T10" fmla="*/ 3 w 70"/>
                <a:gd name="T11" fmla="*/ 154 h 154"/>
                <a:gd name="T12" fmla="*/ 1 w 70"/>
                <a:gd name="T13" fmla="*/ 148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" h="154">
                  <a:moveTo>
                    <a:pt x="1" y="148"/>
                  </a:moveTo>
                  <a:cubicBezTo>
                    <a:pt x="61" y="3"/>
                    <a:pt x="61" y="3"/>
                    <a:pt x="61" y="3"/>
                  </a:cubicBezTo>
                  <a:cubicBezTo>
                    <a:pt x="62" y="1"/>
                    <a:pt x="65" y="0"/>
                    <a:pt x="67" y="1"/>
                  </a:cubicBezTo>
                  <a:cubicBezTo>
                    <a:pt x="69" y="1"/>
                    <a:pt x="70" y="4"/>
                    <a:pt x="69" y="6"/>
                  </a:cubicBezTo>
                  <a:cubicBezTo>
                    <a:pt x="9" y="151"/>
                    <a:pt x="9" y="151"/>
                    <a:pt x="9" y="151"/>
                  </a:cubicBezTo>
                  <a:cubicBezTo>
                    <a:pt x="8" y="153"/>
                    <a:pt x="6" y="154"/>
                    <a:pt x="3" y="154"/>
                  </a:cubicBezTo>
                  <a:cubicBezTo>
                    <a:pt x="1" y="153"/>
                    <a:pt x="0" y="150"/>
                    <a:pt x="1" y="148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12" name="Freeform 603">
              <a:extLst>
                <a:ext uri="{FF2B5EF4-FFF2-40B4-BE49-F238E27FC236}">
                  <a16:creationId xmlns:a16="http://schemas.microsoft.com/office/drawing/2014/main" id="{90851441-FFCD-4728-B9FB-D2233DD92B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69638" y="3289069"/>
              <a:ext cx="136525" cy="306388"/>
            </a:xfrm>
            <a:custGeom>
              <a:avLst/>
              <a:gdLst>
                <a:gd name="T0" fmla="*/ 1 w 69"/>
                <a:gd name="T1" fmla="*/ 148 h 154"/>
                <a:gd name="T2" fmla="*/ 61 w 69"/>
                <a:gd name="T3" fmla="*/ 3 h 154"/>
                <a:gd name="T4" fmla="*/ 66 w 69"/>
                <a:gd name="T5" fmla="*/ 1 h 154"/>
                <a:gd name="T6" fmla="*/ 68 w 69"/>
                <a:gd name="T7" fmla="*/ 6 h 154"/>
                <a:gd name="T8" fmla="*/ 8 w 69"/>
                <a:gd name="T9" fmla="*/ 151 h 154"/>
                <a:gd name="T10" fmla="*/ 3 w 69"/>
                <a:gd name="T11" fmla="*/ 154 h 154"/>
                <a:gd name="T12" fmla="*/ 1 w 69"/>
                <a:gd name="T13" fmla="*/ 148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154">
                  <a:moveTo>
                    <a:pt x="1" y="148"/>
                  </a:moveTo>
                  <a:cubicBezTo>
                    <a:pt x="61" y="3"/>
                    <a:pt x="61" y="3"/>
                    <a:pt x="61" y="3"/>
                  </a:cubicBezTo>
                  <a:cubicBezTo>
                    <a:pt x="62" y="1"/>
                    <a:pt x="64" y="0"/>
                    <a:pt x="66" y="1"/>
                  </a:cubicBezTo>
                  <a:cubicBezTo>
                    <a:pt x="68" y="1"/>
                    <a:pt x="69" y="4"/>
                    <a:pt x="68" y="6"/>
                  </a:cubicBezTo>
                  <a:cubicBezTo>
                    <a:pt x="8" y="151"/>
                    <a:pt x="8" y="151"/>
                    <a:pt x="8" y="151"/>
                  </a:cubicBezTo>
                  <a:cubicBezTo>
                    <a:pt x="7" y="153"/>
                    <a:pt x="5" y="154"/>
                    <a:pt x="3" y="154"/>
                  </a:cubicBezTo>
                  <a:cubicBezTo>
                    <a:pt x="1" y="153"/>
                    <a:pt x="0" y="150"/>
                    <a:pt x="1" y="148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13" name="Freeform 604">
              <a:extLst>
                <a:ext uri="{FF2B5EF4-FFF2-40B4-BE49-F238E27FC236}">
                  <a16:creationId xmlns:a16="http://schemas.microsoft.com/office/drawing/2014/main" id="{6475736C-4185-4DB7-B0F8-3100DBE070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31538" y="3273194"/>
              <a:ext cx="136525" cy="307975"/>
            </a:xfrm>
            <a:custGeom>
              <a:avLst/>
              <a:gdLst>
                <a:gd name="T0" fmla="*/ 1 w 69"/>
                <a:gd name="T1" fmla="*/ 148 h 155"/>
                <a:gd name="T2" fmla="*/ 61 w 69"/>
                <a:gd name="T3" fmla="*/ 3 h 155"/>
                <a:gd name="T4" fmla="*/ 66 w 69"/>
                <a:gd name="T5" fmla="*/ 1 h 155"/>
                <a:gd name="T6" fmla="*/ 69 w 69"/>
                <a:gd name="T7" fmla="*/ 6 h 155"/>
                <a:gd name="T8" fmla="*/ 8 w 69"/>
                <a:gd name="T9" fmla="*/ 152 h 155"/>
                <a:gd name="T10" fmla="*/ 3 w 69"/>
                <a:gd name="T11" fmla="*/ 154 h 155"/>
                <a:gd name="T12" fmla="*/ 1 w 69"/>
                <a:gd name="T13" fmla="*/ 148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155">
                  <a:moveTo>
                    <a:pt x="1" y="148"/>
                  </a:moveTo>
                  <a:cubicBezTo>
                    <a:pt x="61" y="3"/>
                    <a:pt x="61" y="3"/>
                    <a:pt x="61" y="3"/>
                  </a:cubicBezTo>
                  <a:cubicBezTo>
                    <a:pt x="62" y="1"/>
                    <a:pt x="64" y="0"/>
                    <a:pt x="66" y="1"/>
                  </a:cubicBezTo>
                  <a:cubicBezTo>
                    <a:pt x="68" y="2"/>
                    <a:pt x="69" y="4"/>
                    <a:pt x="69" y="6"/>
                  </a:cubicBezTo>
                  <a:cubicBezTo>
                    <a:pt x="8" y="152"/>
                    <a:pt x="8" y="152"/>
                    <a:pt x="8" y="152"/>
                  </a:cubicBezTo>
                  <a:cubicBezTo>
                    <a:pt x="8" y="154"/>
                    <a:pt x="5" y="155"/>
                    <a:pt x="3" y="154"/>
                  </a:cubicBezTo>
                  <a:cubicBezTo>
                    <a:pt x="1" y="153"/>
                    <a:pt x="0" y="150"/>
                    <a:pt x="1" y="148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14" name="Freeform 605">
              <a:extLst>
                <a:ext uri="{FF2B5EF4-FFF2-40B4-BE49-F238E27FC236}">
                  <a16:creationId xmlns:a16="http://schemas.microsoft.com/office/drawing/2014/main" id="{70A9FA83-5D47-41B0-B296-90FDCBF7A6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37850" y="3300181"/>
              <a:ext cx="546100" cy="730250"/>
            </a:xfrm>
            <a:custGeom>
              <a:avLst/>
              <a:gdLst>
                <a:gd name="T0" fmla="*/ 344 w 344"/>
                <a:gd name="T1" fmla="*/ 447 h 460"/>
                <a:gd name="T2" fmla="*/ 91 w 344"/>
                <a:gd name="T3" fmla="*/ 460 h 460"/>
                <a:gd name="T4" fmla="*/ 19 w 344"/>
                <a:gd name="T5" fmla="*/ 394 h 460"/>
                <a:gd name="T6" fmla="*/ 0 w 344"/>
                <a:gd name="T7" fmla="*/ 16 h 460"/>
                <a:gd name="T8" fmla="*/ 321 w 344"/>
                <a:gd name="T9" fmla="*/ 0 h 460"/>
                <a:gd name="T10" fmla="*/ 344 w 344"/>
                <a:gd name="T11" fmla="*/ 447 h 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4" h="460">
                  <a:moveTo>
                    <a:pt x="344" y="447"/>
                  </a:moveTo>
                  <a:lnTo>
                    <a:pt x="91" y="460"/>
                  </a:lnTo>
                  <a:lnTo>
                    <a:pt x="19" y="394"/>
                  </a:lnTo>
                  <a:lnTo>
                    <a:pt x="0" y="16"/>
                  </a:lnTo>
                  <a:lnTo>
                    <a:pt x="321" y="0"/>
                  </a:lnTo>
                  <a:lnTo>
                    <a:pt x="344" y="447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15" name="Freeform 606">
              <a:extLst>
                <a:ext uri="{FF2B5EF4-FFF2-40B4-BE49-F238E27FC236}">
                  <a16:creationId xmlns:a16="http://schemas.microsoft.com/office/drawing/2014/main" id="{73186174-BDBF-4AEF-82E9-E64E434008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68013" y="3920894"/>
              <a:ext cx="114300" cy="109538"/>
            </a:xfrm>
            <a:custGeom>
              <a:avLst/>
              <a:gdLst>
                <a:gd name="T0" fmla="*/ 72 w 72"/>
                <a:gd name="T1" fmla="*/ 69 h 69"/>
                <a:gd name="T2" fmla="*/ 68 w 72"/>
                <a:gd name="T3" fmla="*/ 0 h 69"/>
                <a:gd name="T4" fmla="*/ 0 w 72"/>
                <a:gd name="T5" fmla="*/ 3 h 69"/>
                <a:gd name="T6" fmla="*/ 72 w 72"/>
                <a:gd name="T7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2" h="69">
                  <a:moveTo>
                    <a:pt x="72" y="69"/>
                  </a:moveTo>
                  <a:lnTo>
                    <a:pt x="68" y="0"/>
                  </a:lnTo>
                  <a:lnTo>
                    <a:pt x="0" y="3"/>
                  </a:lnTo>
                  <a:lnTo>
                    <a:pt x="72" y="69"/>
                  </a:ln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16" name="Freeform 607">
              <a:extLst>
                <a:ext uri="{FF2B5EF4-FFF2-40B4-BE49-F238E27FC236}">
                  <a16:creationId xmlns:a16="http://schemas.microsoft.com/office/drawing/2014/main" id="{44D8DDD8-5ABD-45C5-B8D1-64C66FDC7B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20400" y="3836756"/>
              <a:ext cx="419100" cy="41275"/>
            </a:xfrm>
            <a:custGeom>
              <a:avLst/>
              <a:gdLst>
                <a:gd name="T0" fmla="*/ 5 w 211"/>
                <a:gd name="T1" fmla="*/ 10 h 21"/>
                <a:gd name="T2" fmla="*/ 205 w 211"/>
                <a:gd name="T3" fmla="*/ 0 h 21"/>
                <a:gd name="T4" fmla="*/ 211 w 211"/>
                <a:gd name="T5" fmla="*/ 5 h 21"/>
                <a:gd name="T6" fmla="*/ 206 w 211"/>
                <a:gd name="T7" fmla="*/ 11 h 21"/>
                <a:gd name="T8" fmla="*/ 5 w 211"/>
                <a:gd name="T9" fmla="*/ 21 h 21"/>
                <a:gd name="T10" fmla="*/ 0 w 211"/>
                <a:gd name="T11" fmla="*/ 16 h 21"/>
                <a:gd name="T12" fmla="*/ 5 w 211"/>
                <a:gd name="T13" fmla="*/ 1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1" h="21">
                  <a:moveTo>
                    <a:pt x="5" y="10"/>
                  </a:moveTo>
                  <a:cubicBezTo>
                    <a:pt x="205" y="0"/>
                    <a:pt x="205" y="0"/>
                    <a:pt x="205" y="0"/>
                  </a:cubicBezTo>
                  <a:cubicBezTo>
                    <a:pt x="208" y="0"/>
                    <a:pt x="211" y="3"/>
                    <a:pt x="211" y="5"/>
                  </a:cubicBezTo>
                  <a:cubicBezTo>
                    <a:pt x="211" y="8"/>
                    <a:pt x="209" y="11"/>
                    <a:pt x="206" y="1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2" y="21"/>
                    <a:pt x="0" y="19"/>
                    <a:pt x="0" y="16"/>
                  </a:cubicBezTo>
                  <a:cubicBezTo>
                    <a:pt x="0" y="13"/>
                    <a:pt x="2" y="10"/>
                    <a:pt x="5" y="10"/>
                  </a:cubicBezTo>
                  <a:close/>
                </a:path>
              </a:pathLst>
            </a:custGeom>
            <a:solidFill>
              <a:srgbClr val="EE2C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17" name="Freeform 608">
              <a:extLst>
                <a:ext uri="{FF2B5EF4-FFF2-40B4-BE49-F238E27FC236}">
                  <a16:creationId xmlns:a16="http://schemas.microsoft.com/office/drawing/2014/main" id="{D33FEA75-A448-4B46-9DED-04D335CFF5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5638" y="3789131"/>
              <a:ext cx="422275" cy="41275"/>
            </a:xfrm>
            <a:custGeom>
              <a:avLst/>
              <a:gdLst>
                <a:gd name="T0" fmla="*/ 5 w 212"/>
                <a:gd name="T1" fmla="*/ 10 h 21"/>
                <a:gd name="T2" fmla="*/ 206 w 212"/>
                <a:gd name="T3" fmla="*/ 0 h 21"/>
                <a:gd name="T4" fmla="*/ 212 w 212"/>
                <a:gd name="T5" fmla="*/ 5 h 21"/>
                <a:gd name="T6" fmla="*/ 207 w 212"/>
                <a:gd name="T7" fmla="*/ 11 h 21"/>
                <a:gd name="T8" fmla="*/ 6 w 212"/>
                <a:gd name="T9" fmla="*/ 20 h 21"/>
                <a:gd name="T10" fmla="*/ 0 w 212"/>
                <a:gd name="T11" fmla="*/ 16 h 21"/>
                <a:gd name="T12" fmla="*/ 5 w 212"/>
                <a:gd name="T13" fmla="*/ 1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2" h="21">
                  <a:moveTo>
                    <a:pt x="5" y="10"/>
                  </a:moveTo>
                  <a:cubicBezTo>
                    <a:pt x="206" y="0"/>
                    <a:pt x="206" y="0"/>
                    <a:pt x="206" y="0"/>
                  </a:cubicBezTo>
                  <a:cubicBezTo>
                    <a:pt x="209" y="0"/>
                    <a:pt x="211" y="2"/>
                    <a:pt x="212" y="5"/>
                  </a:cubicBezTo>
                  <a:cubicBezTo>
                    <a:pt x="212" y="8"/>
                    <a:pt x="210" y="10"/>
                    <a:pt x="207" y="11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3" y="21"/>
                    <a:pt x="1" y="18"/>
                    <a:pt x="0" y="16"/>
                  </a:cubicBezTo>
                  <a:cubicBezTo>
                    <a:pt x="0" y="13"/>
                    <a:pt x="3" y="10"/>
                    <a:pt x="5" y="10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18" name="Freeform 609">
              <a:extLst>
                <a:ext uri="{FF2B5EF4-FFF2-40B4-BE49-F238E27FC236}">
                  <a16:creationId xmlns:a16="http://schemas.microsoft.com/office/drawing/2014/main" id="{C7C1B722-9650-435A-B922-3C6F684FC7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0875" y="3657369"/>
              <a:ext cx="420687" cy="39688"/>
            </a:xfrm>
            <a:custGeom>
              <a:avLst/>
              <a:gdLst>
                <a:gd name="T0" fmla="*/ 3 w 212"/>
                <a:gd name="T1" fmla="*/ 10 h 20"/>
                <a:gd name="T2" fmla="*/ 208 w 212"/>
                <a:gd name="T3" fmla="*/ 0 h 20"/>
                <a:gd name="T4" fmla="*/ 211 w 212"/>
                <a:gd name="T5" fmla="*/ 3 h 20"/>
                <a:gd name="T6" fmla="*/ 211 w 212"/>
                <a:gd name="T7" fmla="*/ 7 h 20"/>
                <a:gd name="T8" fmla="*/ 208 w 212"/>
                <a:gd name="T9" fmla="*/ 10 h 20"/>
                <a:gd name="T10" fmla="*/ 4 w 212"/>
                <a:gd name="T11" fmla="*/ 20 h 20"/>
                <a:gd name="T12" fmla="*/ 0 w 212"/>
                <a:gd name="T13" fmla="*/ 17 h 20"/>
                <a:gd name="T14" fmla="*/ 0 w 212"/>
                <a:gd name="T15" fmla="*/ 13 h 20"/>
                <a:gd name="T16" fmla="*/ 3 w 212"/>
                <a:gd name="T17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2" h="20">
                  <a:moveTo>
                    <a:pt x="3" y="10"/>
                  </a:moveTo>
                  <a:cubicBezTo>
                    <a:pt x="208" y="0"/>
                    <a:pt x="208" y="0"/>
                    <a:pt x="208" y="0"/>
                  </a:cubicBezTo>
                  <a:cubicBezTo>
                    <a:pt x="210" y="0"/>
                    <a:pt x="211" y="1"/>
                    <a:pt x="211" y="3"/>
                  </a:cubicBezTo>
                  <a:cubicBezTo>
                    <a:pt x="211" y="7"/>
                    <a:pt x="211" y="7"/>
                    <a:pt x="211" y="7"/>
                  </a:cubicBezTo>
                  <a:cubicBezTo>
                    <a:pt x="212" y="9"/>
                    <a:pt x="210" y="10"/>
                    <a:pt x="208" y="10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2" y="20"/>
                    <a:pt x="0" y="19"/>
                    <a:pt x="0" y="17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1"/>
                    <a:pt x="1" y="10"/>
                    <a:pt x="3" y="10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19" name="Freeform 610">
              <a:extLst>
                <a:ext uri="{FF2B5EF4-FFF2-40B4-BE49-F238E27FC236}">
                  <a16:creationId xmlns:a16="http://schemas.microsoft.com/office/drawing/2014/main" id="{404C877B-34EB-4522-B20A-DF04ECC9D7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07700" y="3616094"/>
              <a:ext cx="422275" cy="41275"/>
            </a:xfrm>
            <a:custGeom>
              <a:avLst/>
              <a:gdLst>
                <a:gd name="T0" fmla="*/ 5 w 212"/>
                <a:gd name="T1" fmla="*/ 10 h 21"/>
                <a:gd name="T2" fmla="*/ 206 w 212"/>
                <a:gd name="T3" fmla="*/ 0 h 21"/>
                <a:gd name="T4" fmla="*/ 211 w 212"/>
                <a:gd name="T5" fmla="*/ 5 h 21"/>
                <a:gd name="T6" fmla="*/ 206 w 212"/>
                <a:gd name="T7" fmla="*/ 11 h 21"/>
                <a:gd name="T8" fmla="*/ 6 w 212"/>
                <a:gd name="T9" fmla="*/ 21 h 21"/>
                <a:gd name="T10" fmla="*/ 0 w 212"/>
                <a:gd name="T11" fmla="*/ 16 h 21"/>
                <a:gd name="T12" fmla="*/ 5 w 212"/>
                <a:gd name="T13" fmla="*/ 1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2" h="21">
                  <a:moveTo>
                    <a:pt x="5" y="10"/>
                  </a:moveTo>
                  <a:cubicBezTo>
                    <a:pt x="206" y="0"/>
                    <a:pt x="206" y="0"/>
                    <a:pt x="206" y="0"/>
                  </a:cubicBezTo>
                  <a:cubicBezTo>
                    <a:pt x="209" y="0"/>
                    <a:pt x="211" y="3"/>
                    <a:pt x="211" y="5"/>
                  </a:cubicBezTo>
                  <a:cubicBezTo>
                    <a:pt x="212" y="8"/>
                    <a:pt x="209" y="11"/>
                    <a:pt x="206" y="11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3" y="21"/>
                    <a:pt x="0" y="19"/>
                    <a:pt x="0" y="16"/>
                  </a:cubicBezTo>
                  <a:cubicBezTo>
                    <a:pt x="0" y="13"/>
                    <a:pt x="2" y="10"/>
                    <a:pt x="5" y="10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20" name="Freeform 611">
              <a:extLst>
                <a:ext uri="{FF2B5EF4-FFF2-40B4-BE49-F238E27FC236}">
                  <a16:creationId xmlns:a16="http://schemas.microsoft.com/office/drawing/2014/main" id="{00B6C161-68F7-4F4A-8324-36C7C3D2B9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06113" y="3571644"/>
              <a:ext cx="420687" cy="39688"/>
            </a:xfrm>
            <a:custGeom>
              <a:avLst/>
              <a:gdLst>
                <a:gd name="T0" fmla="*/ 5 w 211"/>
                <a:gd name="T1" fmla="*/ 10 h 20"/>
                <a:gd name="T2" fmla="*/ 206 w 211"/>
                <a:gd name="T3" fmla="*/ 0 h 20"/>
                <a:gd name="T4" fmla="*/ 211 w 211"/>
                <a:gd name="T5" fmla="*/ 5 h 20"/>
                <a:gd name="T6" fmla="*/ 206 w 211"/>
                <a:gd name="T7" fmla="*/ 10 h 20"/>
                <a:gd name="T8" fmla="*/ 6 w 211"/>
                <a:gd name="T9" fmla="*/ 20 h 20"/>
                <a:gd name="T10" fmla="*/ 0 w 211"/>
                <a:gd name="T11" fmla="*/ 15 h 20"/>
                <a:gd name="T12" fmla="*/ 5 w 211"/>
                <a:gd name="T13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1" h="20">
                  <a:moveTo>
                    <a:pt x="5" y="10"/>
                  </a:moveTo>
                  <a:cubicBezTo>
                    <a:pt x="206" y="0"/>
                    <a:pt x="206" y="0"/>
                    <a:pt x="206" y="0"/>
                  </a:cubicBezTo>
                  <a:cubicBezTo>
                    <a:pt x="209" y="0"/>
                    <a:pt x="211" y="2"/>
                    <a:pt x="211" y="5"/>
                  </a:cubicBezTo>
                  <a:cubicBezTo>
                    <a:pt x="211" y="8"/>
                    <a:pt x="209" y="10"/>
                    <a:pt x="206" y="10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3" y="20"/>
                    <a:pt x="0" y="18"/>
                    <a:pt x="0" y="15"/>
                  </a:cubicBezTo>
                  <a:cubicBezTo>
                    <a:pt x="0" y="12"/>
                    <a:pt x="2" y="10"/>
                    <a:pt x="5" y="10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21" name="Freeform 612">
              <a:extLst>
                <a:ext uri="{FF2B5EF4-FFF2-40B4-BE49-F238E27FC236}">
                  <a16:creationId xmlns:a16="http://schemas.microsoft.com/office/drawing/2014/main" id="{BA524240-1065-4CB0-AB95-D427D761C2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99763" y="3471631"/>
              <a:ext cx="422275" cy="39688"/>
            </a:xfrm>
            <a:custGeom>
              <a:avLst/>
              <a:gdLst>
                <a:gd name="T0" fmla="*/ 6 w 212"/>
                <a:gd name="T1" fmla="*/ 9 h 20"/>
                <a:gd name="T2" fmla="*/ 206 w 212"/>
                <a:gd name="T3" fmla="*/ 0 h 20"/>
                <a:gd name="T4" fmla="*/ 212 w 212"/>
                <a:gd name="T5" fmla="*/ 5 h 20"/>
                <a:gd name="T6" fmla="*/ 207 w 212"/>
                <a:gd name="T7" fmla="*/ 10 h 20"/>
                <a:gd name="T8" fmla="*/ 6 w 212"/>
                <a:gd name="T9" fmla="*/ 20 h 20"/>
                <a:gd name="T10" fmla="*/ 1 w 212"/>
                <a:gd name="T11" fmla="*/ 15 h 20"/>
                <a:gd name="T12" fmla="*/ 6 w 212"/>
                <a:gd name="T13" fmla="*/ 9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2" h="20">
                  <a:moveTo>
                    <a:pt x="6" y="9"/>
                  </a:moveTo>
                  <a:cubicBezTo>
                    <a:pt x="206" y="0"/>
                    <a:pt x="206" y="0"/>
                    <a:pt x="206" y="0"/>
                  </a:cubicBezTo>
                  <a:cubicBezTo>
                    <a:pt x="209" y="0"/>
                    <a:pt x="212" y="2"/>
                    <a:pt x="212" y="5"/>
                  </a:cubicBezTo>
                  <a:cubicBezTo>
                    <a:pt x="212" y="7"/>
                    <a:pt x="210" y="10"/>
                    <a:pt x="207" y="10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3" y="20"/>
                    <a:pt x="1" y="18"/>
                    <a:pt x="1" y="15"/>
                  </a:cubicBezTo>
                  <a:cubicBezTo>
                    <a:pt x="0" y="12"/>
                    <a:pt x="3" y="10"/>
                    <a:pt x="6" y="9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22" name="Freeform 613">
              <a:extLst>
                <a:ext uri="{FF2B5EF4-FFF2-40B4-BE49-F238E27FC236}">
                  <a16:creationId xmlns:a16="http://schemas.microsoft.com/office/drawing/2014/main" id="{2C5EF6CD-407F-4BDA-908C-792205BFC4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98175" y="3419244"/>
              <a:ext cx="422275" cy="41275"/>
            </a:xfrm>
            <a:custGeom>
              <a:avLst/>
              <a:gdLst>
                <a:gd name="T0" fmla="*/ 5 w 212"/>
                <a:gd name="T1" fmla="*/ 10 h 21"/>
                <a:gd name="T2" fmla="*/ 206 w 212"/>
                <a:gd name="T3" fmla="*/ 1 h 21"/>
                <a:gd name="T4" fmla="*/ 212 w 212"/>
                <a:gd name="T5" fmla="*/ 6 h 21"/>
                <a:gd name="T6" fmla="*/ 207 w 212"/>
                <a:gd name="T7" fmla="*/ 11 h 21"/>
                <a:gd name="T8" fmla="*/ 6 w 212"/>
                <a:gd name="T9" fmla="*/ 21 h 21"/>
                <a:gd name="T10" fmla="*/ 0 w 212"/>
                <a:gd name="T11" fmla="*/ 16 h 21"/>
                <a:gd name="T12" fmla="*/ 5 w 212"/>
                <a:gd name="T13" fmla="*/ 1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2" h="21">
                  <a:moveTo>
                    <a:pt x="5" y="10"/>
                  </a:moveTo>
                  <a:cubicBezTo>
                    <a:pt x="206" y="1"/>
                    <a:pt x="206" y="1"/>
                    <a:pt x="206" y="1"/>
                  </a:cubicBezTo>
                  <a:cubicBezTo>
                    <a:pt x="209" y="0"/>
                    <a:pt x="211" y="3"/>
                    <a:pt x="212" y="6"/>
                  </a:cubicBezTo>
                  <a:cubicBezTo>
                    <a:pt x="212" y="8"/>
                    <a:pt x="209" y="11"/>
                    <a:pt x="207" y="11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3" y="21"/>
                    <a:pt x="0" y="19"/>
                    <a:pt x="0" y="16"/>
                  </a:cubicBezTo>
                  <a:cubicBezTo>
                    <a:pt x="0" y="13"/>
                    <a:pt x="2" y="11"/>
                    <a:pt x="5" y="10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23" name="Freeform 614">
              <a:extLst>
                <a:ext uri="{FF2B5EF4-FFF2-40B4-BE49-F238E27FC236}">
                  <a16:creationId xmlns:a16="http://schemas.microsoft.com/office/drawing/2014/main" id="{749B9EFA-E661-43B8-98CC-D7049771B9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83913" y="2420706"/>
              <a:ext cx="504825" cy="952500"/>
            </a:xfrm>
            <a:custGeom>
              <a:avLst/>
              <a:gdLst>
                <a:gd name="T0" fmla="*/ 0 w 254"/>
                <a:gd name="T1" fmla="*/ 291 h 478"/>
                <a:gd name="T2" fmla="*/ 156 w 254"/>
                <a:gd name="T3" fmla="*/ 291 h 478"/>
                <a:gd name="T4" fmla="*/ 96 w 254"/>
                <a:gd name="T5" fmla="*/ 440 h 478"/>
                <a:gd name="T6" fmla="*/ 163 w 254"/>
                <a:gd name="T7" fmla="*/ 478 h 478"/>
                <a:gd name="T8" fmla="*/ 251 w 254"/>
                <a:gd name="T9" fmla="*/ 298 h 478"/>
                <a:gd name="T10" fmla="*/ 248 w 254"/>
                <a:gd name="T11" fmla="*/ 127 h 478"/>
                <a:gd name="T12" fmla="*/ 158 w 254"/>
                <a:gd name="T13" fmla="*/ 3 h 478"/>
                <a:gd name="T14" fmla="*/ 140 w 254"/>
                <a:gd name="T15" fmla="*/ 3 h 478"/>
                <a:gd name="T16" fmla="*/ 52 w 254"/>
                <a:gd name="T17" fmla="*/ 161 h 478"/>
                <a:gd name="T18" fmla="*/ 0 w 254"/>
                <a:gd name="T19" fmla="*/ 291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4" h="478">
                  <a:moveTo>
                    <a:pt x="0" y="291"/>
                  </a:moveTo>
                  <a:cubicBezTo>
                    <a:pt x="156" y="291"/>
                    <a:pt x="156" y="291"/>
                    <a:pt x="156" y="291"/>
                  </a:cubicBezTo>
                  <a:cubicBezTo>
                    <a:pt x="156" y="291"/>
                    <a:pt x="100" y="439"/>
                    <a:pt x="96" y="440"/>
                  </a:cubicBezTo>
                  <a:cubicBezTo>
                    <a:pt x="163" y="478"/>
                    <a:pt x="163" y="478"/>
                    <a:pt x="163" y="478"/>
                  </a:cubicBezTo>
                  <a:cubicBezTo>
                    <a:pt x="163" y="478"/>
                    <a:pt x="249" y="306"/>
                    <a:pt x="251" y="298"/>
                  </a:cubicBezTo>
                  <a:cubicBezTo>
                    <a:pt x="254" y="291"/>
                    <a:pt x="254" y="139"/>
                    <a:pt x="248" y="127"/>
                  </a:cubicBezTo>
                  <a:cubicBezTo>
                    <a:pt x="241" y="114"/>
                    <a:pt x="167" y="5"/>
                    <a:pt x="158" y="3"/>
                  </a:cubicBezTo>
                  <a:cubicBezTo>
                    <a:pt x="149" y="0"/>
                    <a:pt x="140" y="3"/>
                    <a:pt x="140" y="3"/>
                  </a:cubicBezTo>
                  <a:cubicBezTo>
                    <a:pt x="52" y="161"/>
                    <a:pt x="52" y="161"/>
                    <a:pt x="52" y="161"/>
                  </a:cubicBezTo>
                  <a:lnTo>
                    <a:pt x="0" y="291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24" name="Freeform 615">
              <a:extLst>
                <a:ext uri="{FF2B5EF4-FFF2-40B4-BE49-F238E27FC236}">
                  <a16:creationId xmlns:a16="http://schemas.microsoft.com/office/drawing/2014/main" id="{E143209F-D41F-4875-9F5C-F85C4F0BFB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88713" y="2688994"/>
              <a:ext cx="42862" cy="160338"/>
            </a:xfrm>
            <a:custGeom>
              <a:avLst/>
              <a:gdLst>
                <a:gd name="T0" fmla="*/ 9 w 22"/>
                <a:gd name="T1" fmla="*/ 0 h 80"/>
                <a:gd name="T2" fmla="*/ 0 w 22"/>
                <a:gd name="T3" fmla="*/ 48 h 80"/>
                <a:gd name="T4" fmla="*/ 0 w 22"/>
                <a:gd name="T5" fmla="*/ 63 h 80"/>
                <a:gd name="T6" fmla="*/ 9 w 22"/>
                <a:gd name="T7" fmla="*/ 32 h 80"/>
                <a:gd name="T8" fmla="*/ 14 w 22"/>
                <a:gd name="T9" fmla="*/ 80 h 80"/>
                <a:gd name="T10" fmla="*/ 9 w 22"/>
                <a:gd name="T11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0">
                  <a:moveTo>
                    <a:pt x="9" y="0"/>
                  </a:moveTo>
                  <a:cubicBezTo>
                    <a:pt x="0" y="48"/>
                    <a:pt x="0" y="48"/>
                    <a:pt x="0" y="48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63"/>
                    <a:pt x="7" y="25"/>
                    <a:pt x="9" y="32"/>
                  </a:cubicBezTo>
                  <a:cubicBezTo>
                    <a:pt x="12" y="38"/>
                    <a:pt x="14" y="80"/>
                    <a:pt x="14" y="80"/>
                  </a:cubicBezTo>
                  <a:cubicBezTo>
                    <a:pt x="14" y="80"/>
                    <a:pt x="22" y="24"/>
                    <a:pt x="9" y="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25" name="Freeform 616">
              <a:extLst>
                <a:ext uri="{FF2B5EF4-FFF2-40B4-BE49-F238E27FC236}">
                  <a16:creationId xmlns:a16="http://schemas.microsoft.com/office/drawing/2014/main" id="{65536483-C4B0-44C1-BDDB-652D22BE0A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61725" y="2720744"/>
              <a:ext cx="53975" cy="279400"/>
            </a:xfrm>
            <a:custGeom>
              <a:avLst/>
              <a:gdLst>
                <a:gd name="T0" fmla="*/ 20 w 34"/>
                <a:gd name="T1" fmla="*/ 176 h 176"/>
                <a:gd name="T2" fmla="*/ 34 w 34"/>
                <a:gd name="T3" fmla="*/ 73 h 176"/>
                <a:gd name="T4" fmla="*/ 34 w 34"/>
                <a:gd name="T5" fmla="*/ 0 h 176"/>
                <a:gd name="T6" fmla="*/ 20 w 34"/>
                <a:gd name="T7" fmla="*/ 30 h 176"/>
                <a:gd name="T8" fmla="*/ 0 w 34"/>
                <a:gd name="T9" fmla="*/ 176 h 176"/>
                <a:gd name="T10" fmla="*/ 20 w 34"/>
                <a:gd name="T11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176">
                  <a:moveTo>
                    <a:pt x="20" y="176"/>
                  </a:moveTo>
                  <a:lnTo>
                    <a:pt x="34" y="73"/>
                  </a:lnTo>
                  <a:lnTo>
                    <a:pt x="34" y="0"/>
                  </a:lnTo>
                  <a:lnTo>
                    <a:pt x="20" y="30"/>
                  </a:lnTo>
                  <a:lnTo>
                    <a:pt x="0" y="176"/>
                  </a:lnTo>
                  <a:lnTo>
                    <a:pt x="20" y="176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26" name="Freeform 617">
              <a:extLst>
                <a:ext uri="{FF2B5EF4-FFF2-40B4-BE49-F238E27FC236}">
                  <a16:creationId xmlns:a16="http://schemas.microsoft.com/office/drawing/2014/main" id="{9152855F-F113-4CCB-962E-C3D8A8A3E6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71238" y="3300181"/>
              <a:ext cx="130175" cy="90488"/>
            </a:xfrm>
            <a:custGeom>
              <a:avLst/>
              <a:gdLst>
                <a:gd name="T0" fmla="*/ 6 w 82"/>
                <a:gd name="T1" fmla="*/ 0 h 57"/>
                <a:gd name="T2" fmla="*/ 0 w 82"/>
                <a:gd name="T3" fmla="*/ 14 h 57"/>
                <a:gd name="T4" fmla="*/ 66 w 82"/>
                <a:gd name="T5" fmla="*/ 51 h 57"/>
                <a:gd name="T6" fmla="*/ 76 w 82"/>
                <a:gd name="T7" fmla="*/ 57 h 57"/>
                <a:gd name="T8" fmla="*/ 82 w 82"/>
                <a:gd name="T9" fmla="*/ 43 h 57"/>
                <a:gd name="T10" fmla="*/ 6 w 82"/>
                <a:gd name="T11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2" h="57">
                  <a:moveTo>
                    <a:pt x="6" y="0"/>
                  </a:moveTo>
                  <a:lnTo>
                    <a:pt x="0" y="14"/>
                  </a:lnTo>
                  <a:lnTo>
                    <a:pt x="66" y="51"/>
                  </a:lnTo>
                  <a:lnTo>
                    <a:pt x="76" y="57"/>
                  </a:lnTo>
                  <a:lnTo>
                    <a:pt x="82" y="43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27" name="Freeform 618">
              <a:extLst>
                <a:ext uri="{FF2B5EF4-FFF2-40B4-BE49-F238E27FC236}">
                  <a16:creationId xmlns:a16="http://schemas.microsoft.com/office/drawing/2014/main" id="{CFD04192-CB72-4FCF-9656-E227EAA8C9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64875" y="3333519"/>
              <a:ext cx="204787" cy="354013"/>
            </a:xfrm>
            <a:custGeom>
              <a:avLst/>
              <a:gdLst>
                <a:gd name="T0" fmla="*/ 103 w 103"/>
                <a:gd name="T1" fmla="*/ 23 h 178"/>
                <a:gd name="T2" fmla="*/ 80 w 103"/>
                <a:gd name="T3" fmla="*/ 74 h 178"/>
                <a:gd name="T4" fmla="*/ 64 w 103"/>
                <a:gd name="T5" fmla="*/ 151 h 178"/>
                <a:gd name="T6" fmla="*/ 18 w 103"/>
                <a:gd name="T7" fmla="*/ 174 h 178"/>
                <a:gd name="T8" fmla="*/ 1 w 103"/>
                <a:gd name="T9" fmla="*/ 112 h 178"/>
                <a:gd name="T10" fmla="*/ 19 w 103"/>
                <a:gd name="T11" fmla="*/ 44 h 178"/>
                <a:gd name="T12" fmla="*/ 53 w 103"/>
                <a:gd name="T13" fmla="*/ 13 h 178"/>
                <a:gd name="T14" fmla="*/ 61 w 103"/>
                <a:gd name="T15" fmla="*/ 0 h 178"/>
                <a:gd name="T16" fmla="*/ 103 w 103"/>
                <a:gd name="T17" fmla="*/ 2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178">
                  <a:moveTo>
                    <a:pt x="103" y="23"/>
                  </a:moveTo>
                  <a:cubicBezTo>
                    <a:pt x="102" y="27"/>
                    <a:pt x="80" y="70"/>
                    <a:pt x="80" y="74"/>
                  </a:cubicBezTo>
                  <a:cubicBezTo>
                    <a:pt x="80" y="77"/>
                    <a:pt x="69" y="145"/>
                    <a:pt x="64" y="151"/>
                  </a:cubicBezTo>
                  <a:cubicBezTo>
                    <a:pt x="59" y="156"/>
                    <a:pt x="24" y="178"/>
                    <a:pt x="18" y="174"/>
                  </a:cubicBezTo>
                  <a:cubicBezTo>
                    <a:pt x="12" y="170"/>
                    <a:pt x="0" y="121"/>
                    <a:pt x="1" y="112"/>
                  </a:cubicBezTo>
                  <a:cubicBezTo>
                    <a:pt x="2" y="103"/>
                    <a:pt x="13" y="51"/>
                    <a:pt x="19" y="44"/>
                  </a:cubicBezTo>
                  <a:cubicBezTo>
                    <a:pt x="25" y="36"/>
                    <a:pt x="49" y="15"/>
                    <a:pt x="53" y="13"/>
                  </a:cubicBezTo>
                  <a:cubicBezTo>
                    <a:pt x="57" y="11"/>
                    <a:pt x="61" y="0"/>
                    <a:pt x="61" y="0"/>
                  </a:cubicBezTo>
                  <a:lnTo>
                    <a:pt x="103" y="23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28" name="Freeform 619">
              <a:extLst>
                <a:ext uri="{FF2B5EF4-FFF2-40B4-BE49-F238E27FC236}">
                  <a16:creationId xmlns:a16="http://schemas.microsoft.com/office/drawing/2014/main" id="{15141FBD-65F1-41E0-A31A-D807353128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83913" y="2131781"/>
              <a:ext cx="246062" cy="565150"/>
            </a:xfrm>
            <a:custGeom>
              <a:avLst/>
              <a:gdLst>
                <a:gd name="T0" fmla="*/ 0 w 124"/>
                <a:gd name="T1" fmla="*/ 0 h 284"/>
                <a:gd name="T2" fmla="*/ 111 w 124"/>
                <a:gd name="T3" fmla="*/ 41 h 284"/>
                <a:gd name="T4" fmla="*/ 124 w 124"/>
                <a:gd name="T5" fmla="*/ 139 h 284"/>
                <a:gd name="T6" fmla="*/ 119 w 124"/>
                <a:gd name="T7" fmla="*/ 191 h 284"/>
                <a:gd name="T8" fmla="*/ 0 w 124"/>
                <a:gd name="T9" fmla="*/ 284 h 284"/>
                <a:gd name="T10" fmla="*/ 0 w 124"/>
                <a:gd name="T11" fmla="*/ 0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4" h="284">
                  <a:moveTo>
                    <a:pt x="0" y="0"/>
                  </a:moveTo>
                  <a:cubicBezTo>
                    <a:pt x="6" y="0"/>
                    <a:pt x="100" y="11"/>
                    <a:pt x="111" y="41"/>
                  </a:cubicBezTo>
                  <a:cubicBezTo>
                    <a:pt x="122" y="72"/>
                    <a:pt x="124" y="139"/>
                    <a:pt x="124" y="139"/>
                  </a:cubicBezTo>
                  <a:cubicBezTo>
                    <a:pt x="119" y="191"/>
                    <a:pt x="119" y="191"/>
                    <a:pt x="119" y="191"/>
                  </a:cubicBezTo>
                  <a:cubicBezTo>
                    <a:pt x="119" y="191"/>
                    <a:pt x="59" y="278"/>
                    <a:pt x="0" y="28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99D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29" name="Freeform 620">
              <a:extLst>
                <a:ext uri="{FF2B5EF4-FFF2-40B4-BE49-F238E27FC236}">
                  <a16:creationId xmlns:a16="http://schemas.microsoft.com/office/drawing/2014/main" id="{E2F3E91E-B2DB-4CE9-B259-7F18D2D616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75913" y="2420706"/>
              <a:ext cx="508000" cy="952500"/>
            </a:xfrm>
            <a:custGeom>
              <a:avLst/>
              <a:gdLst>
                <a:gd name="T0" fmla="*/ 255 w 255"/>
                <a:gd name="T1" fmla="*/ 291 h 478"/>
                <a:gd name="T2" fmla="*/ 98 w 255"/>
                <a:gd name="T3" fmla="*/ 291 h 478"/>
                <a:gd name="T4" fmla="*/ 158 w 255"/>
                <a:gd name="T5" fmla="*/ 440 h 478"/>
                <a:gd name="T6" fmla="*/ 91 w 255"/>
                <a:gd name="T7" fmla="*/ 478 h 478"/>
                <a:gd name="T8" fmla="*/ 3 w 255"/>
                <a:gd name="T9" fmla="*/ 298 h 478"/>
                <a:gd name="T10" fmla="*/ 6 w 255"/>
                <a:gd name="T11" fmla="*/ 127 h 478"/>
                <a:gd name="T12" fmla="*/ 96 w 255"/>
                <a:gd name="T13" fmla="*/ 3 h 478"/>
                <a:gd name="T14" fmla="*/ 114 w 255"/>
                <a:gd name="T15" fmla="*/ 3 h 478"/>
                <a:gd name="T16" fmla="*/ 202 w 255"/>
                <a:gd name="T17" fmla="*/ 161 h 478"/>
                <a:gd name="T18" fmla="*/ 255 w 255"/>
                <a:gd name="T19" fmla="*/ 291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5" h="478">
                  <a:moveTo>
                    <a:pt x="255" y="291"/>
                  </a:moveTo>
                  <a:cubicBezTo>
                    <a:pt x="98" y="291"/>
                    <a:pt x="98" y="291"/>
                    <a:pt x="98" y="291"/>
                  </a:cubicBezTo>
                  <a:cubicBezTo>
                    <a:pt x="98" y="291"/>
                    <a:pt x="155" y="439"/>
                    <a:pt x="158" y="440"/>
                  </a:cubicBezTo>
                  <a:cubicBezTo>
                    <a:pt x="91" y="478"/>
                    <a:pt x="91" y="478"/>
                    <a:pt x="91" y="478"/>
                  </a:cubicBezTo>
                  <a:cubicBezTo>
                    <a:pt x="91" y="478"/>
                    <a:pt x="6" y="306"/>
                    <a:pt x="3" y="298"/>
                  </a:cubicBezTo>
                  <a:cubicBezTo>
                    <a:pt x="0" y="291"/>
                    <a:pt x="0" y="139"/>
                    <a:pt x="6" y="127"/>
                  </a:cubicBezTo>
                  <a:cubicBezTo>
                    <a:pt x="13" y="114"/>
                    <a:pt x="87" y="5"/>
                    <a:pt x="96" y="3"/>
                  </a:cubicBezTo>
                  <a:cubicBezTo>
                    <a:pt x="105" y="0"/>
                    <a:pt x="114" y="3"/>
                    <a:pt x="114" y="3"/>
                  </a:cubicBezTo>
                  <a:cubicBezTo>
                    <a:pt x="202" y="161"/>
                    <a:pt x="202" y="161"/>
                    <a:pt x="202" y="161"/>
                  </a:cubicBezTo>
                  <a:lnTo>
                    <a:pt x="255" y="291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30" name="Freeform 621">
              <a:extLst>
                <a:ext uri="{FF2B5EF4-FFF2-40B4-BE49-F238E27FC236}">
                  <a16:creationId xmlns:a16="http://schemas.microsoft.com/office/drawing/2014/main" id="{80C7BE15-80D2-4F52-9ADF-41DE8D0977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33075" y="2688994"/>
              <a:ext cx="42862" cy="160338"/>
            </a:xfrm>
            <a:custGeom>
              <a:avLst/>
              <a:gdLst>
                <a:gd name="T0" fmla="*/ 13 w 22"/>
                <a:gd name="T1" fmla="*/ 0 h 80"/>
                <a:gd name="T2" fmla="*/ 22 w 22"/>
                <a:gd name="T3" fmla="*/ 48 h 80"/>
                <a:gd name="T4" fmla="*/ 22 w 22"/>
                <a:gd name="T5" fmla="*/ 63 h 80"/>
                <a:gd name="T6" fmla="*/ 13 w 22"/>
                <a:gd name="T7" fmla="*/ 32 h 80"/>
                <a:gd name="T8" fmla="*/ 8 w 22"/>
                <a:gd name="T9" fmla="*/ 80 h 80"/>
                <a:gd name="T10" fmla="*/ 13 w 22"/>
                <a:gd name="T11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0">
                  <a:moveTo>
                    <a:pt x="13" y="0"/>
                  </a:moveTo>
                  <a:cubicBezTo>
                    <a:pt x="22" y="48"/>
                    <a:pt x="22" y="48"/>
                    <a:pt x="22" y="48"/>
                  </a:cubicBezTo>
                  <a:cubicBezTo>
                    <a:pt x="22" y="63"/>
                    <a:pt x="22" y="63"/>
                    <a:pt x="22" y="63"/>
                  </a:cubicBezTo>
                  <a:cubicBezTo>
                    <a:pt x="22" y="63"/>
                    <a:pt x="15" y="25"/>
                    <a:pt x="13" y="32"/>
                  </a:cubicBezTo>
                  <a:cubicBezTo>
                    <a:pt x="10" y="38"/>
                    <a:pt x="8" y="80"/>
                    <a:pt x="8" y="80"/>
                  </a:cubicBezTo>
                  <a:cubicBezTo>
                    <a:pt x="8" y="80"/>
                    <a:pt x="0" y="24"/>
                    <a:pt x="13" y="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31" name="Freeform 622">
              <a:extLst>
                <a:ext uri="{FF2B5EF4-FFF2-40B4-BE49-F238E27FC236}">
                  <a16:creationId xmlns:a16="http://schemas.microsoft.com/office/drawing/2014/main" id="{2B807F8E-B200-427D-A85E-D509EAE97F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48950" y="2720744"/>
              <a:ext cx="53975" cy="279400"/>
            </a:xfrm>
            <a:custGeom>
              <a:avLst/>
              <a:gdLst>
                <a:gd name="T0" fmla="*/ 14 w 34"/>
                <a:gd name="T1" fmla="*/ 176 h 176"/>
                <a:gd name="T2" fmla="*/ 0 w 34"/>
                <a:gd name="T3" fmla="*/ 73 h 176"/>
                <a:gd name="T4" fmla="*/ 0 w 34"/>
                <a:gd name="T5" fmla="*/ 0 h 176"/>
                <a:gd name="T6" fmla="*/ 14 w 34"/>
                <a:gd name="T7" fmla="*/ 30 h 176"/>
                <a:gd name="T8" fmla="*/ 34 w 34"/>
                <a:gd name="T9" fmla="*/ 176 h 176"/>
                <a:gd name="T10" fmla="*/ 14 w 34"/>
                <a:gd name="T11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176">
                  <a:moveTo>
                    <a:pt x="14" y="176"/>
                  </a:moveTo>
                  <a:lnTo>
                    <a:pt x="0" y="73"/>
                  </a:lnTo>
                  <a:lnTo>
                    <a:pt x="0" y="0"/>
                  </a:lnTo>
                  <a:lnTo>
                    <a:pt x="14" y="30"/>
                  </a:lnTo>
                  <a:lnTo>
                    <a:pt x="34" y="176"/>
                  </a:lnTo>
                  <a:lnTo>
                    <a:pt x="14" y="176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32" name="Freeform 623">
              <a:extLst>
                <a:ext uri="{FF2B5EF4-FFF2-40B4-BE49-F238E27FC236}">
                  <a16:creationId xmlns:a16="http://schemas.microsoft.com/office/drawing/2014/main" id="{54A6EADE-BBEA-4EF2-BF0E-AED957C3E3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63238" y="3300181"/>
              <a:ext cx="130175" cy="90488"/>
            </a:xfrm>
            <a:custGeom>
              <a:avLst/>
              <a:gdLst>
                <a:gd name="T0" fmla="*/ 76 w 82"/>
                <a:gd name="T1" fmla="*/ 0 h 57"/>
                <a:gd name="T2" fmla="*/ 82 w 82"/>
                <a:gd name="T3" fmla="*/ 14 h 57"/>
                <a:gd name="T4" fmla="*/ 16 w 82"/>
                <a:gd name="T5" fmla="*/ 51 h 57"/>
                <a:gd name="T6" fmla="*/ 6 w 82"/>
                <a:gd name="T7" fmla="*/ 57 h 57"/>
                <a:gd name="T8" fmla="*/ 0 w 82"/>
                <a:gd name="T9" fmla="*/ 43 h 57"/>
                <a:gd name="T10" fmla="*/ 76 w 82"/>
                <a:gd name="T11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2" h="57">
                  <a:moveTo>
                    <a:pt x="76" y="0"/>
                  </a:moveTo>
                  <a:lnTo>
                    <a:pt x="82" y="14"/>
                  </a:lnTo>
                  <a:lnTo>
                    <a:pt x="16" y="51"/>
                  </a:lnTo>
                  <a:lnTo>
                    <a:pt x="6" y="57"/>
                  </a:lnTo>
                  <a:lnTo>
                    <a:pt x="0" y="43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33" name="Freeform 624">
              <a:extLst>
                <a:ext uri="{FF2B5EF4-FFF2-40B4-BE49-F238E27FC236}">
                  <a16:creationId xmlns:a16="http://schemas.microsoft.com/office/drawing/2014/main" id="{03E4E584-279F-4E9D-8DE0-652C847A4B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94988" y="3333519"/>
              <a:ext cx="204787" cy="354013"/>
            </a:xfrm>
            <a:custGeom>
              <a:avLst/>
              <a:gdLst>
                <a:gd name="T0" fmla="*/ 0 w 103"/>
                <a:gd name="T1" fmla="*/ 23 h 178"/>
                <a:gd name="T2" fmla="*/ 23 w 103"/>
                <a:gd name="T3" fmla="*/ 74 h 178"/>
                <a:gd name="T4" fmla="*/ 40 w 103"/>
                <a:gd name="T5" fmla="*/ 151 h 178"/>
                <a:gd name="T6" fmla="*/ 85 w 103"/>
                <a:gd name="T7" fmla="*/ 174 h 178"/>
                <a:gd name="T8" fmla="*/ 102 w 103"/>
                <a:gd name="T9" fmla="*/ 112 h 178"/>
                <a:gd name="T10" fmla="*/ 84 w 103"/>
                <a:gd name="T11" fmla="*/ 44 h 178"/>
                <a:gd name="T12" fmla="*/ 50 w 103"/>
                <a:gd name="T13" fmla="*/ 13 h 178"/>
                <a:gd name="T14" fmla="*/ 42 w 103"/>
                <a:gd name="T15" fmla="*/ 0 h 178"/>
                <a:gd name="T16" fmla="*/ 0 w 103"/>
                <a:gd name="T17" fmla="*/ 2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178">
                  <a:moveTo>
                    <a:pt x="0" y="23"/>
                  </a:moveTo>
                  <a:cubicBezTo>
                    <a:pt x="1" y="27"/>
                    <a:pt x="23" y="70"/>
                    <a:pt x="23" y="74"/>
                  </a:cubicBezTo>
                  <a:cubicBezTo>
                    <a:pt x="23" y="77"/>
                    <a:pt x="34" y="145"/>
                    <a:pt x="40" y="151"/>
                  </a:cubicBezTo>
                  <a:cubicBezTo>
                    <a:pt x="45" y="156"/>
                    <a:pt x="80" y="178"/>
                    <a:pt x="85" y="174"/>
                  </a:cubicBezTo>
                  <a:cubicBezTo>
                    <a:pt x="91" y="170"/>
                    <a:pt x="103" y="121"/>
                    <a:pt x="102" y="112"/>
                  </a:cubicBezTo>
                  <a:cubicBezTo>
                    <a:pt x="102" y="103"/>
                    <a:pt x="91" y="51"/>
                    <a:pt x="84" y="44"/>
                  </a:cubicBezTo>
                  <a:cubicBezTo>
                    <a:pt x="78" y="36"/>
                    <a:pt x="54" y="15"/>
                    <a:pt x="50" y="13"/>
                  </a:cubicBezTo>
                  <a:cubicBezTo>
                    <a:pt x="46" y="11"/>
                    <a:pt x="42" y="0"/>
                    <a:pt x="42" y="0"/>
                  </a:cubicBezTo>
                  <a:lnTo>
                    <a:pt x="0" y="23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34" name="Freeform 625">
              <a:extLst>
                <a:ext uri="{FF2B5EF4-FFF2-40B4-BE49-F238E27FC236}">
                  <a16:creationId xmlns:a16="http://schemas.microsoft.com/office/drawing/2014/main" id="{0836A390-3499-4F30-BC64-2DD17FE68E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61675" y="2696931"/>
              <a:ext cx="241300" cy="303213"/>
            </a:xfrm>
            <a:custGeom>
              <a:avLst/>
              <a:gdLst>
                <a:gd name="T0" fmla="*/ 61 w 121"/>
                <a:gd name="T1" fmla="*/ 21 h 152"/>
                <a:gd name="T2" fmla="*/ 0 w 121"/>
                <a:gd name="T3" fmla="*/ 0 h 152"/>
                <a:gd name="T4" fmla="*/ 61 w 121"/>
                <a:gd name="T5" fmla="*/ 152 h 152"/>
                <a:gd name="T6" fmla="*/ 121 w 121"/>
                <a:gd name="T7" fmla="*/ 0 h 152"/>
                <a:gd name="T8" fmla="*/ 61 w 121"/>
                <a:gd name="T9" fmla="*/ 21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152">
                  <a:moveTo>
                    <a:pt x="61" y="2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" y="30"/>
                    <a:pt x="61" y="152"/>
                    <a:pt x="61" y="152"/>
                  </a:cubicBezTo>
                  <a:cubicBezTo>
                    <a:pt x="61" y="152"/>
                    <a:pt x="110" y="30"/>
                    <a:pt x="121" y="0"/>
                  </a:cubicBezTo>
                  <a:lnTo>
                    <a:pt x="61" y="21"/>
                  </a:lnTo>
                  <a:close/>
                </a:path>
              </a:pathLst>
            </a:custGeom>
            <a:solidFill>
              <a:srgbClr val="ACAD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35" name="Freeform 626">
              <a:extLst>
                <a:ext uri="{FF2B5EF4-FFF2-40B4-BE49-F238E27FC236}">
                  <a16:creationId xmlns:a16="http://schemas.microsoft.com/office/drawing/2014/main" id="{6D71D334-3027-40AC-84D7-95B33D1765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94988" y="2408006"/>
              <a:ext cx="574675" cy="393700"/>
            </a:xfrm>
            <a:custGeom>
              <a:avLst/>
              <a:gdLst>
                <a:gd name="T0" fmla="*/ 281 w 289"/>
                <a:gd name="T1" fmla="*/ 0 h 197"/>
                <a:gd name="T2" fmla="*/ 269 w 289"/>
                <a:gd name="T3" fmla="*/ 0 h 197"/>
                <a:gd name="T4" fmla="*/ 264 w 289"/>
                <a:gd name="T5" fmla="*/ 52 h 197"/>
                <a:gd name="T6" fmla="*/ 145 w 289"/>
                <a:gd name="T7" fmla="*/ 145 h 197"/>
                <a:gd name="T8" fmla="*/ 26 w 289"/>
                <a:gd name="T9" fmla="*/ 52 h 197"/>
                <a:gd name="T10" fmla="*/ 21 w 289"/>
                <a:gd name="T11" fmla="*/ 0 h 197"/>
                <a:gd name="T12" fmla="*/ 8 w 289"/>
                <a:gd name="T13" fmla="*/ 0 h 197"/>
                <a:gd name="T14" fmla="*/ 8 w 289"/>
                <a:gd name="T15" fmla="*/ 50 h 197"/>
                <a:gd name="T16" fmla="*/ 31 w 289"/>
                <a:gd name="T17" fmla="*/ 67 h 197"/>
                <a:gd name="T18" fmla="*/ 56 w 289"/>
                <a:gd name="T19" fmla="*/ 135 h 197"/>
                <a:gd name="T20" fmla="*/ 145 w 289"/>
                <a:gd name="T21" fmla="*/ 197 h 197"/>
                <a:gd name="T22" fmla="*/ 233 w 289"/>
                <a:gd name="T23" fmla="*/ 135 h 197"/>
                <a:gd name="T24" fmla="*/ 258 w 289"/>
                <a:gd name="T25" fmla="*/ 67 h 197"/>
                <a:gd name="T26" fmla="*/ 281 w 289"/>
                <a:gd name="T27" fmla="*/ 50 h 197"/>
                <a:gd name="T28" fmla="*/ 281 w 289"/>
                <a:gd name="T29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9" h="197">
                  <a:moveTo>
                    <a:pt x="281" y="0"/>
                  </a:moveTo>
                  <a:cubicBezTo>
                    <a:pt x="274" y="0"/>
                    <a:pt x="269" y="0"/>
                    <a:pt x="269" y="0"/>
                  </a:cubicBezTo>
                  <a:cubicBezTo>
                    <a:pt x="264" y="52"/>
                    <a:pt x="264" y="52"/>
                    <a:pt x="264" y="52"/>
                  </a:cubicBezTo>
                  <a:cubicBezTo>
                    <a:pt x="264" y="52"/>
                    <a:pt x="185" y="145"/>
                    <a:pt x="145" y="145"/>
                  </a:cubicBezTo>
                  <a:cubicBezTo>
                    <a:pt x="104" y="145"/>
                    <a:pt x="26" y="52"/>
                    <a:pt x="26" y="52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15" y="0"/>
                    <a:pt x="8" y="0"/>
                  </a:cubicBezTo>
                  <a:cubicBezTo>
                    <a:pt x="0" y="0"/>
                    <a:pt x="7" y="42"/>
                    <a:pt x="8" y="50"/>
                  </a:cubicBezTo>
                  <a:cubicBezTo>
                    <a:pt x="9" y="59"/>
                    <a:pt x="31" y="67"/>
                    <a:pt x="31" y="67"/>
                  </a:cubicBezTo>
                  <a:cubicBezTo>
                    <a:pt x="31" y="67"/>
                    <a:pt x="47" y="115"/>
                    <a:pt x="56" y="135"/>
                  </a:cubicBezTo>
                  <a:cubicBezTo>
                    <a:pt x="65" y="155"/>
                    <a:pt x="145" y="197"/>
                    <a:pt x="145" y="197"/>
                  </a:cubicBezTo>
                  <a:cubicBezTo>
                    <a:pt x="145" y="197"/>
                    <a:pt x="224" y="155"/>
                    <a:pt x="233" y="135"/>
                  </a:cubicBezTo>
                  <a:cubicBezTo>
                    <a:pt x="242" y="115"/>
                    <a:pt x="258" y="67"/>
                    <a:pt x="258" y="67"/>
                  </a:cubicBezTo>
                  <a:cubicBezTo>
                    <a:pt x="258" y="67"/>
                    <a:pt x="280" y="59"/>
                    <a:pt x="281" y="50"/>
                  </a:cubicBezTo>
                  <a:cubicBezTo>
                    <a:pt x="283" y="42"/>
                    <a:pt x="289" y="0"/>
                    <a:pt x="281" y="0"/>
                  </a:cubicBezTo>
                  <a:close/>
                </a:path>
              </a:pathLst>
            </a:custGeom>
            <a:solidFill>
              <a:srgbClr val="FCCF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36" name="Freeform 627">
              <a:extLst>
                <a:ext uri="{FF2B5EF4-FFF2-40B4-BE49-F238E27FC236}">
                  <a16:creationId xmlns:a16="http://schemas.microsoft.com/office/drawing/2014/main" id="{B5FD3199-E0A9-4A9A-B060-DAF68F80ED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36263" y="2131781"/>
              <a:ext cx="314325" cy="588963"/>
            </a:xfrm>
            <a:custGeom>
              <a:avLst/>
              <a:gdLst>
                <a:gd name="T0" fmla="*/ 81 w 158"/>
                <a:gd name="T1" fmla="*/ 268 h 296"/>
                <a:gd name="T2" fmla="*/ 81 w 158"/>
                <a:gd name="T3" fmla="*/ 268 h 296"/>
                <a:gd name="T4" fmla="*/ 5 w 158"/>
                <a:gd name="T5" fmla="*/ 191 h 296"/>
                <a:gd name="T6" fmla="*/ 0 w 158"/>
                <a:gd name="T7" fmla="*/ 139 h 296"/>
                <a:gd name="T8" fmla="*/ 12 w 158"/>
                <a:gd name="T9" fmla="*/ 41 h 296"/>
                <a:gd name="T10" fmla="*/ 124 w 158"/>
                <a:gd name="T11" fmla="*/ 0 h 296"/>
                <a:gd name="T12" fmla="*/ 124 w 158"/>
                <a:gd name="T13" fmla="*/ 268 h 296"/>
                <a:gd name="T14" fmla="*/ 158 w 158"/>
                <a:gd name="T15" fmla="*/ 296 h 296"/>
                <a:gd name="T16" fmla="*/ 81 w 158"/>
                <a:gd name="T17" fmla="*/ 268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8" h="296">
                  <a:moveTo>
                    <a:pt x="81" y="268"/>
                  </a:moveTo>
                  <a:cubicBezTo>
                    <a:pt x="81" y="268"/>
                    <a:pt x="81" y="268"/>
                    <a:pt x="81" y="268"/>
                  </a:cubicBezTo>
                  <a:cubicBezTo>
                    <a:pt x="39" y="241"/>
                    <a:pt x="5" y="191"/>
                    <a:pt x="5" y="191"/>
                  </a:cubicBezTo>
                  <a:cubicBezTo>
                    <a:pt x="0" y="139"/>
                    <a:pt x="0" y="139"/>
                    <a:pt x="0" y="139"/>
                  </a:cubicBezTo>
                  <a:cubicBezTo>
                    <a:pt x="0" y="139"/>
                    <a:pt x="1" y="72"/>
                    <a:pt x="12" y="41"/>
                  </a:cubicBezTo>
                  <a:cubicBezTo>
                    <a:pt x="24" y="11"/>
                    <a:pt x="117" y="0"/>
                    <a:pt x="124" y="0"/>
                  </a:cubicBezTo>
                  <a:cubicBezTo>
                    <a:pt x="124" y="268"/>
                    <a:pt x="124" y="268"/>
                    <a:pt x="124" y="268"/>
                  </a:cubicBezTo>
                  <a:cubicBezTo>
                    <a:pt x="124" y="280"/>
                    <a:pt x="158" y="296"/>
                    <a:pt x="158" y="296"/>
                  </a:cubicBezTo>
                  <a:cubicBezTo>
                    <a:pt x="115" y="292"/>
                    <a:pt x="84" y="269"/>
                    <a:pt x="81" y="268"/>
                  </a:cubicBezTo>
                  <a:close/>
                </a:path>
              </a:pathLst>
            </a:custGeom>
            <a:solidFill>
              <a:srgbClr val="F47B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37" name="Freeform 628">
              <a:extLst>
                <a:ext uri="{FF2B5EF4-FFF2-40B4-BE49-F238E27FC236}">
                  <a16:creationId xmlns:a16="http://schemas.microsoft.com/office/drawing/2014/main" id="{86B579D2-B8A2-40B8-9CAC-8329CE6228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20388" y="4798781"/>
              <a:ext cx="211137" cy="130175"/>
            </a:xfrm>
            <a:custGeom>
              <a:avLst/>
              <a:gdLst>
                <a:gd name="T0" fmla="*/ 8 w 133"/>
                <a:gd name="T1" fmla="*/ 82 h 82"/>
                <a:gd name="T2" fmla="*/ 0 w 133"/>
                <a:gd name="T3" fmla="*/ 67 h 82"/>
                <a:gd name="T4" fmla="*/ 126 w 133"/>
                <a:gd name="T5" fmla="*/ 0 h 82"/>
                <a:gd name="T6" fmla="*/ 133 w 133"/>
                <a:gd name="T7" fmla="*/ 16 h 82"/>
                <a:gd name="T8" fmla="*/ 8 w 133"/>
                <a:gd name="T9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3" h="82">
                  <a:moveTo>
                    <a:pt x="8" y="82"/>
                  </a:moveTo>
                  <a:lnTo>
                    <a:pt x="0" y="67"/>
                  </a:lnTo>
                  <a:lnTo>
                    <a:pt x="126" y="0"/>
                  </a:lnTo>
                  <a:lnTo>
                    <a:pt x="133" y="16"/>
                  </a:lnTo>
                  <a:lnTo>
                    <a:pt x="8" y="82"/>
                  </a:lnTo>
                  <a:close/>
                </a:path>
              </a:pathLst>
            </a:custGeom>
            <a:solidFill>
              <a:srgbClr val="F89A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38" name="Freeform 629">
              <a:extLst>
                <a:ext uri="{FF2B5EF4-FFF2-40B4-BE49-F238E27FC236}">
                  <a16:creationId xmlns:a16="http://schemas.microsoft.com/office/drawing/2014/main" id="{25ABFDB8-A9B2-40D8-87A0-710C24B652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33088" y="4821006"/>
              <a:ext cx="211137" cy="128588"/>
            </a:xfrm>
            <a:custGeom>
              <a:avLst/>
              <a:gdLst>
                <a:gd name="T0" fmla="*/ 7 w 133"/>
                <a:gd name="T1" fmla="*/ 81 h 81"/>
                <a:gd name="T2" fmla="*/ 0 w 133"/>
                <a:gd name="T3" fmla="*/ 66 h 81"/>
                <a:gd name="T4" fmla="*/ 125 w 133"/>
                <a:gd name="T5" fmla="*/ 0 h 81"/>
                <a:gd name="T6" fmla="*/ 133 w 133"/>
                <a:gd name="T7" fmla="*/ 15 h 81"/>
                <a:gd name="T8" fmla="*/ 7 w 133"/>
                <a:gd name="T9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3" h="81">
                  <a:moveTo>
                    <a:pt x="7" y="81"/>
                  </a:moveTo>
                  <a:lnTo>
                    <a:pt x="0" y="66"/>
                  </a:lnTo>
                  <a:lnTo>
                    <a:pt x="125" y="0"/>
                  </a:lnTo>
                  <a:lnTo>
                    <a:pt x="133" y="15"/>
                  </a:lnTo>
                  <a:lnTo>
                    <a:pt x="7" y="81"/>
                  </a:lnTo>
                  <a:close/>
                </a:path>
              </a:pathLst>
            </a:custGeom>
            <a:solidFill>
              <a:srgbClr val="F2C1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39" name="Freeform 630">
              <a:extLst>
                <a:ext uri="{FF2B5EF4-FFF2-40B4-BE49-F238E27FC236}">
                  <a16:creationId xmlns:a16="http://schemas.microsoft.com/office/drawing/2014/main" id="{A08AC0B4-1BE4-48F9-9D3D-50143D2978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15650" y="4798781"/>
              <a:ext cx="55562" cy="46038"/>
            </a:xfrm>
            <a:custGeom>
              <a:avLst/>
              <a:gdLst>
                <a:gd name="T0" fmla="*/ 2 w 28"/>
                <a:gd name="T1" fmla="*/ 0 h 23"/>
                <a:gd name="T2" fmla="*/ 28 w 28"/>
                <a:gd name="T3" fmla="*/ 3 h 23"/>
                <a:gd name="T4" fmla="*/ 14 w 28"/>
                <a:gd name="T5" fmla="*/ 23 h 23"/>
                <a:gd name="T6" fmla="*/ 2 w 28"/>
                <a:gd name="T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23">
                  <a:moveTo>
                    <a:pt x="2" y="0"/>
                  </a:moveTo>
                  <a:cubicBezTo>
                    <a:pt x="28" y="3"/>
                    <a:pt x="28" y="3"/>
                    <a:pt x="28" y="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4" y="23"/>
                    <a:pt x="0" y="16"/>
                    <a:pt x="2" y="0"/>
                  </a:cubicBezTo>
                  <a:close/>
                </a:path>
              </a:pathLst>
            </a:custGeom>
            <a:solidFill>
              <a:srgbClr val="F6DB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40" name="Freeform 631">
              <a:extLst>
                <a:ext uri="{FF2B5EF4-FFF2-40B4-BE49-F238E27FC236}">
                  <a16:creationId xmlns:a16="http://schemas.microsoft.com/office/drawing/2014/main" id="{3B843E25-D693-4677-8502-20725E1174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61688" y="4803544"/>
              <a:ext cx="9525" cy="7938"/>
            </a:xfrm>
            <a:custGeom>
              <a:avLst/>
              <a:gdLst>
                <a:gd name="T0" fmla="*/ 6 w 6"/>
                <a:gd name="T1" fmla="*/ 1 h 5"/>
                <a:gd name="T2" fmla="*/ 2 w 6"/>
                <a:gd name="T3" fmla="*/ 5 h 5"/>
                <a:gd name="T4" fmla="*/ 0 w 6"/>
                <a:gd name="T5" fmla="*/ 0 h 5"/>
                <a:gd name="T6" fmla="*/ 6 w 6"/>
                <a:gd name="T7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5">
                  <a:moveTo>
                    <a:pt x="6" y="1"/>
                  </a:moveTo>
                  <a:lnTo>
                    <a:pt x="2" y="5"/>
                  </a:lnTo>
                  <a:lnTo>
                    <a:pt x="0" y="0"/>
                  </a:lnTo>
                  <a:lnTo>
                    <a:pt x="6" y="1"/>
                  </a:lnTo>
                  <a:close/>
                </a:path>
              </a:pathLst>
            </a:custGeom>
            <a:solidFill>
              <a:srgbClr val="3041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41" name="Freeform 632">
              <a:extLst>
                <a:ext uri="{FF2B5EF4-FFF2-40B4-BE49-F238E27FC236}">
                  <a16:creationId xmlns:a16="http://schemas.microsoft.com/office/drawing/2014/main" id="{9F4F1630-E21B-46E4-BF56-740468D41E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04513" y="4905144"/>
              <a:ext cx="39687" cy="52388"/>
            </a:xfrm>
            <a:custGeom>
              <a:avLst/>
              <a:gdLst>
                <a:gd name="T0" fmla="*/ 8 w 20"/>
                <a:gd name="T1" fmla="*/ 0 h 27"/>
                <a:gd name="T2" fmla="*/ 20 w 20"/>
                <a:gd name="T3" fmla="*/ 23 h 27"/>
                <a:gd name="T4" fmla="*/ 12 w 20"/>
                <a:gd name="T5" fmla="*/ 27 h 27"/>
                <a:gd name="T6" fmla="*/ 0 w 20"/>
                <a:gd name="T7" fmla="*/ 4 h 27"/>
                <a:gd name="T8" fmla="*/ 8 w 20"/>
                <a:gd name="T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27">
                  <a:moveTo>
                    <a:pt x="8" y="0"/>
                  </a:moveTo>
                  <a:cubicBezTo>
                    <a:pt x="8" y="0"/>
                    <a:pt x="19" y="8"/>
                    <a:pt x="20" y="23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0" y="4"/>
                    <a:pt x="0" y="4"/>
                    <a:pt x="0" y="4"/>
                  </a:cubicBezTo>
                  <a:lnTo>
                    <a:pt x="8" y="0"/>
                  </a:lnTo>
                  <a:close/>
                </a:path>
              </a:pathLst>
            </a:custGeom>
            <a:solidFill>
              <a:srgbClr val="3E5B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42" name="Freeform 633">
              <a:extLst>
                <a:ext uri="{FF2B5EF4-FFF2-40B4-BE49-F238E27FC236}">
                  <a16:creationId xmlns:a16="http://schemas.microsoft.com/office/drawing/2014/main" id="{3914581C-91EC-4807-A472-C76E372427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79113" y="4913081"/>
              <a:ext cx="49212" cy="55563"/>
            </a:xfrm>
            <a:custGeom>
              <a:avLst/>
              <a:gdLst>
                <a:gd name="T0" fmla="*/ 13 w 25"/>
                <a:gd name="T1" fmla="*/ 0 h 28"/>
                <a:gd name="T2" fmla="*/ 4 w 25"/>
                <a:gd name="T3" fmla="*/ 5 h 28"/>
                <a:gd name="T4" fmla="*/ 16 w 25"/>
                <a:gd name="T5" fmla="*/ 28 h 28"/>
                <a:gd name="T6" fmla="*/ 25 w 25"/>
                <a:gd name="T7" fmla="*/ 23 h 28"/>
                <a:gd name="T8" fmla="*/ 13 w 25"/>
                <a:gd name="T9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8">
                  <a:moveTo>
                    <a:pt x="13" y="0"/>
                  </a:moveTo>
                  <a:cubicBezTo>
                    <a:pt x="4" y="5"/>
                    <a:pt x="4" y="5"/>
                    <a:pt x="4" y="5"/>
                  </a:cubicBezTo>
                  <a:cubicBezTo>
                    <a:pt x="4" y="5"/>
                    <a:pt x="0" y="16"/>
                    <a:pt x="16" y="28"/>
                  </a:cubicBezTo>
                  <a:cubicBezTo>
                    <a:pt x="25" y="23"/>
                    <a:pt x="25" y="23"/>
                    <a:pt x="25" y="23"/>
                  </a:cubicBezTo>
                  <a:cubicBezTo>
                    <a:pt x="25" y="23"/>
                    <a:pt x="25" y="9"/>
                    <a:pt x="13" y="0"/>
                  </a:cubicBezTo>
                  <a:close/>
                </a:path>
              </a:pathLst>
            </a:custGeom>
            <a:solidFill>
              <a:srgbClr val="F698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43" name="Freeform 634">
              <a:extLst>
                <a:ext uri="{FF2B5EF4-FFF2-40B4-BE49-F238E27FC236}">
                  <a16:creationId xmlns:a16="http://schemas.microsoft.com/office/drawing/2014/main" id="{A18DE306-9A0B-492E-AC27-AAFE1618BD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90350" y="3392256"/>
              <a:ext cx="117475" cy="215900"/>
            </a:xfrm>
            <a:custGeom>
              <a:avLst/>
              <a:gdLst>
                <a:gd name="T0" fmla="*/ 59 w 74"/>
                <a:gd name="T1" fmla="*/ 0 h 136"/>
                <a:gd name="T2" fmla="*/ 74 w 74"/>
                <a:gd name="T3" fmla="*/ 8 h 136"/>
                <a:gd name="T4" fmla="*/ 15 w 74"/>
                <a:gd name="T5" fmla="*/ 136 h 136"/>
                <a:gd name="T6" fmla="*/ 0 w 74"/>
                <a:gd name="T7" fmla="*/ 129 h 136"/>
                <a:gd name="T8" fmla="*/ 59 w 74"/>
                <a:gd name="T9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" h="136">
                  <a:moveTo>
                    <a:pt x="59" y="0"/>
                  </a:moveTo>
                  <a:lnTo>
                    <a:pt x="74" y="8"/>
                  </a:lnTo>
                  <a:lnTo>
                    <a:pt x="15" y="136"/>
                  </a:lnTo>
                  <a:lnTo>
                    <a:pt x="0" y="129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89A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44" name="Freeform 635">
              <a:extLst>
                <a:ext uri="{FF2B5EF4-FFF2-40B4-BE49-F238E27FC236}">
                  <a16:creationId xmlns:a16="http://schemas.microsoft.com/office/drawing/2014/main" id="{A22849B0-D7DB-4007-9E3A-257EE6A2A4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68125" y="3382731"/>
              <a:ext cx="117475" cy="214313"/>
            </a:xfrm>
            <a:custGeom>
              <a:avLst/>
              <a:gdLst>
                <a:gd name="T0" fmla="*/ 58 w 74"/>
                <a:gd name="T1" fmla="*/ 0 h 135"/>
                <a:gd name="T2" fmla="*/ 74 w 74"/>
                <a:gd name="T3" fmla="*/ 7 h 135"/>
                <a:gd name="T4" fmla="*/ 15 w 74"/>
                <a:gd name="T5" fmla="*/ 135 h 135"/>
                <a:gd name="T6" fmla="*/ 0 w 74"/>
                <a:gd name="T7" fmla="*/ 129 h 135"/>
                <a:gd name="T8" fmla="*/ 58 w 74"/>
                <a:gd name="T9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" h="135">
                  <a:moveTo>
                    <a:pt x="58" y="0"/>
                  </a:moveTo>
                  <a:lnTo>
                    <a:pt x="74" y="7"/>
                  </a:lnTo>
                  <a:lnTo>
                    <a:pt x="15" y="135"/>
                  </a:lnTo>
                  <a:lnTo>
                    <a:pt x="0" y="129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F2C1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45" name="Freeform 636">
              <a:extLst>
                <a:ext uri="{FF2B5EF4-FFF2-40B4-BE49-F238E27FC236}">
                  <a16:creationId xmlns:a16="http://schemas.microsoft.com/office/drawing/2014/main" id="{26D60954-D032-4A8E-B6E0-A379C39ABD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68125" y="3581169"/>
              <a:ext cx="46037" cy="53975"/>
            </a:xfrm>
            <a:custGeom>
              <a:avLst/>
              <a:gdLst>
                <a:gd name="T0" fmla="*/ 23 w 23"/>
                <a:gd name="T1" fmla="*/ 13 h 27"/>
                <a:gd name="T2" fmla="*/ 2 w 23"/>
                <a:gd name="T3" fmla="*/ 27 h 27"/>
                <a:gd name="T4" fmla="*/ 0 w 23"/>
                <a:gd name="T5" fmla="*/ 3 h 27"/>
                <a:gd name="T6" fmla="*/ 23 w 23"/>
                <a:gd name="T7" fmla="*/ 13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7">
                  <a:moveTo>
                    <a:pt x="23" y="13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15" y="0"/>
                    <a:pt x="23" y="13"/>
                  </a:cubicBezTo>
                  <a:close/>
                </a:path>
              </a:pathLst>
            </a:custGeom>
            <a:solidFill>
              <a:srgbClr val="F6DB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46" name="Freeform 637">
              <a:extLst>
                <a:ext uri="{FF2B5EF4-FFF2-40B4-BE49-F238E27FC236}">
                  <a16:creationId xmlns:a16="http://schemas.microsoft.com/office/drawing/2014/main" id="{69348434-D9FA-413F-89F6-D53FE68907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69713" y="3627206"/>
              <a:ext cx="7937" cy="7938"/>
            </a:xfrm>
            <a:custGeom>
              <a:avLst/>
              <a:gdLst>
                <a:gd name="T0" fmla="*/ 2 w 5"/>
                <a:gd name="T1" fmla="*/ 5 h 5"/>
                <a:gd name="T2" fmla="*/ 0 w 5"/>
                <a:gd name="T3" fmla="*/ 0 h 5"/>
                <a:gd name="T4" fmla="*/ 5 w 5"/>
                <a:gd name="T5" fmla="*/ 3 h 5"/>
                <a:gd name="T6" fmla="*/ 2 w 5"/>
                <a:gd name="T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5">
                  <a:moveTo>
                    <a:pt x="2" y="5"/>
                  </a:moveTo>
                  <a:lnTo>
                    <a:pt x="0" y="0"/>
                  </a:lnTo>
                  <a:lnTo>
                    <a:pt x="5" y="3"/>
                  </a:lnTo>
                  <a:lnTo>
                    <a:pt x="2" y="5"/>
                  </a:lnTo>
                  <a:close/>
                </a:path>
              </a:pathLst>
            </a:custGeom>
            <a:solidFill>
              <a:srgbClr val="3041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47" name="Freeform 638">
              <a:extLst>
                <a:ext uri="{FF2B5EF4-FFF2-40B4-BE49-F238E27FC236}">
                  <a16:creationId xmlns:a16="http://schemas.microsoft.com/office/drawing/2014/main" id="{3B2A9811-C7A5-4E9F-9F22-697E6569D9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60200" y="3366856"/>
              <a:ext cx="55562" cy="38100"/>
            </a:xfrm>
            <a:custGeom>
              <a:avLst/>
              <a:gdLst>
                <a:gd name="T0" fmla="*/ 24 w 28"/>
                <a:gd name="T1" fmla="*/ 19 h 19"/>
                <a:gd name="T2" fmla="*/ 0 w 28"/>
                <a:gd name="T3" fmla="*/ 8 h 19"/>
                <a:gd name="T4" fmla="*/ 4 w 28"/>
                <a:gd name="T5" fmla="*/ 0 h 19"/>
                <a:gd name="T6" fmla="*/ 28 w 28"/>
                <a:gd name="T7" fmla="*/ 10 h 19"/>
                <a:gd name="T8" fmla="*/ 24 w 28"/>
                <a:gd name="T9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9">
                  <a:moveTo>
                    <a:pt x="24" y="19"/>
                  </a:moveTo>
                  <a:cubicBezTo>
                    <a:pt x="24" y="19"/>
                    <a:pt x="10" y="19"/>
                    <a:pt x="0" y="8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8" y="10"/>
                    <a:pt x="28" y="10"/>
                    <a:pt x="28" y="10"/>
                  </a:cubicBezTo>
                  <a:lnTo>
                    <a:pt x="24" y="19"/>
                  </a:lnTo>
                  <a:close/>
                </a:path>
              </a:pathLst>
            </a:custGeom>
            <a:solidFill>
              <a:srgbClr val="3E5B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48" name="Freeform 639">
              <a:extLst>
                <a:ext uri="{FF2B5EF4-FFF2-40B4-BE49-F238E27FC236}">
                  <a16:creationId xmlns:a16="http://schemas.microsoft.com/office/drawing/2014/main" id="{85019464-4E63-4113-BC35-4010605966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68138" y="3346219"/>
              <a:ext cx="55562" cy="42863"/>
            </a:xfrm>
            <a:custGeom>
              <a:avLst/>
              <a:gdLst>
                <a:gd name="T0" fmla="*/ 24 w 28"/>
                <a:gd name="T1" fmla="*/ 20 h 21"/>
                <a:gd name="T2" fmla="*/ 28 w 28"/>
                <a:gd name="T3" fmla="*/ 11 h 21"/>
                <a:gd name="T4" fmla="*/ 4 w 28"/>
                <a:gd name="T5" fmla="*/ 0 h 21"/>
                <a:gd name="T6" fmla="*/ 0 w 28"/>
                <a:gd name="T7" fmla="*/ 10 h 21"/>
                <a:gd name="T8" fmla="*/ 24 w 28"/>
                <a:gd name="T9" fmla="*/ 2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21">
                  <a:moveTo>
                    <a:pt x="24" y="20"/>
                  </a:moveTo>
                  <a:cubicBezTo>
                    <a:pt x="28" y="11"/>
                    <a:pt x="28" y="11"/>
                    <a:pt x="28" y="11"/>
                  </a:cubicBezTo>
                  <a:cubicBezTo>
                    <a:pt x="28" y="11"/>
                    <a:pt x="25" y="0"/>
                    <a:pt x="4" y="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8" y="21"/>
                    <a:pt x="24" y="20"/>
                  </a:cubicBezTo>
                  <a:close/>
                </a:path>
              </a:pathLst>
            </a:custGeom>
            <a:solidFill>
              <a:srgbClr val="F698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49" name="Freeform 640">
              <a:extLst>
                <a:ext uri="{FF2B5EF4-FFF2-40B4-BE49-F238E27FC236}">
                  <a16:creationId xmlns:a16="http://schemas.microsoft.com/office/drawing/2014/main" id="{E6A68690-BC7F-4B7A-9E96-094F4CF82C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42625" y="4811481"/>
              <a:ext cx="55562" cy="125413"/>
            </a:xfrm>
            <a:custGeom>
              <a:avLst/>
              <a:gdLst>
                <a:gd name="T0" fmla="*/ 24 w 28"/>
                <a:gd name="T1" fmla="*/ 38 h 63"/>
                <a:gd name="T2" fmla="*/ 28 w 28"/>
                <a:gd name="T3" fmla="*/ 11 h 63"/>
                <a:gd name="T4" fmla="*/ 9 w 28"/>
                <a:gd name="T5" fmla="*/ 15 h 63"/>
                <a:gd name="T6" fmla="*/ 2 w 28"/>
                <a:gd name="T7" fmla="*/ 55 h 63"/>
                <a:gd name="T8" fmla="*/ 24 w 28"/>
                <a:gd name="T9" fmla="*/ 38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63">
                  <a:moveTo>
                    <a:pt x="24" y="38"/>
                  </a:moveTo>
                  <a:cubicBezTo>
                    <a:pt x="28" y="11"/>
                    <a:pt x="28" y="11"/>
                    <a:pt x="28" y="11"/>
                  </a:cubicBezTo>
                  <a:cubicBezTo>
                    <a:pt x="28" y="11"/>
                    <a:pt x="22" y="0"/>
                    <a:pt x="9" y="15"/>
                  </a:cubicBezTo>
                  <a:cubicBezTo>
                    <a:pt x="9" y="15"/>
                    <a:pt x="0" y="47"/>
                    <a:pt x="2" y="55"/>
                  </a:cubicBezTo>
                  <a:cubicBezTo>
                    <a:pt x="5" y="63"/>
                    <a:pt x="24" y="38"/>
                    <a:pt x="24" y="38"/>
                  </a:cubicBez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50" name="Freeform 641">
              <a:extLst>
                <a:ext uri="{FF2B5EF4-FFF2-40B4-BE49-F238E27FC236}">
                  <a16:creationId xmlns:a16="http://schemas.microsoft.com/office/drawing/2014/main" id="{C9BFF049-7662-43A0-94BE-A3E7470D9D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4813" y="4757506"/>
              <a:ext cx="63500" cy="55563"/>
            </a:xfrm>
            <a:custGeom>
              <a:avLst/>
              <a:gdLst>
                <a:gd name="T0" fmla="*/ 27 w 32"/>
                <a:gd name="T1" fmla="*/ 20 h 28"/>
                <a:gd name="T2" fmla="*/ 13 w 32"/>
                <a:gd name="T3" fmla="*/ 26 h 28"/>
                <a:gd name="T4" fmla="*/ 3 w 32"/>
                <a:gd name="T5" fmla="*/ 22 h 28"/>
                <a:gd name="T6" fmla="*/ 1 w 32"/>
                <a:gd name="T7" fmla="*/ 18 h 28"/>
                <a:gd name="T8" fmla="*/ 5 w 32"/>
                <a:gd name="T9" fmla="*/ 8 h 28"/>
                <a:gd name="T10" fmla="*/ 19 w 32"/>
                <a:gd name="T11" fmla="*/ 2 h 28"/>
                <a:gd name="T12" fmla="*/ 29 w 32"/>
                <a:gd name="T13" fmla="*/ 6 h 28"/>
                <a:gd name="T14" fmla="*/ 31 w 32"/>
                <a:gd name="T15" fmla="*/ 10 h 28"/>
                <a:gd name="T16" fmla="*/ 27 w 32"/>
                <a:gd name="T17" fmla="*/ 2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28">
                  <a:moveTo>
                    <a:pt x="27" y="20"/>
                  </a:moveTo>
                  <a:cubicBezTo>
                    <a:pt x="13" y="26"/>
                    <a:pt x="13" y="26"/>
                    <a:pt x="13" y="26"/>
                  </a:cubicBezTo>
                  <a:cubicBezTo>
                    <a:pt x="9" y="28"/>
                    <a:pt x="5" y="26"/>
                    <a:pt x="3" y="22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0" y="14"/>
                    <a:pt x="2" y="10"/>
                    <a:pt x="5" y="8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23" y="0"/>
                    <a:pt x="27" y="2"/>
                    <a:pt x="29" y="6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32" y="14"/>
                    <a:pt x="30" y="18"/>
                    <a:pt x="27" y="20"/>
                  </a:cubicBezTo>
                </a:path>
              </a:pathLst>
            </a:custGeom>
            <a:solidFill>
              <a:srgbClr val="F698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51" name="Freeform 642">
              <a:extLst>
                <a:ext uri="{FF2B5EF4-FFF2-40B4-BE49-F238E27FC236}">
                  <a16:creationId xmlns:a16="http://schemas.microsoft.com/office/drawing/2014/main" id="{8A5BDDFF-EC24-4860-BE97-87E2A0103A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07675" y="4854344"/>
              <a:ext cx="63500" cy="53975"/>
            </a:xfrm>
            <a:custGeom>
              <a:avLst/>
              <a:gdLst>
                <a:gd name="T0" fmla="*/ 27 w 32"/>
                <a:gd name="T1" fmla="*/ 20 h 27"/>
                <a:gd name="T2" fmla="*/ 13 w 32"/>
                <a:gd name="T3" fmla="*/ 26 h 27"/>
                <a:gd name="T4" fmla="*/ 3 w 32"/>
                <a:gd name="T5" fmla="*/ 22 h 27"/>
                <a:gd name="T6" fmla="*/ 2 w 32"/>
                <a:gd name="T7" fmla="*/ 18 h 27"/>
                <a:gd name="T8" fmla="*/ 6 w 32"/>
                <a:gd name="T9" fmla="*/ 8 h 27"/>
                <a:gd name="T10" fmla="*/ 19 w 32"/>
                <a:gd name="T11" fmla="*/ 2 h 27"/>
                <a:gd name="T12" fmla="*/ 29 w 32"/>
                <a:gd name="T13" fmla="*/ 6 h 27"/>
                <a:gd name="T14" fmla="*/ 31 w 32"/>
                <a:gd name="T15" fmla="*/ 10 h 27"/>
                <a:gd name="T16" fmla="*/ 27 w 32"/>
                <a:gd name="T17" fmla="*/ 2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27">
                  <a:moveTo>
                    <a:pt x="27" y="20"/>
                  </a:moveTo>
                  <a:cubicBezTo>
                    <a:pt x="13" y="26"/>
                    <a:pt x="13" y="26"/>
                    <a:pt x="13" y="26"/>
                  </a:cubicBezTo>
                  <a:cubicBezTo>
                    <a:pt x="9" y="27"/>
                    <a:pt x="5" y="26"/>
                    <a:pt x="3" y="22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0" y="14"/>
                    <a:pt x="2" y="9"/>
                    <a:pt x="6" y="8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23" y="0"/>
                    <a:pt x="27" y="2"/>
                    <a:pt x="29" y="6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32" y="14"/>
                    <a:pt x="31" y="18"/>
                    <a:pt x="27" y="20"/>
                  </a:cubicBezTo>
                </a:path>
              </a:pathLst>
            </a:custGeom>
            <a:solidFill>
              <a:srgbClr val="F698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52" name="Freeform 643">
              <a:extLst>
                <a:ext uri="{FF2B5EF4-FFF2-40B4-BE49-F238E27FC236}">
                  <a16:creationId xmlns:a16="http://schemas.microsoft.com/office/drawing/2014/main" id="{C2FE3A41-3AB6-4052-A994-B274B505AE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07675" y="4854344"/>
              <a:ext cx="63500" cy="53975"/>
            </a:xfrm>
            <a:custGeom>
              <a:avLst/>
              <a:gdLst>
                <a:gd name="T0" fmla="*/ 27 w 32"/>
                <a:gd name="T1" fmla="*/ 20 h 27"/>
                <a:gd name="T2" fmla="*/ 13 w 32"/>
                <a:gd name="T3" fmla="*/ 26 h 27"/>
                <a:gd name="T4" fmla="*/ 3 w 32"/>
                <a:gd name="T5" fmla="*/ 22 h 27"/>
                <a:gd name="T6" fmla="*/ 2 w 32"/>
                <a:gd name="T7" fmla="*/ 18 h 27"/>
                <a:gd name="T8" fmla="*/ 6 w 32"/>
                <a:gd name="T9" fmla="*/ 8 h 27"/>
                <a:gd name="T10" fmla="*/ 19 w 32"/>
                <a:gd name="T11" fmla="*/ 2 h 27"/>
                <a:gd name="T12" fmla="*/ 29 w 32"/>
                <a:gd name="T13" fmla="*/ 6 h 27"/>
                <a:gd name="T14" fmla="*/ 31 w 32"/>
                <a:gd name="T15" fmla="*/ 10 h 27"/>
                <a:gd name="T16" fmla="*/ 27 w 32"/>
                <a:gd name="T17" fmla="*/ 2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27">
                  <a:moveTo>
                    <a:pt x="27" y="20"/>
                  </a:moveTo>
                  <a:cubicBezTo>
                    <a:pt x="13" y="26"/>
                    <a:pt x="13" y="26"/>
                    <a:pt x="13" y="26"/>
                  </a:cubicBezTo>
                  <a:cubicBezTo>
                    <a:pt x="9" y="27"/>
                    <a:pt x="5" y="26"/>
                    <a:pt x="3" y="22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0" y="14"/>
                    <a:pt x="2" y="9"/>
                    <a:pt x="6" y="8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23" y="0"/>
                    <a:pt x="27" y="2"/>
                    <a:pt x="29" y="6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32" y="14"/>
                    <a:pt x="31" y="18"/>
                    <a:pt x="27" y="2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53" name="Rectangle 644">
              <a:extLst>
                <a:ext uri="{FF2B5EF4-FFF2-40B4-BE49-F238E27FC236}">
                  <a16:creationId xmlns:a16="http://schemas.microsoft.com/office/drawing/2014/main" id="{955EC164-D135-4460-A045-996CC777F5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09263" y="4855931"/>
              <a:ext cx="58737" cy="50800"/>
            </a:xfrm>
            <a:prstGeom prst="rect">
              <a:avLst/>
            </a:pr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38154" name="Freeform 645">
              <a:extLst>
                <a:ext uri="{FF2B5EF4-FFF2-40B4-BE49-F238E27FC236}">
                  <a16:creationId xmlns:a16="http://schemas.microsoft.com/office/drawing/2014/main" id="{A96C1943-F83B-4B45-97B5-B722B61579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4813" y="4757506"/>
              <a:ext cx="63500" cy="55563"/>
            </a:xfrm>
            <a:custGeom>
              <a:avLst/>
              <a:gdLst>
                <a:gd name="T0" fmla="*/ 27 w 32"/>
                <a:gd name="T1" fmla="*/ 20 h 28"/>
                <a:gd name="T2" fmla="*/ 13 w 32"/>
                <a:gd name="T3" fmla="*/ 26 h 28"/>
                <a:gd name="T4" fmla="*/ 3 w 32"/>
                <a:gd name="T5" fmla="*/ 22 h 28"/>
                <a:gd name="T6" fmla="*/ 1 w 32"/>
                <a:gd name="T7" fmla="*/ 18 h 28"/>
                <a:gd name="T8" fmla="*/ 5 w 32"/>
                <a:gd name="T9" fmla="*/ 8 h 28"/>
                <a:gd name="T10" fmla="*/ 19 w 32"/>
                <a:gd name="T11" fmla="*/ 2 h 28"/>
                <a:gd name="T12" fmla="*/ 29 w 32"/>
                <a:gd name="T13" fmla="*/ 6 h 28"/>
                <a:gd name="T14" fmla="*/ 31 w 32"/>
                <a:gd name="T15" fmla="*/ 10 h 28"/>
                <a:gd name="T16" fmla="*/ 27 w 32"/>
                <a:gd name="T17" fmla="*/ 2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28">
                  <a:moveTo>
                    <a:pt x="27" y="20"/>
                  </a:moveTo>
                  <a:cubicBezTo>
                    <a:pt x="13" y="26"/>
                    <a:pt x="13" y="26"/>
                    <a:pt x="13" y="26"/>
                  </a:cubicBezTo>
                  <a:cubicBezTo>
                    <a:pt x="9" y="28"/>
                    <a:pt x="5" y="26"/>
                    <a:pt x="3" y="22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0" y="14"/>
                    <a:pt x="2" y="10"/>
                    <a:pt x="5" y="8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23" y="0"/>
                    <a:pt x="27" y="2"/>
                    <a:pt x="29" y="6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32" y="14"/>
                    <a:pt x="30" y="18"/>
                    <a:pt x="27" y="2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55" name="Freeform 646">
              <a:extLst>
                <a:ext uri="{FF2B5EF4-FFF2-40B4-BE49-F238E27FC236}">
                  <a16:creationId xmlns:a16="http://schemas.microsoft.com/office/drawing/2014/main" id="{013FE56A-81F4-4177-992B-94E5818776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6400" y="4760681"/>
              <a:ext cx="60325" cy="47625"/>
            </a:xfrm>
            <a:custGeom>
              <a:avLst/>
              <a:gdLst>
                <a:gd name="T0" fmla="*/ 21 w 30"/>
                <a:gd name="T1" fmla="*/ 0 h 24"/>
                <a:gd name="T2" fmla="*/ 18 w 30"/>
                <a:gd name="T3" fmla="*/ 0 h 24"/>
                <a:gd name="T4" fmla="*/ 4 w 30"/>
                <a:gd name="T5" fmla="*/ 6 h 24"/>
                <a:gd name="T6" fmla="*/ 0 w 30"/>
                <a:gd name="T7" fmla="*/ 13 h 24"/>
                <a:gd name="T8" fmla="*/ 0 w 30"/>
                <a:gd name="T9" fmla="*/ 16 h 24"/>
                <a:gd name="T10" fmla="*/ 2 w 30"/>
                <a:gd name="T11" fmla="*/ 20 h 24"/>
                <a:gd name="T12" fmla="*/ 9 w 30"/>
                <a:gd name="T13" fmla="*/ 24 h 24"/>
                <a:gd name="T14" fmla="*/ 12 w 30"/>
                <a:gd name="T15" fmla="*/ 24 h 24"/>
                <a:gd name="T16" fmla="*/ 26 w 30"/>
                <a:gd name="T17" fmla="*/ 18 h 24"/>
                <a:gd name="T18" fmla="*/ 30 w 30"/>
                <a:gd name="T19" fmla="*/ 11 h 24"/>
                <a:gd name="T20" fmla="*/ 30 w 30"/>
                <a:gd name="T21" fmla="*/ 8 h 24"/>
                <a:gd name="T22" fmla="*/ 28 w 30"/>
                <a:gd name="T23" fmla="*/ 4 h 24"/>
                <a:gd name="T24" fmla="*/ 21 w 30"/>
                <a:gd name="T2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0" h="24">
                  <a:moveTo>
                    <a:pt x="21" y="0"/>
                  </a:moveTo>
                  <a:cubicBezTo>
                    <a:pt x="20" y="0"/>
                    <a:pt x="19" y="0"/>
                    <a:pt x="18" y="0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2" y="7"/>
                    <a:pt x="0" y="10"/>
                    <a:pt x="0" y="13"/>
                  </a:cubicBezTo>
                  <a:cubicBezTo>
                    <a:pt x="0" y="14"/>
                    <a:pt x="0" y="15"/>
                    <a:pt x="0" y="16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3" y="23"/>
                    <a:pt x="6" y="24"/>
                    <a:pt x="9" y="24"/>
                  </a:cubicBezTo>
                  <a:cubicBezTo>
                    <a:pt x="10" y="24"/>
                    <a:pt x="11" y="24"/>
                    <a:pt x="12" y="24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28" y="17"/>
                    <a:pt x="30" y="14"/>
                    <a:pt x="30" y="11"/>
                  </a:cubicBezTo>
                  <a:cubicBezTo>
                    <a:pt x="30" y="10"/>
                    <a:pt x="30" y="9"/>
                    <a:pt x="30" y="8"/>
                  </a:cubicBezTo>
                  <a:cubicBezTo>
                    <a:pt x="28" y="4"/>
                    <a:pt x="28" y="4"/>
                    <a:pt x="28" y="4"/>
                  </a:cubicBezTo>
                  <a:cubicBezTo>
                    <a:pt x="27" y="1"/>
                    <a:pt x="24" y="0"/>
                    <a:pt x="21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56" name="Freeform 647">
              <a:extLst>
                <a:ext uri="{FF2B5EF4-FFF2-40B4-BE49-F238E27FC236}">
                  <a16:creationId xmlns:a16="http://schemas.microsoft.com/office/drawing/2014/main" id="{8339C3B4-0C0D-4B6C-86A9-F32FB9ACB1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9575" y="4773381"/>
              <a:ext cx="98425" cy="120650"/>
            </a:xfrm>
            <a:custGeom>
              <a:avLst/>
              <a:gdLst>
                <a:gd name="T0" fmla="*/ 17 w 62"/>
                <a:gd name="T1" fmla="*/ 8 h 76"/>
                <a:gd name="T2" fmla="*/ 0 w 62"/>
                <a:gd name="T3" fmla="*/ 16 h 76"/>
                <a:gd name="T4" fmla="*/ 25 w 62"/>
                <a:gd name="T5" fmla="*/ 76 h 76"/>
                <a:gd name="T6" fmla="*/ 44 w 62"/>
                <a:gd name="T7" fmla="*/ 69 h 76"/>
                <a:gd name="T8" fmla="*/ 62 w 62"/>
                <a:gd name="T9" fmla="*/ 61 h 76"/>
                <a:gd name="T10" fmla="*/ 36 w 62"/>
                <a:gd name="T11" fmla="*/ 0 h 76"/>
                <a:gd name="T12" fmla="*/ 17 w 62"/>
                <a:gd name="T13" fmla="*/ 8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2" h="76">
                  <a:moveTo>
                    <a:pt x="17" y="8"/>
                  </a:moveTo>
                  <a:lnTo>
                    <a:pt x="0" y="16"/>
                  </a:lnTo>
                  <a:lnTo>
                    <a:pt x="25" y="76"/>
                  </a:lnTo>
                  <a:lnTo>
                    <a:pt x="44" y="69"/>
                  </a:lnTo>
                  <a:lnTo>
                    <a:pt x="62" y="61"/>
                  </a:lnTo>
                  <a:lnTo>
                    <a:pt x="36" y="0"/>
                  </a:lnTo>
                  <a:lnTo>
                    <a:pt x="17" y="8"/>
                  </a:lnTo>
                  <a:close/>
                </a:path>
              </a:pathLst>
            </a:custGeom>
            <a:solidFill>
              <a:srgbClr val="3E5B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57" name="Freeform 648">
              <a:extLst>
                <a:ext uri="{FF2B5EF4-FFF2-40B4-BE49-F238E27FC236}">
                  <a16:creationId xmlns:a16="http://schemas.microsoft.com/office/drawing/2014/main" id="{5512C2A3-044E-4BEA-9C54-34C22B32EA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28438" y="4759094"/>
              <a:ext cx="39687" cy="44450"/>
            </a:xfrm>
            <a:custGeom>
              <a:avLst/>
              <a:gdLst>
                <a:gd name="T0" fmla="*/ 7 w 20"/>
                <a:gd name="T1" fmla="*/ 20 h 22"/>
                <a:gd name="T2" fmla="*/ 2 w 20"/>
                <a:gd name="T3" fmla="*/ 17 h 22"/>
                <a:gd name="T4" fmla="*/ 1 w 20"/>
                <a:gd name="T5" fmla="*/ 12 h 22"/>
                <a:gd name="T6" fmla="*/ 8 w 20"/>
                <a:gd name="T7" fmla="*/ 3 h 22"/>
                <a:gd name="T8" fmla="*/ 13 w 20"/>
                <a:gd name="T9" fmla="*/ 1 h 22"/>
                <a:gd name="T10" fmla="*/ 18 w 20"/>
                <a:gd name="T11" fmla="*/ 5 h 22"/>
                <a:gd name="T12" fmla="*/ 19 w 20"/>
                <a:gd name="T13" fmla="*/ 10 h 22"/>
                <a:gd name="T14" fmla="*/ 13 w 20"/>
                <a:gd name="T15" fmla="*/ 19 h 22"/>
                <a:gd name="T16" fmla="*/ 7 w 20"/>
                <a:gd name="T17" fmla="*/ 2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22">
                  <a:moveTo>
                    <a:pt x="7" y="20"/>
                  </a:moveTo>
                  <a:cubicBezTo>
                    <a:pt x="2" y="17"/>
                    <a:pt x="2" y="17"/>
                    <a:pt x="2" y="17"/>
                  </a:cubicBezTo>
                  <a:cubicBezTo>
                    <a:pt x="0" y="16"/>
                    <a:pt x="0" y="13"/>
                    <a:pt x="1" y="12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9" y="1"/>
                    <a:pt x="11" y="0"/>
                    <a:pt x="13" y="1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20" y="6"/>
                    <a:pt x="20" y="8"/>
                    <a:pt x="19" y="10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11" y="21"/>
                    <a:pt x="9" y="22"/>
                    <a:pt x="7" y="20"/>
                  </a:cubicBezTo>
                  <a:close/>
                </a:path>
              </a:pathLst>
            </a:custGeom>
            <a:solidFill>
              <a:srgbClr val="5A66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58" name="Freeform 649">
              <a:extLst>
                <a:ext uri="{FF2B5EF4-FFF2-40B4-BE49-F238E27FC236}">
                  <a16:creationId xmlns:a16="http://schemas.microsoft.com/office/drawing/2014/main" id="{41A0C247-EB6C-42C0-9D86-0DA5330733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34788" y="4587644"/>
              <a:ext cx="152400" cy="203200"/>
            </a:xfrm>
            <a:custGeom>
              <a:avLst/>
              <a:gdLst>
                <a:gd name="T0" fmla="*/ 9 w 77"/>
                <a:gd name="T1" fmla="*/ 100 h 102"/>
                <a:gd name="T2" fmla="*/ 3 w 77"/>
                <a:gd name="T3" fmla="*/ 96 h 102"/>
                <a:gd name="T4" fmla="*/ 2 w 77"/>
                <a:gd name="T5" fmla="*/ 89 h 102"/>
                <a:gd name="T6" fmla="*/ 61 w 77"/>
                <a:gd name="T7" fmla="*/ 3 h 102"/>
                <a:gd name="T8" fmla="*/ 68 w 77"/>
                <a:gd name="T9" fmla="*/ 2 h 102"/>
                <a:gd name="T10" fmla="*/ 74 w 77"/>
                <a:gd name="T11" fmla="*/ 6 h 102"/>
                <a:gd name="T12" fmla="*/ 75 w 77"/>
                <a:gd name="T13" fmla="*/ 13 h 102"/>
                <a:gd name="T14" fmla="*/ 16 w 77"/>
                <a:gd name="T15" fmla="*/ 99 h 102"/>
                <a:gd name="T16" fmla="*/ 9 w 77"/>
                <a:gd name="T17" fmla="*/ 10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7" h="102">
                  <a:moveTo>
                    <a:pt x="9" y="100"/>
                  </a:moveTo>
                  <a:cubicBezTo>
                    <a:pt x="3" y="96"/>
                    <a:pt x="3" y="96"/>
                    <a:pt x="3" y="96"/>
                  </a:cubicBezTo>
                  <a:cubicBezTo>
                    <a:pt x="1" y="95"/>
                    <a:pt x="0" y="92"/>
                    <a:pt x="2" y="89"/>
                  </a:cubicBezTo>
                  <a:cubicBezTo>
                    <a:pt x="61" y="3"/>
                    <a:pt x="61" y="3"/>
                    <a:pt x="61" y="3"/>
                  </a:cubicBezTo>
                  <a:cubicBezTo>
                    <a:pt x="63" y="1"/>
                    <a:pt x="66" y="0"/>
                    <a:pt x="68" y="2"/>
                  </a:cubicBezTo>
                  <a:cubicBezTo>
                    <a:pt x="74" y="6"/>
                    <a:pt x="74" y="6"/>
                    <a:pt x="74" y="6"/>
                  </a:cubicBezTo>
                  <a:cubicBezTo>
                    <a:pt x="76" y="8"/>
                    <a:pt x="77" y="11"/>
                    <a:pt x="75" y="13"/>
                  </a:cubicBezTo>
                  <a:cubicBezTo>
                    <a:pt x="16" y="99"/>
                    <a:pt x="16" y="99"/>
                    <a:pt x="16" y="99"/>
                  </a:cubicBezTo>
                  <a:cubicBezTo>
                    <a:pt x="14" y="101"/>
                    <a:pt x="11" y="102"/>
                    <a:pt x="9" y="100"/>
                  </a:cubicBezTo>
                  <a:close/>
                </a:path>
              </a:pathLst>
            </a:custGeom>
            <a:solidFill>
              <a:srgbClr val="434D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59" name="Freeform 650">
              <a:extLst>
                <a:ext uri="{FF2B5EF4-FFF2-40B4-BE49-F238E27FC236}">
                  <a16:creationId xmlns:a16="http://schemas.microsoft.com/office/drawing/2014/main" id="{0F5BF5C2-C40D-443E-91F9-E87DF2416B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09400" y="4651144"/>
              <a:ext cx="36512" cy="28575"/>
            </a:xfrm>
            <a:custGeom>
              <a:avLst/>
              <a:gdLst>
                <a:gd name="T0" fmla="*/ 16 w 18"/>
                <a:gd name="T1" fmla="*/ 14 h 14"/>
                <a:gd name="T2" fmla="*/ 0 w 18"/>
                <a:gd name="T3" fmla="*/ 3 h 14"/>
                <a:gd name="T4" fmla="*/ 0 w 18"/>
                <a:gd name="T5" fmla="*/ 2 h 14"/>
                <a:gd name="T6" fmla="*/ 1 w 18"/>
                <a:gd name="T7" fmla="*/ 1 h 14"/>
                <a:gd name="T8" fmla="*/ 2 w 18"/>
                <a:gd name="T9" fmla="*/ 0 h 14"/>
                <a:gd name="T10" fmla="*/ 18 w 18"/>
                <a:gd name="T11" fmla="*/ 11 h 14"/>
                <a:gd name="T12" fmla="*/ 18 w 18"/>
                <a:gd name="T13" fmla="*/ 12 h 14"/>
                <a:gd name="T14" fmla="*/ 17 w 18"/>
                <a:gd name="T15" fmla="*/ 13 h 14"/>
                <a:gd name="T16" fmla="*/ 16 w 18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4">
                  <a:moveTo>
                    <a:pt x="16" y="14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8" y="11"/>
                    <a:pt x="18" y="12"/>
                    <a:pt x="18" y="12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7" y="14"/>
                    <a:pt x="16" y="14"/>
                    <a:pt x="16" y="14"/>
                  </a:cubicBezTo>
                  <a:close/>
                </a:path>
              </a:pathLst>
            </a:custGeom>
            <a:solidFill>
              <a:srgbClr val="2C36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60" name="Freeform 651">
              <a:extLst>
                <a:ext uri="{FF2B5EF4-FFF2-40B4-BE49-F238E27FC236}">
                  <a16:creationId xmlns:a16="http://schemas.microsoft.com/office/drawing/2014/main" id="{2985ADD5-15F6-49AD-A24E-C88D03C37A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14163" y="4549544"/>
              <a:ext cx="100012" cy="123825"/>
            </a:xfrm>
            <a:custGeom>
              <a:avLst/>
              <a:gdLst>
                <a:gd name="T0" fmla="*/ 42 w 50"/>
                <a:gd name="T1" fmla="*/ 24 h 62"/>
                <a:gd name="T2" fmla="*/ 45 w 50"/>
                <a:gd name="T3" fmla="*/ 3 h 62"/>
                <a:gd name="T4" fmla="*/ 26 w 50"/>
                <a:gd name="T5" fmla="*/ 13 h 62"/>
                <a:gd name="T6" fmla="*/ 0 w 50"/>
                <a:gd name="T7" fmla="*/ 51 h 62"/>
                <a:gd name="T8" fmla="*/ 16 w 50"/>
                <a:gd name="T9" fmla="*/ 62 h 62"/>
                <a:gd name="T10" fmla="*/ 42 w 50"/>
                <a:gd name="T11" fmla="*/ 24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" h="62">
                  <a:moveTo>
                    <a:pt x="42" y="24"/>
                  </a:moveTo>
                  <a:cubicBezTo>
                    <a:pt x="50" y="12"/>
                    <a:pt x="50" y="6"/>
                    <a:pt x="45" y="3"/>
                  </a:cubicBezTo>
                  <a:cubicBezTo>
                    <a:pt x="41" y="0"/>
                    <a:pt x="34" y="1"/>
                    <a:pt x="26" y="13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16" y="62"/>
                    <a:pt x="16" y="62"/>
                    <a:pt x="16" y="62"/>
                  </a:cubicBezTo>
                  <a:cubicBezTo>
                    <a:pt x="42" y="24"/>
                    <a:pt x="42" y="24"/>
                    <a:pt x="42" y="24"/>
                  </a:cubicBezTo>
                  <a:close/>
                </a:path>
              </a:pathLst>
            </a:custGeom>
            <a:solidFill>
              <a:srgbClr val="4D5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61" name="Freeform 652">
              <a:extLst>
                <a:ext uri="{FF2B5EF4-FFF2-40B4-BE49-F238E27FC236}">
                  <a16:creationId xmlns:a16="http://schemas.microsoft.com/office/drawing/2014/main" id="{B3A90E36-1B13-428C-9E61-BC9056FA54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63375" y="4573356"/>
              <a:ext cx="36512" cy="28575"/>
            </a:xfrm>
            <a:custGeom>
              <a:avLst/>
              <a:gdLst>
                <a:gd name="T0" fmla="*/ 16 w 18"/>
                <a:gd name="T1" fmla="*/ 13 h 14"/>
                <a:gd name="T2" fmla="*/ 0 w 18"/>
                <a:gd name="T3" fmla="*/ 3 h 14"/>
                <a:gd name="T4" fmla="*/ 0 w 18"/>
                <a:gd name="T5" fmla="*/ 1 h 14"/>
                <a:gd name="T6" fmla="*/ 1 w 18"/>
                <a:gd name="T7" fmla="*/ 0 h 14"/>
                <a:gd name="T8" fmla="*/ 2 w 18"/>
                <a:gd name="T9" fmla="*/ 0 h 14"/>
                <a:gd name="T10" fmla="*/ 18 w 18"/>
                <a:gd name="T11" fmla="*/ 11 h 14"/>
                <a:gd name="T12" fmla="*/ 18 w 18"/>
                <a:gd name="T13" fmla="*/ 12 h 14"/>
                <a:gd name="T14" fmla="*/ 17 w 18"/>
                <a:gd name="T15" fmla="*/ 13 h 14"/>
                <a:gd name="T16" fmla="*/ 16 w 18"/>
                <a:gd name="T17" fmla="*/ 1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4">
                  <a:moveTo>
                    <a:pt x="16" y="13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8" y="11"/>
                    <a:pt x="18" y="12"/>
                    <a:pt x="18" y="12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7" y="14"/>
                    <a:pt x="16" y="14"/>
                    <a:pt x="16" y="13"/>
                  </a:cubicBezTo>
                  <a:close/>
                </a:path>
              </a:pathLst>
            </a:custGeom>
            <a:solidFill>
              <a:srgbClr val="2C36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62" name="Freeform 653">
              <a:extLst>
                <a:ext uri="{FF2B5EF4-FFF2-40B4-BE49-F238E27FC236}">
                  <a16:creationId xmlns:a16="http://schemas.microsoft.com/office/drawing/2014/main" id="{4223E12E-5502-4DC0-8546-190842EB6F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31625" y="4579706"/>
              <a:ext cx="46037" cy="63500"/>
            </a:xfrm>
            <a:custGeom>
              <a:avLst/>
              <a:gdLst>
                <a:gd name="T0" fmla="*/ 6 w 23"/>
                <a:gd name="T1" fmla="*/ 26 h 32"/>
                <a:gd name="T2" fmla="*/ 22 w 23"/>
                <a:gd name="T3" fmla="*/ 2 h 32"/>
                <a:gd name="T4" fmla="*/ 22 w 23"/>
                <a:gd name="T5" fmla="*/ 0 h 32"/>
                <a:gd name="T6" fmla="*/ 21 w 23"/>
                <a:gd name="T7" fmla="*/ 2 h 32"/>
                <a:gd name="T8" fmla="*/ 1 w 23"/>
                <a:gd name="T9" fmla="*/ 29 h 32"/>
                <a:gd name="T10" fmla="*/ 1 w 23"/>
                <a:gd name="T11" fmla="*/ 32 h 32"/>
                <a:gd name="T12" fmla="*/ 1 w 23"/>
                <a:gd name="T13" fmla="*/ 32 h 32"/>
                <a:gd name="T14" fmla="*/ 1 w 23"/>
                <a:gd name="T15" fmla="*/ 32 h 32"/>
                <a:gd name="T16" fmla="*/ 1 w 23"/>
                <a:gd name="T17" fmla="*/ 32 h 32"/>
                <a:gd name="T18" fmla="*/ 3 w 23"/>
                <a:gd name="T19" fmla="*/ 31 h 32"/>
                <a:gd name="T20" fmla="*/ 5 w 23"/>
                <a:gd name="T21" fmla="*/ 28 h 32"/>
                <a:gd name="T22" fmla="*/ 6 w 23"/>
                <a:gd name="T23" fmla="*/ 2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" h="32">
                  <a:moveTo>
                    <a:pt x="6" y="26"/>
                  </a:moveTo>
                  <a:cubicBezTo>
                    <a:pt x="22" y="2"/>
                    <a:pt x="22" y="2"/>
                    <a:pt x="22" y="2"/>
                  </a:cubicBezTo>
                  <a:cubicBezTo>
                    <a:pt x="23" y="2"/>
                    <a:pt x="23" y="1"/>
                    <a:pt x="22" y="0"/>
                  </a:cubicBezTo>
                  <a:cubicBezTo>
                    <a:pt x="22" y="0"/>
                    <a:pt x="21" y="1"/>
                    <a:pt x="21" y="2"/>
                  </a:cubicBezTo>
                  <a:cubicBezTo>
                    <a:pt x="1" y="29"/>
                    <a:pt x="1" y="29"/>
                    <a:pt x="1" y="29"/>
                  </a:cubicBezTo>
                  <a:cubicBezTo>
                    <a:pt x="1" y="30"/>
                    <a:pt x="0" y="31"/>
                    <a:pt x="1" y="32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2" y="32"/>
                    <a:pt x="3" y="32"/>
                    <a:pt x="3" y="31"/>
                  </a:cubicBezTo>
                  <a:cubicBezTo>
                    <a:pt x="5" y="28"/>
                    <a:pt x="5" y="28"/>
                    <a:pt x="5" y="28"/>
                  </a:cubicBezTo>
                  <a:cubicBezTo>
                    <a:pt x="6" y="27"/>
                    <a:pt x="6" y="26"/>
                    <a:pt x="6" y="26"/>
                  </a:cubicBezTo>
                  <a:close/>
                </a:path>
              </a:pathLst>
            </a:custGeom>
            <a:solidFill>
              <a:srgbClr val="2C36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63" name="Freeform 654">
              <a:extLst>
                <a:ext uri="{FF2B5EF4-FFF2-40B4-BE49-F238E27FC236}">
                  <a16:creationId xmlns:a16="http://schemas.microsoft.com/office/drawing/2014/main" id="{18933927-9C2B-4D73-AD78-B402B0EDCD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25263" y="4790844"/>
              <a:ext cx="20637" cy="22225"/>
            </a:xfrm>
            <a:custGeom>
              <a:avLst/>
              <a:gdLst>
                <a:gd name="T0" fmla="*/ 7 w 11"/>
                <a:gd name="T1" fmla="*/ 3 h 11"/>
                <a:gd name="T2" fmla="*/ 2 w 11"/>
                <a:gd name="T3" fmla="*/ 0 h 11"/>
                <a:gd name="T4" fmla="*/ 0 w 11"/>
                <a:gd name="T5" fmla="*/ 9 h 11"/>
                <a:gd name="T6" fmla="*/ 2 w 11"/>
                <a:gd name="T7" fmla="*/ 10 h 11"/>
                <a:gd name="T8" fmla="*/ 4 w 11"/>
                <a:gd name="T9" fmla="*/ 11 h 11"/>
                <a:gd name="T10" fmla="*/ 11 w 11"/>
                <a:gd name="T11" fmla="*/ 6 h 11"/>
                <a:gd name="T12" fmla="*/ 7 w 11"/>
                <a:gd name="T13" fmla="*/ 3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1">
                  <a:moveTo>
                    <a:pt x="7" y="3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6"/>
                    <a:pt x="0" y="9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5" y="9"/>
                    <a:pt x="11" y="6"/>
                    <a:pt x="11" y="6"/>
                  </a:cubicBezTo>
                  <a:lnTo>
                    <a:pt x="7" y="3"/>
                  </a:lnTo>
                  <a:close/>
                </a:path>
              </a:pathLst>
            </a:custGeom>
            <a:solidFill>
              <a:srgbClr val="434D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64" name="Freeform 655">
              <a:extLst>
                <a:ext uri="{FF2B5EF4-FFF2-40B4-BE49-F238E27FC236}">
                  <a16:creationId xmlns:a16="http://schemas.microsoft.com/office/drawing/2014/main" id="{4651FD99-B855-49E3-8306-DA2FC644C5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18913" y="4808306"/>
              <a:ext cx="11112" cy="14288"/>
            </a:xfrm>
            <a:custGeom>
              <a:avLst/>
              <a:gdLst>
                <a:gd name="T0" fmla="*/ 6 w 7"/>
                <a:gd name="T1" fmla="*/ 2 h 9"/>
                <a:gd name="T2" fmla="*/ 4 w 7"/>
                <a:gd name="T3" fmla="*/ 0 h 9"/>
                <a:gd name="T4" fmla="*/ 0 w 7"/>
                <a:gd name="T5" fmla="*/ 8 h 9"/>
                <a:gd name="T6" fmla="*/ 1 w 7"/>
                <a:gd name="T7" fmla="*/ 9 h 9"/>
                <a:gd name="T8" fmla="*/ 7 w 7"/>
                <a:gd name="T9" fmla="*/ 3 h 9"/>
                <a:gd name="T10" fmla="*/ 6 w 7"/>
                <a:gd name="T11" fmla="*/ 2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9">
                  <a:moveTo>
                    <a:pt x="6" y="2"/>
                  </a:moveTo>
                  <a:lnTo>
                    <a:pt x="4" y="0"/>
                  </a:lnTo>
                  <a:lnTo>
                    <a:pt x="0" y="8"/>
                  </a:lnTo>
                  <a:lnTo>
                    <a:pt x="1" y="9"/>
                  </a:lnTo>
                  <a:lnTo>
                    <a:pt x="7" y="3"/>
                  </a:lnTo>
                  <a:lnTo>
                    <a:pt x="6" y="2"/>
                  </a:lnTo>
                  <a:close/>
                </a:path>
              </a:pathLst>
            </a:custGeom>
            <a:solidFill>
              <a:srgbClr val="1D21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65" name="Freeform 656">
              <a:extLst>
                <a:ext uri="{FF2B5EF4-FFF2-40B4-BE49-F238E27FC236}">
                  <a16:creationId xmlns:a16="http://schemas.microsoft.com/office/drawing/2014/main" id="{60FEEF7A-46EB-4DAB-97C2-C576A01BAE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31625" y="4628919"/>
              <a:ext cx="14287" cy="15875"/>
            </a:xfrm>
            <a:custGeom>
              <a:avLst/>
              <a:gdLst>
                <a:gd name="T0" fmla="*/ 2 w 7"/>
                <a:gd name="T1" fmla="*/ 8 h 8"/>
                <a:gd name="T2" fmla="*/ 1 w 7"/>
                <a:gd name="T3" fmla="*/ 7 h 8"/>
                <a:gd name="T4" fmla="*/ 1 w 7"/>
                <a:gd name="T5" fmla="*/ 5 h 8"/>
                <a:gd name="T6" fmla="*/ 4 w 7"/>
                <a:gd name="T7" fmla="*/ 1 h 8"/>
                <a:gd name="T8" fmla="*/ 5 w 7"/>
                <a:gd name="T9" fmla="*/ 0 h 8"/>
                <a:gd name="T10" fmla="*/ 7 w 7"/>
                <a:gd name="T11" fmla="*/ 1 h 8"/>
                <a:gd name="T12" fmla="*/ 7 w 7"/>
                <a:gd name="T13" fmla="*/ 3 h 8"/>
                <a:gd name="T14" fmla="*/ 4 w 7"/>
                <a:gd name="T15" fmla="*/ 7 h 8"/>
                <a:gd name="T16" fmla="*/ 2 w 7"/>
                <a:gd name="T1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8">
                  <a:moveTo>
                    <a:pt x="2" y="8"/>
                  </a:moveTo>
                  <a:cubicBezTo>
                    <a:pt x="1" y="7"/>
                    <a:pt x="1" y="7"/>
                    <a:pt x="1" y="7"/>
                  </a:cubicBezTo>
                  <a:cubicBezTo>
                    <a:pt x="1" y="6"/>
                    <a:pt x="0" y="6"/>
                    <a:pt x="1" y="5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0"/>
                    <a:pt x="5" y="0"/>
                    <a:pt x="5" y="0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2"/>
                    <a:pt x="7" y="2"/>
                    <a:pt x="7" y="3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3" y="8"/>
                    <a:pt x="3" y="8"/>
                    <a:pt x="2" y="8"/>
                  </a:cubicBezTo>
                  <a:close/>
                </a:path>
              </a:pathLst>
            </a:custGeom>
            <a:solidFill>
              <a:srgbClr val="2C36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66" name="Freeform 657">
              <a:extLst>
                <a:ext uri="{FF2B5EF4-FFF2-40B4-BE49-F238E27FC236}">
                  <a16:creationId xmlns:a16="http://schemas.microsoft.com/office/drawing/2014/main" id="{136441A9-6BE9-4000-A386-D55BA9420D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29750" y="4730519"/>
              <a:ext cx="42862" cy="39688"/>
            </a:xfrm>
            <a:custGeom>
              <a:avLst/>
              <a:gdLst>
                <a:gd name="T0" fmla="*/ 16 w 21"/>
                <a:gd name="T1" fmla="*/ 2 h 20"/>
                <a:gd name="T2" fmla="*/ 20 w 21"/>
                <a:gd name="T3" fmla="*/ 6 h 20"/>
                <a:gd name="T4" fmla="*/ 19 w 21"/>
                <a:gd name="T5" fmla="*/ 12 h 20"/>
                <a:gd name="T6" fmla="*/ 10 w 21"/>
                <a:gd name="T7" fmla="*/ 18 h 20"/>
                <a:gd name="T8" fmla="*/ 5 w 21"/>
                <a:gd name="T9" fmla="*/ 18 h 20"/>
                <a:gd name="T10" fmla="*/ 1 w 21"/>
                <a:gd name="T11" fmla="*/ 13 h 20"/>
                <a:gd name="T12" fmla="*/ 2 w 21"/>
                <a:gd name="T13" fmla="*/ 8 h 20"/>
                <a:gd name="T14" fmla="*/ 11 w 21"/>
                <a:gd name="T15" fmla="*/ 1 h 20"/>
                <a:gd name="T16" fmla="*/ 16 w 21"/>
                <a:gd name="T1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20">
                  <a:moveTo>
                    <a:pt x="16" y="2"/>
                  </a:moveTo>
                  <a:cubicBezTo>
                    <a:pt x="20" y="6"/>
                    <a:pt x="20" y="6"/>
                    <a:pt x="20" y="6"/>
                  </a:cubicBezTo>
                  <a:cubicBezTo>
                    <a:pt x="21" y="8"/>
                    <a:pt x="21" y="10"/>
                    <a:pt x="19" y="12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9" y="20"/>
                    <a:pt x="6" y="20"/>
                    <a:pt x="5" y="18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0" y="12"/>
                    <a:pt x="0" y="9"/>
                    <a:pt x="2" y="8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2" y="0"/>
                    <a:pt x="15" y="0"/>
                    <a:pt x="16" y="2"/>
                  </a:cubicBezTo>
                  <a:close/>
                </a:path>
              </a:pathLst>
            </a:custGeom>
            <a:solidFill>
              <a:srgbClr val="5A66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67" name="Freeform 658">
              <a:extLst>
                <a:ext uri="{FF2B5EF4-FFF2-40B4-BE49-F238E27FC236}">
                  <a16:creationId xmlns:a16="http://schemas.microsoft.com/office/drawing/2014/main" id="{52697277-7993-4C1F-BDA0-26CC805B6F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66238" y="4736869"/>
              <a:ext cx="195262" cy="161925"/>
            </a:xfrm>
            <a:custGeom>
              <a:avLst/>
              <a:gdLst>
                <a:gd name="T0" fmla="*/ 92 w 98"/>
                <a:gd name="T1" fmla="*/ 3 h 81"/>
                <a:gd name="T2" fmla="*/ 96 w 98"/>
                <a:gd name="T3" fmla="*/ 8 h 81"/>
                <a:gd name="T4" fmla="*/ 95 w 98"/>
                <a:gd name="T5" fmla="*/ 16 h 81"/>
                <a:gd name="T6" fmla="*/ 13 w 98"/>
                <a:gd name="T7" fmla="*/ 80 h 81"/>
                <a:gd name="T8" fmla="*/ 6 w 98"/>
                <a:gd name="T9" fmla="*/ 79 h 81"/>
                <a:gd name="T10" fmla="*/ 1 w 98"/>
                <a:gd name="T11" fmla="*/ 73 h 81"/>
                <a:gd name="T12" fmla="*/ 2 w 98"/>
                <a:gd name="T13" fmla="*/ 66 h 81"/>
                <a:gd name="T14" fmla="*/ 85 w 98"/>
                <a:gd name="T15" fmla="*/ 2 h 81"/>
                <a:gd name="T16" fmla="*/ 92 w 98"/>
                <a:gd name="T17" fmla="*/ 3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8" h="81">
                  <a:moveTo>
                    <a:pt x="92" y="3"/>
                  </a:moveTo>
                  <a:cubicBezTo>
                    <a:pt x="96" y="8"/>
                    <a:pt x="96" y="8"/>
                    <a:pt x="96" y="8"/>
                  </a:cubicBezTo>
                  <a:cubicBezTo>
                    <a:pt x="98" y="11"/>
                    <a:pt x="97" y="14"/>
                    <a:pt x="95" y="16"/>
                  </a:cubicBezTo>
                  <a:cubicBezTo>
                    <a:pt x="13" y="80"/>
                    <a:pt x="13" y="80"/>
                    <a:pt x="13" y="80"/>
                  </a:cubicBezTo>
                  <a:cubicBezTo>
                    <a:pt x="11" y="81"/>
                    <a:pt x="7" y="81"/>
                    <a:pt x="6" y="79"/>
                  </a:cubicBezTo>
                  <a:cubicBezTo>
                    <a:pt x="1" y="73"/>
                    <a:pt x="1" y="73"/>
                    <a:pt x="1" y="73"/>
                  </a:cubicBezTo>
                  <a:cubicBezTo>
                    <a:pt x="0" y="71"/>
                    <a:pt x="0" y="68"/>
                    <a:pt x="2" y="66"/>
                  </a:cubicBezTo>
                  <a:cubicBezTo>
                    <a:pt x="85" y="2"/>
                    <a:pt x="85" y="2"/>
                    <a:pt x="85" y="2"/>
                  </a:cubicBezTo>
                  <a:cubicBezTo>
                    <a:pt x="87" y="0"/>
                    <a:pt x="90" y="1"/>
                    <a:pt x="92" y="3"/>
                  </a:cubicBezTo>
                  <a:close/>
                </a:path>
              </a:pathLst>
            </a:custGeom>
            <a:solidFill>
              <a:srgbClr val="434D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68" name="Freeform 659">
              <a:extLst>
                <a:ext uri="{FF2B5EF4-FFF2-40B4-BE49-F238E27FC236}">
                  <a16:creationId xmlns:a16="http://schemas.microsoft.com/office/drawing/2014/main" id="{644E13AD-938E-4D88-B41A-19E0D1A71D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26563" y="4819419"/>
              <a:ext cx="28575" cy="34925"/>
            </a:xfrm>
            <a:custGeom>
              <a:avLst/>
              <a:gdLst>
                <a:gd name="T0" fmla="*/ 3 w 14"/>
                <a:gd name="T1" fmla="*/ 1 h 18"/>
                <a:gd name="T2" fmla="*/ 14 w 14"/>
                <a:gd name="T3" fmla="*/ 15 h 18"/>
                <a:gd name="T4" fmla="*/ 14 w 14"/>
                <a:gd name="T5" fmla="*/ 17 h 18"/>
                <a:gd name="T6" fmla="*/ 13 w 14"/>
                <a:gd name="T7" fmla="*/ 18 h 18"/>
                <a:gd name="T8" fmla="*/ 12 w 14"/>
                <a:gd name="T9" fmla="*/ 17 h 18"/>
                <a:gd name="T10" fmla="*/ 0 w 14"/>
                <a:gd name="T11" fmla="*/ 3 h 18"/>
                <a:gd name="T12" fmla="*/ 0 w 14"/>
                <a:gd name="T13" fmla="*/ 1 h 18"/>
                <a:gd name="T14" fmla="*/ 1 w 14"/>
                <a:gd name="T15" fmla="*/ 0 h 18"/>
                <a:gd name="T16" fmla="*/ 3 w 14"/>
                <a:gd name="T17" fmla="*/ 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" h="18">
                  <a:moveTo>
                    <a:pt x="3" y="1"/>
                  </a:moveTo>
                  <a:cubicBezTo>
                    <a:pt x="14" y="15"/>
                    <a:pt x="14" y="15"/>
                    <a:pt x="14" y="15"/>
                  </a:cubicBezTo>
                  <a:cubicBezTo>
                    <a:pt x="14" y="16"/>
                    <a:pt x="14" y="16"/>
                    <a:pt x="14" y="17"/>
                  </a:cubicBezTo>
                  <a:cubicBezTo>
                    <a:pt x="13" y="18"/>
                    <a:pt x="13" y="18"/>
                    <a:pt x="13" y="18"/>
                  </a:cubicBezTo>
                  <a:cubicBezTo>
                    <a:pt x="12" y="18"/>
                    <a:pt x="12" y="18"/>
                    <a:pt x="12" y="17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" y="0"/>
                    <a:pt x="2" y="0"/>
                    <a:pt x="3" y="1"/>
                  </a:cubicBezTo>
                  <a:close/>
                </a:path>
              </a:pathLst>
            </a:custGeom>
            <a:solidFill>
              <a:srgbClr val="2C36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69" name="Freeform 660">
              <a:extLst>
                <a:ext uri="{FF2B5EF4-FFF2-40B4-BE49-F238E27FC236}">
                  <a16:creationId xmlns:a16="http://schemas.microsoft.com/office/drawing/2014/main" id="{3786746B-B33B-4789-99E4-BEAA7FDF30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29725" y="4822594"/>
              <a:ext cx="120650" cy="106363"/>
            </a:xfrm>
            <a:custGeom>
              <a:avLst/>
              <a:gdLst>
                <a:gd name="T0" fmla="*/ 12 w 61"/>
                <a:gd name="T1" fmla="*/ 29 h 53"/>
                <a:gd name="T2" fmla="*/ 3 w 61"/>
                <a:gd name="T3" fmla="*/ 48 h 53"/>
                <a:gd name="T4" fmla="*/ 24 w 61"/>
                <a:gd name="T5" fmla="*/ 44 h 53"/>
                <a:gd name="T6" fmla="*/ 61 w 61"/>
                <a:gd name="T7" fmla="*/ 16 h 53"/>
                <a:gd name="T8" fmla="*/ 49 w 61"/>
                <a:gd name="T9" fmla="*/ 0 h 53"/>
                <a:gd name="T10" fmla="*/ 12 w 61"/>
                <a:gd name="T11" fmla="*/ 2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53">
                  <a:moveTo>
                    <a:pt x="12" y="29"/>
                  </a:moveTo>
                  <a:cubicBezTo>
                    <a:pt x="1" y="37"/>
                    <a:pt x="0" y="44"/>
                    <a:pt x="3" y="48"/>
                  </a:cubicBezTo>
                  <a:cubicBezTo>
                    <a:pt x="6" y="52"/>
                    <a:pt x="13" y="53"/>
                    <a:pt x="24" y="44"/>
                  </a:cubicBezTo>
                  <a:cubicBezTo>
                    <a:pt x="61" y="16"/>
                    <a:pt x="61" y="16"/>
                    <a:pt x="61" y="16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12" y="29"/>
                    <a:pt x="12" y="29"/>
                    <a:pt x="12" y="29"/>
                  </a:cubicBezTo>
                  <a:close/>
                </a:path>
              </a:pathLst>
            </a:custGeom>
            <a:solidFill>
              <a:srgbClr val="4D5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70" name="Freeform 661">
              <a:extLst>
                <a:ext uri="{FF2B5EF4-FFF2-40B4-BE49-F238E27FC236}">
                  <a16:creationId xmlns:a16="http://schemas.microsoft.com/office/drawing/2014/main" id="{F6BE7839-4CF1-4D19-B314-C5AE3331AA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4876569"/>
              <a:ext cx="30162" cy="36513"/>
            </a:xfrm>
            <a:custGeom>
              <a:avLst/>
              <a:gdLst>
                <a:gd name="T0" fmla="*/ 3 w 15"/>
                <a:gd name="T1" fmla="*/ 1 h 18"/>
                <a:gd name="T2" fmla="*/ 15 w 15"/>
                <a:gd name="T3" fmla="*/ 16 h 18"/>
                <a:gd name="T4" fmla="*/ 14 w 15"/>
                <a:gd name="T5" fmla="*/ 17 h 18"/>
                <a:gd name="T6" fmla="*/ 13 w 15"/>
                <a:gd name="T7" fmla="*/ 18 h 18"/>
                <a:gd name="T8" fmla="*/ 12 w 15"/>
                <a:gd name="T9" fmla="*/ 18 h 18"/>
                <a:gd name="T10" fmla="*/ 1 w 15"/>
                <a:gd name="T11" fmla="*/ 3 h 18"/>
                <a:gd name="T12" fmla="*/ 1 w 15"/>
                <a:gd name="T13" fmla="*/ 1 h 18"/>
                <a:gd name="T14" fmla="*/ 2 w 15"/>
                <a:gd name="T15" fmla="*/ 1 h 18"/>
                <a:gd name="T16" fmla="*/ 3 w 15"/>
                <a:gd name="T17" fmla="*/ 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8">
                  <a:moveTo>
                    <a:pt x="3" y="1"/>
                  </a:moveTo>
                  <a:cubicBezTo>
                    <a:pt x="15" y="16"/>
                    <a:pt x="15" y="16"/>
                    <a:pt x="15" y="16"/>
                  </a:cubicBezTo>
                  <a:cubicBezTo>
                    <a:pt x="15" y="16"/>
                    <a:pt x="15" y="17"/>
                    <a:pt x="14" y="17"/>
                  </a:cubicBezTo>
                  <a:cubicBezTo>
                    <a:pt x="13" y="18"/>
                    <a:pt x="13" y="18"/>
                    <a:pt x="13" y="18"/>
                  </a:cubicBezTo>
                  <a:cubicBezTo>
                    <a:pt x="13" y="18"/>
                    <a:pt x="12" y="18"/>
                    <a:pt x="12" y="18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2"/>
                    <a:pt x="0" y="2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3" y="0"/>
                    <a:pt x="3" y="1"/>
                  </a:cubicBezTo>
                  <a:close/>
                </a:path>
              </a:pathLst>
            </a:custGeom>
            <a:solidFill>
              <a:srgbClr val="2C36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71" name="Freeform 662">
              <a:extLst>
                <a:ext uri="{FF2B5EF4-FFF2-40B4-BE49-F238E27FC236}">
                  <a16:creationId xmlns:a16="http://schemas.microsoft.com/office/drawing/2014/main" id="{060421A8-9DBC-44C4-86F1-0AEA81FAF2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69413" y="4854344"/>
              <a:ext cx="58737" cy="50800"/>
            </a:xfrm>
            <a:custGeom>
              <a:avLst/>
              <a:gdLst>
                <a:gd name="T0" fmla="*/ 23 w 30"/>
                <a:gd name="T1" fmla="*/ 5 h 25"/>
                <a:gd name="T2" fmla="*/ 1 w 30"/>
                <a:gd name="T3" fmla="*/ 22 h 25"/>
                <a:gd name="T4" fmla="*/ 0 w 30"/>
                <a:gd name="T5" fmla="*/ 24 h 25"/>
                <a:gd name="T6" fmla="*/ 2 w 30"/>
                <a:gd name="T7" fmla="*/ 24 h 25"/>
                <a:gd name="T8" fmla="*/ 29 w 30"/>
                <a:gd name="T9" fmla="*/ 3 h 25"/>
                <a:gd name="T10" fmla="*/ 30 w 30"/>
                <a:gd name="T11" fmla="*/ 1 h 25"/>
                <a:gd name="T12" fmla="*/ 30 w 30"/>
                <a:gd name="T13" fmla="*/ 1 h 25"/>
                <a:gd name="T14" fmla="*/ 30 w 30"/>
                <a:gd name="T15" fmla="*/ 1 h 25"/>
                <a:gd name="T16" fmla="*/ 29 w 30"/>
                <a:gd name="T17" fmla="*/ 0 h 25"/>
                <a:gd name="T18" fmla="*/ 27 w 30"/>
                <a:gd name="T19" fmla="*/ 1 h 25"/>
                <a:gd name="T20" fmla="*/ 25 w 30"/>
                <a:gd name="T21" fmla="*/ 3 h 25"/>
                <a:gd name="T22" fmla="*/ 23 w 30"/>
                <a:gd name="T23" fmla="*/ 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0" h="25">
                  <a:moveTo>
                    <a:pt x="23" y="5"/>
                  </a:moveTo>
                  <a:cubicBezTo>
                    <a:pt x="1" y="22"/>
                    <a:pt x="1" y="22"/>
                    <a:pt x="1" y="22"/>
                  </a:cubicBezTo>
                  <a:cubicBezTo>
                    <a:pt x="0" y="23"/>
                    <a:pt x="0" y="24"/>
                    <a:pt x="0" y="24"/>
                  </a:cubicBezTo>
                  <a:cubicBezTo>
                    <a:pt x="0" y="25"/>
                    <a:pt x="1" y="24"/>
                    <a:pt x="2" y="24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30" y="2"/>
                    <a:pt x="30" y="1"/>
                    <a:pt x="30" y="1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0"/>
                    <a:pt x="28" y="0"/>
                    <a:pt x="27" y="1"/>
                  </a:cubicBezTo>
                  <a:cubicBezTo>
                    <a:pt x="25" y="3"/>
                    <a:pt x="25" y="3"/>
                    <a:pt x="25" y="3"/>
                  </a:cubicBezTo>
                  <a:cubicBezTo>
                    <a:pt x="24" y="4"/>
                    <a:pt x="23" y="5"/>
                    <a:pt x="23" y="5"/>
                  </a:cubicBezTo>
                  <a:close/>
                </a:path>
              </a:pathLst>
            </a:custGeom>
            <a:solidFill>
              <a:srgbClr val="2C36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72" name="Freeform 663">
              <a:extLst>
                <a:ext uri="{FF2B5EF4-FFF2-40B4-BE49-F238E27FC236}">
                  <a16:creationId xmlns:a16="http://schemas.microsoft.com/office/drawing/2014/main" id="{06642BEA-180C-4A84-B8F2-C1D7270246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9913" y="4725756"/>
              <a:ext cx="22225" cy="20638"/>
            </a:xfrm>
            <a:custGeom>
              <a:avLst/>
              <a:gdLst>
                <a:gd name="T0" fmla="*/ 3 w 11"/>
                <a:gd name="T1" fmla="*/ 7 h 11"/>
                <a:gd name="T2" fmla="*/ 6 w 11"/>
                <a:gd name="T3" fmla="*/ 11 h 11"/>
                <a:gd name="T4" fmla="*/ 11 w 11"/>
                <a:gd name="T5" fmla="*/ 3 h 11"/>
                <a:gd name="T6" fmla="*/ 10 w 11"/>
                <a:gd name="T7" fmla="*/ 2 h 11"/>
                <a:gd name="T8" fmla="*/ 9 w 11"/>
                <a:gd name="T9" fmla="*/ 0 h 11"/>
                <a:gd name="T10" fmla="*/ 0 w 11"/>
                <a:gd name="T11" fmla="*/ 3 h 11"/>
                <a:gd name="T12" fmla="*/ 3 w 11"/>
                <a:gd name="T13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1">
                  <a:moveTo>
                    <a:pt x="3" y="7"/>
                  </a:moveTo>
                  <a:cubicBezTo>
                    <a:pt x="6" y="11"/>
                    <a:pt x="6" y="11"/>
                    <a:pt x="6" y="11"/>
                  </a:cubicBezTo>
                  <a:cubicBezTo>
                    <a:pt x="6" y="11"/>
                    <a:pt x="9" y="5"/>
                    <a:pt x="11" y="3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6" y="2"/>
                    <a:pt x="0" y="3"/>
                    <a:pt x="0" y="3"/>
                  </a:cubicBezTo>
                  <a:lnTo>
                    <a:pt x="3" y="7"/>
                  </a:lnTo>
                  <a:close/>
                </a:path>
              </a:pathLst>
            </a:custGeom>
            <a:solidFill>
              <a:srgbClr val="434D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73" name="Freeform 664">
              <a:extLst>
                <a:ext uri="{FF2B5EF4-FFF2-40B4-BE49-F238E27FC236}">
                  <a16:creationId xmlns:a16="http://schemas.microsoft.com/office/drawing/2014/main" id="{467CF530-51FE-42B3-A65B-4456FA6CA8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77375" y="4717819"/>
              <a:ext cx="14287" cy="12700"/>
            </a:xfrm>
            <a:custGeom>
              <a:avLst/>
              <a:gdLst>
                <a:gd name="T0" fmla="*/ 2 w 9"/>
                <a:gd name="T1" fmla="*/ 7 h 8"/>
                <a:gd name="T2" fmla="*/ 3 w 9"/>
                <a:gd name="T3" fmla="*/ 8 h 8"/>
                <a:gd name="T4" fmla="*/ 9 w 9"/>
                <a:gd name="T5" fmla="*/ 2 h 8"/>
                <a:gd name="T6" fmla="*/ 9 w 9"/>
                <a:gd name="T7" fmla="*/ 1 h 8"/>
                <a:gd name="T8" fmla="*/ 8 w 9"/>
                <a:gd name="T9" fmla="*/ 0 h 8"/>
                <a:gd name="T10" fmla="*/ 0 w 9"/>
                <a:gd name="T11" fmla="*/ 5 h 8"/>
                <a:gd name="T12" fmla="*/ 2 w 9"/>
                <a:gd name="T13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8">
                  <a:moveTo>
                    <a:pt x="2" y="7"/>
                  </a:moveTo>
                  <a:lnTo>
                    <a:pt x="3" y="8"/>
                  </a:lnTo>
                  <a:lnTo>
                    <a:pt x="9" y="2"/>
                  </a:lnTo>
                  <a:lnTo>
                    <a:pt x="9" y="1"/>
                  </a:lnTo>
                  <a:lnTo>
                    <a:pt x="8" y="0"/>
                  </a:lnTo>
                  <a:lnTo>
                    <a:pt x="0" y="5"/>
                  </a:lnTo>
                  <a:lnTo>
                    <a:pt x="2" y="7"/>
                  </a:lnTo>
                  <a:close/>
                </a:path>
              </a:pathLst>
            </a:custGeom>
            <a:solidFill>
              <a:srgbClr val="1D21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74" name="Freeform 665">
              <a:extLst>
                <a:ext uri="{FF2B5EF4-FFF2-40B4-BE49-F238E27FC236}">
                  <a16:creationId xmlns:a16="http://schemas.microsoft.com/office/drawing/2014/main" id="{9ADED3F6-E807-4969-84B0-B8A68EE5B5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13863" y="4852756"/>
              <a:ext cx="14287" cy="14288"/>
            </a:xfrm>
            <a:custGeom>
              <a:avLst/>
              <a:gdLst>
                <a:gd name="T0" fmla="*/ 6 w 7"/>
                <a:gd name="T1" fmla="*/ 1 h 7"/>
                <a:gd name="T2" fmla="*/ 7 w 7"/>
                <a:gd name="T3" fmla="*/ 2 h 7"/>
                <a:gd name="T4" fmla="*/ 7 w 7"/>
                <a:gd name="T5" fmla="*/ 3 h 7"/>
                <a:gd name="T6" fmla="*/ 2 w 7"/>
                <a:gd name="T7" fmla="*/ 7 h 7"/>
                <a:gd name="T8" fmla="*/ 1 w 7"/>
                <a:gd name="T9" fmla="*/ 6 h 7"/>
                <a:gd name="T10" fmla="*/ 0 w 7"/>
                <a:gd name="T11" fmla="*/ 5 h 7"/>
                <a:gd name="T12" fmla="*/ 0 w 7"/>
                <a:gd name="T13" fmla="*/ 4 h 7"/>
                <a:gd name="T14" fmla="*/ 4 w 7"/>
                <a:gd name="T15" fmla="*/ 1 h 7"/>
                <a:gd name="T16" fmla="*/ 6 w 7"/>
                <a:gd name="T17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7">
                  <a:moveTo>
                    <a:pt x="6" y="1"/>
                  </a:move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3"/>
                    <a:pt x="7" y="3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7"/>
                    <a:pt x="1" y="7"/>
                    <a:pt x="1" y="6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4"/>
                    <a:pt x="0" y="4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5" y="0"/>
                    <a:pt x="6" y="0"/>
                    <a:pt x="6" y="1"/>
                  </a:cubicBezTo>
                  <a:close/>
                </a:path>
              </a:pathLst>
            </a:custGeom>
            <a:solidFill>
              <a:srgbClr val="2C36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75" name="Freeform 666">
              <a:extLst>
                <a:ext uri="{FF2B5EF4-FFF2-40B4-BE49-F238E27FC236}">
                  <a16:creationId xmlns:a16="http://schemas.microsoft.com/office/drawing/2014/main" id="{F1ECF422-B0BF-411B-9645-A081C1A6CF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07213" y="4093931"/>
              <a:ext cx="420687" cy="431800"/>
            </a:xfrm>
            <a:custGeom>
              <a:avLst/>
              <a:gdLst>
                <a:gd name="T0" fmla="*/ 203 w 211"/>
                <a:gd name="T1" fmla="*/ 150 h 217"/>
                <a:gd name="T2" fmla="*/ 92 w 211"/>
                <a:gd name="T3" fmla="*/ 214 h 217"/>
                <a:gd name="T4" fmla="*/ 76 w 211"/>
                <a:gd name="T5" fmla="*/ 209 h 217"/>
                <a:gd name="T6" fmla="*/ 3 w 211"/>
                <a:gd name="T7" fmla="*/ 83 h 217"/>
                <a:gd name="T8" fmla="*/ 7 w 211"/>
                <a:gd name="T9" fmla="*/ 67 h 217"/>
                <a:gd name="T10" fmla="*/ 119 w 211"/>
                <a:gd name="T11" fmla="*/ 3 h 217"/>
                <a:gd name="T12" fmla="*/ 135 w 211"/>
                <a:gd name="T13" fmla="*/ 7 h 217"/>
                <a:gd name="T14" fmla="*/ 208 w 211"/>
                <a:gd name="T15" fmla="*/ 134 h 217"/>
                <a:gd name="T16" fmla="*/ 203 w 211"/>
                <a:gd name="T17" fmla="*/ 150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1" h="217">
                  <a:moveTo>
                    <a:pt x="203" y="150"/>
                  </a:moveTo>
                  <a:cubicBezTo>
                    <a:pt x="92" y="214"/>
                    <a:pt x="92" y="214"/>
                    <a:pt x="92" y="214"/>
                  </a:cubicBezTo>
                  <a:cubicBezTo>
                    <a:pt x="86" y="217"/>
                    <a:pt x="79" y="215"/>
                    <a:pt x="76" y="209"/>
                  </a:cubicBezTo>
                  <a:cubicBezTo>
                    <a:pt x="3" y="83"/>
                    <a:pt x="3" y="83"/>
                    <a:pt x="3" y="83"/>
                  </a:cubicBezTo>
                  <a:cubicBezTo>
                    <a:pt x="0" y="78"/>
                    <a:pt x="2" y="70"/>
                    <a:pt x="7" y="67"/>
                  </a:cubicBezTo>
                  <a:cubicBezTo>
                    <a:pt x="119" y="3"/>
                    <a:pt x="119" y="3"/>
                    <a:pt x="119" y="3"/>
                  </a:cubicBezTo>
                  <a:cubicBezTo>
                    <a:pt x="125" y="0"/>
                    <a:pt x="132" y="2"/>
                    <a:pt x="135" y="7"/>
                  </a:cubicBezTo>
                  <a:cubicBezTo>
                    <a:pt x="208" y="134"/>
                    <a:pt x="208" y="134"/>
                    <a:pt x="208" y="134"/>
                  </a:cubicBezTo>
                  <a:cubicBezTo>
                    <a:pt x="211" y="139"/>
                    <a:pt x="209" y="146"/>
                    <a:pt x="203" y="150"/>
                  </a:cubicBezTo>
                  <a:close/>
                </a:path>
              </a:pathLst>
            </a:custGeom>
            <a:solidFill>
              <a:srgbClr val="4D5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76" name="Freeform 667">
              <a:extLst>
                <a:ext uri="{FF2B5EF4-FFF2-40B4-BE49-F238E27FC236}">
                  <a16:creationId xmlns:a16="http://schemas.microsoft.com/office/drawing/2014/main" id="{724112FA-7936-43E0-9167-E487F06731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37375" y="4125681"/>
              <a:ext cx="236537" cy="161925"/>
            </a:xfrm>
            <a:custGeom>
              <a:avLst/>
              <a:gdLst>
                <a:gd name="T0" fmla="*/ 149 w 149"/>
                <a:gd name="T1" fmla="*/ 24 h 102"/>
                <a:gd name="T2" fmla="*/ 14 w 149"/>
                <a:gd name="T3" fmla="*/ 102 h 102"/>
                <a:gd name="T4" fmla="*/ 0 w 149"/>
                <a:gd name="T5" fmla="*/ 78 h 102"/>
                <a:gd name="T6" fmla="*/ 134 w 149"/>
                <a:gd name="T7" fmla="*/ 0 h 102"/>
                <a:gd name="T8" fmla="*/ 149 w 149"/>
                <a:gd name="T9" fmla="*/ 24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02">
                  <a:moveTo>
                    <a:pt x="149" y="24"/>
                  </a:moveTo>
                  <a:lnTo>
                    <a:pt x="14" y="102"/>
                  </a:lnTo>
                  <a:lnTo>
                    <a:pt x="0" y="78"/>
                  </a:lnTo>
                  <a:lnTo>
                    <a:pt x="134" y="0"/>
                  </a:lnTo>
                  <a:lnTo>
                    <a:pt x="149" y="24"/>
                  </a:lnTo>
                  <a:close/>
                </a:path>
              </a:pathLst>
            </a:custGeom>
            <a:solidFill>
              <a:srgbClr val="F9DB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77" name="Freeform 668">
              <a:extLst>
                <a:ext uri="{FF2B5EF4-FFF2-40B4-BE49-F238E27FC236}">
                  <a16:creationId xmlns:a16="http://schemas.microsoft.com/office/drawing/2014/main" id="{AF00209C-FAA9-4050-8F00-241EAF5B14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59600" y="4225694"/>
              <a:ext cx="34925" cy="23813"/>
            </a:xfrm>
            <a:custGeom>
              <a:avLst/>
              <a:gdLst>
                <a:gd name="T0" fmla="*/ 22 w 22"/>
                <a:gd name="T1" fmla="*/ 3 h 15"/>
                <a:gd name="T2" fmla="*/ 1 w 22"/>
                <a:gd name="T3" fmla="*/ 15 h 15"/>
                <a:gd name="T4" fmla="*/ 0 w 22"/>
                <a:gd name="T5" fmla="*/ 12 h 15"/>
                <a:gd name="T6" fmla="*/ 20 w 22"/>
                <a:gd name="T7" fmla="*/ 0 h 15"/>
                <a:gd name="T8" fmla="*/ 22 w 22"/>
                <a:gd name="T9" fmla="*/ 3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15">
                  <a:moveTo>
                    <a:pt x="22" y="3"/>
                  </a:moveTo>
                  <a:lnTo>
                    <a:pt x="1" y="15"/>
                  </a:lnTo>
                  <a:lnTo>
                    <a:pt x="0" y="12"/>
                  </a:lnTo>
                  <a:lnTo>
                    <a:pt x="20" y="0"/>
                  </a:lnTo>
                  <a:lnTo>
                    <a:pt x="22" y="3"/>
                  </a:lnTo>
                  <a:close/>
                </a:path>
              </a:pathLst>
            </a:custGeom>
            <a:solidFill>
              <a:srgbClr val="4D5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78" name="Freeform 669">
              <a:extLst>
                <a:ext uri="{FF2B5EF4-FFF2-40B4-BE49-F238E27FC236}">
                  <a16:creationId xmlns:a16="http://schemas.microsoft.com/office/drawing/2014/main" id="{791E63EE-B87A-444C-AC1B-A6016175AB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86588" y="4228869"/>
              <a:ext cx="20637" cy="25400"/>
            </a:xfrm>
            <a:custGeom>
              <a:avLst/>
              <a:gdLst>
                <a:gd name="T0" fmla="*/ 0 w 13"/>
                <a:gd name="T1" fmla="*/ 3 h 16"/>
                <a:gd name="T2" fmla="*/ 4 w 13"/>
                <a:gd name="T3" fmla="*/ 0 h 16"/>
                <a:gd name="T4" fmla="*/ 13 w 13"/>
                <a:gd name="T5" fmla="*/ 14 h 16"/>
                <a:gd name="T6" fmla="*/ 8 w 13"/>
                <a:gd name="T7" fmla="*/ 16 h 16"/>
                <a:gd name="T8" fmla="*/ 0 w 13"/>
                <a:gd name="T9" fmla="*/ 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6">
                  <a:moveTo>
                    <a:pt x="0" y="3"/>
                  </a:moveTo>
                  <a:lnTo>
                    <a:pt x="4" y="0"/>
                  </a:lnTo>
                  <a:lnTo>
                    <a:pt x="13" y="14"/>
                  </a:lnTo>
                  <a:lnTo>
                    <a:pt x="8" y="16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4D5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79" name="Freeform 670">
              <a:extLst>
                <a:ext uri="{FF2B5EF4-FFF2-40B4-BE49-F238E27FC236}">
                  <a16:creationId xmlns:a16="http://schemas.microsoft.com/office/drawing/2014/main" id="{F050F132-ECF9-4CCA-80A3-FD356BF763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18338" y="4209819"/>
              <a:ext cx="14287" cy="12700"/>
            </a:xfrm>
            <a:custGeom>
              <a:avLst/>
              <a:gdLst>
                <a:gd name="T0" fmla="*/ 9 w 9"/>
                <a:gd name="T1" fmla="*/ 6 h 8"/>
                <a:gd name="T2" fmla="*/ 4 w 9"/>
                <a:gd name="T3" fmla="*/ 8 h 8"/>
                <a:gd name="T4" fmla="*/ 0 w 9"/>
                <a:gd name="T5" fmla="*/ 2 h 8"/>
                <a:gd name="T6" fmla="*/ 5 w 9"/>
                <a:gd name="T7" fmla="*/ 0 h 8"/>
                <a:gd name="T8" fmla="*/ 9 w 9"/>
                <a:gd name="T9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8">
                  <a:moveTo>
                    <a:pt x="9" y="6"/>
                  </a:moveTo>
                  <a:lnTo>
                    <a:pt x="4" y="8"/>
                  </a:lnTo>
                  <a:lnTo>
                    <a:pt x="0" y="2"/>
                  </a:lnTo>
                  <a:lnTo>
                    <a:pt x="5" y="0"/>
                  </a:lnTo>
                  <a:lnTo>
                    <a:pt x="9" y="6"/>
                  </a:lnTo>
                  <a:close/>
                </a:path>
              </a:pathLst>
            </a:custGeom>
            <a:solidFill>
              <a:srgbClr val="4D5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80" name="Freeform 671">
              <a:extLst>
                <a:ext uri="{FF2B5EF4-FFF2-40B4-BE49-F238E27FC236}">
                  <a16:creationId xmlns:a16="http://schemas.microsoft.com/office/drawing/2014/main" id="{E1BDD258-82F8-4521-B7D5-55AE4CB8F6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73900" y="4181244"/>
              <a:ext cx="23812" cy="25400"/>
            </a:xfrm>
            <a:custGeom>
              <a:avLst/>
              <a:gdLst>
                <a:gd name="T0" fmla="*/ 15 w 15"/>
                <a:gd name="T1" fmla="*/ 11 h 16"/>
                <a:gd name="T2" fmla="*/ 8 w 15"/>
                <a:gd name="T3" fmla="*/ 16 h 16"/>
                <a:gd name="T4" fmla="*/ 0 w 15"/>
                <a:gd name="T5" fmla="*/ 4 h 16"/>
                <a:gd name="T6" fmla="*/ 8 w 15"/>
                <a:gd name="T7" fmla="*/ 0 h 16"/>
                <a:gd name="T8" fmla="*/ 15 w 15"/>
                <a:gd name="T9" fmla="*/ 11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6">
                  <a:moveTo>
                    <a:pt x="15" y="11"/>
                  </a:moveTo>
                  <a:lnTo>
                    <a:pt x="8" y="16"/>
                  </a:lnTo>
                  <a:lnTo>
                    <a:pt x="0" y="4"/>
                  </a:lnTo>
                  <a:lnTo>
                    <a:pt x="8" y="0"/>
                  </a:lnTo>
                  <a:lnTo>
                    <a:pt x="15" y="11"/>
                  </a:lnTo>
                  <a:close/>
                </a:path>
              </a:pathLst>
            </a:custGeom>
            <a:solidFill>
              <a:srgbClr val="4D5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81" name="Freeform 672">
              <a:extLst>
                <a:ext uri="{FF2B5EF4-FFF2-40B4-BE49-F238E27FC236}">
                  <a16:creationId xmlns:a16="http://schemas.microsoft.com/office/drawing/2014/main" id="{A993C684-1853-4DE6-A602-5A96004442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13588" y="4147906"/>
              <a:ext cx="19050" cy="15875"/>
            </a:xfrm>
            <a:custGeom>
              <a:avLst/>
              <a:gdLst>
                <a:gd name="T0" fmla="*/ 12 w 12"/>
                <a:gd name="T1" fmla="*/ 5 h 10"/>
                <a:gd name="T2" fmla="*/ 3 w 12"/>
                <a:gd name="T3" fmla="*/ 10 h 10"/>
                <a:gd name="T4" fmla="*/ 0 w 12"/>
                <a:gd name="T5" fmla="*/ 5 h 10"/>
                <a:gd name="T6" fmla="*/ 9 w 12"/>
                <a:gd name="T7" fmla="*/ 0 h 10"/>
                <a:gd name="T8" fmla="*/ 12 w 12"/>
                <a:gd name="T9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0">
                  <a:moveTo>
                    <a:pt x="12" y="5"/>
                  </a:moveTo>
                  <a:lnTo>
                    <a:pt x="3" y="10"/>
                  </a:lnTo>
                  <a:lnTo>
                    <a:pt x="0" y="5"/>
                  </a:lnTo>
                  <a:lnTo>
                    <a:pt x="9" y="0"/>
                  </a:lnTo>
                  <a:lnTo>
                    <a:pt x="12" y="5"/>
                  </a:lnTo>
                  <a:close/>
                </a:path>
              </a:pathLst>
            </a:custGeom>
            <a:solidFill>
              <a:srgbClr val="4D5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82" name="Freeform 673">
              <a:extLst>
                <a:ext uri="{FF2B5EF4-FFF2-40B4-BE49-F238E27FC236}">
                  <a16:creationId xmlns:a16="http://schemas.microsoft.com/office/drawing/2014/main" id="{844D28E2-5ADF-4FDD-91D6-B52496F22C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27875" y="4157431"/>
              <a:ext cx="22225" cy="17463"/>
            </a:xfrm>
            <a:custGeom>
              <a:avLst/>
              <a:gdLst>
                <a:gd name="T0" fmla="*/ 14 w 14"/>
                <a:gd name="T1" fmla="*/ 5 h 11"/>
                <a:gd name="T2" fmla="*/ 3 w 14"/>
                <a:gd name="T3" fmla="*/ 11 h 11"/>
                <a:gd name="T4" fmla="*/ 0 w 14"/>
                <a:gd name="T5" fmla="*/ 6 h 11"/>
                <a:gd name="T6" fmla="*/ 10 w 14"/>
                <a:gd name="T7" fmla="*/ 0 h 11"/>
                <a:gd name="T8" fmla="*/ 14 w 14"/>
                <a:gd name="T9" fmla="*/ 5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1">
                  <a:moveTo>
                    <a:pt x="14" y="5"/>
                  </a:moveTo>
                  <a:lnTo>
                    <a:pt x="3" y="11"/>
                  </a:lnTo>
                  <a:lnTo>
                    <a:pt x="0" y="6"/>
                  </a:lnTo>
                  <a:lnTo>
                    <a:pt x="10" y="0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rgbClr val="4D5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83" name="Freeform 674">
              <a:extLst>
                <a:ext uri="{FF2B5EF4-FFF2-40B4-BE49-F238E27FC236}">
                  <a16:creationId xmlns:a16="http://schemas.microsoft.com/office/drawing/2014/main" id="{80A6BA6B-CE29-4E11-8460-2ADEE97996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32625" y="4211406"/>
              <a:ext cx="31750" cy="22225"/>
            </a:xfrm>
            <a:custGeom>
              <a:avLst/>
              <a:gdLst>
                <a:gd name="T0" fmla="*/ 20 w 20"/>
                <a:gd name="T1" fmla="*/ 2 h 14"/>
                <a:gd name="T2" fmla="*/ 1 w 20"/>
                <a:gd name="T3" fmla="*/ 14 h 14"/>
                <a:gd name="T4" fmla="*/ 0 w 20"/>
                <a:gd name="T5" fmla="*/ 10 h 14"/>
                <a:gd name="T6" fmla="*/ 19 w 20"/>
                <a:gd name="T7" fmla="*/ 0 h 14"/>
                <a:gd name="T8" fmla="*/ 20 w 20"/>
                <a:gd name="T9" fmla="*/ 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4">
                  <a:moveTo>
                    <a:pt x="20" y="2"/>
                  </a:moveTo>
                  <a:lnTo>
                    <a:pt x="1" y="14"/>
                  </a:lnTo>
                  <a:lnTo>
                    <a:pt x="0" y="10"/>
                  </a:lnTo>
                  <a:lnTo>
                    <a:pt x="19" y="0"/>
                  </a:lnTo>
                  <a:lnTo>
                    <a:pt x="20" y="2"/>
                  </a:lnTo>
                  <a:close/>
                </a:path>
              </a:pathLst>
            </a:custGeom>
            <a:solidFill>
              <a:srgbClr val="4D5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84" name="Freeform 675">
              <a:extLst>
                <a:ext uri="{FF2B5EF4-FFF2-40B4-BE49-F238E27FC236}">
                  <a16:creationId xmlns:a16="http://schemas.microsoft.com/office/drawing/2014/main" id="{9C72326D-9A3B-4350-A40B-A23D29A882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78650" y="4197119"/>
              <a:ext cx="304800" cy="287338"/>
            </a:xfrm>
            <a:custGeom>
              <a:avLst/>
              <a:gdLst>
                <a:gd name="T0" fmla="*/ 148 w 153"/>
                <a:gd name="T1" fmla="*/ 89 h 144"/>
                <a:gd name="T2" fmla="*/ 56 w 153"/>
                <a:gd name="T3" fmla="*/ 141 h 144"/>
                <a:gd name="T4" fmla="*/ 43 w 153"/>
                <a:gd name="T5" fmla="*/ 138 h 144"/>
                <a:gd name="T6" fmla="*/ 3 w 153"/>
                <a:gd name="T7" fmla="*/ 68 h 144"/>
                <a:gd name="T8" fmla="*/ 6 w 153"/>
                <a:gd name="T9" fmla="*/ 55 h 144"/>
                <a:gd name="T10" fmla="*/ 98 w 153"/>
                <a:gd name="T11" fmla="*/ 3 h 144"/>
                <a:gd name="T12" fmla="*/ 111 w 153"/>
                <a:gd name="T13" fmla="*/ 6 h 144"/>
                <a:gd name="T14" fmla="*/ 151 w 153"/>
                <a:gd name="T15" fmla="*/ 76 h 144"/>
                <a:gd name="T16" fmla="*/ 148 w 153"/>
                <a:gd name="T17" fmla="*/ 8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3" h="144">
                  <a:moveTo>
                    <a:pt x="148" y="89"/>
                  </a:moveTo>
                  <a:cubicBezTo>
                    <a:pt x="56" y="141"/>
                    <a:pt x="56" y="141"/>
                    <a:pt x="56" y="141"/>
                  </a:cubicBezTo>
                  <a:cubicBezTo>
                    <a:pt x="51" y="144"/>
                    <a:pt x="46" y="143"/>
                    <a:pt x="43" y="138"/>
                  </a:cubicBezTo>
                  <a:cubicBezTo>
                    <a:pt x="3" y="68"/>
                    <a:pt x="3" y="68"/>
                    <a:pt x="3" y="68"/>
                  </a:cubicBezTo>
                  <a:cubicBezTo>
                    <a:pt x="0" y="64"/>
                    <a:pt x="2" y="58"/>
                    <a:pt x="6" y="55"/>
                  </a:cubicBezTo>
                  <a:cubicBezTo>
                    <a:pt x="98" y="3"/>
                    <a:pt x="98" y="3"/>
                    <a:pt x="98" y="3"/>
                  </a:cubicBezTo>
                  <a:cubicBezTo>
                    <a:pt x="103" y="0"/>
                    <a:pt x="108" y="2"/>
                    <a:pt x="111" y="6"/>
                  </a:cubicBezTo>
                  <a:cubicBezTo>
                    <a:pt x="151" y="76"/>
                    <a:pt x="151" y="76"/>
                    <a:pt x="151" y="76"/>
                  </a:cubicBezTo>
                  <a:cubicBezTo>
                    <a:pt x="153" y="81"/>
                    <a:pt x="152" y="86"/>
                    <a:pt x="148" y="89"/>
                  </a:cubicBezTo>
                  <a:close/>
                </a:path>
              </a:pathLst>
            </a:custGeom>
            <a:solidFill>
              <a:srgbClr val="333C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85" name="Freeform 676">
              <a:extLst>
                <a:ext uri="{FF2B5EF4-FFF2-40B4-BE49-F238E27FC236}">
                  <a16:creationId xmlns:a16="http://schemas.microsoft.com/office/drawing/2014/main" id="{55AFB6D7-0CC7-404B-9733-32BF010D8A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61200" y="4273319"/>
              <a:ext cx="57150" cy="55563"/>
            </a:xfrm>
            <a:custGeom>
              <a:avLst/>
              <a:gdLst>
                <a:gd name="T0" fmla="*/ 23 w 29"/>
                <a:gd name="T1" fmla="*/ 21 h 28"/>
                <a:gd name="T2" fmla="*/ 16 w 29"/>
                <a:gd name="T3" fmla="*/ 25 h 28"/>
                <a:gd name="T4" fmla="*/ 5 w 29"/>
                <a:gd name="T5" fmla="*/ 22 h 28"/>
                <a:gd name="T6" fmla="*/ 2 w 29"/>
                <a:gd name="T7" fmla="*/ 18 h 28"/>
                <a:gd name="T8" fmla="*/ 6 w 29"/>
                <a:gd name="T9" fmla="*/ 6 h 28"/>
                <a:gd name="T10" fmla="*/ 13 w 29"/>
                <a:gd name="T11" fmla="*/ 2 h 28"/>
                <a:gd name="T12" fmla="*/ 24 w 29"/>
                <a:gd name="T13" fmla="*/ 6 h 28"/>
                <a:gd name="T14" fmla="*/ 27 w 29"/>
                <a:gd name="T15" fmla="*/ 9 h 28"/>
                <a:gd name="T16" fmla="*/ 23 w 29"/>
                <a:gd name="T17" fmla="*/ 2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28">
                  <a:moveTo>
                    <a:pt x="23" y="21"/>
                  </a:moveTo>
                  <a:cubicBezTo>
                    <a:pt x="16" y="25"/>
                    <a:pt x="16" y="25"/>
                    <a:pt x="16" y="25"/>
                  </a:cubicBezTo>
                  <a:cubicBezTo>
                    <a:pt x="12" y="28"/>
                    <a:pt x="7" y="26"/>
                    <a:pt x="5" y="22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0" y="14"/>
                    <a:pt x="2" y="9"/>
                    <a:pt x="6" y="6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7" y="0"/>
                    <a:pt x="22" y="1"/>
                    <a:pt x="24" y="6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9" y="14"/>
                    <a:pt x="28" y="19"/>
                    <a:pt x="23" y="21"/>
                  </a:cubicBezTo>
                  <a:close/>
                </a:path>
              </a:pathLst>
            </a:custGeom>
            <a:solidFill>
              <a:srgbClr val="E2E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86" name="Freeform 677">
              <a:extLst>
                <a:ext uri="{FF2B5EF4-FFF2-40B4-BE49-F238E27FC236}">
                  <a16:creationId xmlns:a16="http://schemas.microsoft.com/office/drawing/2014/main" id="{440AA182-8EC2-48D6-8CEE-BE61737875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08813" y="4303481"/>
              <a:ext cx="57150" cy="52388"/>
            </a:xfrm>
            <a:custGeom>
              <a:avLst/>
              <a:gdLst>
                <a:gd name="T0" fmla="*/ 24 w 29"/>
                <a:gd name="T1" fmla="*/ 21 h 27"/>
                <a:gd name="T2" fmla="*/ 17 w 29"/>
                <a:gd name="T3" fmla="*/ 25 h 27"/>
                <a:gd name="T4" fmla="*/ 5 w 29"/>
                <a:gd name="T5" fmla="*/ 22 h 27"/>
                <a:gd name="T6" fmla="*/ 3 w 29"/>
                <a:gd name="T7" fmla="*/ 18 h 27"/>
                <a:gd name="T8" fmla="*/ 6 w 29"/>
                <a:gd name="T9" fmla="*/ 6 h 27"/>
                <a:gd name="T10" fmla="*/ 13 w 29"/>
                <a:gd name="T11" fmla="*/ 2 h 27"/>
                <a:gd name="T12" fmla="*/ 25 w 29"/>
                <a:gd name="T13" fmla="*/ 5 h 27"/>
                <a:gd name="T14" fmla="*/ 27 w 29"/>
                <a:gd name="T15" fmla="*/ 9 h 27"/>
                <a:gd name="T16" fmla="*/ 24 w 29"/>
                <a:gd name="T17" fmla="*/ 2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27">
                  <a:moveTo>
                    <a:pt x="24" y="21"/>
                  </a:moveTo>
                  <a:cubicBezTo>
                    <a:pt x="17" y="25"/>
                    <a:pt x="17" y="25"/>
                    <a:pt x="17" y="25"/>
                  </a:cubicBezTo>
                  <a:cubicBezTo>
                    <a:pt x="13" y="27"/>
                    <a:pt x="7" y="26"/>
                    <a:pt x="5" y="22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0" y="14"/>
                    <a:pt x="2" y="9"/>
                    <a:pt x="6" y="6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7" y="0"/>
                    <a:pt x="22" y="1"/>
                    <a:pt x="25" y="5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9" y="13"/>
                    <a:pt x="28" y="19"/>
                    <a:pt x="24" y="21"/>
                  </a:cubicBezTo>
                  <a:close/>
                </a:path>
              </a:pathLst>
            </a:custGeom>
            <a:solidFill>
              <a:srgbClr val="E2E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87" name="Freeform 678">
              <a:extLst>
                <a:ext uri="{FF2B5EF4-FFF2-40B4-BE49-F238E27FC236}">
                  <a16:creationId xmlns:a16="http://schemas.microsoft.com/office/drawing/2014/main" id="{1DC75D74-62F7-4143-A015-7115D34A6A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12000" y="4243156"/>
              <a:ext cx="58737" cy="55563"/>
            </a:xfrm>
            <a:custGeom>
              <a:avLst/>
              <a:gdLst>
                <a:gd name="T0" fmla="*/ 23 w 29"/>
                <a:gd name="T1" fmla="*/ 21 h 28"/>
                <a:gd name="T2" fmla="*/ 16 w 29"/>
                <a:gd name="T3" fmla="*/ 25 h 28"/>
                <a:gd name="T4" fmla="*/ 4 w 29"/>
                <a:gd name="T5" fmla="*/ 22 h 28"/>
                <a:gd name="T6" fmla="*/ 2 w 29"/>
                <a:gd name="T7" fmla="*/ 18 h 28"/>
                <a:gd name="T8" fmla="*/ 5 w 29"/>
                <a:gd name="T9" fmla="*/ 7 h 28"/>
                <a:gd name="T10" fmla="*/ 12 w 29"/>
                <a:gd name="T11" fmla="*/ 3 h 28"/>
                <a:gd name="T12" fmla="*/ 24 w 29"/>
                <a:gd name="T13" fmla="*/ 6 h 28"/>
                <a:gd name="T14" fmla="*/ 26 w 29"/>
                <a:gd name="T15" fmla="*/ 10 h 28"/>
                <a:gd name="T16" fmla="*/ 23 w 29"/>
                <a:gd name="T17" fmla="*/ 2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28">
                  <a:moveTo>
                    <a:pt x="23" y="21"/>
                  </a:moveTo>
                  <a:cubicBezTo>
                    <a:pt x="16" y="25"/>
                    <a:pt x="16" y="25"/>
                    <a:pt x="16" y="25"/>
                  </a:cubicBezTo>
                  <a:cubicBezTo>
                    <a:pt x="12" y="28"/>
                    <a:pt x="7" y="26"/>
                    <a:pt x="4" y="22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0" y="14"/>
                    <a:pt x="1" y="9"/>
                    <a:pt x="5" y="7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6" y="0"/>
                    <a:pt x="22" y="2"/>
                    <a:pt x="24" y="6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9" y="14"/>
                    <a:pt x="27" y="19"/>
                    <a:pt x="23" y="21"/>
                  </a:cubicBezTo>
                  <a:close/>
                </a:path>
              </a:pathLst>
            </a:custGeom>
            <a:solidFill>
              <a:srgbClr val="E2E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88" name="Freeform 679">
              <a:extLst>
                <a:ext uri="{FF2B5EF4-FFF2-40B4-BE49-F238E27FC236}">
                  <a16:creationId xmlns:a16="http://schemas.microsoft.com/office/drawing/2014/main" id="{1CA2C784-CD1E-422C-862B-0CDD204FC9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86600" y="4319356"/>
              <a:ext cx="57150" cy="53975"/>
            </a:xfrm>
            <a:custGeom>
              <a:avLst/>
              <a:gdLst>
                <a:gd name="T0" fmla="*/ 24 w 29"/>
                <a:gd name="T1" fmla="*/ 21 h 27"/>
                <a:gd name="T2" fmla="*/ 17 w 29"/>
                <a:gd name="T3" fmla="*/ 25 h 27"/>
                <a:gd name="T4" fmla="*/ 5 w 29"/>
                <a:gd name="T5" fmla="*/ 22 h 27"/>
                <a:gd name="T6" fmla="*/ 3 w 29"/>
                <a:gd name="T7" fmla="*/ 18 h 27"/>
                <a:gd name="T8" fmla="*/ 6 w 29"/>
                <a:gd name="T9" fmla="*/ 6 h 27"/>
                <a:gd name="T10" fmla="*/ 13 w 29"/>
                <a:gd name="T11" fmla="*/ 2 h 27"/>
                <a:gd name="T12" fmla="*/ 25 w 29"/>
                <a:gd name="T13" fmla="*/ 5 h 27"/>
                <a:gd name="T14" fmla="*/ 27 w 29"/>
                <a:gd name="T15" fmla="*/ 9 h 27"/>
                <a:gd name="T16" fmla="*/ 24 w 29"/>
                <a:gd name="T17" fmla="*/ 2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27">
                  <a:moveTo>
                    <a:pt x="24" y="21"/>
                  </a:moveTo>
                  <a:cubicBezTo>
                    <a:pt x="17" y="25"/>
                    <a:pt x="17" y="25"/>
                    <a:pt x="17" y="25"/>
                  </a:cubicBezTo>
                  <a:cubicBezTo>
                    <a:pt x="12" y="27"/>
                    <a:pt x="7" y="26"/>
                    <a:pt x="5" y="22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0" y="14"/>
                    <a:pt x="2" y="9"/>
                    <a:pt x="6" y="6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7" y="0"/>
                    <a:pt x="22" y="1"/>
                    <a:pt x="25" y="5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9" y="13"/>
                    <a:pt x="28" y="19"/>
                    <a:pt x="24" y="21"/>
                  </a:cubicBezTo>
                  <a:close/>
                </a:path>
              </a:pathLst>
            </a:custGeom>
            <a:solidFill>
              <a:srgbClr val="E2E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89" name="Freeform 680">
              <a:extLst>
                <a:ext uri="{FF2B5EF4-FFF2-40B4-BE49-F238E27FC236}">
                  <a16:creationId xmlns:a16="http://schemas.microsoft.com/office/drawing/2014/main" id="{C08EEBE9-5D48-4A4E-BCED-A5F5C07A17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35800" y="4347931"/>
              <a:ext cx="57150" cy="53975"/>
            </a:xfrm>
            <a:custGeom>
              <a:avLst/>
              <a:gdLst>
                <a:gd name="T0" fmla="*/ 23 w 28"/>
                <a:gd name="T1" fmla="*/ 21 h 27"/>
                <a:gd name="T2" fmla="*/ 16 w 28"/>
                <a:gd name="T3" fmla="*/ 25 h 27"/>
                <a:gd name="T4" fmla="*/ 4 w 28"/>
                <a:gd name="T5" fmla="*/ 22 h 27"/>
                <a:gd name="T6" fmla="*/ 2 w 28"/>
                <a:gd name="T7" fmla="*/ 18 h 27"/>
                <a:gd name="T8" fmla="*/ 5 w 28"/>
                <a:gd name="T9" fmla="*/ 6 h 27"/>
                <a:gd name="T10" fmla="*/ 12 w 28"/>
                <a:gd name="T11" fmla="*/ 2 h 27"/>
                <a:gd name="T12" fmla="*/ 24 w 28"/>
                <a:gd name="T13" fmla="*/ 5 h 27"/>
                <a:gd name="T14" fmla="*/ 26 w 28"/>
                <a:gd name="T15" fmla="*/ 9 h 27"/>
                <a:gd name="T16" fmla="*/ 23 w 28"/>
                <a:gd name="T17" fmla="*/ 2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27">
                  <a:moveTo>
                    <a:pt x="23" y="21"/>
                  </a:moveTo>
                  <a:cubicBezTo>
                    <a:pt x="16" y="25"/>
                    <a:pt x="16" y="25"/>
                    <a:pt x="16" y="25"/>
                  </a:cubicBezTo>
                  <a:cubicBezTo>
                    <a:pt x="12" y="27"/>
                    <a:pt x="7" y="26"/>
                    <a:pt x="4" y="22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0" y="14"/>
                    <a:pt x="1" y="8"/>
                    <a:pt x="5" y="6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6" y="0"/>
                    <a:pt x="21" y="1"/>
                    <a:pt x="24" y="5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28" y="13"/>
                    <a:pt x="27" y="18"/>
                    <a:pt x="23" y="21"/>
                  </a:cubicBezTo>
                  <a:close/>
                </a:path>
              </a:pathLst>
            </a:custGeom>
            <a:solidFill>
              <a:srgbClr val="E2E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90" name="Freeform 681">
              <a:extLst>
                <a:ext uri="{FF2B5EF4-FFF2-40B4-BE49-F238E27FC236}">
                  <a16:creationId xmlns:a16="http://schemas.microsoft.com/office/drawing/2014/main" id="{8A141CCA-5ADE-480D-B23B-88BAF48D9F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37400" y="4289194"/>
              <a:ext cx="58737" cy="55563"/>
            </a:xfrm>
            <a:custGeom>
              <a:avLst/>
              <a:gdLst>
                <a:gd name="T0" fmla="*/ 23 w 29"/>
                <a:gd name="T1" fmla="*/ 21 h 28"/>
                <a:gd name="T2" fmla="*/ 16 w 29"/>
                <a:gd name="T3" fmla="*/ 25 h 28"/>
                <a:gd name="T4" fmla="*/ 5 w 29"/>
                <a:gd name="T5" fmla="*/ 22 h 28"/>
                <a:gd name="T6" fmla="*/ 2 w 29"/>
                <a:gd name="T7" fmla="*/ 18 h 28"/>
                <a:gd name="T8" fmla="*/ 5 w 29"/>
                <a:gd name="T9" fmla="*/ 6 h 28"/>
                <a:gd name="T10" fmla="*/ 12 w 29"/>
                <a:gd name="T11" fmla="*/ 2 h 28"/>
                <a:gd name="T12" fmla="*/ 24 w 29"/>
                <a:gd name="T13" fmla="*/ 6 h 28"/>
                <a:gd name="T14" fmla="*/ 26 w 29"/>
                <a:gd name="T15" fmla="*/ 10 h 28"/>
                <a:gd name="T16" fmla="*/ 23 w 29"/>
                <a:gd name="T17" fmla="*/ 2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28">
                  <a:moveTo>
                    <a:pt x="23" y="21"/>
                  </a:moveTo>
                  <a:cubicBezTo>
                    <a:pt x="16" y="25"/>
                    <a:pt x="16" y="25"/>
                    <a:pt x="16" y="25"/>
                  </a:cubicBezTo>
                  <a:cubicBezTo>
                    <a:pt x="12" y="28"/>
                    <a:pt x="7" y="26"/>
                    <a:pt x="5" y="22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0" y="14"/>
                    <a:pt x="1" y="9"/>
                    <a:pt x="5" y="6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7" y="0"/>
                    <a:pt x="22" y="2"/>
                    <a:pt x="24" y="6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9" y="14"/>
                    <a:pt x="27" y="19"/>
                    <a:pt x="23" y="21"/>
                  </a:cubicBezTo>
                  <a:close/>
                </a:path>
              </a:pathLst>
            </a:custGeom>
            <a:solidFill>
              <a:srgbClr val="E2E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91" name="Freeform 682">
              <a:extLst>
                <a:ext uri="{FF2B5EF4-FFF2-40B4-BE49-F238E27FC236}">
                  <a16:creationId xmlns:a16="http://schemas.microsoft.com/office/drawing/2014/main" id="{912CEAD6-F91F-447D-A67E-6568F81634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12000" y="4363806"/>
              <a:ext cx="58737" cy="53975"/>
            </a:xfrm>
            <a:custGeom>
              <a:avLst/>
              <a:gdLst>
                <a:gd name="T0" fmla="*/ 24 w 29"/>
                <a:gd name="T1" fmla="*/ 21 h 27"/>
                <a:gd name="T2" fmla="*/ 17 w 29"/>
                <a:gd name="T3" fmla="*/ 25 h 27"/>
                <a:gd name="T4" fmla="*/ 5 w 29"/>
                <a:gd name="T5" fmla="*/ 22 h 27"/>
                <a:gd name="T6" fmla="*/ 3 w 29"/>
                <a:gd name="T7" fmla="*/ 18 h 27"/>
                <a:gd name="T8" fmla="*/ 6 w 29"/>
                <a:gd name="T9" fmla="*/ 6 h 27"/>
                <a:gd name="T10" fmla="*/ 13 w 29"/>
                <a:gd name="T11" fmla="*/ 2 h 27"/>
                <a:gd name="T12" fmla="*/ 25 w 29"/>
                <a:gd name="T13" fmla="*/ 5 h 27"/>
                <a:gd name="T14" fmla="*/ 27 w 29"/>
                <a:gd name="T15" fmla="*/ 9 h 27"/>
                <a:gd name="T16" fmla="*/ 24 w 29"/>
                <a:gd name="T17" fmla="*/ 2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27">
                  <a:moveTo>
                    <a:pt x="24" y="21"/>
                  </a:moveTo>
                  <a:cubicBezTo>
                    <a:pt x="17" y="25"/>
                    <a:pt x="17" y="25"/>
                    <a:pt x="17" y="25"/>
                  </a:cubicBezTo>
                  <a:cubicBezTo>
                    <a:pt x="13" y="27"/>
                    <a:pt x="7" y="26"/>
                    <a:pt x="5" y="22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0" y="14"/>
                    <a:pt x="2" y="8"/>
                    <a:pt x="6" y="6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7" y="0"/>
                    <a:pt x="22" y="1"/>
                    <a:pt x="25" y="5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9" y="13"/>
                    <a:pt x="28" y="19"/>
                    <a:pt x="24" y="21"/>
                  </a:cubicBezTo>
                  <a:close/>
                </a:path>
              </a:pathLst>
            </a:custGeom>
            <a:solidFill>
              <a:srgbClr val="E2E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92" name="Freeform 683">
              <a:extLst>
                <a:ext uri="{FF2B5EF4-FFF2-40B4-BE49-F238E27FC236}">
                  <a16:creationId xmlns:a16="http://schemas.microsoft.com/office/drawing/2014/main" id="{DEE656A9-EA5D-4E32-83DC-C234EC5BCA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62788" y="4392381"/>
              <a:ext cx="57150" cy="55563"/>
            </a:xfrm>
            <a:custGeom>
              <a:avLst/>
              <a:gdLst>
                <a:gd name="T0" fmla="*/ 23 w 29"/>
                <a:gd name="T1" fmla="*/ 22 h 28"/>
                <a:gd name="T2" fmla="*/ 16 w 29"/>
                <a:gd name="T3" fmla="*/ 26 h 28"/>
                <a:gd name="T4" fmla="*/ 4 w 29"/>
                <a:gd name="T5" fmla="*/ 22 h 28"/>
                <a:gd name="T6" fmla="*/ 2 w 29"/>
                <a:gd name="T7" fmla="*/ 19 h 28"/>
                <a:gd name="T8" fmla="*/ 5 w 29"/>
                <a:gd name="T9" fmla="*/ 7 h 28"/>
                <a:gd name="T10" fmla="*/ 12 w 29"/>
                <a:gd name="T11" fmla="*/ 3 h 28"/>
                <a:gd name="T12" fmla="*/ 24 w 29"/>
                <a:gd name="T13" fmla="*/ 6 h 28"/>
                <a:gd name="T14" fmla="*/ 26 w 29"/>
                <a:gd name="T15" fmla="*/ 10 h 28"/>
                <a:gd name="T16" fmla="*/ 23 w 29"/>
                <a:gd name="T17" fmla="*/ 2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28">
                  <a:moveTo>
                    <a:pt x="23" y="22"/>
                  </a:moveTo>
                  <a:cubicBezTo>
                    <a:pt x="16" y="26"/>
                    <a:pt x="16" y="26"/>
                    <a:pt x="16" y="26"/>
                  </a:cubicBezTo>
                  <a:cubicBezTo>
                    <a:pt x="12" y="28"/>
                    <a:pt x="7" y="27"/>
                    <a:pt x="4" y="22"/>
                  </a:cubicBezTo>
                  <a:cubicBezTo>
                    <a:pt x="2" y="19"/>
                    <a:pt x="2" y="19"/>
                    <a:pt x="2" y="19"/>
                  </a:cubicBezTo>
                  <a:cubicBezTo>
                    <a:pt x="0" y="14"/>
                    <a:pt x="1" y="9"/>
                    <a:pt x="5" y="7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6" y="0"/>
                    <a:pt x="22" y="2"/>
                    <a:pt x="24" y="6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9" y="14"/>
                    <a:pt x="27" y="19"/>
                    <a:pt x="23" y="22"/>
                  </a:cubicBezTo>
                  <a:close/>
                </a:path>
              </a:pathLst>
            </a:custGeom>
            <a:solidFill>
              <a:srgbClr val="E2E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93" name="Freeform 684">
              <a:extLst>
                <a:ext uri="{FF2B5EF4-FFF2-40B4-BE49-F238E27FC236}">
                  <a16:creationId xmlns:a16="http://schemas.microsoft.com/office/drawing/2014/main" id="{ABB217EB-0243-4B16-8CB3-DB9C60A8A1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4388" y="4335231"/>
              <a:ext cx="57150" cy="53975"/>
            </a:xfrm>
            <a:custGeom>
              <a:avLst/>
              <a:gdLst>
                <a:gd name="T0" fmla="*/ 23 w 29"/>
                <a:gd name="T1" fmla="*/ 21 h 27"/>
                <a:gd name="T2" fmla="*/ 16 w 29"/>
                <a:gd name="T3" fmla="*/ 25 h 27"/>
                <a:gd name="T4" fmla="*/ 5 w 29"/>
                <a:gd name="T5" fmla="*/ 22 h 27"/>
                <a:gd name="T6" fmla="*/ 2 w 29"/>
                <a:gd name="T7" fmla="*/ 18 h 27"/>
                <a:gd name="T8" fmla="*/ 6 w 29"/>
                <a:gd name="T9" fmla="*/ 6 h 27"/>
                <a:gd name="T10" fmla="*/ 13 w 29"/>
                <a:gd name="T11" fmla="*/ 2 h 27"/>
                <a:gd name="T12" fmla="*/ 24 w 29"/>
                <a:gd name="T13" fmla="*/ 5 h 27"/>
                <a:gd name="T14" fmla="*/ 27 w 29"/>
                <a:gd name="T15" fmla="*/ 9 h 27"/>
                <a:gd name="T16" fmla="*/ 23 w 29"/>
                <a:gd name="T17" fmla="*/ 2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27">
                  <a:moveTo>
                    <a:pt x="23" y="21"/>
                  </a:moveTo>
                  <a:cubicBezTo>
                    <a:pt x="16" y="25"/>
                    <a:pt x="16" y="25"/>
                    <a:pt x="16" y="25"/>
                  </a:cubicBezTo>
                  <a:cubicBezTo>
                    <a:pt x="12" y="27"/>
                    <a:pt x="7" y="26"/>
                    <a:pt x="5" y="22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0" y="14"/>
                    <a:pt x="1" y="9"/>
                    <a:pt x="6" y="6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7" y="0"/>
                    <a:pt x="22" y="1"/>
                    <a:pt x="24" y="5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9" y="13"/>
                    <a:pt x="28" y="19"/>
                    <a:pt x="23" y="21"/>
                  </a:cubicBezTo>
                  <a:close/>
                </a:path>
              </a:pathLst>
            </a:custGeom>
            <a:solidFill>
              <a:srgbClr val="E2E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94" name="Freeform 685">
              <a:extLst>
                <a:ext uri="{FF2B5EF4-FFF2-40B4-BE49-F238E27FC236}">
                  <a16:creationId xmlns:a16="http://schemas.microsoft.com/office/drawing/2014/main" id="{911A5A8F-5831-49DE-8F4D-26A654667C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4219344"/>
              <a:ext cx="49212" cy="52388"/>
            </a:xfrm>
            <a:custGeom>
              <a:avLst/>
              <a:gdLst>
                <a:gd name="T0" fmla="*/ 22 w 25"/>
                <a:gd name="T1" fmla="*/ 20 h 26"/>
                <a:gd name="T2" fmla="*/ 14 w 25"/>
                <a:gd name="T3" fmla="*/ 25 h 26"/>
                <a:gd name="T4" fmla="*/ 8 w 25"/>
                <a:gd name="T5" fmla="*/ 23 h 26"/>
                <a:gd name="T6" fmla="*/ 1 w 25"/>
                <a:gd name="T7" fmla="*/ 12 h 26"/>
                <a:gd name="T8" fmla="*/ 3 w 25"/>
                <a:gd name="T9" fmla="*/ 6 h 26"/>
                <a:gd name="T10" fmla="*/ 11 w 25"/>
                <a:gd name="T11" fmla="*/ 1 h 26"/>
                <a:gd name="T12" fmla="*/ 17 w 25"/>
                <a:gd name="T13" fmla="*/ 2 h 26"/>
                <a:gd name="T14" fmla="*/ 24 w 25"/>
                <a:gd name="T15" fmla="*/ 14 h 26"/>
                <a:gd name="T16" fmla="*/ 22 w 25"/>
                <a:gd name="T17" fmla="*/ 2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6">
                  <a:moveTo>
                    <a:pt x="22" y="20"/>
                  </a:moveTo>
                  <a:cubicBezTo>
                    <a:pt x="14" y="25"/>
                    <a:pt x="14" y="25"/>
                    <a:pt x="14" y="25"/>
                  </a:cubicBezTo>
                  <a:cubicBezTo>
                    <a:pt x="12" y="26"/>
                    <a:pt x="9" y="25"/>
                    <a:pt x="8" y="23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0" y="10"/>
                    <a:pt x="1" y="7"/>
                    <a:pt x="3" y="6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3" y="0"/>
                    <a:pt x="16" y="0"/>
                    <a:pt x="17" y="2"/>
                  </a:cubicBezTo>
                  <a:cubicBezTo>
                    <a:pt x="24" y="14"/>
                    <a:pt x="24" y="14"/>
                    <a:pt x="24" y="14"/>
                  </a:cubicBezTo>
                  <a:cubicBezTo>
                    <a:pt x="25" y="16"/>
                    <a:pt x="24" y="19"/>
                    <a:pt x="22" y="20"/>
                  </a:cubicBezTo>
                  <a:close/>
                </a:path>
              </a:pathLst>
            </a:custGeom>
            <a:solidFill>
              <a:srgbClr val="EE2C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95" name="Freeform 686">
              <a:extLst>
                <a:ext uri="{FF2B5EF4-FFF2-40B4-BE49-F238E27FC236}">
                  <a16:creationId xmlns:a16="http://schemas.microsoft.com/office/drawing/2014/main" id="{552CD30F-0469-48A2-A68F-2F0E5ED2E6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13600" y="4308244"/>
              <a:ext cx="49212" cy="52388"/>
            </a:xfrm>
            <a:custGeom>
              <a:avLst/>
              <a:gdLst>
                <a:gd name="T0" fmla="*/ 22 w 25"/>
                <a:gd name="T1" fmla="*/ 21 h 26"/>
                <a:gd name="T2" fmla="*/ 14 w 25"/>
                <a:gd name="T3" fmla="*/ 25 h 26"/>
                <a:gd name="T4" fmla="*/ 8 w 25"/>
                <a:gd name="T5" fmla="*/ 23 h 26"/>
                <a:gd name="T6" fmla="*/ 2 w 25"/>
                <a:gd name="T7" fmla="*/ 13 h 26"/>
                <a:gd name="T8" fmla="*/ 3 w 25"/>
                <a:gd name="T9" fmla="*/ 6 h 26"/>
                <a:gd name="T10" fmla="*/ 11 w 25"/>
                <a:gd name="T11" fmla="*/ 2 h 26"/>
                <a:gd name="T12" fmla="*/ 18 w 25"/>
                <a:gd name="T13" fmla="*/ 3 h 26"/>
                <a:gd name="T14" fmla="*/ 24 w 25"/>
                <a:gd name="T15" fmla="*/ 14 h 26"/>
                <a:gd name="T16" fmla="*/ 22 w 25"/>
                <a:gd name="T17" fmla="*/ 21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6">
                  <a:moveTo>
                    <a:pt x="22" y="21"/>
                  </a:moveTo>
                  <a:cubicBezTo>
                    <a:pt x="14" y="25"/>
                    <a:pt x="14" y="25"/>
                    <a:pt x="14" y="25"/>
                  </a:cubicBezTo>
                  <a:cubicBezTo>
                    <a:pt x="12" y="26"/>
                    <a:pt x="9" y="26"/>
                    <a:pt x="8" y="2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0" y="10"/>
                    <a:pt x="1" y="8"/>
                    <a:pt x="3" y="6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4" y="0"/>
                    <a:pt x="16" y="1"/>
                    <a:pt x="18" y="3"/>
                  </a:cubicBezTo>
                  <a:cubicBezTo>
                    <a:pt x="24" y="14"/>
                    <a:pt x="24" y="14"/>
                    <a:pt x="24" y="14"/>
                  </a:cubicBezTo>
                  <a:cubicBezTo>
                    <a:pt x="25" y="16"/>
                    <a:pt x="24" y="19"/>
                    <a:pt x="22" y="21"/>
                  </a:cubicBezTo>
                  <a:close/>
                </a:path>
              </a:pathLst>
            </a:custGeom>
            <a:solidFill>
              <a:srgbClr val="F7F8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96" name="Freeform 687">
              <a:extLst>
                <a:ext uri="{FF2B5EF4-FFF2-40B4-BE49-F238E27FC236}">
                  <a16:creationId xmlns:a16="http://schemas.microsoft.com/office/drawing/2014/main" id="{AF5C1BA2-2DD0-4AFF-B238-80E910AFB9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88200" y="4265381"/>
              <a:ext cx="49212" cy="49213"/>
            </a:xfrm>
            <a:custGeom>
              <a:avLst/>
              <a:gdLst>
                <a:gd name="T0" fmla="*/ 21 w 25"/>
                <a:gd name="T1" fmla="*/ 20 h 25"/>
                <a:gd name="T2" fmla="*/ 15 w 25"/>
                <a:gd name="T3" fmla="*/ 24 h 25"/>
                <a:gd name="T4" fmla="*/ 7 w 25"/>
                <a:gd name="T5" fmla="*/ 22 h 25"/>
                <a:gd name="T6" fmla="*/ 2 w 25"/>
                <a:gd name="T7" fmla="*/ 13 h 25"/>
                <a:gd name="T8" fmla="*/ 4 w 25"/>
                <a:gd name="T9" fmla="*/ 5 h 25"/>
                <a:gd name="T10" fmla="*/ 10 w 25"/>
                <a:gd name="T11" fmla="*/ 1 h 25"/>
                <a:gd name="T12" fmla="*/ 18 w 25"/>
                <a:gd name="T13" fmla="*/ 3 h 25"/>
                <a:gd name="T14" fmla="*/ 23 w 25"/>
                <a:gd name="T15" fmla="*/ 13 h 25"/>
                <a:gd name="T16" fmla="*/ 21 w 25"/>
                <a:gd name="T17" fmla="*/ 2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5">
                  <a:moveTo>
                    <a:pt x="21" y="20"/>
                  </a:moveTo>
                  <a:cubicBezTo>
                    <a:pt x="15" y="24"/>
                    <a:pt x="15" y="24"/>
                    <a:pt x="15" y="24"/>
                  </a:cubicBezTo>
                  <a:cubicBezTo>
                    <a:pt x="12" y="25"/>
                    <a:pt x="9" y="24"/>
                    <a:pt x="7" y="22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0" y="10"/>
                    <a:pt x="1" y="7"/>
                    <a:pt x="4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3" y="0"/>
                    <a:pt x="16" y="1"/>
                    <a:pt x="18" y="3"/>
                  </a:cubicBezTo>
                  <a:cubicBezTo>
                    <a:pt x="23" y="13"/>
                    <a:pt x="23" y="13"/>
                    <a:pt x="23" y="13"/>
                  </a:cubicBezTo>
                  <a:cubicBezTo>
                    <a:pt x="25" y="15"/>
                    <a:pt x="24" y="19"/>
                    <a:pt x="21" y="20"/>
                  </a:cubicBezTo>
                  <a:close/>
                </a:path>
              </a:pathLst>
            </a:custGeom>
            <a:solidFill>
              <a:srgbClr val="E2E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97" name="Freeform 688">
              <a:extLst>
                <a:ext uri="{FF2B5EF4-FFF2-40B4-BE49-F238E27FC236}">
                  <a16:creationId xmlns:a16="http://schemas.microsoft.com/office/drawing/2014/main" id="{326C4D82-676F-4393-B12A-1048E8B7F1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59600" y="4163781"/>
              <a:ext cx="215900" cy="128588"/>
            </a:xfrm>
            <a:custGeom>
              <a:avLst/>
              <a:gdLst>
                <a:gd name="T0" fmla="*/ 136 w 136"/>
                <a:gd name="T1" fmla="*/ 4 h 81"/>
                <a:gd name="T2" fmla="*/ 1 w 136"/>
                <a:gd name="T3" fmla="*/ 81 h 81"/>
                <a:gd name="T4" fmla="*/ 0 w 136"/>
                <a:gd name="T5" fmla="*/ 78 h 81"/>
                <a:gd name="T6" fmla="*/ 135 w 136"/>
                <a:gd name="T7" fmla="*/ 0 h 81"/>
                <a:gd name="T8" fmla="*/ 136 w 136"/>
                <a:gd name="T9" fmla="*/ 4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6" h="81">
                  <a:moveTo>
                    <a:pt x="136" y="4"/>
                  </a:moveTo>
                  <a:lnTo>
                    <a:pt x="1" y="81"/>
                  </a:lnTo>
                  <a:lnTo>
                    <a:pt x="0" y="78"/>
                  </a:lnTo>
                  <a:lnTo>
                    <a:pt x="135" y="0"/>
                  </a:lnTo>
                  <a:lnTo>
                    <a:pt x="136" y="4"/>
                  </a:lnTo>
                  <a:close/>
                </a:path>
              </a:pathLst>
            </a:custGeom>
            <a:solidFill>
              <a:srgbClr val="333C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98" name="Freeform 689">
              <a:extLst>
                <a:ext uri="{FF2B5EF4-FFF2-40B4-BE49-F238E27FC236}">
                  <a16:creationId xmlns:a16="http://schemas.microsoft.com/office/drawing/2014/main" id="{9CEAD2CA-1ED3-499E-8922-7951655C79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20213" y="4790844"/>
              <a:ext cx="55562" cy="125413"/>
            </a:xfrm>
            <a:custGeom>
              <a:avLst/>
              <a:gdLst>
                <a:gd name="T0" fmla="*/ 23 w 28"/>
                <a:gd name="T1" fmla="*/ 37 h 63"/>
                <a:gd name="T2" fmla="*/ 28 w 28"/>
                <a:gd name="T3" fmla="*/ 11 h 63"/>
                <a:gd name="T4" fmla="*/ 9 w 28"/>
                <a:gd name="T5" fmla="*/ 14 h 63"/>
                <a:gd name="T6" fmla="*/ 2 w 28"/>
                <a:gd name="T7" fmla="*/ 54 h 63"/>
                <a:gd name="T8" fmla="*/ 23 w 28"/>
                <a:gd name="T9" fmla="*/ 37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63">
                  <a:moveTo>
                    <a:pt x="23" y="37"/>
                  </a:moveTo>
                  <a:cubicBezTo>
                    <a:pt x="28" y="11"/>
                    <a:pt x="28" y="11"/>
                    <a:pt x="28" y="11"/>
                  </a:cubicBezTo>
                  <a:cubicBezTo>
                    <a:pt x="28" y="11"/>
                    <a:pt x="21" y="0"/>
                    <a:pt x="9" y="14"/>
                  </a:cubicBezTo>
                  <a:cubicBezTo>
                    <a:pt x="9" y="14"/>
                    <a:pt x="0" y="46"/>
                    <a:pt x="2" y="54"/>
                  </a:cubicBezTo>
                  <a:cubicBezTo>
                    <a:pt x="4" y="63"/>
                    <a:pt x="23" y="37"/>
                    <a:pt x="23" y="37"/>
                  </a:cubicBez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99" name="Freeform 690">
              <a:extLst>
                <a:ext uri="{FF2B5EF4-FFF2-40B4-BE49-F238E27FC236}">
                  <a16:creationId xmlns:a16="http://schemas.microsoft.com/office/drawing/2014/main" id="{EDFCCA22-22DF-41E6-BFC1-F8F475BA48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50163" y="4530494"/>
              <a:ext cx="565150" cy="630238"/>
            </a:xfrm>
            <a:custGeom>
              <a:avLst/>
              <a:gdLst>
                <a:gd name="T0" fmla="*/ 278 w 356"/>
                <a:gd name="T1" fmla="*/ 16 h 397"/>
                <a:gd name="T2" fmla="*/ 251 w 356"/>
                <a:gd name="T3" fmla="*/ 7 h 397"/>
                <a:gd name="T4" fmla="*/ 228 w 356"/>
                <a:gd name="T5" fmla="*/ 23 h 397"/>
                <a:gd name="T6" fmla="*/ 201 w 356"/>
                <a:gd name="T7" fmla="*/ 15 h 397"/>
                <a:gd name="T8" fmla="*/ 178 w 356"/>
                <a:gd name="T9" fmla="*/ 31 h 397"/>
                <a:gd name="T10" fmla="*/ 150 w 356"/>
                <a:gd name="T11" fmla="*/ 23 h 397"/>
                <a:gd name="T12" fmla="*/ 128 w 356"/>
                <a:gd name="T13" fmla="*/ 39 h 397"/>
                <a:gd name="T14" fmla="*/ 100 w 356"/>
                <a:gd name="T15" fmla="*/ 31 h 397"/>
                <a:gd name="T16" fmla="*/ 78 w 356"/>
                <a:gd name="T17" fmla="*/ 47 h 397"/>
                <a:gd name="T18" fmla="*/ 50 w 356"/>
                <a:gd name="T19" fmla="*/ 39 h 397"/>
                <a:gd name="T20" fmla="*/ 27 w 356"/>
                <a:gd name="T21" fmla="*/ 55 h 397"/>
                <a:gd name="T22" fmla="*/ 0 w 356"/>
                <a:gd name="T23" fmla="*/ 46 h 397"/>
                <a:gd name="T24" fmla="*/ 2 w 356"/>
                <a:gd name="T25" fmla="*/ 59 h 397"/>
                <a:gd name="T26" fmla="*/ 24 w 356"/>
                <a:gd name="T27" fmla="*/ 197 h 397"/>
                <a:gd name="T28" fmla="*/ 55 w 356"/>
                <a:gd name="T29" fmla="*/ 397 h 397"/>
                <a:gd name="T30" fmla="*/ 356 w 356"/>
                <a:gd name="T31" fmla="*/ 351 h 397"/>
                <a:gd name="T32" fmla="*/ 325 w 356"/>
                <a:gd name="T33" fmla="*/ 150 h 397"/>
                <a:gd name="T34" fmla="*/ 303 w 356"/>
                <a:gd name="T35" fmla="*/ 12 h 397"/>
                <a:gd name="T36" fmla="*/ 301 w 356"/>
                <a:gd name="T37" fmla="*/ 0 h 397"/>
                <a:gd name="T38" fmla="*/ 278 w 356"/>
                <a:gd name="T39" fmla="*/ 16 h 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56" h="397">
                  <a:moveTo>
                    <a:pt x="278" y="16"/>
                  </a:moveTo>
                  <a:lnTo>
                    <a:pt x="251" y="7"/>
                  </a:lnTo>
                  <a:lnTo>
                    <a:pt x="228" y="23"/>
                  </a:lnTo>
                  <a:lnTo>
                    <a:pt x="201" y="15"/>
                  </a:lnTo>
                  <a:lnTo>
                    <a:pt x="178" y="31"/>
                  </a:lnTo>
                  <a:lnTo>
                    <a:pt x="150" y="23"/>
                  </a:lnTo>
                  <a:lnTo>
                    <a:pt x="128" y="39"/>
                  </a:lnTo>
                  <a:lnTo>
                    <a:pt x="100" y="31"/>
                  </a:lnTo>
                  <a:lnTo>
                    <a:pt x="78" y="47"/>
                  </a:lnTo>
                  <a:lnTo>
                    <a:pt x="50" y="39"/>
                  </a:lnTo>
                  <a:lnTo>
                    <a:pt x="27" y="55"/>
                  </a:lnTo>
                  <a:lnTo>
                    <a:pt x="0" y="46"/>
                  </a:lnTo>
                  <a:lnTo>
                    <a:pt x="2" y="59"/>
                  </a:lnTo>
                  <a:lnTo>
                    <a:pt x="24" y="197"/>
                  </a:lnTo>
                  <a:lnTo>
                    <a:pt x="55" y="397"/>
                  </a:lnTo>
                  <a:lnTo>
                    <a:pt x="356" y="351"/>
                  </a:lnTo>
                  <a:lnTo>
                    <a:pt x="325" y="150"/>
                  </a:lnTo>
                  <a:lnTo>
                    <a:pt x="303" y="12"/>
                  </a:lnTo>
                  <a:lnTo>
                    <a:pt x="301" y="0"/>
                  </a:lnTo>
                  <a:lnTo>
                    <a:pt x="278" y="16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00" name="Freeform 691">
              <a:extLst>
                <a:ext uri="{FF2B5EF4-FFF2-40B4-BE49-F238E27FC236}">
                  <a16:creationId xmlns:a16="http://schemas.microsoft.com/office/drawing/2014/main" id="{93DCD8C5-2519-4467-8185-FF804CB692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9850" y="4589231"/>
              <a:ext cx="423862" cy="117475"/>
            </a:xfrm>
            <a:custGeom>
              <a:avLst/>
              <a:gdLst>
                <a:gd name="T0" fmla="*/ 210 w 213"/>
                <a:gd name="T1" fmla="*/ 27 h 59"/>
                <a:gd name="T2" fmla="*/ 7 w 213"/>
                <a:gd name="T3" fmla="*/ 58 h 59"/>
                <a:gd name="T4" fmla="*/ 4 w 213"/>
                <a:gd name="T5" fmla="*/ 56 h 59"/>
                <a:gd name="T6" fmla="*/ 0 w 213"/>
                <a:gd name="T7" fmla="*/ 36 h 59"/>
                <a:gd name="T8" fmla="*/ 3 w 213"/>
                <a:gd name="T9" fmla="*/ 32 h 59"/>
                <a:gd name="T10" fmla="*/ 206 w 213"/>
                <a:gd name="T11" fmla="*/ 0 h 59"/>
                <a:gd name="T12" fmla="*/ 210 w 213"/>
                <a:gd name="T13" fmla="*/ 3 h 59"/>
                <a:gd name="T14" fmla="*/ 213 w 213"/>
                <a:gd name="T15" fmla="*/ 23 h 59"/>
                <a:gd name="T16" fmla="*/ 210 w 213"/>
                <a:gd name="T17" fmla="*/ 2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3" h="59">
                  <a:moveTo>
                    <a:pt x="210" y="27"/>
                  </a:moveTo>
                  <a:cubicBezTo>
                    <a:pt x="7" y="58"/>
                    <a:pt x="7" y="58"/>
                    <a:pt x="7" y="58"/>
                  </a:cubicBezTo>
                  <a:cubicBezTo>
                    <a:pt x="6" y="59"/>
                    <a:pt x="4" y="57"/>
                    <a:pt x="4" y="5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4"/>
                    <a:pt x="1" y="32"/>
                    <a:pt x="3" y="32"/>
                  </a:cubicBezTo>
                  <a:cubicBezTo>
                    <a:pt x="206" y="0"/>
                    <a:pt x="206" y="0"/>
                    <a:pt x="206" y="0"/>
                  </a:cubicBezTo>
                  <a:cubicBezTo>
                    <a:pt x="208" y="0"/>
                    <a:pt x="209" y="1"/>
                    <a:pt x="210" y="3"/>
                  </a:cubicBezTo>
                  <a:cubicBezTo>
                    <a:pt x="213" y="23"/>
                    <a:pt x="213" y="23"/>
                    <a:pt x="213" y="23"/>
                  </a:cubicBezTo>
                  <a:cubicBezTo>
                    <a:pt x="213" y="25"/>
                    <a:pt x="212" y="27"/>
                    <a:pt x="210" y="27"/>
                  </a:cubicBezTo>
                  <a:close/>
                </a:path>
              </a:pathLst>
            </a:custGeom>
            <a:solidFill>
              <a:srgbClr val="EE2C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01" name="Freeform 692">
              <a:extLst>
                <a:ext uri="{FF2B5EF4-FFF2-40B4-BE49-F238E27FC236}">
                  <a16:creationId xmlns:a16="http://schemas.microsoft.com/office/drawing/2014/main" id="{6E2F95E8-6D96-4322-A7F4-2C0CBECB3E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00963" y="4711469"/>
              <a:ext cx="144462" cy="166688"/>
            </a:xfrm>
            <a:custGeom>
              <a:avLst/>
              <a:gdLst>
                <a:gd name="T0" fmla="*/ 69 w 72"/>
                <a:gd name="T1" fmla="*/ 75 h 84"/>
                <a:gd name="T2" fmla="*/ 15 w 72"/>
                <a:gd name="T3" fmla="*/ 83 h 84"/>
                <a:gd name="T4" fmla="*/ 11 w 72"/>
                <a:gd name="T5" fmla="*/ 81 h 84"/>
                <a:gd name="T6" fmla="*/ 0 w 72"/>
                <a:gd name="T7" fmla="*/ 12 h 84"/>
                <a:gd name="T8" fmla="*/ 3 w 72"/>
                <a:gd name="T9" fmla="*/ 9 h 84"/>
                <a:gd name="T10" fmla="*/ 58 w 72"/>
                <a:gd name="T11" fmla="*/ 0 h 84"/>
                <a:gd name="T12" fmla="*/ 61 w 72"/>
                <a:gd name="T13" fmla="*/ 3 h 84"/>
                <a:gd name="T14" fmla="*/ 72 w 72"/>
                <a:gd name="T15" fmla="*/ 71 h 84"/>
                <a:gd name="T16" fmla="*/ 69 w 72"/>
                <a:gd name="T17" fmla="*/ 75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" h="84">
                  <a:moveTo>
                    <a:pt x="69" y="75"/>
                  </a:moveTo>
                  <a:cubicBezTo>
                    <a:pt x="15" y="83"/>
                    <a:pt x="15" y="83"/>
                    <a:pt x="15" y="83"/>
                  </a:cubicBezTo>
                  <a:cubicBezTo>
                    <a:pt x="13" y="84"/>
                    <a:pt x="11" y="82"/>
                    <a:pt x="11" y="81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1"/>
                    <a:pt x="1" y="9"/>
                    <a:pt x="3" y="9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59" y="0"/>
                    <a:pt x="61" y="1"/>
                    <a:pt x="61" y="3"/>
                  </a:cubicBezTo>
                  <a:cubicBezTo>
                    <a:pt x="72" y="71"/>
                    <a:pt x="72" y="71"/>
                    <a:pt x="72" y="71"/>
                  </a:cubicBezTo>
                  <a:cubicBezTo>
                    <a:pt x="72" y="73"/>
                    <a:pt x="71" y="75"/>
                    <a:pt x="69" y="75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02" name="Freeform 693">
              <a:extLst>
                <a:ext uri="{FF2B5EF4-FFF2-40B4-BE49-F238E27FC236}">
                  <a16:creationId xmlns:a16="http://schemas.microsoft.com/office/drawing/2014/main" id="{24041DAC-49E5-4DBC-A9A8-F5B7C729CE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27950" y="4874981"/>
              <a:ext cx="155575" cy="242888"/>
            </a:xfrm>
            <a:custGeom>
              <a:avLst/>
              <a:gdLst>
                <a:gd name="T0" fmla="*/ 74 w 78"/>
                <a:gd name="T1" fmla="*/ 114 h 122"/>
                <a:gd name="T2" fmla="*/ 21 w 78"/>
                <a:gd name="T3" fmla="*/ 122 h 122"/>
                <a:gd name="T4" fmla="*/ 17 w 78"/>
                <a:gd name="T5" fmla="*/ 119 h 122"/>
                <a:gd name="T6" fmla="*/ 0 w 78"/>
                <a:gd name="T7" fmla="*/ 13 h 122"/>
                <a:gd name="T8" fmla="*/ 3 w 78"/>
                <a:gd name="T9" fmla="*/ 8 h 122"/>
                <a:gd name="T10" fmla="*/ 57 w 78"/>
                <a:gd name="T11" fmla="*/ 0 h 122"/>
                <a:gd name="T12" fmla="*/ 61 w 78"/>
                <a:gd name="T13" fmla="*/ 3 h 122"/>
                <a:gd name="T14" fmla="*/ 78 w 78"/>
                <a:gd name="T15" fmla="*/ 109 h 122"/>
                <a:gd name="T16" fmla="*/ 74 w 78"/>
                <a:gd name="T17" fmla="*/ 114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8" h="122">
                  <a:moveTo>
                    <a:pt x="74" y="114"/>
                  </a:moveTo>
                  <a:cubicBezTo>
                    <a:pt x="21" y="122"/>
                    <a:pt x="21" y="122"/>
                    <a:pt x="21" y="122"/>
                  </a:cubicBezTo>
                  <a:cubicBezTo>
                    <a:pt x="19" y="122"/>
                    <a:pt x="17" y="121"/>
                    <a:pt x="17" y="119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1"/>
                    <a:pt x="1" y="9"/>
                    <a:pt x="3" y="8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59" y="0"/>
                    <a:pt x="61" y="1"/>
                    <a:pt x="61" y="3"/>
                  </a:cubicBezTo>
                  <a:cubicBezTo>
                    <a:pt x="78" y="109"/>
                    <a:pt x="78" y="109"/>
                    <a:pt x="78" y="109"/>
                  </a:cubicBezTo>
                  <a:cubicBezTo>
                    <a:pt x="78" y="111"/>
                    <a:pt x="76" y="113"/>
                    <a:pt x="74" y="114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03" name="Freeform 694">
              <a:extLst>
                <a:ext uri="{FF2B5EF4-FFF2-40B4-BE49-F238E27FC236}">
                  <a16:creationId xmlns:a16="http://schemas.microsoft.com/office/drawing/2014/main" id="{B3AFD1D4-4A14-47D4-BF8E-F1CDFF2CEC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40663" y="4665431"/>
              <a:ext cx="282575" cy="85725"/>
            </a:xfrm>
            <a:custGeom>
              <a:avLst/>
              <a:gdLst>
                <a:gd name="T0" fmla="*/ 140 w 142"/>
                <a:gd name="T1" fmla="*/ 22 h 43"/>
                <a:gd name="T2" fmla="*/ 6 w 142"/>
                <a:gd name="T3" fmla="*/ 43 h 43"/>
                <a:gd name="T4" fmla="*/ 3 w 142"/>
                <a:gd name="T5" fmla="*/ 41 h 43"/>
                <a:gd name="T6" fmla="*/ 0 w 142"/>
                <a:gd name="T7" fmla="*/ 24 h 43"/>
                <a:gd name="T8" fmla="*/ 2 w 142"/>
                <a:gd name="T9" fmla="*/ 21 h 43"/>
                <a:gd name="T10" fmla="*/ 137 w 142"/>
                <a:gd name="T11" fmla="*/ 0 h 43"/>
                <a:gd name="T12" fmla="*/ 139 w 142"/>
                <a:gd name="T13" fmla="*/ 2 h 43"/>
                <a:gd name="T14" fmla="*/ 142 w 142"/>
                <a:gd name="T15" fmla="*/ 19 h 43"/>
                <a:gd name="T16" fmla="*/ 140 w 142"/>
                <a:gd name="T17" fmla="*/ 22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2" h="43">
                  <a:moveTo>
                    <a:pt x="140" y="22"/>
                  </a:moveTo>
                  <a:cubicBezTo>
                    <a:pt x="6" y="43"/>
                    <a:pt x="6" y="43"/>
                    <a:pt x="6" y="43"/>
                  </a:cubicBezTo>
                  <a:cubicBezTo>
                    <a:pt x="4" y="43"/>
                    <a:pt x="3" y="42"/>
                    <a:pt x="3" y="41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2"/>
                    <a:pt x="1" y="21"/>
                    <a:pt x="2" y="21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38" y="0"/>
                    <a:pt x="139" y="1"/>
                    <a:pt x="139" y="2"/>
                  </a:cubicBezTo>
                  <a:cubicBezTo>
                    <a:pt x="142" y="19"/>
                    <a:pt x="142" y="19"/>
                    <a:pt x="142" y="19"/>
                  </a:cubicBezTo>
                  <a:cubicBezTo>
                    <a:pt x="142" y="20"/>
                    <a:pt x="141" y="21"/>
                    <a:pt x="140" y="22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04" name="Freeform 695">
              <a:extLst>
                <a:ext uri="{FF2B5EF4-FFF2-40B4-BE49-F238E27FC236}">
                  <a16:creationId xmlns:a16="http://schemas.microsoft.com/office/drawing/2014/main" id="{E90D79CF-8745-40BD-9D44-DF65E870C3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48600" y="4720994"/>
              <a:ext cx="280987" cy="69850"/>
            </a:xfrm>
            <a:custGeom>
              <a:avLst/>
              <a:gdLst>
                <a:gd name="T0" fmla="*/ 177 w 177"/>
                <a:gd name="T1" fmla="*/ 16 h 44"/>
                <a:gd name="T2" fmla="*/ 3 w 177"/>
                <a:gd name="T3" fmla="*/ 44 h 44"/>
                <a:gd name="T4" fmla="*/ 0 w 177"/>
                <a:gd name="T5" fmla="*/ 28 h 44"/>
                <a:gd name="T6" fmla="*/ 175 w 177"/>
                <a:gd name="T7" fmla="*/ 0 h 44"/>
                <a:gd name="T8" fmla="*/ 177 w 177"/>
                <a:gd name="T9" fmla="*/ 16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7" h="44">
                  <a:moveTo>
                    <a:pt x="177" y="16"/>
                  </a:moveTo>
                  <a:lnTo>
                    <a:pt x="3" y="44"/>
                  </a:lnTo>
                  <a:lnTo>
                    <a:pt x="0" y="28"/>
                  </a:lnTo>
                  <a:lnTo>
                    <a:pt x="175" y="0"/>
                  </a:lnTo>
                  <a:lnTo>
                    <a:pt x="177" y="16"/>
                  </a:ln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05" name="Freeform 696">
              <a:extLst>
                <a:ext uri="{FF2B5EF4-FFF2-40B4-BE49-F238E27FC236}">
                  <a16:creationId xmlns:a16="http://schemas.microsoft.com/office/drawing/2014/main" id="{78A901C5-0D09-4B3B-9C3D-ACAB03339F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56538" y="4768619"/>
              <a:ext cx="279400" cy="53975"/>
            </a:xfrm>
            <a:custGeom>
              <a:avLst/>
              <a:gdLst>
                <a:gd name="T0" fmla="*/ 139 w 140"/>
                <a:gd name="T1" fmla="*/ 5 h 27"/>
                <a:gd name="T2" fmla="*/ 2 w 140"/>
                <a:gd name="T3" fmla="*/ 27 h 27"/>
                <a:gd name="T4" fmla="*/ 1 w 140"/>
                <a:gd name="T5" fmla="*/ 25 h 27"/>
                <a:gd name="T6" fmla="*/ 0 w 140"/>
                <a:gd name="T7" fmla="*/ 22 h 27"/>
                <a:gd name="T8" fmla="*/ 1 w 140"/>
                <a:gd name="T9" fmla="*/ 21 h 27"/>
                <a:gd name="T10" fmla="*/ 138 w 140"/>
                <a:gd name="T11" fmla="*/ 0 h 27"/>
                <a:gd name="T12" fmla="*/ 139 w 140"/>
                <a:gd name="T13" fmla="*/ 1 h 27"/>
                <a:gd name="T14" fmla="*/ 140 w 140"/>
                <a:gd name="T15" fmla="*/ 4 h 27"/>
                <a:gd name="T16" fmla="*/ 139 w 140"/>
                <a:gd name="T17" fmla="*/ 5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" h="27">
                  <a:moveTo>
                    <a:pt x="139" y="5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1" y="27"/>
                    <a:pt x="1" y="26"/>
                    <a:pt x="1" y="25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1"/>
                    <a:pt x="1" y="21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8" y="0"/>
                    <a:pt x="139" y="0"/>
                    <a:pt x="139" y="1"/>
                  </a:cubicBezTo>
                  <a:cubicBezTo>
                    <a:pt x="140" y="4"/>
                    <a:pt x="140" y="4"/>
                    <a:pt x="140" y="4"/>
                  </a:cubicBezTo>
                  <a:cubicBezTo>
                    <a:pt x="140" y="4"/>
                    <a:pt x="139" y="5"/>
                    <a:pt x="139" y="5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06" name="Freeform 697">
              <a:extLst>
                <a:ext uri="{FF2B5EF4-FFF2-40B4-BE49-F238E27FC236}">
                  <a16:creationId xmlns:a16="http://schemas.microsoft.com/office/drawing/2014/main" id="{6703E542-7F05-454E-8FD7-D01BEAB90B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61300" y="4789256"/>
              <a:ext cx="276225" cy="53975"/>
            </a:xfrm>
            <a:custGeom>
              <a:avLst/>
              <a:gdLst>
                <a:gd name="T0" fmla="*/ 138 w 139"/>
                <a:gd name="T1" fmla="*/ 6 h 27"/>
                <a:gd name="T2" fmla="*/ 2 w 139"/>
                <a:gd name="T3" fmla="*/ 27 h 27"/>
                <a:gd name="T4" fmla="*/ 0 w 139"/>
                <a:gd name="T5" fmla="*/ 26 h 27"/>
                <a:gd name="T6" fmla="*/ 0 w 139"/>
                <a:gd name="T7" fmla="*/ 23 h 27"/>
                <a:gd name="T8" fmla="*/ 1 w 139"/>
                <a:gd name="T9" fmla="*/ 21 h 27"/>
                <a:gd name="T10" fmla="*/ 137 w 139"/>
                <a:gd name="T11" fmla="*/ 0 h 27"/>
                <a:gd name="T12" fmla="*/ 139 w 139"/>
                <a:gd name="T13" fmla="*/ 1 h 27"/>
                <a:gd name="T14" fmla="*/ 139 w 139"/>
                <a:gd name="T15" fmla="*/ 4 h 27"/>
                <a:gd name="T16" fmla="*/ 138 w 139"/>
                <a:gd name="T17" fmla="*/ 6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9" h="27">
                  <a:moveTo>
                    <a:pt x="138" y="6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1" y="27"/>
                    <a:pt x="0" y="26"/>
                    <a:pt x="0" y="2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2"/>
                    <a:pt x="0" y="21"/>
                    <a:pt x="1" y="21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38" y="0"/>
                    <a:pt x="139" y="0"/>
                    <a:pt x="139" y="1"/>
                  </a:cubicBezTo>
                  <a:cubicBezTo>
                    <a:pt x="139" y="4"/>
                    <a:pt x="139" y="4"/>
                    <a:pt x="139" y="4"/>
                  </a:cubicBezTo>
                  <a:cubicBezTo>
                    <a:pt x="139" y="5"/>
                    <a:pt x="139" y="5"/>
                    <a:pt x="138" y="6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07" name="Freeform 698">
              <a:extLst>
                <a:ext uri="{FF2B5EF4-FFF2-40B4-BE49-F238E27FC236}">
                  <a16:creationId xmlns:a16="http://schemas.microsoft.com/office/drawing/2014/main" id="{D1B1AA84-18BB-4C4E-A015-86AE666623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62888" y="4808306"/>
              <a:ext cx="279400" cy="53975"/>
            </a:xfrm>
            <a:custGeom>
              <a:avLst/>
              <a:gdLst>
                <a:gd name="T0" fmla="*/ 139 w 140"/>
                <a:gd name="T1" fmla="*/ 6 h 27"/>
                <a:gd name="T2" fmla="*/ 2 w 140"/>
                <a:gd name="T3" fmla="*/ 27 h 27"/>
                <a:gd name="T4" fmla="*/ 1 w 140"/>
                <a:gd name="T5" fmla="*/ 26 h 27"/>
                <a:gd name="T6" fmla="*/ 0 w 140"/>
                <a:gd name="T7" fmla="*/ 23 h 27"/>
                <a:gd name="T8" fmla="*/ 1 w 140"/>
                <a:gd name="T9" fmla="*/ 21 h 27"/>
                <a:gd name="T10" fmla="*/ 138 w 140"/>
                <a:gd name="T11" fmla="*/ 0 h 27"/>
                <a:gd name="T12" fmla="*/ 139 w 140"/>
                <a:gd name="T13" fmla="*/ 1 h 27"/>
                <a:gd name="T14" fmla="*/ 140 w 140"/>
                <a:gd name="T15" fmla="*/ 4 h 27"/>
                <a:gd name="T16" fmla="*/ 139 w 140"/>
                <a:gd name="T17" fmla="*/ 6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" h="27">
                  <a:moveTo>
                    <a:pt x="139" y="6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1" y="27"/>
                    <a:pt x="1" y="2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2"/>
                    <a:pt x="1" y="21"/>
                    <a:pt x="1" y="21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1"/>
                  </a:cubicBezTo>
                  <a:cubicBezTo>
                    <a:pt x="140" y="4"/>
                    <a:pt x="140" y="4"/>
                    <a:pt x="140" y="4"/>
                  </a:cubicBezTo>
                  <a:cubicBezTo>
                    <a:pt x="140" y="5"/>
                    <a:pt x="140" y="6"/>
                    <a:pt x="139" y="6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08" name="Freeform 699">
              <a:extLst>
                <a:ext uri="{FF2B5EF4-FFF2-40B4-BE49-F238E27FC236}">
                  <a16:creationId xmlns:a16="http://schemas.microsoft.com/office/drawing/2014/main" id="{772B315C-EA99-4CEB-9E1E-86508762B1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67650" y="4828944"/>
              <a:ext cx="277812" cy="53975"/>
            </a:xfrm>
            <a:custGeom>
              <a:avLst/>
              <a:gdLst>
                <a:gd name="T0" fmla="*/ 138 w 140"/>
                <a:gd name="T1" fmla="*/ 6 h 27"/>
                <a:gd name="T2" fmla="*/ 2 w 140"/>
                <a:gd name="T3" fmla="*/ 27 h 27"/>
                <a:gd name="T4" fmla="*/ 0 w 140"/>
                <a:gd name="T5" fmla="*/ 26 h 27"/>
                <a:gd name="T6" fmla="*/ 0 w 140"/>
                <a:gd name="T7" fmla="*/ 23 h 27"/>
                <a:gd name="T8" fmla="*/ 1 w 140"/>
                <a:gd name="T9" fmla="*/ 22 h 27"/>
                <a:gd name="T10" fmla="*/ 138 w 140"/>
                <a:gd name="T11" fmla="*/ 0 h 27"/>
                <a:gd name="T12" fmla="*/ 139 w 140"/>
                <a:gd name="T13" fmla="*/ 1 h 27"/>
                <a:gd name="T14" fmla="*/ 140 w 140"/>
                <a:gd name="T15" fmla="*/ 4 h 27"/>
                <a:gd name="T16" fmla="*/ 138 w 140"/>
                <a:gd name="T17" fmla="*/ 6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" h="27">
                  <a:moveTo>
                    <a:pt x="138" y="6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1" y="27"/>
                    <a:pt x="0" y="27"/>
                    <a:pt x="0" y="2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2"/>
                    <a:pt x="0" y="22"/>
                    <a:pt x="1" y="2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8" y="0"/>
                    <a:pt x="139" y="1"/>
                    <a:pt x="139" y="1"/>
                  </a:cubicBezTo>
                  <a:cubicBezTo>
                    <a:pt x="140" y="4"/>
                    <a:pt x="140" y="4"/>
                    <a:pt x="140" y="4"/>
                  </a:cubicBezTo>
                  <a:cubicBezTo>
                    <a:pt x="140" y="5"/>
                    <a:pt x="139" y="6"/>
                    <a:pt x="138" y="6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09" name="Freeform 700">
              <a:extLst>
                <a:ext uri="{FF2B5EF4-FFF2-40B4-BE49-F238E27FC236}">
                  <a16:creationId xmlns:a16="http://schemas.microsoft.com/office/drawing/2014/main" id="{87AB3894-BC02-47CE-84FF-C567FB9C19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69238" y="4847994"/>
              <a:ext cx="277812" cy="57150"/>
            </a:xfrm>
            <a:custGeom>
              <a:avLst/>
              <a:gdLst>
                <a:gd name="T0" fmla="*/ 139 w 140"/>
                <a:gd name="T1" fmla="*/ 6 h 28"/>
                <a:gd name="T2" fmla="*/ 2 w 140"/>
                <a:gd name="T3" fmla="*/ 27 h 28"/>
                <a:gd name="T4" fmla="*/ 1 w 140"/>
                <a:gd name="T5" fmla="*/ 26 h 28"/>
                <a:gd name="T6" fmla="*/ 0 w 140"/>
                <a:gd name="T7" fmla="*/ 23 h 28"/>
                <a:gd name="T8" fmla="*/ 2 w 140"/>
                <a:gd name="T9" fmla="*/ 22 h 28"/>
                <a:gd name="T10" fmla="*/ 138 w 140"/>
                <a:gd name="T11" fmla="*/ 1 h 28"/>
                <a:gd name="T12" fmla="*/ 140 w 140"/>
                <a:gd name="T13" fmla="*/ 2 h 28"/>
                <a:gd name="T14" fmla="*/ 140 w 140"/>
                <a:gd name="T15" fmla="*/ 5 h 28"/>
                <a:gd name="T16" fmla="*/ 139 w 140"/>
                <a:gd name="T17" fmla="*/ 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" h="28">
                  <a:moveTo>
                    <a:pt x="139" y="6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2" y="28"/>
                    <a:pt x="1" y="27"/>
                    <a:pt x="1" y="2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1" y="22"/>
                    <a:pt x="2" y="22"/>
                  </a:cubicBezTo>
                  <a:cubicBezTo>
                    <a:pt x="138" y="1"/>
                    <a:pt x="138" y="1"/>
                    <a:pt x="138" y="1"/>
                  </a:cubicBezTo>
                  <a:cubicBezTo>
                    <a:pt x="139" y="0"/>
                    <a:pt x="140" y="1"/>
                    <a:pt x="140" y="2"/>
                  </a:cubicBezTo>
                  <a:cubicBezTo>
                    <a:pt x="140" y="5"/>
                    <a:pt x="140" y="5"/>
                    <a:pt x="140" y="5"/>
                  </a:cubicBezTo>
                  <a:cubicBezTo>
                    <a:pt x="140" y="5"/>
                    <a:pt x="140" y="6"/>
                    <a:pt x="139" y="6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10" name="Freeform 701">
              <a:extLst>
                <a:ext uri="{FF2B5EF4-FFF2-40B4-BE49-F238E27FC236}">
                  <a16:creationId xmlns:a16="http://schemas.microsoft.com/office/drawing/2014/main" id="{4823AB61-BC8F-4547-8EB1-BAA33658A8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72413" y="4870219"/>
              <a:ext cx="279400" cy="53975"/>
            </a:xfrm>
            <a:custGeom>
              <a:avLst/>
              <a:gdLst>
                <a:gd name="T0" fmla="*/ 139 w 140"/>
                <a:gd name="T1" fmla="*/ 5 h 27"/>
                <a:gd name="T2" fmla="*/ 2 w 140"/>
                <a:gd name="T3" fmla="*/ 27 h 27"/>
                <a:gd name="T4" fmla="*/ 1 w 140"/>
                <a:gd name="T5" fmla="*/ 26 h 27"/>
                <a:gd name="T6" fmla="*/ 0 w 140"/>
                <a:gd name="T7" fmla="*/ 23 h 27"/>
                <a:gd name="T8" fmla="*/ 1 w 140"/>
                <a:gd name="T9" fmla="*/ 21 h 27"/>
                <a:gd name="T10" fmla="*/ 138 w 140"/>
                <a:gd name="T11" fmla="*/ 0 h 27"/>
                <a:gd name="T12" fmla="*/ 139 w 140"/>
                <a:gd name="T13" fmla="*/ 1 h 27"/>
                <a:gd name="T14" fmla="*/ 140 w 140"/>
                <a:gd name="T15" fmla="*/ 4 h 27"/>
                <a:gd name="T16" fmla="*/ 139 w 140"/>
                <a:gd name="T17" fmla="*/ 5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" h="27">
                  <a:moveTo>
                    <a:pt x="139" y="5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1" y="27"/>
                    <a:pt x="1" y="26"/>
                    <a:pt x="1" y="2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2"/>
                    <a:pt x="0" y="21"/>
                    <a:pt x="1" y="21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8" y="0"/>
                    <a:pt x="139" y="0"/>
                    <a:pt x="139" y="1"/>
                  </a:cubicBezTo>
                  <a:cubicBezTo>
                    <a:pt x="140" y="4"/>
                    <a:pt x="140" y="4"/>
                    <a:pt x="140" y="4"/>
                  </a:cubicBezTo>
                  <a:cubicBezTo>
                    <a:pt x="140" y="5"/>
                    <a:pt x="139" y="5"/>
                    <a:pt x="139" y="5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11" name="Freeform 702">
              <a:extLst>
                <a:ext uri="{FF2B5EF4-FFF2-40B4-BE49-F238E27FC236}">
                  <a16:creationId xmlns:a16="http://schemas.microsoft.com/office/drawing/2014/main" id="{03C48BCA-B1B3-4296-81B5-6C6FB7B7FB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77175" y="4890856"/>
              <a:ext cx="276225" cy="53975"/>
            </a:xfrm>
            <a:custGeom>
              <a:avLst/>
              <a:gdLst>
                <a:gd name="T0" fmla="*/ 138 w 139"/>
                <a:gd name="T1" fmla="*/ 6 h 27"/>
                <a:gd name="T2" fmla="*/ 2 w 139"/>
                <a:gd name="T3" fmla="*/ 27 h 27"/>
                <a:gd name="T4" fmla="*/ 0 w 139"/>
                <a:gd name="T5" fmla="*/ 26 h 27"/>
                <a:gd name="T6" fmla="*/ 0 w 139"/>
                <a:gd name="T7" fmla="*/ 23 h 27"/>
                <a:gd name="T8" fmla="*/ 1 w 139"/>
                <a:gd name="T9" fmla="*/ 21 h 27"/>
                <a:gd name="T10" fmla="*/ 137 w 139"/>
                <a:gd name="T11" fmla="*/ 0 h 27"/>
                <a:gd name="T12" fmla="*/ 139 w 139"/>
                <a:gd name="T13" fmla="*/ 1 h 27"/>
                <a:gd name="T14" fmla="*/ 139 w 139"/>
                <a:gd name="T15" fmla="*/ 4 h 27"/>
                <a:gd name="T16" fmla="*/ 138 w 139"/>
                <a:gd name="T17" fmla="*/ 6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9" h="27">
                  <a:moveTo>
                    <a:pt x="138" y="6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1" y="27"/>
                    <a:pt x="0" y="27"/>
                    <a:pt x="0" y="2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2"/>
                    <a:pt x="0" y="21"/>
                    <a:pt x="1" y="21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38" y="0"/>
                    <a:pt x="139" y="0"/>
                    <a:pt x="139" y="1"/>
                  </a:cubicBezTo>
                  <a:cubicBezTo>
                    <a:pt x="139" y="4"/>
                    <a:pt x="139" y="4"/>
                    <a:pt x="139" y="4"/>
                  </a:cubicBezTo>
                  <a:cubicBezTo>
                    <a:pt x="139" y="5"/>
                    <a:pt x="139" y="6"/>
                    <a:pt x="138" y="6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12" name="Freeform 703">
              <a:extLst>
                <a:ext uri="{FF2B5EF4-FFF2-40B4-BE49-F238E27FC236}">
                  <a16:creationId xmlns:a16="http://schemas.microsoft.com/office/drawing/2014/main" id="{D4FBA847-3C84-4363-B24E-42E910A622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78763" y="4909906"/>
              <a:ext cx="279400" cy="53975"/>
            </a:xfrm>
            <a:custGeom>
              <a:avLst/>
              <a:gdLst>
                <a:gd name="T0" fmla="*/ 139 w 140"/>
                <a:gd name="T1" fmla="*/ 6 h 27"/>
                <a:gd name="T2" fmla="*/ 2 w 140"/>
                <a:gd name="T3" fmla="*/ 27 h 27"/>
                <a:gd name="T4" fmla="*/ 1 w 140"/>
                <a:gd name="T5" fmla="*/ 26 h 27"/>
                <a:gd name="T6" fmla="*/ 0 w 140"/>
                <a:gd name="T7" fmla="*/ 23 h 27"/>
                <a:gd name="T8" fmla="*/ 1 w 140"/>
                <a:gd name="T9" fmla="*/ 22 h 27"/>
                <a:gd name="T10" fmla="*/ 138 w 140"/>
                <a:gd name="T11" fmla="*/ 0 h 27"/>
                <a:gd name="T12" fmla="*/ 139 w 140"/>
                <a:gd name="T13" fmla="*/ 1 h 27"/>
                <a:gd name="T14" fmla="*/ 140 w 140"/>
                <a:gd name="T15" fmla="*/ 4 h 27"/>
                <a:gd name="T16" fmla="*/ 139 w 140"/>
                <a:gd name="T17" fmla="*/ 6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" h="27">
                  <a:moveTo>
                    <a:pt x="139" y="6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1" y="27"/>
                    <a:pt x="1" y="2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2"/>
                    <a:pt x="1" y="22"/>
                    <a:pt x="1" y="2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1"/>
                    <a:pt x="139" y="1"/>
                  </a:cubicBezTo>
                  <a:cubicBezTo>
                    <a:pt x="140" y="4"/>
                    <a:pt x="140" y="4"/>
                    <a:pt x="140" y="4"/>
                  </a:cubicBezTo>
                  <a:cubicBezTo>
                    <a:pt x="140" y="5"/>
                    <a:pt x="140" y="6"/>
                    <a:pt x="139" y="6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13" name="Freeform 704">
              <a:extLst>
                <a:ext uri="{FF2B5EF4-FFF2-40B4-BE49-F238E27FC236}">
                  <a16:creationId xmlns:a16="http://schemas.microsoft.com/office/drawing/2014/main" id="{56FDD98E-63F2-44DD-BAD9-C5D321EDF2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86700" y="4987694"/>
              <a:ext cx="117475" cy="30163"/>
            </a:xfrm>
            <a:custGeom>
              <a:avLst/>
              <a:gdLst>
                <a:gd name="T0" fmla="*/ 58 w 59"/>
                <a:gd name="T1" fmla="*/ 6 h 15"/>
                <a:gd name="T2" fmla="*/ 2 w 59"/>
                <a:gd name="T3" fmla="*/ 15 h 15"/>
                <a:gd name="T4" fmla="*/ 1 w 59"/>
                <a:gd name="T5" fmla="*/ 14 h 15"/>
                <a:gd name="T6" fmla="*/ 0 w 59"/>
                <a:gd name="T7" fmla="*/ 10 h 15"/>
                <a:gd name="T8" fmla="*/ 1 w 59"/>
                <a:gd name="T9" fmla="*/ 9 h 15"/>
                <a:gd name="T10" fmla="*/ 57 w 59"/>
                <a:gd name="T11" fmla="*/ 1 h 15"/>
                <a:gd name="T12" fmla="*/ 58 w 59"/>
                <a:gd name="T13" fmla="*/ 1 h 15"/>
                <a:gd name="T14" fmla="*/ 59 w 59"/>
                <a:gd name="T15" fmla="*/ 5 h 15"/>
                <a:gd name="T16" fmla="*/ 58 w 59"/>
                <a:gd name="T17" fmla="*/ 6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9" h="15">
                  <a:moveTo>
                    <a:pt x="58" y="6"/>
                  </a:moveTo>
                  <a:cubicBezTo>
                    <a:pt x="2" y="15"/>
                    <a:pt x="2" y="15"/>
                    <a:pt x="2" y="15"/>
                  </a:cubicBezTo>
                  <a:cubicBezTo>
                    <a:pt x="1" y="15"/>
                    <a:pt x="1" y="15"/>
                    <a:pt x="1" y="14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1" y="9"/>
                    <a:pt x="1" y="9"/>
                  </a:cubicBezTo>
                  <a:cubicBezTo>
                    <a:pt x="57" y="1"/>
                    <a:pt x="57" y="1"/>
                    <a:pt x="57" y="1"/>
                  </a:cubicBezTo>
                  <a:cubicBezTo>
                    <a:pt x="58" y="0"/>
                    <a:pt x="58" y="1"/>
                    <a:pt x="58" y="1"/>
                  </a:cubicBezTo>
                  <a:cubicBezTo>
                    <a:pt x="59" y="5"/>
                    <a:pt x="59" y="5"/>
                    <a:pt x="59" y="5"/>
                  </a:cubicBezTo>
                  <a:cubicBezTo>
                    <a:pt x="59" y="6"/>
                    <a:pt x="59" y="6"/>
                    <a:pt x="58" y="6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14" name="Freeform 705">
              <a:extLst>
                <a:ext uri="{FF2B5EF4-FFF2-40B4-BE49-F238E27FC236}">
                  <a16:creationId xmlns:a16="http://schemas.microsoft.com/office/drawing/2014/main" id="{290273A7-7D2F-4CED-9451-69525ABCC6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93050" y="4995631"/>
              <a:ext cx="277812" cy="53975"/>
            </a:xfrm>
            <a:custGeom>
              <a:avLst/>
              <a:gdLst>
                <a:gd name="T0" fmla="*/ 138 w 140"/>
                <a:gd name="T1" fmla="*/ 6 h 27"/>
                <a:gd name="T2" fmla="*/ 2 w 140"/>
                <a:gd name="T3" fmla="*/ 27 h 27"/>
                <a:gd name="T4" fmla="*/ 0 w 140"/>
                <a:gd name="T5" fmla="*/ 26 h 27"/>
                <a:gd name="T6" fmla="*/ 0 w 140"/>
                <a:gd name="T7" fmla="*/ 23 h 27"/>
                <a:gd name="T8" fmla="*/ 1 w 140"/>
                <a:gd name="T9" fmla="*/ 21 h 27"/>
                <a:gd name="T10" fmla="*/ 138 w 140"/>
                <a:gd name="T11" fmla="*/ 0 h 27"/>
                <a:gd name="T12" fmla="*/ 139 w 140"/>
                <a:gd name="T13" fmla="*/ 1 h 27"/>
                <a:gd name="T14" fmla="*/ 140 w 140"/>
                <a:gd name="T15" fmla="*/ 4 h 27"/>
                <a:gd name="T16" fmla="*/ 138 w 140"/>
                <a:gd name="T17" fmla="*/ 6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" h="27">
                  <a:moveTo>
                    <a:pt x="138" y="6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1" y="27"/>
                    <a:pt x="0" y="26"/>
                    <a:pt x="0" y="2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2"/>
                    <a:pt x="0" y="21"/>
                    <a:pt x="1" y="21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8" y="0"/>
                    <a:pt x="139" y="0"/>
                    <a:pt x="139" y="1"/>
                  </a:cubicBezTo>
                  <a:cubicBezTo>
                    <a:pt x="140" y="4"/>
                    <a:pt x="140" y="4"/>
                    <a:pt x="140" y="4"/>
                  </a:cubicBezTo>
                  <a:cubicBezTo>
                    <a:pt x="140" y="5"/>
                    <a:pt x="139" y="5"/>
                    <a:pt x="138" y="6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15" name="Freeform 706">
              <a:extLst>
                <a:ext uri="{FF2B5EF4-FFF2-40B4-BE49-F238E27FC236}">
                  <a16:creationId xmlns:a16="http://schemas.microsoft.com/office/drawing/2014/main" id="{B97DD57E-4D88-45D3-BC79-982E5EEA43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94638" y="5016269"/>
              <a:ext cx="279400" cy="53975"/>
            </a:xfrm>
            <a:custGeom>
              <a:avLst/>
              <a:gdLst>
                <a:gd name="T0" fmla="*/ 139 w 140"/>
                <a:gd name="T1" fmla="*/ 6 h 27"/>
                <a:gd name="T2" fmla="*/ 2 w 140"/>
                <a:gd name="T3" fmla="*/ 27 h 27"/>
                <a:gd name="T4" fmla="*/ 1 w 140"/>
                <a:gd name="T5" fmla="*/ 26 h 27"/>
                <a:gd name="T6" fmla="*/ 0 w 140"/>
                <a:gd name="T7" fmla="*/ 23 h 27"/>
                <a:gd name="T8" fmla="*/ 2 w 140"/>
                <a:gd name="T9" fmla="*/ 21 h 27"/>
                <a:gd name="T10" fmla="*/ 138 w 140"/>
                <a:gd name="T11" fmla="*/ 0 h 27"/>
                <a:gd name="T12" fmla="*/ 140 w 140"/>
                <a:gd name="T13" fmla="*/ 1 h 27"/>
                <a:gd name="T14" fmla="*/ 140 w 140"/>
                <a:gd name="T15" fmla="*/ 4 h 27"/>
                <a:gd name="T16" fmla="*/ 139 w 140"/>
                <a:gd name="T17" fmla="*/ 6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" h="27">
                  <a:moveTo>
                    <a:pt x="139" y="6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1" y="27"/>
                    <a:pt x="1" y="2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2"/>
                    <a:pt x="1" y="21"/>
                    <a:pt x="2" y="21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40" y="0"/>
                    <a:pt x="140" y="1"/>
                  </a:cubicBezTo>
                  <a:cubicBezTo>
                    <a:pt x="140" y="4"/>
                    <a:pt x="140" y="4"/>
                    <a:pt x="140" y="4"/>
                  </a:cubicBezTo>
                  <a:cubicBezTo>
                    <a:pt x="140" y="5"/>
                    <a:pt x="140" y="6"/>
                    <a:pt x="139" y="6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16" name="Freeform 707">
              <a:extLst>
                <a:ext uri="{FF2B5EF4-FFF2-40B4-BE49-F238E27FC236}">
                  <a16:creationId xmlns:a16="http://schemas.microsoft.com/office/drawing/2014/main" id="{6E73A04E-3A8F-4E53-841A-9EF0B7C028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99400" y="5035319"/>
              <a:ext cx="277812" cy="53975"/>
            </a:xfrm>
            <a:custGeom>
              <a:avLst/>
              <a:gdLst>
                <a:gd name="T0" fmla="*/ 139 w 140"/>
                <a:gd name="T1" fmla="*/ 6 h 27"/>
                <a:gd name="T2" fmla="*/ 2 w 140"/>
                <a:gd name="T3" fmla="*/ 27 h 27"/>
                <a:gd name="T4" fmla="*/ 1 w 140"/>
                <a:gd name="T5" fmla="*/ 26 h 27"/>
                <a:gd name="T6" fmla="*/ 0 w 140"/>
                <a:gd name="T7" fmla="*/ 23 h 27"/>
                <a:gd name="T8" fmla="*/ 1 w 140"/>
                <a:gd name="T9" fmla="*/ 22 h 27"/>
                <a:gd name="T10" fmla="*/ 138 w 140"/>
                <a:gd name="T11" fmla="*/ 0 h 27"/>
                <a:gd name="T12" fmla="*/ 139 w 140"/>
                <a:gd name="T13" fmla="*/ 1 h 27"/>
                <a:gd name="T14" fmla="*/ 140 w 140"/>
                <a:gd name="T15" fmla="*/ 4 h 27"/>
                <a:gd name="T16" fmla="*/ 139 w 140"/>
                <a:gd name="T17" fmla="*/ 6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" h="27">
                  <a:moveTo>
                    <a:pt x="139" y="6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1" y="27"/>
                    <a:pt x="1" y="27"/>
                    <a:pt x="1" y="2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2"/>
                    <a:pt x="0" y="22"/>
                    <a:pt x="1" y="2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8" y="0"/>
                    <a:pt x="139" y="1"/>
                    <a:pt x="139" y="1"/>
                  </a:cubicBezTo>
                  <a:cubicBezTo>
                    <a:pt x="140" y="4"/>
                    <a:pt x="140" y="4"/>
                    <a:pt x="140" y="4"/>
                  </a:cubicBezTo>
                  <a:cubicBezTo>
                    <a:pt x="140" y="5"/>
                    <a:pt x="139" y="6"/>
                    <a:pt x="139" y="6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17" name="Freeform 708">
              <a:extLst>
                <a:ext uri="{FF2B5EF4-FFF2-40B4-BE49-F238E27FC236}">
                  <a16:creationId xmlns:a16="http://schemas.microsoft.com/office/drawing/2014/main" id="{4C7B8462-38C9-40B6-A279-C05072FEC7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98113" y="4209819"/>
              <a:ext cx="158750" cy="188913"/>
            </a:xfrm>
            <a:custGeom>
              <a:avLst/>
              <a:gdLst>
                <a:gd name="T0" fmla="*/ 66 w 80"/>
                <a:gd name="T1" fmla="*/ 36 h 95"/>
                <a:gd name="T2" fmla="*/ 68 w 80"/>
                <a:gd name="T3" fmla="*/ 8 h 95"/>
                <a:gd name="T4" fmla="*/ 42 w 80"/>
                <a:gd name="T5" fmla="*/ 19 h 95"/>
                <a:gd name="T6" fmla="*/ 0 w 80"/>
                <a:gd name="T7" fmla="*/ 78 h 95"/>
                <a:gd name="T8" fmla="*/ 16 w 80"/>
                <a:gd name="T9" fmla="*/ 81 h 95"/>
                <a:gd name="T10" fmla="*/ 24 w 80"/>
                <a:gd name="T11" fmla="*/ 95 h 95"/>
                <a:gd name="T12" fmla="*/ 66 w 80"/>
                <a:gd name="T13" fmla="*/ 36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" h="95">
                  <a:moveTo>
                    <a:pt x="66" y="36"/>
                  </a:moveTo>
                  <a:cubicBezTo>
                    <a:pt x="80" y="17"/>
                    <a:pt x="68" y="8"/>
                    <a:pt x="68" y="8"/>
                  </a:cubicBezTo>
                  <a:cubicBezTo>
                    <a:pt x="68" y="8"/>
                    <a:pt x="55" y="0"/>
                    <a:pt x="42" y="19"/>
                  </a:cubicBezTo>
                  <a:cubicBezTo>
                    <a:pt x="28" y="38"/>
                    <a:pt x="0" y="78"/>
                    <a:pt x="0" y="78"/>
                  </a:cubicBezTo>
                  <a:cubicBezTo>
                    <a:pt x="0" y="78"/>
                    <a:pt x="11" y="77"/>
                    <a:pt x="16" y="81"/>
                  </a:cubicBezTo>
                  <a:cubicBezTo>
                    <a:pt x="22" y="84"/>
                    <a:pt x="24" y="95"/>
                    <a:pt x="24" y="95"/>
                  </a:cubicBezTo>
                  <a:cubicBezTo>
                    <a:pt x="24" y="95"/>
                    <a:pt x="53" y="55"/>
                    <a:pt x="66" y="36"/>
                  </a:cubicBezTo>
                  <a:close/>
                </a:path>
              </a:pathLst>
            </a:custGeom>
            <a:solidFill>
              <a:srgbClr val="634D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18" name="Freeform 709">
              <a:extLst>
                <a:ext uri="{FF2B5EF4-FFF2-40B4-BE49-F238E27FC236}">
                  <a16:creationId xmlns:a16="http://schemas.microsoft.com/office/drawing/2014/main" id="{9E2ED7F4-0DEF-4404-A52E-300E50ADA6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07650" y="4249506"/>
              <a:ext cx="7937" cy="7938"/>
            </a:xfrm>
            <a:custGeom>
              <a:avLst/>
              <a:gdLst>
                <a:gd name="T0" fmla="*/ 3 w 4"/>
                <a:gd name="T1" fmla="*/ 3 h 4"/>
                <a:gd name="T2" fmla="*/ 1 w 4"/>
                <a:gd name="T3" fmla="*/ 4 h 4"/>
                <a:gd name="T4" fmla="*/ 1 w 4"/>
                <a:gd name="T5" fmla="*/ 1 h 4"/>
                <a:gd name="T6" fmla="*/ 3 w 4"/>
                <a:gd name="T7" fmla="*/ 1 h 4"/>
                <a:gd name="T8" fmla="*/ 3 w 4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3" y="3"/>
                  </a:moveTo>
                  <a:cubicBezTo>
                    <a:pt x="3" y="4"/>
                    <a:pt x="2" y="4"/>
                    <a:pt x="1" y="4"/>
                  </a:cubicBezTo>
                  <a:cubicBezTo>
                    <a:pt x="0" y="3"/>
                    <a:pt x="0" y="2"/>
                    <a:pt x="1" y="1"/>
                  </a:cubicBezTo>
                  <a:cubicBezTo>
                    <a:pt x="1" y="1"/>
                    <a:pt x="2" y="0"/>
                    <a:pt x="3" y="1"/>
                  </a:cubicBezTo>
                  <a:cubicBezTo>
                    <a:pt x="4" y="2"/>
                    <a:pt x="4" y="3"/>
                    <a:pt x="3" y="3"/>
                  </a:cubicBezTo>
                  <a:close/>
                </a:path>
              </a:pathLst>
            </a:custGeom>
            <a:solidFill>
              <a:srgbClr val="4432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19" name="Freeform 710">
              <a:extLst>
                <a:ext uri="{FF2B5EF4-FFF2-40B4-BE49-F238E27FC236}">
                  <a16:creationId xmlns:a16="http://schemas.microsoft.com/office/drawing/2014/main" id="{20750CD4-A0A5-4745-A8CA-BCEA75448E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98125" y="4262206"/>
              <a:ext cx="7937" cy="9525"/>
            </a:xfrm>
            <a:custGeom>
              <a:avLst/>
              <a:gdLst>
                <a:gd name="T0" fmla="*/ 3 w 4"/>
                <a:gd name="T1" fmla="*/ 3 h 4"/>
                <a:gd name="T2" fmla="*/ 1 w 4"/>
                <a:gd name="T3" fmla="*/ 4 h 4"/>
                <a:gd name="T4" fmla="*/ 1 w 4"/>
                <a:gd name="T5" fmla="*/ 1 h 4"/>
                <a:gd name="T6" fmla="*/ 3 w 4"/>
                <a:gd name="T7" fmla="*/ 1 h 4"/>
                <a:gd name="T8" fmla="*/ 3 w 4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3" y="3"/>
                  </a:moveTo>
                  <a:cubicBezTo>
                    <a:pt x="3" y="4"/>
                    <a:pt x="2" y="4"/>
                    <a:pt x="1" y="4"/>
                  </a:cubicBezTo>
                  <a:cubicBezTo>
                    <a:pt x="0" y="3"/>
                    <a:pt x="0" y="2"/>
                    <a:pt x="1" y="1"/>
                  </a:cubicBezTo>
                  <a:cubicBezTo>
                    <a:pt x="1" y="1"/>
                    <a:pt x="2" y="0"/>
                    <a:pt x="3" y="1"/>
                  </a:cubicBezTo>
                  <a:cubicBezTo>
                    <a:pt x="4" y="2"/>
                    <a:pt x="4" y="3"/>
                    <a:pt x="3" y="3"/>
                  </a:cubicBezTo>
                  <a:close/>
                </a:path>
              </a:pathLst>
            </a:custGeom>
            <a:solidFill>
              <a:srgbClr val="4432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20" name="Freeform 711">
              <a:extLst>
                <a:ext uri="{FF2B5EF4-FFF2-40B4-BE49-F238E27FC236}">
                  <a16:creationId xmlns:a16="http://schemas.microsoft.com/office/drawing/2014/main" id="{D550ACD2-00A2-4ABC-B011-28AA1B55A8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88600" y="4276494"/>
              <a:ext cx="7937" cy="7938"/>
            </a:xfrm>
            <a:custGeom>
              <a:avLst/>
              <a:gdLst>
                <a:gd name="T0" fmla="*/ 4 w 4"/>
                <a:gd name="T1" fmla="*/ 3 h 4"/>
                <a:gd name="T2" fmla="*/ 1 w 4"/>
                <a:gd name="T3" fmla="*/ 4 h 4"/>
                <a:gd name="T4" fmla="*/ 1 w 4"/>
                <a:gd name="T5" fmla="*/ 1 h 4"/>
                <a:gd name="T6" fmla="*/ 3 w 4"/>
                <a:gd name="T7" fmla="*/ 1 h 4"/>
                <a:gd name="T8" fmla="*/ 4 w 4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4" y="3"/>
                  </a:moveTo>
                  <a:cubicBezTo>
                    <a:pt x="3" y="4"/>
                    <a:pt x="2" y="4"/>
                    <a:pt x="1" y="4"/>
                  </a:cubicBezTo>
                  <a:cubicBezTo>
                    <a:pt x="0" y="3"/>
                    <a:pt x="0" y="2"/>
                    <a:pt x="1" y="1"/>
                  </a:cubicBezTo>
                  <a:cubicBezTo>
                    <a:pt x="1" y="1"/>
                    <a:pt x="2" y="0"/>
                    <a:pt x="3" y="1"/>
                  </a:cubicBezTo>
                  <a:cubicBezTo>
                    <a:pt x="4" y="1"/>
                    <a:pt x="4" y="3"/>
                    <a:pt x="4" y="3"/>
                  </a:cubicBezTo>
                  <a:close/>
                </a:path>
              </a:pathLst>
            </a:custGeom>
            <a:solidFill>
              <a:srgbClr val="4432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21" name="Freeform 712">
              <a:extLst>
                <a:ext uri="{FF2B5EF4-FFF2-40B4-BE49-F238E27FC236}">
                  <a16:creationId xmlns:a16="http://schemas.microsoft.com/office/drawing/2014/main" id="{5A02B5AF-809D-4A7B-AC1C-2DCC32EBA8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77488" y="4290781"/>
              <a:ext cx="7937" cy="7938"/>
            </a:xfrm>
            <a:custGeom>
              <a:avLst/>
              <a:gdLst>
                <a:gd name="T0" fmla="*/ 4 w 4"/>
                <a:gd name="T1" fmla="*/ 3 h 4"/>
                <a:gd name="T2" fmla="*/ 1 w 4"/>
                <a:gd name="T3" fmla="*/ 4 h 4"/>
                <a:gd name="T4" fmla="*/ 1 w 4"/>
                <a:gd name="T5" fmla="*/ 1 h 4"/>
                <a:gd name="T6" fmla="*/ 3 w 4"/>
                <a:gd name="T7" fmla="*/ 1 h 4"/>
                <a:gd name="T8" fmla="*/ 4 w 4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4" y="3"/>
                  </a:moveTo>
                  <a:cubicBezTo>
                    <a:pt x="3" y="4"/>
                    <a:pt x="2" y="4"/>
                    <a:pt x="1" y="4"/>
                  </a:cubicBezTo>
                  <a:cubicBezTo>
                    <a:pt x="1" y="3"/>
                    <a:pt x="0" y="2"/>
                    <a:pt x="1" y="1"/>
                  </a:cubicBezTo>
                  <a:cubicBezTo>
                    <a:pt x="1" y="1"/>
                    <a:pt x="2" y="0"/>
                    <a:pt x="3" y="1"/>
                  </a:cubicBezTo>
                  <a:cubicBezTo>
                    <a:pt x="4" y="1"/>
                    <a:pt x="4" y="2"/>
                    <a:pt x="4" y="3"/>
                  </a:cubicBezTo>
                  <a:close/>
                </a:path>
              </a:pathLst>
            </a:custGeom>
            <a:solidFill>
              <a:srgbClr val="4432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22" name="Freeform 713">
              <a:extLst>
                <a:ext uri="{FF2B5EF4-FFF2-40B4-BE49-F238E27FC236}">
                  <a16:creationId xmlns:a16="http://schemas.microsoft.com/office/drawing/2014/main" id="{6B1582C7-DC8E-490B-BF7C-B2AA8F5832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7963" y="4305069"/>
              <a:ext cx="7937" cy="7938"/>
            </a:xfrm>
            <a:custGeom>
              <a:avLst/>
              <a:gdLst>
                <a:gd name="T0" fmla="*/ 4 w 4"/>
                <a:gd name="T1" fmla="*/ 3 h 4"/>
                <a:gd name="T2" fmla="*/ 1 w 4"/>
                <a:gd name="T3" fmla="*/ 4 h 4"/>
                <a:gd name="T4" fmla="*/ 1 w 4"/>
                <a:gd name="T5" fmla="*/ 1 h 4"/>
                <a:gd name="T6" fmla="*/ 3 w 4"/>
                <a:gd name="T7" fmla="*/ 1 h 4"/>
                <a:gd name="T8" fmla="*/ 4 w 4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4" y="3"/>
                  </a:moveTo>
                  <a:cubicBezTo>
                    <a:pt x="3" y="4"/>
                    <a:pt x="2" y="4"/>
                    <a:pt x="1" y="4"/>
                  </a:cubicBezTo>
                  <a:cubicBezTo>
                    <a:pt x="1" y="3"/>
                    <a:pt x="0" y="2"/>
                    <a:pt x="1" y="1"/>
                  </a:cubicBezTo>
                  <a:cubicBezTo>
                    <a:pt x="1" y="0"/>
                    <a:pt x="2" y="0"/>
                    <a:pt x="3" y="1"/>
                  </a:cubicBezTo>
                  <a:cubicBezTo>
                    <a:pt x="4" y="1"/>
                    <a:pt x="4" y="2"/>
                    <a:pt x="4" y="3"/>
                  </a:cubicBezTo>
                  <a:close/>
                </a:path>
              </a:pathLst>
            </a:custGeom>
            <a:solidFill>
              <a:srgbClr val="4432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23" name="Freeform 714">
              <a:extLst>
                <a:ext uri="{FF2B5EF4-FFF2-40B4-BE49-F238E27FC236}">
                  <a16:creationId xmlns:a16="http://schemas.microsoft.com/office/drawing/2014/main" id="{933D76A4-88BD-46A0-8C0A-21AD74E5D2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29838" y="4447944"/>
              <a:ext cx="157162" cy="188913"/>
            </a:xfrm>
            <a:custGeom>
              <a:avLst/>
              <a:gdLst>
                <a:gd name="T0" fmla="*/ 38 w 79"/>
                <a:gd name="T1" fmla="*/ 76 h 95"/>
                <a:gd name="T2" fmla="*/ 11 w 79"/>
                <a:gd name="T3" fmla="*/ 87 h 95"/>
                <a:gd name="T4" fmla="*/ 13 w 79"/>
                <a:gd name="T5" fmla="*/ 58 h 95"/>
                <a:gd name="T6" fmla="*/ 55 w 79"/>
                <a:gd name="T7" fmla="*/ 0 h 95"/>
                <a:gd name="T8" fmla="*/ 64 w 79"/>
                <a:gd name="T9" fmla="*/ 13 h 95"/>
                <a:gd name="T10" fmla="*/ 79 w 79"/>
                <a:gd name="T11" fmla="*/ 17 h 95"/>
                <a:gd name="T12" fmla="*/ 38 w 79"/>
                <a:gd name="T13" fmla="*/ 76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95">
                  <a:moveTo>
                    <a:pt x="38" y="76"/>
                  </a:moveTo>
                  <a:cubicBezTo>
                    <a:pt x="24" y="95"/>
                    <a:pt x="11" y="87"/>
                    <a:pt x="11" y="87"/>
                  </a:cubicBezTo>
                  <a:cubicBezTo>
                    <a:pt x="11" y="87"/>
                    <a:pt x="0" y="77"/>
                    <a:pt x="13" y="58"/>
                  </a:cubicBezTo>
                  <a:cubicBezTo>
                    <a:pt x="27" y="40"/>
                    <a:pt x="55" y="0"/>
                    <a:pt x="55" y="0"/>
                  </a:cubicBezTo>
                  <a:cubicBezTo>
                    <a:pt x="55" y="0"/>
                    <a:pt x="58" y="11"/>
                    <a:pt x="64" y="13"/>
                  </a:cubicBezTo>
                  <a:cubicBezTo>
                    <a:pt x="68" y="18"/>
                    <a:pt x="79" y="17"/>
                    <a:pt x="79" y="17"/>
                  </a:cubicBezTo>
                  <a:cubicBezTo>
                    <a:pt x="79" y="17"/>
                    <a:pt x="51" y="57"/>
                    <a:pt x="38" y="76"/>
                  </a:cubicBezTo>
                  <a:close/>
                </a:path>
              </a:pathLst>
            </a:custGeom>
            <a:solidFill>
              <a:srgbClr val="634D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24" name="Freeform 715">
              <a:extLst>
                <a:ext uri="{FF2B5EF4-FFF2-40B4-BE49-F238E27FC236}">
                  <a16:creationId xmlns:a16="http://schemas.microsoft.com/office/drawing/2014/main" id="{E2FC36CE-F01A-41CF-8C15-1907510CCC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10800" y="4347931"/>
              <a:ext cx="157162" cy="158750"/>
            </a:xfrm>
            <a:custGeom>
              <a:avLst/>
              <a:gdLst>
                <a:gd name="T0" fmla="*/ 11 w 79"/>
                <a:gd name="T1" fmla="*/ 19 h 79"/>
                <a:gd name="T2" fmla="*/ 19 w 79"/>
                <a:gd name="T3" fmla="*/ 68 h 79"/>
                <a:gd name="T4" fmla="*/ 68 w 79"/>
                <a:gd name="T5" fmla="*/ 60 h 79"/>
                <a:gd name="T6" fmla="*/ 60 w 79"/>
                <a:gd name="T7" fmla="*/ 11 h 79"/>
                <a:gd name="T8" fmla="*/ 11 w 79"/>
                <a:gd name="T9" fmla="*/ 1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" h="79">
                  <a:moveTo>
                    <a:pt x="11" y="19"/>
                  </a:moveTo>
                  <a:cubicBezTo>
                    <a:pt x="0" y="35"/>
                    <a:pt x="3" y="57"/>
                    <a:pt x="19" y="68"/>
                  </a:cubicBezTo>
                  <a:cubicBezTo>
                    <a:pt x="35" y="79"/>
                    <a:pt x="57" y="76"/>
                    <a:pt x="68" y="60"/>
                  </a:cubicBezTo>
                  <a:cubicBezTo>
                    <a:pt x="79" y="44"/>
                    <a:pt x="76" y="22"/>
                    <a:pt x="60" y="11"/>
                  </a:cubicBezTo>
                  <a:cubicBezTo>
                    <a:pt x="44" y="0"/>
                    <a:pt x="22" y="4"/>
                    <a:pt x="11" y="19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25" name="Freeform 716">
              <a:extLst>
                <a:ext uri="{FF2B5EF4-FFF2-40B4-BE49-F238E27FC236}">
                  <a16:creationId xmlns:a16="http://schemas.microsoft.com/office/drawing/2014/main" id="{0958FCF8-053F-4750-A613-C114350667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21913" y="4360631"/>
              <a:ext cx="134937" cy="133350"/>
            </a:xfrm>
            <a:custGeom>
              <a:avLst/>
              <a:gdLst>
                <a:gd name="T0" fmla="*/ 9 w 67"/>
                <a:gd name="T1" fmla="*/ 16 h 67"/>
                <a:gd name="T2" fmla="*/ 16 w 67"/>
                <a:gd name="T3" fmla="*/ 58 h 67"/>
                <a:gd name="T4" fmla="*/ 58 w 67"/>
                <a:gd name="T5" fmla="*/ 51 h 67"/>
                <a:gd name="T6" fmla="*/ 51 w 67"/>
                <a:gd name="T7" fmla="*/ 10 h 67"/>
                <a:gd name="T8" fmla="*/ 9 w 67"/>
                <a:gd name="T9" fmla="*/ 16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7">
                  <a:moveTo>
                    <a:pt x="9" y="16"/>
                  </a:moveTo>
                  <a:cubicBezTo>
                    <a:pt x="0" y="30"/>
                    <a:pt x="3" y="48"/>
                    <a:pt x="16" y="58"/>
                  </a:cubicBezTo>
                  <a:cubicBezTo>
                    <a:pt x="30" y="67"/>
                    <a:pt x="48" y="64"/>
                    <a:pt x="58" y="51"/>
                  </a:cubicBezTo>
                  <a:cubicBezTo>
                    <a:pt x="67" y="38"/>
                    <a:pt x="64" y="19"/>
                    <a:pt x="51" y="10"/>
                  </a:cubicBezTo>
                  <a:cubicBezTo>
                    <a:pt x="37" y="0"/>
                    <a:pt x="19" y="3"/>
                    <a:pt x="9" y="16"/>
                  </a:cubicBez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26" name="Freeform 717">
              <a:extLst>
                <a:ext uri="{FF2B5EF4-FFF2-40B4-BE49-F238E27FC236}">
                  <a16:creationId xmlns:a16="http://schemas.microsoft.com/office/drawing/2014/main" id="{4A383700-B35A-4A76-A0AD-A49F8A1CE2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15575" y="4382856"/>
              <a:ext cx="6350" cy="7938"/>
            </a:xfrm>
            <a:custGeom>
              <a:avLst/>
              <a:gdLst>
                <a:gd name="T0" fmla="*/ 0 w 4"/>
                <a:gd name="T1" fmla="*/ 5 h 5"/>
                <a:gd name="T2" fmla="*/ 0 w 4"/>
                <a:gd name="T3" fmla="*/ 5 h 5"/>
                <a:gd name="T4" fmla="*/ 2 w 4"/>
                <a:gd name="T5" fmla="*/ 5 h 5"/>
                <a:gd name="T6" fmla="*/ 4 w 4"/>
                <a:gd name="T7" fmla="*/ 1 h 5"/>
                <a:gd name="T8" fmla="*/ 4 w 4"/>
                <a:gd name="T9" fmla="*/ 0 h 5"/>
                <a:gd name="T10" fmla="*/ 3 w 4"/>
                <a:gd name="T11" fmla="*/ 0 h 5"/>
                <a:gd name="T12" fmla="*/ 0 w 4"/>
                <a:gd name="T13" fmla="*/ 4 h 5"/>
                <a:gd name="T14" fmla="*/ 0 w 4"/>
                <a:gd name="T15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5">
                  <a:moveTo>
                    <a:pt x="0" y="5"/>
                  </a:moveTo>
                  <a:lnTo>
                    <a:pt x="0" y="5"/>
                  </a:lnTo>
                  <a:lnTo>
                    <a:pt x="2" y="5"/>
                  </a:lnTo>
                  <a:lnTo>
                    <a:pt x="4" y="1"/>
                  </a:lnTo>
                  <a:lnTo>
                    <a:pt x="4" y="0"/>
                  </a:lnTo>
                  <a:lnTo>
                    <a:pt x="3" y="0"/>
                  </a:lnTo>
                  <a:lnTo>
                    <a:pt x="0" y="4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27" name="Freeform 718">
              <a:extLst>
                <a:ext uri="{FF2B5EF4-FFF2-40B4-BE49-F238E27FC236}">
                  <a16:creationId xmlns:a16="http://schemas.microsoft.com/office/drawing/2014/main" id="{F5B9CCDA-C7B7-43AB-865F-5A6B92979E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26688" y="4397144"/>
              <a:ext cx="7937" cy="4763"/>
            </a:xfrm>
            <a:custGeom>
              <a:avLst/>
              <a:gdLst>
                <a:gd name="T0" fmla="*/ 0 w 5"/>
                <a:gd name="T1" fmla="*/ 3 h 3"/>
                <a:gd name="T2" fmla="*/ 0 w 5"/>
                <a:gd name="T3" fmla="*/ 3 h 3"/>
                <a:gd name="T4" fmla="*/ 2 w 5"/>
                <a:gd name="T5" fmla="*/ 3 h 3"/>
                <a:gd name="T6" fmla="*/ 5 w 5"/>
                <a:gd name="T7" fmla="*/ 1 h 3"/>
                <a:gd name="T8" fmla="*/ 5 w 5"/>
                <a:gd name="T9" fmla="*/ 0 h 3"/>
                <a:gd name="T10" fmla="*/ 3 w 5"/>
                <a:gd name="T11" fmla="*/ 0 h 3"/>
                <a:gd name="T12" fmla="*/ 1 w 5"/>
                <a:gd name="T13" fmla="*/ 2 h 3"/>
                <a:gd name="T14" fmla="*/ 0 w 5"/>
                <a:gd name="T1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3">
                  <a:moveTo>
                    <a:pt x="0" y="3"/>
                  </a:moveTo>
                  <a:lnTo>
                    <a:pt x="0" y="3"/>
                  </a:lnTo>
                  <a:lnTo>
                    <a:pt x="2" y="3"/>
                  </a:lnTo>
                  <a:lnTo>
                    <a:pt x="5" y="1"/>
                  </a:lnTo>
                  <a:lnTo>
                    <a:pt x="5" y="0"/>
                  </a:lnTo>
                  <a:lnTo>
                    <a:pt x="3" y="0"/>
                  </a:lnTo>
                  <a:lnTo>
                    <a:pt x="1" y="2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28" name="Freeform 719">
              <a:extLst>
                <a:ext uri="{FF2B5EF4-FFF2-40B4-BE49-F238E27FC236}">
                  <a16:creationId xmlns:a16="http://schemas.microsoft.com/office/drawing/2014/main" id="{E6B2EEFE-C5C6-4E40-A420-40F402928C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34625" y="4413019"/>
              <a:ext cx="9525" cy="4763"/>
            </a:xfrm>
            <a:custGeom>
              <a:avLst/>
              <a:gdLst>
                <a:gd name="T0" fmla="*/ 0 w 5"/>
                <a:gd name="T1" fmla="*/ 2 h 3"/>
                <a:gd name="T2" fmla="*/ 0 w 5"/>
                <a:gd name="T3" fmla="*/ 2 h 3"/>
                <a:gd name="T4" fmla="*/ 1 w 5"/>
                <a:gd name="T5" fmla="*/ 3 h 3"/>
                <a:gd name="T6" fmla="*/ 4 w 5"/>
                <a:gd name="T7" fmla="*/ 2 h 3"/>
                <a:gd name="T8" fmla="*/ 4 w 5"/>
                <a:gd name="T9" fmla="*/ 1 h 3"/>
                <a:gd name="T10" fmla="*/ 3 w 5"/>
                <a:gd name="T11" fmla="*/ 0 h 3"/>
                <a:gd name="T12" fmla="*/ 0 w 5"/>
                <a:gd name="T13" fmla="*/ 1 h 3"/>
                <a:gd name="T14" fmla="*/ 0 w 5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3">
                  <a:moveTo>
                    <a:pt x="0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5" y="1"/>
                    <a:pt x="4" y="1"/>
                  </a:cubicBezTo>
                  <a:cubicBezTo>
                    <a:pt x="4" y="0"/>
                    <a:pt x="4" y="0"/>
                    <a:pt x="3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2"/>
                    <a:pt x="0" y="2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29" name="Freeform 720">
              <a:extLst>
                <a:ext uri="{FF2B5EF4-FFF2-40B4-BE49-F238E27FC236}">
                  <a16:creationId xmlns:a16="http://schemas.microsoft.com/office/drawing/2014/main" id="{9573E30D-1B73-43A7-A730-0AA5CE19D1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34625" y="4430481"/>
              <a:ext cx="9525" cy="3175"/>
            </a:xfrm>
            <a:custGeom>
              <a:avLst/>
              <a:gdLst>
                <a:gd name="T0" fmla="*/ 0 w 5"/>
                <a:gd name="T1" fmla="*/ 1 h 2"/>
                <a:gd name="T2" fmla="*/ 0 w 5"/>
                <a:gd name="T3" fmla="*/ 1 h 2"/>
                <a:gd name="T4" fmla="*/ 1 w 5"/>
                <a:gd name="T5" fmla="*/ 2 h 2"/>
                <a:gd name="T6" fmla="*/ 4 w 5"/>
                <a:gd name="T7" fmla="*/ 2 h 2"/>
                <a:gd name="T8" fmla="*/ 5 w 5"/>
                <a:gd name="T9" fmla="*/ 1 h 2"/>
                <a:gd name="T10" fmla="*/ 4 w 5"/>
                <a:gd name="T11" fmla="*/ 1 h 2"/>
                <a:gd name="T12" fmla="*/ 1 w 5"/>
                <a:gd name="T13" fmla="*/ 0 h 2"/>
                <a:gd name="T14" fmla="*/ 0 w 5"/>
                <a:gd name="T1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2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1" y="2"/>
                    <a:pt x="1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5" y="2"/>
                    <a:pt x="5" y="2"/>
                    <a:pt x="5" y="1"/>
                  </a:cubicBezTo>
                  <a:cubicBezTo>
                    <a:pt x="5" y="1"/>
                    <a:pt x="5" y="1"/>
                    <a:pt x="4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30" name="Freeform 721">
              <a:extLst>
                <a:ext uri="{FF2B5EF4-FFF2-40B4-BE49-F238E27FC236}">
                  <a16:creationId xmlns:a16="http://schemas.microsoft.com/office/drawing/2014/main" id="{5A1D4535-6172-4E32-8832-947EEF9486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29863" y="4446356"/>
              <a:ext cx="9525" cy="6350"/>
            </a:xfrm>
            <a:custGeom>
              <a:avLst/>
              <a:gdLst>
                <a:gd name="T0" fmla="*/ 0 w 5"/>
                <a:gd name="T1" fmla="*/ 1 h 3"/>
                <a:gd name="T2" fmla="*/ 0 w 5"/>
                <a:gd name="T3" fmla="*/ 1 h 3"/>
                <a:gd name="T4" fmla="*/ 1 w 5"/>
                <a:gd name="T5" fmla="*/ 2 h 3"/>
                <a:gd name="T6" fmla="*/ 4 w 5"/>
                <a:gd name="T7" fmla="*/ 3 h 3"/>
                <a:gd name="T8" fmla="*/ 5 w 5"/>
                <a:gd name="T9" fmla="*/ 3 h 3"/>
                <a:gd name="T10" fmla="*/ 4 w 5"/>
                <a:gd name="T11" fmla="*/ 2 h 3"/>
                <a:gd name="T12" fmla="*/ 1 w 5"/>
                <a:gd name="T13" fmla="*/ 0 h 3"/>
                <a:gd name="T14" fmla="*/ 0 w 5"/>
                <a:gd name="T1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3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1" y="2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4" y="3"/>
                    <a:pt x="5" y="3"/>
                  </a:cubicBezTo>
                  <a:cubicBezTo>
                    <a:pt x="5" y="2"/>
                    <a:pt x="5" y="2"/>
                    <a:pt x="4" y="2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31" name="Freeform 722">
              <a:extLst>
                <a:ext uri="{FF2B5EF4-FFF2-40B4-BE49-F238E27FC236}">
                  <a16:creationId xmlns:a16="http://schemas.microsoft.com/office/drawing/2014/main" id="{538266C3-DD53-442D-AC02-AE66B5A425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21925" y="4460644"/>
              <a:ext cx="6350" cy="7938"/>
            </a:xfrm>
            <a:custGeom>
              <a:avLst/>
              <a:gdLst>
                <a:gd name="T0" fmla="*/ 0 w 4"/>
                <a:gd name="T1" fmla="*/ 0 h 5"/>
                <a:gd name="T2" fmla="*/ 0 w 4"/>
                <a:gd name="T3" fmla="*/ 0 h 5"/>
                <a:gd name="T4" fmla="*/ 0 w 4"/>
                <a:gd name="T5" fmla="*/ 1 h 5"/>
                <a:gd name="T6" fmla="*/ 3 w 4"/>
                <a:gd name="T7" fmla="*/ 5 h 5"/>
                <a:gd name="T8" fmla="*/ 4 w 4"/>
                <a:gd name="T9" fmla="*/ 5 h 5"/>
                <a:gd name="T10" fmla="*/ 4 w 4"/>
                <a:gd name="T11" fmla="*/ 2 h 5"/>
                <a:gd name="T12" fmla="*/ 1 w 4"/>
                <a:gd name="T13" fmla="*/ 0 h 5"/>
                <a:gd name="T14" fmla="*/ 0 w 4"/>
                <a:gd name="T1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5">
                  <a:moveTo>
                    <a:pt x="0" y="0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3" y="5"/>
                  </a:lnTo>
                  <a:lnTo>
                    <a:pt x="4" y="5"/>
                  </a:lnTo>
                  <a:lnTo>
                    <a:pt x="4" y="2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32" name="Freeform 723">
              <a:extLst>
                <a:ext uri="{FF2B5EF4-FFF2-40B4-BE49-F238E27FC236}">
                  <a16:creationId xmlns:a16="http://schemas.microsoft.com/office/drawing/2014/main" id="{AA9F7387-F5B2-4A8A-9CBD-5B58B3778A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06050" y="4468581"/>
              <a:ext cx="7937" cy="9525"/>
            </a:xfrm>
            <a:custGeom>
              <a:avLst/>
              <a:gdLst>
                <a:gd name="T0" fmla="*/ 1 w 4"/>
                <a:gd name="T1" fmla="*/ 1 h 5"/>
                <a:gd name="T2" fmla="*/ 1 w 4"/>
                <a:gd name="T3" fmla="*/ 1 h 5"/>
                <a:gd name="T4" fmla="*/ 1 w 4"/>
                <a:gd name="T5" fmla="*/ 2 h 5"/>
                <a:gd name="T6" fmla="*/ 2 w 4"/>
                <a:gd name="T7" fmla="*/ 5 h 5"/>
                <a:gd name="T8" fmla="*/ 3 w 4"/>
                <a:gd name="T9" fmla="*/ 5 h 5"/>
                <a:gd name="T10" fmla="*/ 3 w 4"/>
                <a:gd name="T11" fmla="*/ 4 h 5"/>
                <a:gd name="T12" fmla="*/ 2 w 4"/>
                <a:gd name="T13" fmla="*/ 1 h 5"/>
                <a:gd name="T14" fmla="*/ 1 w 4"/>
                <a:gd name="T15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5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0" y="1"/>
                    <a:pt x="1" y="2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3" y="5"/>
                    <a:pt x="3" y="5"/>
                  </a:cubicBezTo>
                  <a:cubicBezTo>
                    <a:pt x="3" y="5"/>
                    <a:pt x="4" y="4"/>
                    <a:pt x="3" y="4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1" y="0"/>
                    <a:pt x="1" y="1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33" name="Freeform 724">
              <a:extLst>
                <a:ext uri="{FF2B5EF4-FFF2-40B4-BE49-F238E27FC236}">
                  <a16:creationId xmlns:a16="http://schemas.microsoft.com/office/drawing/2014/main" id="{56FFC9F9-79BD-402E-BF2F-3FFF9BBB11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91763" y="4473344"/>
              <a:ext cx="3175" cy="11113"/>
            </a:xfrm>
            <a:custGeom>
              <a:avLst/>
              <a:gdLst>
                <a:gd name="T0" fmla="*/ 0 w 1"/>
                <a:gd name="T1" fmla="*/ 0 h 5"/>
                <a:gd name="T2" fmla="*/ 0 w 1"/>
                <a:gd name="T3" fmla="*/ 0 h 5"/>
                <a:gd name="T4" fmla="*/ 0 w 1"/>
                <a:gd name="T5" fmla="*/ 1 h 5"/>
                <a:gd name="T6" fmla="*/ 0 w 1"/>
                <a:gd name="T7" fmla="*/ 4 h 5"/>
                <a:gd name="T8" fmla="*/ 1 w 1"/>
                <a:gd name="T9" fmla="*/ 4 h 5"/>
                <a:gd name="T10" fmla="*/ 1 w 1"/>
                <a:gd name="T11" fmla="*/ 4 h 5"/>
                <a:gd name="T12" fmla="*/ 1 w 1"/>
                <a:gd name="T13" fmla="*/ 0 h 5"/>
                <a:gd name="T14" fmla="*/ 0 w 1"/>
                <a:gd name="T1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" h="5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5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34" name="Freeform 725">
              <a:extLst>
                <a:ext uri="{FF2B5EF4-FFF2-40B4-BE49-F238E27FC236}">
                  <a16:creationId xmlns:a16="http://schemas.microsoft.com/office/drawing/2014/main" id="{FA33EEF1-CA55-4BFB-8F65-751B9301C6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72713" y="4471756"/>
              <a:ext cx="6350" cy="11113"/>
            </a:xfrm>
            <a:custGeom>
              <a:avLst/>
              <a:gdLst>
                <a:gd name="T0" fmla="*/ 2 w 3"/>
                <a:gd name="T1" fmla="*/ 0 h 5"/>
                <a:gd name="T2" fmla="*/ 2 w 3"/>
                <a:gd name="T3" fmla="*/ 0 h 5"/>
                <a:gd name="T4" fmla="*/ 1 w 3"/>
                <a:gd name="T5" fmla="*/ 0 h 5"/>
                <a:gd name="T6" fmla="*/ 0 w 3"/>
                <a:gd name="T7" fmla="*/ 4 h 5"/>
                <a:gd name="T8" fmla="*/ 1 w 3"/>
                <a:gd name="T9" fmla="*/ 5 h 5"/>
                <a:gd name="T10" fmla="*/ 2 w 3"/>
                <a:gd name="T11" fmla="*/ 4 h 5"/>
                <a:gd name="T12" fmla="*/ 3 w 3"/>
                <a:gd name="T13" fmla="*/ 1 h 5"/>
                <a:gd name="T14" fmla="*/ 2 w 3"/>
                <a:gd name="T1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" h="5"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1" y="4"/>
                    <a:pt x="1" y="5"/>
                  </a:cubicBezTo>
                  <a:cubicBezTo>
                    <a:pt x="1" y="5"/>
                    <a:pt x="2" y="4"/>
                    <a:pt x="2" y="4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0"/>
                    <a:pt x="3" y="0"/>
                    <a:pt x="2" y="0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35" name="Freeform 726">
              <a:extLst>
                <a:ext uri="{FF2B5EF4-FFF2-40B4-BE49-F238E27FC236}">
                  <a16:creationId xmlns:a16="http://schemas.microsoft.com/office/drawing/2014/main" id="{EE9E9232-7900-4C04-8396-A98F313FD6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56838" y="4463819"/>
              <a:ext cx="6350" cy="7938"/>
            </a:xfrm>
            <a:custGeom>
              <a:avLst/>
              <a:gdLst>
                <a:gd name="T0" fmla="*/ 4 w 4"/>
                <a:gd name="T1" fmla="*/ 0 h 5"/>
                <a:gd name="T2" fmla="*/ 4 w 4"/>
                <a:gd name="T3" fmla="*/ 0 h 5"/>
                <a:gd name="T4" fmla="*/ 2 w 4"/>
                <a:gd name="T5" fmla="*/ 1 h 5"/>
                <a:gd name="T6" fmla="*/ 0 w 4"/>
                <a:gd name="T7" fmla="*/ 4 h 5"/>
                <a:gd name="T8" fmla="*/ 0 w 4"/>
                <a:gd name="T9" fmla="*/ 5 h 5"/>
                <a:gd name="T10" fmla="*/ 1 w 4"/>
                <a:gd name="T11" fmla="*/ 5 h 5"/>
                <a:gd name="T12" fmla="*/ 4 w 4"/>
                <a:gd name="T13" fmla="*/ 3 h 5"/>
                <a:gd name="T14" fmla="*/ 4 w 4"/>
                <a:gd name="T1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5">
                  <a:moveTo>
                    <a:pt x="4" y="0"/>
                  </a:moveTo>
                  <a:lnTo>
                    <a:pt x="4" y="0"/>
                  </a:lnTo>
                  <a:lnTo>
                    <a:pt x="2" y="1"/>
                  </a:lnTo>
                  <a:lnTo>
                    <a:pt x="0" y="4"/>
                  </a:lnTo>
                  <a:lnTo>
                    <a:pt x="0" y="5"/>
                  </a:lnTo>
                  <a:lnTo>
                    <a:pt x="1" y="5"/>
                  </a:lnTo>
                  <a:lnTo>
                    <a:pt x="4" y="3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36" name="Freeform 727">
              <a:extLst>
                <a:ext uri="{FF2B5EF4-FFF2-40B4-BE49-F238E27FC236}">
                  <a16:creationId xmlns:a16="http://schemas.microsoft.com/office/drawing/2014/main" id="{424AA499-7534-4FA7-ADF0-03E013D9A1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44138" y="4454294"/>
              <a:ext cx="7937" cy="6350"/>
            </a:xfrm>
            <a:custGeom>
              <a:avLst/>
              <a:gdLst>
                <a:gd name="T0" fmla="*/ 5 w 5"/>
                <a:gd name="T1" fmla="*/ 0 h 4"/>
                <a:gd name="T2" fmla="*/ 5 w 5"/>
                <a:gd name="T3" fmla="*/ 0 h 4"/>
                <a:gd name="T4" fmla="*/ 3 w 5"/>
                <a:gd name="T5" fmla="*/ 0 h 4"/>
                <a:gd name="T6" fmla="*/ 0 w 5"/>
                <a:gd name="T7" fmla="*/ 1 h 4"/>
                <a:gd name="T8" fmla="*/ 0 w 5"/>
                <a:gd name="T9" fmla="*/ 4 h 4"/>
                <a:gd name="T10" fmla="*/ 2 w 5"/>
                <a:gd name="T11" fmla="*/ 4 h 4"/>
                <a:gd name="T12" fmla="*/ 4 w 5"/>
                <a:gd name="T13" fmla="*/ 1 h 4"/>
                <a:gd name="T14" fmla="*/ 5 w 5"/>
                <a:gd name="T1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4">
                  <a:moveTo>
                    <a:pt x="5" y="0"/>
                  </a:moveTo>
                  <a:lnTo>
                    <a:pt x="5" y="0"/>
                  </a:lnTo>
                  <a:lnTo>
                    <a:pt x="3" y="0"/>
                  </a:lnTo>
                  <a:lnTo>
                    <a:pt x="0" y="1"/>
                  </a:lnTo>
                  <a:lnTo>
                    <a:pt x="0" y="4"/>
                  </a:lnTo>
                  <a:lnTo>
                    <a:pt x="2" y="4"/>
                  </a:lnTo>
                  <a:lnTo>
                    <a:pt x="4" y="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37" name="Freeform 728">
              <a:extLst>
                <a:ext uri="{FF2B5EF4-FFF2-40B4-BE49-F238E27FC236}">
                  <a16:creationId xmlns:a16="http://schemas.microsoft.com/office/drawing/2014/main" id="{5F3EA68B-AAF3-4326-9EB7-72B39F96A6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34613" y="4438419"/>
              <a:ext cx="9525" cy="3175"/>
            </a:xfrm>
            <a:custGeom>
              <a:avLst/>
              <a:gdLst>
                <a:gd name="T0" fmla="*/ 5 w 5"/>
                <a:gd name="T1" fmla="*/ 0 h 2"/>
                <a:gd name="T2" fmla="*/ 5 w 5"/>
                <a:gd name="T3" fmla="*/ 0 h 2"/>
                <a:gd name="T4" fmla="*/ 4 w 5"/>
                <a:gd name="T5" fmla="*/ 0 h 2"/>
                <a:gd name="T6" fmla="*/ 1 w 5"/>
                <a:gd name="T7" fmla="*/ 1 h 2"/>
                <a:gd name="T8" fmla="*/ 1 w 5"/>
                <a:gd name="T9" fmla="*/ 2 h 2"/>
                <a:gd name="T10" fmla="*/ 1 w 5"/>
                <a:gd name="T11" fmla="*/ 2 h 2"/>
                <a:gd name="T12" fmla="*/ 5 w 5"/>
                <a:gd name="T13" fmla="*/ 1 h 2"/>
                <a:gd name="T14" fmla="*/ 5 w 5"/>
                <a:gd name="T1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2"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4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0" y="1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0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38" name="Freeform 729">
              <a:extLst>
                <a:ext uri="{FF2B5EF4-FFF2-40B4-BE49-F238E27FC236}">
                  <a16:creationId xmlns:a16="http://schemas.microsoft.com/office/drawing/2014/main" id="{4E182BCF-8F70-4423-AB7C-A9B618C855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34613" y="4420956"/>
              <a:ext cx="9525" cy="3175"/>
            </a:xfrm>
            <a:custGeom>
              <a:avLst/>
              <a:gdLst>
                <a:gd name="T0" fmla="*/ 5 w 5"/>
                <a:gd name="T1" fmla="*/ 2 h 2"/>
                <a:gd name="T2" fmla="*/ 5 w 5"/>
                <a:gd name="T3" fmla="*/ 2 h 2"/>
                <a:gd name="T4" fmla="*/ 4 w 5"/>
                <a:gd name="T5" fmla="*/ 1 h 2"/>
                <a:gd name="T6" fmla="*/ 1 w 5"/>
                <a:gd name="T7" fmla="*/ 0 h 2"/>
                <a:gd name="T8" fmla="*/ 0 w 5"/>
                <a:gd name="T9" fmla="*/ 1 h 2"/>
                <a:gd name="T10" fmla="*/ 0 w 5"/>
                <a:gd name="T11" fmla="*/ 2 h 2"/>
                <a:gd name="T12" fmla="*/ 4 w 5"/>
                <a:gd name="T13" fmla="*/ 2 h 2"/>
                <a:gd name="T14" fmla="*/ 5 w 5"/>
                <a:gd name="T1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2">
                  <a:moveTo>
                    <a:pt x="5" y="2"/>
                  </a:moveTo>
                  <a:cubicBezTo>
                    <a:pt x="5" y="2"/>
                    <a:pt x="5" y="2"/>
                    <a:pt x="5" y="2"/>
                  </a:cubicBezTo>
                  <a:cubicBezTo>
                    <a:pt x="5" y="1"/>
                    <a:pt x="4" y="1"/>
                    <a:pt x="4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5" y="2"/>
                    <a:pt x="5" y="2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39" name="Freeform 730">
              <a:extLst>
                <a:ext uri="{FF2B5EF4-FFF2-40B4-BE49-F238E27FC236}">
                  <a16:creationId xmlns:a16="http://schemas.microsoft.com/office/drawing/2014/main" id="{E6A34F6A-6B4E-45B0-B93F-A845B10D06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39375" y="4401906"/>
              <a:ext cx="9525" cy="6350"/>
            </a:xfrm>
            <a:custGeom>
              <a:avLst/>
              <a:gdLst>
                <a:gd name="T0" fmla="*/ 5 w 5"/>
                <a:gd name="T1" fmla="*/ 3 h 3"/>
                <a:gd name="T2" fmla="*/ 5 w 5"/>
                <a:gd name="T3" fmla="*/ 3 h 3"/>
                <a:gd name="T4" fmla="*/ 4 w 5"/>
                <a:gd name="T5" fmla="*/ 2 h 3"/>
                <a:gd name="T6" fmla="*/ 1 w 5"/>
                <a:gd name="T7" fmla="*/ 0 h 3"/>
                <a:gd name="T8" fmla="*/ 0 w 5"/>
                <a:gd name="T9" fmla="*/ 1 h 3"/>
                <a:gd name="T10" fmla="*/ 1 w 5"/>
                <a:gd name="T11" fmla="*/ 2 h 3"/>
                <a:gd name="T12" fmla="*/ 4 w 5"/>
                <a:gd name="T13" fmla="*/ 3 h 3"/>
                <a:gd name="T14" fmla="*/ 5 w 5"/>
                <a:gd name="T1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3">
                  <a:moveTo>
                    <a:pt x="5" y="3"/>
                  </a:moveTo>
                  <a:cubicBezTo>
                    <a:pt x="5" y="3"/>
                    <a:pt x="5" y="3"/>
                    <a:pt x="5" y="3"/>
                  </a:cubicBezTo>
                  <a:cubicBezTo>
                    <a:pt x="5" y="2"/>
                    <a:pt x="5" y="2"/>
                    <a:pt x="4" y="2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1"/>
                  </a:cubicBezTo>
                  <a:cubicBezTo>
                    <a:pt x="0" y="1"/>
                    <a:pt x="0" y="2"/>
                    <a:pt x="1" y="2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5" y="3"/>
                    <a:pt x="5" y="3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40" name="Freeform 731">
              <a:extLst>
                <a:ext uri="{FF2B5EF4-FFF2-40B4-BE49-F238E27FC236}">
                  <a16:creationId xmlns:a16="http://schemas.microsoft.com/office/drawing/2014/main" id="{8BE6E541-032E-4235-9EA6-2002427621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50488" y="4389206"/>
              <a:ext cx="6350" cy="4763"/>
            </a:xfrm>
            <a:custGeom>
              <a:avLst/>
              <a:gdLst>
                <a:gd name="T0" fmla="*/ 4 w 4"/>
                <a:gd name="T1" fmla="*/ 3 h 3"/>
                <a:gd name="T2" fmla="*/ 4 w 4"/>
                <a:gd name="T3" fmla="*/ 3 h 3"/>
                <a:gd name="T4" fmla="*/ 4 w 4"/>
                <a:gd name="T5" fmla="*/ 2 h 3"/>
                <a:gd name="T6" fmla="*/ 1 w 4"/>
                <a:gd name="T7" fmla="*/ 0 h 3"/>
                <a:gd name="T8" fmla="*/ 0 w 4"/>
                <a:gd name="T9" fmla="*/ 0 h 3"/>
                <a:gd name="T10" fmla="*/ 0 w 4"/>
                <a:gd name="T11" fmla="*/ 1 h 3"/>
                <a:gd name="T12" fmla="*/ 3 w 4"/>
                <a:gd name="T13" fmla="*/ 3 h 3"/>
                <a:gd name="T14" fmla="*/ 4 w 4"/>
                <a:gd name="T1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3">
                  <a:moveTo>
                    <a:pt x="4" y="3"/>
                  </a:moveTo>
                  <a:lnTo>
                    <a:pt x="4" y="3"/>
                  </a:lnTo>
                  <a:lnTo>
                    <a:pt x="4" y="2"/>
                  </a:lnTo>
                  <a:lnTo>
                    <a:pt x="1" y="0"/>
                  </a:lnTo>
                  <a:lnTo>
                    <a:pt x="0" y="0"/>
                  </a:lnTo>
                  <a:lnTo>
                    <a:pt x="0" y="1"/>
                  </a:lnTo>
                  <a:lnTo>
                    <a:pt x="3" y="3"/>
                  </a:lnTo>
                  <a:lnTo>
                    <a:pt x="4" y="3"/>
                  </a:ln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41" name="Freeform 732">
              <a:extLst>
                <a:ext uri="{FF2B5EF4-FFF2-40B4-BE49-F238E27FC236}">
                  <a16:creationId xmlns:a16="http://schemas.microsoft.com/office/drawing/2014/main" id="{A9303E0B-39D7-4E68-AE17-79C85325AC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64775" y="4376506"/>
              <a:ext cx="6350" cy="9525"/>
            </a:xfrm>
            <a:custGeom>
              <a:avLst/>
              <a:gdLst>
                <a:gd name="T0" fmla="*/ 3 w 3"/>
                <a:gd name="T1" fmla="*/ 5 h 5"/>
                <a:gd name="T2" fmla="*/ 3 w 3"/>
                <a:gd name="T3" fmla="*/ 5 h 5"/>
                <a:gd name="T4" fmla="*/ 3 w 3"/>
                <a:gd name="T5" fmla="*/ 4 h 5"/>
                <a:gd name="T6" fmla="*/ 2 w 3"/>
                <a:gd name="T7" fmla="*/ 1 h 5"/>
                <a:gd name="T8" fmla="*/ 1 w 3"/>
                <a:gd name="T9" fmla="*/ 0 h 5"/>
                <a:gd name="T10" fmla="*/ 1 w 3"/>
                <a:gd name="T11" fmla="*/ 1 h 5"/>
                <a:gd name="T12" fmla="*/ 2 w 3"/>
                <a:gd name="T13" fmla="*/ 4 h 5"/>
                <a:gd name="T14" fmla="*/ 3 w 3"/>
                <a:gd name="T15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" h="5">
                  <a:moveTo>
                    <a:pt x="3" y="5"/>
                  </a:move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3" y="4"/>
                    <a:pt x="3" y="4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1" y="1"/>
                    <a:pt x="0" y="1"/>
                    <a:pt x="1" y="1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5"/>
                    <a:pt x="3" y="5"/>
                    <a:pt x="3" y="5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42" name="Freeform 733">
              <a:extLst>
                <a:ext uri="{FF2B5EF4-FFF2-40B4-BE49-F238E27FC236}">
                  <a16:creationId xmlns:a16="http://schemas.microsoft.com/office/drawing/2014/main" id="{5CC319A4-463D-4CC3-B0D0-A49A109673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83825" y="4373331"/>
              <a:ext cx="3175" cy="9525"/>
            </a:xfrm>
            <a:custGeom>
              <a:avLst/>
              <a:gdLst>
                <a:gd name="T0" fmla="*/ 1 w 1"/>
                <a:gd name="T1" fmla="*/ 5 h 5"/>
                <a:gd name="T2" fmla="*/ 1 w 1"/>
                <a:gd name="T3" fmla="*/ 5 h 5"/>
                <a:gd name="T4" fmla="*/ 1 w 1"/>
                <a:gd name="T5" fmla="*/ 4 h 5"/>
                <a:gd name="T6" fmla="*/ 1 w 1"/>
                <a:gd name="T7" fmla="*/ 1 h 5"/>
                <a:gd name="T8" fmla="*/ 0 w 1"/>
                <a:gd name="T9" fmla="*/ 0 h 5"/>
                <a:gd name="T10" fmla="*/ 0 w 1"/>
                <a:gd name="T11" fmla="*/ 1 h 5"/>
                <a:gd name="T12" fmla="*/ 0 w 1"/>
                <a:gd name="T13" fmla="*/ 4 h 5"/>
                <a:gd name="T14" fmla="*/ 1 w 1"/>
                <a:gd name="T15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" h="5">
                  <a:moveTo>
                    <a:pt x="1" y="5"/>
                  </a:move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4"/>
                    <a:pt x="1" y="4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5"/>
                    <a:pt x="1" y="5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43" name="Freeform 734">
              <a:extLst>
                <a:ext uri="{FF2B5EF4-FFF2-40B4-BE49-F238E27FC236}">
                  <a16:creationId xmlns:a16="http://schemas.microsoft.com/office/drawing/2014/main" id="{FB32903C-37EE-4B2A-AC53-B40C0F5B3B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99700" y="4374919"/>
              <a:ext cx="6350" cy="9525"/>
            </a:xfrm>
            <a:custGeom>
              <a:avLst/>
              <a:gdLst>
                <a:gd name="T0" fmla="*/ 1 w 3"/>
                <a:gd name="T1" fmla="*/ 5 h 5"/>
                <a:gd name="T2" fmla="*/ 1 w 3"/>
                <a:gd name="T3" fmla="*/ 5 h 5"/>
                <a:gd name="T4" fmla="*/ 2 w 3"/>
                <a:gd name="T5" fmla="*/ 4 h 5"/>
                <a:gd name="T6" fmla="*/ 2 w 3"/>
                <a:gd name="T7" fmla="*/ 1 h 5"/>
                <a:gd name="T8" fmla="*/ 2 w 3"/>
                <a:gd name="T9" fmla="*/ 0 h 5"/>
                <a:gd name="T10" fmla="*/ 1 w 3"/>
                <a:gd name="T11" fmla="*/ 0 h 5"/>
                <a:gd name="T12" fmla="*/ 0 w 3"/>
                <a:gd name="T13" fmla="*/ 4 h 5"/>
                <a:gd name="T14" fmla="*/ 1 w 3"/>
                <a:gd name="T15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" h="5">
                  <a:moveTo>
                    <a:pt x="1" y="5"/>
                  </a:move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4"/>
                    <a:pt x="2" y="4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0"/>
                    <a:pt x="2" y="0"/>
                    <a:pt x="2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1" y="5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44" name="Freeform 735">
              <a:extLst>
                <a:ext uri="{FF2B5EF4-FFF2-40B4-BE49-F238E27FC236}">
                  <a16:creationId xmlns:a16="http://schemas.microsoft.com/office/drawing/2014/main" id="{337D701C-2516-4FB6-81FF-B25F80D042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50488" y="4425719"/>
              <a:ext cx="39687" cy="12700"/>
            </a:xfrm>
            <a:custGeom>
              <a:avLst/>
              <a:gdLst>
                <a:gd name="T0" fmla="*/ 0 w 20"/>
                <a:gd name="T1" fmla="*/ 5 h 6"/>
                <a:gd name="T2" fmla="*/ 0 w 20"/>
                <a:gd name="T3" fmla="*/ 5 h 6"/>
                <a:gd name="T4" fmla="*/ 1 w 20"/>
                <a:gd name="T5" fmla="*/ 6 h 6"/>
                <a:gd name="T6" fmla="*/ 19 w 20"/>
                <a:gd name="T7" fmla="*/ 2 h 6"/>
                <a:gd name="T8" fmla="*/ 20 w 20"/>
                <a:gd name="T9" fmla="*/ 1 h 6"/>
                <a:gd name="T10" fmla="*/ 19 w 20"/>
                <a:gd name="T11" fmla="*/ 0 h 6"/>
                <a:gd name="T12" fmla="*/ 1 w 20"/>
                <a:gd name="T13" fmla="*/ 4 h 6"/>
                <a:gd name="T14" fmla="*/ 0 w 20"/>
                <a:gd name="T15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" h="6">
                  <a:moveTo>
                    <a:pt x="0" y="5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6"/>
                    <a:pt x="1" y="6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20" y="2"/>
                    <a:pt x="20" y="1"/>
                    <a:pt x="20" y="1"/>
                  </a:cubicBezTo>
                  <a:cubicBezTo>
                    <a:pt x="20" y="0"/>
                    <a:pt x="19" y="0"/>
                    <a:pt x="19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0" y="5"/>
                  </a:cubicBezTo>
                  <a:close/>
                </a:path>
              </a:pathLst>
            </a:custGeom>
            <a:solidFill>
              <a:srgbClr val="8D95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45" name="Freeform 736">
              <a:extLst>
                <a:ext uri="{FF2B5EF4-FFF2-40B4-BE49-F238E27FC236}">
                  <a16:creationId xmlns:a16="http://schemas.microsoft.com/office/drawing/2014/main" id="{DF29B93A-68A8-45C2-8947-D6722C547C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55250" y="4401906"/>
              <a:ext cx="34925" cy="26988"/>
            </a:xfrm>
            <a:custGeom>
              <a:avLst/>
              <a:gdLst>
                <a:gd name="T0" fmla="*/ 0 w 22"/>
                <a:gd name="T1" fmla="*/ 2 h 17"/>
                <a:gd name="T2" fmla="*/ 21 w 22"/>
                <a:gd name="T3" fmla="*/ 17 h 17"/>
                <a:gd name="T4" fmla="*/ 22 w 22"/>
                <a:gd name="T5" fmla="*/ 17 h 17"/>
                <a:gd name="T6" fmla="*/ 0 w 22"/>
                <a:gd name="T7" fmla="*/ 0 h 17"/>
                <a:gd name="T8" fmla="*/ 0 w 22"/>
                <a:gd name="T9" fmla="*/ 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17">
                  <a:moveTo>
                    <a:pt x="0" y="2"/>
                  </a:moveTo>
                  <a:lnTo>
                    <a:pt x="21" y="17"/>
                  </a:lnTo>
                  <a:lnTo>
                    <a:pt x="22" y="17"/>
                  </a:lnTo>
                  <a:lnTo>
                    <a:pt x="0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EE2C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46" name="Freeform 737">
              <a:extLst>
                <a:ext uri="{FF2B5EF4-FFF2-40B4-BE49-F238E27FC236}">
                  <a16:creationId xmlns:a16="http://schemas.microsoft.com/office/drawing/2014/main" id="{05C47FA4-8B24-4AAB-A72A-A142667E65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83825" y="4422544"/>
              <a:ext cx="11112" cy="9525"/>
            </a:xfrm>
            <a:custGeom>
              <a:avLst/>
              <a:gdLst>
                <a:gd name="T0" fmla="*/ 1 w 5"/>
                <a:gd name="T1" fmla="*/ 1 h 5"/>
                <a:gd name="T2" fmla="*/ 1 w 5"/>
                <a:gd name="T3" fmla="*/ 5 h 5"/>
                <a:gd name="T4" fmla="*/ 4 w 5"/>
                <a:gd name="T5" fmla="*/ 4 h 5"/>
                <a:gd name="T6" fmla="*/ 4 w 5"/>
                <a:gd name="T7" fmla="*/ 1 h 5"/>
                <a:gd name="T8" fmla="*/ 1 w 5"/>
                <a:gd name="T9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5">
                  <a:moveTo>
                    <a:pt x="1" y="1"/>
                  </a:moveTo>
                  <a:cubicBezTo>
                    <a:pt x="0" y="2"/>
                    <a:pt x="0" y="4"/>
                    <a:pt x="1" y="5"/>
                  </a:cubicBezTo>
                  <a:cubicBezTo>
                    <a:pt x="2" y="5"/>
                    <a:pt x="4" y="5"/>
                    <a:pt x="4" y="4"/>
                  </a:cubicBezTo>
                  <a:cubicBezTo>
                    <a:pt x="5" y="3"/>
                    <a:pt x="5" y="2"/>
                    <a:pt x="4" y="1"/>
                  </a:cubicBezTo>
                  <a:cubicBezTo>
                    <a:pt x="3" y="0"/>
                    <a:pt x="1" y="0"/>
                    <a:pt x="1" y="1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47" name="Freeform 738">
              <a:extLst>
                <a:ext uri="{FF2B5EF4-FFF2-40B4-BE49-F238E27FC236}">
                  <a16:creationId xmlns:a16="http://schemas.microsoft.com/office/drawing/2014/main" id="{B58311BD-AA95-498A-8085-77ABD969D2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88588" y="4398731"/>
              <a:ext cx="22225" cy="30163"/>
            </a:xfrm>
            <a:custGeom>
              <a:avLst/>
              <a:gdLst>
                <a:gd name="T0" fmla="*/ 0 w 11"/>
                <a:gd name="T1" fmla="*/ 14 h 15"/>
                <a:gd name="T2" fmla="*/ 1 w 11"/>
                <a:gd name="T3" fmla="*/ 15 h 15"/>
                <a:gd name="T4" fmla="*/ 3 w 11"/>
                <a:gd name="T5" fmla="*/ 14 h 15"/>
                <a:gd name="T6" fmla="*/ 11 w 11"/>
                <a:gd name="T7" fmla="*/ 3 h 15"/>
                <a:gd name="T8" fmla="*/ 11 w 11"/>
                <a:gd name="T9" fmla="*/ 1 h 15"/>
                <a:gd name="T10" fmla="*/ 10 w 11"/>
                <a:gd name="T11" fmla="*/ 1 h 15"/>
                <a:gd name="T12" fmla="*/ 8 w 11"/>
                <a:gd name="T13" fmla="*/ 1 h 15"/>
                <a:gd name="T14" fmla="*/ 0 w 11"/>
                <a:gd name="T15" fmla="*/ 12 h 15"/>
                <a:gd name="T16" fmla="*/ 0 w 11"/>
                <a:gd name="T17" fmla="*/ 14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5">
                  <a:moveTo>
                    <a:pt x="0" y="14"/>
                  </a:moveTo>
                  <a:cubicBezTo>
                    <a:pt x="1" y="15"/>
                    <a:pt x="1" y="15"/>
                    <a:pt x="1" y="15"/>
                  </a:cubicBezTo>
                  <a:cubicBezTo>
                    <a:pt x="2" y="15"/>
                    <a:pt x="2" y="15"/>
                    <a:pt x="3" y="14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2"/>
                    <a:pt x="11" y="1"/>
                    <a:pt x="11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9" y="0"/>
                    <a:pt x="8" y="1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3"/>
                    <a:pt x="0" y="14"/>
                    <a:pt x="0" y="14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48" name="Freeform 739">
              <a:extLst>
                <a:ext uri="{FF2B5EF4-FFF2-40B4-BE49-F238E27FC236}">
                  <a16:creationId xmlns:a16="http://schemas.microsoft.com/office/drawing/2014/main" id="{24B20864-608E-4A3C-9DF2-C253B12781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83913" y="2131781"/>
              <a:ext cx="0" cy="533400"/>
            </a:xfrm>
            <a:custGeom>
              <a:avLst/>
              <a:gdLst>
                <a:gd name="T0" fmla="*/ 0 w 1"/>
                <a:gd name="T1" fmla="*/ 0 h 336"/>
                <a:gd name="T2" fmla="*/ 0 w 1"/>
                <a:gd name="T3" fmla="*/ 336 h 336"/>
                <a:gd name="T4" fmla="*/ 0 w 1"/>
                <a:gd name="T5" fmla="*/ 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336">
                  <a:moveTo>
                    <a:pt x="0" y="0"/>
                  </a:moveTo>
                  <a:lnTo>
                    <a:pt x="0" y="3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99D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49" name="Line 740">
              <a:extLst>
                <a:ext uri="{FF2B5EF4-FFF2-40B4-BE49-F238E27FC236}">
                  <a16:creationId xmlns:a16="http://schemas.microsoft.com/office/drawing/2014/main" id="{2CE67C4D-AF56-4EE1-BD7C-49D8AF09AB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983913" y="2131781"/>
              <a:ext cx="0" cy="53340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50" name="Freeform 741">
              <a:extLst>
                <a:ext uri="{FF2B5EF4-FFF2-40B4-BE49-F238E27FC236}">
                  <a16:creationId xmlns:a16="http://schemas.microsoft.com/office/drawing/2014/main" id="{28BBBAF0-B844-42B6-A674-204F81CB80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48675" y="4420956"/>
              <a:ext cx="358775" cy="304800"/>
            </a:xfrm>
            <a:custGeom>
              <a:avLst/>
              <a:gdLst>
                <a:gd name="T0" fmla="*/ 171 w 180"/>
                <a:gd name="T1" fmla="*/ 92 h 153"/>
                <a:gd name="T2" fmla="*/ 146 w 180"/>
                <a:gd name="T3" fmla="*/ 85 h 153"/>
                <a:gd name="T4" fmla="*/ 95 w 180"/>
                <a:gd name="T5" fmla="*/ 10 h 153"/>
                <a:gd name="T6" fmla="*/ 10 w 180"/>
                <a:gd name="T7" fmla="*/ 59 h 153"/>
                <a:gd name="T8" fmla="*/ 59 w 180"/>
                <a:gd name="T9" fmla="*/ 144 h 153"/>
                <a:gd name="T10" fmla="*/ 141 w 180"/>
                <a:gd name="T11" fmla="*/ 105 h 153"/>
                <a:gd name="T12" fmla="*/ 166 w 180"/>
                <a:gd name="T13" fmla="*/ 112 h 153"/>
                <a:gd name="T14" fmla="*/ 179 w 180"/>
                <a:gd name="T15" fmla="*/ 104 h 153"/>
                <a:gd name="T16" fmla="*/ 171 w 180"/>
                <a:gd name="T17" fmla="*/ 92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0" h="153">
                  <a:moveTo>
                    <a:pt x="171" y="92"/>
                  </a:moveTo>
                  <a:cubicBezTo>
                    <a:pt x="146" y="85"/>
                    <a:pt x="146" y="85"/>
                    <a:pt x="146" y="85"/>
                  </a:cubicBezTo>
                  <a:cubicBezTo>
                    <a:pt x="150" y="51"/>
                    <a:pt x="129" y="19"/>
                    <a:pt x="95" y="10"/>
                  </a:cubicBezTo>
                  <a:cubicBezTo>
                    <a:pt x="58" y="0"/>
                    <a:pt x="20" y="22"/>
                    <a:pt x="10" y="59"/>
                  </a:cubicBezTo>
                  <a:cubicBezTo>
                    <a:pt x="0" y="96"/>
                    <a:pt x="22" y="135"/>
                    <a:pt x="59" y="144"/>
                  </a:cubicBezTo>
                  <a:cubicBezTo>
                    <a:pt x="93" y="153"/>
                    <a:pt x="127" y="136"/>
                    <a:pt x="141" y="105"/>
                  </a:cubicBezTo>
                  <a:cubicBezTo>
                    <a:pt x="166" y="112"/>
                    <a:pt x="166" y="112"/>
                    <a:pt x="166" y="112"/>
                  </a:cubicBezTo>
                  <a:cubicBezTo>
                    <a:pt x="171" y="113"/>
                    <a:pt x="177" y="110"/>
                    <a:pt x="179" y="104"/>
                  </a:cubicBezTo>
                  <a:cubicBezTo>
                    <a:pt x="180" y="99"/>
                    <a:pt x="177" y="93"/>
                    <a:pt x="171" y="92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51" name="Freeform 742">
              <a:extLst>
                <a:ext uri="{FF2B5EF4-FFF2-40B4-BE49-F238E27FC236}">
                  <a16:creationId xmlns:a16="http://schemas.microsoft.com/office/drawing/2014/main" id="{B6704631-FDA4-45A1-A427-8F7FD643FE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83600" y="4455881"/>
              <a:ext cx="234950" cy="234950"/>
            </a:xfrm>
            <a:custGeom>
              <a:avLst/>
              <a:gdLst>
                <a:gd name="T0" fmla="*/ 110 w 118"/>
                <a:gd name="T1" fmla="*/ 73 h 118"/>
                <a:gd name="T2" fmla="*/ 46 w 118"/>
                <a:gd name="T3" fmla="*/ 110 h 118"/>
                <a:gd name="T4" fmla="*/ 8 w 118"/>
                <a:gd name="T5" fmla="*/ 46 h 118"/>
                <a:gd name="T6" fmla="*/ 73 w 118"/>
                <a:gd name="T7" fmla="*/ 8 h 118"/>
                <a:gd name="T8" fmla="*/ 110 w 118"/>
                <a:gd name="T9" fmla="*/ 73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118">
                  <a:moveTo>
                    <a:pt x="110" y="73"/>
                  </a:moveTo>
                  <a:cubicBezTo>
                    <a:pt x="103" y="101"/>
                    <a:pt x="74" y="118"/>
                    <a:pt x="46" y="110"/>
                  </a:cubicBezTo>
                  <a:cubicBezTo>
                    <a:pt x="17" y="103"/>
                    <a:pt x="0" y="74"/>
                    <a:pt x="8" y="46"/>
                  </a:cubicBezTo>
                  <a:cubicBezTo>
                    <a:pt x="15" y="17"/>
                    <a:pt x="44" y="0"/>
                    <a:pt x="73" y="8"/>
                  </a:cubicBezTo>
                  <a:cubicBezTo>
                    <a:pt x="101" y="15"/>
                    <a:pt x="118" y="44"/>
                    <a:pt x="110" y="73"/>
                  </a:cubicBezTo>
                  <a:close/>
                </a:path>
              </a:pathLst>
            </a:custGeom>
            <a:solidFill>
              <a:srgbClr val="6E3D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52" name="Freeform 743">
              <a:extLst>
                <a:ext uri="{FF2B5EF4-FFF2-40B4-BE49-F238E27FC236}">
                  <a16:creationId xmlns:a16="http://schemas.microsoft.com/office/drawing/2014/main" id="{0DD47658-DB64-4A77-AF6E-A0A2B3D0BD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83613" y="4579706"/>
              <a:ext cx="47625" cy="47625"/>
            </a:xfrm>
            <a:custGeom>
              <a:avLst/>
              <a:gdLst>
                <a:gd name="T0" fmla="*/ 23 w 24"/>
                <a:gd name="T1" fmla="*/ 15 h 24"/>
                <a:gd name="T2" fmla="*/ 10 w 24"/>
                <a:gd name="T3" fmla="*/ 23 h 24"/>
                <a:gd name="T4" fmla="*/ 2 w 24"/>
                <a:gd name="T5" fmla="*/ 10 h 24"/>
                <a:gd name="T6" fmla="*/ 15 w 24"/>
                <a:gd name="T7" fmla="*/ 2 h 24"/>
                <a:gd name="T8" fmla="*/ 23 w 24"/>
                <a:gd name="T9" fmla="*/ 15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4">
                  <a:moveTo>
                    <a:pt x="23" y="15"/>
                  </a:moveTo>
                  <a:cubicBezTo>
                    <a:pt x="21" y="21"/>
                    <a:pt x="15" y="24"/>
                    <a:pt x="10" y="23"/>
                  </a:cubicBezTo>
                  <a:cubicBezTo>
                    <a:pt x="4" y="21"/>
                    <a:pt x="0" y="15"/>
                    <a:pt x="2" y="10"/>
                  </a:cubicBezTo>
                  <a:cubicBezTo>
                    <a:pt x="4" y="4"/>
                    <a:pt x="9" y="0"/>
                    <a:pt x="15" y="2"/>
                  </a:cubicBezTo>
                  <a:cubicBezTo>
                    <a:pt x="21" y="3"/>
                    <a:pt x="24" y="9"/>
                    <a:pt x="23" y="15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53" name="Freeform 744">
              <a:extLst>
                <a:ext uri="{FF2B5EF4-FFF2-40B4-BE49-F238E27FC236}">
                  <a16:creationId xmlns:a16="http://schemas.microsoft.com/office/drawing/2014/main" id="{597BB1F6-A7F7-4088-9331-112E7AEC23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24888" y="4601931"/>
              <a:ext cx="19050" cy="17463"/>
            </a:xfrm>
            <a:custGeom>
              <a:avLst/>
              <a:gdLst>
                <a:gd name="T0" fmla="*/ 9 w 9"/>
                <a:gd name="T1" fmla="*/ 5 h 9"/>
                <a:gd name="T2" fmla="*/ 4 w 9"/>
                <a:gd name="T3" fmla="*/ 8 h 9"/>
                <a:gd name="T4" fmla="*/ 1 w 9"/>
                <a:gd name="T5" fmla="*/ 3 h 9"/>
                <a:gd name="T6" fmla="*/ 6 w 9"/>
                <a:gd name="T7" fmla="*/ 0 h 9"/>
                <a:gd name="T8" fmla="*/ 9 w 9"/>
                <a:gd name="T9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9">
                  <a:moveTo>
                    <a:pt x="9" y="5"/>
                  </a:moveTo>
                  <a:cubicBezTo>
                    <a:pt x="8" y="7"/>
                    <a:pt x="6" y="9"/>
                    <a:pt x="4" y="8"/>
                  </a:cubicBezTo>
                  <a:cubicBezTo>
                    <a:pt x="2" y="7"/>
                    <a:pt x="0" y="5"/>
                    <a:pt x="1" y="3"/>
                  </a:cubicBezTo>
                  <a:cubicBezTo>
                    <a:pt x="2" y="1"/>
                    <a:pt x="4" y="0"/>
                    <a:pt x="6" y="0"/>
                  </a:cubicBezTo>
                  <a:cubicBezTo>
                    <a:pt x="8" y="1"/>
                    <a:pt x="9" y="3"/>
                    <a:pt x="9" y="5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54" name="Freeform 745">
              <a:extLst>
                <a:ext uri="{FF2B5EF4-FFF2-40B4-BE49-F238E27FC236}">
                  <a16:creationId xmlns:a16="http://schemas.microsoft.com/office/drawing/2014/main" id="{6E49FAB0-B211-43BF-B1E1-52D328670C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2350" y="4587644"/>
              <a:ext cx="20637" cy="20638"/>
            </a:xfrm>
            <a:custGeom>
              <a:avLst/>
              <a:gdLst>
                <a:gd name="T0" fmla="*/ 10 w 11"/>
                <a:gd name="T1" fmla="*/ 6 h 10"/>
                <a:gd name="T2" fmla="*/ 4 w 11"/>
                <a:gd name="T3" fmla="*/ 9 h 10"/>
                <a:gd name="T4" fmla="*/ 1 w 11"/>
                <a:gd name="T5" fmla="*/ 3 h 10"/>
                <a:gd name="T6" fmla="*/ 7 w 11"/>
                <a:gd name="T7" fmla="*/ 0 h 10"/>
                <a:gd name="T8" fmla="*/ 10 w 11"/>
                <a:gd name="T9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0">
                  <a:moveTo>
                    <a:pt x="10" y="6"/>
                  </a:moveTo>
                  <a:cubicBezTo>
                    <a:pt x="9" y="8"/>
                    <a:pt x="7" y="10"/>
                    <a:pt x="4" y="9"/>
                  </a:cubicBezTo>
                  <a:cubicBezTo>
                    <a:pt x="2" y="8"/>
                    <a:pt x="0" y="6"/>
                    <a:pt x="1" y="3"/>
                  </a:cubicBezTo>
                  <a:cubicBezTo>
                    <a:pt x="2" y="1"/>
                    <a:pt x="4" y="0"/>
                    <a:pt x="7" y="0"/>
                  </a:cubicBezTo>
                  <a:cubicBezTo>
                    <a:pt x="9" y="1"/>
                    <a:pt x="11" y="3"/>
                    <a:pt x="10" y="6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55" name="Freeform 746">
              <a:extLst>
                <a:ext uri="{FF2B5EF4-FFF2-40B4-BE49-F238E27FC236}">
                  <a16:creationId xmlns:a16="http://schemas.microsoft.com/office/drawing/2014/main" id="{06EFA8A9-5DCD-4415-B788-0EF520B310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29650" y="4633681"/>
              <a:ext cx="22225" cy="23813"/>
            </a:xfrm>
            <a:custGeom>
              <a:avLst/>
              <a:gdLst>
                <a:gd name="T0" fmla="*/ 10 w 11"/>
                <a:gd name="T1" fmla="*/ 7 h 12"/>
                <a:gd name="T2" fmla="*/ 4 w 11"/>
                <a:gd name="T3" fmla="*/ 11 h 12"/>
                <a:gd name="T4" fmla="*/ 0 w 11"/>
                <a:gd name="T5" fmla="*/ 5 h 12"/>
                <a:gd name="T6" fmla="*/ 7 w 11"/>
                <a:gd name="T7" fmla="*/ 1 h 12"/>
                <a:gd name="T8" fmla="*/ 10 w 11"/>
                <a:gd name="T9" fmla="*/ 7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2">
                  <a:moveTo>
                    <a:pt x="10" y="7"/>
                  </a:moveTo>
                  <a:cubicBezTo>
                    <a:pt x="10" y="10"/>
                    <a:pt x="7" y="12"/>
                    <a:pt x="4" y="11"/>
                  </a:cubicBezTo>
                  <a:cubicBezTo>
                    <a:pt x="1" y="10"/>
                    <a:pt x="0" y="7"/>
                    <a:pt x="0" y="5"/>
                  </a:cubicBezTo>
                  <a:cubicBezTo>
                    <a:pt x="1" y="2"/>
                    <a:pt x="4" y="0"/>
                    <a:pt x="7" y="1"/>
                  </a:cubicBezTo>
                  <a:cubicBezTo>
                    <a:pt x="9" y="2"/>
                    <a:pt x="11" y="5"/>
                    <a:pt x="10" y="7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56" name="Freeform 747">
              <a:extLst>
                <a:ext uri="{FF2B5EF4-FFF2-40B4-BE49-F238E27FC236}">
                  <a16:creationId xmlns:a16="http://schemas.microsoft.com/office/drawing/2014/main" id="{7AB5EB76-8661-4C46-B021-399CAC42B9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99488" y="4647969"/>
              <a:ext cx="23812" cy="23813"/>
            </a:xfrm>
            <a:custGeom>
              <a:avLst/>
              <a:gdLst>
                <a:gd name="T0" fmla="*/ 11 w 12"/>
                <a:gd name="T1" fmla="*/ 7 h 12"/>
                <a:gd name="T2" fmla="*/ 5 w 12"/>
                <a:gd name="T3" fmla="*/ 11 h 12"/>
                <a:gd name="T4" fmla="*/ 1 w 12"/>
                <a:gd name="T5" fmla="*/ 4 h 12"/>
                <a:gd name="T6" fmla="*/ 7 w 12"/>
                <a:gd name="T7" fmla="*/ 1 h 12"/>
                <a:gd name="T8" fmla="*/ 11 w 12"/>
                <a:gd name="T9" fmla="*/ 7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2">
                  <a:moveTo>
                    <a:pt x="11" y="7"/>
                  </a:moveTo>
                  <a:cubicBezTo>
                    <a:pt x="10" y="10"/>
                    <a:pt x="7" y="12"/>
                    <a:pt x="5" y="11"/>
                  </a:cubicBezTo>
                  <a:cubicBezTo>
                    <a:pt x="2" y="10"/>
                    <a:pt x="0" y="7"/>
                    <a:pt x="1" y="4"/>
                  </a:cubicBezTo>
                  <a:cubicBezTo>
                    <a:pt x="2" y="2"/>
                    <a:pt x="5" y="0"/>
                    <a:pt x="7" y="1"/>
                  </a:cubicBezTo>
                  <a:cubicBezTo>
                    <a:pt x="10" y="1"/>
                    <a:pt x="12" y="4"/>
                    <a:pt x="11" y="7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57" name="Freeform 748">
              <a:extLst>
                <a:ext uri="{FF2B5EF4-FFF2-40B4-BE49-F238E27FC236}">
                  <a16:creationId xmlns:a16="http://schemas.microsoft.com/office/drawing/2014/main" id="{49BC9B88-C71D-489B-ABA4-485CCE0050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55050" y="4617806"/>
              <a:ext cx="14287" cy="15875"/>
            </a:xfrm>
            <a:custGeom>
              <a:avLst/>
              <a:gdLst>
                <a:gd name="T0" fmla="*/ 7 w 7"/>
                <a:gd name="T1" fmla="*/ 5 h 8"/>
                <a:gd name="T2" fmla="*/ 3 w 7"/>
                <a:gd name="T3" fmla="*/ 7 h 8"/>
                <a:gd name="T4" fmla="*/ 1 w 7"/>
                <a:gd name="T5" fmla="*/ 3 h 8"/>
                <a:gd name="T6" fmla="*/ 5 w 7"/>
                <a:gd name="T7" fmla="*/ 1 h 8"/>
                <a:gd name="T8" fmla="*/ 7 w 7"/>
                <a:gd name="T9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8">
                  <a:moveTo>
                    <a:pt x="7" y="5"/>
                  </a:moveTo>
                  <a:cubicBezTo>
                    <a:pt x="6" y="7"/>
                    <a:pt x="5" y="8"/>
                    <a:pt x="3" y="7"/>
                  </a:cubicBezTo>
                  <a:cubicBezTo>
                    <a:pt x="1" y="7"/>
                    <a:pt x="0" y="5"/>
                    <a:pt x="1" y="3"/>
                  </a:cubicBezTo>
                  <a:cubicBezTo>
                    <a:pt x="1" y="1"/>
                    <a:pt x="3" y="0"/>
                    <a:pt x="5" y="1"/>
                  </a:cubicBezTo>
                  <a:cubicBezTo>
                    <a:pt x="6" y="1"/>
                    <a:pt x="7" y="3"/>
                    <a:pt x="7" y="5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58" name="Freeform 749">
              <a:extLst>
                <a:ext uri="{FF2B5EF4-FFF2-40B4-BE49-F238E27FC236}">
                  <a16:creationId xmlns:a16="http://schemas.microsoft.com/office/drawing/2014/main" id="{7B43150B-3E15-4B57-B3BB-3F28F11ECD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75675" y="4620981"/>
              <a:ext cx="36512" cy="38100"/>
            </a:xfrm>
            <a:custGeom>
              <a:avLst/>
              <a:gdLst>
                <a:gd name="T0" fmla="*/ 17 w 18"/>
                <a:gd name="T1" fmla="*/ 11 h 19"/>
                <a:gd name="T2" fmla="*/ 7 w 18"/>
                <a:gd name="T3" fmla="*/ 17 h 19"/>
                <a:gd name="T4" fmla="*/ 1 w 18"/>
                <a:gd name="T5" fmla="*/ 7 h 19"/>
                <a:gd name="T6" fmla="*/ 11 w 18"/>
                <a:gd name="T7" fmla="*/ 1 h 19"/>
                <a:gd name="T8" fmla="*/ 17 w 18"/>
                <a:gd name="T9" fmla="*/ 11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9">
                  <a:moveTo>
                    <a:pt x="17" y="11"/>
                  </a:moveTo>
                  <a:cubicBezTo>
                    <a:pt x="16" y="16"/>
                    <a:pt x="11" y="19"/>
                    <a:pt x="7" y="17"/>
                  </a:cubicBezTo>
                  <a:cubicBezTo>
                    <a:pt x="3" y="16"/>
                    <a:pt x="0" y="12"/>
                    <a:pt x="1" y="7"/>
                  </a:cubicBezTo>
                  <a:cubicBezTo>
                    <a:pt x="2" y="3"/>
                    <a:pt x="7" y="0"/>
                    <a:pt x="11" y="1"/>
                  </a:cubicBezTo>
                  <a:cubicBezTo>
                    <a:pt x="16" y="2"/>
                    <a:pt x="18" y="7"/>
                    <a:pt x="17" y="11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59" name="Freeform 750">
              <a:extLst>
                <a:ext uri="{FF2B5EF4-FFF2-40B4-BE49-F238E27FC236}">
                  <a16:creationId xmlns:a16="http://schemas.microsoft.com/office/drawing/2014/main" id="{E243B931-878C-4F93-B645-4A8F84143A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05838" y="4632094"/>
              <a:ext cx="15875" cy="15875"/>
            </a:xfrm>
            <a:custGeom>
              <a:avLst/>
              <a:gdLst>
                <a:gd name="T0" fmla="*/ 8 w 8"/>
                <a:gd name="T1" fmla="*/ 5 h 8"/>
                <a:gd name="T2" fmla="*/ 3 w 8"/>
                <a:gd name="T3" fmla="*/ 7 h 8"/>
                <a:gd name="T4" fmla="*/ 1 w 8"/>
                <a:gd name="T5" fmla="*/ 3 h 8"/>
                <a:gd name="T6" fmla="*/ 5 w 8"/>
                <a:gd name="T7" fmla="*/ 0 h 8"/>
                <a:gd name="T8" fmla="*/ 8 w 8"/>
                <a:gd name="T9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8">
                  <a:moveTo>
                    <a:pt x="8" y="5"/>
                  </a:moveTo>
                  <a:cubicBezTo>
                    <a:pt x="7" y="7"/>
                    <a:pt x="5" y="8"/>
                    <a:pt x="3" y="7"/>
                  </a:cubicBezTo>
                  <a:cubicBezTo>
                    <a:pt x="1" y="7"/>
                    <a:pt x="0" y="5"/>
                    <a:pt x="1" y="3"/>
                  </a:cubicBezTo>
                  <a:cubicBezTo>
                    <a:pt x="1" y="1"/>
                    <a:pt x="3" y="0"/>
                    <a:pt x="5" y="0"/>
                  </a:cubicBezTo>
                  <a:cubicBezTo>
                    <a:pt x="7" y="1"/>
                    <a:pt x="8" y="3"/>
                    <a:pt x="8" y="5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60" name="Freeform 751">
              <a:extLst>
                <a:ext uri="{FF2B5EF4-FFF2-40B4-BE49-F238E27FC236}">
                  <a16:creationId xmlns:a16="http://schemas.microsoft.com/office/drawing/2014/main" id="{801F4E72-C8C6-44E2-9041-69CCFCBC98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0625" y="3693881"/>
              <a:ext cx="309562" cy="330200"/>
            </a:xfrm>
            <a:custGeom>
              <a:avLst/>
              <a:gdLst>
                <a:gd name="T0" fmla="*/ 126 w 155"/>
                <a:gd name="T1" fmla="*/ 5 h 166"/>
                <a:gd name="T2" fmla="*/ 111 w 155"/>
                <a:gd name="T3" fmla="*/ 26 h 166"/>
                <a:gd name="T4" fmla="*/ 23 w 155"/>
                <a:gd name="T5" fmla="*/ 46 h 166"/>
                <a:gd name="T6" fmla="*/ 37 w 155"/>
                <a:gd name="T7" fmla="*/ 143 h 166"/>
                <a:gd name="T8" fmla="*/ 134 w 155"/>
                <a:gd name="T9" fmla="*/ 129 h 166"/>
                <a:gd name="T10" fmla="*/ 128 w 155"/>
                <a:gd name="T11" fmla="*/ 39 h 166"/>
                <a:gd name="T12" fmla="*/ 143 w 155"/>
                <a:gd name="T13" fmla="*/ 18 h 166"/>
                <a:gd name="T14" fmla="*/ 141 w 155"/>
                <a:gd name="T15" fmla="*/ 3 h 166"/>
                <a:gd name="T16" fmla="*/ 126 w 155"/>
                <a:gd name="T17" fmla="*/ 5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5" h="166">
                  <a:moveTo>
                    <a:pt x="126" y="5"/>
                  </a:moveTo>
                  <a:cubicBezTo>
                    <a:pt x="111" y="26"/>
                    <a:pt x="111" y="26"/>
                    <a:pt x="111" y="26"/>
                  </a:cubicBezTo>
                  <a:cubicBezTo>
                    <a:pt x="81" y="10"/>
                    <a:pt x="43" y="18"/>
                    <a:pt x="23" y="46"/>
                  </a:cubicBezTo>
                  <a:cubicBezTo>
                    <a:pt x="0" y="77"/>
                    <a:pt x="6" y="120"/>
                    <a:pt x="37" y="143"/>
                  </a:cubicBezTo>
                  <a:cubicBezTo>
                    <a:pt x="68" y="166"/>
                    <a:pt x="112" y="160"/>
                    <a:pt x="134" y="129"/>
                  </a:cubicBezTo>
                  <a:cubicBezTo>
                    <a:pt x="155" y="101"/>
                    <a:pt x="152" y="63"/>
                    <a:pt x="128" y="39"/>
                  </a:cubicBezTo>
                  <a:cubicBezTo>
                    <a:pt x="143" y="18"/>
                    <a:pt x="143" y="18"/>
                    <a:pt x="143" y="18"/>
                  </a:cubicBezTo>
                  <a:cubicBezTo>
                    <a:pt x="147" y="13"/>
                    <a:pt x="146" y="6"/>
                    <a:pt x="141" y="3"/>
                  </a:cubicBezTo>
                  <a:cubicBezTo>
                    <a:pt x="137" y="0"/>
                    <a:pt x="130" y="1"/>
                    <a:pt x="126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61" name="Freeform 752">
              <a:extLst>
                <a:ext uri="{FF2B5EF4-FFF2-40B4-BE49-F238E27FC236}">
                  <a16:creationId xmlns:a16="http://schemas.microsoft.com/office/drawing/2014/main" id="{942C37BF-65B7-4041-91E7-4676C848CB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17138" y="3747856"/>
              <a:ext cx="239712" cy="238125"/>
            </a:xfrm>
            <a:custGeom>
              <a:avLst/>
              <a:gdLst>
                <a:gd name="T0" fmla="*/ 92 w 120"/>
                <a:gd name="T1" fmla="*/ 18 h 120"/>
                <a:gd name="T2" fmla="*/ 103 w 120"/>
                <a:gd name="T3" fmla="*/ 92 h 120"/>
                <a:gd name="T4" fmla="*/ 29 w 120"/>
                <a:gd name="T5" fmla="*/ 103 h 120"/>
                <a:gd name="T6" fmla="*/ 18 w 120"/>
                <a:gd name="T7" fmla="*/ 29 h 120"/>
                <a:gd name="T8" fmla="*/ 92 w 120"/>
                <a:gd name="T9" fmla="*/ 18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" h="120">
                  <a:moveTo>
                    <a:pt x="92" y="18"/>
                  </a:moveTo>
                  <a:cubicBezTo>
                    <a:pt x="116" y="35"/>
                    <a:pt x="120" y="68"/>
                    <a:pt x="103" y="92"/>
                  </a:cubicBezTo>
                  <a:cubicBezTo>
                    <a:pt x="86" y="115"/>
                    <a:pt x="52" y="120"/>
                    <a:pt x="29" y="103"/>
                  </a:cubicBezTo>
                  <a:cubicBezTo>
                    <a:pt x="5" y="86"/>
                    <a:pt x="0" y="52"/>
                    <a:pt x="18" y="29"/>
                  </a:cubicBezTo>
                  <a:cubicBezTo>
                    <a:pt x="35" y="5"/>
                    <a:pt x="68" y="0"/>
                    <a:pt x="92" y="18"/>
                  </a:cubicBezTo>
                  <a:close/>
                </a:path>
              </a:pathLst>
            </a:custGeom>
            <a:solidFill>
              <a:srgbClr val="6E3D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62" name="Freeform 753">
              <a:extLst>
                <a:ext uri="{FF2B5EF4-FFF2-40B4-BE49-F238E27FC236}">
                  <a16:creationId xmlns:a16="http://schemas.microsoft.com/office/drawing/2014/main" id="{E6180CC2-A85B-4936-892D-1F604DCDA2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42550" y="3849456"/>
              <a:ext cx="49212" cy="47625"/>
            </a:xfrm>
            <a:custGeom>
              <a:avLst/>
              <a:gdLst>
                <a:gd name="T0" fmla="*/ 19 w 25"/>
                <a:gd name="T1" fmla="*/ 3 h 24"/>
                <a:gd name="T2" fmla="*/ 21 w 25"/>
                <a:gd name="T3" fmla="*/ 18 h 24"/>
                <a:gd name="T4" fmla="*/ 6 w 25"/>
                <a:gd name="T5" fmla="*/ 21 h 24"/>
                <a:gd name="T6" fmla="*/ 4 w 25"/>
                <a:gd name="T7" fmla="*/ 6 h 24"/>
                <a:gd name="T8" fmla="*/ 19 w 25"/>
                <a:gd name="T9" fmla="*/ 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4">
                  <a:moveTo>
                    <a:pt x="19" y="3"/>
                  </a:moveTo>
                  <a:cubicBezTo>
                    <a:pt x="24" y="7"/>
                    <a:pt x="25" y="14"/>
                    <a:pt x="21" y="18"/>
                  </a:cubicBezTo>
                  <a:cubicBezTo>
                    <a:pt x="18" y="23"/>
                    <a:pt x="11" y="24"/>
                    <a:pt x="6" y="21"/>
                  </a:cubicBezTo>
                  <a:cubicBezTo>
                    <a:pt x="1" y="17"/>
                    <a:pt x="0" y="10"/>
                    <a:pt x="4" y="6"/>
                  </a:cubicBezTo>
                  <a:cubicBezTo>
                    <a:pt x="8" y="1"/>
                    <a:pt x="14" y="0"/>
                    <a:pt x="19" y="3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63" name="Freeform 754">
              <a:extLst>
                <a:ext uri="{FF2B5EF4-FFF2-40B4-BE49-F238E27FC236}">
                  <a16:creationId xmlns:a16="http://schemas.microsoft.com/office/drawing/2014/main" id="{FFDABA69-608A-45B7-A1BF-B205FD0E65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74300" y="3839931"/>
              <a:ext cx="17462" cy="19050"/>
            </a:xfrm>
            <a:custGeom>
              <a:avLst/>
              <a:gdLst>
                <a:gd name="T0" fmla="*/ 7 w 9"/>
                <a:gd name="T1" fmla="*/ 1 h 9"/>
                <a:gd name="T2" fmla="*/ 8 w 9"/>
                <a:gd name="T3" fmla="*/ 7 h 9"/>
                <a:gd name="T4" fmla="*/ 2 w 9"/>
                <a:gd name="T5" fmla="*/ 8 h 9"/>
                <a:gd name="T6" fmla="*/ 1 w 9"/>
                <a:gd name="T7" fmla="*/ 2 h 9"/>
                <a:gd name="T8" fmla="*/ 7 w 9"/>
                <a:gd name="T9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9">
                  <a:moveTo>
                    <a:pt x="7" y="1"/>
                  </a:moveTo>
                  <a:cubicBezTo>
                    <a:pt x="8" y="2"/>
                    <a:pt x="9" y="5"/>
                    <a:pt x="8" y="7"/>
                  </a:cubicBezTo>
                  <a:cubicBezTo>
                    <a:pt x="6" y="9"/>
                    <a:pt x="4" y="9"/>
                    <a:pt x="2" y="8"/>
                  </a:cubicBezTo>
                  <a:cubicBezTo>
                    <a:pt x="0" y="6"/>
                    <a:pt x="0" y="4"/>
                    <a:pt x="1" y="2"/>
                  </a:cubicBezTo>
                  <a:cubicBezTo>
                    <a:pt x="2" y="0"/>
                    <a:pt x="5" y="0"/>
                    <a:pt x="7" y="1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64" name="Freeform 755">
              <a:extLst>
                <a:ext uri="{FF2B5EF4-FFF2-40B4-BE49-F238E27FC236}">
                  <a16:creationId xmlns:a16="http://schemas.microsoft.com/office/drawing/2014/main" id="{CD75044D-A051-4A4B-B587-07D5D8C6BC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66363" y="3819294"/>
              <a:ext cx="22225" cy="19050"/>
            </a:xfrm>
            <a:custGeom>
              <a:avLst/>
              <a:gdLst>
                <a:gd name="T0" fmla="*/ 8 w 11"/>
                <a:gd name="T1" fmla="*/ 1 h 10"/>
                <a:gd name="T2" fmla="*/ 9 w 11"/>
                <a:gd name="T3" fmla="*/ 8 h 10"/>
                <a:gd name="T4" fmla="*/ 3 w 11"/>
                <a:gd name="T5" fmla="*/ 9 h 10"/>
                <a:gd name="T6" fmla="*/ 2 w 11"/>
                <a:gd name="T7" fmla="*/ 2 h 10"/>
                <a:gd name="T8" fmla="*/ 8 w 11"/>
                <a:gd name="T9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0">
                  <a:moveTo>
                    <a:pt x="8" y="1"/>
                  </a:moveTo>
                  <a:cubicBezTo>
                    <a:pt x="10" y="3"/>
                    <a:pt x="11" y="6"/>
                    <a:pt x="9" y="8"/>
                  </a:cubicBezTo>
                  <a:cubicBezTo>
                    <a:pt x="8" y="10"/>
                    <a:pt x="5" y="10"/>
                    <a:pt x="3" y="9"/>
                  </a:cubicBezTo>
                  <a:cubicBezTo>
                    <a:pt x="1" y="7"/>
                    <a:pt x="0" y="4"/>
                    <a:pt x="2" y="2"/>
                  </a:cubicBezTo>
                  <a:cubicBezTo>
                    <a:pt x="3" y="0"/>
                    <a:pt x="6" y="0"/>
                    <a:pt x="8" y="1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65" name="Freeform 756">
              <a:extLst>
                <a:ext uri="{FF2B5EF4-FFF2-40B4-BE49-F238E27FC236}">
                  <a16:creationId xmlns:a16="http://schemas.microsoft.com/office/drawing/2014/main" id="{0DE93367-64DF-4B99-A3AA-2B682DD1C6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06050" y="3846281"/>
              <a:ext cx="23812" cy="22225"/>
            </a:xfrm>
            <a:custGeom>
              <a:avLst/>
              <a:gdLst>
                <a:gd name="T0" fmla="*/ 9 w 12"/>
                <a:gd name="T1" fmla="*/ 2 h 11"/>
                <a:gd name="T2" fmla="*/ 10 w 12"/>
                <a:gd name="T3" fmla="*/ 9 h 11"/>
                <a:gd name="T4" fmla="*/ 3 w 12"/>
                <a:gd name="T5" fmla="*/ 10 h 11"/>
                <a:gd name="T6" fmla="*/ 2 w 12"/>
                <a:gd name="T7" fmla="*/ 3 h 11"/>
                <a:gd name="T8" fmla="*/ 9 w 12"/>
                <a:gd name="T9" fmla="*/ 2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1">
                  <a:moveTo>
                    <a:pt x="9" y="2"/>
                  </a:moveTo>
                  <a:cubicBezTo>
                    <a:pt x="11" y="3"/>
                    <a:pt x="12" y="6"/>
                    <a:pt x="10" y="9"/>
                  </a:cubicBezTo>
                  <a:cubicBezTo>
                    <a:pt x="8" y="11"/>
                    <a:pt x="5" y="11"/>
                    <a:pt x="3" y="10"/>
                  </a:cubicBezTo>
                  <a:cubicBezTo>
                    <a:pt x="1" y="8"/>
                    <a:pt x="0" y="5"/>
                    <a:pt x="2" y="3"/>
                  </a:cubicBezTo>
                  <a:cubicBezTo>
                    <a:pt x="3" y="0"/>
                    <a:pt x="7" y="0"/>
                    <a:pt x="9" y="2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66" name="Freeform 757">
              <a:extLst>
                <a:ext uri="{FF2B5EF4-FFF2-40B4-BE49-F238E27FC236}">
                  <a16:creationId xmlns:a16="http://schemas.microsoft.com/office/drawing/2014/main" id="{EBC36A77-E636-4899-97A9-C237DBA34E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07638" y="3878031"/>
              <a:ext cx="23812" cy="23813"/>
            </a:xfrm>
            <a:custGeom>
              <a:avLst/>
              <a:gdLst>
                <a:gd name="T0" fmla="*/ 9 w 12"/>
                <a:gd name="T1" fmla="*/ 1 h 12"/>
                <a:gd name="T2" fmla="*/ 10 w 12"/>
                <a:gd name="T3" fmla="*/ 9 h 12"/>
                <a:gd name="T4" fmla="*/ 3 w 12"/>
                <a:gd name="T5" fmla="*/ 10 h 12"/>
                <a:gd name="T6" fmla="*/ 2 w 12"/>
                <a:gd name="T7" fmla="*/ 3 h 12"/>
                <a:gd name="T8" fmla="*/ 9 w 12"/>
                <a:gd name="T9" fmla="*/ 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2">
                  <a:moveTo>
                    <a:pt x="9" y="1"/>
                  </a:moveTo>
                  <a:cubicBezTo>
                    <a:pt x="11" y="3"/>
                    <a:pt x="12" y="6"/>
                    <a:pt x="10" y="9"/>
                  </a:cubicBezTo>
                  <a:cubicBezTo>
                    <a:pt x="8" y="11"/>
                    <a:pt x="5" y="12"/>
                    <a:pt x="3" y="10"/>
                  </a:cubicBezTo>
                  <a:cubicBezTo>
                    <a:pt x="0" y="8"/>
                    <a:pt x="0" y="5"/>
                    <a:pt x="2" y="3"/>
                  </a:cubicBezTo>
                  <a:cubicBezTo>
                    <a:pt x="3" y="0"/>
                    <a:pt x="7" y="0"/>
                    <a:pt x="9" y="1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67" name="Freeform 758">
              <a:extLst>
                <a:ext uri="{FF2B5EF4-FFF2-40B4-BE49-F238E27FC236}">
                  <a16:creationId xmlns:a16="http://schemas.microsoft.com/office/drawing/2014/main" id="{4EEE4DEC-1215-4A0C-ABE8-3B2CDAA85F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99700" y="3822469"/>
              <a:ext cx="14287" cy="14288"/>
            </a:xfrm>
            <a:custGeom>
              <a:avLst/>
              <a:gdLst>
                <a:gd name="T0" fmla="*/ 6 w 7"/>
                <a:gd name="T1" fmla="*/ 1 h 7"/>
                <a:gd name="T2" fmla="*/ 6 w 7"/>
                <a:gd name="T3" fmla="*/ 5 h 7"/>
                <a:gd name="T4" fmla="*/ 2 w 7"/>
                <a:gd name="T5" fmla="*/ 6 h 7"/>
                <a:gd name="T6" fmla="*/ 1 w 7"/>
                <a:gd name="T7" fmla="*/ 2 h 7"/>
                <a:gd name="T8" fmla="*/ 6 w 7"/>
                <a:gd name="T9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7">
                  <a:moveTo>
                    <a:pt x="6" y="1"/>
                  </a:moveTo>
                  <a:cubicBezTo>
                    <a:pt x="7" y="2"/>
                    <a:pt x="7" y="4"/>
                    <a:pt x="6" y="5"/>
                  </a:cubicBezTo>
                  <a:cubicBezTo>
                    <a:pt x="5" y="7"/>
                    <a:pt x="3" y="7"/>
                    <a:pt x="2" y="6"/>
                  </a:cubicBezTo>
                  <a:cubicBezTo>
                    <a:pt x="0" y="5"/>
                    <a:pt x="0" y="3"/>
                    <a:pt x="1" y="2"/>
                  </a:cubicBezTo>
                  <a:cubicBezTo>
                    <a:pt x="2" y="0"/>
                    <a:pt x="4" y="0"/>
                    <a:pt x="6" y="1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68" name="Freeform 759">
              <a:extLst>
                <a:ext uri="{FF2B5EF4-FFF2-40B4-BE49-F238E27FC236}">
                  <a16:creationId xmlns:a16="http://schemas.microsoft.com/office/drawing/2014/main" id="{8A14C5A6-AB95-4E17-8AC0-9CA560F9B9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75888" y="3881206"/>
              <a:ext cx="38100" cy="36513"/>
            </a:xfrm>
            <a:custGeom>
              <a:avLst/>
              <a:gdLst>
                <a:gd name="T0" fmla="*/ 15 w 19"/>
                <a:gd name="T1" fmla="*/ 3 h 19"/>
                <a:gd name="T2" fmla="*/ 16 w 19"/>
                <a:gd name="T3" fmla="*/ 14 h 19"/>
                <a:gd name="T4" fmla="*/ 5 w 19"/>
                <a:gd name="T5" fmla="*/ 16 h 19"/>
                <a:gd name="T6" fmla="*/ 3 w 19"/>
                <a:gd name="T7" fmla="*/ 4 h 19"/>
                <a:gd name="T8" fmla="*/ 15 w 19"/>
                <a:gd name="T9" fmla="*/ 3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9">
                  <a:moveTo>
                    <a:pt x="15" y="3"/>
                  </a:moveTo>
                  <a:cubicBezTo>
                    <a:pt x="18" y="5"/>
                    <a:pt x="19" y="11"/>
                    <a:pt x="16" y="14"/>
                  </a:cubicBezTo>
                  <a:cubicBezTo>
                    <a:pt x="14" y="18"/>
                    <a:pt x="8" y="19"/>
                    <a:pt x="5" y="16"/>
                  </a:cubicBezTo>
                  <a:cubicBezTo>
                    <a:pt x="1" y="13"/>
                    <a:pt x="0" y="8"/>
                    <a:pt x="3" y="4"/>
                  </a:cubicBezTo>
                  <a:cubicBezTo>
                    <a:pt x="6" y="1"/>
                    <a:pt x="11" y="0"/>
                    <a:pt x="15" y="3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69" name="Freeform 760">
              <a:extLst>
                <a:ext uri="{FF2B5EF4-FFF2-40B4-BE49-F238E27FC236}">
                  <a16:creationId xmlns:a16="http://schemas.microsoft.com/office/drawing/2014/main" id="{4F207611-6C02-416F-A648-CBAF250863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94938" y="3873269"/>
              <a:ext cx="15875" cy="15875"/>
            </a:xfrm>
            <a:custGeom>
              <a:avLst/>
              <a:gdLst>
                <a:gd name="T0" fmla="*/ 6 w 8"/>
                <a:gd name="T1" fmla="*/ 1 h 8"/>
                <a:gd name="T2" fmla="*/ 7 w 8"/>
                <a:gd name="T3" fmla="*/ 6 h 8"/>
                <a:gd name="T4" fmla="*/ 2 w 8"/>
                <a:gd name="T5" fmla="*/ 7 h 8"/>
                <a:gd name="T6" fmla="*/ 1 w 8"/>
                <a:gd name="T7" fmla="*/ 2 h 8"/>
                <a:gd name="T8" fmla="*/ 6 w 8"/>
                <a:gd name="T9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8">
                  <a:moveTo>
                    <a:pt x="6" y="1"/>
                  </a:moveTo>
                  <a:cubicBezTo>
                    <a:pt x="8" y="2"/>
                    <a:pt x="8" y="4"/>
                    <a:pt x="7" y="6"/>
                  </a:cubicBezTo>
                  <a:cubicBezTo>
                    <a:pt x="6" y="7"/>
                    <a:pt x="3" y="8"/>
                    <a:pt x="2" y="7"/>
                  </a:cubicBezTo>
                  <a:cubicBezTo>
                    <a:pt x="0" y="5"/>
                    <a:pt x="0" y="3"/>
                    <a:pt x="1" y="2"/>
                  </a:cubicBezTo>
                  <a:cubicBezTo>
                    <a:pt x="2" y="0"/>
                    <a:pt x="5" y="0"/>
                    <a:pt x="6" y="1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70" name="Rectangle 761">
              <a:extLst>
                <a:ext uri="{FF2B5EF4-FFF2-40B4-BE49-F238E27FC236}">
                  <a16:creationId xmlns:a16="http://schemas.microsoft.com/office/drawing/2014/main" id="{E2AA1484-1210-4BAE-9BF5-3F50C6FDC3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3563" y="2131781"/>
              <a:ext cx="7937" cy="533400"/>
            </a:xfrm>
            <a:prstGeom prst="rect">
              <a:avLst/>
            </a:prstGeom>
            <a:solidFill>
              <a:srgbClr val="7F4B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38271" name="Freeform 762">
              <a:extLst>
                <a:ext uri="{FF2B5EF4-FFF2-40B4-BE49-F238E27FC236}">
                  <a16:creationId xmlns:a16="http://schemas.microsoft.com/office/drawing/2014/main" id="{975F13A6-DB51-417A-B78B-799E3857F0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3563" y="2131781"/>
              <a:ext cx="7937" cy="533400"/>
            </a:xfrm>
            <a:custGeom>
              <a:avLst/>
              <a:gdLst>
                <a:gd name="T0" fmla="*/ 0 w 5"/>
                <a:gd name="T1" fmla="*/ 0 h 336"/>
                <a:gd name="T2" fmla="*/ 0 w 5"/>
                <a:gd name="T3" fmla="*/ 336 h 336"/>
                <a:gd name="T4" fmla="*/ 5 w 5"/>
                <a:gd name="T5" fmla="*/ 336 h 336"/>
                <a:gd name="T6" fmla="*/ 5 w 5"/>
                <a:gd name="T7" fmla="*/ 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336">
                  <a:moveTo>
                    <a:pt x="0" y="0"/>
                  </a:moveTo>
                  <a:lnTo>
                    <a:pt x="0" y="336"/>
                  </a:lnTo>
                  <a:lnTo>
                    <a:pt x="5" y="336"/>
                  </a:lnTo>
                  <a:lnTo>
                    <a:pt x="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72" name="Rectangle 763">
              <a:extLst>
                <a:ext uri="{FF2B5EF4-FFF2-40B4-BE49-F238E27FC236}">
                  <a16:creationId xmlns:a16="http://schemas.microsoft.com/office/drawing/2014/main" id="{16E68F37-AA48-4F3B-BADB-C7DF2D5959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27975" y="2138131"/>
              <a:ext cx="7937" cy="534988"/>
            </a:xfrm>
            <a:prstGeom prst="rect">
              <a:avLst/>
            </a:prstGeom>
            <a:solidFill>
              <a:srgbClr val="7D5C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38273" name="Freeform 764">
              <a:extLst>
                <a:ext uri="{FF2B5EF4-FFF2-40B4-BE49-F238E27FC236}">
                  <a16:creationId xmlns:a16="http://schemas.microsoft.com/office/drawing/2014/main" id="{5B6EB96F-A7C8-4C32-AC0B-3442A11ABC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27975" y="2138131"/>
              <a:ext cx="7937" cy="534988"/>
            </a:xfrm>
            <a:custGeom>
              <a:avLst/>
              <a:gdLst>
                <a:gd name="T0" fmla="*/ 0 w 5"/>
                <a:gd name="T1" fmla="*/ 0 h 337"/>
                <a:gd name="T2" fmla="*/ 0 w 5"/>
                <a:gd name="T3" fmla="*/ 337 h 337"/>
                <a:gd name="T4" fmla="*/ 5 w 5"/>
                <a:gd name="T5" fmla="*/ 337 h 337"/>
                <a:gd name="T6" fmla="*/ 5 w 5"/>
                <a:gd name="T7" fmla="*/ 0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337">
                  <a:moveTo>
                    <a:pt x="0" y="0"/>
                  </a:moveTo>
                  <a:lnTo>
                    <a:pt x="0" y="337"/>
                  </a:lnTo>
                  <a:lnTo>
                    <a:pt x="5" y="337"/>
                  </a:lnTo>
                  <a:lnTo>
                    <a:pt x="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74" name="Rectangle 765">
              <a:extLst>
                <a:ext uri="{FF2B5EF4-FFF2-40B4-BE49-F238E27FC236}">
                  <a16:creationId xmlns:a16="http://schemas.microsoft.com/office/drawing/2014/main" id="{2C976F8C-FB73-4A71-8375-A90AF2FB6F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27975" y="5721119"/>
              <a:ext cx="7937" cy="534988"/>
            </a:xfrm>
            <a:prstGeom prst="rect">
              <a:avLst/>
            </a:prstGeom>
            <a:solidFill>
              <a:srgbClr val="7F4B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38275" name="Freeform 766">
              <a:extLst>
                <a:ext uri="{FF2B5EF4-FFF2-40B4-BE49-F238E27FC236}">
                  <a16:creationId xmlns:a16="http://schemas.microsoft.com/office/drawing/2014/main" id="{F04A48D6-F8EC-45CA-A148-46FFABAD4F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27975" y="5721119"/>
              <a:ext cx="7937" cy="534988"/>
            </a:xfrm>
            <a:custGeom>
              <a:avLst/>
              <a:gdLst>
                <a:gd name="T0" fmla="*/ 5 w 5"/>
                <a:gd name="T1" fmla="*/ 337 h 337"/>
                <a:gd name="T2" fmla="*/ 5 w 5"/>
                <a:gd name="T3" fmla="*/ 0 h 337"/>
                <a:gd name="T4" fmla="*/ 0 w 5"/>
                <a:gd name="T5" fmla="*/ 0 h 337"/>
                <a:gd name="T6" fmla="*/ 0 w 5"/>
                <a:gd name="T7" fmla="*/ 337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337">
                  <a:moveTo>
                    <a:pt x="5" y="337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0" y="33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76" name="Rectangle 767">
              <a:extLst>
                <a:ext uri="{FF2B5EF4-FFF2-40B4-BE49-F238E27FC236}">
                  <a16:creationId xmlns:a16="http://schemas.microsoft.com/office/drawing/2014/main" id="{729BB17D-46FA-48BB-B96A-7AC39E2F82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3563" y="5729056"/>
              <a:ext cx="7937" cy="533400"/>
            </a:xfrm>
            <a:prstGeom prst="rect">
              <a:avLst/>
            </a:prstGeom>
            <a:solidFill>
              <a:srgbClr val="CD3E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38277" name="Freeform 768">
              <a:extLst>
                <a:ext uri="{FF2B5EF4-FFF2-40B4-BE49-F238E27FC236}">
                  <a16:creationId xmlns:a16="http://schemas.microsoft.com/office/drawing/2014/main" id="{78910A72-4428-407E-B5C2-FE21588D8D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3563" y="5729056"/>
              <a:ext cx="7937" cy="533400"/>
            </a:xfrm>
            <a:custGeom>
              <a:avLst/>
              <a:gdLst>
                <a:gd name="T0" fmla="*/ 5 w 5"/>
                <a:gd name="T1" fmla="*/ 336 h 336"/>
                <a:gd name="T2" fmla="*/ 5 w 5"/>
                <a:gd name="T3" fmla="*/ 0 h 336"/>
                <a:gd name="T4" fmla="*/ 0 w 5"/>
                <a:gd name="T5" fmla="*/ 0 h 336"/>
                <a:gd name="T6" fmla="*/ 0 w 5"/>
                <a:gd name="T7" fmla="*/ 336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336">
                  <a:moveTo>
                    <a:pt x="5" y="336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0" y="33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8278" name="文本框 775">
            <a:extLst>
              <a:ext uri="{FF2B5EF4-FFF2-40B4-BE49-F238E27FC236}">
                <a16:creationId xmlns:a16="http://schemas.microsoft.com/office/drawing/2014/main" id="{C69B0495-BB16-4FF7-A7B8-0800016D02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4539" y="3373439"/>
            <a:ext cx="4167187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dist"/>
            <a:r>
              <a:rPr lang="en-US" altLang="zh-CN" sz="45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  YOU</a:t>
            </a:r>
            <a:endParaRPr lang="zh-CN" altLang="en-US" sz="45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279" name="文本框 777">
            <a:extLst>
              <a:ext uri="{FF2B5EF4-FFF2-40B4-BE49-F238E27FC236}">
                <a16:creationId xmlns:a16="http://schemas.microsoft.com/office/drawing/2014/main" id="{DED312E8-9005-4190-A1BE-8A8D3F863E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25651" y="4075113"/>
            <a:ext cx="4195763" cy="10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dist"/>
            <a:r>
              <a:rPr lang="en-US" altLang="zh-CN" sz="1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 PROFESSIONAL BUSINESS TEMPLATE</a:t>
            </a:r>
            <a:endParaRPr lang="zh-CN" altLang="en-US" sz="1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0" name="等腰三角形 779">
            <a:extLst>
              <a:ext uri="{FF2B5EF4-FFF2-40B4-BE49-F238E27FC236}">
                <a16:creationId xmlns:a16="http://schemas.microsoft.com/office/drawing/2014/main" id="{3BB033D3-0A2F-4BC4-B414-D28F78358C45}"/>
              </a:ext>
            </a:extLst>
          </p:cNvPr>
          <p:cNvSpPr/>
          <p:nvPr/>
        </p:nvSpPr>
        <p:spPr>
          <a:xfrm rot="13773772">
            <a:off x="3259138" y="1550988"/>
            <a:ext cx="184150" cy="317500"/>
          </a:xfrm>
          <a:custGeom>
            <a:avLst/>
            <a:gdLst>
              <a:gd name="connsiteX0" fmla="*/ 0 w 490786"/>
              <a:gd name="connsiteY0" fmla="*/ 423091 h 423091"/>
              <a:gd name="connsiteX1" fmla="*/ 245393 w 490786"/>
              <a:gd name="connsiteY1" fmla="*/ 0 h 423091"/>
              <a:gd name="connsiteX2" fmla="*/ 490786 w 490786"/>
              <a:gd name="connsiteY2" fmla="*/ 423091 h 423091"/>
              <a:gd name="connsiteX3" fmla="*/ 0 w 490786"/>
              <a:gd name="connsiteY3" fmla="*/ 423091 h 423091"/>
              <a:gd name="connsiteX0-1" fmla="*/ 0 w 245393"/>
              <a:gd name="connsiteY0-2" fmla="*/ 423091 h 423091"/>
              <a:gd name="connsiteX1-3" fmla="*/ 245393 w 245393"/>
              <a:gd name="connsiteY1-4" fmla="*/ 0 h 423091"/>
              <a:gd name="connsiteX2-5" fmla="*/ 219188 w 245393"/>
              <a:gd name="connsiteY2-6" fmla="*/ 316203 h 423091"/>
              <a:gd name="connsiteX3-7" fmla="*/ 0 w 245393"/>
              <a:gd name="connsiteY3-8" fmla="*/ 423091 h 4230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245393" h="423091">
                <a:moveTo>
                  <a:pt x="0" y="423091"/>
                </a:moveTo>
                <a:lnTo>
                  <a:pt x="245393" y="0"/>
                </a:lnTo>
                <a:lnTo>
                  <a:pt x="219188" y="316203"/>
                </a:lnTo>
                <a:lnTo>
                  <a:pt x="0" y="423091"/>
                </a:lnTo>
                <a:close/>
              </a:path>
            </a:pathLst>
          </a:custGeom>
          <a:solidFill>
            <a:srgbClr val="2E4C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0" noProof="1"/>
          </a:p>
        </p:txBody>
      </p:sp>
      <p:sp>
        <p:nvSpPr>
          <p:cNvPr id="781" name="等腰三角形 780">
            <a:extLst>
              <a:ext uri="{FF2B5EF4-FFF2-40B4-BE49-F238E27FC236}">
                <a16:creationId xmlns:a16="http://schemas.microsoft.com/office/drawing/2014/main" id="{0FE5C699-75F8-4F67-B8D6-F78A98095329}"/>
              </a:ext>
            </a:extLst>
          </p:cNvPr>
          <p:cNvSpPr/>
          <p:nvPr/>
        </p:nvSpPr>
        <p:spPr>
          <a:xfrm rot="5400000">
            <a:off x="3249614" y="1687514"/>
            <a:ext cx="84137" cy="300037"/>
          </a:xfrm>
          <a:custGeom>
            <a:avLst/>
            <a:gdLst>
              <a:gd name="connsiteX0" fmla="*/ 0 w 476010"/>
              <a:gd name="connsiteY0" fmla="*/ 268240 h 268240"/>
              <a:gd name="connsiteX1" fmla="*/ 238005 w 476010"/>
              <a:gd name="connsiteY1" fmla="*/ 0 h 268240"/>
              <a:gd name="connsiteX2" fmla="*/ 476010 w 476010"/>
              <a:gd name="connsiteY2" fmla="*/ 268240 h 268240"/>
              <a:gd name="connsiteX3" fmla="*/ 0 w 476010"/>
              <a:gd name="connsiteY3" fmla="*/ 268240 h 268240"/>
              <a:gd name="connsiteX0-1" fmla="*/ 0 w 255696"/>
              <a:gd name="connsiteY0-2" fmla="*/ 462291 h 462291"/>
              <a:gd name="connsiteX1-3" fmla="*/ 238005 w 255696"/>
              <a:gd name="connsiteY1-4" fmla="*/ 194051 h 462291"/>
              <a:gd name="connsiteX2-5" fmla="*/ 255696 w 255696"/>
              <a:gd name="connsiteY2-6" fmla="*/ 0 h 462291"/>
              <a:gd name="connsiteX3-7" fmla="*/ 0 w 255696"/>
              <a:gd name="connsiteY3-8" fmla="*/ 462291 h 462291"/>
              <a:gd name="connsiteX0-9" fmla="*/ 0 w 238005"/>
              <a:gd name="connsiteY0-10" fmla="*/ 444383 h 444383"/>
              <a:gd name="connsiteX1-11" fmla="*/ 238005 w 238005"/>
              <a:gd name="connsiteY1-12" fmla="*/ 176143 h 444383"/>
              <a:gd name="connsiteX2-13" fmla="*/ 68367 w 238005"/>
              <a:gd name="connsiteY2-14" fmla="*/ 0 h 444383"/>
              <a:gd name="connsiteX3-15" fmla="*/ 0 w 238005"/>
              <a:gd name="connsiteY3-16" fmla="*/ 444383 h 44438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238005" h="444383">
                <a:moveTo>
                  <a:pt x="0" y="444383"/>
                </a:moveTo>
                <a:lnTo>
                  <a:pt x="238005" y="176143"/>
                </a:lnTo>
                <a:lnTo>
                  <a:pt x="68367" y="0"/>
                </a:lnTo>
                <a:lnTo>
                  <a:pt x="0" y="44438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0" noProof="1"/>
          </a:p>
        </p:txBody>
      </p:sp>
      <p:pic>
        <p:nvPicPr>
          <p:cNvPr id="38282" name="图片 771">
            <a:extLst>
              <a:ext uri="{FF2B5EF4-FFF2-40B4-BE49-F238E27FC236}">
                <a16:creationId xmlns:a16="http://schemas.microsoft.com/office/drawing/2014/main" id="{AB22C9FA-499C-4FD0-99C8-AFC29DB8A9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780338">
            <a:off x="1830388" y="1614489"/>
            <a:ext cx="1350962" cy="160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73" name="等腰三角形 780">
            <a:extLst>
              <a:ext uri="{FF2B5EF4-FFF2-40B4-BE49-F238E27FC236}">
                <a16:creationId xmlns:a16="http://schemas.microsoft.com/office/drawing/2014/main" id="{1E23A770-87C9-42CA-982C-93DFEB6899A9}"/>
              </a:ext>
            </a:extLst>
          </p:cNvPr>
          <p:cNvSpPr/>
          <p:nvPr/>
        </p:nvSpPr>
        <p:spPr>
          <a:xfrm rot="3954975" flipH="1">
            <a:off x="3079751" y="1500189"/>
            <a:ext cx="176213" cy="192087"/>
          </a:xfrm>
          <a:custGeom>
            <a:avLst/>
            <a:gdLst>
              <a:gd name="connsiteX0" fmla="*/ 0 w 476010"/>
              <a:gd name="connsiteY0" fmla="*/ 268240 h 268240"/>
              <a:gd name="connsiteX1" fmla="*/ 238005 w 476010"/>
              <a:gd name="connsiteY1" fmla="*/ 0 h 268240"/>
              <a:gd name="connsiteX2" fmla="*/ 476010 w 476010"/>
              <a:gd name="connsiteY2" fmla="*/ 268240 h 268240"/>
              <a:gd name="connsiteX3" fmla="*/ 0 w 476010"/>
              <a:gd name="connsiteY3" fmla="*/ 268240 h 268240"/>
              <a:gd name="connsiteX0-1" fmla="*/ 0 w 255696"/>
              <a:gd name="connsiteY0-2" fmla="*/ 462291 h 462291"/>
              <a:gd name="connsiteX1-3" fmla="*/ 238005 w 255696"/>
              <a:gd name="connsiteY1-4" fmla="*/ 194051 h 462291"/>
              <a:gd name="connsiteX2-5" fmla="*/ 255696 w 255696"/>
              <a:gd name="connsiteY2-6" fmla="*/ 0 h 462291"/>
              <a:gd name="connsiteX3-7" fmla="*/ 0 w 255696"/>
              <a:gd name="connsiteY3-8" fmla="*/ 462291 h 462291"/>
              <a:gd name="connsiteX0-9" fmla="*/ 0 w 238005"/>
              <a:gd name="connsiteY0-10" fmla="*/ 444383 h 444383"/>
              <a:gd name="connsiteX1-11" fmla="*/ 238005 w 238005"/>
              <a:gd name="connsiteY1-12" fmla="*/ 176143 h 444383"/>
              <a:gd name="connsiteX2-13" fmla="*/ 68367 w 238005"/>
              <a:gd name="connsiteY2-14" fmla="*/ 0 h 444383"/>
              <a:gd name="connsiteX3-15" fmla="*/ 0 w 238005"/>
              <a:gd name="connsiteY3-16" fmla="*/ 444383 h 444383"/>
              <a:gd name="connsiteX0-17" fmla="*/ 0 w 364377"/>
              <a:gd name="connsiteY0-18" fmla="*/ 444383 h 444383"/>
              <a:gd name="connsiteX1-19" fmla="*/ 364378 w 364377"/>
              <a:gd name="connsiteY1-20" fmla="*/ 220912 h 444383"/>
              <a:gd name="connsiteX2-21" fmla="*/ 68367 w 364377"/>
              <a:gd name="connsiteY2-22" fmla="*/ 0 h 444383"/>
              <a:gd name="connsiteX3-23" fmla="*/ 0 w 364377"/>
              <a:gd name="connsiteY3-24" fmla="*/ 444383 h 444383"/>
              <a:gd name="connsiteX0-25" fmla="*/ 0 w 364379"/>
              <a:gd name="connsiteY0-26" fmla="*/ 283210 h 283210"/>
              <a:gd name="connsiteX1-27" fmla="*/ 364378 w 364379"/>
              <a:gd name="connsiteY1-28" fmla="*/ 59739 h 283210"/>
              <a:gd name="connsiteX2-29" fmla="*/ 220017 w 364379"/>
              <a:gd name="connsiteY2-30" fmla="*/ 0 h 283210"/>
              <a:gd name="connsiteX3-31" fmla="*/ 0 w 364379"/>
              <a:gd name="connsiteY3-32" fmla="*/ 283210 h 28321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64379" h="283210">
                <a:moveTo>
                  <a:pt x="0" y="283210"/>
                </a:moveTo>
                <a:lnTo>
                  <a:pt x="364378" y="59739"/>
                </a:lnTo>
                <a:lnTo>
                  <a:pt x="220017" y="0"/>
                </a:lnTo>
                <a:lnTo>
                  <a:pt x="0" y="28321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0" noProof="1"/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FEAF348-3457-4F40-B656-D04ED91BFEFC}"/>
              </a:ext>
            </a:extLst>
          </p:cNvPr>
          <p:cNvSpPr txBox="1"/>
          <p:nvPr/>
        </p:nvSpPr>
        <p:spPr>
          <a:xfrm>
            <a:off x="2257181" y="5501760"/>
            <a:ext cx="240065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none" lIns="45719" tIns="45719" rIns="45719" bIns="45719" spcCol="38100">
            <a:spAutoFit/>
          </a:bodyPr>
          <a:lstStyle/>
          <a:p>
            <a:pPr fontAlgn="auto" latinLnBrk="1" hangingPunct="0">
              <a:spcBef>
                <a:spcPts val="0"/>
              </a:spcBef>
              <a:spcAft>
                <a:spcPts val="0"/>
              </a:spcAft>
            </a:pPr>
            <a:r>
              <a:rPr lang="zh-CN" altLang="en-US" noProof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 action="ppaction://hlinkfile"/>
              </a:rPr>
              <a:t>数据分析报告评价量规</a:t>
            </a:r>
            <a:endParaRPr lang="zh-CN" altLang="en-US" noProof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hlinkClick r:id="rId3" action="ppaction://hlinkfile"/>
            </a:endParaRPr>
          </a:p>
        </p:txBody>
      </p:sp>
      <p:sp>
        <p:nvSpPr>
          <p:cNvPr id="11" name="Shape 108">
            <a:extLst>
              <a:ext uri="{FF2B5EF4-FFF2-40B4-BE49-F238E27FC236}">
                <a16:creationId xmlns:a16="http://schemas.microsoft.com/office/drawing/2014/main" id="{FF4DA846-846E-4BC7-9EF3-9E63A5F49582}"/>
              </a:ext>
            </a:extLst>
          </p:cNvPr>
          <p:cNvSpPr/>
          <p:nvPr/>
        </p:nvSpPr>
        <p:spPr>
          <a:xfrm>
            <a:off x="1065584" y="1163638"/>
            <a:ext cx="723900" cy="698500"/>
          </a:xfrm>
          <a:prstGeom prst="rect">
            <a:avLst/>
          </a:prstGeom>
          <a:solidFill>
            <a:srgbClr val="C00000">
              <a:alpha val="80000"/>
            </a:srgbClr>
          </a:solidFill>
          <a:ln w="12700">
            <a:noFill/>
            <a:miter lim="400000"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  <a:endParaRPr kern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9939" name="矩形 11">
            <a:extLst>
              <a:ext uri="{FF2B5EF4-FFF2-40B4-BE49-F238E27FC236}">
                <a16:creationId xmlns:a16="http://schemas.microsoft.com/office/drawing/2014/main" id="{3595FA7F-461A-471F-882D-AE7018CF0B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9009" y="1143245"/>
            <a:ext cx="26511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3200" b="1" dirty="0">
                <a:latin typeface="宋体" panose="02010600030101010101" pitchFamily="2" charset="-122"/>
                <a:sym typeface="Arial" panose="020B0604020202020204" pitchFamily="34" charset="0"/>
              </a:rPr>
              <a:t>扩展知识</a:t>
            </a:r>
            <a:r>
              <a:rPr lang="en-US" altLang="zh-CN" sz="3200" b="1" dirty="0">
                <a:latin typeface="宋体" panose="02010600030101010101" pitchFamily="2" charset="-122"/>
                <a:sym typeface="Arial" panose="020B0604020202020204" pitchFamily="34" charset="0"/>
              </a:rPr>
              <a:t>1</a:t>
            </a: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534E14CD-906F-439D-8216-6876DE4650D5}"/>
              </a:ext>
            </a:extLst>
          </p:cNvPr>
          <p:cNvCxnSpPr>
            <a:cxnSpLocks/>
          </p:cNvCxnSpPr>
          <p:nvPr/>
        </p:nvCxnSpPr>
        <p:spPr>
          <a:xfrm>
            <a:off x="1799009" y="1695450"/>
            <a:ext cx="2327519" cy="0"/>
          </a:xfrm>
          <a:prstGeom prst="line">
            <a:avLst/>
          </a:prstGeom>
          <a:noFill/>
          <a:ln w="28575" cap="flat">
            <a:solidFill>
              <a:srgbClr val="C00000"/>
            </a:solidFill>
            <a:prstDash val="solid"/>
            <a:miter lim="800000"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39941" name="图片 1">
            <a:extLst>
              <a:ext uri="{FF2B5EF4-FFF2-40B4-BE49-F238E27FC236}">
                <a16:creationId xmlns:a16="http://schemas.microsoft.com/office/drawing/2014/main" id="{226B4ABE-8741-4718-9BA0-376DE69626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8903" y="229945"/>
            <a:ext cx="5654675" cy="65784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61" name="组合 120">
            <a:extLst>
              <a:ext uri="{FF2B5EF4-FFF2-40B4-BE49-F238E27FC236}">
                <a16:creationId xmlns:a16="http://schemas.microsoft.com/office/drawing/2014/main" id="{AFEEFEDF-6403-4835-8886-7D4E951344B0}"/>
              </a:ext>
            </a:extLst>
          </p:cNvPr>
          <p:cNvGrpSpPr>
            <a:grpSpLocks/>
          </p:cNvGrpSpPr>
          <p:nvPr/>
        </p:nvGrpSpPr>
        <p:grpSpPr bwMode="auto">
          <a:xfrm>
            <a:off x="3870326" y="1870076"/>
            <a:ext cx="4727575" cy="3814763"/>
            <a:chOff x="4898" y="3406"/>
            <a:chExt cx="7445" cy="7146"/>
          </a:xfrm>
        </p:grpSpPr>
        <p:grpSp>
          <p:nvGrpSpPr>
            <p:cNvPr id="40962" name="组合 112">
              <a:extLst>
                <a:ext uri="{FF2B5EF4-FFF2-40B4-BE49-F238E27FC236}">
                  <a16:creationId xmlns:a16="http://schemas.microsoft.com/office/drawing/2014/main" id="{F022EC46-005D-4902-95DE-92E2A2F63AF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71" y="3406"/>
              <a:ext cx="2582" cy="984"/>
              <a:chOff x="9557" y="119654"/>
              <a:chExt cx="2582" cy="984"/>
            </a:xfrm>
          </p:grpSpPr>
          <p:sp>
            <p:nvSpPr>
              <p:cNvPr id="40963" name="自选图形 113">
                <a:extLst>
                  <a:ext uri="{FF2B5EF4-FFF2-40B4-BE49-F238E27FC236}">
                    <a16:creationId xmlns:a16="http://schemas.microsoft.com/office/drawing/2014/main" id="{96C39C97-5C18-4FB4-AC88-B568C47F6F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557" y="119654"/>
                <a:ext cx="2582" cy="857"/>
              </a:xfrm>
              <a:prstGeom prst="cloudCallout">
                <a:avLst>
                  <a:gd name="adj1" fmla="val -44963"/>
                  <a:gd name="adj2" fmla="val 260500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en-US" altLang="zh-CN" sz="1200">
                    <a:latin typeface="Times New Roman" panose="02020603050405020304" pitchFamily="18" charset="0"/>
                    <a:sym typeface="Times New Roman" panose="02020603050405020304" pitchFamily="18" charset="0"/>
                  </a:rPr>
                  <a:t> </a:t>
                </a:r>
              </a:p>
            </p:txBody>
          </p:sp>
          <p:cxnSp>
            <p:nvCxnSpPr>
              <p:cNvPr id="40964" name="直线 114">
                <a:extLst>
                  <a:ext uri="{FF2B5EF4-FFF2-40B4-BE49-F238E27FC236}">
                    <a16:creationId xmlns:a16="http://schemas.microsoft.com/office/drawing/2014/main" id="{F8C6FA8A-28A4-44C8-8283-59553DAB4010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10028" y="120115"/>
                <a:ext cx="310" cy="51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0965" name="直线 115">
                <a:extLst>
                  <a:ext uri="{FF2B5EF4-FFF2-40B4-BE49-F238E27FC236}">
                    <a16:creationId xmlns:a16="http://schemas.microsoft.com/office/drawing/2014/main" id="{8A5B54DD-957E-47A6-A13C-DAB759FEBBAF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10360" y="120318"/>
                <a:ext cx="172" cy="32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0966" name="直线 116">
                <a:extLst>
                  <a:ext uri="{FF2B5EF4-FFF2-40B4-BE49-F238E27FC236}">
                    <a16:creationId xmlns:a16="http://schemas.microsoft.com/office/drawing/2014/main" id="{29E52159-6D02-45B7-AEB4-C9C77C4911D4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10532" y="119975"/>
                <a:ext cx="118" cy="63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0967" name="直线 117">
                <a:extLst>
                  <a:ext uri="{FF2B5EF4-FFF2-40B4-BE49-F238E27FC236}">
                    <a16:creationId xmlns:a16="http://schemas.microsoft.com/office/drawing/2014/main" id="{37A231E6-1503-42A9-A4D0-8F60D952395E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11475" y="120297"/>
                <a:ext cx="117" cy="33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0968" name="直线 118">
                <a:extLst>
                  <a:ext uri="{FF2B5EF4-FFF2-40B4-BE49-F238E27FC236}">
                    <a16:creationId xmlns:a16="http://schemas.microsoft.com/office/drawing/2014/main" id="{188F3064-1C5A-4A33-AEE4-C8F7AB6C74A5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11357" y="119932"/>
                <a:ext cx="118" cy="63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0969" name="直线 119">
                <a:extLst>
                  <a:ext uri="{FF2B5EF4-FFF2-40B4-BE49-F238E27FC236}">
                    <a16:creationId xmlns:a16="http://schemas.microsoft.com/office/drawing/2014/main" id="{31DE6742-7EA3-4197-AB86-EA67081BE6F5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11067" y="119965"/>
                <a:ext cx="11" cy="61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0970" name="直线 120">
                <a:extLst>
                  <a:ext uri="{FF2B5EF4-FFF2-40B4-BE49-F238E27FC236}">
                    <a16:creationId xmlns:a16="http://schemas.microsoft.com/office/drawing/2014/main" id="{247223E1-D3A3-4649-893F-A29227F86D6C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10832" y="120147"/>
                <a:ext cx="32" cy="42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80" name="自选图形 60">
              <a:extLst>
                <a:ext uri="{FF2B5EF4-FFF2-40B4-BE49-F238E27FC236}">
                  <a16:creationId xmlns:a16="http://schemas.microsoft.com/office/drawing/2014/main" id="{11D5F397-1FDA-4763-9A54-564A0E5E96AA}"/>
                </a:ext>
              </a:extLst>
            </p:cNvPr>
            <p:cNvSpPr/>
            <p:nvPr/>
          </p:nvSpPr>
          <p:spPr>
            <a:xfrm>
              <a:off x="8926" y="5354"/>
              <a:ext cx="3342" cy="1481"/>
            </a:xfrm>
            <a:prstGeom prst="wedgeRectCallout">
              <a:avLst>
                <a:gd name="adj1" fmla="val -60111"/>
                <a:gd name="adj2" fmla="val -25625"/>
              </a:avLst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  <a:effectLst/>
          </p:spPr>
          <p:txBody>
            <a:bodyPr upright="1"/>
            <a:lstStyle/>
            <a:p>
              <a:r>
                <a:rPr lang="en-US" altLang="zh-CN" sz="1050" kern="100" noProof="1">
                  <a:latin typeface="Times New Roman" panose="02020603050405020304"/>
                  <a:cs typeface="Times New Roman" panose="02020603050405020304"/>
                  <a:sym typeface="Times New Roman" panose="02020603050405020304"/>
                </a:rPr>
                <a:t>存储是分布的呀！“分布式”的存储为以后“分布式处理”做准备，“分布”是高效处理的前提，否则大数据处理怎么这么快。</a:t>
              </a:r>
            </a:p>
          </p:txBody>
        </p:sp>
        <p:sp>
          <p:nvSpPr>
            <p:cNvPr id="82" name="自选图形 59">
              <a:extLst>
                <a:ext uri="{FF2B5EF4-FFF2-40B4-BE49-F238E27FC236}">
                  <a16:creationId xmlns:a16="http://schemas.microsoft.com/office/drawing/2014/main" id="{5CB593BD-E5A5-47D6-BC16-EC00CBAEEBB4}"/>
                </a:ext>
              </a:extLst>
            </p:cNvPr>
            <p:cNvSpPr/>
            <p:nvPr/>
          </p:nvSpPr>
          <p:spPr>
            <a:xfrm>
              <a:off x="8983" y="7430"/>
              <a:ext cx="3340" cy="1151"/>
            </a:xfrm>
            <a:prstGeom prst="wedgeRectCallout">
              <a:avLst>
                <a:gd name="adj1" fmla="val -59093"/>
                <a:gd name="adj2" fmla="val -24319"/>
              </a:avLst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  <a:effectLst/>
          </p:spPr>
          <p:txBody>
            <a:bodyPr upright="1"/>
            <a:lstStyle/>
            <a:p>
              <a:r>
                <a:rPr lang="en-US" altLang="zh-CN" sz="1050" kern="100" noProof="1">
                  <a:latin typeface="Times New Roman" panose="02020603050405020304"/>
                  <a:cs typeface="Times New Roman" panose="02020603050405020304"/>
                  <a:sym typeface="Times New Roman" panose="02020603050405020304"/>
                </a:rPr>
                <a:t>处理也是分布！在分析之前对数据进行规整化是处理阶段的重要工作。一切为了提高效率！</a:t>
              </a:r>
            </a:p>
          </p:txBody>
        </p:sp>
        <p:sp>
          <p:nvSpPr>
            <p:cNvPr id="81" name="自选图形 58">
              <a:extLst>
                <a:ext uri="{FF2B5EF4-FFF2-40B4-BE49-F238E27FC236}">
                  <a16:creationId xmlns:a16="http://schemas.microsoft.com/office/drawing/2014/main" id="{55CC5D58-5113-4C78-A9F6-733856917FEB}"/>
                </a:ext>
              </a:extLst>
            </p:cNvPr>
            <p:cNvSpPr/>
            <p:nvPr/>
          </p:nvSpPr>
          <p:spPr>
            <a:xfrm>
              <a:off x="9001" y="9270"/>
              <a:ext cx="3342" cy="1074"/>
            </a:xfrm>
            <a:prstGeom prst="wedgeRectCallout">
              <a:avLst>
                <a:gd name="adj1" fmla="val -58523"/>
                <a:gd name="adj2" fmla="val -21176"/>
              </a:avLst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  <a:effectLst/>
          </p:spPr>
          <p:txBody>
            <a:bodyPr upright="1"/>
            <a:lstStyle/>
            <a:p>
              <a:r>
                <a:rPr lang="en-US" altLang="zh-CN" sz="1050" kern="100" noProof="1">
                  <a:latin typeface="Times New Roman" panose="02020603050405020304"/>
                  <a:cs typeface="Times New Roman" panose="02020603050405020304"/>
                  <a:sym typeface="Times New Roman" panose="02020603050405020304"/>
                </a:rPr>
                <a:t>大数据分析的方法有很多，统计分析和数据挖掘也是大数据分析。</a:t>
              </a:r>
            </a:p>
          </p:txBody>
        </p:sp>
        <p:sp>
          <p:nvSpPr>
            <p:cNvPr id="87" name="文本框 111">
              <a:extLst>
                <a:ext uri="{FF2B5EF4-FFF2-40B4-BE49-F238E27FC236}">
                  <a16:creationId xmlns:a16="http://schemas.microsoft.com/office/drawing/2014/main" id="{9F85C08E-6A1D-4DA4-B2A8-03800813D88A}"/>
                </a:ext>
              </a:extLst>
            </p:cNvPr>
            <p:cNvSpPr txBox="1"/>
            <p:nvPr/>
          </p:nvSpPr>
          <p:spPr>
            <a:xfrm>
              <a:off x="4911" y="4453"/>
              <a:ext cx="3502" cy="473"/>
            </a:xfrm>
            <a:prstGeom prst="rect">
              <a:avLst/>
            </a:prstGeom>
            <a:solidFill>
              <a:srgbClr val="FFFFFF"/>
            </a:solidFill>
            <a:ln w="12700" cap="flat" cmpd="sng">
              <a:solidFill>
                <a:srgbClr val="000000"/>
              </a:solidFill>
              <a:prstDash val="dash"/>
              <a:miter/>
              <a:headEnd type="none" w="med" len="med"/>
              <a:tailEnd type="none" w="med" len="med"/>
            </a:ln>
            <a:effectLst/>
          </p:spPr>
          <p:txBody>
            <a:bodyPr upright="1"/>
            <a:lstStyle/>
            <a:p>
              <a:pPr algn="ctr"/>
              <a:r>
                <a:rPr lang="en-US" altLang="zh-CN" sz="1050" kern="100" noProof="1">
                  <a:latin typeface="Times New Roman" panose="02020603050405020304"/>
                  <a:cs typeface="Times New Roman" panose="02020603050405020304"/>
                  <a:sym typeface="Times New Roman" panose="02020603050405020304"/>
                </a:rPr>
                <a:t>大数据采集</a:t>
              </a:r>
            </a:p>
          </p:txBody>
        </p:sp>
        <p:sp>
          <p:nvSpPr>
            <p:cNvPr id="40975" name="文本框 110">
              <a:extLst>
                <a:ext uri="{FF2B5EF4-FFF2-40B4-BE49-F238E27FC236}">
                  <a16:creationId xmlns:a16="http://schemas.microsoft.com/office/drawing/2014/main" id="{C2F76552-78C4-4EFF-B4F1-082EA193BD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99" y="5299"/>
              <a:ext cx="1757" cy="1566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prstDash val="dash"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CN" sz="900">
                  <a:latin typeface="Times New Roman" panose="02020603050405020304" pitchFamily="18" charset="0"/>
                  <a:sym typeface="Times New Roman" panose="02020603050405020304" pitchFamily="18" charset="0"/>
                </a:rPr>
                <a:t>分布式文件存储</a:t>
              </a:r>
            </a:p>
          </p:txBody>
        </p:sp>
        <p:sp>
          <p:nvSpPr>
            <p:cNvPr id="40976" name="文本框 109">
              <a:extLst>
                <a:ext uri="{FF2B5EF4-FFF2-40B4-BE49-F238E27FC236}">
                  <a16:creationId xmlns:a16="http://schemas.microsoft.com/office/drawing/2014/main" id="{B045923C-AD87-4759-9DB4-5395C61779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94" y="5287"/>
              <a:ext cx="1757" cy="1566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prstDash val="dash"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CN" sz="900">
                  <a:latin typeface="Times New Roman" panose="02020603050405020304" pitchFamily="18" charset="0"/>
                  <a:sym typeface="Times New Roman" panose="02020603050405020304" pitchFamily="18" charset="0"/>
                </a:rPr>
                <a:t>分布式数据库存储</a:t>
              </a:r>
            </a:p>
          </p:txBody>
        </p:sp>
        <p:sp>
          <p:nvSpPr>
            <p:cNvPr id="40977" name="自选图形 108">
              <a:extLst>
                <a:ext uri="{FF2B5EF4-FFF2-40B4-BE49-F238E27FC236}">
                  <a16:creationId xmlns:a16="http://schemas.microsoft.com/office/drawing/2014/main" id="{163AF8C8-39A1-4309-BBB5-CA63810F81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4" y="5934"/>
              <a:ext cx="343" cy="183"/>
            </a:xfrm>
            <a:prstGeom prst="flowChartDocument">
              <a:avLst/>
            </a:prstGeom>
            <a:solidFill>
              <a:srgbClr val="8EB4E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8" name="自选图形 107">
              <a:extLst>
                <a:ext uri="{FF2B5EF4-FFF2-40B4-BE49-F238E27FC236}">
                  <a16:creationId xmlns:a16="http://schemas.microsoft.com/office/drawing/2014/main" id="{02A1B0C9-11F3-4573-8D2C-9996631470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01" y="5923"/>
              <a:ext cx="343" cy="183"/>
            </a:xfrm>
            <a:prstGeom prst="flowChartDocument">
              <a:avLst/>
            </a:prstGeom>
            <a:solidFill>
              <a:srgbClr val="8EB4E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9" name="自选图形 106">
              <a:extLst>
                <a:ext uri="{FF2B5EF4-FFF2-40B4-BE49-F238E27FC236}">
                  <a16:creationId xmlns:a16="http://schemas.microsoft.com/office/drawing/2014/main" id="{DFB80B66-77D8-45BB-8159-A745B30618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04" y="6341"/>
              <a:ext cx="343" cy="183"/>
            </a:xfrm>
            <a:prstGeom prst="flowChartDocument">
              <a:avLst/>
            </a:prstGeom>
            <a:solidFill>
              <a:srgbClr val="8EB4E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0" name="自选图形 105">
              <a:extLst>
                <a:ext uri="{FF2B5EF4-FFF2-40B4-BE49-F238E27FC236}">
                  <a16:creationId xmlns:a16="http://schemas.microsoft.com/office/drawing/2014/main" id="{11F948AF-3C88-46BB-890A-C726602C53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26" y="6394"/>
              <a:ext cx="343" cy="183"/>
            </a:xfrm>
            <a:prstGeom prst="flowChartDocument">
              <a:avLst/>
            </a:prstGeom>
            <a:solidFill>
              <a:srgbClr val="8EB4E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40981" name="直线 104">
              <a:extLst>
                <a:ext uri="{FF2B5EF4-FFF2-40B4-BE49-F238E27FC236}">
                  <a16:creationId xmlns:a16="http://schemas.microsoft.com/office/drawing/2014/main" id="{90C9BAE0-0C07-4942-A671-D40382CCFA2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5241" y="5646"/>
              <a:ext cx="182" cy="2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982" name="直线 103">
              <a:extLst>
                <a:ext uri="{FF2B5EF4-FFF2-40B4-BE49-F238E27FC236}">
                  <a16:creationId xmlns:a16="http://schemas.microsoft.com/office/drawing/2014/main" id="{3D61E6A5-51F5-47D6-A740-3CAFC0E8056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5455" y="5668"/>
              <a:ext cx="182" cy="61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983" name="直线 102">
              <a:extLst>
                <a:ext uri="{FF2B5EF4-FFF2-40B4-BE49-F238E27FC236}">
                  <a16:creationId xmlns:a16="http://schemas.microsoft.com/office/drawing/2014/main" id="{018927AB-CB0D-4DEE-8350-DEC8D462929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119" y="5625"/>
              <a:ext cx="75" cy="19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984" name="直线 101">
              <a:extLst>
                <a:ext uri="{FF2B5EF4-FFF2-40B4-BE49-F238E27FC236}">
                  <a16:creationId xmlns:a16="http://schemas.microsoft.com/office/drawing/2014/main" id="{C68A11AD-AEA8-455A-A673-2FC3AD135C5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841" y="5743"/>
              <a:ext cx="139" cy="6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0985" name="自选图形 99">
              <a:extLst>
                <a:ext uri="{FF2B5EF4-FFF2-40B4-BE49-F238E27FC236}">
                  <a16:creationId xmlns:a16="http://schemas.microsoft.com/office/drawing/2014/main" id="{BAA1DC82-B25D-4CB0-8E2A-99CEBF3404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37" y="5938"/>
              <a:ext cx="300" cy="257"/>
            </a:xfrm>
            <a:prstGeom prst="can">
              <a:avLst>
                <a:gd name="adj" fmla="val 25000"/>
              </a:avLst>
            </a:prstGeom>
            <a:solidFill>
              <a:srgbClr val="FCD5B5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6" name="自选图形 97">
              <a:extLst>
                <a:ext uri="{FF2B5EF4-FFF2-40B4-BE49-F238E27FC236}">
                  <a16:creationId xmlns:a16="http://schemas.microsoft.com/office/drawing/2014/main" id="{A3F42AC5-FCEC-42F8-8E48-9BE95E38D5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66" y="5906"/>
              <a:ext cx="300" cy="257"/>
            </a:xfrm>
            <a:prstGeom prst="can">
              <a:avLst>
                <a:gd name="adj" fmla="val 25000"/>
              </a:avLst>
            </a:prstGeom>
            <a:solidFill>
              <a:srgbClr val="FCD5B5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7" name="自选图形 100">
              <a:extLst>
                <a:ext uri="{FF2B5EF4-FFF2-40B4-BE49-F238E27FC236}">
                  <a16:creationId xmlns:a16="http://schemas.microsoft.com/office/drawing/2014/main" id="{9D2A50E8-9359-48AF-A252-D6BB1DC0F8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79" y="6431"/>
              <a:ext cx="300" cy="257"/>
            </a:xfrm>
            <a:prstGeom prst="can">
              <a:avLst>
                <a:gd name="adj" fmla="val 25000"/>
              </a:avLst>
            </a:prstGeom>
            <a:solidFill>
              <a:srgbClr val="FCD5B5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8" name="自选图形 98">
              <a:extLst>
                <a:ext uri="{FF2B5EF4-FFF2-40B4-BE49-F238E27FC236}">
                  <a16:creationId xmlns:a16="http://schemas.microsoft.com/office/drawing/2014/main" id="{1401DA46-2BF9-455D-8EF1-823970C577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4" y="6334"/>
              <a:ext cx="300" cy="257"/>
            </a:xfrm>
            <a:prstGeom prst="can">
              <a:avLst>
                <a:gd name="adj" fmla="val 25000"/>
              </a:avLst>
            </a:prstGeom>
            <a:solidFill>
              <a:srgbClr val="FCD5B5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40989" name="直线 93">
              <a:extLst>
                <a:ext uri="{FF2B5EF4-FFF2-40B4-BE49-F238E27FC236}">
                  <a16:creationId xmlns:a16="http://schemas.microsoft.com/office/drawing/2014/main" id="{20A0AF01-659D-4107-946C-CFFDF374A9C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7330" y="5629"/>
              <a:ext cx="22" cy="26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990" name="直线 96">
              <a:extLst>
                <a:ext uri="{FF2B5EF4-FFF2-40B4-BE49-F238E27FC236}">
                  <a16:creationId xmlns:a16="http://schemas.microsoft.com/office/drawing/2014/main" id="{52B5B4D7-3EC4-47CC-A345-BC76E939CC4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6987" y="5682"/>
              <a:ext cx="97" cy="69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991" name="直线 95">
              <a:extLst>
                <a:ext uri="{FF2B5EF4-FFF2-40B4-BE49-F238E27FC236}">
                  <a16:creationId xmlns:a16="http://schemas.microsoft.com/office/drawing/2014/main" id="{3B1F6EFA-7C64-4F77-998F-406F17CF18E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7641" y="5650"/>
              <a:ext cx="118" cy="65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992" name="直线 94">
              <a:extLst>
                <a:ext uri="{FF2B5EF4-FFF2-40B4-BE49-F238E27FC236}">
                  <a16:creationId xmlns:a16="http://schemas.microsoft.com/office/drawing/2014/main" id="{EA61BD8E-ABC3-49CB-BAC6-27BB92850ED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7791" y="5608"/>
              <a:ext cx="225" cy="26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0993" name="椭圆 92">
              <a:extLst>
                <a:ext uri="{FF2B5EF4-FFF2-40B4-BE49-F238E27FC236}">
                  <a16:creationId xmlns:a16="http://schemas.microsoft.com/office/drawing/2014/main" id="{104C2FDB-E09A-41D6-8BE5-CBE3B9499C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1" y="3702"/>
              <a:ext cx="119" cy="11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94" name="椭圆 91">
              <a:extLst>
                <a:ext uri="{FF2B5EF4-FFF2-40B4-BE49-F238E27FC236}">
                  <a16:creationId xmlns:a16="http://schemas.microsoft.com/office/drawing/2014/main" id="{21D55925-C850-4585-92D6-B8F3166159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04" y="3884"/>
              <a:ext cx="119" cy="11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95" name="椭圆 90">
              <a:extLst>
                <a:ext uri="{FF2B5EF4-FFF2-40B4-BE49-F238E27FC236}">
                  <a16:creationId xmlns:a16="http://schemas.microsoft.com/office/drawing/2014/main" id="{0C24C31D-80AB-4964-BC2F-CDFB886626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43" y="3595"/>
              <a:ext cx="119" cy="11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96" name="椭圆 89">
              <a:extLst>
                <a:ext uri="{FF2B5EF4-FFF2-40B4-BE49-F238E27FC236}">
                  <a16:creationId xmlns:a16="http://schemas.microsoft.com/office/drawing/2014/main" id="{51E6EA36-1B28-4B69-BF3F-70E71C7E9B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86" y="3724"/>
              <a:ext cx="119" cy="11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97" name="椭圆 88">
              <a:extLst>
                <a:ext uri="{FF2B5EF4-FFF2-40B4-BE49-F238E27FC236}">
                  <a16:creationId xmlns:a16="http://schemas.microsoft.com/office/drawing/2014/main" id="{FE36AE38-34BF-4173-B80E-22C516E893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43" y="3585"/>
              <a:ext cx="119" cy="11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98" name="椭圆 57">
              <a:extLst>
                <a:ext uri="{FF2B5EF4-FFF2-40B4-BE49-F238E27FC236}">
                  <a16:creationId xmlns:a16="http://schemas.microsoft.com/office/drawing/2014/main" id="{AB55F76A-D133-4544-A93C-AB000EF32E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08" y="3510"/>
              <a:ext cx="119" cy="11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99" name="椭圆 87">
              <a:extLst>
                <a:ext uri="{FF2B5EF4-FFF2-40B4-BE49-F238E27FC236}">
                  <a16:creationId xmlns:a16="http://schemas.microsoft.com/office/drawing/2014/main" id="{A7B44AEC-5E28-47FC-BB68-7A660B9A7A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58" y="3895"/>
              <a:ext cx="119" cy="11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41000" name="组合 83">
              <a:extLst>
                <a:ext uri="{FF2B5EF4-FFF2-40B4-BE49-F238E27FC236}">
                  <a16:creationId xmlns:a16="http://schemas.microsoft.com/office/drawing/2014/main" id="{F82C9319-65D8-435C-9432-D53C0A36406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990" y="4969"/>
              <a:ext cx="1412" cy="299"/>
              <a:chOff x="7354" y="123511"/>
              <a:chExt cx="1648" cy="438"/>
            </a:xfrm>
          </p:grpSpPr>
          <p:sp>
            <p:nvSpPr>
              <p:cNvPr id="41001" name="自选图形 84">
                <a:extLst>
                  <a:ext uri="{FF2B5EF4-FFF2-40B4-BE49-F238E27FC236}">
                    <a16:creationId xmlns:a16="http://schemas.microsoft.com/office/drawing/2014/main" id="{845E24A3-7FEC-4AEB-BE2E-E41D5CBF27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54" y="123511"/>
                <a:ext cx="279" cy="439"/>
              </a:xfrm>
              <a:prstGeom prst="downArrow">
                <a:avLst>
                  <a:gd name="adj1" fmla="val 50000"/>
                  <a:gd name="adj2" fmla="val 39322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002" name="自选图形 85">
                <a:extLst>
                  <a:ext uri="{FF2B5EF4-FFF2-40B4-BE49-F238E27FC236}">
                    <a16:creationId xmlns:a16="http://schemas.microsoft.com/office/drawing/2014/main" id="{99FD7CC6-C74C-4F73-8208-CBEAD59641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39" y="123511"/>
                <a:ext cx="279" cy="439"/>
              </a:xfrm>
              <a:prstGeom prst="downArrow">
                <a:avLst>
                  <a:gd name="adj1" fmla="val 50000"/>
                  <a:gd name="adj2" fmla="val 39322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003" name="自选图形 86">
                <a:extLst>
                  <a:ext uri="{FF2B5EF4-FFF2-40B4-BE49-F238E27FC236}">
                    <a16:creationId xmlns:a16="http://schemas.microsoft.com/office/drawing/2014/main" id="{664B62BA-9034-40BA-AF26-7A6AB17EAF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724" y="123511"/>
                <a:ext cx="279" cy="439"/>
              </a:xfrm>
              <a:prstGeom prst="downArrow">
                <a:avLst>
                  <a:gd name="adj1" fmla="val 50000"/>
                  <a:gd name="adj2" fmla="val 39322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1004" name="组合 79">
              <a:extLst>
                <a:ext uri="{FF2B5EF4-FFF2-40B4-BE49-F238E27FC236}">
                  <a16:creationId xmlns:a16="http://schemas.microsoft.com/office/drawing/2014/main" id="{72EBFE6E-D1C6-4B1B-8806-80D950A23F4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990" y="6929"/>
              <a:ext cx="1412" cy="299"/>
              <a:chOff x="7354" y="123511"/>
              <a:chExt cx="1648" cy="438"/>
            </a:xfrm>
          </p:grpSpPr>
          <p:sp>
            <p:nvSpPr>
              <p:cNvPr id="41005" name="自选图形 80">
                <a:extLst>
                  <a:ext uri="{FF2B5EF4-FFF2-40B4-BE49-F238E27FC236}">
                    <a16:creationId xmlns:a16="http://schemas.microsoft.com/office/drawing/2014/main" id="{686A285E-8E25-48D2-846D-0F068D9C3E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54" y="123511"/>
                <a:ext cx="279" cy="439"/>
              </a:xfrm>
              <a:prstGeom prst="downArrow">
                <a:avLst>
                  <a:gd name="adj1" fmla="val 50000"/>
                  <a:gd name="adj2" fmla="val 39322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006" name="自选图形 81">
                <a:extLst>
                  <a:ext uri="{FF2B5EF4-FFF2-40B4-BE49-F238E27FC236}">
                    <a16:creationId xmlns:a16="http://schemas.microsoft.com/office/drawing/2014/main" id="{743DD474-47EC-40A4-9042-EA1D0FFD93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39" y="123511"/>
                <a:ext cx="279" cy="439"/>
              </a:xfrm>
              <a:prstGeom prst="downArrow">
                <a:avLst>
                  <a:gd name="adj1" fmla="val 50000"/>
                  <a:gd name="adj2" fmla="val 39322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007" name="自选图形 82">
                <a:extLst>
                  <a:ext uri="{FF2B5EF4-FFF2-40B4-BE49-F238E27FC236}">
                    <a16:creationId xmlns:a16="http://schemas.microsoft.com/office/drawing/2014/main" id="{1FF693F4-E69F-4CC2-97E5-26629E4509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724" y="123511"/>
                <a:ext cx="279" cy="439"/>
              </a:xfrm>
              <a:prstGeom prst="downArrow">
                <a:avLst>
                  <a:gd name="adj1" fmla="val 50000"/>
                  <a:gd name="adj2" fmla="val 39322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79" name="文本框 61">
              <a:extLst>
                <a:ext uri="{FF2B5EF4-FFF2-40B4-BE49-F238E27FC236}">
                  <a16:creationId xmlns:a16="http://schemas.microsoft.com/office/drawing/2014/main" id="{8651290E-EAA5-49C6-9A50-53F980CF61E7}"/>
                </a:ext>
              </a:extLst>
            </p:cNvPr>
            <p:cNvSpPr txBox="1"/>
            <p:nvPr/>
          </p:nvSpPr>
          <p:spPr>
            <a:xfrm>
              <a:off x="4926" y="7266"/>
              <a:ext cx="3502" cy="1413"/>
            </a:xfrm>
            <a:prstGeom prst="rect">
              <a:avLst/>
            </a:prstGeom>
            <a:solidFill>
              <a:srgbClr val="FFFFFF"/>
            </a:solidFill>
            <a:ln w="12700" cap="flat" cmpd="sng">
              <a:solidFill>
                <a:srgbClr val="000000"/>
              </a:solidFill>
              <a:prstDash val="dash"/>
              <a:miter/>
              <a:headEnd type="none" w="med" len="med"/>
              <a:tailEnd type="none" w="med" len="med"/>
            </a:ln>
            <a:effectLst/>
          </p:spPr>
          <p:txBody>
            <a:bodyPr upright="1"/>
            <a:lstStyle/>
            <a:p>
              <a:pPr algn="ctr"/>
              <a:r>
                <a:rPr lang="en-US" altLang="zh-CN" sz="1050" kern="100" noProof="1">
                  <a:latin typeface="Times New Roman" panose="02020603050405020304"/>
                  <a:cs typeface="Times New Roman" panose="02020603050405020304"/>
                  <a:sym typeface="Times New Roman" panose="02020603050405020304"/>
                </a:rPr>
                <a:t>分布式处理</a:t>
              </a:r>
            </a:p>
          </p:txBody>
        </p:sp>
        <p:sp>
          <p:nvSpPr>
            <p:cNvPr id="41009" name="椭圆 76">
              <a:extLst>
                <a:ext uri="{FF2B5EF4-FFF2-40B4-BE49-F238E27FC236}">
                  <a16:creationId xmlns:a16="http://schemas.microsoft.com/office/drawing/2014/main" id="{15403C92-7F93-4EB0-BB56-86A284D51D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66" y="8062"/>
              <a:ext cx="761" cy="33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10" name="椭圆 74">
              <a:extLst>
                <a:ext uri="{FF2B5EF4-FFF2-40B4-BE49-F238E27FC236}">
                  <a16:creationId xmlns:a16="http://schemas.microsoft.com/office/drawing/2014/main" id="{E3857C8C-1311-43DC-94B9-07010F247C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1" y="8244"/>
              <a:ext cx="761" cy="33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11" name="椭圆 75">
              <a:extLst>
                <a:ext uri="{FF2B5EF4-FFF2-40B4-BE49-F238E27FC236}">
                  <a16:creationId xmlns:a16="http://schemas.microsoft.com/office/drawing/2014/main" id="{BBB2F83F-7E93-4DD1-95C4-F10AF6B3F9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16" y="8062"/>
              <a:ext cx="761" cy="33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41012" name="直线 73">
              <a:extLst>
                <a:ext uri="{FF2B5EF4-FFF2-40B4-BE49-F238E27FC236}">
                  <a16:creationId xmlns:a16="http://schemas.microsoft.com/office/drawing/2014/main" id="{60C06D7A-3696-4816-B206-24B6422568C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5765" y="7720"/>
              <a:ext cx="579" cy="27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013" name="直线 78">
              <a:extLst>
                <a:ext uri="{FF2B5EF4-FFF2-40B4-BE49-F238E27FC236}">
                  <a16:creationId xmlns:a16="http://schemas.microsoft.com/office/drawing/2014/main" id="{7D29109D-7DF9-4EDB-B5D2-6A562729A66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7094" y="7720"/>
              <a:ext cx="354" cy="27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014" name="直线 77">
              <a:extLst>
                <a:ext uri="{FF2B5EF4-FFF2-40B4-BE49-F238E27FC236}">
                  <a16:creationId xmlns:a16="http://schemas.microsoft.com/office/drawing/2014/main" id="{34D243F5-E8BC-42BB-B583-31E9B528B46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665" y="7731"/>
              <a:ext cx="1" cy="42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41015" name="组合 66">
              <a:extLst>
                <a:ext uri="{FF2B5EF4-FFF2-40B4-BE49-F238E27FC236}">
                  <a16:creationId xmlns:a16="http://schemas.microsoft.com/office/drawing/2014/main" id="{6D5644CC-EF43-4E27-839D-3B1907092BB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973" y="8770"/>
              <a:ext cx="1412" cy="299"/>
              <a:chOff x="7354" y="123511"/>
              <a:chExt cx="1648" cy="438"/>
            </a:xfrm>
          </p:grpSpPr>
          <p:sp>
            <p:nvSpPr>
              <p:cNvPr id="41016" name="自选图形 67">
                <a:extLst>
                  <a:ext uri="{FF2B5EF4-FFF2-40B4-BE49-F238E27FC236}">
                    <a16:creationId xmlns:a16="http://schemas.microsoft.com/office/drawing/2014/main" id="{E3BC7A13-B8F9-4477-9E95-8C16E12CFA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54" y="123511"/>
                <a:ext cx="279" cy="439"/>
              </a:xfrm>
              <a:prstGeom prst="downArrow">
                <a:avLst>
                  <a:gd name="adj1" fmla="val 50000"/>
                  <a:gd name="adj2" fmla="val 39322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017" name="自选图形 68">
                <a:extLst>
                  <a:ext uri="{FF2B5EF4-FFF2-40B4-BE49-F238E27FC236}">
                    <a16:creationId xmlns:a16="http://schemas.microsoft.com/office/drawing/2014/main" id="{D51F0D5D-A716-46E6-A902-839CCD7B56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39" y="123511"/>
                <a:ext cx="279" cy="439"/>
              </a:xfrm>
              <a:prstGeom prst="downArrow">
                <a:avLst>
                  <a:gd name="adj1" fmla="val 50000"/>
                  <a:gd name="adj2" fmla="val 39322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018" name="自选图形 69">
                <a:extLst>
                  <a:ext uri="{FF2B5EF4-FFF2-40B4-BE49-F238E27FC236}">
                    <a16:creationId xmlns:a16="http://schemas.microsoft.com/office/drawing/2014/main" id="{B1BAE6E4-F131-4500-8EE3-179B1E55D9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724" y="123511"/>
                <a:ext cx="279" cy="439"/>
              </a:xfrm>
              <a:prstGeom prst="downArrow">
                <a:avLst>
                  <a:gd name="adj1" fmla="val 50000"/>
                  <a:gd name="adj2" fmla="val 39322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75" name="文本框 65">
              <a:extLst>
                <a:ext uri="{FF2B5EF4-FFF2-40B4-BE49-F238E27FC236}">
                  <a16:creationId xmlns:a16="http://schemas.microsoft.com/office/drawing/2014/main" id="{8409C3BD-A7A0-4DCE-A223-967EBB2E0899}"/>
                </a:ext>
              </a:extLst>
            </p:cNvPr>
            <p:cNvSpPr txBox="1"/>
            <p:nvPr/>
          </p:nvSpPr>
          <p:spPr>
            <a:xfrm>
              <a:off x="4898" y="9095"/>
              <a:ext cx="3503" cy="1457"/>
            </a:xfrm>
            <a:prstGeom prst="rect">
              <a:avLst/>
            </a:prstGeom>
            <a:solidFill>
              <a:srgbClr val="FFFFFF"/>
            </a:solidFill>
            <a:ln w="12700" cap="flat" cmpd="sng">
              <a:solidFill>
                <a:srgbClr val="000000"/>
              </a:solidFill>
              <a:prstDash val="dash"/>
              <a:miter/>
              <a:headEnd type="none" w="med" len="med"/>
              <a:tailEnd type="none" w="med" len="med"/>
            </a:ln>
            <a:effectLst/>
          </p:spPr>
          <p:txBody>
            <a:bodyPr upright="1"/>
            <a:lstStyle/>
            <a:p>
              <a:pPr algn="ctr"/>
              <a:r>
                <a:rPr lang="en-US" altLang="zh-CN" sz="1050" kern="100" noProof="1">
                  <a:latin typeface="Times New Roman" panose="02020603050405020304"/>
                  <a:cs typeface="Times New Roman" panose="02020603050405020304"/>
                  <a:sym typeface="Times New Roman" panose="02020603050405020304"/>
                </a:rPr>
                <a:t>分析</a:t>
              </a:r>
            </a:p>
          </p:txBody>
        </p:sp>
        <p:sp>
          <p:nvSpPr>
            <p:cNvPr id="41020" name="椭圆 62">
              <a:extLst>
                <a:ext uri="{FF2B5EF4-FFF2-40B4-BE49-F238E27FC236}">
                  <a16:creationId xmlns:a16="http://schemas.microsoft.com/office/drawing/2014/main" id="{C702D923-7B72-4BA2-8718-28FBF8C380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9" y="9903"/>
              <a:ext cx="761" cy="33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21" name="椭圆 71">
              <a:extLst>
                <a:ext uri="{FF2B5EF4-FFF2-40B4-BE49-F238E27FC236}">
                  <a16:creationId xmlns:a16="http://schemas.microsoft.com/office/drawing/2014/main" id="{4C1D0477-288C-4F09-AE22-51B9A3F5E4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24" y="10085"/>
              <a:ext cx="761" cy="33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22" name="椭圆 72">
              <a:extLst>
                <a:ext uri="{FF2B5EF4-FFF2-40B4-BE49-F238E27FC236}">
                  <a16:creationId xmlns:a16="http://schemas.microsoft.com/office/drawing/2014/main" id="{152B2DD9-E622-4ADD-9EBD-D56513B8ED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99" y="9903"/>
              <a:ext cx="761" cy="33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41023" name="直线 70">
              <a:extLst>
                <a:ext uri="{FF2B5EF4-FFF2-40B4-BE49-F238E27FC236}">
                  <a16:creationId xmlns:a16="http://schemas.microsoft.com/office/drawing/2014/main" id="{6673540F-1E99-40AD-9E1A-1BBFFFDAAFD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5748" y="9561"/>
              <a:ext cx="579" cy="27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024" name="直线 64">
              <a:extLst>
                <a:ext uri="{FF2B5EF4-FFF2-40B4-BE49-F238E27FC236}">
                  <a16:creationId xmlns:a16="http://schemas.microsoft.com/office/drawing/2014/main" id="{768D10BD-2003-40A3-BDED-032ADDA5725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7077" y="9561"/>
              <a:ext cx="354" cy="27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025" name="直线 63">
              <a:extLst>
                <a:ext uri="{FF2B5EF4-FFF2-40B4-BE49-F238E27FC236}">
                  <a16:creationId xmlns:a16="http://schemas.microsoft.com/office/drawing/2014/main" id="{A03F4FCF-33C9-47CD-857F-904747F17BB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648" y="9572"/>
              <a:ext cx="1" cy="42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7" name="文本框 6">
            <a:extLst>
              <a:ext uri="{FF2B5EF4-FFF2-40B4-BE49-F238E27FC236}">
                <a16:creationId xmlns:a16="http://schemas.microsoft.com/office/drawing/2014/main" id="{92BF7E5E-29F9-4275-9190-EF854E2692F0}"/>
              </a:ext>
            </a:extLst>
          </p:cNvPr>
          <p:cNvSpPr txBox="1"/>
          <p:nvPr/>
        </p:nvSpPr>
        <p:spPr>
          <a:xfrm>
            <a:off x="2390775" y="1198563"/>
            <a:ext cx="2007920" cy="369330"/>
          </a:xfrm>
          <a:prstGeom prst="rect">
            <a:avLst/>
          </a:prstGeom>
          <a:solidFill>
            <a:srgbClr val="C00000"/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wrap="none" lIns="45719" tIns="45719" rIns="45719" bIns="45719" spcCol="38100">
            <a:spAutoFit/>
          </a:bodyPr>
          <a:lstStyle/>
          <a:p>
            <a:pPr latinLnBrk="1" hangingPunct="0">
              <a:spcBef>
                <a:spcPts val="0"/>
              </a:spcBef>
              <a:spcAft>
                <a:spcPts val="0"/>
              </a:spcAft>
            </a:pPr>
            <a:r>
              <a:rPr lang="zh-CN" altLang="en-US" b="1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大数据分析的流程 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占位符 3">
            <a:extLst>
              <a:ext uri="{FF2B5EF4-FFF2-40B4-BE49-F238E27FC236}">
                <a16:creationId xmlns:a16="http://schemas.microsoft.com/office/drawing/2014/main" id="{1C40A7DE-7B44-40AC-A388-BB28A38E45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8975" y="1939925"/>
            <a:ext cx="2584450" cy="17272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" name="图片占位符 4" descr="IMG_256">
            <a:extLst>
              <a:ext uri="{FF2B5EF4-FFF2-40B4-BE49-F238E27FC236}">
                <a16:creationId xmlns:a16="http://schemas.microsoft.com/office/drawing/2014/main" id="{D08CEBF8-1C11-4C3E-B596-2B876880FC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0639" y="1939925"/>
            <a:ext cx="2592387" cy="17272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" name="图片占位符 7">
            <a:extLst>
              <a:ext uri="{FF2B5EF4-FFF2-40B4-BE49-F238E27FC236}">
                <a16:creationId xmlns:a16="http://schemas.microsoft.com/office/drawing/2014/main" id="{B1B00E38-D2D1-4644-84D7-1871B92EE0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0639" y="4022726"/>
            <a:ext cx="2592387" cy="165417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图片占位符 10">
            <a:extLst>
              <a:ext uri="{FF2B5EF4-FFF2-40B4-BE49-F238E27FC236}">
                <a16:creationId xmlns:a16="http://schemas.microsoft.com/office/drawing/2014/main" id="{8F27AC47-F36F-4A20-9F3C-2856A7C084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27389" y="4022726"/>
            <a:ext cx="2586037" cy="165417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3317" name="TextBox 13@|17FFC:16777215|FBC:16777215|LFC:16777215|LBC:16777215">
            <a:extLst>
              <a:ext uri="{FF2B5EF4-FFF2-40B4-BE49-F238E27FC236}">
                <a16:creationId xmlns:a16="http://schemas.microsoft.com/office/drawing/2014/main" id="{BE0C9AFF-C845-4704-9F5E-63F65F1E3E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303213"/>
            <a:ext cx="3492500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altLang="zh-CN" sz="2800" b="1"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task1  </a:t>
            </a:r>
            <a:r>
              <a:rPr lang="zh-CN" altLang="en-US" sz="2800" b="1"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体验公交出行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流程图: 过程 1">
            <a:extLst>
              <a:ext uri="{FF2B5EF4-FFF2-40B4-BE49-F238E27FC236}">
                <a16:creationId xmlns:a16="http://schemas.microsoft.com/office/drawing/2014/main" id="{37ACB61B-652B-411F-9028-E4BFC69210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4426" y="1685925"/>
            <a:ext cx="7491413" cy="4071938"/>
          </a:xfrm>
          <a:prstGeom prst="flowChartProcess">
            <a:avLst/>
          </a:prstGeom>
          <a:noFill/>
          <a:ln w="28575" cmpd="dbl">
            <a:solidFill>
              <a:schemeClr val="accent2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144463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200000"/>
              </a:lnSpc>
            </a:pPr>
            <a:r>
              <a:rPr lang="zh-CN" altLang="en-US" sz="24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分析公交高峰期</a:t>
            </a:r>
          </a:p>
          <a:p>
            <a:pPr>
              <a:lnSpc>
                <a:spcPct val="200000"/>
              </a:lnSpc>
            </a:pPr>
            <a:r>
              <a:rPr lang="zh-CN" altLang="en-US" sz="2400">
                <a:solidFill>
                  <a:srgbClr val="0D0D0D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   某同学每天</a:t>
            </a:r>
            <a:r>
              <a:rPr lang="en-US" altLang="zh-CN" sz="2400">
                <a:solidFill>
                  <a:srgbClr val="0D0D0D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7:00</a:t>
            </a:r>
            <a:r>
              <a:rPr lang="zh-CN" altLang="en-US" sz="2400">
                <a:solidFill>
                  <a:srgbClr val="0D0D0D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乘坐</a:t>
            </a:r>
            <a:r>
              <a:rPr lang="en-US" altLang="zh-CN" sz="24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27</a:t>
            </a:r>
            <a:r>
              <a:rPr lang="zh-CN" altLang="en-US" sz="24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路</a:t>
            </a:r>
            <a:r>
              <a:rPr lang="zh-CN" altLang="en-US" sz="2400">
                <a:solidFill>
                  <a:srgbClr val="0D0D0D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车去学校，</a:t>
            </a:r>
            <a:r>
              <a:rPr lang="en-US" altLang="zh-CN" sz="2400">
                <a:solidFill>
                  <a:srgbClr val="0D0D0D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17:00</a:t>
            </a:r>
            <a:r>
              <a:rPr lang="zh-CN" altLang="en-US" sz="2400">
                <a:solidFill>
                  <a:srgbClr val="0D0D0D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左右放学回家。他觉得每天往返途中，公交车上并不用具。而妈妈每天</a:t>
            </a:r>
            <a:r>
              <a:rPr lang="en-US" altLang="zh-CN" sz="2400">
                <a:solidFill>
                  <a:srgbClr val="0D0D0D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8:00</a:t>
            </a:r>
            <a:r>
              <a:rPr lang="zh-CN" altLang="en-US" sz="2400">
                <a:solidFill>
                  <a:srgbClr val="0D0D0D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乘坐</a:t>
            </a:r>
            <a:r>
              <a:rPr lang="en-US" altLang="zh-CN" sz="24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49</a:t>
            </a:r>
            <a:r>
              <a:rPr lang="zh-CN" altLang="en-US" sz="24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路</a:t>
            </a:r>
            <a:r>
              <a:rPr lang="zh-CN" altLang="en-US" sz="2400">
                <a:solidFill>
                  <a:srgbClr val="0D0D0D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车出发，</a:t>
            </a:r>
            <a:r>
              <a:rPr lang="en-US" altLang="zh-CN" sz="2400">
                <a:solidFill>
                  <a:srgbClr val="0D0D0D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18:00</a:t>
            </a:r>
            <a:r>
              <a:rPr lang="zh-CN" altLang="en-US" sz="2400">
                <a:solidFill>
                  <a:srgbClr val="0D0D0D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下班。她总是抱怨乘车者太多。请尝试进行数据分析。</a:t>
            </a:r>
          </a:p>
        </p:txBody>
      </p:sp>
      <p:sp>
        <p:nvSpPr>
          <p:cNvPr id="14338" name="TextBox 13@|17FFC:16777215|FBC:16777215|LFC:16777215|LBC:16777215">
            <a:extLst>
              <a:ext uri="{FF2B5EF4-FFF2-40B4-BE49-F238E27FC236}">
                <a16:creationId xmlns:a16="http://schemas.microsoft.com/office/drawing/2014/main" id="{4430AC6A-EA29-447D-A6E9-2C8D77D3D5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303213"/>
            <a:ext cx="3492500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altLang="zh-CN" sz="2800" b="1"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task1  </a:t>
            </a:r>
            <a:r>
              <a:rPr lang="zh-CN" altLang="en-US" sz="2800" b="1"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体验公交出行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表格&#10;&#10;描述已自动生成">
            <a:extLst>
              <a:ext uri="{FF2B5EF4-FFF2-40B4-BE49-F238E27FC236}">
                <a16:creationId xmlns:a16="http://schemas.microsoft.com/office/drawing/2014/main" id="{18762403-49D3-4EAD-88A4-2B02AEC866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150" y="361950"/>
            <a:ext cx="9791699" cy="649605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A8D3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图片 4">
            <a:extLst>
              <a:ext uri="{FF2B5EF4-FFF2-40B4-BE49-F238E27FC236}">
                <a16:creationId xmlns:a16="http://schemas.microsoft.com/office/drawing/2014/main" id="{8C6246C9-6E5D-4A15-B90E-A54A96859D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6038" y="1976439"/>
            <a:ext cx="4286250" cy="397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19" name="文本框 5">
            <a:extLst>
              <a:ext uri="{FF2B5EF4-FFF2-40B4-BE49-F238E27FC236}">
                <a16:creationId xmlns:a16="http://schemas.microsoft.com/office/drawing/2014/main" id="{BEE61EDA-5A38-40AC-B47F-4B970AD78FAB}"/>
              </a:ext>
            </a:extLst>
          </p:cNvPr>
          <p:cNvSpPr txBox="1"/>
          <p:nvPr/>
        </p:nvSpPr>
        <p:spPr>
          <a:xfrm>
            <a:off x="2366964" y="2573339"/>
            <a:ext cx="4029075" cy="8524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4950" b="1" noProof="1">
                <a:solidFill>
                  <a:srgbClr val="2E4C64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数据</a:t>
            </a:r>
            <a:r>
              <a:rPr lang="zh-CN" altLang="en-US" sz="4950" b="1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分析</a:t>
            </a:r>
          </a:p>
        </p:txBody>
      </p:sp>
      <p:sp>
        <p:nvSpPr>
          <p:cNvPr id="16388" name="文本框 6">
            <a:extLst>
              <a:ext uri="{FF2B5EF4-FFF2-40B4-BE49-F238E27FC236}">
                <a16:creationId xmlns:a16="http://schemas.microsoft.com/office/drawing/2014/main" id="{F9259D0C-7CA7-4BD1-A532-EBFE777F68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6963" y="3360738"/>
            <a:ext cx="2608262" cy="10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dist"/>
            <a:r>
              <a:rPr lang="en-US" altLang="zh-CN" sz="100">
                <a:solidFill>
                  <a:srgbClr val="2E4C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PROJECT PEOFILE</a:t>
            </a:r>
            <a:endParaRPr lang="zh-CN" altLang="en-US" sz="100">
              <a:solidFill>
                <a:srgbClr val="2E4C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1B798CB-052A-45FD-8AF3-1D1815D5E985}"/>
              </a:ext>
            </a:extLst>
          </p:cNvPr>
          <p:cNvSpPr/>
          <p:nvPr/>
        </p:nvSpPr>
        <p:spPr>
          <a:xfrm>
            <a:off x="1524001" y="2686050"/>
            <a:ext cx="792163" cy="1176338"/>
          </a:xfrm>
          <a:prstGeom prst="rect">
            <a:avLst/>
          </a:prstGeom>
          <a:solidFill>
            <a:srgbClr val="2E4C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0" noProof="1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6416E90-8B77-49DD-AF93-70E5F282F423}"/>
              </a:ext>
            </a:extLst>
          </p:cNvPr>
          <p:cNvSpPr/>
          <p:nvPr/>
        </p:nvSpPr>
        <p:spPr>
          <a:xfrm>
            <a:off x="2430463" y="3700464"/>
            <a:ext cx="2493962" cy="1619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0" noProof="1"/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33" name="组合 36">
            <a:extLst>
              <a:ext uri="{FF2B5EF4-FFF2-40B4-BE49-F238E27FC236}">
                <a16:creationId xmlns:a16="http://schemas.microsoft.com/office/drawing/2014/main" id="{DF447180-CD5A-4B29-B73C-259A9690A5FA}"/>
              </a:ext>
            </a:extLst>
          </p:cNvPr>
          <p:cNvGrpSpPr>
            <a:grpSpLocks/>
          </p:cNvGrpSpPr>
          <p:nvPr/>
        </p:nvGrpSpPr>
        <p:grpSpPr bwMode="auto">
          <a:xfrm>
            <a:off x="3084513" y="4492625"/>
            <a:ext cx="1071562" cy="977900"/>
            <a:chOff x="520110" y="3072132"/>
            <a:chExt cx="1526405" cy="1395372"/>
          </a:xfrm>
        </p:grpSpPr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70203520-E437-401C-B8AE-271223139CEB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1175899" y="4293083"/>
              <a:ext cx="174123" cy="174421"/>
            </a:xfrm>
            <a:prstGeom prst="ellipse">
              <a:avLst/>
            </a:prstGeom>
            <a:solidFill>
              <a:srgbClr val="5F5F5F"/>
            </a:solidFill>
            <a:ln>
              <a:noFill/>
            </a:ln>
          </p:spPr>
          <p:style>
            <a:lnRef idx="2">
              <a:srgbClr val="47B6E7">
                <a:shade val="50000"/>
              </a:srgbClr>
            </a:lnRef>
            <a:fillRef idx="1">
              <a:srgbClr val="47B6E7"/>
            </a:fillRef>
            <a:effectRef idx="0">
              <a:srgbClr val="47B6E7"/>
            </a:effectRef>
            <a:fontRef idx="minor">
              <a:srgbClr val="FFFFFF"/>
            </a:fontRef>
          </p:style>
          <p:txBody>
            <a:bodyPr anchor="ctr"/>
            <a:lstStyle/>
            <a:p>
              <a:pPr algn="ctr" fontAlgn="auto"/>
              <a:endParaRPr lang="zh-CN" altLang="en-US" sz="500" noProof="1"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endParaRPr>
            </a:p>
          </p:txBody>
        </p: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1A2BF785-418F-4B77-A6B9-6EF14AF21566}"/>
                </a:ext>
              </a:extLst>
            </p:cNvPr>
            <p:cNvCxnSpPr>
              <a:stCxn id="9" idx="0"/>
            </p:cNvCxnSpPr>
            <p:nvPr>
              <p:custDataLst>
                <p:tags r:id="rId15"/>
              </p:custDataLst>
            </p:nvPr>
          </p:nvCxnSpPr>
          <p:spPr>
            <a:xfrm flipH="1" flipV="1">
              <a:off x="1261830" y="3910261"/>
              <a:ext cx="0" cy="382822"/>
            </a:xfrm>
            <a:prstGeom prst="straightConnector1">
              <a:avLst/>
            </a:prstGeom>
            <a:ln>
              <a:solidFill>
                <a:srgbClr val="5F5F5F"/>
              </a:solidFill>
              <a:tailEnd type="triangle"/>
            </a:ln>
          </p:spPr>
          <p:style>
            <a:lnRef idx="1">
              <a:srgbClr val="47B6E7"/>
            </a:lnRef>
            <a:fillRef idx="0">
              <a:srgbClr val="47B6E7"/>
            </a:fillRef>
            <a:effectRef idx="0">
              <a:srgbClr val="47B6E7"/>
            </a:effectRef>
            <a:fontRef idx="minor">
              <a:srgbClr val="5F5F5F"/>
            </a:fontRef>
          </p:style>
        </p:cxnSp>
        <p:sp>
          <p:nvSpPr>
            <p:cNvPr id="18436" name="标题 1">
              <a:extLst>
                <a:ext uri="{FF2B5EF4-FFF2-40B4-BE49-F238E27FC236}">
                  <a16:creationId xmlns:a16="http://schemas.microsoft.com/office/drawing/2014/main" id="{A4D63F63-DD0C-4D39-AAF6-F826F5E0940F}"/>
                </a:ext>
              </a:extLst>
            </p:cNvPr>
            <p:cNvSpPr txBox="1"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520110" y="3072132"/>
              <a:ext cx="1526405" cy="7017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/>
            <a:lstStyle/>
            <a:p>
              <a:pPr algn="ctr">
                <a:lnSpc>
                  <a:spcPct val="110000"/>
                </a:lnSpc>
              </a:pPr>
              <a:r>
                <a:rPr lang="zh-CN" altLang="en-US">
                  <a:latin typeface="楷体_GB2312" panose="02010609030101010101" pitchFamily="49" charset="-122"/>
                  <a:ea typeface="楷体_GB2312" panose="02010609030101010101" pitchFamily="49" charset="-122"/>
                  <a:sym typeface="Arial" panose="020B0604020202020204" pitchFamily="34" charset="0"/>
                </a:rPr>
                <a:t>分析</a:t>
              </a:r>
            </a:p>
            <a:p>
              <a:pPr algn="ctr">
                <a:lnSpc>
                  <a:spcPct val="110000"/>
                </a:lnSpc>
              </a:pPr>
              <a:r>
                <a:rPr lang="zh-CN" altLang="en-US">
                  <a:latin typeface="楷体_GB2312" panose="02010609030101010101" pitchFamily="49" charset="-122"/>
                  <a:ea typeface="楷体_GB2312" panose="02010609030101010101" pitchFamily="49" charset="-122"/>
                  <a:sym typeface="Arial" panose="020B0604020202020204" pitchFamily="34" charset="0"/>
                </a:rPr>
                <a:t>目标</a:t>
              </a:r>
            </a:p>
          </p:txBody>
        </p:sp>
      </p:grpSp>
      <p:grpSp>
        <p:nvGrpSpPr>
          <p:cNvPr id="18437" name="组合 50">
            <a:extLst>
              <a:ext uri="{FF2B5EF4-FFF2-40B4-BE49-F238E27FC236}">
                <a16:creationId xmlns:a16="http://schemas.microsoft.com/office/drawing/2014/main" id="{10475243-6E9B-40C6-B03A-3DCC4CC55166}"/>
              </a:ext>
            </a:extLst>
          </p:cNvPr>
          <p:cNvGrpSpPr>
            <a:grpSpLocks/>
          </p:cNvGrpSpPr>
          <p:nvPr/>
        </p:nvGrpSpPr>
        <p:grpSpPr bwMode="auto">
          <a:xfrm>
            <a:off x="6089650" y="5080001"/>
            <a:ext cx="122238" cy="390525"/>
            <a:chOff x="4476216" y="3039291"/>
            <a:chExt cx="174172" cy="557350"/>
          </a:xfrm>
        </p:grpSpPr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463A521D-6F70-47DC-87DA-321E6BA5561B}"/>
                </a:ext>
              </a:extLst>
            </p:cNvPr>
            <p:cNvSpPr/>
            <p:nvPr>
              <p:custDataLst>
                <p:tags r:id="rId12"/>
              </p:custDataLst>
            </p:nvPr>
          </p:nvSpPr>
          <p:spPr>
            <a:xfrm>
              <a:off x="4476216" y="3422187"/>
              <a:ext cx="174172" cy="174454"/>
            </a:xfrm>
            <a:prstGeom prst="ellipse">
              <a:avLst/>
            </a:prstGeom>
            <a:solidFill>
              <a:srgbClr val="5F5F5F"/>
            </a:solidFill>
            <a:ln>
              <a:noFill/>
            </a:ln>
          </p:spPr>
          <p:style>
            <a:lnRef idx="2">
              <a:srgbClr val="47B6E7">
                <a:shade val="50000"/>
              </a:srgbClr>
            </a:lnRef>
            <a:fillRef idx="1">
              <a:srgbClr val="47B6E7"/>
            </a:fillRef>
            <a:effectRef idx="0">
              <a:srgbClr val="47B6E7"/>
            </a:effectRef>
            <a:fontRef idx="minor">
              <a:srgbClr val="FFFFFF"/>
            </a:fontRef>
          </p:style>
          <p:txBody>
            <a:bodyPr anchor="ctr"/>
            <a:lstStyle/>
            <a:p>
              <a:pPr algn="ctr" fontAlgn="auto"/>
              <a:endParaRPr lang="zh-CN" altLang="en-US" sz="500" noProof="1"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endParaRPr>
            </a:p>
          </p:txBody>
        </p: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44EA10B7-D458-4D90-B981-C94F4E4B0211}"/>
                </a:ext>
              </a:extLst>
            </p:cNvPr>
            <p:cNvCxnSpPr>
              <a:stCxn id="13" idx="0"/>
            </p:cNvCxnSpPr>
            <p:nvPr>
              <p:custDataLst>
                <p:tags r:id="rId13"/>
              </p:custDataLst>
            </p:nvPr>
          </p:nvCxnSpPr>
          <p:spPr>
            <a:xfrm flipV="1">
              <a:off x="4564433" y="3039291"/>
              <a:ext cx="0" cy="382896"/>
            </a:xfrm>
            <a:prstGeom prst="straightConnector1">
              <a:avLst/>
            </a:prstGeom>
            <a:ln>
              <a:solidFill>
                <a:srgbClr val="5F5F5F"/>
              </a:solidFill>
              <a:tailEnd type="triangle"/>
            </a:ln>
          </p:spPr>
          <p:style>
            <a:lnRef idx="1">
              <a:srgbClr val="47B6E7"/>
            </a:lnRef>
            <a:fillRef idx="0">
              <a:srgbClr val="47B6E7"/>
            </a:fillRef>
            <a:effectRef idx="0">
              <a:srgbClr val="47B6E7"/>
            </a:effectRef>
            <a:fontRef idx="minor">
              <a:srgbClr val="5F5F5F"/>
            </a:fontRef>
          </p:style>
        </p:cxnSp>
      </p:grpSp>
      <p:grpSp>
        <p:nvGrpSpPr>
          <p:cNvPr id="18440" name="组合 55">
            <a:extLst>
              <a:ext uri="{FF2B5EF4-FFF2-40B4-BE49-F238E27FC236}">
                <a16:creationId xmlns:a16="http://schemas.microsoft.com/office/drawing/2014/main" id="{966B0457-9D24-4E07-AAA7-A11959756604}"/>
              </a:ext>
            </a:extLst>
          </p:cNvPr>
          <p:cNvGrpSpPr>
            <a:grpSpLocks/>
          </p:cNvGrpSpPr>
          <p:nvPr/>
        </p:nvGrpSpPr>
        <p:grpSpPr bwMode="auto">
          <a:xfrm>
            <a:off x="4395788" y="5346700"/>
            <a:ext cx="1071562" cy="704850"/>
            <a:chOff x="1860004" y="4395039"/>
            <a:chExt cx="1526405" cy="1005571"/>
          </a:xfrm>
        </p:grpSpPr>
        <p:grpSp>
          <p:nvGrpSpPr>
            <p:cNvPr id="18441" name="组合 56">
              <a:extLst>
                <a:ext uri="{FF2B5EF4-FFF2-40B4-BE49-F238E27FC236}">
                  <a16:creationId xmlns:a16="http://schemas.microsoft.com/office/drawing/2014/main" id="{EC51BF6B-013F-4C82-9B4E-7D666F54FDF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80201" y="4395039"/>
              <a:ext cx="243840" cy="570248"/>
              <a:chOff x="2786746" y="3524176"/>
              <a:chExt cx="243840" cy="570248"/>
            </a:xfrm>
          </p:grpSpPr>
          <p:sp>
            <p:nvSpPr>
              <p:cNvPr id="19" name="椭圆 18">
                <a:extLst>
                  <a:ext uri="{FF2B5EF4-FFF2-40B4-BE49-F238E27FC236}">
                    <a16:creationId xmlns:a16="http://schemas.microsoft.com/office/drawing/2014/main" id="{F9D0A30A-4E48-4A1C-B2DB-FD221AC45186}"/>
                  </a:ext>
                </a:extLst>
              </p:cNvPr>
              <p:cNvSpPr/>
              <p:nvPr>
                <p:custDataLst>
                  <p:tags r:id="rId10"/>
                </p:custDataLst>
              </p:nvPr>
            </p:nvSpPr>
            <p:spPr>
              <a:xfrm>
                <a:off x="2786156" y="3524176"/>
                <a:ext cx="244225" cy="244598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rgbClr val="5F5F5F"/>
                </a:solidFill>
              </a:ln>
            </p:spPr>
            <p:style>
              <a:lnRef idx="2">
                <a:srgbClr val="47B6E7">
                  <a:shade val="50000"/>
                </a:srgbClr>
              </a:lnRef>
              <a:fillRef idx="1">
                <a:srgbClr val="47B6E7"/>
              </a:fillRef>
              <a:effectRef idx="0">
                <a:srgbClr val="47B6E7"/>
              </a:effectRef>
              <a:fontRef idx="minor">
                <a:srgbClr val="FFFFFF"/>
              </a:fontRef>
            </p:style>
            <p:txBody>
              <a:bodyPr anchor="ctr">
                <a:normAutofit fontScale="47500" lnSpcReduction="20000"/>
              </a:bodyPr>
              <a:lstStyle/>
              <a:p>
                <a:pPr algn="ctr" fontAlgn="auto"/>
                <a:endParaRPr lang="zh-CN" altLang="en-US" sz="500" noProof="1">
                  <a:latin typeface="楷体_GB2312" panose="02010609030101010101" pitchFamily="49" charset="-122"/>
                  <a:ea typeface="楷体_GB2312" panose="02010609030101010101" pitchFamily="49" charset="-122"/>
                  <a:sym typeface="Arial" panose="020B0604020202020204" pitchFamily="34" charset="0"/>
                </a:endParaRPr>
              </a:p>
            </p:txBody>
          </p:sp>
          <p:cxnSp>
            <p:nvCxnSpPr>
              <p:cNvPr id="20" name="直接箭头连接符 19">
                <a:extLst>
                  <a:ext uri="{FF2B5EF4-FFF2-40B4-BE49-F238E27FC236}">
                    <a16:creationId xmlns:a16="http://schemas.microsoft.com/office/drawing/2014/main" id="{FB68E548-66DB-40F3-96BD-B72E854B36A9}"/>
                  </a:ext>
                </a:extLst>
              </p:cNvPr>
              <p:cNvCxnSpPr>
                <a:stCxn id="13" idx="0"/>
              </p:cNvCxnSpPr>
              <p:nvPr>
                <p:custDataLst>
                  <p:tags r:id="rId11"/>
                </p:custDataLst>
              </p:nvPr>
            </p:nvCxnSpPr>
            <p:spPr>
              <a:xfrm flipH="1">
                <a:off x="2908269" y="3712155"/>
                <a:ext cx="0" cy="382750"/>
              </a:xfrm>
              <a:prstGeom prst="straightConnector1">
                <a:avLst/>
              </a:prstGeom>
              <a:ln>
                <a:solidFill>
                  <a:srgbClr val="5F5F5F"/>
                </a:solidFill>
                <a:tailEnd type="triangle"/>
              </a:ln>
            </p:spPr>
            <p:style>
              <a:lnRef idx="1">
                <a:srgbClr val="47B6E7"/>
              </a:lnRef>
              <a:fillRef idx="0">
                <a:srgbClr val="47B6E7"/>
              </a:fillRef>
              <a:effectRef idx="0">
                <a:srgbClr val="47B6E7"/>
              </a:effectRef>
              <a:fontRef idx="minor">
                <a:srgbClr val="5F5F5F"/>
              </a:fontRef>
            </p:style>
          </p:cxnSp>
        </p:grpSp>
        <p:sp>
          <p:nvSpPr>
            <p:cNvPr id="18444" name="标题 1">
              <a:extLst>
                <a:ext uri="{FF2B5EF4-FFF2-40B4-BE49-F238E27FC236}">
                  <a16:creationId xmlns:a16="http://schemas.microsoft.com/office/drawing/2014/main" id="{457DA94C-A27B-48F4-897C-0BADA1074BF8}"/>
                </a:ext>
              </a:extLst>
            </p:cNvPr>
            <p:cNvSpPr txBox="1"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1860004" y="4898909"/>
              <a:ext cx="1526405" cy="5017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lnSpc>
                  <a:spcPct val="110000"/>
                </a:lnSpc>
              </a:pPr>
              <a:r>
                <a:rPr lang="zh-CN" altLang="en-US">
                  <a:latin typeface="楷体_GB2312" panose="02010609030101010101" pitchFamily="49" charset="-122"/>
                  <a:ea typeface="楷体_GB2312" panose="02010609030101010101" pitchFamily="49" charset="-122"/>
                  <a:sym typeface="Arial" panose="020B0604020202020204" pitchFamily="34" charset="0"/>
                </a:rPr>
                <a:t>提出</a:t>
              </a:r>
            </a:p>
            <a:p>
              <a:pPr algn="ctr">
                <a:lnSpc>
                  <a:spcPct val="110000"/>
                </a:lnSpc>
              </a:pPr>
              <a:r>
                <a:rPr lang="zh-CN" altLang="en-US">
                  <a:latin typeface="楷体_GB2312" panose="02010609030101010101" pitchFamily="49" charset="-122"/>
                  <a:ea typeface="楷体_GB2312" panose="02010609030101010101" pitchFamily="49" charset="-122"/>
                  <a:sym typeface="Arial" panose="020B0604020202020204" pitchFamily="34" charset="0"/>
                </a:rPr>
                <a:t>假设</a:t>
              </a:r>
            </a:p>
          </p:txBody>
        </p:sp>
      </p:grpSp>
      <p:grpSp>
        <p:nvGrpSpPr>
          <p:cNvPr id="18445" name="组合 63">
            <a:extLst>
              <a:ext uri="{FF2B5EF4-FFF2-40B4-BE49-F238E27FC236}">
                <a16:creationId xmlns:a16="http://schemas.microsoft.com/office/drawing/2014/main" id="{DF86D788-1FA2-4364-9E28-4E004C727C67}"/>
              </a:ext>
            </a:extLst>
          </p:cNvPr>
          <p:cNvGrpSpPr>
            <a:grpSpLocks/>
          </p:cNvGrpSpPr>
          <p:nvPr/>
        </p:nvGrpSpPr>
        <p:grpSpPr bwMode="auto">
          <a:xfrm>
            <a:off x="6899276" y="5337175"/>
            <a:ext cx="1071563" cy="977900"/>
            <a:chOff x="4529587" y="4275397"/>
            <a:chExt cx="1526405" cy="1395566"/>
          </a:xfrm>
        </p:grpSpPr>
        <p:grpSp>
          <p:nvGrpSpPr>
            <p:cNvPr id="18446" name="组合 64">
              <a:extLst>
                <a:ext uri="{FF2B5EF4-FFF2-40B4-BE49-F238E27FC236}">
                  <a16:creationId xmlns:a16="http://schemas.microsoft.com/office/drawing/2014/main" id="{0E7E40DA-AFAB-4CA1-96A4-D052C7AC41C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58958" y="4275397"/>
              <a:ext cx="243840" cy="607242"/>
              <a:chOff x="2786746" y="3404534"/>
              <a:chExt cx="243840" cy="607242"/>
            </a:xfrm>
          </p:grpSpPr>
          <p:sp>
            <p:nvSpPr>
              <p:cNvPr id="25" name="椭圆 24">
                <a:extLst>
                  <a:ext uri="{FF2B5EF4-FFF2-40B4-BE49-F238E27FC236}">
                    <a16:creationId xmlns:a16="http://schemas.microsoft.com/office/drawing/2014/main" id="{40B95341-99A2-4C69-8DEA-CCAAF82A2B22}"/>
                  </a:ext>
                </a:extLst>
              </p:cNvPr>
              <p:cNvSpPr/>
              <p:nvPr>
                <p:custDataLst>
                  <p:tags r:id="rId7"/>
                </p:custDataLst>
              </p:nvPr>
            </p:nvSpPr>
            <p:spPr>
              <a:xfrm>
                <a:off x="2786028" y="3404534"/>
                <a:ext cx="244225" cy="244677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rgbClr val="5F5F5F"/>
                </a:solidFill>
              </a:ln>
            </p:spPr>
            <p:style>
              <a:lnRef idx="2">
                <a:srgbClr val="47B6E7">
                  <a:shade val="50000"/>
                </a:srgbClr>
              </a:lnRef>
              <a:fillRef idx="1">
                <a:srgbClr val="47B6E7"/>
              </a:fillRef>
              <a:effectRef idx="0">
                <a:srgbClr val="47B6E7"/>
              </a:effectRef>
              <a:fontRef idx="minor">
                <a:srgbClr val="FFFFFF"/>
              </a:fontRef>
            </p:style>
            <p:txBody>
              <a:bodyPr anchor="ctr">
                <a:normAutofit fontScale="47500" lnSpcReduction="20000"/>
              </a:bodyPr>
              <a:lstStyle/>
              <a:p>
                <a:pPr algn="ctr" fontAlgn="auto"/>
                <a:endParaRPr lang="zh-CN" altLang="en-US" sz="500" noProof="1">
                  <a:latin typeface="楷体_GB2312" panose="02010609030101010101" pitchFamily="49" charset="-122"/>
                  <a:ea typeface="楷体_GB2312" panose="02010609030101010101" pitchFamily="49" charset="-122"/>
                  <a:sym typeface="Arial" panose="020B0604020202020204" pitchFamily="34" charset="0"/>
                </a:endParaRPr>
              </a:p>
            </p:txBody>
          </p:sp>
          <p:cxnSp>
            <p:nvCxnSpPr>
              <p:cNvPr id="26" name="直接箭头连接符 25">
                <a:extLst>
                  <a:ext uri="{FF2B5EF4-FFF2-40B4-BE49-F238E27FC236}">
                    <a16:creationId xmlns:a16="http://schemas.microsoft.com/office/drawing/2014/main" id="{727C12AC-0483-40DF-A74B-74BAD04D07A1}"/>
                  </a:ext>
                </a:extLst>
              </p:cNvPr>
              <p:cNvCxnSpPr>
                <a:stCxn id="13" idx="0"/>
              </p:cNvCxnSpPr>
              <p:nvPr>
                <p:custDataLst>
                  <p:tags r:id="rId8"/>
                </p:custDataLst>
              </p:nvPr>
            </p:nvCxnSpPr>
            <p:spPr>
              <a:xfrm flipH="1">
                <a:off x="2908140" y="3628822"/>
                <a:ext cx="0" cy="382874"/>
              </a:xfrm>
              <a:prstGeom prst="straightConnector1">
                <a:avLst/>
              </a:prstGeom>
              <a:ln>
                <a:solidFill>
                  <a:srgbClr val="5F5F5F"/>
                </a:solidFill>
                <a:tailEnd type="triangle"/>
              </a:ln>
            </p:spPr>
            <p:style>
              <a:lnRef idx="1">
                <a:srgbClr val="47B6E7"/>
              </a:lnRef>
              <a:fillRef idx="0">
                <a:srgbClr val="47B6E7"/>
              </a:fillRef>
              <a:effectRef idx="0">
                <a:srgbClr val="47B6E7"/>
              </a:effectRef>
              <a:fontRef idx="minor">
                <a:srgbClr val="5F5F5F"/>
              </a:fontRef>
            </p:style>
          </p:cxnSp>
        </p:grpSp>
        <p:sp>
          <p:nvSpPr>
            <p:cNvPr id="18449" name="标题 1">
              <a:extLst>
                <a:ext uri="{FF2B5EF4-FFF2-40B4-BE49-F238E27FC236}">
                  <a16:creationId xmlns:a16="http://schemas.microsoft.com/office/drawing/2014/main" id="{E361F750-B4EC-4155-89E1-C6167F7E2731}"/>
                </a:ext>
              </a:extLst>
            </p:cNvPr>
            <p:cNvSpPr txBox="1"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4529587" y="4969236"/>
              <a:ext cx="1526405" cy="7017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lnSpc>
                  <a:spcPct val="90000"/>
                </a:lnSpc>
              </a:pPr>
              <a:r>
                <a:rPr lang="zh-CN" altLang="en-US">
                  <a:latin typeface="楷体_GB2312" panose="02010609030101010101" pitchFamily="49" charset="-122"/>
                  <a:ea typeface="楷体_GB2312" panose="02010609030101010101" pitchFamily="49" charset="-122"/>
                  <a:sym typeface="Arial" panose="020B0604020202020204" pitchFamily="34" charset="0"/>
                </a:rPr>
                <a:t>验证</a:t>
              </a:r>
            </a:p>
            <a:p>
              <a:pPr algn="ctr">
                <a:lnSpc>
                  <a:spcPct val="90000"/>
                </a:lnSpc>
              </a:pPr>
              <a:r>
                <a:rPr lang="zh-CN" altLang="en-US">
                  <a:latin typeface="楷体_GB2312" panose="02010609030101010101" pitchFamily="49" charset="-122"/>
                  <a:ea typeface="楷体_GB2312" panose="02010609030101010101" pitchFamily="49" charset="-122"/>
                  <a:sym typeface="Arial" panose="020B0604020202020204" pitchFamily="34" charset="0"/>
                </a:rPr>
                <a:t>假设</a:t>
              </a:r>
            </a:p>
          </p:txBody>
        </p:sp>
      </p:grpSp>
      <p:sp>
        <p:nvSpPr>
          <p:cNvPr id="18450" name="标题 1">
            <a:extLst>
              <a:ext uri="{FF2B5EF4-FFF2-40B4-BE49-F238E27FC236}">
                <a16:creationId xmlns:a16="http://schemas.microsoft.com/office/drawing/2014/main" id="{3078E79F-26F8-4D09-B098-E8CB032A27AA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616576" y="4387850"/>
            <a:ext cx="1071563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lnSpc>
                <a:spcPct val="110000"/>
              </a:lnSpc>
            </a:pPr>
            <a:r>
              <a:rPr lang="zh-CN" altLang="en-US"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选择</a:t>
            </a:r>
          </a:p>
          <a:p>
            <a:pPr algn="ctr">
              <a:lnSpc>
                <a:spcPct val="110000"/>
              </a:lnSpc>
            </a:pPr>
            <a:r>
              <a:rPr lang="zh-CN" altLang="en-US"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方法</a:t>
            </a:r>
          </a:p>
        </p:txBody>
      </p: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AC573E47-280C-40FA-A18A-8E792A043E4E}"/>
              </a:ext>
            </a:extLst>
          </p:cNvPr>
          <p:cNvCxnSpPr>
            <a:stCxn id="13" idx="0"/>
          </p:cNvCxnSpPr>
          <p:nvPr>
            <p:custDataLst>
              <p:tags r:id="rId2"/>
            </p:custDataLst>
          </p:nvPr>
        </p:nvCxnSpPr>
        <p:spPr>
          <a:xfrm>
            <a:off x="2809875" y="5435600"/>
            <a:ext cx="6350000" cy="1588"/>
          </a:xfrm>
          <a:prstGeom prst="line">
            <a:avLst/>
          </a:prstGeom>
          <a:ln w="28575">
            <a:solidFill>
              <a:srgbClr val="5F5F5F"/>
            </a:solidFill>
          </a:ln>
        </p:spPr>
        <p:style>
          <a:lnRef idx="1">
            <a:srgbClr val="47B6E7"/>
          </a:lnRef>
          <a:fillRef idx="0">
            <a:srgbClr val="47B6E7"/>
          </a:fillRef>
          <a:effectRef idx="0">
            <a:srgbClr val="47B6E7"/>
          </a:effectRef>
          <a:fontRef idx="minor">
            <a:srgbClr val="5F5F5F"/>
          </a:fontRef>
        </p:style>
      </p:cxnSp>
      <p:sp>
        <p:nvSpPr>
          <p:cNvPr id="18452" name="矩形 1">
            <a:extLst>
              <a:ext uri="{FF2B5EF4-FFF2-40B4-BE49-F238E27FC236}">
                <a16:creationId xmlns:a16="http://schemas.microsoft.com/office/drawing/2014/main" id="{C123BD15-02CC-4235-BB69-7C3F9A0DCE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7639" y="1412876"/>
            <a:ext cx="6816725" cy="1504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5842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40000"/>
              </a:lnSpc>
              <a:spcAft>
                <a:spcPts val="1000"/>
              </a:spcAft>
            </a:pPr>
            <a:r>
              <a:rPr lang="zh-CN" altLang="en-US" sz="23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数据分析</a:t>
            </a:r>
            <a:r>
              <a:rPr lang="zh-CN" altLang="en-US" sz="2300">
                <a:latin typeface="楷体_GB2312" panose="02010609030101010101" pitchFamily="49" charset="-122"/>
                <a:ea typeface="楷体_GB2312" panose="02010609030101010101" pitchFamily="49" charset="-122"/>
              </a:rPr>
              <a:t>是指</a:t>
            </a:r>
            <a:r>
              <a:rPr lang="zh-CN" altLang="en-US" sz="2300" b="1">
                <a:solidFill>
                  <a:srgbClr val="00B05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根据数据分析目的</a:t>
            </a:r>
            <a:r>
              <a:rPr lang="zh-CN" altLang="en-US" sz="2300">
                <a:latin typeface="楷体_GB2312" panose="02010609030101010101" pitchFamily="49" charset="-122"/>
                <a:ea typeface="楷体_GB2312" panose="02010609030101010101" pitchFamily="49" charset="-122"/>
              </a:rPr>
              <a:t>，通过适当统计分析的</a:t>
            </a:r>
            <a:r>
              <a:rPr lang="zh-CN" altLang="en-US" sz="2300" b="1">
                <a:solidFill>
                  <a:srgbClr val="00B05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方法</a:t>
            </a:r>
            <a:r>
              <a:rPr lang="zh-CN" altLang="en-US" sz="2300">
                <a:latin typeface="楷体_GB2312" panose="02010609030101010101" pitchFamily="49" charset="-122"/>
                <a:ea typeface="楷体_GB2312" panose="02010609030101010101" pitchFamily="49" charset="-122"/>
              </a:rPr>
              <a:t>和工具，对数据进行</a:t>
            </a:r>
            <a:r>
              <a:rPr lang="zh-CN" altLang="en-US" sz="2300" b="1">
                <a:solidFill>
                  <a:srgbClr val="00B05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计算</a:t>
            </a:r>
            <a:r>
              <a:rPr lang="zh-CN" altLang="en-US" sz="2300">
                <a:latin typeface="楷体_GB2312" panose="02010609030101010101" pitchFamily="49" charset="-122"/>
                <a:ea typeface="楷体_GB2312" panose="02010609030101010101" pitchFamily="49" charset="-122"/>
              </a:rPr>
              <a:t>、处理，提取有价值的信息并</a:t>
            </a:r>
            <a:r>
              <a:rPr lang="zh-CN" altLang="en-US" sz="2300" b="1">
                <a:solidFill>
                  <a:srgbClr val="00B05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形成结论</a:t>
            </a:r>
            <a:r>
              <a:rPr lang="zh-CN" altLang="en-US" sz="2300">
                <a:latin typeface="楷体_GB2312" panose="02010609030101010101" pitchFamily="49" charset="-122"/>
                <a:ea typeface="楷体_GB2312" panose="02010609030101010101" pitchFamily="49" charset="-122"/>
              </a:rPr>
              <a:t>的技术。</a:t>
            </a:r>
            <a:endParaRPr lang="en-US" altLang="zh-CN" sz="2300"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18453" name="TextBox 13@|17FFC:16777215|FBC:16777215|LFC:16777215|LBC:16777215">
            <a:extLst>
              <a:ext uri="{FF2B5EF4-FFF2-40B4-BE49-F238E27FC236}">
                <a16:creationId xmlns:a16="http://schemas.microsoft.com/office/drawing/2014/main" id="{B7CF37A0-60D4-4CAA-8392-80BF0EB1EC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8913" y="303213"/>
            <a:ext cx="4210050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zh-CN" altLang="en-US" sz="2800" b="1"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① 数据分析  P119/P145</a:t>
            </a:r>
          </a:p>
        </p:txBody>
      </p:sp>
      <p:sp>
        <p:nvSpPr>
          <p:cNvPr id="2" name="Rectangle 171">
            <a:extLst>
              <a:ext uri="{FF2B5EF4-FFF2-40B4-BE49-F238E27FC236}">
                <a16:creationId xmlns:a16="http://schemas.microsoft.com/office/drawing/2014/main" id="{CF74C2C4-A5E9-4935-A7FE-10ACFD6A72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7639" y="3208338"/>
            <a:ext cx="6816725" cy="467436"/>
          </a:xfrm>
          <a:prstGeom prst="rect">
            <a:avLst/>
          </a:prstGeom>
          <a:noFill/>
          <a:ln w="28575">
            <a:solidFill>
              <a:srgbClr val="FED16C"/>
            </a:solidFill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marL="71438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数据分析的作用：现状分析、原因分析、预测分析</a:t>
            </a:r>
          </a:p>
        </p:txBody>
      </p:sp>
      <p:grpSp>
        <p:nvGrpSpPr>
          <p:cNvPr id="18455" name="组合 50">
            <a:extLst>
              <a:ext uri="{FF2B5EF4-FFF2-40B4-BE49-F238E27FC236}">
                <a16:creationId xmlns:a16="http://schemas.microsoft.com/office/drawing/2014/main" id="{03DBBECB-D2E8-4B12-BEE6-8AA3CD32DB71}"/>
              </a:ext>
            </a:extLst>
          </p:cNvPr>
          <p:cNvGrpSpPr>
            <a:grpSpLocks/>
          </p:cNvGrpSpPr>
          <p:nvPr/>
        </p:nvGrpSpPr>
        <p:grpSpPr bwMode="auto">
          <a:xfrm>
            <a:off x="8564564" y="5099051"/>
            <a:ext cx="122237" cy="390525"/>
            <a:chOff x="4476216" y="3039291"/>
            <a:chExt cx="174172" cy="557350"/>
          </a:xfrm>
        </p:grpSpPr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682A4F7D-209E-4AD1-ACE8-C77EE5803CFC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4476216" y="3422187"/>
              <a:ext cx="174172" cy="174454"/>
            </a:xfrm>
            <a:prstGeom prst="ellipse">
              <a:avLst/>
            </a:prstGeom>
            <a:solidFill>
              <a:srgbClr val="5F5F5F"/>
            </a:solidFill>
            <a:ln>
              <a:noFill/>
            </a:ln>
          </p:spPr>
          <p:style>
            <a:lnRef idx="2">
              <a:srgbClr val="47B6E7">
                <a:shade val="50000"/>
              </a:srgbClr>
            </a:lnRef>
            <a:fillRef idx="1">
              <a:srgbClr val="47B6E7"/>
            </a:fillRef>
            <a:effectRef idx="0">
              <a:srgbClr val="47B6E7"/>
            </a:effectRef>
            <a:fontRef idx="minor">
              <a:srgbClr val="FFFFFF"/>
            </a:fontRef>
          </p:style>
          <p:txBody>
            <a:bodyPr anchor="ctr"/>
            <a:lstStyle/>
            <a:p>
              <a:pPr algn="ctr" fontAlgn="auto"/>
              <a:endParaRPr lang="zh-CN" altLang="en-US" sz="500" noProof="1"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endParaRPr>
            </a:p>
          </p:txBody>
        </p:sp>
        <p:cxnSp>
          <p:nvCxnSpPr>
            <p:cNvPr id="5" name="直接箭头连接符 4">
              <a:extLst>
                <a:ext uri="{FF2B5EF4-FFF2-40B4-BE49-F238E27FC236}">
                  <a16:creationId xmlns:a16="http://schemas.microsoft.com/office/drawing/2014/main" id="{818180C8-5ADB-490E-9F33-D6C8194CA3E6}"/>
                </a:ext>
              </a:extLst>
            </p:cNvPr>
            <p:cNvCxnSpPr>
              <a:stCxn id="4" idx="0"/>
            </p:cNvCxnSpPr>
            <p:nvPr>
              <p:custDataLst>
                <p:tags r:id="rId5"/>
              </p:custDataLst>
            </p:nvPr>
          </p:nvCxnSpPr>
          <p:spPr>
            <a:xfrm flipV="1">
              <a:off x="4564433" y="3039291"/>
              <a:ext cx="0" cy="382896"/>
            </a:xfrm>
            <a:prstGeom prst="straightConnector1">
              <a:avLst/>
            </a:prstGeom>
            <a:ln>
              <a:solidFill>
                <a:srgbClr val="5F5F5F"/>
              </a:solidFill>
              <a:tailEnd type="triangle"/>
            </a:ln>
          </p:spPr>
          <p:style>
            <a:lnRef idx="1">
              <a:srgbClr val="47B6E7"/>
            </a:lnRef>
            <a:fillRef idx="0">
              <a:srgbClr val="47B6E7"/>
            </a:fillRef>
            <a:effectRef idx="0">
              <a:srgbClr val="47B6E7"/>
            </a:effectRef>
            <a:fontRef idx="minor">
              <a:srgbClr val="5F5F5F"/>
            </a:fontRef>
          </p:style>
        </p:cxnSp>
      </p:grpSp>
      <p:sp>
        <p:nvSpPr>
          <p:cNvPr id="18458" name="标题 1">
            <a:extLst>
              <a:ext uri="{FF2B5EF4-FFF2-40B4-BE49-F238E27FC236}">
                <a16:creationId xmlns:a16="http://schemas.microsoft.com/office/drawing/2014/main" id="{B907BABD-1F46-4050-9CB6-5151074C2AC2}"/>
              </a:ext>
            </a:extLst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8089901" y="4279900"/>
            <a:ext cx="1071563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lnSpc>
                <a:spcPct val="110000"/>
              </a:lnSpc>
            </a:pPr>
            <a:r>
              <a:rPr lang="zh-CN" altLang="en-US"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得出</a:t>
            </a:r>
          </a:p>
          <a:p>
            <a:pPr algn="ctr">
              <a:lnSpc>
                <a:spcPct val="110000"/>
              </a:lnSpc>
            </a:pPr>
            <a:r>
              <a:rPr lang="zh-CN" altLang="en-US"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结论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矩形 1">
            <a:extLst>
              <a:ext uri="{FF2B5EF4-FFF2-40B4-BE49-F238E27FC236}">
                <a16:creationId xmlns:a16="http://schemas.microsoft.com/office/drawing/2014/main" id="{38CAF3A5-09D9-431F-91D6-F3D7875E0A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9338" y="1008064"/>
            <a:ext cx="7569200" cy="518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508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70000"/>
              </a:lnSpc>
              <a:spcAft>
                <a:spcPts val="1000"/>
              </a:spcAft>
            </a:pPr>
            <a:r>
              <a:rPr lang="en-US" altLang="zh-CN" sz="2000" b="1">
                <a:latin typeface="楷体_GB2312" panose="02010609030101010101" pitchFamily="49" charset="-122"/>
                <a:ea typeface="楷体_GB2312" panose="02010609030101010101" pitchFamily="49" charset="-122"/>
              </a:rPr>
              <a:t> </a:t>
            </a:r>
            <a:r>
              <a:rPr lang="zh-CN" altLang="zh-CN" sz="2000" b="1">
                <a:latin typeface="楷体_GB2312" panose="02010609030101010101" pitchFamily="49" charset="-122"/>
                <a:ea typeface="楷体_GB2312" panose="02010609030101010101" pitchFamily="49" charset="-122"/>
              </a:rPr>
              <a:t>对比分析</a:t>
            </a:r>
            <a:r>
              <a:rPr lang="zh-CN" altLang="zh-CN" sz="2000">
                <a:latin typeface="楷体_GB2312" panose="02010609030101010101" pitchFamily="49" charset="-122"/>
                <a:ea typeface="楷体_GB2312" panose="02010609030101010101" pitchFamily="49" charset="-122"/>
              </a:rPr>
              <a:t>是指将</a:t>
            </a:r>
            <a:r>
              <a:rPr lang="zh-CN" altLang="zh-CN" sz="2000" b="1">
                <a:solidFill>
                  <a:srgbClr val="ED6B6D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两个或两个以上的数据</a:t>
            </a:r>
            <a:r>
              <a:rPr lang="zh-CN" altLang="zh-CN" sz="2000">
                <a:latin typeface="楷体_GB2312" panose="02010609030101010101" pitchFamily="49" charset="-122"/>
                <a:ea typeface="楷体_GB2312" panose="02010609030101010101" pitchFamily="49" charset="-122"/>
              </a:rPr>
              <a:t>进行比较，分析它们的差异，从而揭示这些数据所代表的事物</a:t>
            </a:r>
            <a:r>
              <a:rPr lang="zh-CN" altLang="zh-CN" sz="2000" b="1">
                <a:solidFill>
                  <a:srgbClr val="ED6B6D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发展变化情况和规律</a:t>
            </a:r>
            <a:r>
              <a:rPr lang="zh-CN" altLang="zh-CN" sz="2000">
                <a:latin typeface="楷体_GB2312" panose="02010609030101010101" pitchFamily="49" charset="-122"/>
                <a:ea typeface="楷体_GB2312" panose="02010609030101010101" pitchFamily="49" charset="-122"/>
              </a:rPr>
              <a:t>。对比分为横向对比和纵向对比。</a:t>
            </a:r>
          </a:p>
          <a:p>
            <a:pPr algn="just">
              <a:lnSpc>
                <a:spcPct val="140000"/>
              </a:lnSpc>
              <a:spcAft>
                <a:spcPts val="1000"/>
              </a:spcAft>
            </a:pPr>
            <a:r>
              <a:rPr lang="zh-CN" altLang="zh-CN" sz="2000" b="1">
                <a:solidFill>
                  <a:srgbClr val="ED6B6D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横向对比</a:t>
            </a:r>
            <a:r>
              <a:rPr lang="zh-CN" altLang="zh-CN" sz="2000">
                <a:latin typeface="楷体_GB2312" panose="02010609030101010101" pitchFamily="49" charset="-122"/>
                <a:ea typeface="楷体_GB2312" panose="02010609030101010101" pitchFamily="49" charset="-122"/>
              </a:rPr>
              <a:t>指的是类似的事物或者同类的事物之间进行比较；</a:t>
            </a:r>
          </a:p>
          <a:p>
            <a:pPr algn="just">
              <a:lnSpc>
                <a:spcPct val="140000"/>
              </a:lnSpc>
              <a:spcAft>
                <a:spcPts val="1000"/>
              </a:spcAft>
            </a:pPr>
            <a:r>
              <a:rPr lang="zh-CN" altLang="zh-CN" sz="2000" b="1">
                <a:solidFill>
                  <a:srgbClr val="ED6B6D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纵向对比</a:t>
            </a:r>
            <a:r>
              <a:rPr lang="zh-CN" altLang="zh-CN" sz="2000">
                <a:latin typeface="楷体_GB2312" panose="02010609030101010101" pitchFamily="49" charset="-122"/>
                <a:ea typeface="楷体_GB2312" panose="02010609030101010101" pitchFamily="49" charset="-122"/>
              </a:rPr>
              <a:t>指的是和相同事物的不同时期进行比较。</a:t>
            </a:r>
          </a:p>
          <a:p>
            <a:pPr algn="just">
              <a:lnSpc>
                <a:spcPct val="140000"/>
              </a:lnSpc>
              <a:spcAft>
                <a:spcPts val="1000"/>
              </a:spcAft>
            </a:pPr>
            <a:endParaRPr lang="zh-CN" altLang="zh-CN" sz="2000"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algn="just">
              <a:lnSpc>
                <a:spcPct val="140000"/>
              </a:lnSpc>
            </a:pPr>
            <a:r>
              <a:rPr lang="zh-CN" altLang="zh-CN" sz="2000">
                <a:latin typeface="楷体_GB2312" panose="02010609030101010101" pitchFamily="49" charset="-122"/>
                <a:ea typeface="楷体_GB2312" panose="02010609030101010101" pitchFamily="49" charset="-122"/>
              </a:rPr>
              <a:t>对比</a:t>
            </a:r>
            <a:r>
              <a:rPr lang="zh-CN" altLang="en-US" sz="2000">
                <a:latin typeface="楷体_GB2312" panose="02010609030101010101" pitchFamily="49" charset="-122"/>
                <a:ea typeface="楷体_GB2312" panose="02010609030101010101" pitchFamily="49" charset="-122"/>
              </a:rPr>
              <a:t>两条</a:t>
            </a:r>
            <a:r>
              <a:rPr lang="zh-CN" altLang="zh-CN" sz="2000">
                <a:latin typeface="楷体_GB2312" panose="02010609030101010101" pitchFamily="49" charset="-122"/>
                <a:ea typeface="楷体_GB2312" panose="02010609030101010101" pitchFamily="49" charset="-122"/>
              </a:rPr>
              <a:t>公交线路的客流量，来分析哪一条线路更加繁忙属于</a:t>
            </a:r>
            <a:r>
              <a:rPr lang="zh-CN" altLang="zh-CN" sz="2000" u="sng">
                <a:latin typeface="楷体_GB2312" panose="02010609030101010101" pitchFamily="49" charset="-122"/>
                <a:ea typeface="楷体_GB2312" panose="02010609030101010101" pitchFamily="49" charset="-122"/>
              </a:rPr>
              <a:t>              </a:t>
            </a:r>
            <a:r>
              <a:rPr lang="zh-CN" altLang="zh-CN" sz="2000">
                <a:latin typeface="楷体_GB2312" panose="02010609030101010101" pitchFamily="49" charset="-122"/>
                <a:ea typeface="楷体_GB2312" panose="02010609030101010101" pitchFamily="49" charset="-122"/>
              </a:rPr>
              <a:t>；</a:t>
            </a:r>
          </a:p>
          <a:p>
            <a:pPr algn="just">
              <a:lnSpc>
                <a:spcPct val="140000"/>
              </a:lnSpc>
            </a:pPr>
            <a:r>
              <a:rPr lang="zh-CN" altLang="zh-CN" sz="2000">
                <a:latin typeface="楷体_GB2312" panose="02010609030101010101" pitchFamily="49" charset="-122"/>
                <a:ea typeface="楷体_GB2312" panose="02010609030101010101" pitchFamily="49" charset="-122"/>
              </a:rPr>
              <a:t>对比一条公交线路一天内不同时段的客流量，分析高峰期出现时间属于</a:t>
            </a:r>
            <a:r>
              <a:rPr lang="zh-CN" altLang="zh-CN" sz="2000" u="sng">
                <a:latin typeface="楷体_GB2312" panose="02010609030101010101" pitchFamily="49" charset="-122"/>
                <a:ea typeface="楷体_GB2312" panose="02010609030101010101" pitchFamily="49" charset="-122"/>
              </a:rPr>
              <a:t>            </a:t>
            </a:r>
            <a:r>
              <a:rPr lang="zh-CN" altLang="zh-CN" sz="2000">
                <a:latin typeface="楷体_GB2312" panose="02010609030101010101" pitchFamily="49" charset="-122"/>
                <a:ea typeface="楷体_GB2312" panose="02010609030101010101" pitchFamily="49" charset="-122"/>
              </a:rPr>
              <a:t>。</a:t>
            </a:r>
          </a:p>
        </p:txBody>
      </p:sp>
      <p:sp>
        <p:nvSpPr>
          <p:cNvPr id="19458" name="TextBox 13@|17FFC:16777215|FBC:16777215|LFC:16777215|LBC:16777215">
            <a:extLst>
              <a:ext uri="{FF2B5EF4-FFF2-40B4-BE49-F238E27FC236}">
                <a16:creationId xmlns:a16="http://schemas.microsoft.com/office/drawing/2014/main" id="{8316B169-5AB6-4F92-A8AE-EEE432A0C8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8913" y="303213"/>
            <a:ext cx="4210050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zh-CN" altLang="en-US" sz="2800" b="1"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数据分析方法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08889AF-DFD1-4326-B6A5-9DF014DFE0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7675" y="4764088"/>
            <a:ext cx="121058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chemeClr val="accent2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横向对比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B191F6E-7B95-4B88-ACA5-AA84DEEB2D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2350" y="5589588"/>
            <a:ext cx="121058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chemeClr val="accent2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纵向对比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25A65AF3-5D26-4569-9A7A-8130D5ADFB61}"/>
              </a:ext>
            </a:extLst>
          </p:cNvPr>
          <p:cNvSpPr/>
          <p:nvPr/>
        </p:nvSpPr>
        <p:spPr>
          <a:xfrm>
            <a:off x="2319338" y="1847850"/>
            <a:ext cx="7569200" cy="3856038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508000" algn="just" fontAlgn="auto">
              <a:lnSpc>
                <a:spcPct val="190000"/>
              </a:lnSpc>
              <a:spcAft>
                <a:spcPts val="1000"/>
              </a:spcAft>
            </a:pPr>
            <a:r>
              <a:rPr lang="en-US" sz="2400" b="1" noProof="1"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 </a:t>
            </a:r>
            <a:r>
              <a:rPr sz="2400" b="1" noProof="1"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平均分析</a:t>
            </a:r>
            <a:r>
              <a:rPr sz="2400" noProof="1"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就是运用</a:t>
            </a:r>
            <a:r>
              <a:rPr sz="2400" b="1" noProof="1">
                <a:solidFill>
                  <a:srgbClr val="A8D37A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计算平均值</a:t>
            </a:r>
            <a:r>
              <a:rPr sz="2400" noProof="1"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的方法，来反映总体在一定时间、地点条件下某一数量特征的一般水平。</a:t>
            </a:r>
          </a:p>
          <a:p>
            <a:pPr indent="508000" algn="just" fontAlgn="auto">
              <a:lnSpc>
                <a:spcPct val="190000"/>
              </a:lnSpc>
              <a:spcAft>
                <a:spcPts val="1000"/>
              </a:spcAft>
            </a:pPr>
            <a:endParaRPr sz="2400" noProof="1">
              <a:latin typeface="楷体_GB2312" panose="02010609030101010101" pitchFamily="49" charset="-122"/>
              <a:ea typeface="楷体_GB2312" panose="02010609030101010101" pitchFamily="49" charset="-122"/>
              <a:cs typeface="楷体_GB2312" panose="02010609030101010101" pitchFamily="49" charset="-122"/>
            </a:endParaRPr>
          </a:p>
          <a:p>
            <a:pPr algn="just" fontAlgn="auto">
              <a:lnSpc>
                <a:spcPct val="190000"/>
              </a:lnSpc>
              <a:spcAft>
                <a:spcPts val="1000"/>
              </a:spcAft>
            </a:pPr>
            <a:r>
              <a:rPr sz="2400" noProof="1"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    平均分析和对比分析常结合使用，例如比较不同线路的平均客流量。</a:t>
            </a:r>
          </a:p>
        </p:txBody>
      </p:sp>
      <p:sp>
        <p:nvSpPr>
          <p:cNvPr id="20482" name="TextBox 13@|17FFC:16777215|FBC:16777215|LFC:16777215|LBC:16777215">
            <a:extLst>
              <a:ext uri="{FF2B5EF4-FFF2-40B4-BE49-F238E27FC236}">
                <a16:creationId xmlns:a16="http://schemas.microsoft.com/office/drawing/2014/main" id="{E977AEF6-F2B1-4E63-83ED-FA868E86A0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8913" y="303213"/>
            <a:ext cx="4210050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zh-CN" altLang="en-US" sz="2800" b="1"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数据分析方法</a:t>
            </a:r>
          </a:p>
        </p:txBody>
      </p:sp>
    </p:spTree>
  </p:cSld>
  <p:clrMapOvr>
    <a:masterClrMapping/>
  </p:clrMapOvr>
  <p:transition spd="med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87"/>
  <p:tag name="KSO_WM_TAG_VERSION" val="1.0"/>
  <p:tag name="KSO_WM_BEAUTIFY_FLAG" val="#wm#"/>
  <p:tag name="KSO_WM_DIAGRAM_GROUP_CODE" val="m1-1"/>
  <p:tag name="KSO_WM_UNIT_TYPE" val="m_h_f"/>
  <p:tag name="KSO_WM_UNIT_INDEX" val="1_2_1"/>
  <p:tag name="KSO_WM_UNIT_ID" val="diagram187_3*m_h_f*1_2_1"/>
  <p:tag name="KSO_WM_UNIT_CLEAR" val="1"/>
  <p:tag name="KSO_WM_UNIT_LAYERLEVEL" val="1_1_1"/>
  <p:tag name="KSO_WM_UNIT_VALUE" val="24"/>
  <p:tag name="KSO_WM_UNIT_HIGHLIGHT" val="0"/>
  <p:tag name="KSO_WM_UNIT_COMPATIBLE" val="0"/>
  <p:tag name="KSO_WM_UNIT_PRESET_TEXT" val="INCIDIDUNT LABORE ET"/>
  <p:tag name="KSO_WM_UNIT_TEXT_FILL_FORE_SCHEMECOLOR_INDEX" val="13"/>
  <p:tag name="KSO_WM_UNIT_TEXT_FILL_TYPE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87"/>
  <p:tag name="KSO_WM_TAG_VERSION" val="1.0"/>
  <p:tag name="KSO_WM_BEAUTIFY_FLAG" val="#wm#"/>
  <p:tag name="KSO_WM_DIAGRAM_GROUP_CODE" val="m1-1"/>
  <p:tag name="KSO_WM_UNIT_TYPE" val="m_i"/>
  <p:tag name="KSO_WM_UNIT_INDEX" val="1_8"/>
  <p:tag name="KSO_WM_UNIT_ID" val="diagram187_3*m_i*1_8"/>
  <p:tag name="KSO_WM_UNIT_CLEAR" val="1"/>
  <p:tag name="KSO_WM_UNIT_LAYERLEVEL" val="1_1"/>
  <p:tag name="KSO_WM_UNIT_FILL_FORE_SCHEMECOLOR_INDEX" val="14"/>
  <p:tag name="KSO_WM_UNIT_FILL_TYPE" val="1"/>
  <p:tag name="KSO_WM_UNIT_LINE_FORE_SCHEMECOLOR_INDEX" val="13"/>
  <p:tag name="KSO_WM_UNIT_LINE_FILL_TYPE" val="2"/>
  <p:tag name="KSO_WM_UNIT_TEXT_FILL_FORE_SCHEMECOLOR_INDEX" val="2"/>
  <p:tag name="KSO_WM_UNIT_TEXT_FILL_TYPE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87"/>
  <p:tag name="KSO_WM_TAG_VERSION" val="1.0"/>
  <p:tag name="KSO_WM_BEAUTIFY_FLAG" val="#wm#"/>
  <p:tag name="KSO_WM_DIAGRAM_GROUP_CODE" val="m1-1"/>
  <p:tag name="KSO_WM_UNIT_TYPE" val="m_i"/>
  <p:tag name="KSO_WM_UNIT_INDEX" val="1_9"/>
  <p:tag name="KSO_WM_UNIT_ID" val="diagram187_3*m_i*1_9"/>
  <p:tag name="KSO_WM_UNIT_CLEAR" val="1"/>
  <p:tag name="KSO_WM_UNIT_LAYERLEVEL" val="1_1"/>
  <p:tag name="KSO_WM_UNIT_LINE_FORE_SCHEMECOLOR_INDEX" val="13"/>
  <p:tag name="KSO_WM_UNIT_LINE_FILL_TYPE" val="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87"/>
  <p:tag name="KSO_WM_TAG_VERSION" val="1.0"/>
  <p:tag name="KSO_WM_BEAUTIFY_FLAG" val="#wm#"/>
  <p:tag name="KSO_WM_DIAGRAM_GROUP_CODE" val="m1-1"/>
  <p:tag name="KSO_WM_UNIT_TYPE" val="m_i"/>
  <p:tag name="KSO_WM_UNIT_INDEX" val="1_5"/>
  <p:tag name="KSO_WM_UNIT_ID" val="diagram187_3*m_i*1_5"/>
  <p:tag name="KSO_WM_UNIT_CLEAR" val="1"/>
  <p:tag name="KSO_WM_UNIT_LAYERLEVEL" val="1_1"/>
  <p:tag name="KSO_WM_UNIT_FILL_FORE_SCHEMECOLOR_INDEX" val="13"/>
  <p:tag name="KSO_WM_UNIT_FILL_TYPE" val="1"/>
  <p:tag name="KSO_WM_UNIT_TEXT_FILL_FORE_SCHEMECOLOR_INDEX" val="2"/>
  <p:tag name="KSO_WM_UNIT_TEXT_FILL_TYPE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87"/>
  <p:tag name="KSO_WM_TAG_VERSION" val="1.0"/>
  <p:tag name="KSO_WM_BEAUTIFY_FLAG" val="#wm#"/>
  <p:tag name="KSO_WM_DIAGRAM_GROUP_CODE" val="m1-1"/>
  <p:tag name="KSO_WM_UNIT_TYPE" val="m_i"/>
  <p:tag name="KSO_WM_UNIT_INDEX" val="1_6"/>
  <p:tag name="KSO_WM_UNIT_ID" val="diagram187_3*m_i*1_6"/>
  <p:tag name="KSO_WM_UNIT_CLEAR" val="1"/>
  <p:tag name="KSO_WM_UNIT_LAYERLEVEL" val="1_1"/>
  <p:tag name="KSO_WM_UNIT_LINE_FORE_SCHEMECOLOR_INDEX" val="13"/>
  <p:tag name="KSO_WM_UNIT_LINE_FILL_TYPE" val="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87"/>
  <p:tag name="KSO_WM_TAG_VERSION" val="1.0"/>
  <p:tag name="KSO_WM_BEAUTIFY_FLAG" val="#wm#"/>
  <p:tag name="KSO_WM_DIAGRAM_GROUP_CODE" val="m1-1"/>
  <p:tag name="KSO_WM_UNIT_TYPE" val="m_i"/>
  <p:tag name="KSO_WM_UNIT_INDEX" val="1_3"/>
  <p:tag name="KSO_WM_UNIT_ID" val="diagram187_3*m_i*1_3"/>
  <p:tag name="KSO_WM_UNIT_CLEAR" val="1"/>
  <p:tag name="KSO_WM_UNIT_LAYERLEVEL" val="1_1"/>
  <p:tag name="KSO_WM_UNIT_FILL_FORE_SCHEMECOLOR_INDEX" val="13"/>
  <p:tag name="KSO_WM_UNIT_FILL_TYPE" val="1"/>
  <p:tag name="KSO_WM_UNIT_TEXT_FILL_FORE_SCHEMECOLOR_INDEX" val="2"/>
  <p:tag name="KSO_WM_UNIT_TEXT_FILL_TYPE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87"/>
  <p:tag name="KSO_WM_TAG_VERSION" val="1.0"/>
  <p:tag name="KSO_WM_BEAUTIFY_FLAG" val="#wm#"/>
  <p:tag name="KSO_WM_DIAGRAM_GROUP_CODE" val="m1-1"/>
  <p:tag name="KSO_WM_UNIT_TYPE" val="m_i"/>
  <p:tag name="KSO_WM_UNIT_INDEX" val="1_4"/>
  <p:tag name="KSO_WM_UNIT_ID" val="diagram187_3*m_i*1_4"/>
  <p:tag name="KSO_WM_UNIT_CLEAR" val="1"/>
  <p:tag name="KSO_WM_UNIT_LAYERLEVEL" val="1_1"/>
  <p:tag name="KSO_WM_UNIT_LINE_FORE_SCHEMECOLOR_INDEX" val="13"/>
  <p:tag name="KSO_WM_UNIT_LINE_FILL_TYPE" val="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87"/>
  <p:tag name="KSO_WM_TAG_VERSION" val="1.0"/>
  <p:tag name="KSO_WM_BEAUTIFY_FLAG" val="#wm#"/>
  <p:tag name="KSO_WM_DIAGRAM_GROUP_CODE" val="m1-1"/>
  <p:tag name="KSO_WM_UNIT_TYPE" val="m_h_f"/>
  <p:tag name="KSO_WM_UNIT_INDEX" val="1_1_1"/>
  <p:tag name="KSO_WM_UNIT_ID" val="diagram187_3*m_h_f*1_1_1"/>
  <p:tag name="KSO_WM_UNIT_CLEAR" val="1"/>
  <p:tag name="KSO_WM_UNIT_LAYERLEVEL" val="1_1_1"/>
  <p:tag name="KSO_WM_UNIT_VALUE" val="24"/>
  <p:tag name="KSO_WM_UNIT_HIGHLIGHT" val="0"/>
  <p:tag name="KSO_WM_UNIT_COMPATIBLE" val="0"/>
  <p:tag name="KSO_WM_UNIT_PRESET_TEXT" val="INCIDIDUNT LABORE ET"/>
  <p:tag name="KSO_WM_UNIT_TEXT_FILL_FORE_SCHEMECOLOR_INDEX" val="13"/>
  <p:tag name="KSO_WM_UNIT_TEXT_FILL_TYPE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4995,&quot;width&quot;:7500}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83fa29dd-0bdc-4cee-89a6-8342d7f4b31d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87"/>
  <p:tag name="KSO_WM_TAG_VERSION" val="1.0"/>
  <p:tag name="KSO_WM_BEAUTIFY_FLAG" val="#wm#"/>
  <p:tag name="KSO_WM_DIAGRAM_GROUP_CODE" val="m1-1"/>
  <p:tag name="KSO_WM_UNIT_TYPE" val="m_i"/>
  <p:tag name="KSO_WM_UNIT_INDEX" val="1_2"/>
  <p:tag name="KSO_WM_UNIT_ID" val="diagram187_3*m_i*1_2"/>
  <p:tag name="KSO_WM_UNIT_CLEAR" val="1"/>
  <p:tag name="KSO_WM_UNIT_LAYERLEVEL" val="1_1"/>
  <p:tag name="KSO_WM_UNIT_LINE_FORE_SCHEMECOLOR_INDEX" val="13"/>
  <p:tag name="KSO_WM_UNIT_LINE_FILL_TYPE" val="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87"/>
  <p:tag name="KSO_WM_TAG_VERSION" val="1.0"/>
  <p:tag name="KSO_WM_BEAUTIFY_FLAG" val="#wm#"/>
  <p:tag name="KSO_WM_DIAGRAM_GROUP_CODE" val="m1-1"/>
  <p:tag name="KSO_WM_UNIT_TYPE" val="m_h_f"/>
  <p:tag name="KSO_WM_UNIT_INDEX" val="1_2_1"/>
  <p:tag name="KSO_WM_UNIT_ID" val="diagram187_3*m_h_f*1_2_1"/>
  <p:tag name="KSO_WM_UNIT_CLEAR" val="1"/>
  <p:tag name="KSO_WM_UNIT_LAYERLEVEL" val="1_1_1"/>
  <p:tag name="KSO_WM_UNIT_VALUE" val="24"/>
  <p:tag name="KSO_WM_UNIT_HIGHLIGHT" val="0"/>
  <p:tag name="KSO_WM_UNIT_COMPATIBLE" val="0"/>
  <p:tag name="KSO_WM_UNIT_PRESET_TEXT" val="INCIDIDUNT LABORE ET"/>
  <p:tag name="KSO_WM_UNIT_TEXT_FILL_FORE_SCHEMECOLOR_INDEX" val="13"/>
  <p:tag name="KSO_WM_UNIT_TEXT_FILL_TYPE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87"/>
  <p:tag name="KSO_WM_TAG_VERSION" val="1.0"/>
  <p:tag name="KSO_WM_BEAUTIFY_FLAG" val="#wm#"/>
  <p:tag name="KSO_WM_DIAGRAM_GROUP_CODE" val="m1-1"/>
  <p:tag name="KSO_WM_UNIT_TYPE" val="m_i"/>
  <p:tag name="KSO_WM_UNIT_INDEX" val="1_5"/>
  <p:tag name="KSO_WM_UNIT_ID" val="diagram187_3*m_i*1_5"/>
  <p:tag name="KSO_WM_UNIT_CLEAR" val="1"/>
  <p:tag name="KSO_WM_UNIT_LAYERLEVEL" val="1_1"/>
  <p:tag name="KSO_WM_UNIT_FILL_FORE_SCHEMECOLOR_INDEX" val="13"/>
  <p:tag name="KSO_WM_UNIT_FILL_TYPE" val="1"/>
  <p:tag name="KSO_WM_UNIT_TEXT_FILL_FORE_SCHEMECOLOR_INDEX" val="2"/>
  <p:tag name="KSO_WM_UNIT_TEXT_FILL_TYPE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87"/>
  <p:tag name="KSO_WM_TAG_VERSION" val="1.0"/>
  <p:tag name="KSO_WM_BEAUTIFY_FLAG" val="#wm#"/>
  <p:tag name="KSO_WM_DIAGRAM_GROUP_CODE" val="m1-1"/>
  <p:tag name="KSO_WM_UNIT_TYPE" val="m_i"/>
  <p:tag name="KSO_WM_UNIT_INDEX" val="1_6"/>
  <p:tag name="KSO_WM_UNIT_ID" val="diagram187_3*m_i*1_6"/>
  <p:tag name="KSO_WM_UNIT_CLEAR" val="1"/>
  <p:tag name="KSO_WM_UNIT_LAYERLEVEL" val="1_1"/>
  <p:tag name="KSO_WM_UNIT_LINE_FORE_SCHEMECOLOR_INDEX" val="13"/>
  <p:tag name="KSO_WM_UNIT_LINE_FILL_TYPE" val="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87"/>
  <p:tag name="KSO_WM_TAG_VERSION" val="1.0"/>
  <p:tag name="KSO_WM_BEAUTIFY_FLAG" val="#wm#"/>
  <p:tag name="KSO_WM_DIAGRAM_GROUP_CODE" val="m1-1"/>
  <p:tag name="KSO_WM_UNIT_TYPE" val="m_h_f"/>
  <p:tag name="KSO_WM_UNIT_INDEX" val="1_4_1"/>
  <p:tag name="KSO_WM_UNIT_ID" val="diagram187_3*m_h_f*1_4_1"/>
  <p:tag name="KSO_WM_UNIT_CLEAR" val="1"/>
  <p:tag name="KSO_WM_UNIT_LAYERLEVEL" val="1_1_1"/>
  <p:tag name="KSO_WM_UNIT_VALUE" val="24"/>
  <p:tag name="KSO_WM_UNIT_HIGHLIGHT" val="0"/>
  <p:tag name="KSO_WM_UNIT_COMPATIBLE" val="0"/>
  <p:tag name="KSO_WM_UNIT_PRESET_TEXT" val="INCIDIDUNT LABORE ET"/>
  <p:tag name="KSO_WM_UNIT_TEXT_FILL_FORE_SCHEMECOLOR_INDEX" val="13"/>
  <p:tag name="KSO_WM_UNIT_TEXT_FILL_TYPE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87"/>
  <p:tag name="KSO_WM_TAG_VERSION" val="1.0"/>
  <p:tag name="KSO_WM_BEAUTIFY_FLAG" val="#wm#"/>
  <p:tag name="KSO_WM_DIAGRAM_GROUP_CODE" val="m1-1"/>
  <p:tag name="KSO_WM_UNIT_TYPE" val="m_i"/>
  <p:tag name="KSO_WM_UNIT_INDEX" val="1_11"/>
  <p:tag name="KSO_WM_UNIT_ID" val="diagram187_3*m_i*1_11"/>
  <p:tag name="KSO_WM_UNIT_CLEAR" val="1"/>
  <p:tag name="KSO_WM_UNIT_LAYERLEVEL" val="1_1"/>
  <p:tag name="KSO_WM_UNIT_FILL_FORE_SCHEMECOLOR_INDEX" val="14"/>
  <p:tag name="KSO_WM_UNIT_FILL_TYPE" val="1"/>
  <p:tag name="KSO_WM_UNIT_LINE_FORE_SCHEMECOLOR_INDEX" val="13"/>
  <p:tag name="KSO_WM_UNIT_LINE_FILL_TYPE" val="2"/>
  <p:tag name="KSO_WM_UNIT_TEXT_FILL_FORE_SCHEMECOLOR_INDEX" val="2"/>
  <p:tag name="KSO_WM_UNIT_TEXT_FILL_TYPE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87"/>
  <p:tag name="KSO_WM_TAG_VERSION" val="1.0"/>
  <p:tag name="KSO_WM_BEAUTIFY_FLAG" val="#wm#"/>
  <p:tag name="KSO_WM_DIAGRAM_GROUP_CODE" val="m1-1"/>
  <p:tag name="KSO_WM_UNIT_TYPE" val="m_i"/>
  <p:tag name="KSO_WM_UNIT_INDEX" val="1_12"/>
  <p:tag name="KSO_WM_UNIT_ID" val="diagram187_3*m_i*1_12"/>
  <p:tag name="KSO_WM_UNIT_CLEAR" val="1"/>
  <p:tag name="KSO_WM_UNIT_LAYERLEVEL" val="1_1"/>
  <p:tag name="KSO_WM_UNIT_LINE_FORE_SCHEMECOLOR_INDEX" val="13"/>
  <p:tag name="KSO_WM_UNIT_LINE_FILL_TYPE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87"/>
  <p:tag name="KSO_WM_TAG_VERSION" val="1.0"/>
  <p:tag name="KSO_WM_BEAUTIFY_FLAG" val="#wm#"/>
  <p:tag name="KSO_WM_DIAGRAM_GROUP_CODE" val="m1-1"/>
  <p:tag name="KSO_WM_UNIT_TYPE" val="m_h_f"/>
  <p:tag name="KSO_WM_UNIT_INDEX" val="1_2_1"/>
  <p:tag name="KSO_WM_UNIT_ID" val="diagram187_3*m_h_f*1_2_1"/>
  <p:tag name="KSO_WM_UNIT_CLEAR" val="1"/>
  <p:tag name="KSO_WM_UNIT_LAYERLEVEL" val="1_1_1"/>
  <p:tag name="KSO_WM_UNIT_VALUE" val="24"/>
  <p:tag name="KSO_WM_UNIT_HIGHLIGHT" val="0"/>
  <p:tag name="KSO_WM_UNIT_COMPATIBLE" val="0"/>
  <p:tag name="KSO_WM_UNIT_PRESET_TEXT" val="INCIDIDUNT LABORE ET"/>
  <p:tag name="KSO_WM_UNIT_TEXT_FILL_FORE_SCHEMECOLOR_INDEX" val="13"/>
  <p:tag name="KSO_WM_UNIT_TEXT_FILL_TYPE" val="1"/>
</p:tagLst>
</file>

<file path=ppt/theme/theme1.xml><?xml version="1.0" encoding="utf-8"?>
<a:theme xmlns:a="http://schemas.openxmlformats.org/drawingml/2006/main" name="Office 主题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主题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7_Office 主题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3_Office 主题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4_Office 主题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1354</Words>
  <Application>Microsoft Office PowerPoint</Application>
  <PresentationFormat>宽屏</PresentationFormat>
  <Paragraphs>124</Paragraphs>
  <Slides>28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6</vt:i4>
      </vt:variant>
      <vt:variant>
        <vt:lpstr>幻灯片标题</vt:lpstr>
      </vt:variant>
      <vt:variant>
        <vt:i4>28</vt:i4>
      </vt:variant>
    </vt:vector>
  </HeadingPairs>
  <TitlesOfParts>
    <vt:vector size="41" baseType="lpstr">
      <vt:lpstr>楷体_GB2312</vt:lpstr>
      <vt:lpstr>宋体</vt:lpstr>
      <vt:lpstr>微软雅黑</vt:lpstr>
      <vt:lpstr>Arial</vt:lpstr>
      <vt:lpstr>Calibri</vt:lpstr>
      <vt:lpstr>Calibri Light</vt:lpstr>
      <vt:lpstr>Times New Roman</vt:lpstr>
      <vt:lpstr>Office 主题</vt:lpstr>
      <vt:lpstr>1_Office 主题</vt:lpstr>
      <vt:lpstr>2_Office 主题</vt:lpstr>
      <vt:lpstr>7_Office 主题</vt:lpstr>
      <vt:lpstr>3_Office 主题</vt:lpstr>
      <vt:lpstr>4_Office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hongming xu</cp:lastModifiedBy>
  <cp:revision>190</cp:revision>
  <dcterms:created xsi:type="dcterms:W3CDTF">2015-06-27T04:33:00Z</dcterms:created>
  <dcterms:modified xsi:type="dcterms:W3CDTF">2021-03-02T00:45:16Z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