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52" r:id="rId2"/>
    <p:sldMasterId id="2147484758" r:id="rId3"/>
  </p:sldMasterIdLst>
  <p:notesMasterIdLst>
    <p:notesMasterId r:id="rId17"/>
  </p:notesMasterIdLst>
  <p:handoutMasterIdLst>
    <p:handoutMasterId r:id="rId18"/>
  </p:handoutMasterIdLst>
  <p:sldIdLst>
    <p:sldId id="257" r:id="rId4"/>
    <p:sldId id="605" r:id="rId5"/>
    <p:sldId id="606" r:id="rId6"/>
    <p:sldId id="620" r:id="rId7"/>
    <p:sldId id="621" r:id="rId8"/>
    <p:sldId id="608" r:id="rId9"/>
    <p:sldId id="622" r:id="rId10"/>
    <p:sldId id="628" r:id="rId11"/>
    <p:sldId id="258" r:id="rId12"/>
    <p:sldId id="629" r:id="rId13"/>
    <p:sldId id="279" r:id="rId14"/>
    <p:sldId id="520" r:id="rId15"/>
    <p:sldId id="607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1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7030A0"/>
    <a:srgbClr val="27AB76"/>
    <a:srgbClr val="E24C26"/>
    <a:srgbClr val="E58A27"/>
    <a:srgbClr val="EAEFF7"/>
    <a:srgbClr val="E25D2A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1566" y="96"/>
      </p:cViewPr>
      <p:guideLst>
        <p:guide orient="horz" pos="2201"/>
        <p:guide pos="2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EF1BC6-93E3-4E1B-A24A-B7E5BE4DE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>
                <a:ea typeface="楷体_GB2312" panose="0201060903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697B6C-5BF0-4EAA-9868-EBC5EFF725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楷体_GB2312" panose="02010609030101010101" pitchFamily="49" charset="-122"/>
              </a:defRPr>
            </a:lvl1pPr>
          </a:lstStyle>
          <a:p>
            <a:fld id="{0F9B84EA-7D68-4D60-9CB1-D50884785D1C}" type="datetimeFigureOut">
              <a:rPr lang="zh-CN" altLang="en-US"/>
              <a:pPr/>
              <a:t>2021/3/1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194792-0E7E-41FD-9675-1D3E9E109C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>
                <a:ea typeface="楷体_GB2312" panose="0201060903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7DC1FE-5CEA-4DD2-B0D2-1E8B49F690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fld id="{B0133499-5D29-4E19-9830-DEA88E22313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BB95F46-2F7E-4F9A-A790-680F395D53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D9E254-5559-4AFD-947B-F011B65AB37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051AD663-DF9D-420E-B78D-1A61F943B950}" type="datetimeFigureOut">
              <a:rPr lang="zh-CN" altLang="en-US"/>
              <a:pPr>
                <a:defRPr/>
              </a:pPr>
              <a:t>2021/3/1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F7A7B12-5637-459D-9B9B-AF335A11B2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D55AA1A-1F08-41AD-9F3F-9FCFA69C2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AEEEC3-48DB-4BC9-B0CF-469332996B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E59A47-F884-4945-A8A6-F03AF48E6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楷体_GB2312" panose="02010609030101010101" pitchFamily="49" charset="-122"/>
              </a:defRPr>
            </a:lvl1pPr>
          </a:lstStyle>
          <a:p>
            <a:fld id="{34A939FF-26C3-4DA3-B49B-A6DC0E7E1AB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>
            <a:extLst>
              <a:ext uri="{FF2B5EF4-FFF2-40B4-BE49-F238E27FC236}">
                <a16:creationId xmlns:a16="http://schemas.microsoft.com/office/drawing/2014/main" id="{F5CB0792-D744-485F-995E-9F458F4EBC8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>
            <a:extLst>
              <a:ext uri="{FF2B5EF4-FFF2-40B4-BE49-F238E27FC236}">
                <a16:creationId xmlns:a16="http://schemas.microsoft.com/office/drawing/2014/main" id="{36E75C14-B7D8-4170-BF8F-E3FF0C429D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灯片编号占位符 3">
            <a:extLst>
              <a:ext uri="{FF2B5EF4-FFF2-40B4-BE49-F238E27FC236}">
                <a16:creationId xmlns:a16="http://schemas.microsoft.com/office/drawing/2014/main" id="{AF7FB386-4566-4A4D-89AE-E813568CDE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361D093-4A8B-4798-B95F-0DC32F3F7FCC}" type="slidenum">
              <a:rPr lang="zh-CN" altLang="en-US">
                <a:ea typeface="宋体" panose="02010600030101010101" pitchFamily="2" charset="-122"/>
              </a:rPr>
              <a:pPr/>
              <a:t>1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F2BEFDA4-DD95-4798-8951-E67AC4070E8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5ACC7AFC-446E-4546-8E70-4C16E791BF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A68540B4-D5D7-4F76-9C88-B79AFCA0F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35BB853-2203-490F-84F4-19712817A64A}" type="slidenum">
              <a:rPr lang="zh-CN" altLang="en-US">
                <a:ea typeface="宋体" panose="02010600030101010101" pitchFamily="2" charset="-122"/>
              </a:rPr>
              <a:pPr/>
              <a:t>11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247EE-D07A-460E-94E6-9D5B9DAF87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F4EE4-D286-4E6F-BF0C-FAE2E7375B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15ACA-246F-4246-BCEB-89AD5355BD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9C13A-1B5F-4601-8BA6-5307283415D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2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BDE7D-2E1B-4BBD-9BB1-BB7B4C85CC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6036B-2238-479F-99EC-03A17498B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9F93B-FF86-4073-97C8-AE4F40A2F7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BB554-B4BB-4D25-992D-08CDE9664A7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3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62A6E-E36E-41FC-9BDF-16978DFE71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862A7-7041-4238-BC7B-C95C1CEFAA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656570-2A5B-4E66-9C68-B07ACE8F85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2B296A-2A05-40D4-A23E-D14150676CF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3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36E19-8C15-42E7-A7AA-CF8E5DC24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9CB08-4580-4D89-9B40-79B3DC0E46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5FCE5-64EE-45AB-9E43-C8AF9EA07A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591ECE-F875-4734-85A1-E1B40B60FD2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3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D223BA5D-9CBE-48CE-9728-EFD7366B9F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11841A67-FD64-4027-8CBA-70D3C39B4D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1051F083-B7B9-442C-BE7C-FF64934D301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5AB95452-7F4A-408A-870B-1F5B2086C3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4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ADB9EDD7-1B75-4984-B816-846616B759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2" y="707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56919C76-DB64-404F-B3A9-B6761196B0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E286A72A-D986-4E68-9062-868F8E78C7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5" y="63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62114EEF-ED71-4606-B21F-7D09066481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5" y="736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B2BC9C4C-A5CC-4F34-905D-894C1D91B8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50" y="7712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68425FC5-EDF9-4C4E-833E-9759179594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4FDE8354-DAF4-461B-800B-39108DF98A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D3B075A8-6EF7-49B5-B01F-806A380505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7" y="628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C512D29C-C207-4AA1-A61E-DD09E49338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654F6001-8D39-445B-AFB5-6FB571F8FD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2" y="538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4807C807-C176-4A47-8768-C11C0C563A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" y="578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C1C5A576-0EA4-4900-B928-B03E56DA25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2" y="51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C3D05F56-6011-4823-A2C8-3DD4D8F3DA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CE5BFEB2-3CA2-4303-B1BF-4602177403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" y="6627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77003531-0510-4A49-A546-205A1B6036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2" y="8727"/>
              <a:ext cx="90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11F73E8F-728C-4FDB-8F5B-A1CC2E8A9C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D9727323-07E2-45AD-8CC6-9C54F3D568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F86861F0-922B-4E98-B789-7A2E23C547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2D5303D7-E70F-4E51-AC44-1F8C8C3C00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5B413E14-8A95-4351-A920-C3826E8434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F4483C74-07D0-41E8-9C7E-60448A1EC0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DDB58A71-728B-4A11-B8FC-A8644AA912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6F5D1583-10E4-4C8B-8437-AA35404B59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A25914C9-6B33-4FF0-9C52-A0944524F6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00881845-3872-43BB-A3BB-4C0E970867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CE8440DD-CC79-4C5F-9AB7-1E71F5AB6F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C8A5ECDB-C1CD-48F6-920B-EEC7012A22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C2A7A67D-D7F0-43E0-B368-6FFEE99A3E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CA28449B-2CEA-4D34-8583-13A91D0645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0D027F04-395F-425F-90CC-6E01D70994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420 w 1420"/>
                <a:gd name="T1" fmla="*/ 276 h 276"/>
                <a:gd name="T2" fmla="*/ 0 w 1420"/>
                <a:gd name="T3" fmla="*/ 276 h 276"/>
                <a:gd name="T4" fmla="*/ 624 w 1420"/>
                <a:gd name="T5" fmla="*/ 0 h 276"/>
                <a:gd name="T6" fmla="*/ 1420 w 1420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9DB1AFDB-98F8-448A-B527-4DF225D2A0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72 h 672"/>
                <a:gd name="T2" fmla="*/ 1503 w 1503"/>
                <a:gd name="T3" fmla="*/ 0 h 672"/>
                <a:gd name="T4" fmla="*/ 889 w 1503"/>
                <a:gd name="T5" fmla="*/ 672 h 672"/>
                <a:gd name="T6" fmla="*/ 0 w 1503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44EDE5EA-AFBA-44C9-9C3B-79AE851032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614 w 624"/>
                <a:gd name="T1" fmla="*/ 0 h 672"/>
                <a:gd name="T2" fmla="*/ 0 w 624"/>
                <a:gd name="T3" fmla="*/ 672 h 672"/>
                <a:gd name="T4" fmla="*/ 624 w 624"/>
                <a:gd name="T5" fmla="*/ 396 h 672"/>
                <a:gd name="T6" fmla="*/ 614 w 624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9C018189-DE1C-43C6-AFAB-45CE870D7C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BC41D248-928E-4D9D-B4B8-0C1E11BE93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91930A74-4EC0-45A5-AF8E-4D3EFD99E6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B3A180F2-8E4E-43B8-869E-78764F74CE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0626F238-952B-489E-9906-5BFDBF633B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8 w 318"/>
                <a:gd name="T3" fmla="*/ 119 h 374"/>
                <a:gd name="T4" fmla="*/ 262 w 318"/>
                <a:gd name="T5" fmla="*/ 374 h 374"/>
                <a:gd name="T6" fmla="*/ 0 w 318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AD2F5A02-DCD9-40E9-A580-A294F5128E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9 w 262"/>
                <a:gd name="T1" fmla="*/ 493 h 493"/>
                <a:gd name="T2" fmla="*/ 0 w 262"/>
                <a:gd name="T3" fmla="*/ 0 h 493"/>
                <a:gd name="T4" fmla="*/ 262 w 262"/>
                <a:gd name="T5" fmla="*/ 374 h 493"/>
                <a:gd name="T6" fmla="*/ 49 w 262"/>
                <a:gd name="T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3C5FC9DA-25F2-49BD-B670-0044C567AB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058BEB81-E085-4027-B561-765C40BAE2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48C99B40-562F-4AA5-A484-6325FDE269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09F6766A-89F8-49AA-A80A-B2B7BC5994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B8856DB8-468D-4F9E-A37C-EB0EF3642C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C9610DDD-9BFB-45DA-937F-C922556536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ED377866-F005-4584-85A0-61E70059EF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F1392758-E00E-4E53-BE14-6770EA5AC3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7501B315-6884-4864-A888-2912CAE4A4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A83FC6D7-A063-41AC-AE3E-777A64EE92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4E63BD7E-0850-4328-A4FF-FAEAF694D5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F97229F1-2ADF-4F7C-B12C-FC58BD3492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222AD874-2AA1-4F35-8C91-8CF70B6814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5A258806-62B9-46B3-BB10-FB1DA698A4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BCB15917-9CBE-45AD-8456-B14E411B02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6F14CEF2-869D-4344-B621-30E63E51D7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69 w 1369"/>
                <a:gd name="T1" fmla="*/ 254 h 254"/>
                <a:gd name="T2" fmla="*/ 0 w 1369"/>
                <a:gd name="T3" fmla="*/ 254 h 254"/>
                <a:gd name="T4" fmla="*/ 601 w 1369"/>
                <a:gd name="T5" fmla="*/ 0 h 254"/>
                <a:gd name="T6" fmla="*/ 1369 w 1369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8DECE8B6-FE0C-41CC-B2AB-CCE7D2A37D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16 h 616"/>
                <a:gd name="T2" fmla="*/ 1449 w 1449"/>
                <a:gd name="T3" fmla="*/ 0 h 616"/>
                <a:gd name="T4" fmla="*/ 857 w 1449"/>
                <a:gd name="T5" fmla="*/ 616 h 616"/>
                <a:gd name="T6" fmla="*/ 0 w 1449"/>
                <a:gd name="T7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C54369E-9305-4DFD-A017-A3B36A4C56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92 w 601"/>
                <a:gd name="T1" fmla="*/ 0 h 616"/>
                <a:gd name="T2" fmla="*/ 0 w 601"/>
                <a:gd name="T3" fmla="*/ 616 h 616"/>
                <a:gd name="T4" fmla="*/ 601 w 601"/>
                <a:gd name="T5" fmla="*/ 362 h 616"/>
                <a:gd name="T6" fmla="*/ 592 w 601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39DFF4BE-24BE-40E4-BA9F-EE2159D4CC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69D97997-4D25-42DF-AA99-3E8607AE8A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F82B2C02-ECFE-4C72-A963-3F8BB18F7D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BC8DEB1B-4D7F-4CBF-8838-AA550BB663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42666BF6-6182-43B7-B06C-44B6AFEFA2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306 w 306"/>
                <a:gd name="T3" fmla="*/ 108 h 342"/>
                <a:gd name="T4" fmla="*/ 252 w 306"/>
                <a:gd name="T5" fmla="*/ 342 h 342"/>
                <a:gd name="T6" fmla="*/ 0 w 306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5EC61EB4-CC80-4A2E-9E79-0540F3D62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7 w 252"/>
                <a:gd name="T1" fmla="*/ 452 h 452"/>
                <a:gd name="T2" fmla="*/ 0 w 252"/>
                <a:gd name="T3" fmla="*/ 0 h 452"/>
                <a:gd name="T4" fmla="*/ 252 w 252"/>
                <a:gd name="T5" fmla="*/ 342 h 452"/>
                <a:gd name="T6" fmla="*/ 47 w 252"/>
                <a:gd name="T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FE80E856-8429-4979-B7AB-8A91602A99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9BC0B828-6684-4572-98A5-B0133A3C01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1508F2BC-D048-4EA9-A4C2-D37B5C6FC2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5923673A-F768-488A-A0E4-6EE2CCF51A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52E968D9-5609-4EE1-B40B-53BFDDFE69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64B39C4D-7182-4E6A-BC4C-F363100C20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4A53E607-CB2B-41E6-9825-C7AFDCA525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16 w 1254"/>
                <a:gd name="T1" fmla="*/ 1940 h 1940"/>
                <a:gd name="T2" fmla="*/ 1254 w 1254"/>
                <a:gd name="T3" fmla="*/ 0 h 1940"/>
                <a:gd name="T4" fmla="*/ 0 w 1254"/>
                <a:gd name="T5" fmla="*/ 1293 h 1940"/>
                <a:gd name="T6" fmla="*/ 316 w 1254"/>
                <a:gd name="T7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DBF940CE-201A-4ABF-9A41-F15F0F789D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5 w 1254"/>
                <a:gd name="T1" fmla="*/ 61 h 1293"/>
                <a:gd name="T2" fmla="*/ 1254 w 1254"/>
                <a:gd name="T3" fmla="*/ 0 h 1293"/>
                <a:gd name="T4" fmla="*/ 0 w 1254"/>
                <a:gd name="T5" fmla="*/ 1293 h 1293"/>
                <a:gd name="T6" fmla="*/ 185 w 1254"/>
                <a:gd name="T7" fmla="*/ 61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EDF564CA-D627-46AF-B380-5D59AA0958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D4099AC3-1672-4EB5-B095-D2CEA8E729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4A1C20DF-8F13-4617-AD0A-02E1A48DF5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D9661380-A429-4ED4-8694-FAA86732FE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85E4B4D2-AE30-4AE8-B28D-159A0D818C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EA10A3BD-50A2-43AE-B559-7AF3569664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77BBF300-A710-4735-BB88-2DA96D28D5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53211E7-7001-4F3A-92FD-C6ED17CEF9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77A2EE6-EE52-49E2-904E-FFD278266F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B5AB4AEA-8E65-4310-9C1E-370C1ED765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E72E7D40-4502-4EF6-994D-103C8CCE10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AABFEDB2-06BE-4612-9C61-785CD985B9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251C7EB5-71B8-435A-80B7-15C61F07C3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F176CCE6-38F3-4E2E-ACFB-C29C975663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0B78DE43-F1F2-431D-BF3B-A28AA9A53B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FAD77848-56EB-4E69-A67D-BF9AA32DD0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FC26B56E-8156-4060-BC12-D285279C3F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A0D4BB86-BD85-484D-8C3E-5810D051B6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4355E1F2-B90E-4A22-BAFE-8283611A53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EBB4B41C-0CF6-4A35-B779-AC3EE81B09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6A7FA8AB-04FC-4730-9838-4696D9A801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300 w 1193"/>
                <a:gd name="T1" fmla="*/ 1846 h 1846"/>
                <a:gd name="T2" fmla="*/ 1193 w 1193"/>
                <a:gd name="T3" fmla="*/ 0 h 1846"/>
                <a:gd name="T4" fmla="*/ 0 w 1193"/>
                <a:gd name="T5" fmla="*/ 1230 h 1846"/>
                <a:gd name="T6" fmla="*/ 300 w 1193"/>
                <a:gd name="T7" fmla="*/ 1846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8C449735-C882-4AEF-A294-5870742845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5 w 1193"/>
                <a:gd name="T1" fmla="*/ 58 h 1230"/>
                <a:gd name="T2" fmla="*/ 1193 w 1193"/>
                <a:gd name="T3" fmla="*/ 0 h 1230"/>
                <a:gd name="T4" fmla="*/ 0 w 1193"/>
                <a:gd name="T5" fmla="*/ 1230 h 1230"/>
                <a:gd name="T6" fmla="*/ 175 w 1193"/>
                <a:gd name="T7" fmla="*/ 58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BD1CBBAA-A0B0-42AB-AA55-3669C2F537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308C10B2-978F-45B0-95D2-05D170821E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0FE12AD0-F29E-42B8-A833-3AADADAE46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E4181F3A-7382-45A5-A579-54392F6963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BE70D6B0-FE29-44EA-81C8-7C6B7CC8D3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31947C4D-B813-4FBC-883E-6F2BD671F4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6AC9031D-042C-4E60-B97E-1513AE9262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17D47048-3881-41E4-BD5C-692463817B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E965939F-CCF9-4190-A8B1-9D642B978A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6D3E3FF1-A28D-4073-BF02-D3D4910EC6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32BD64CC-ECBF-47C7-832B-BE2E661DA1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D1A47F62-945F-4163-B144-9E8B32259B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1F700A85-684F-4018-AF06-DDF24073D5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BD2B60B9-905D-4718-BAD0-D736EF825F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E8E77733-5BDF-4E0B-BDDC-A841E0F1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0A7BA3D0-EDAD-432F-8A57-E57CBDE7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86133422-E980-4432-9532-7022841C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7C162-2FBF-4538-9B69-2F1497C51B8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88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>
            <a:extLst>
              <a:ext uri="{FF2B5EF4-FFF2-40B4-BE49-F238E27FC236}">
                <a16:creationId xmlns:a16="http://schemas.microsoft.com/office/drawing/2014/main" id="{3087EAB5-41C3-4222-A01C-01AE879E75F2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5AEAD119-5AF8-4F9E-98A7-23A923F3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C29CDFF4-4CA5-4145-9A9E-F732B1C93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D961E0D1-2900-43F0-ABC6-1C8DB2023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73A049FB-8BA6-4BC7-9241-B195104BF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C9803E72-B228-4840-8521-830490F20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F27D611F-39D2-4145-BDBF-08A9CB899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563A2EA9-8BEA-491E-B945-B74B13E53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8D8DF4D1-8B98-4B57-A3E7-5859AC6C5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839679E4-0BFA-4E7B-9175-516FDA2DC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9494249C-2156-4201-9682-8650DCE39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3F475740-D310-4055-97C2-EA109288E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B23BB74B-8069-4AB3-AA0C-9973D7090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5D5B1E9C-1DD5-49E8-AD8E-25DD5BA6A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747BD25C-66DD-4A55-B7B3-3B6154048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0B07D270-7791-45EA-9A0B-D1A56CA1D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72A3FD03-8248-4A5F-A097-A534D152D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BBE80069-E917-4BCC-B493-C1C7AAB15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91CA7A68-53BF-47A9-BD2C-C5787C569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6B51779D-C3DA-46AA-9B66-A03900D7D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FE7DF59B-F811-4A46-89C0-689736E99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45876A46-E496-4A73-BBA7-29B17C5AB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464A6487-8CA7-4582-977D-5852B8908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9BFD5B7B-FC6B-4AAC-A4FF-E53BB1B72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4121AD7B-7C85-494E-9FBD-36A559AF1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A176EBE2-17A6-4042-B0E5-BDE485570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EF835A6A-EA66-4971-A3F5-B442841C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8ED27980-E800-44A6-B371-3E08AEF79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9407D5DC-B900-4C21-9A99-FD7F1B789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24B0202D-0308-4564-8D86-4783F794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7C3AA278-03D7-4C1A-A625-B4062324D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B80A9DFF-70D5-40B7-839D-270840A27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ED9D9272-7C19-47AE-8273-48295C6CC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ABD9B2CE-35FB-47B8-ACE1-4D2AE9CD4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7C7DEE1A-39DF-4503-9E23-0C9077CE8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59A96B02-5B24-45D7-AA45-63D905CFD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02A4D307-949F-4DE1-801B-874031993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AC486855-D36A-4393-B2FE-B48EF8762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907432CE-6BBB-47C3-80D7-CCA81932F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6CBC90C8-EC47-4EC4-BC82-D904CFF3F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664171EB-A79E-4BD2-B58A-66196DB39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9904129C-7054-455F-82F5-601917778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57C213FE-0FDA-4AA5-96D1-B233D1834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2">
            <a:extLst>
              <a:ext uri="{FF2B5EF4-FFF2-40B4-BE49-F238E27FC236}">
                <a16:creationId xmlns:a16="http://schemas.microsoft.com/office/drawing/2014/main" id="{EAFF0319-B936-4821-B24F-590062C40C0E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6FC922BD-5C8E-4BE8-9568-ACBC5FA75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73E2EB33-625D-45E4-B3BC-9F422BB48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61CAFADA-06A2-4EF2-A6F4-FE3C6AAFB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4E87CFF-8CDE-46A4-9224-A3B6E2C15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56D68389-A31D-435B-8781-F1E78A92C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F7B44290-35EF-42B5-87B9-C02CBE73E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85C2A1DA-C7D2-49CD-B5A7-D79C2B197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1B421BA3-E6F4-47C0-82C1-2BD56EA13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5ECA8782-6A85-4810-BF59-E7D2FB98B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6EE3081B-12B0-4936-8F67-53423F3EB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B667601-E48A-4521-8526-7807D2693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76722BF9-E7A9-4790-9455-623E2543B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D7D8F16F-4513-418B-BE00-FA5BA4A46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238B7A44-CC68-409C-97B4-DFBB4E69F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22790DAF-575B-4EDA-AD93-2FFC83042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D838BC96-7713-42BF-AA7A-C2F3B0B6F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436CDF76-C36E-4158-9013-7922A9B6A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F3B4A82A-4B10-4FDB-BDF4-6C50C346E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B943CC4D-5CA4-492D-A0D9-3AEFD3279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40756CDB-E3A3-419D-A9EE-E838D8873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93F73015-93FB-4FE6-A367-901C9FF3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9F3BD858-B692-4B77-B9B6-3C8DF4AD4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180CF6AA-5424-458B-A802-03C62E572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BDA9D235-A3EB-4D5C-BD98-F0D05F115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5FBB38D2-12CF-4596-8A46-8DCA942D3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8304385E-235E-41AF-84A3-E9C95CDDB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9E1F7F46-DB97-407D-9EF5-A92970377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6C57930D-6ACC-471D-8A27-8EC91287B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1B852323-E8D5-4E5F-9324-132C26449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48332B78-FBBF-4B71-9CD7-88513A83D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BE2BAA06-ABE6-463E-BEAC-5673F26EA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987ED5C8-5794-49A9-BEAE-75D0340D1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263F659E-D498-4EA7-9494-8E478DC9A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C9EF1EF4-9BC4-4BB7-866D-AE803A6BC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1ADBE5E1-08B0-4AE6-A1AC-69D619E11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4A7037B8-E2F6-45F2-ABCB-07FC3CF19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97EE0133-9789-42D0-8E5B-BC2A30BCE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5D58D838-66C0-414D-AE3F-25F5F44E5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9166D0A1-8B88-4FB7-BA31-59EDCF3AC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F84EC21A-FA5F-4524-AF8A-A3766BF9E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3FF5A4F3-58A2-4368-99C1-FFFA2BF5F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8E5C2551-F083-449E-AD76-5AB281809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6ECF49D4-297F-4790-87E9-AE94E0812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F4294304-406D-4E6E-A4D9-F69C25DBF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DCE0378A-D0D7-4120-9F6B-6C0A75606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10387A63-50EE-416B-92A2-D4E362486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B5E9932E-557A-44ED-81C7-5CDDA9E15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A89ECD6D-0A9A-42C7-9471-5B298D4A8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59369651-F62F-4ACD-99C9-F551CA89E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FD42D778-E230-4716-BC03-EE85352AA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92F17DB0-9386-4901-9CEC-B993DCF93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469AAB0D-E21A-4846-85E9-13DCBA2B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0E9507EB-812B-4009-B614-ABBC9E8B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22A3C2B5-521A-437E-95B3-8DCB2F3F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1EA6A-2E9E-4AC4-B244-A6EC2E6D9E0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2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255A4D4-6B45-4A54-BB06-F3807ADF9991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20C1F7C2-8C31-4065-AB1E-627E9AB22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E5DC97CA-14ED-4EC0-85C4-8522B86DA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64D3910C-F9E1-4481-8DE0-03E57289C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703316B6-455C-40AD-8B1A-FDAEACD99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58E09592-423E-4FFC-8000-B1D3AE73D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9F4283EF-FD60-40B8-8312-089AF255B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F04B0C1F-9D35-4069-BCE9-5B553DB0D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DB5AF61A-916C-4B4A-9ACB-15FF1C230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E0281265-BADE-46E6-9FAE-E5C923062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0C4BE15D-D91A-41EE-8ABB-CBA3679A6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123AA078-2BF0-4D7F-B068-FA24FB9A3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9ECD96C7-1D2D-43C6-A1F7-84429A9F9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07C17E53-A52F-4633-8107-A84E1408B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54E693AE-7CCF-4DE8-85F2-5C61C3AC4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EF1D5FCA-7C6E-4B5D-B321-F012F535A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907A05F5-D10D-4903-99C3-A1B93A254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13110B62-6B0D-43DA-B119-96F9260C9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2E51B7CB-DFE8-4005-81CE-C0804AFCE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71EEF3C9-6241-4325-8BCF-B5E53D8B8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EC3DCDF8-1D44-4BC2-B244-4DD72EB0F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9F982561-0788-498F-B96F-A7A8E1C04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81F317C5-F996-4FDD-BACF-5DFFEDA2C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94BA1828-8880-4283-9F7A-20FE296D3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8D7E7ABC-D852-4492-A947-A87BDBFF9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A47AAD43-94B4-4C64-8458-7D00D8205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0A6416E4-AC86-4B79-A4B0-BCBD9FA91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F706B8F4-7277-41AC-BC5F-1AB74495C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3B6C9600-85E1-47DE-AC2A-E21070C2D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06140459-E396-4EA6-B7C7-50230FED7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11810C74-CFCA-439E-9E13-D8D8F2615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6FD1FBD2-2E3B-4EB5-B4A0-E9EDD3E5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89EE13F5-7C4C-4BC1-9361-8ECCB9D38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85D14645-CC29-4F0B-8C35-8716E0775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86E8D2DF-9FE5-4BFB-8B13-00E52C7A4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17230EFE-EB88-4974-A3B9-DEB6BC478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AEB2C5F9-23B6-4D09-84F7-F85DEECE7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4DD62648-CE52-49E3-891E-2375FB8CF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25DBEA3B-557A-497B-A4F2-40E1B0752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4AD44E6E-A0D4-414E-A50A-68336E85A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BF244046-9DD0-427E-AAA5-114870D8F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6E496215-F1AB-4C1E-8D40-E4A519C18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2DF6B317-DDBF-4F62-91C4-DF1D73012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DD68F8C2-2CEE-4B2C-B0EE-203B391F1A9B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6789D94B-4A4B-4A78-937D-9224EF838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7968327D-00BF-4D58-BBC9-38FA3EB6E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7FBD0AE1-FADC-49A6-8DFB-A4DCDE233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DFCC39B7-6797-4810-9FA9-04C875237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7BAD3F1C-3460-4D47-A6EA-5E122753E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7CF69BE0-518E-4B17-9901-84C658834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AD08D9A3-D29E-4840-A92F-106C7941A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5DCC201D-6451-4FB3-803D-52A406E97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18DA588A-DDCD-4170-B89A-B582BD71E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94F4B6CA-487E-422D-9A5E-456149B5B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92371752-7F8F-4936-AE25-30C93CB91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153E7A52-7499-4AAD-97F2-34BC4BCC2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750C2447-0BCF-4D26-A70A-5557C4C55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344FA72B-4CD4-424A-8583-F1736E525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AF914A57-636E-4799-920B-0033F5732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C1EA51B0-048C-4072-AE70-A0F47DF4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BB6E2647-FC5C-4A82-A767-31999DD10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525DE890-B91A-485F-A767-08DA2B768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281747E0-F481-4091-9584-063D68DD2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15DA0ECB-82DC-462D-A8DD-2B64568DC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9FD47473-77A4-4714-B7F9-1195E2C06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907CCC06-C498-4529-93AA-E4A35BFBA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07E97C5F-7CF9-40D3-B756-9244939FC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2CDB5380-E57A-48EF-830B-AEC4BAE1C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04AB0579-9CC4-4B8C-9D33-BD5FC5245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25E41165-D1AF-44F1-8EE2-425762309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A97A5D45-1093-4FA0-904F-D75BE6C3A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03BF9E07-BD86-4DED-898A-7D3B96B1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10BF1057-5B12-48D3-A16A-D362AA1EA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24CCD406-EAAA-4AC8-9B68-2F3EA33F4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E31E912E-52B7-4BF8-8C2E-293C9BE6F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24D5746C-15AD-4A34-B69E-FB10AD642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AE9219D9-45EF-4F16-8D8A-80C82A770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45397C86-9A25-41C3-8A19-09C3297C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4CC1A8A4-1344-4135-94B3-C59418B74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A9F8F43F-2528-460C-B54F-DD342146F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0D07A653-17D5-4B33-A9E0-2FBE115E2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94FEC6C2-DAAB-45B3-8FBD-8DE5167B6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DCB0C638-BCC6-40BE-BE30-01AD29377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CC9BFB48-D0B9-4809-B6BB-94EFCBCD4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29D92876-CD20-48FD-B585-B7BD059AC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05C3D991-5C2C-4CE0-A880-FAC4B3176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B0AB68AE-E828-496C-A2D8-72D292EBF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13798CDC-1DEA-474D-A77C-5FAB3AA69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F10A770E-1862-4E99-B0DB-0B1A1E7FE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1BBAA3FE-74D4-4C7F-B302-17B5478F7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5F196DE6-ADCF-48F4-8335-0660161F2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A9E191EA-1009-41C9-BBBC-E46E7BD2D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AB9CE4BA-723C-463A-8FA7-8CBDEEB8C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31265687-585B-4033-A0B7-52B4DC594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4A192F91-23F0-4F7A-AFDA-B941C50FB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8BF3F385-8891-4FAD-A8D2-E8F6A8CC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62429F2A-11E8-479D-B6F3-EC00EF5F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D87218DE-930A-4C8A-B24C-8EB1CEB4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5998E-B240-4781-AA36-CA8E2EEE96F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20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E8F2A57-FC76-4969-ADEE-65197F994C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C33FB94-5329-41FE-8B8C-10B42F8BEA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9B3D0D1-A5D0-41DB-A233-3E39638F23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9C791-A9A4-4C2A-94BD-8D2066B885D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46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C6B7028-A25A-4B0B-8668-FC6FC750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664F6A7-7781-407E-8F09-DEB5867C13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7884BF0-77DA-481E-99A9-E3C5130A8E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7F27D-8E20-4776-AC3D-3462FBB1934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821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1C29783-B27D-425A-86BD-71EFB6E49D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533AEDB-5615-4160-BFE4-EC3CCA6B07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8D02D9E-A8CA-4202-B256-D48A8FBF66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E236C-3BAB-4C76-B4CB-A7382EC2277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0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659F6C1-F206-4D2A-9DC7-B0D436FBB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0650A15-157F-4593-8C28-205A8A4752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03D4597-9AA7-46CC-95C3-155112F11F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7F8A5-2507-4B6A-8749-13E59D681D7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8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B1E029D4-6E31-4DC7-B5B4-93314C00232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07657560-C5D5-4397-8169-2574BE5DC84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B7F3115D-15B6-4AF5-9723-801356AA518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64BFDE89-A88B-49BB-9F08-3D50AE0597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4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F87AD3F7-ED97-479B-8E45-187199B330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2" y="707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C0269722-656E-4EBC-98EB-23173C537A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C8DCC4AA-0EBE-4B7C-97A6-4B88F48EAC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5" y="63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B1C4EAC3-E592-4991-B18C-7B6B078818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5" y="736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8EFF4519-4D16-4D93-ACE1-8476B6F804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50" y="7712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1F8FC40F-DD61-4B7F-A825-ED703F40EE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68A88BEF-E72C-45DC-8AF0-DF6D4A45C1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0738015B-8144-469A-B8BD-2F0ABA58DF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7" y="628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395A2B94-1147-4CCC-89DC-46D3190140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48B0B160-70E1-4E34-B035-5D5499BCCD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2" y="538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23F015BD-4BFD-446B-B4F3-64134373FC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" y="578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5527FED2-0753-403F-890A-FB2BBB3BE7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2" y="51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AB3C3007-00DE-48CA-A8C5-F1BEC32528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1068B21D-3DFF-41A0-928A-1ACF43E538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" y="6627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CF31ED14-49BD-46C5-8923-119138F37A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2" y="8727"/>
              <a:ext cx="90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243ABEA2-1311-4517-A7C3-E3C55B76FD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8FA38BC2-5ED3-4FB0-AAB0-B4780C0CEE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3DDA3541-F651-47C5-975C-16A277970E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FEA5F924-C8BE-4A77-A45C-4674268C53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131CB17A-7A4F-493B-B7CF-E043807F72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72775741-F829-4966-853E-853A365408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5041D2E5-ADCE-4E9E-AB25-1320EF2187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AABE52C0-FB97-4034-98CE-D6489B97D4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950E4D68-517D-4C36-963F-E2FA6A2D93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3EDC1A63-E40D-4F35-B542-CF798589F1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C9C5BA91-B065-43F1-8E36-7AA48B9E60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2133326F-0AA0-4A36-BC7C-75B6C1978C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1BAA785A-579A-4A38-813D-8847AC6CB4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BAEDE946-D237-4EFF-B317-D91E3E0C30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215E0F8E-043E-478F-B3A1-506A9BD92F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420 w 1420"/>
                <a:gd name="T1" fmla="*/ 276 h 276"/>
                <a:gd name="T2" fmla="*/ 0 w 1420"/>
                <a:gd name="T3" fmla="*/ 276 h 276"/>
                <a:gd name="T4" fmla="*/ 624 w 1420"/>
                <a:gd name="T5" fmla="*/ 0 h 276"/>
                <a:gd name="T6" fmla="*/ 1420 w 1420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21B7FA44-8C1D-413C-8E54-8F26352079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72 h 672"/>
                <a:gd name="T2" fmla="*/ 1503 w 1503"/>
                <a:gd name="T3" fmla="*/ 0 h 672"/>
                <a:gd name="T4" fmla="*/ 889 w 1503"/>
                <a:gd name="T5" fmla="*/ 672 h 672"/>
                <a:gd name="T6" fmla="*/ 0 w 1503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09554207-3237-48CD-BD1E-87FD055CCE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614 w 624"/>
                <a:gd name="T1" fmla="*/ 0 h 672"/>
                <a:gd name="T2" fmla="*/ 0 w 624"/>
                <a:gd name="T3" fmla="*/ 672 h 672"/>
                <a:gd name="T4" fmla="*/ 624 w 624"/>
                <a:gd name="T5" fmla="*/ 396 h 672"/>
                <a:gd name="T6" fmla="*/ 614 w 624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D2B644DC-6327-4C95-B386-EBA157E2CE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EC482E79-7134-4026-813D-972B3DD3FA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B6CD58C4-AFED-4748-91FE-1A7220F384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FCADB512-2327-439B-BE1D-FC2CF332F9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24BD6120-E25E-406C-8272-39C32F5DC5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8 w 318"/>
                <a:gd name="T3" fmla="*/ 119 h 374"/>
                <a:gd name="T4" fmla="*/ 262 w 318"/>
                <a:gd name="T5" fmla="*/ 374 h 374"/>
                <a:gd name="T6" fmla="*/ 0 w 318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B4B82814-CF90-4129-B3B1-0FA3400543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9 w 262"/>
                <a:gd name="T1" fmla="*/ 493 h 493"/>
                <a:gd name="T2" fmla="*/ 0 w 262"/>
                <a:gd name="T3" fmla="*/ 0 h 493"/>
                <a:gd name="T4" fmla="*/ 262 w 262"/>
                <a:gd name="T5" fmla="*/ 374 h 493"/>
                <a:gd name="T6" fmla="*/ 49 w 262"/>
                <a:gd name="T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4A468002-5C21-4F49-926F-E923624C12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6491C611-DD35-458E-8E28-D48F652418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D71BC3F3-F965-4FB3-A520-39A8D70215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22ED1AE3-D64E-4BB1-8A8E-FDD670F742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36478634-A019-4986-830E-7BE23CCAD5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8BF2AC02-AE0A-4081-8AFE-F464647854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2B433BD4-441A-4CB4-B279-06279E6E5D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584478EE-F874-467F-A201-BD164CFB99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4F447DE5-3E33-49A6-ABF3-D4F82CD5C6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81FD0314-46BC-4660-9530-2C973FBCE9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C010157E-F8D4-4FE4-9138-3CCBB02B4D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2A068086-CDA2-4111-A1F0-02261E23AD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B554C1FD-85A6-4F28-8DBC-E972A8E222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24D3AB2B-D543-47D4-87F3-BDCEEE15A7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01482D90-FE85-4B27-A187-D0CBD950B4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50EFAAFC-417A-499A-8F7E-F427D9E50B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69 w 1369"/>
                <a:gd name="T1" fmla="*/ 254 h 254"/>
                <a:gd name="T2" fmla="*/ 0 w 1369"/>
                <a:gd name="T3" fmla="*/ 254 h 254"/>
                <a:gd name="T4" fmla="*/ 601 w 1369"/>
                <a:gd name="T5" fmla="*/ 0 h 254"/>
                <a:gd name="T6" fmla="*/ 1369 w 1369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25588D76-DAC7-4DB0-AC90-9D42A49C13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16 h 616"/>
                <a:gd name="T2" fmla="*/ 1449 w 1449"/>
                <a:gd name="T3" fmla="*/ 0 h 616"/>
                <a:gd name="T4" fmla="*/ 857 w 1449"/>
                <a:gd name="T5" fmla="*/ 616 h 616"/>
                <a:gd name="T6" fmla="*/ 0 w 1449"/>
                <a:gd name="T7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BEEFA8-CFDC-47EB-80C7-C85214AEC8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92 w 601"/>
                <a:gd name="T1" fmla="*/ 0 h 616"/>
                <a:gd name="T2" fmla="*/ 0 w 601"/>
                <a:gd name="T3" fmla="*/ 616 h 616"/>
                <a:gd name="T4" fmla="*/ 601 w 601"/>
                <a:gd name="T5" fmla="*/ 362 h 616"/>
                <a:gd name="T6" fmla="*/ 592 w 601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B3B65F5-3BCB-4F38-A9BA-EC29C2747C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310F3E92-C88E-4874-9059-F91DACB494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4CDB11BD-34F3-48A0-8E3B-954721E258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0CB7BF5D-0CCB-4982-8DC5-B6B316329E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91A0BB16-7A09-435A-BD7B-0EECAB3BDE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306 w 306"/>
                <a:gd name="T3" fmla="*/ 108 h 342"/>
                <a:gd name="T4" fmla="*/ 252 w 306"/>
                <a:gd name="T5" fmla="*/ 342 h 342"/>
                <a:gd name="T6" fmla="*/ 0 w 306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6C6A3D7B-D700-421B-9272-987DD497C8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7 w 252"/>
                <a:gd name="T1" fmla="*/ 452 h 452"/>
                <a:gd name="T2" fmla="*/ 0 w 252"/>
                <a:gd name="T3" fmla="*/ 0 h 452"/>
                <a:gd name="T4" fmla="*/ 252 w 252"/>
                <a:gd name="T5" fmla="*/ 342 h 452"/>
                <a:gd name="T6" fmla="*/ 47 w 252"/>
                <a:gd name="T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DA557197-62DA-4451-8644-A058971BDE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FB673F46-CA32-4A26-8487-04E9661127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675FDD9B-6CE0-43AE-979D-DAED65BAEE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B7AC31B2-F0FF-4686-9D83-5199D126FD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7C04C1B7-97EE-44CB-8B69-39699C1527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6658AD2A-FB4D-4DCA-9989-14B37718E7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55CCCBBE-732D-43FC-8CCF-62F845F12A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16 w 1254"/>
                <a:gd name="T1" fmla="*/ 1940 h 1940"/>
                <a:gd name="T2" fmla="*/ 1254 w 1254"/>
                <a:gd name="T3" fmla="*/ 0 h 1940"/>
                <a:gd name="T4" fmla="*/ 0 w 1254"/>
                <a:gd name="T5" fmla="*/ 1293 h 1940"/>
                <a:gd name="T6" fmla="*/ 316 w 1254"/>
                <a:gd name="T7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0FA1043F-2FE2-4A8C-ACD8-4601EE6AE2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5 w 1254"/>
                <a:gd name="T1" fmla="*/ 61 h 1293"/>
                <a:gd name="T2" fmla="*/ 1254 w 1254"/>
                <a:gd name="T3" fmla="*/ 0 h 1293"/>
                <a:gd name="T4" fmla="*/ 0 w 1254"/>
                <a:gd name="T5" fmla="*/ 1293 h 1293"/>
                <a:gd name="T6" fmla="*/ 185 w 1254"/>
                <a:gd name="T7" fmla="*/ 61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4A74E4A7-420C-4B48-B94F-2CCDA92632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486E4266-8194-4187-848B-7DFCB1016D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63D24224-31D9-4AB2-B765-EC0EB666B3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CB190AB6-7CF4-499F-9DFA-CC727955E3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79AD0B99-2F89-432C-8EB7-7B8C59B8BF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CFD49D27-50DB-458B-B28A-ACCBBAD875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F5DF6F4E-A7BB-4C80-9B4A-DBEA565217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5E7CE562-2380-458C-A054-32B455D5F9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C6E3BF6E-8444-4742-9685-2FEAAFB9A2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188CE1F0-54D0-40BD-A7FB-000B7BEFD2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CD9AD085-93BB-4DEB-9B0E-389460293F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53FEC889-BF1F-43F3-B4F8-91E7792D89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50747949-5487-469C-9778-BE3DA643D3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E8A637E8-4947-4465-8D08-DAAFC194D5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944B4D32-DA0B-470D-9165-11260F5D01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8EB448F8-D98D-42BF-8833-D130AE90C3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63A8794E-77EA-4274-B9EC-BFBF6C2FFB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48F95BC0-AEF2-4492-BCCC-857C5A84C6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C721B7F4-BDFF-4EAF-AAED-0456EAF7CE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F1D6AF01-53BD-4C57-82D3-2B6D6728A2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961EFD07-21AB-498E-8D5D-7EC4F2DA15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300 w 1193"/>
                <a:gd name="T1" fmla="*/ 1846 h 1846"/>
                <a:gd name="T2" fmla="*/ 1193 w 1193"/>
                <a:gd name="T3" fmla="*/ 0 h 1846"/>
                <a:gd name="T4" fmla="*/ 0 w 1193"/>
                <a:gd name="T5" fmla="*/ 1230 h 1846"/>
                <a:gd name="T6" fmla="*/ 300 w 1193"/>
                <a:gd name="T7" fmla="*/ 1846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5912C33A-8384-41B4-8FEB-B16DB9B5FF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5 w 1193"/>
                <a:gd name="T1" fmla="*/ 58 h 1230"/>
                <a:gd name="T2" fmla="*/ 1193 w 1193"/>
                <a:gd name="T3" fmla="*/ 0 h 1230"/>
                <a:gd name="T4" fmla="*/ 0 w 1193"/>
                <a:gd name="T5" fmla="*/ 1230 h 1230"/>
                <a:gd name="T6" fmla="*/ 175 w 1193"/>
                <a:gd name="T7" fmla="*/ 58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B3A21DE7-1C7C-4B80-8EA8-4B263C8ABC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7CE8A7C4-314B-4329-B047-AF7CEB346B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8C144D42-3238-40CF-A028-4D7887D9BE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9DA66272-EC8B-4C99-8B88-85C9B32629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DC63A81D-DC74-4138-B09D-15F178E31B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037233A1-C32E-4AFB-8A13-D887D13E9E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3C18482F-CB34-4395-9DBB-3DCE9609E4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4120358C-835E-46F9-897F-ED45150747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57B00284-1704-487F-8D6B-3B90F82AA6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1E35DDC2-620E-44E0-BBA6-6093F9A17C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59D1A254-F248-4A0D-BDF5-85E07BBFA5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84258D0B-0BEC-4718-96D3-F9761ADC91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607276E0-DE42-4877-B1C9-6E3083906E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01A02114-B34E-406C-ADD6-50EA7E2747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52C17C9A-B8B4-488E-B7FB-ED18BA69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BC32C257-C1E2-4779-8EEA-516C997E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A141A4E4-4C7B-4D19-9363-CA393E8C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05809-7F7C-4A7B-96A5-BE1A9A8E1E7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29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06528FF-4C73-4F95-9E02-8529AA7D98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326B3A4-F828-49E8-BA17-CB2A49673C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681EBDB-6143-4197-AB3E-4E173D6205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1C884-D18E-4252-8E07-8DE5E53088D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87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E0B02-9A8A-40E9-8383-5F00B4F60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2E378-1F43-4412-A3C9-31C7B16E49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CC321-6663-4B74-A08C-A25FC33B0D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7E52C5-2560-4433-AC99-9B64C87DD7A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117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D85DB-8E43-4209-9747-12B30588D5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E4367-017D-45B7-A0CB-6B899A13C8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6320E-DA56-47C1-9910-851FCC6DDF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507924-C3F7-4F49-8FE8-BE68127303B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01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55D6F-4E14-4202-8CB6-4EB1281C48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0B971-14A9-42E3-B5F8-52EBB24492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0A839-F7D7-454E-99D7-AD2A1A6ABB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05C50F-234D-4411-B12F-7AE5CA59610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932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F3CC11BD-A24F-415B-A9FF-37AC61846C3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FE095255-3D59-417D-A568-0CCC2C5E16D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3F21751F-9DC1-4463-AFF8-2280F73A14B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506FAE56-E9D9-4B0E-8C9F-C1EEFF03BF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4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293ED6D3-6E50-48DE-8A8A-1B82F7CA25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2" y="707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A4B0D25A-C4CE-402C-8B28-BF20131198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E9A6F482-6BE7-469D-AC4C-9C0B82B63F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5" y="63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55404572-AD86-46BF-A776-1910ED6034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5" y="736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0035BEFA-3ACC-4B41-BB19-4F36B839FA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50" y="7712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3C929885-C146-4CF4-9E6F-117D474E07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4DC32082-9E2C-4F0C-AB09-D36D0EAF9C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2FC283E9-C503-4B55-A236-38965EB597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7" y="628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36480005-31B1-4E75-89CC-F43307B00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22B3F428-3FBC-43CC-B554-5C99D38DAF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2" y="538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9E601A39-55CD-44F2-A89C-CD16AB0D47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" y="578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03E4D94A-6E4B-43E6-96D7-73E86A73C9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2" y="51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9E3E0430-280F-4795-80B4-030906ACE7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792EA289-F6D4-49DF-9E34-552E4C2DC5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" y="6627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1604F201-2CF9-441C-B9DF-2E7992BB0D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2" y="8727"/>
              <a:ext cx="90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0FB7A0AC-02B0-40A0-BBF9-FD05F24A12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54D0E5B1-A3D3-4A9F-A0D4-F516CF08D9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C18FBEF6-3FEA-4444-ABD7-F5CB432010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5B5B1021-32D6-4F39-8037-90BC4F16B9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C767C7F1-F502-4823-A85B-4F49282E2E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523D50C1-6C56-40B5-86D8-8BAF820AA3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271AE5C3-3DBE-4440-ABCE-F7C36F1DF5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F10CB7E6-4ABF-4392-A3BD-8DBCB9B620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DE435456-3BC8-439F-A478-D71BD0F5D4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7C2EB848-161F-46CF-BE9A-4AD7EF1AC7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BAF9FFC7-A379-475F-B436-D463236FBC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08309ABC-03FC-40CE-8C96-16D40D2A26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57C32720-9EFB-4EEE-BC43-82B1DE8841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2CF8825A-28A0-4DAE-804D-38C4B6068E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A95A647C-085C-4A00-B948-414237D485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420 w 1420"/>
                <a:gd name="T1" fmla="*/ 276 h 276"/>
                <a:gd name="T2" fmla="*/ 0 w 1420"/>
                <a:gd name="T3" fmla="*/ 276 h 276"/>
                <a:gd name="T4" fmla="*/ 624 w 1420"/>
                <a:gd name="T5" fmla="*/ 0 h 276"/>
                <a:gd name="T6" fmla="*/ 1420 w 1420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A7EFAE54-06C2-42FF-850A-E933C56030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72 h 672"/>
                <a:gd name="T2" fmla="*/ 1503 w 1503"/>
                <a:gd name="T3" fmla="*/ 0 h 672"/>
                <a:gd name="T4" fmla="*/ 889 w 1503"/>
                <a:gd name="T5" fmla="*/ 672 h 672"/>
                <a:gd name="T6" fmla="*/ 0 w 1503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F49D9800-4B42-4AD3-BBE0-5D0AA0B87A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614 w 624"/>
                <a:gd name="T1" fmla="*/ 0 h 672"/>
                <a:gd name="T2" fmla="*/ 0 w 624"/>
                <a:gd name="T3" fmla="*/ 672 h 672"/>
                <a:gd name="T4" fmla="*/ 624 w 624"/>
                <a:gd name="T5" fmla="*/ 396 h 672"/>
                <a:gd name="T6" fmla="*/ 614 w 624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CBC15C23-F3D6-478A-9AEE-233655749C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C6F073EA-A4BB-486F-9CC9-333B04CB41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D26ECBD4-BBF3-4010-A987-C208544971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AE55D16A-380E-4C73-8787-D551E6576A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819FD12F-7054-409A-97A8-3B4EA9D567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8 w 318"/>
                <a:gd name="T3" fmla="*/ 119 h 374"/>
                <a:gd name="T4" fmla="*/ 262 w 318"/>
                <a:gd name="T5" fmla="*/ 374 h 374"/>
                <a:gd name="T6" fmla="*/ 0 w 318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D4CC76F5-E27E-46A9-AA5B-563DF1AE59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9 w 262"/>
                <a:gd name="T1" fmla="*/ 493 h 493"/>
                <a:gd name="T2" fmla="*/ 0 w 262"/>
                <a:gd name="T3" fmla="*/ 0 h 493"/>
                <a:gd name="T4" fmla="*/ 262 w 262"/>
                <a:gd name="T5" fmla="*/ 374 h 493"/>
                <a:gd name="T6" fmla="*/ 49 w 262"/>
                <a:gd name="T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8DF58565-EA65-4E39-AC2E-32485A0471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5C6C6D7A-4DCB-4CE6-A27D-EE3DCE937F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BD1D19B9-DC76-492A-AC0E-D6681F1E2B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A2D21B56-51ED-4A99-8CCA-A93AD4DC20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AFB2EB74-252D-425C-A32A-EAD5E03D0C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5DA2EF37-CE75-4610-8192-5488D91BCB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2FC200CB-30D5-4788-84F3-9D4B3186CB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2A6E6982-5C91-46CC-B667-70A8090610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11178B8B-5945-40A5-9753-01C5D1D623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9629917C-6609-407A-AC53-65E03CABE6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B70C3695-9849-49E7-AAFB-633B6EC809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FF4309CF-C481-4A02-8CCC-CF4034763F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4903F6B3-1C53-4772-852A-2828D90BCB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7E54AD13-669C-47E7-858B-2BF0A9AD0B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773CAEBE-2886-443F-B87B-F129BDB1E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600D99B2-5644-470C-80B6-AB58FF4A79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69 w 1369"/>
                <a:gd name="T1" fmla="*/ 254 h 254"/>
                <a:gd name="T2" fmla="*/ 0 w 1369"/>
                <a:gd name="T3" fmla="*/ 254 h 254"/>
                <a:gd name="T4" fmla="*/ 601 w 1369"/>
                <a:gd name="T5" fmla="*/ 0 h 254"/>
                <a:gd name="T6" fmla="*/ 1369 w 1369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F6B4C918-467C-448E-8600-4E76B8EEB3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16 h 616"/>
                <a:gd name="T2" fmla="*/ 1449 w 1449"/>
                <a:gd name="T3" fmla="*/ 0 h 616"/>
                <a:gd name="T4" fmla="*/ 857 w 1449"/>
                <a:gd name="T5" fmla="*/ 616 h 616"/>
                <a:gd name="T6" fmla="*/ 0 w 1449"/>
                <a:gd name="T7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94F6B9D6-355B-4616-88A4-5666D9A977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92 w 601"/>
                <a:gd name="T1" fmla="*/ 0 h 616"/>
                <a:gd name="T2" fmla="*/ 0 w 601"/>
                <a:gd name="T3" fmla="*/ 616 h 616"/>
                <a:gd name="T4" fmla="*/ 601 w 601"/>
                <a:gd name="T5" fmla="*/ 362 h 616"/>
                <a:gd name="T6" fmla="*/ 592 w 601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AF0D3E8-1372-4E96-B149-C52FF1BB6B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A22D324A-D5EE-4C34-A729-DEA29B3ADF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A09D0AE7-C009-4CF6-A2CD-968EFCF071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0773B784-4C9A-48C4-B1BE-FC7AF9A645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97194A1E-BEFA-41BF-A0C3-E7790607CD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306 w 306"/>
                <a:gd name="T3" fmla="*/ 108 h 342"/>
                <a:gd name="T4" fmla="*/ 252 w 306"/>
                <a:gd name="T5" fmla="*/ 342 h 342"/>
                <a:gd name="T6" fmla="*/ 0 w 306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5CB0E164-79C1-49EE-9AAF-131A5F7860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7 w 252"/>
                <a:gd name="T1" fmla="*/ 452 h 452"/>
                <a:gd name="T2" fmla="*/ 0 w 252"/>
                <a:gd name="T3" fmla="*/ 0 h 452"/>
                <a:gd name="T4" fmla="*/ 252 w 252"/>
                <a:gd name="T5" fmla="*/ 342 h 452"/>
                <a:gd name="T6" fmla="*/ 47 w 252"/>
                <a:gd name="T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429D0A32-ECB0-471E-918B-A106AD60C6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1B15AFB0-523D-4EAD-A0DB-36AA4EC419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D1661BF7-D331-49EE-865A-BDE01FF5E5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252168FA-209F-4CE3-9A72-964879F002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91846DAF-6215-4279-8625-C58F84B142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7ABA9142-C8DF-4396-A5DC-674DDA7418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225C1EED-03D3-49C3-BC1E-93B5C1432C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16 w 1254"/>
                <a:gd name="T1" fmla="*/ 1940 h 1940"/>
                <a:gd name="T2" fmla="*/ 1254 w 1254"/>
                <a:gd name="T3" fmla="*/ 0 h 1940"/>
                <a:gd name="T4" fmla="*/ 0 w 1254"/>
                <a:gd name="T5" fmla="*/ 1293 h 1940"/>
                <a:gd name="T6" fmla="*/ 316 w 1254"/>
                <a:gd name="T7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E6174F18-B795-4E01-B122-641B4E07F9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5 w 1254"/>
                <a:gd name="T1" fmla="*/ 61 h 1293"/>
                <a:gd name="T2" fmla="*/ 1254 w 1254"/>
                <a:gd name="T3" fmla="*/ 0 h 1293"/>
                <a:gd name="T4" fmla="*/ 0 w 1254"/>
                <a:gd name="T5" fmla="*/ 1293 h 1293"/>
                <a:gd name="T6" fmla="*/ 185 w 1254"/>
                <a:gd name="T7" fmla="*/ 61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410E4651-1D21-461D-9FBB-CA2792B76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B9A6F246-46F5-4B79-85C6-34FBE7F5FF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4BE12492-6A29-45E4-B9F0-8708881727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D3AF3B74-524F-41BF-99B9-6F42C79F4B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8361E333-50DE-44BA-B020-5BA329D74C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3257A84E-7603-4191-AA2D-296A252CEA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52DB8049-5F74-43C9-80E8-510CFE07D5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BE388396-4F04-45C4-8DDF-64908D65E9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5EFDDA33-EBF7-4B1E-BC11-5E4AB9504D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BD602247-EF28-4E41-A96F-452B5534A0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95BC01AD-1BE2-4C4D-A363-59269995F5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89E67AF0-52D4-484E-9396-9B22289E7B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9B3B3C38-DE80-49DF-AC57-890A3248EA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C2E39118-8FF5-469A-BC59-256BE8CB13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C86DE560-D06F-4716-A13D-087AECF8F7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241BD26B-5ABE-483E-B9EE-FD24289DF3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6C80FB11-4C14-444A-92AB-74275EF113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3DF9B257-F5D5-46BC-848A-42C328441D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E49EBD4C-435E-4B23-BE05-B3411A8827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D53F0ACF-C737-49CB-B86D-1B262227F5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2E940A18-86D9-46C7-980B-B1A8C81F49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300 w 1193"/>
                <a:gd name="T1" fmla="*/ 1846 h 1846"/>
                <a:gd name="T2" fmla="*/ 1193 w 1193"/>
                <a:gd name="T3" fmla="*/ 0 h 1846"/>
                <a:gd name="T4" fmla="*/ 0 w 1193"/>
                <a:gd name="T5" fmla="*/ 1230 h 1846"/>
                <a:gd name="T6" fmla="*/ 300 w 1193"/>
                <a:gd name="T7" fmla="*/ 1846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A84F6BB7-BF9A-4B8C-99AC-DB831206A3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5 w 1193"/>
                <a:gd name="T1" fmla="*/ 58 h 1230"/>
                <a:gd name="T2" fmla="*/ 1193 w 1193"/>
                <a:gd name="T3" fmla="*/ 0 h 1230"/>
                <a:gd name="T4" fmla="*/ 0 w 1193"/>
                <a:gd name="T5" fmla="*/ 1230 h 1230"/>
                <a:gd name="T6" fmla="*/ 175 w 1193"/>
                <a:gd name="T7" fmla="*/ 58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49A55611-5352-4A3E-9DE7-4C7F691B08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ACEA5F3F-5DA5-41AE-90FE-5099FCBFAF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09185B7F-CA60-4C68-B52B-9CF0845B7C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C97F2B6D-5C8D-4C5B-BCC0-51AA621E81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203F9A2B-9460-4675-A915-507D57FE08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91FB5289-EC59-483E-9BBF-957C1FAD7B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6484AB01-21DF-4B51-A4BD-8D57B37E29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20083021-C810-4512-8B19-F5334BAEA6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D50B32A5-B278-4A68-96C5-C97A9B2B2D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72B30F30-3B9A-40F2-9F2C-279E919279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229C5944-8D3F-457A-81D4-195594871D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1529EDF5-8CD2-41AD-B1D8-7CDD188D42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47AE32BF-8406-421B-BBED-DF9DED218E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024BB2F3-D9C0-48C3-B9F7-2BD5B4E334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DC17CBF6-3898-4275-B64E-06881104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5DA3B6CF-E125-49B0-AB41-CAA5A1F4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BAA17D82-BF25-44B1-9794-36F3693A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60C31-876B-4C81-A25A-3F431559913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930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>
            <a:extLst>
              <a:ext uri="{FF2B5EF4-FFF2-40B4-BE49-F238E27FC236}">
                <a16:creationId xmlns:a16="http://schemas.microsoft.com/office/drawing/2014/main" id="{CDE738E6-8E8F-4DDA-9102-74DEB3B85CFB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03D626C7-BE4D-4244-B2EC-623034433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134D5591-C07F-461D-AF32-A1F4ADF8E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271C3522-6C31-424A-8887-037A5EE89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B88E41C3-253B-4787-A754-50C30846B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5A8D2048-0D23-4B04-ACEC-4D55BF3B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22057097-DC2B-4549-A943-69D60A528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C9824A8C-6F8E-40D4-97FB-313B52879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0B204F4C-AA85-4F8B-89E6-6123A21DB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6C71C1C6-3E58-425D-BC46-E51A9321C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3B913007-E507-4DDB-87B6-293A0CB2D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96ECDFBC-CDBC-40F9-8B6D-08D247315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21C6CB55-D89B-48B2-B8F8-8E5C4532C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562AE3F1-FC15-4176-91A9-10991E7D7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9666AE0F-CBD6-4854-AF4C-549F88C6C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0187F1B2-1E3B-42D2-ABA5-35AF2BBE3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93582B4E-67FC-4A3F-8EF1-E88607679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E87BE17F-1197-442A-8920-7627F4683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F7F7712F-35BB-44A1-97AA-580692834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F2AFA705-F186-4C1C-A771-F0C9A8C2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90FEB8DB-9DD3-4467-8D3A-BC2CB794F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07741268-DEB8-4013-BD61-854A0B567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64B7CD1B-C86E-49A1-B268-0B30CBAAC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8739C52F-D329-489D-8CE5-C7CC1F9A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D9011153-7C32-4805-B758-91FDA3DC1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86C7604D-13A3-4269-A728-C8F8834CB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B7461417-75EE-4E30-9445-54DBF37DF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A70209B9-EFB3-424A-90A5-1D60D3EC2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7BFB16CA-7B63-45F4-9B05-04D1863E0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178D7D11-C67C-4E72-AA19-A9D331DD7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45C89CB8-317E-42ED-AADE-C322A3F12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4362600B-2166-4EC2-BFC6-8AB4E4686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08346B7B-4557-4020-B8F0-8C624AFAC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B1322197-80E5-4252-9DC6-D2B903282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1F38F425-A28D-4ADB-9C13-0C5938D5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329A8855-CA10-4FFA-9007-944CB3599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A932CA0C-511A-414F-9855-2698633B7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F1246AB7-74CF-4FD8-B91B-E91231281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CAA947FE-A9DC-4F66-BC76-5BEA198E1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31AD7CB8-069D-4EA0-A88C-5E090E4DA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5CF13E9B-51F7-4509-B115-90E11E2E1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A713E708-5707-4332-B03B-96741AC12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1082FFCC-FD81-48AF-8FB7-EFF9B6C2A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2">
            <a:extLst>
              <a:ext uri="{FF2B5EF4-FFF2-40B4-BE49-F238E27FC236}">
                <a16:creationId xmlns:a16="http://schemas.microsoft.com/office/drawing/2014/main" id="{39BFF644-6D48-4DF4-AC3E-38CDB1BA5D0F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FB4C5666-E9B0-4596-BEA1-C1933F8AE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ED56260A-487B-43FB-BC39-936258381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3FC8994C-A5EC-4FF8-8025-2DDFA73BB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58AD300B-8569-47B0-9F73-7B8F0A21D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1A8279B-7BD3-4568-8D68-535816972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2CB1C817-4C6E-4A05-88C2-152F22720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5E24EA63-1615-450C-9993-489F51DB4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DDADFA81-3904-4E0A-AD71-1823B5F6B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E831851A-F7FF-49C7-8297-9D37CB3D6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6D1A0E3D-1DFE-486F-9E50-3DCBF107C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73AABD95-7E37-4D4C-8AEA-D02D943AE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392D9929-FA3A-4393-AA2F-C99E38DCA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3714468-55BD-4914-94EA-3E9DB6FEA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B41C7171-2EBE-4CA8-9497-285A14F36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58021524-2C16-4C1B-8AC2-BBB1C0E70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F675D55C-DD76-4C2B-A4E5-2AAFBAE13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CACC6940-DA7D-4270-BF15-581253C1E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FA24A0CB-157C-45C7-83BC-B11C4F527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44CA0CDD-8E51-41AF-9976-015009C7A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9DFDD7F0-8D6B-4179-B18A-D376ECEEA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F81638D9-A5C2-4C5B-8576-40E05CB64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323E1090-CC8A-4E35-AFAD-96F123D7A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7F3E7EE2-2475-478A-BF98-A84C6BD34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5B417AD5-26AD-4F2A-875D-355DE9D16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44B23C38-E61D-4591-8B65-033AA78ED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8C306CA3-0313-4119-87BB-F93430E01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5F66D0CD-51D7-4823-A219-02D24957F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5EF62E60-3CED-4086-9241-534CFE732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E93790E1-9DEA-4B19-9A4B-A6354911E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58CD3BA8-4271-4121-8E32-AEA5E798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F587D239-C31F-4C3C-8CAD-96D9EF5A8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FE5E2BB9-8DF7-49A5-BCB7-5E10DE55A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6DADDCD0-2ADD-42BA-93AA-EB0D03CF0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BB2AC144-B6DA-4FAF-B4CB-9B54F00F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36EF008B-DA6B-4644-A1DC-710C922A2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14AD3216-6786-4381-BCF8-797195E79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7E4A8279-529B-41F5-81EC-D3316C52A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091E0DD8-4716-42CE-B318-400676068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1B1642BE-0954-4EE6-A78E-DBB9DFBFD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B3DB8626-21D7-4BD9-8617-8DFFC66A1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4CF00A69-585F-42C7-912C-D0B8DC104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954EF08C-3609-4FDD-BC3B-C8E751EA3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D46FEBFD-825B-4FF1-96C5-31C10CAFE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A0FE23CA-5623-4314-9995-126BF3A91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27675BF4-4565-4FE3-B92A-46182688A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8F6FBEBE-120C-4F0A-B32C-6472D0D2E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4158D55F-F1E8-47B3-AC7C-F88F03261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9AC1A388-7444-43AD-AACC-2FF77E7C9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8A91298A-0C56-4342-BF72-B1EBAC8D4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C9F0EB6A-847B-45D6-B777-C15122481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8C796BCD-3521-4F85-A0A0-B93E47E9B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7A22C4D0-A7B4-4A8B-9B26-B3B35352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100B25A9-455B-45BD-8C36-8EF5FF52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6140CFE8-6EE3-47A7-9027-D2537E1E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F78DC-0C1B-4C76-B38E-F8CF233AABB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2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DAEDD8D-8EC3-4D52-990B-B026CD4524AC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D7F7C28D-66BE-45FB-9B1F-4A66AE22B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2C9CDD0C-5F53-4D58-9BE0-D02840A9F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8E94A781-79AD-429D-9CF9-14451E92E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595F4FF3-7D59-4E50-8524-726FB88D8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9FBCF22F-301D-4524-A207-44EB334AB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DB64C906-7385-4A7D-BC70-7ADDBD590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B31444D7-C1BC-4C2B-8C81-14837AD57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0DFD9EFE-B7C1-4958-A147-01E84DF2B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BE758CB4-9ACF-4B36-9172-74C1FD693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5B648DB0-988A-4E18-A892-304C9FA99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1CB40DCD-0992-4C0C-8952-61E3086A4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F3DC5962-03A1-4484-AA6A-E47100ECF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3ED47EF5-167E-4C01-AA6F-C03C03130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B4545BBB-FBC2-421C-ADDB-BE550266B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98946547-3837-4FD5-855E-2C6C951FE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E1FE72FC-577B-4FB7-917F-1C2059CC1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25626CD2-AFF9-4317-AF9B-832747A7E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8F62DB63-7199-4076-BC68-756517052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7D01B05F-A32A-4814-9856-8B000B332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C86FAA4A-4CAB-47FC-A866-364276724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A1B417C2-3843-484A-98E8-E69997C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EE909EF5-9369-42DD-9EE0-09BA2505A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EB7AD556-C6DC-44A8-B98C-05A5044BF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0D368CCF-A402-47C2-8CDD-95DE19E26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370615C8-146A-4436-86EC-19D6E6A06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3AA764E2-D120-444F-A23C-DD1E3A15C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9F2C7788-DB11-4C84-9680-CF75331A3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FB63C73B-D2E5-42D9-A4EB-F5FA839F8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342A7126-6C0D-445A-A591-632D68DFF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07C27603-D9FB-495D-B3BD-2B4DD8DA3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95436C34-70F4-43BB-8443-064F794FE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3D7B5B0C-DD4C-46E0-A6B9-30C42CAA9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C277A2A1-97B8-4FFD-BC7A-2D70AA2A7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7F31B381-3F54-43D9-8BF8-D9BD3B571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2610AD38-CFC6-4CAA-B776-EA8B37AA6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2876207D-8E02-456A-98CB-5F1F2DA25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1C8AE079-866D-405C-B552-BE74BDE56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4A091153-3C0B-4760-BB1D-D6C05BA02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C6BA2243-B293-4D46-B85B-3F7DBE3D4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6ED150A9-D3C8-4D92-8D9A-BA08B70B2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49E1B51C-1350-40DE-8546-2E383FCA4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43D42BA4-7D40-4956-A09D-9AD6B6C28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5632200D-63C7-4760-B4AA-FB812862EA5B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48673F9-6FB1-4C13-A8DC-D7F5FA61F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E23CCE37-32B9-4C37-9914-16248958A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1DB5B796-A76A-48A2-8477-9A71348E4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CC7EF16B-F2ED-46C3-806E-EDE5BEFC5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CCCA4D4A-49AB-437D-B305-1DB5293C7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ABADD602-E48E-417E-A872-18D352351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244D0D54-F067-403F-9FBE-06B60A3D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0130D566-CF3D-495D-8644-396FE8E65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958ED4C7-6AB9-4CFC-B6EE-C5EE993C1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85F43D5F-38A6-4208-A836-7338D5FD0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659A09A9-CB65-4736-BE3C-0D0B6F52A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261E3D07-3EB5-4D65-A41C-0B6938F18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A3037BB1-3DB4-4C0A-AF1F-2EC0D0DEB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B43ADF99-7FFC-435D-8014-C5D87E485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FFBA3DF7-3E35-4BE2-8C74-187DD97EF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2665A1D9-5155-44A7-AED6-D1EF89406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0FA085B5-D5D5-48D0-8EF4-131FF6A1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F98BC5A3-11F1-4241-A577-0AB911158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BA7E714F-5654-4FF9-BBED-0269F8A11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2DAA6CD9-6836-42B8-A43A-6C3329439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21E92BAB-B298-41D9-A4CF-E2960DA33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08FB586A-6F8C-41A1-8C41-C64EC3709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88BA6FE8-0337-4C44-96B3-19B253DDB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E787F2A7-B25D-40F6-A27A-6A2AA7BD7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9F856D16-61F3-4A46-B948-DC0945CE8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DEEF556F-9B74-4C5F-B6CF-58A2A43E8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476E861C-8E2D-4723-BB19-EDDD16967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6AF6FD9E-E8B7-416E-B9B9-379352628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10B61E86-E56D-4EC0-91FB-BB6003325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F66C4F5D-E6E7-4E01-A77B-DE0B01C28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3559D745-EDDB-4884-8E4A-FC1B13AB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B1D7DD2F-6A86-46B3-A2F2-E81A08DB5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E060B656-1BB6-45D2-BC10-5927B9C3B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51EAE38C-41D0-48C6-98D5-A159495D2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3310F281-0243-49AE-A76E-57FAD8E9F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9B57FF36-94D0-48A1-B1BA-5293D36D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DCCDEED7-3930-4AD9-8639-A7536FC85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6EB25592-F9C0-4DD3-918C-99C3640FE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0F163384-2C30-498B-86F7-3486EE3FE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70A6F0F3-0E9E-4EEC-98D7-57B45A6DC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03E5DA07-E934-4AEC-8B5C-415B7C2D1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5B0AB61B-6601-4C03-B014-1FB4700C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4A278DEE-AB5F-472B-854A-282645B05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B3DB0D09-647E-4597-9C79-599F837CB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9F5155E2-F525-4799-A096-C6FC8A01A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74C05DFC-D6BD-464A-8017-C6C93F638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6C2AFB28-C887-40A3-8262-27C95C8B4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ACA556A8-33F9-4803-A467-B2F9981FF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971D4DEC-1A28-4761-8F07-918A6E58E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C6F0C808-D7AE-4737-AAF2-1DB59503F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077DB7BA-6517-4CE2-B332-DC1E79E50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D540A099-028B-4AB1-9842-DF8E6FD7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B54097D4-BC31-4FE3-8F30-F6FB32F2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C367A0B5-2144-459F-9E75-CADDA54E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F4B4A9-BE81-4A30-98BD-DE8B6632FBD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494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BFF2FA9-167B-4D5C-8879-2D65AEA8CE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C963435-DB1A-4D1C-AFDF-97A844BF5B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8E94BBD-D62B-48B5-80C3-6E0D11E032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E874F-262B-457A-BBB7-2DB5ACFEEAD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163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5935016-DF67-484C-A28F-7D70A82E9F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241F2DD-187F-482D-8E64-F63F1088EB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1F803D4-1C59-4D59-8708-7B3464EC5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3AA9C-9D19-429A-96D2-C7C0D55D0D7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09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8297288-F96A-46BD-B9BA-83A3ADFDAD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5342C56-6553-41CF-AD1C-0996AEA1B9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AC20C90-EA3A-43AC-A358-F4A1081F39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DC7FAF-87E4-4FAD-95DC-B99FB91328E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87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189C7C3-639C-49EE-AF41-E28FDAABF7DC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F2FEA4E8-625A-467B-8BBF-6C224F4F6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4D99E579-52B4-4BE8-AA3B-1C518BF44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058D616-6762-4772-A5B2-103A680B6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4996D213-627C-476E-A2F3-5682E7CE1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98EB988E-4CDD-47B2-8D05-0AF4FEF6A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140985FA-4B43-4AD5-86AD-1EDFF5041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83223EF0-7BD9-4BCE-BC52-ED70E968D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AD28A581-E05C-4A5B-A6A8-B5CF3D122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6D5F44AC-7F32-4FFB-A781-0FD0B6504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E9C789D-BC93-49A5-BF55-E4883CE13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BBF52488-CE3C-47BD-B5AA-C615484EA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75A8CB41-3EC5-40A3-B42A-9DD67AB3A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C1A2295B-6417-4099-8491-DE3A33054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77A44E1-877B-442A-A2E6-0F7756052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63431D04-9978-4F7C-BE66-05BAB7C83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2D70BD75-87D7-4BFC-B868-63CEFA92F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007B6307-5259-4868-A871-E741B785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D7D415DC-D3C5-401A-98D6-D91FF328C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BAE87233-1F73-4AE4-8588-ACCA38F7E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1E3ED63A-64A4-4AC8-95A0-0AB7A66A9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3222F3D0-EAED-4A98-8D28-80713F419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351F6CD1-17D5-488E-8C7E-AC5316052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681D43DD-A9F6-4141-AB11-52071093D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DBD0FE7F-1027-4808-A5BB-5B2E6C1A8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D5D626D2-8939-419E-9814-63E5C1A7B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69AA4EA-A19D-457C-8847-29C82B25D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27D51496-1C2A-42E0-9BD4-80A0C77F4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0EFA84A5-9093-429C-B7BD-FED28AA7C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F79BAD8F-A721-47F0-8D97-73DDD3BD4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25453E2-8D38-4BA4-B2F9-84289A7CE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2B11D72A-9D4E-4C7D-B294-08E22BC3C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F036CB90-5A35-42ED-AB27-B7332EA32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41297334-E1B1-49C4-8E7A-163AFC1E1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3B3B5AEF-2FB2-4957-A933-C49CF4897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4AD0F646-3682-441B-8D5B-21DA2D07E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80A5B61D-4949-4730-8036-81410777C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742F55EB-4358-43E8-8472-3BD99138E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419A2863-4075-484F-9F0D-B8E931A8F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A8FA7AC5-E39D-46A5-BB05-0D38E7626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212EFDDF-6BA0-4034-8DE5-09E679610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9E08919A-918F-49A0-AEB3-484E0B818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8D3A0E74-4A00-4765-BAFD-FDBD85CAC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95">
              <a:extLst>
                <a:ext uri="{FF2B5EF4-FFF2-40B4-BE49-F238E27FC236}">
                  <a16:creationId xmlns:a16="http://schemas.microsoft.com/office/drawing/2014/main" id="{7B0EEA2F-C944-441C-B973-8151865B4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6" name="Oval 96">
              <a:extLst>
                <a:ext uri="{FF2B5EF4-FFF2-40B4-BE49-F238E27FC236}">
                  <a16:creationId xmlns:a16="http://schemas.microsoft.com/office/drawing/2014/main" id="{DB726811-0DC6-43C5-9AB5-9BCFB6FCB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3656B8CC-53CA-4623-A453-BDD920B9C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8" name="Oval 98">
              <a:extLst>
                <a:ext uri="{FF2B5EF4-FFF2-40B4-BE49-F238E27FC236}">
                  <a16:creationId xmlns:a16="http://schemas.microsoft.com/office/drawing/2014/main" id="{DB45F526-3271-42BA-9D69-DFB0014B4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9" name="Oval 99">
              <a:extLst>
                <a:ext uri="{FF2B5EF4-FFF2-40B4-BE49-F238E27FC236}">
                  <a16:creationId xmlns:a16="http://schemas.microsoft.com/office/drawing/2014/main" id="{956BCBD9-6626-46F2-990C-9121A8C14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Oval 100">
              <a:extLst>
                <a:ext uri="{FF2B5EF4-FFF2-40B4-BE49-F238E27FC236}">
                  <a16:creationId xmlns:a16="http://schemas.microsoft.com/office/drawing/2014/main" id="{34DEC46E-EC92-4F5B-BD43-53F86C49A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Oval 101">
              <a:extLst>
                <a:ext uri="{FF2B5EF4-FFF2-40B4-BE49-F238E27FC236}">
                  <a16:creationId xmlns:a16="http://schemas.microsoft.com/office/drawing/2014/main" id="{51FD2D75-DF81-44E8-8291-97B56108E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Oval 102">
              <a:extLst>
                <a:ext uri="{FF2B5EF4-FFF2-40B4-BE49-F238E27FC236}">
                  <a16:creationId xmlns:a16="http://schemas.microsoft.com/office/drawing/2014/main" id="{A9240235-797E-4CFF-8F51-DB1C80EAF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Oval 103">
              <a:extLst>
                <a:ext uri="{FF2B5EF4-FFF2-40B4-BE49-F238E27FC236}">
                  <a16:creationId xmlns:a16="http://schemas.microsoft.com/office/drawing/2014/main" id="{B97C90CC-48C6-4886-A72A-4DD56CA74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54" name="Group 54">
            <a:extLst>
              <a:ext uri="{FF2B5EF4-FFF2-40B4-BE49-F238E27FC236}">
                <a16:creationId xmlns:a16="http://schemas.microsoft.com/office/drawing/2014/main" id="{F6512F77-F3EE-4CD7-ADD8-6388026B0D1B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0A1F8601-4DED-4D2E-B5B8-0D2D92E51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2FF3F1AC-3252-47D3-8E0B-C0296D64B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A1E8C79E-9B36-4986-8712-62E361963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8AB250AB-2AA2-40D6-9C76-23BA35917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5C83E6AE-33F6-4129-97A1-563746486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0C200E4A-D77D-4BBD-ACAC-98436B419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7BD9262C-E9F6-4F02-BEBF-72F594E92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5210AAF-3EB7-4F52-A251-B28975AE0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F5FD7991-3E9C-44C3-9ED4-14669F3CF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C3212A49-FB19-497D-A116-F6F708F18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912B1FA-D394-4463-9082-878E04735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1DBC812-F242-4FDC-A051-B33C4F087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D5B8217-8C01-4CA8-B13F-623951F9E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7CE4E4E1-B92F-4CA4-B0A1-4DC13F57E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54D009D4-9898-4E86-BD12-50CD7A22F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434FA09-4DCD-4B4C-B1B6-3DC4C7A18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43E0223E-C5D7-4CE2-9DE5-1AC367CCC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65226104-C66B-416E-89D4-07C674864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CE25A9D9-F1B2-4B32-B79B-452CDFE4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B37D07ED-26A2-4E8B-BD62-FE53E22A4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E6B42A42-11F6-48D1-9F1F-7FC166BCD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2">
              <a:extLst>
                <a:ext uri="{FF2B5EF4-FFF2-40B4-BE49-F238E27FC236}">
                  <a16:creationId xmlns:a16="http://schemas.microsoft.com/office/drawing/2014/main" id="{20A738F6-A57B-40E5-9CFF-FF23795D2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id="{93E6B11C-1C97-4425-8C4C-03701239E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9DA3163F-E0D1-4020-BC8B-C3DF85628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4FC602C3-F1BC-4F83-AF55-CF1A29B1A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>
              <a:extLst>
                <a:ext uri="{FF2B5EF4-FFF2-40B4-BE49-F238E27FC236}">
                  <a16:creationId xmlns:a16="http://schemas.microsoft.com/office/drawing/2014/main" id="{543DF59F-A187-4888-9725-B6137AAFC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5A2DC3B8-D548-4B5A-BE14-CF924156F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2F914978-8BD1-49C7-8C73-414B4F8D2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94C01836-3D5E-4446-BABC-81BFFC706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861C7B1C-35C3-4932-94A6-136E38919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id="{A62FEFD0-56CF-4C09-A718-CAB6FE284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194C8624-99FA-4B67-A5E9-3F075D36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>
              <a:extLst>
                <a:ext uri="{FF2B5EF4-FFF2-40B4-BE49-F238E27FC236}">
                  <a16:creationId xmlns:a16="http://schemas.microsoft.com/office/drawing/2014/main" id="{FE532148-9D13-4B4A-8DFB-63E15563E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4">
              <a:extLst>
                <a:ext uri="{FF2B5EF4-FFF2-40B4-BE49-F238E27FC236}">
                  <a16:creationId xmlns:a16="http://schemas.microsoft.com/office/drawing/2014/main" id="{AE785A8B-B77D-4486-8581-A21954AC7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104">
              <a:extLst>
                <a:ext uri="{FF2B5EF4-FFF2-40B4-BE49-F238E27FC236}">
                  <a16:creationId xmlns:a16="http://schemas.microsoft.com/office/drawing/2014/main" id="{5E6C1978-F9E1-4E39-970A-7B2062168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105">
              <a:extLst>
                <a:ext uri="{FF2B5EF4-FFF2-40B4-BE49-F238E27FC236}">
                  <a16:creationId xmlns:a16="http://schemas.microsoft.com/office/drawing/2014/main" id="{12D52654-636E-43E5-8396-71D763C7D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106">
              <a:extLst>
                <a:ext uri="{FF2B5EF4-FFF2-40B4-BE49-F238E27FC236}">
                  <a16:creationId xmlns:a16="http://schemas.microsoft.com/office/drawing/2014/main" id="{43862E6F-D39B-45D7-94F0-62A0C68EA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107">
              <a:extLst>
                <a:ext uri="{FF2B5EF4-FFF2-40B4-BE49-F238E27FC236}">
                  <a16:creationId xmlns:a16="http://schemas.microsoft.com/office/drawing/2014/main" id="{4DE0B7C4-06E4-48E6-BEBA-3255F22E6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8">
              <a:extLst>
                <a:ext uri="{FF2B5EF4-FFF2-40B4-BE49-F238E27FC236}">
                  <a16:creationId xmlns:a16="http://schemas.microsoft.com/office/drawing/2014/main" id="{109443AC-F3B4-41CC-B5ED-3AA9E14EA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9">
              <a:extLst>
                <a:ext uri="{FF2B5EF4-FFF2-40B4-BE49-F238E27FC236}">
                  <a16:creationId xmlns:a16="http://schemas.microsoft.com/office/drawing/2014/main" id="{0A616BC2-F5B6-4E31-A0C5-B2E93DC36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10">
              <a:extLst>
                <a:ext uri="{FF2B5EF4-FFF2-40B4-BE49-F238E27FC236}">
                  <a16:creationId xmlns:a16="http://schemas.microsoft.com/office/drawing/2014/main" id="{696E832E-2E2B-4176-9671-1EC783A05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11">
              <a:extLst>
                <a:ext uri="{FF2B5EF4-FFF2-40B4-BE49-F238E27FC236}">
                  <a16:creationId xmlns:a16="http://schemas.microsoft.com/office/drawing/2014/main" id="{C4B4685D-5617-45E6-824F-5A35CA44D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0F9313C1-C814-470E-85A0-A7F1195F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19C8E8DD-3D37-4253-9003-DC064BED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4FA98F13-FBEC-4D90-8320-463226A9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3434A-928F-49E9-A28C-068221695E4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0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28B61ED-B560-4C82-9903-C58594651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465496B-5591-44AF-BDC9-E9697A433F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629BFEB-9EDF-43EB-BB53-CB4ED051FC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14630-6604-47F9-BCE8-A25A2664DD1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329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48407C8-B402-4AB7-84E0-6BCEFD570B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DEAA8A5-9FCC-4542-BCCA-82014257DC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DFFD45A-65C8-49E0-999F-DC05F9FFE5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DC8F1-FE19-4E14-8C66-E3B8255B954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55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A8938-59DA-4717-B7E8-D4340A9F04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9FDCB-41EB-420D-B93C-BFEFD2EDB6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8BC26-EA53-4D00-88B3-93ABA81D98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5D73AA-D628-41E6-8FA1-37F2A8545E0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3714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A0541F-F65A-4987-8F21-78E2627048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C920B-D56E-4F72-B280-3A8A438F5D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5C4A3-E685-4689-A90D-7B0B3B0993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FDED4B-1B50-4491-A0A0-5DCC5E23F0B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99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AEAE643-65A0-4ECB-A149-7E62D0BAF507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6829BCE1-A64E-4478-9D7B-77658FC3B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E3EB3A44-8CD1-400E-8243-314B1A19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49808DFE-2D6A-4155-A778-D69FC3AF3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8A6C40C3-25EC-49F7-B092-45F917292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841FD7E1-4D43-49D6-AA1A-D36FB07C8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FE75B394-ED05-49F1-BE33-1F98153FD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06C8FBA5-DFAB-40BF-9737-C3BDCD635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5559D71F-8050-43CC-A7FB-2C1F84C9A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A956E1A6-8D63-495B-AF39-9C1CCED85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15CFF247-6731-47DF-BD00-9DD7FB4E1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09BE4AC4-7EA3-45B3-A40B-277054690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83657CBE-6658-4DA0-A9AA-6D1F5617C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8CACA33C-B792-4B17-B502-B4B30BE2A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FC14D469-FF3F-4345-865E-7212A609B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E700176F-1747-4288-8C4B-BB364165F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C95C74A0-A73D-4D7C-B685-37C510431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2374D08C-D947-4540-B4CE-27A018D2D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E7D457EA-808D-4DF3-819A-DA271F72C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064B6910-35D9-42C6-94B0-BEAD6C6CE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5596F7FC-CA57-44C6-9ADA-7AE924533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30836833-EDA3-4AEC-BA97-AE3BFE30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4DA90736-834D-4CE7-8C3A-2FA9F2047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F72E4076-8E2A-4554-BE72-456A6CE3C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AA298521-EDBA-45D0-93E6-410544377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55CA721B-F794-4E15-8D59-36A12F018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2079F8DD-B175-4702-A46E-B5EF9C477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2B846534-4DF4-4098-BCC3-4D33DE86C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DB7BE503-D230-4611-A7A5-ABB04FA5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41A7FCA1-571B-4758-86E1-7997CC4D9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7AC1B341-E8B5-48D5-9D8F-9D1B69920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154A612E-EE87-4DD1-97E6-712F08684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EFD676AD-B5B8-4FE1-A89F-E2F2D4FE3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041AA600-828B-47E4-B0F4-D1BC1DFED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E7990A22-E45E-47D1-A712-834E20398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AB35C760-E03D-4C79-A028-CB12AA1F3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FF740123-1AEE-4C49-A2D7-96157D8B4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77CFC0BC-2F08-49D5-AB59-FD596D120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A243EDA3-EF71-4639-9EA1-2EB8F9F84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BC22214D-109F-4E07-9AF4-ED6EED12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21BC58CC-18E5-4501-8801-2F72F718C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8504C6D7-A2EF-4675-BDC3-DE000FA8C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284E6D20-5C45-4172-9FF5-373E872FF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F6B1BD10-DFC7-46BF-B201-FCD9FEF44D23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05F93562-B252-4EDB-A234-1C0D745D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157F2C23-51F2-4D30-BA72-120437B52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4620208F-827B-4970-AFB3-89D16FCB1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BAA4636B-D187-46A9-99A1-D8F4545FE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EFAFBD42-D9D7-4158-B89B-8C63E9337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A9F0F6DF-40E2-43EB-A069-63624D7D3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F330061B-3D20-458E-8695-464222EC5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4D4B1A32-9696-46EE-BE37-E7F4156C2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CEAE959E-B7FC-48C6-BF71-CDF55DF44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2931262C-0B81-4957-BBEE-E23AA5835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98630ED4-94E6-4BD9-9FA7-2B843606B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FAF58587-ED65-4B3E-AD0A-D7B46B83E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D84318D7-14D1-4F31-A913-AE68548ED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8DA3CC9E-B9D5-4E74-BC8E-267385832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917E1F95-DCF8-45C9-9990-9B64CFE2D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BA708742-43BA-437E-B3F2-F944CA6A5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9C3006C6-64E8-4268-9D61-3D6B8884F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5246E9EF-B483-461F-8C9F-367219674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9AE4C89E-DDA1-4BE6-B0A3-2191E3585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92A9E955-216E-4E27-B468-798BA3444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753C2F53-5473-4428-8423-5DF9EA67F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CE026766-CEAD-469F-9AA9-13E2C7A4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3B403B85-1DB5-45FB-8DCD-3585EF9A6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400B13A2-65A2-4193-9C9B-7E3D3FCAD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5C503086-A306-4A4A-85B8-F688ED9FA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13B4C4A2-644B-4C82-918E-D98D1398C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40ED9347-6DEF-44AA-AD35-FE8C76A4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1940A506-B9D9-4DA6-9787-36CEC03B3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A8020B51-A4AF-4ABC-BC50-DBC51490A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5E682256-2AA9-4123-8EA1-E4BEC1053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5F99BB5F-B946-4CF7-8109-DE0F10699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97B8E879-D3C7-4EAD-803D-F0BF90260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6B38B7EF-1917-4FC7-982D-45E6D58A8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E98F8871-39BA-4A72-B247-73AD3A53A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31227DAB-786C-484C-B00E-F82ECB910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B6DB2C0F-1286-41DB-9CA6-970753979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5F2D3EE9-FBBC-4F19-93AD-1DB7B834D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B938B5ED-983A-4180-84DB-2375F6C34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C2F47176-8AEE-4E8D-8A0A-461868786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7F031764-1A49-4F85-9A1A-1868618A1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10C0774C-6CF2-4299-8458-854EE061E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797EDA83-DC01-45A3-9A26-F2B454345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71D8F595-2B65-42AE-84A6-24562CB2F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4D90485F-F791-4C5C-B957-B3D807B58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E8AB18C1-6CE8-465C-A785-A749EB496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F446EE9D-0630-4FC4-98AE-8EB9D786C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FDE70953-EE5E-487E-AEE9-CF9DA0C6D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C5969552-245A-4F4C-BF95-7ED505098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7DE8B0E1-B3A3-415B-AF23-C305B122C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C1FFC31D-8401-45A4-973E-CD1FD72ED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B2F3A1DC-D652-428D-9306-2CA643BB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F16E9C9F-7315-4BD0-BDC8-7376CD0C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79753A50-F53E-4AAF-856D-FBB15AB6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229F12A8-EF64-431A-A042-F4BF9162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437F3-4F9F-46F6-BEFF-30DC428CD46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5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51F06E7-DA8F-425A-BE5A-391B135C67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0677B38-F7E1-4FD0-B4C4-F788CE6C15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0BD236C-3416-41E2-A959-DFF7D3910D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FE5273-0DA2-47A0-B24B-B6D7CDBA57C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6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82F31E6-034A-4496-B2C6-A16BDD8018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2F96DF2-A7AC-4541-9B51-C45E7487CF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75789F2-687A-46FF-8957-508E8B473C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664954-ABEB-4CD5-AF5A-6E3381C52DB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9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97A8ACD-BB76-4833-8D54-B319128CD8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97F4769-0EBC-48C2-BFFD-8182700D3B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D30FD6F-A5C4-4054-880F-498D53A724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F9532-ECCD-4C27-9D9F-564187F6D3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6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856CF18-174F-45F5-A576-9C9D4C06A5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9D19695-E3B0-4A8C-97C2-8FF3C1DD1F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23DDEB0-A878-458B-B261-697DADAE8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DF47FE-998D-4EE7-BE8A-391CDBF598D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8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92050DD-947A-4D8C-8198-88D504E63B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81C5D93-1F23-432D-90F6-0703165518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CAEFF9B-5547-49B2-B21C-68BA1F39EA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FB85F6-EC7D-47D2-838B-6043CB55908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11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688A7DED-CF65-4DCE-9CA9-46141D84DB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A63DAA91-5B19-4260-B4BF-C9CFF94EAC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29DE02C3-AC36-453B-8964-C92167A7D72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91E6246B-5F2F-4AA5-83BD-880B79CA5C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D53EF37A-65AE-42DC-878D-1CE0E850E1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fld id="{9FE1F747-65B4-41DF-AC7F-C20D9C0ACA4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2" r:id="rId1"/>
    <p:sldLayoutId id="2147484809" r:id="rId2"/>
    <p:sldLayoutId id="2147484810" r:id="rId3"/>
    <p:sldLayoutId id="2147484811" r:id="rId4"/>
    <p:sldLayoutId id="2147484791" r:id="rId5"/>
    <p:sldLayoutId id="2147484790" r:id="rId6"/>
    <p:sldLayoutId id="2147484789" r:id="rId7"/>
    <p:sldLayoutId id="2147484788" r:id="rId8"/>
    <p:sldLayoutId id="2147484787" r:id="rId9"/>
    <p:sldLayoutId id="2147484786" r:id="rId10"/>
    <p:sldLayoutId id="2147484785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楷体_GB2312" panose="02010609030101010101" pitchFamily="49" charset="-122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BFAFEA9D-2130-4E77-9BC1-F5072039BA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F9739035-816E-466D-A2F5-E983AA826E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03BD86A4-F9BF-4121-AA5D-5E560F1B2C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8E7FE6CE-5DA8-49B8-92ED-34CB7557DD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F1531832-0B2C-41F0-A052-F3568FE3A4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fld id="{91CE2419-2BD1-4C60-B625-319514C2003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0" r:id="rId1"/>
    <p:sldLayoutId id="2147484812" r:id="rId2"/>
    <p:sldLayoutId id="2147484813" r:id="rId3"/>
    <p:sldLayoutId id="2147484814" r:id="rId4"/>
    <p:sldLayoutId id="2147484799" r:id="rId5"/>
    <p:sldLayoutId id="2147484798" r:id="rId6"/>
    <p:sldLayoutId id="2147484797" r:id="rId7"/>
    <p:sldLayoutId id="2147484796" r:id="rId8"/>
    <p:sldLayoutId id="2147484795" r:id="rId9"/>
    <p:sldLayoutId id="2147484794" r:id="rId10"/>
    <p:sldLayoutId id="2147484793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楷体_GB2312" panose="02010609030101010101" pitchFamily="49" charset="-122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A95A6CBC-5C12-40C9-9466-9D47421085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001F1CEC-E72F-465C-8C41-CD73EFE996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8839E895-481B-4A5E-93B0-70C90CCE81E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8BBAA4FC-E119-4407-961B-CBFED7A9215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F090EFE9-7F25-4F4C-BC07-67DF5489C5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fld id="{BF150304-D8A1-4BD7-98CA-36A4C3E8377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8" r:id="rId1"/>
    <p:sldLayoutId id="2147484815" r:id="rId2"/>
    <p:sldLayoutId id="2147484816" r:id="rId3"/>
    <p:sldLayoutId id="2147484817" r:id="rId4"/>
    <p:sldLayoutId id="2147484807" r:id="rId5"/>
    <p:sldLayoutId id="2147484806" r:id="rId6"/>
    <p:sldLayoutId id="2147484805" r:id="rId7"/>
    <p:sldLayoutId id="2147484804" r:id="rId8"/>
    <p:sldLayoutId id="2147484803" r:id="rId9"/>
    <p:sldLayoutId id="2147484802" r:id="rId10"/>
    <p:sldLayoutId id="2147484801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楷体_GB2312" panose="02010609030101010101" pitchFamily="49" charset="-122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reeform 119">
            <a:extLst>
              <a:ext uri="{FF2B5EF4-FFF2-40B4-BE49-F238E27FC236}">
                <a16:creationId xmlns:a16="http://schemas.microsoft.com/office/drawing/2014/main" id="{8D9AE1AA-D7B2-4B55-AE1A-1EF8E58EA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1978025"/>
            <a:ext cx="26987" cy="28575"/>
          </a:xfrm>
          <a:custGeom>
            <a:avLst/>
            <a:gdLst>
              <a:gd name="T0" fmla="*/ 34 w 34"/>
              <a:gd name="T1" fmla="*/ 17 h 35"/>
              <a:gd name="T2" fmla="*/ 17 w 34"/>
              <a:gd name="T3" fmla="*/ 35 h 35"/>
              <a:gd name="T4" fmla="*/ 17 w 34"/>
              <a:gd name="T5" fmla="*/ 35 h 35"/>
              <a:gd name="T6" fmla="*/ 0 w 34"/>
              <a:gd name="T7" fmla="*/ 17 h 35"/>
              <a:gd name="T8" fmla="*/ 0 w 34"/>
              <a:gd name="T9" fmla="*/ 17 h 35"/>
              <a:gd name="T10" fmla="*/ 17 w 34"/>
              <a:gd name="T11" fmla="*/ 0 h 35"/>
              <a:gd name="T12" fmla="*/ 17 w 34"/>
              <a:gd name="T13" fmla="*/ 0 h 35"/>
              <a:gd name="T14" fmla="*/ 34 w 34"/>
              <a:gd name="T15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5">
                <a:moveTo>
                  <a:pt x="34" y="17"/>
                </a:moveTo>
                <a:cubicBezTo>
                  <a:pt x="34" y="27"/>
                  <a:pt x="26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lose/>
              </a:path>
            </a:pathLst>
          </a:custGeom>
          <a:solidFill>
            <a:srgbClr val="35A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62" name="组合 6">
            <a:extLst>
              <a:ext uri="{FF2B5EF4-FFF2-40B4-BE49-F238E27FC236}">
                <a16:creationId xmlns:a16="http://schemas.microsoft.com/office/drawing/2014/main" id="{C1DFFDF3-CD92-4D58-9C22-7A1929279467}"/>
              </a:ext>
            </a:extLst>
          </p:cNvPr>
          <p:cNvGrpSpPr>
            <a:grpSpLocks/>
          </p:cNvGrpSpPr>
          <p:nvPr/>
        </p:nvGrpSpPr>
        <p:grpSpPr bwMode="auto">
          <a:xfrm>
            <a:off x="1890713" y="2249488"/>
            <a:ext cx="5105400" cy="4608512"/>
            <a:chOff x="4955" y="1770"/>
            <a:chExt cx="9305" cy="8682"/>
          </a:xfrm>
        </p:grpSpPr>
        <p:pic>
          <p:nvPicPr>
            <p:cNvPr id="15363" name="Picture 112">
              <a:extLst>
                <a:ext uri="{FF2B5EF4-FFF2-40B4-BE49-F238E27FC236}">
                  <a16:creationId xmlns:a16="http://schemas.microsoft.com/office/drawing/2014/main" id="{07D7A861-01CB-4B34-A639-38E5C4D532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" y="10330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364" name="组合 5">
              <a:extLst>
                <a:ext uri="{FF2B5EF4-FFF2-40B4-BE49-F238E27FC236}">
                  <a16:creationId xmlns:a16="http://schemas.microsoft.com/office/drawing/2014/main" id="{FE3AD7D1-AFFA-4D32-98B5-9C695EFDAB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5" y="1770"/>
              <a:ext cx="9305" cy="8675"/>
              <a:chOff x="4955" y="1770"/>
              <a:chExt cx="9305" cy="8675"/>
            </a:xfrm>
          </p:grpSpPr>
          <p:pic>
            <p:nvPicPr>
              <p:cNvPr id="15365" name="Picture 113">
                <a:extLst>
                  <a:ext uri="{FF2B5EF4-FFF2-40B4-BE49-F238E27FC236}">
                    <a16:creationId xmlns:a16="http://schemas.microsoft.com/office/drawing/2014/main" id="{2F5B96E9-9F9B-4920-9451-B7D39F4C75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3" y="10308"/>
                <a:ext cx="3942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5366" name="组合 4">
                <a:extLst>
                  <a:ext uri="{FF2B5EF4-FFF2-40B4-BE49-F238E27FC236}">
                    <a16:creationId xmlns:a16="http://schemas.microsoft.com/office/drawing/2014/main" id="{8BF09CEE-128F-4471-8559-BBE79F90B6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55" y="1770"/>
                <a:ext cx="9305" cy="8655"/>
                <a:chOff x="4955" y="2115"/>
                <a:chExt cx="9305" cy="8655"/>
              </a:xfrm>
            </p:grpSpPr>
            <p:grpSp>
              <p:nvGrpSpPr>
                <p:cNvPr id="15367" name="Group 113">
                  <a:extLst>
                    <a:ext uri="{FF2B5EF4-FFF2-40B4-BE49-F238E27FC236}">
                      <a16:creationId xmlns:a16="http://schemas.microsoft.com/office/drawing/2014/main" id="{BC005DE9-08AB-46FC-9C76-03154536C4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55" y="2115"/>
                  <a:ext cx="9305" cy="8655"/>
                  <a:chOff x="0" y="0"/>
                  <a:chExt cx="5908675" cy="5495924"/>
                </a:xfrm>
              </p:grpSpPr>
              <p:sp>
                <p:nvSpPr>
                  <p:cNvPr id="15368" name="Freeform 115">
                    <a:extLst>
                      <a:ext uri="{FF2B5EF4-FFF2-40B4-BE49-F238E27FC236}">
                        <a16:creationId xmlns:a16="http://schemas.microsoft.com/office/drawing/2014/main" id="{02323AD4-CA3A-4301-B741-C24E585FE2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03913" cy="4611687"/>
                  </a:xfrm>
                  <a:custGeom>
                    <a:avLst/>
                    <a:gdLst>
                      <a:gd name="T0" fmla="*/ 5215 w 5431"/>
                      <a:gd name="T1" fmla="*/ 0 h 4241"/>
                      <a:gd name="T2" fmla="*/ 216 w 5431"/>
                      <a:gd name="T3" fmla="*/ 0 h 4241"/>
                      <a:gd name="T4" fmla="*/ 0 w 5431"/>
                      <a:gd name="T5" fmla="*/ 216 h 4241"/>
                      <a:gd name="T6" fmla="*/ 0 w 5431"/>
                      <a:gd name="T7" fmla="*/ 4026 h 4241"/>
                      <a:gd name="T8" fmla="*/ 216 w 5431"/>
                      <a:gd name="T9" fmla="*/ 4241 h 4241"/>
                      <a:gd name="T10" fmla="*/ 5215 w 5431"/>
                      <a:gd name="T11" fmla="*/ 4241 h 4241"/>
                      <a:gd name="T12" fmla="*/ 5431 w 5431"/>
                      <a:gd name="T13" fmla="*/ 4026 h 4241"/>
                      <a:gd name="T14" fmla="*/ 5431 w 5431"/>
                      <a:gd name="T15" fmla="*/ 216 h 4241"/>
                      <a:gd name="T16" fmla="*/ 5215 w 5431"/>
                      <a:gd name="T17" fmla="*/ 0 h 4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431" h="4241">
                        <a:moveTo>
                          <a:pt x="5215" y="0"/>
                        </a:moveTo>
                        <a:cubicBezTo>
                          <a:pt x="216" y="0"/>
                          <a:pt x="216" y="0"/>
                          <a:pt x="216" y="0"/>
                        </a:cubicBezTo>
                        <a:cubicBezTo>
                          <a:pt x="97" y="0"/>
                          <a:pt x="0" y="97"/>
                          <a:pt x="0" y="216"/>
                        </a:cubicBezTo>
                        <a:cubicBezTo>
                          <a:pt x="0" y="4026"/>
                          <a:pt x="0" y="4026"/>
                          <a:pt x="0" y="4026"/>
                        </a:cubicBezTo>
                        <a:cubicBezTo>
                          <a:pt x="0" y="4145"/>
                          <a:pt x="97" y="4241"/>
                          <a:pt x="216" y="4241"/>
                        </a:cubicBezTo>
                        <a:cubicBezTo>
                          <a:pt x="5215" y="4241"/>
                          <a:pt x="5215" y="4241"/>
                          <a:pt x="5215" y="4241"/>
                        </a:cubicBezTo>
                        <a:cubicBezTo>
                          <a:pt x="5334" y="4241"/>
                          <a:pt x="5431" y="4145"/>
                          <a:pt x="5431" y="4026"/>
                        </a:cubicBezTo>
                        <a:cubicBezTo>
                          <a:pt x="5431" y="216"/>
                          <a:pt x="5431" y="216"/>
                          <a:pt x="5431" y="216"/>
                        </a:cubicBezTo>
                        <a:cubicBezTo>
                          <a:pt x="5431" y="97"/>
                          <a:pt x="5334" y="0"/>
                          <a:pt x="5215" y="0"/>
                        </a:cubicBezTo>
                        <a:close/>
                      </a:path>
                    </a:pathLst>
                  </a:custGeom>
                  <a:solidFill>
                    <a:srgbClr val="161D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5369" name="Group 115">
                    <a:extLst>
                      <a:ext uri="{FF2B5EF4-FFF2-40B4-BE49-F238E27FC236}">
                        <a16:creationId xmlns:a16="http://schemas.microsoft.com/office/drawing/2014/main" id="{50BBB8C3-EE88-4D0A-B036-3ACB777FA92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5908675" cy="5495924"/>
                    <a:chOff x="0" y="0"/>
                    <a:chExt cx="5908675" cy="5495924"/>
                  </a:xfrm>
                </p:grpSpPr>
                <p:pic>
                  <p:nvPicPr>
                    <p:cNvPr id="15370" name="Picture 114">
                      <a:extLst>
                        <a:ext uri="{FF2B5EF4-FFF2-40B4-BE49-F238E27FC236}">
                          <a16:creationId xmlns:a16="http://schemas.microsoft.com/office/drawing/2014/main" id="{1913C1F0-129B-4BE3-AC1A-1530839270E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00213" y="4567237"/>
                      <a:ext cx="2503488" cy="9286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5371" name="Freeform 116">
                      <a:extLst>
                        <a:ext uri="{FF2B5EF4-FFF2-40B4-BE49-F238E27FC236}">
                          <a16:creationId xmlns:a16="http://schemas.microsoft.com/office/drawing/2014/main" id="{B3B37904-BF9F-4822-98EF-638C102E33F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241925" cy="4013200"/>
                    </a:xfrm>
                    <a:custGeom>
                      <a:avLst/>
                      <a:gdLst>
                        <a:gd name="T0" fmla="*/ 216 w 4821"/>
                        <a:gd name="T1" fmla="*/ 0 h 3690"/>
                        <a:gd name="T2" fmla="*/ 0 w 4821"/>
                        <a:gd name="T3" fmla="*/ 216 h 3690"/>
                        <a:gd name="T4" fmla="*/ 0 w 4821"/>
                        <a:gd name="T5" fmla="*/ 3690 h 3690"/>
                        <a:gd name="T6" fmla="*/ 2934 w 4821"/>
                        <a:gd name="T7" fmla="*/ 3690 h 3690"/>
                        <a:gd name="T8" fmla="*/ 4821 w 4821"/>
                        <a:gd name="T9" fmla="*/ 0 h 3690"/>
                        <a:gd name="T10" fmla="*/ 216 w 4821"/>
                        <a:gd name="T11" fmla="*/ 0 h 36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821" h="3690">
                          <a:moveTo>
                            <a:pt x="216" y="0"/>
                          </a:moveTo>
                          <a:cubicBezTo>
                            <a:pt x="97" y="0"/>
                            <a:pt x="0" y="97"/>
                            <a:pt x="0" y="216"/>
                          </a:cubicBezTo>
                          <a:cubicBezTo>
                            <a:pt x="0" y="3690"/>
                            <a:pt x="0" y="3690"/>
                            <a:pt x="0" y="3690"/>
                          </a:cubicBezTo>
                          <a:cubicBezTo>
                            <a:pt x="2934" y="3690"/>
                            <a:pt x="2934" y="3690"/>
                            <a:pt x="2934" y="3690"/>
                          </a:cubicBezTo>
                          <a:cubicBezTo>
                            <a:pt x="4821" y="0"/>
                            <a:pt x="4821" y="0"/>
                            <a:pt x="4821" y="0"/>
                          </a:cubicBezTo>
                          <a:lnTo>
                            <a:pt x="216" y="0"/>
                          </a:lnTo>
                          <a:close/>
                        </a:path>
                      </a:pathLst>
                    </a:cu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15372" name="Picture 117">
                      <a:extLst>
                        <a:ext uri="{FF2B5EF4-FFF2-40B4-BE49-F238E27FC236}">
                          <a16:creationId xmlns:a16="http://schemas.microsoft.com/office/drawing/2014/main" id="{E7515176-932F-4DCC-9F21-088AF28E95B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84525" y="1587"/>
                      <a:ext cx="2724150" cy="40163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5373" name="Freeform 118">
                      <a:extLst>
                        <a:ext uri="{FF2B5EF4-FFF2-40B4-BE49-F238E27FC236}">
                          <a16:creationId xmlns:a16="http://schemas.microsoft.com/office/drawing/2014/main" id="{10DC338B-E4AC-46CA-9F5B-A82DAD62F92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4013199"/>
                      <a:ext cx="5903913" cy="598487"/>
                    </a:xfrm>
                    <a:custGeom>
                      <a:avLst/>
                      <a:gdLst>
                        <a:gd name="T0" fmla="*/ 0 w 5431"/>
                        <a:gd name="T1" fmla="*/ 0 h 551"/>
                        <a:gd name="T2" fmla="*/ 0 w 5431"/>
                        <a:gd name="T3" fmla="*/ 336 h 551"/>
                        <a:gd name="T4" fmla="*/ 216 w 5431"/>
                        <a:gd name="T5" fmla="*/ 551 h 551"/>
                        <a:gd name="T6" fmla="*/ 5215 w 5431"/>
                        <a:gd name="T7" fmla="*/ 551 h 551"/>
                        <a:gd name="T8" fmla="*/ 5431 w 5431"/>
                        <a:gd name="T9" fmla="*/ 336 h 551"/>
                        <a:gd name="T10" fmla="*/ 5431 w 5431"/>
                        <a:gd name="T11" fmla="*/ 0 h 551"/>
                        <a:gd name="T12" fmla="*/ 0 w 5431"/>
                        <a:gd name="T13" fmla="*/ 0 h 5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431" h="551">
                          <a:moveTo>
                            <a:pt x="0" y="0"/>
                          </a:moveTo>
                          <a:cubicBezTo>
                            <a:pt x="0" y="336"/>
                            <a:pt x="0" y="336"/>
                            <a:pt x="0" y="336"/>
                          </a:cubicBezTo>
                          <a:cubicBezTo>
                            <a:pt x="0" y="455"/>
                            <a:pt x="97" y="551"/>
                            <a:pt x="216" y="551"/>
                          </a:cubicBezTo>
                          <a:cubicBezTo>
                            <a:pt x="5215" y="551"/>
                            <a:pt x="5215" y="551"/>
                            <a:pt x="5215" y="551"/>
                          </a:cubicBezTo>
                          <a:cubicBezTo>
                            <a:pt x="5334" y="551"/>
                            <a:pt x="5431" y="455"/>
                            <a:pt x="5431" y="336"/>
                          </a:cubicBezTo>
                          <a:cubicBezTo>
                            <a:pt x="5431" y="0"/>
                            <a:pt x="5431" y="0"/>
                            <a:pt x="5431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ECE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74" name="Oval 121">
                      <a:extLst>
                        <a:ext uri="{FF2B5EF4-FFF2-40B4-BE49-F238E27FC236}">
                          <a16:creationId xmlns:a16="http://schemas.microsoft.com/office/drawing/2014/main" id="{C75DBCB6-CCAA-478F-BBDC-AC616F72169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850" y="4235449"/>
                      <a:ext cx="177800" cy="176212"/>
                    </a:xfrm>
                    <a:prstGeom prst="ellipse">
                      <a:avLst/>
                    </a:pr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zh-CN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楷体_GB2312" panose="02010609030101010101" pitchFamily="49" charset="-122"/>
                        <a:sym typeface="楷体_GB2312" panose="02010609030101010101" pitchFamily="49" charset="-122"/>
                      </a:endParaRPr>
                    </a:p>
                  </p:txBody>
                </p:sp>
                <p:sp>
                  <p:nvSpPr>
                    <p:cNvPr id="15375" name="Freeform 122">
                      <a:extLst>
                        <a:ext uri="{FF2B5EF4-FFF2-40B4-BE49-F238E27FC236}">
                          <a16:creationId xmlns:a16="http://schemas.microsoft.com/office/drawing/2014/main" id="{6E6BC4D5-9D0F-4962-972A-ECF12FB5C3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575" y="298449"/>
                      <a:ext cx="4799013" cy="3416300"/>
                    </a:xfrm>
                    <a:custGeom>
                      <a:avLst/>
                      <a:gdLst>
                        <a:gd name="T0" fmla="*/ 0 w 3023"/>
                        <a:gd name="T1" fmla="*/ 0 h 2152"/>
                        <a:gd name="T2" fmla="*/ 0 w 3023"/>
                        <a:gd name="T3" fmla="*/ 2152 h 2152"/>
                        <a:gd name="T4" fmla="*/ 1956 w 3023"/>
                        <a:gd name="T5" fmla="*/ 2152 h 2152"/>
                        <a:gd name="T6" fmla="*/ 3023 w 3023"/>
                        <a:gd name="T7" fmla="*/ 0 h 2152"/>
                        <a:gd name="T8" fmla="*/ 0 w 3023"/>
                        <a:gd name="T9" fmla="*/ 0 h 2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23" h="2152">
                          <a:moveTo>
                            <a:pt x="0" y="0"/>
                          </a:moveTo>
                          <a:lnTo>
                            <a:pt x="0" y="2152"/>
                          </a:lnTo>
                          <a:lnTo>
                            <a:pt x="1956" y="2152"/>
                          </a:lnTo>
                          <a:lnTo>
                            <a:pt x="3023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76" name="Freeform 123">
                      <a:extLst>
                        <a:ext uri="{FF2B5EF4-FFF2-40B4-BE49-F238E27FC236}">
                          <a16:creationId xmlns:a16="http://schemas.microsoft.com/office/drawing/2014/main" id="{AC803192-1694-4E2A-B11C-F453324942F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7725" y="298449"/>
                      <a:ext cx="2235200" cy="3416300"/>
                    </a:xfrm>
                    <a:custGeom>
                      <a:avLst/>
                      <a:gdLst>
                        <a:gd name="T0" fmla="*/ 1408 w 1408"/>
                        <a:gd name="T1" fmla="*/ 0 h 2152"/>
                        <a:gd name="T2" fmla="*/ 1067 w 1408"/>
                        <a:gd name="T3" fmla="*/ 0 h 2152"/>
                        <a:gd name="T4" fmla="*/ 0 w 1408"/>
                        <a:gd name="T5" fmla="*/ 2152 h 2152"/>
                        <a:gd name="T6" fmla="*/ 1408 w 1408"/>
                        <a:gd name="T7" fmla="*/ 2152 h 2152"/>
                        <a:gd name="T8" fmla="*/ 1408 w 1408"/>
                        <a:gd name="T9" fmla="*/ 0 h 2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08" h="2152">
                          <a:moveTo>
                            <a:pt x="1408" y="0"/>
                          </a:moveTo>
                          <a:lnTo>
                            <a:pt x="1067" y="0"/>
                          </a:lnTo>
                          <a:lnTo>
                            <a:pt x="0" y="2152"/>
                          </a:lnTo>
                          <a:lnTo>
                            <a:pt x="1408" y="2152"/>
                          </a:lnTo>
                          <a:lnTo>
                            <a:pt x="1408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5377" name="文本框 1">
                  <a:extLst>
                    <a:ext uri="{FF2B5EF4-FFF2-40B4-BE49-F238E27FC236}">
                      <a16:creationId xmlns:a16="http://schemas.microsoft.com/office/drawing/2014/main" id="{E6566437-B875-42BD-B429-08168129AC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5" y="3612"/>
                  <a:ext cx="9247" cy="24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CN" altLang="en-US" sz="4000" b="1" dirty="0">
                      <a:solidFill>
                        <a:srgbClr val="FFFFFF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  <a:sym typeface="Broadway" panose="04040905080B02020502" pitchFamily="82" charset="0"/>
                    </a:rPr>
                    <a:t>第</a:t>
                  </a:r>
                  <a:r>
                    <a:rPr lang="en-US" altLang="zh-CN" sz="4000" b="1" dirty="0">
                      <a:solidFill>
                        <a:srgbClr val="FFFFFF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  <a:sym typeface="Broadway" panose="04040905080B02020502" pitchFamily="82" charset="0"/>
                    </a:rPr>
                    <a:t>20</a:t>
                  </a:r>
                  <a:r>
                    <a:rPr lang="zh-CN" altLang="en-US" sz="4000" b="1" dirty="0">
                      <a:solidFill>
                        <a:srgbClr val="FFFFFF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  <a:sym typeface="Broadway" panose="04040905080B02020502" pitchFamily="82" charset="0"/>
                    </a:rPr>
                    <a:t>课时 </a:t>
                  </a:r>
                </a:p>
                <a:p>
                  <a:pPr algn="ctr"/>
                  <a:r>
                    <a:rPr lang="zh-CN" altLang="en-US" sz="4000" b="1" dirty="0">
                      <a:solidFill>
                        <a:srgbClr val="FFFFFF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  <a:sym typeface="Broadway" panose="04040905080B02020502" pitchFamily="82" charset="0"/>
                    </a:rPr>
                    <a:t>图形界面设计与编程</a:t>
                  </a:r>
                </a:p>
              </p:txBody>
            </p:sp>
            <p:sp>
              <p:nvSpPr>
                <p:cNvPr id="15378" name="文本框 3">
                  <a:extLst>
                    <a:ext uri="{FF2B5EF4-FFF2-40B4-BE49-F238E27FC236}">
                      <a16:creationId xmlns:a16="http://schemas.microsoft.com/office/drawing/2014/main" id="{831C7178-0859-499C-8264-2662559C4D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76" y="6609"/>
                  <a:ext cx="4539" cy="10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2020.03</a:t>
                  </a:r>
                </a:p>
              </p:txBody>
            </p:sp>
          </p:grpSp>
        </p:grpSp>
      </p:grp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2">
            <a:extLst>
              <a:ext uri="{FF2B5EF4-FFF2-40B4-BE49-F238E27FC236}">
                <a16:creationId xmlns:a16="http://schemas.microsoft.com/office/drawing/2014/main" id="{F4DC2DE6-B5FA-4293-87AE-326C40CC8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361950"/>
            <a:ext cx="11571288" cy="587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2A71003-0EC5-4C4B-8533-BD1AEC8E6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4567238"/>
            <a:ext cx="6326188" cy="1665287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04C1E0-B7AC-4286-8045-278C8F372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709613"/>
            <a:ext cx="1077912" cy="584200"/>
          </a:xfrm>
          <a:prstGeom prst="rect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D94DD8-DEE4-47ED-A4B6-F33C36EE0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1349375"/>
            <a:ext cx="1404938" cy="485775"/>
          </a:xfrm>
          <a:prstGeom prst="rect">
            <a:avLst/>
          </a:prstGeom>
          <a:noFill/>
          <a:ln w="38100">
            <a:solidFill>
              <a:srgbClr val="7030A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E52D02-FF56-4195-96A4-882DF6819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3711575"/>
            <a:ext cx="1404938" cy="584200"/>
          </a:xfrm>
          <a:prstGeom prst="rect">
            <a:avLst/>
          </a:prstGeom>
          <a:noFill/>
          <a:ln w="38100">
            <a:solidFill>
              <a:srgbClr val="7030A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ED0F39-AFE6-4D3B-88B1-A520357CE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5418138"/>
            <a:ext cx="1403350" cy="696912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4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组合 6">
            <a:extLst>
              <a:ext uri="{FF2B5EF4-FFF2-40B4-BE49-F238E27FC236}">
                <a16:creationId xmlns:a16="http://schemas.microsoft.com/office/drawing/2014/main" id="{9BF4E9EF-2C26-4A50-8899-C0D89BD16543}"/>
              </a:ext>
            </a:extLst>
          </p:cNvPr>
          <p:cNvGrpSpPr>
            <a:grpSpLocks/>
          </p:cNvGrpSpPr>
          <p:nvPr/>
        </p:nvGrpSpPr>
        <p:grpSpPr bwMode="auto">
          <a:xfrm>
            <a:off x="2066925" y="2725738"/>
            <a:ext cx="4430713" cy="4133850"/>
            <a:chOff x="4955" y="1770"/>
            <a:chExt cx="9305" cy="8682"/>
          </a:xfrm>
        </p:grpSpPr>
        <p:pic>
          <p:nvPicPr>
            <p:cNvPr id="26626" name="Picture 112">
              <a:extLst>
                <a:ext uri="{FF2B5EF4-FFF2-40B4-BE49-F238E27FC236}">
                  <a16:creationId xmlns:a16="http://schemas.microsoft.com/office/drawing/2014/main" id="{6780D636-A904-4049-B500-62883B41CE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" y="10330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627" name="组合 5">
              <a:extLst>
                <a:ext uri="{FF2B5EF4-FFF2-40B4-BE49-F238E27FC236}">
                  <a16:creationId xmlns:a16="http://schemas.microsoft.com/office/drawing/2014/main" id="{8A503710-62DA-42D1-B816-65B8EE65DA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5" y="1770"/>
              <a:ext cx="9305" cy="8675"/>
              <a:chOff x="4955" y="1770"/>
              <a:chExt cx="9305" cy="8675"/>
            </a:xfrm>
          </p:grpSpPr>
          <p:pic>
            <p:nvPicPr>
              <p:cNvPr id="26628" name="Picture 113">
                <a:extLst>
                  <a:ext uri="{FF2B5EF4-FFF2-40B4-BE49-F238E27FC236}">
                    <a16:creationId xmlns:a16="http://schemas.microsoft.com/office/drawing/2014/main" id="{2976EA9A-54A1-474E-A8AF-793D7CE68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3" y="10308"/>
                <a:ext cx="3942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6629" name="组合 4">
                <a:extLst>
                  <a:ext uri="{FF2B5EF4-FFF2-40B4-BE49-F238E27FC236}">
                    <a16:creationId xmlns:a16="http://schemas.microsoft.com/office/drawing/2014/main" id="{4D1F62F7-32FB-44F5-95E6-F2AA10B342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55" y="1770"/>
                <a:ext cx="9305" cy="8655"/>
                <a:chOff x="4955" y="2115"/>
                <a:chExt cx="9305" cy="8655"/>
              </a:xfrm>
            </p:grpSpPr>
            <p:grpSp>
              <p:nvGrpSpPr>
                <p:cNvPr id="26630" name="Group 113">
                  <a:extLst>
                    <a:ext uri="{FF2B5EF4-FFF2-40B4-BE49-F238E27FC236}">
                      <a16:creationId xmlns:a16="http://schemas.microsoft.com/office/drawing/2014/main" id="{9A32986D-B3AF-4B9D-9899-7C0876C859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55" y="2115"/>
                  <a:ext cx="9305" cy="8655"/>
                  <a:chOff x="0" y="0"/>
                  <a:chExt cx="5908675" cy="5495924"/>
                </a:xfrm>
              </p:grpSpPr>
              <p:sp>
                <p:nvSpPr>
                  <p:cNvPr id="26631" name="Freeform 115">
                    <a:extLst>
                      <a:ext uri="{FF2B5EF4-FFF2-40B4-BE49-F238E27FC236}">
                        <a16:creationId xmlns:a16="http://schemas.microsoft.com/office/drawing/2014/main" id="{09A147F3-CBB5-455A-B653-BE91A73443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03913" cy="4611687"/>
                  </a:xfrm>
                  <a:custGeom>
                    <a:avLst/>
                    <a:gdLst>
                      <a:gd name="T0" fmla="*/ 5215 w 5431"/>
                      <a:gd name="T1" fmla="*/ 0 h 4241"/>
                      <a:gd name="T2" fmla="*/ 216 w 5431"/>
                      <a:gd name="T3" fmla="*/ 0 h 4241"/>
                      <a:gd name="T4" fmla="*/ 0 w 5431"/>
                      <a:gd name="T5" fmla="*/ 216 h 4241"/>
                      <a:gd name="T6" fmla="*/ 0 w 5431"/>
                      <a:gd name="T7" fmla="*/ 4026 h 4241"/>
                      <a:gd name="T8" fmla="*/ 216 w 5431"/>
                      <a:gd name="T9" fmla="*/ 4241 h 4241"/>
                      <a:gd name="T10" fmla="*/ 5215 w 5431"/>
                      <a:gd name="T11" fmla="*/ 4241 h 4241"/>
                      <a:gd name="T12" fmla="*/ 5431 w 5431"/>
                      <a:gd name="T13" fmla="*/ 4026 h 4241"/>
                      <a:gd name="T14" fmla="*/ 5431 w 5431"/>
                      <a:gd name="T15" fmla="*/ 216 h 4241"/>
                      <a:gd name="T16" fmla="*/ 5215 w 5431"/>
                      <a:gd name="T17" fmla="*/ 0 h 4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431" h="4241">
                        <a:moveTo>
                          <a:pt x="5215" y="0"/>
                        </a:moveTo>
                        <a:cubicBezTo>
                          <a:pt x="216" y="0"/>
                          <a:pt x="216" y="0"/>
                          <a:pt x="216" y="0"/>
                        </a:cubicBezTo>
                        <a:cubicBezTo>
                          <a:pt x="97" y="0"/>
                          <a:pt x="0" y="97"/>
                          <a:pt x="0" y="216"/>
                        </a:cubicBezTo>
                        <a:cubicBezTo>
                          <a:pt x="0" y="4026"/>
                          <a:pt x="0" y="4026"/>
                          <a:pt x="0" y="4026"/>
                        </a:cubicBezTo>
                        <a:cubicBezTo>
                          <a:pt x="0" y="4145"/>
                          <a:pt x="97" y="4241"/>
                          <a:pt x="216" y="4241"/>
                        </a:cubicBezTo>
                        <a:cubicBezTo>
                          <a:pt x="5215" y="4241"/>
                          <a:pt x="5215" y="4241"/>
                          <a:pt x="5215" y="4241"/>
                        </a:cubicBezTo>
                        <a:cubicBezTo>
                          <a:pt x="5334" y="4241"/>
                          <a:pt x="5431" y="4145"/>
                          <a:pt x="5431" y="4026"/>
                        </a:cubicBezTo>
                        <a:cubicBezTo>
                          <a:pt x="5431" y="216"/>
                          <a:pt x="5431" y="216"/>
                          <a:pt x="5431" y="216"/>
                        </a:cubicBezTo>
                        <a:cubicBezTo>
                          <a:pt x="5431" y="97"/>
                          <a:pt x="5334" y="0"/>
                          <a:pt x="5215" y="0"/>
                        </a:cubicBezTo>
                        <a:close/>
                      </a:path>
                    </a:pathLst>
                  </a:custGeom>
                  <a:solidFill>
                    <a:srgbClr val="161D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6632" name="Group 115">
                    <a:extLst>
                      <a:ext uri="{FF2B5EF4-FFF2-40B4-BE49-F238E27FC236}">
                        <a16:creationId xmlns:a16="http://schemas.microsoft.com/office/drawing/2014/main" id="{810CB822-EC70-4670-9EAC-0013FF750E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5908675" cy="5495924"/>
                    <a:chOff x="0" y="0"/>
                    <a:chExt cx="5908675" cy="5495924"/>
                  </a:xfrm>
                </p:grpSpPr>
                <p:pic>
                  <p:nvPicPr>
                    <p:cNvPr id="26633" name="Picture 114">
                      <a:extLst>
                        <a:ext uri="{FF2B5EF4-FFF2-40B4-BE49-F238E27FC236}">
                          <a16:creationId xmlns:a16="http://schemas.microsoft.com/office/drawing/2014/main" id="{90C5A689-C176-4A7E-AFEB-F69A235D868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00213" y="4567237"/>
                      <a:ext cx="2503488" cy="9286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26634" name="Freeform 116">
                      <a:extLst>
                        <a:ext uri="{FF2B5EF4-FFF2-40B4-BE49-F238E27FC236}">
                          <a16:creationId xmlns:a16="http://schemas.microsoft.com/office/drawing/2014/main" id="{080ADA2F-BB21-45F0-AC68-0504D796EC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241925" cy="4013200"/>
                    </a:xfrm>
                    <a:custGeom>
                      <a:avLst/>
                      <a:gdLst>
                        <a:gd name="T0" fmla="*/ 216 w 4821"/>
                        <a:gd name="T1" fmla="*/ 0 h 3690"/>
                        <a:gd name="T2" fmla="*/ 0 w 4821"/>
                        <a:gd name="T3" fmla="*/ 216 h 3690"/>
                        <a:gd name="T4" fmla="*/ 0 w 4821"/>
                        <a:gd name="T5" fmla="*/ 3690 h 3690"/>
                        <a:gd name="T6" fmla="*/ 2934 w 4821"/>
                        <a:gd name="T7" fmla="*/ 3690 h 3690"/>
                        <a:gd name="T8" fmla="*/ 4821 w 4821"/>
                        <a:gd name="T9" fmla="*/ 0 h 3690"/>
                        <a:gd name="T10" fmla="*/ 216 w 4821"/>
                        <a:gd name="T11" fmla="*/ 0 h 36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821" h="3690">
                          <a:moveTo>
                            <a:pt x="216" y="0"/>
                          </a:moveTo>
                          <a:cubicBezTo>
                            <a:pt x="97" y="0"/>
                            <a:pt x="0" y="97"/>
                            <a:pt x="0" y="216"/>
                          </a:cubicBezTo>
                          <a:cubicBezTo>
                            <a:pt x="0" y="3690"/>
                            <a:pt x="0" y="3690"/>
                            <a:pt x="0" y="3690"/>
                          </a:cubicBezTo>
                          <a:cubicBezTo>
                            <a:pt x="2934" y="3690"/>
                            <a:pt x="2934" y="3690"/>
                            <a:pt x="2934" y="3690"/>
                          </a:cubicBezTo>
                          <a:cubicBezTo>
                            <a:pt x="4821" y="0"/>
                            <a:pt x="4821" y="0"/>
                            <a:pt x="4821" y="0"/>
                          </a:cubicBezTo>
                          <a:lnTo>
                            <a:pt x="216" y="0"/>
                          </a:lnTo>
                          <a:close/>
                        </a:path>
                      </a:pathLst>
                    </a:cu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26635" name="Picture 117">
                      <a:extLst>
                        <a:ext uri="{FF2B5EF4-FFF2-40B4-BE49-F238E27FC236}">
                          <a16:creationId xmlns:a16="http://schemas.microsoft.com/office/drawing/2014/main" id="{9E2B64D4-4408-4598-A631-3EE15608DCF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84525" y="1587"/>
                      <a:ext cx="2724150" cy="40163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26636" name="Freeform 118">
                      <a:extLst>
                        <a:ext uri="{FF2B5EF4-FFF2-40B4-BE49-F238E27FC236}">
                          <a16:creationId xmlns:a16="http://schemas.microsoft.com/office/drawing/2014/main" id="{7E519261-2CF8-41FF-B7E6-296DA44EF70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4013199"/>
                      <a:ext cx="5903913" cy="598487"/>
                    </a:xfrm>
                    <a:custGeom>
                      <a:avLst/>
                      <a:gdLst>
                        <a:gd name="T0" fmla="*/ 0 w 5431"/>
                        <a:gd name="T1" fmla="*/ 0 h 551"/>
                        <a:gd name="T2" fmla="*/ 0 w 5431"/>
                        <a:gd name="T3" fmla="*/ 336 h 551"/>
                        <a:gd name="T4" fmla="*/ 216 w 5431"/>
                        <a:gd name="T5" fmla="*/ 551 h 551"/>
                        <a:gd name="T6" fmla="*/ 5215 w 5431"/>
                        <a:gd name="T7" fmla="*/ 551 h 551"/>
                        <a:gd name="T8" fmla="*/ 5431 w 5431"/>
                        <a:gd name="T9" fmla="*/ 336 h 551"/>
                        <a:gd name="T10" fmla="*/ 5431 w 5431"/>
                        <a:gd name="T11" fmla="*/ 0 h 551"/>
                        <a:gd name="T12" fmla="*/ 0 w 5431"/>
                        <a:gd name="T13" fmla="*/ 0 h 5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431" h="551">
                          <a:moveTo>
                            <a:pt x="0" y="0"/>
                          </a:moveTo>
                          <a:cubicBezTo>
                            <a:pt x="0" y="336"/>
                            <a:pt x="0" y="336"/>
                            <a:pt x="0" y="336"/>
                          </a:cubicBezTo>
                          <a:cubicBezTo>
                            <a:pt x="0" y="455"/>
                            <a:pt x="97" y="551"/>
                            <a:pt x="216" y="551"/>
                          </a:cubicBezTo>
                          <a:cubicBezTo>
                            <a:pt x="5215" y="551"/>
                            <a:pt x="5215" y="551"/>
                            <a:pt x="5215" y="551"/>
                          </a:cubicBezTo>
                          <a:cubicBezTo>
                            <a:pt x="5334" y="551"/>
                            <a:pt x="5431" y="455"/>
                            <a:pt x="5431" y="336"/>
                          </a:cubicBezTo>
                          <a:cubicBezTo>
                            <a:pt x="5431" y="0"/>
                            <a:pt x="5431" y="0"/>
                            <a:pt x="5431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ECE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637" name="Oval 121">
                      <a:extLst>
                        <a:ext uri="{FF2B5EF4-FFF2-40B4-BE49-F238E27FC236}">
                          <a16:creationId xmlns:a16="http://schemas.microsoft.com/office/drawing/2014/main" id="{9738AAF3-F415-4A7A-A362-384FF2D6CFC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850" y="4235449"/>
                      <a:ext cx="177800" cy="176212"/>
                    </a:xfrm>
                    <a:prstGeom prst="ellipse">
                      <a:avLst/>
                    </a:pr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zh-CN" sz="1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楷体_GB2312" panose="02010609030101010101" pitchFamily="49" charset="-122"/>
                        <a:sym typeface="楷体_GB2312" panose="02010609030101010101" pitchFamily="49" charset="-122"/>
                      </a:endParaRPr>
                    </a:p>
                  </p:txBody>
                </p:sp>
                <p:sp>
                  <p:nvSpPr>
                    <p:cNvPr id="26638" name="Freeform 122">
                      <a:extLst>
                        <a:ext uri="{FF2B5EF4-FFF2-40B4-BE49-F238E27FC236}">
                          <a16:creationId xmlns:a16="http://schemas.microsoft.com/office/drawing/2014/main" id="{3FA359E2-5333-4C94-8C18-8A6A8C55372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575" y="298449"/>
                      <a:ext cx="4799013" cy="3416300"/>
                    </a:xfrm>
                    <a:custGeom>
                      <a:avLst/>
                      <a:gdLst>
                        <a:gd name="T0" fmla="*/ 0 w 3023"/>
                        <a:gd name="T1" fmla="*/ 0 h 2152"/>
                        <a:gd name="T2" fmla="*/ 0 w 3023"/>
                        <a:gd name="T3" fmla="*/ 2152 h 2152"/>
                        <a:gd name="T4" fmla="*/ 1956 w 3023"/>
                        <a:gd name="T5" fmla="*/ 2152 h 2152"/>
                        <a:gd name="T6" fmla="*/ 3023 w 3023"/>
                        <a:gd name="T7" fmla="*/ 0 h 2152"/>
                        <a:gd name="T8" fmla="*/ 0 w 3023"/>
                        <a:gd name="T9" fmla="*/ 0 h 2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23" h="2152">
                          <a:moveTo>
                            <a:pt x="0" y="0"/>
                          </a:moveTo>
                          <a:lnTo>
                            <a:pt x="0" y="2152"/>
                          </a:lnTo>
                          <a:lnTo>
                            <a:pt x="1956" y="2152"/>
                          </a:lnTo>
                          <a:lnTo>
                            <a:pt x="3023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639" name="Freeform 123">
                      <a:extLst>
                        <a:ext uri="{FF2B5EF4-FFF2-40B4-BE49-F238E27FC236}">
                          <a16:creationId xmlns:a16="http://schemas.microsoft.com/office/drawing/2014/main" id="{A9F6E377-146B-4B48-B646-C960846E2B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7725" y="298449"/>
                      <a:ext cx="2235200" cy="3416300"/>
                    </a:xfrm>
                    <a:custGeom>
                      <a:avLst/>
                      <a:gdLst>
                        <a:gd name="T0" fmla="*/ 1408 w 1408"/>
                        <a:gd name="T1" fmla="*/ 0 h 2152"/>
                        <a:gd name="T2" fmla="*/ 1067 w 1408"/>
                        <a:gd name="T3" fmla="*/ 0 h 2152"/>
                        <a:gd name="T4" fmla="*/ 0 w 1408"/>
                        <a:gd name="T5" fmla="*/ 2152 h 2152"/>
                        <a:gd name="T6" fmla="*/ 1408 w 1408"/>
                        <a:gd name="T7" fmla="*/ 2152 h 2152"/>
                        <a:gd name="T8" fmla="*/ 1408 w 1408"/>
                        <a:gd name="T9" fmla="*/ 0 h 2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08" h="2152">
                          <a:moveTo>
                            <a:pt x="1408" y="0"/>
                          </a:moveTo>
                          <a:lnTo>
                            <a:pt x="1067" y="0"/>
                          </a:lnTo>
                          <a:lnTo>
                            <a:pt x="0" y="2152"/>
                          </a:lnTo>
                          <a:lnTo>
                            <a:pt x="1408" y="2152"/>
                          </a:lnTo>
                          <a:lnTo>
                            <a:pt x="1408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6640" name="文本框 1">
                  <a:extLst>
                    <a:ext uri="{FF2B5EF4-FFF2-40B4-BE49-F238E27FC236}">
                      <a16:creationId xmlns:a16="http://schemas.microsoft.com/office/drawing/2014/main" id="{13758EB0-2801-43B7-BCF5-75CF479A45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1" y="4416"/>
                  <a:ext cx="8791" cy="1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3600" b="1">
                      <a:solidFill>
                        <a:srgbClr val="FFFFFF"/>
                      </a:solidFill>
                      <a:latin typeface="Broadway" panose="04040905080B02020502" pitchFamily="82" charset="0"/>
                      <a:ea typeface="楷体_GB2312" panose="02010609030101010101" pitchFamily="49" charset="-122"/>
                      <a:sym typeface="Broadway" panose="04040905080B02020502" pitchFamily="82" charset="0"/>
                    </a:rPr>
                    <a:t>THANKS</a:t>
                  </a:r>
                </a:p>
              </p:txBody>
            </p:sp>
            <p:sp>
              <p:nvSpPr>
                <p:cNvPr id="26641" name="文本框 3">
                  <a:extLst>
                    <a:ext uri="{FF2B5EF4-FFF2-40B4-BE49-F238E27FC236}">
                      <a16:creationId xmlns:a16="http://schemas.microsoft.com/office/drawing/2014/main" id="{7EA222E3-4D2B-47F9-A347-3066743100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76" y="6472"/>
                  <a:ext cx="2973" cy="9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第</a:t>
                  </a:r>
                  <a:r>
                    <a:rPr lang="en-US" altLang="zh-CN" sz="2400" dirty="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20</a:t>
                  </a:r>
                  <a:r>
                    <a:rPr lang="zh-CN" altLang="en-US" sz="2400" dirty="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课时</a:t>
                  </a:r>
                </a:p>
              </p:txBody>
            </p:sp>
          </p:grpSp>
        </p:grpSp>
      </p:grp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矩形 2">
            <a:extLst>
              <a:ext uri="{FF2B5EF4-FFF2-40B4-BE49-F238E27FC236}">
                <a16:creationId xmlns:a16="http://schemas.microsoft.com/office/drawing/2014/main" id="{37E46D0F-440E-40DE-ABAA-0439A6CC0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95288"/>
            <a:ext cx="2632075" cy="460375"/>
          </a:xfrm>
          <a:prstGeom prst="rect">
            <a:avLst/>
          </a:prstGeom>
          <a:solidFill>
            <a:schemeClr val="bg1"/>
          </a:solidFill>
          <a:ln w="28575">
            <a:solidFill>
              <a:srgbClr val="E25D2A"/>
            </a:solidFill>
            <a:prstDash val="sysDash"/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补充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→ </a:t>
            </a:r>
            <a:r>
              <a:rPr lang="zh-CN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面向对象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03FCA3-AB24-41EE-BE6F-9EBD0C64C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1144588"/>
            <a:ext cx="8301038" cy="557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面向对象的编程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是一种</a:t>
            </a:r>
            <a:r>
              <a:rPr lang="zh-CN" altLang="zh-CN" sz="2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基于对象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的编程范式。</a:t>
            </a:r>
          </a:p>
          <a:p>
            <a:pPr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2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对象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是事物的一种抽象，它是一个</a:t>
            </a:r>
            <a:r>
              <a:rPr lang="zh-CN" altLang="zh-CN" sz="22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实体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，包含</a:t>
            </a:r>
            <a:r>
              <a:rPr lang="zh-CN" altLang="zh-CN" sz="2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属性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zh-CN" altLang="zh-CN" sz="2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方法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两部分。</a:t>
            </a:r>
            <a:r>
              <a:rPr lang="zh-CN" altLang="zh-CN" sz="2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属性是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对象中的</a:t>
            </a:r>
            <a:r>
              <a:rPr lang="zh-CN" altLang="zh-CN" sz="2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变量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zh-CN" sz="2200" b="1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方法是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对象能够完成的</a:t>
            </a:r>
            <a:r>
              <a:rPr lang="zh-CN" altLang="zh-CN" sz="2200" b="1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操作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  <a:p>
            <a:pPr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假设对象是</a:t>
            </a: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W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，则</a:t>
            </a:r>
            <a:r>
              <a:rPr lang="zh-CN" altLang="zh-CN" sz="2200" b="1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W.a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表示对象</a:t>
            </a: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W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zh-CN" sz="2200" b="1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属性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a，</a:t>
            </a:r>
            <a:r>
              <a:rPr lang="en-US" altLang="zh-CN" sz="2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</a:t>
            </a:r>
            <a:r>
              <a:rPr lang="zh-CN" altLang="zh-CN" sz="2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.b()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表示对象</a:t>
            </a: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W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en-US" altLang="zh-CN" sz="2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操作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b()，其中</a:t>
            </a:r>
            <a:r>
              <a:rPr lang="zh-CN" altLang="zh-CN" sz="2200" b="1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a是一个变量值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b( )是一个函数</a:t>
            </a: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</a:p>
          <a:p>
            <a:pPr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例如，一辆汽车 </a:t>
            </a: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→ </a:t>
            </a:r>
            <a:r>
              <a:rPr lang="zh-CN" altLang="en-US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一个对象，标记为</a:t>
            </a: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</a:p>
          <a:p>
            <a:pPr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    </a:t>
            </a:r>
            <a:r>
              <a:rPr lang="zh-CN" altLang="en-US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汽车的颜色 </a:t>
            </a: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→ </a:t>
            </a:r>
            <a:r>
              <a:rPr lang="zh-CN" altLang="en-US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汽车的属性，标记为</a:t>
            </a: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C.color</a:t>
            </a:r>
          </a:p>
          <a:p>
            <a:pPr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    </a:t>
            </a:r>
            <a:r>
              <a:rPr lang="zh-CN" altLang="en-US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前进 </a:t>
            </a: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→ </a:t>
            </a:r>
            <a:r>
              <a:rPr lang="zh-CN" altLang="en-US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汽车的一个动作，相当于一个功能，为对象</a:t>
            </a: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的方法，表示</a:t>
            </a: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C.forward( )</a:t>
            </a:r>
            <a:endParaRPr lang="zh-CN" altLang="en-US" sz="22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634831-6E45-434F-9CB3-67CADE6C115B}"/>
              </a:ext>
            </a:extLst>
          </p:cNvPr>
          <p:cNvSpPr txBox="1"/>
          <p:nvPr/>
        </p:nvSpPr>
        <p:spPr>
          <a:xfrm>
            <a:off x="6553199" y="775256"/>
            <a:ext cx="23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：一切皆对象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82A175-D6CE-4650-81BF-14F5BFA65246}"/>
              </a:ext>
            </a:extLst>
          </p:cNvPr>
          <p:cNvSpPr txBox="1"/>
          <p:nvPr/>
        </p:nvSpPr>
        <p:spPr>
          <a:xfrm>
            <a:off x="755650" y="1495425"/>
            <a:ext cx="3767138" cy="6445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marL="171450" indent="-17145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200" noProof="1">
                <a:latin typeface="微软雅黑" panose="020B0503020204020204" charset="-122"/>
                <a:ea typeface="微软雅黑" panose="020B0503020204020204" charset="-122"/>
              </a:rPr>
              <a:t>面向对象的程序设计：将数据及其操作封装为类</a:t>
            </a:r>
            <a:endParaRPr lang="en-US" altLang="zh-CN" sz="1200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200" noProof="1">
                <a:latin typeface="微软雅黑" panose="020B0503020204020204" charset="-122"/>
                <a:ea typeface="微软雅黑" panose="020B0503020204020204" charset="-122"/>
              </a:rPr>
              <a:t>面向过程的程序设计：关注各种类型的数据及其操作</a:t>
            </a:r>
            <a:endParaRPr lang="zh-CN" altLang="en-US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F68424-BEDE-4719-ADFA-365C966A0534}"/>
              </a:ext>
            </a:extLst>
          </p:cNvPr>
          <p:cNvGraphicFramePr>
            <a:graphicFrameLocks noGrp="1"/>
          </p:cNvGraphicFramePr>
          <p:nvPr/>
        </p:nvGraphicFramePr>
        <p:xfrm>
          <a:off x="974725" y="2235200"/>
          <a:ext cx="6881813" cy="3481424"/>
        </p:xfrm>
        <a:graphic>
          <a:graphicData uri="http://schemas.openxmlformats.org/drawingml/2006/table">
            <a:tbl>
              <a:tblPr/>
              <a:tblGrid>
                <a:gridCol w="1202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4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7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 项目名称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面向对象程序设计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面向过程程序设计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（也叫结构化编程）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9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定义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000" u="none" strike="noStrike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     面向对象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是把构成问题事务分解成各个对象，建立对象的目的不是为了完成一个步骤，而是为了描叙某个事物在整个解决问题的步骤中的行为。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000" u="none" strike="noStrike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    面向过程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就是分析出解决问题所需要的步骤，然后用函数把这些步骤一步一步实现，使用的时候一个一个依次调用就可以。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特点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封装、继承、多态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算法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数据结构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优势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适用于大型复杂系统，方便复用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适用于简单系统，容易理解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5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劣势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比较抽象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难以应对复杂系统，难以复用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7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设计语言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Java、Smalltalk、EIFFEL、C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++、Objective-、C#、Python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等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C、Fortran</a:t>
                      </a:r>
                      <a:endParaRPr lang="en-US" sz="10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28" name="Shape 120">
            <a:extLst>
              <a:ext uri="{FF2B5EF4-FFF2-40B4-BE49-F238E27FC236}">
                <a16:creationId xmlns:a16="http://schemas.microsoft.com/office/drawing/2014/main" id="{EB9BF267-B384-4711-AA63-F2C3DD19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085850"/>
            <a:ext cx="297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两种程序设计的比较（了解）</a:t>
            </a:r>
          </a:p>
        </p:txBody>
      </p:sp>
      <p:sp>
        <p:nvSpPr>
          <p:cNvPr id="9" name="五边形 8">
            <a:extLst>
              <a:ext uri="{FF2B5EF4-FFF2-40B4-BE49-F238E27FC236}">
                <a16:creationId xmlns:a16="http://schemas.microsoft.com/office/drawing/2014/main" id="{CEEB1481-A616-42B5-949F-11C999AB3C20}"/>
              </a:ext>
            </a:extLst>
          </p:cNvPr>
          <p:cNvSpPr/>
          <p:nvPr/>
        </p:nvSpPr>
        <p:spPr>
          <a:xfrm>
            <a:off x="328613" y="1076325"/>
            <a:ext cx="427037" cy="304800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 anchor="ctr">
            <a:spAutoFit/>
          </a:bodyPr>
          <a:lstStyle/>
          <a:p>
            <a:pPr algn="ctr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zh-CN" altLang="en-US" sz="14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矩形 6">
            <a:extLst>
              <a:ext uri="{FF2B5EF4-FFF2-40B4-BE49-F238E27FC236}">
                <a16:creationId xmlns:a16="http://schemas.microsoft.com/office/drawing/2014/main" id="{BF25CF53-E40C-4D6E-8A47-EC26C0E12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" y="1962150"/>
            <a:ext cx="55054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endParaRPr lang="zh-CN" altLang="en-US">
              <a:latin typeface="宋体" panose="02010600030101010101" pitchFamily="2" charset="-122"/>
            </a:endParaRPr>
          </a:p>
          <a:p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9AC31-1360-44BC-AA5F-083448661255}"/>
              </a:ext>
            </a:extLst>
          </p:cNvPr>
          <p:cNvSpPr txBox="1"/>
          <p:nvPr/>
        </p:nvSpPr>
        <p:spPr>
          <a:xfrm>
            <a:off x="268288" y="1789113"/>
            <a:ext cx="8367712" cy="64293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indent="43180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基于恺撒解密程序，完善代码，实现加密并解密。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925E12-2D05-4A95-9691-7023405E79FF}"/>
              </a:ext>
            </a:extLst>
          </p:cNvPr>
          <p:cNvSpPr txBox="1"/>
          <p:nvPr/>
        </p:nvSpPr>
        <p:spPr>
          <a:xfrm>
            <a:off x="776288" y="738188"/>
            <a:ext cx="3668712" cy="5207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恺撒密码 </a:t>
            </a:r>
            <a:r>
              <a:rPr lang="en-US" altLang="zh-CN" sz="2800" b="1" kern="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- </a:t>
            </a:r>
            <a:r>
              <a:rPr lang="zh-CN" altLang="en-US" sz="2800" b="1" kern="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加密 解密</a:t>
            </a:r>
          </a:p>
        </p:txBody>
      </p:sp>
      <p:pic>
        <p:nvPicPr>
          <p:cNvPr id="17412" name="图片 1">
            <a:extLst>
              <a:ext uri="{FF2B5EF4-FFF2-40B4-BE49-F238E27FC236}">
                <a16:creationId xmlns:a16="http://schemas.microsoft.com/office/drawing/2014/main" id="{E10DE4D6-C38A-4417-A827-1DAD5570C29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2432050"/>
            <a:ext cx="30099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1E250BE-26C1-4977-8C80-B4819BACB4E5}"/>
              </a:ext>
            </a:extLst>
          </p:cNvPr>
          <p:cNvSpPr txBox="1"/>
          <p:nvPr/>
        </p:nvSpPr>
        <p:spPr>
          <a:xfrm>
            <a:off x="700088" y="1508125"/>
            <a:ext cx="7804150" cy="1905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图形用户界面（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Graphical User Interface,GUI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）又称图形用户接口。</a:t>
            </a:r>
            <a:endParaRPr lang="en-US" altLang="zh-CN" sz="2400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noProof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Tkinter</a:t>
            </a:r>
            <a:r>
              <a:rPr lang="zh-CN" altLang="en-US" sz="2400" noProof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是实现图形用户界面的模块。</a:t>
            </a:r>
            <a:endParaRPr lang="zh-CN" altLang="en-US" sz="2400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pic>
        <p:nvPicPr>
          <p:cNvPr id="18434" name="图片 1">
            <a:extLst>
              <a:ext uri="{FF2B5EF4-FFF2-40B4-BE49-F238E27FC236}">
                <a16:creationId xmlns:a16="http://schemas.microsoft.com/office/drawing/2014/main" id="{596588CC-2203-4B7C-8932-80A59D2B2C9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3536950"/>
            <a:ext cx="3856038" cy="3000375"/>
          </a:xfrm>
          <a:prstGeom prst="rect">
            <a:avLst/>
          </a:prstGeom>
          <a:noFill/>
          <a:ln w="25400">
            <a:solidFill>
              <a:srgbClr val="E24C26">
                <a:alpha val="96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5" name="Shape 120">
            <a:extLst>
              <a:ext uri="{FF2B5EF4-FFF2-40B4-BE49-F238E27FC236}">
                <a16:creationId xmlns:a16="http://schemas.microsoft.com/office/drawing/2014/main" id="{6C100E71-6866-4839-BAE5-E89DAADE1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703263"/>
            <a:ext cx="67564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图形用户界面</a:t>
            </a:r>
            <a:r>
              <a:rPr lang="en-US" altLang="zh-CN" sz="28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(GUI) 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课本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P67/</a:t>
            </a:r>
            <a:r>
              <a:rPr lang="zh-CN" altLang="en-US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实践指导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P73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120">
            <a:extLst>
              <a:ext uri="{FF2B5EF4-FFF2-40B4-BE49-F238E27FC236}">
                <a16:creationId xmlns:a16="http://schemas.microsoft.com/office/drawing/2014/main" id="{02C23F83-F10A-4F04-ABAF-1730A055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703263"/>
            <a:ext cx="67564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图形用户界面</a:t>
            </a:r>
            <a:r>
              <a:rPr lang="en-US" altLang="zh-CN" sz="28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(GUI) 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课本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P67/</a:t>
            </a:r>
            <a:r>
              <a:rPr lang="zh-CN" altLang="en-US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实践指导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P73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B8FD3F45-0386-44E7-B8CC-C59AE4F9C32E}"/>
              </a:ext>
            </a:extLst>
          </p:cNvPr>
          <p:cNvSpPr txBox="1"/>
          <p:nvPr/>
        </p:nvSpPr>
        <p:spPr>
          <a:xfrm>
            <a:off x="700088" y="1465263"/>
            <a:ext cx="7804150" cy="135255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① </a:t>
            </a:r>
            <a:r>
              <a:rPr lang="zh-CN" altLang="en-US" sz="2400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首先导入</a:t>
            </a:r>
            <a:r>
              <a:rPr lang="en-US" altLang="zh-CN" sz="2400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tkinter</a:t>
            </a:r>
            <a:r>
              <a:rPr lang="zh-CN" altLang="en-US" sz="2400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模块</a:t>
            </a:r>
          </a:p>
          <a:p>
            <a:pPr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from 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tkinter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</a:t>
            </a:r>
            <a:r>
              <a:rPr lang="en-US" altLang="zh-CN" sz="24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import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* </a:t>
            </a:r>
            <a:endParaRPr lang="zh-CN" altLang="en-US" sz="2400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E3E556B0-3B95-4E9B-964F-8E2971309777}"/>
              </a:ext>
            </a:extLst>
          </p:cNvPr>
          <p:cNvSpPr txBox="1"/>
          <p:nvPr/>
        </p:nvSpPr>
        <p:spPr>
          <a:xfrm>
            <a:off x="700088" y="2859088"/>
            <a:ext cx="7804150" cy="347503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② </a:t>
            </a:r>
            <a:r>
              <a:rPr lang="zh-CN" altLang="en-US" sz="2400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运用相应代码创建交互对象</a:t>
            </a:r>
          </a:p>
          <a:p>
            <a:pPr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如：窗口  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Frame</a:t>
            </a:r>
          </a:p>
          <a:p>
            <a:pPr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文本框    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Entey</a:t>
            </a:r>
          </a:p>
          <a:p>
            <a:pPr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命令按钮  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Button</a:t>
            </a:r>
          </a:p>
          <a:p>
            <a:pPr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文本标签  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Label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CB9F8D-7423-44AA-95E8-23704CAEC48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565525"/>
            <a:ext cx="3857625" cy="2998788"/>
          </a:xfrm>
          <a:prstGeom prst="rect">
            <a:avLst/>
          </a:prstGeom>
          <a:noFill/>
          <a:ln w="25400">
            <a:solidFill>
              <a:srgbClr val="E24C26">
                <a:alpha val="96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A0A6758-E351-4199-A110-FF768F76A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4338638"/>
            <a:ext cx="5103812" cy="512762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文本框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B29435-F9B0-44F4-8AC1-45405E08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3900488"/>
            <a:ext cx="5103813" cy="325437"/>
          </a:xfrm>
          <a:prstGeom prst="rect">
            <a:avLst/>
          </a:prstGeom>
          <a:noFill/>
          <a:ln w="22225">
            <a:solidFill>
              <a:srgbClr val="7030A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r>
              <a:rPr lang="zh-CN" altLang="en-US" sz="20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文本标签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17655A-70A9-42FA-BFE8-987785815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4975225"/>
            <a:ext cx="3625850" cy="374650"/>
          </a:xfrm>
          <a:prstGeom prst="rect">
            <a:avLst/>
          </a:prstGeom>
          <a:noFill/>
          <a:ln w="22225">
            <a:solidFill>
              <a:srgbClr val="00B0F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r>
              <a:rPr lang="zh-CN" altLang="en-US" sz="240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按钮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4313A1-C149-4C70-B758-146E226375C5}"/>
              </a:ext>
            </a:extLst>
          </p:cNvPr>
          <p:cNvSpPr txBox="1"/>
          <p:nvPr/>
        </p:nvSpPr>
        <p:spPr>
          <a:xfrm>
            <a:off x="700088" y="2057400"/>
            <a:ext cx="7804150" cy="135255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任务一：创建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GUI“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图形化界面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  <a:endParaRPr lang="zh-CN" altLang="en-US" sz="2400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新建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python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程序 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&amp;   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打开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图形界面新建步骤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.txt”</a:t>
            </a:r>
            <a:endParaRPr lang="zh-CN" altLang="en-US" sz="2400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0482" name="Shape 120">
            <a:extLst>
              <a:ext uri="{FF2B5EF4-FFF2-40B4-BE49-F238E27FC236}">
                <a16:creationId xmlns:a16="http://schemas.microsoft.com/office/drawing/2014/main" id="{49B52FC3-3248-4310-895F-0B113DBA0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703263"/>
            <a:ext cx="67564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图形用户界面</a:t>
            </a:r>
            <a:r>
              <a:rPr lang="en-US" altLang="zh-CN" sz="28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(GUI) 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课本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P67/</a:t>
            </a:r>
            <a:r>
              <a:rPr lang="zh-CN" altLang="en-US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实践指导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P73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4A9EF4C4-3495-4606-B84A-2E0FAD3F2AAB}"/>
              </a:ext>
            </a:extLst>
          </p:cNvPr>
          <p:cNvSpPr txBox="1"/>
          <p:nvPr/>
        </p:nvSpPr>
        <p:spPr>
          <a:xfrm>
            <a:off x="685800" y="2308225"/>
            <a:ext cx="7805738" cy="135096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任务二：基于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“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凯撒密码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-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加密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”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修改代码实现解密</a:t>
            </a:r>
          </a:p>
          <a:p>
            <a:pPr algn="ctr"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命名 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—— “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凯撒密码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-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解密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”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框 4">
            <a:extLst>
              <a:ext uri="{FF2B5EF4-FFF2-40B4-BE49-F238E27FC236}">
                <a16:creationId xmlns:a16="http://schemas.microsoft.com/office/drawing/2014/main" id="{154F4265-6EF5-464B-BE31-AA3A847CB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1401763"/>
            <a:ext cx="7386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明文：</a:t>
            </a:r>
            <a:r>
              <a:rPr lang="en-US" altLang="zh-CN" sz="2800">
                <a:solidFill>
                  <a:srgbClr val="FF0000"/>
                </a:solidFill>
              </a:rPr>
              <a:t>A  B  C  D  E  F  G  ···  U  V  W 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00B050"/>
                </a:solidFill>
              </a:rPr>
              <a:t>X  Y  Z</a:t>
            </a:r>
          </a:p>
        </p:txBody>
      </p:sp>
      <p:sp>
        <p:nvSpPr>
          <p:cNvPr id="22530" name="文本框 5">
            <a:extLst>
              <a:ext uri="{FF2B5EF4-FFF2-40B4-BE49-F238E27FC236}">
                <a16:creationId xmlns:a16="http://schemas.microsoft.com/office/drawing/2014/main" id="{F5EC3CFC-60E1-46A9-A74B-7EBFE3DD2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3086100"/>
            <a:ext cx="74660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密文：</a:t>
            </a:r>
            <a:r>
              <a:rPr lang="en-US" altLang="zh-CN" sz="2800">
                <a:solidFill>
                  <a:srgbClr val="0070C0"/>
                </a:solidFill>
              </a:rPr>
              <a:t>D  E  F  G  ···  U  V  W  X  Y  Z</a:t>
            </a:r>
            <a:r>
              <a:rPr lang="en-US" altLang="zh-CN" sz="2800"/>
              <a:t>  </a:t>
            </a:r>
            <a:r>
              <a:rPr lang="en-US" altLang="zh-CN" sz="2800">
                <a:solidFill>
                  <a:srgbClr val="E25D2A"/>
                </a:solidFill>
              </a:rPr>
              <a:t> A  B  C</a:t>
            </a:r>
          </a:p>
        </p:txBody>
      </p:sp>
      <p:sp>
        <p:nvSpPr>
          <p:cNvPr id="22531" name="下箭头 6">
            <a:extLst>
              <a:ext uri="{FF2B5EF4-FFF2-40B4-BE49-F238E27FC236}">
                <a16:creationId xmlns:a16="http://schemas.microsoft.com/office/drawing/2014/main" id="{E63111F1-E503-470E-BF2E-C10F5CB6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388" y="2127250"/>
            <a:ext cx="2640012" cy="774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ASCII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</a:p>
          <a:p>
            <a:pPr algn="ctr"/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+3</a:t>
            </a:r>
          </a:p>
        </p:txBody>
      </p:sp>
      <p:sp>
        <p:nvSpPr>
          <p:cNvPr id="22532" name="下箭头 7">
            <a:extLst>
              <a:ext uri="{FF2B5EF4-FFF2-40B4-BE49-F238E27FC236}">
                <a16:creationId xmlns:a16="http://schemas.microsoft.com/office/drawing/2014/main" id="{6723DF32-1B19-4135-97C6-2171544F6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5" y="2127250"/>
            <a:ext cx="2816225" cy="774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ASCII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</a:p>
          <a:p>
            <a:pPr algn="ctr"/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-23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3352E1-7BCC-4E8C-89D2-A7CF11640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5121275"/>
            <a:ext cx="7391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明文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800">
                <a:solidFill>
                  <a:srgbClr val="FF0000"/>
                </a:solidFill>
              </a:rPr>
              <a:t>A  B  C  D  E  F  G  ···  U  V  W 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00B050"/>
                </a:solidFill>
              </a:rPr>
              <a:t>X  Y  Z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0B19352D-0412-4C47-822C-5E04FF619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388" y="4095750"/>
            <a:ext cx="2640012" cy="774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ASCII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</a:p>
          <a:p>
            <a:pPr algn="ctr"/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-3</a:t>
            </a: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A8C6A255-0C4D-4A94-921A-0AAE7B99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5" y="4095750"/>
            <a:ext cx="2816225" cy="774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ASCII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</a:p>
          <a:p>
            <a:pPr algn="ctr"/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+23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图片 2">
            <a:extLst>
              <a:ext uri="{FF2B5EF4-FFF2-40B4-BE49-F238E27FC236}">
                <a16:creationId xmlns:a16="http://schemas.microsoft.com/office/drawing/2014/main" id="{8ED59C9A-F04C-41C8-8BD1-79C84444B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214313"/>
            <a:ext cx="10621962" cy="62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E80741C-E4F5-4F38-A43F-3913F3A63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00" y="1692275"/>
            <a:ext cx="4962525" cy="584200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8FDBCD-3698-45B7-AE73-6A8EB730E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00" y="2276475"/>
            <a:ext cx="4962525" cy="582613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3124D6-8A2A-4733-8CC2-E6F4E9262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3797300"/>
            <a:ext cx="1746250" cy="584200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0BAC6F-5816-47B1-9078-5BAB5048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091113"/>
            <a:ext cx="1333500" cy="369887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0C1F12-18FF-4AA7-B1DA-EA2BBCC49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489575"/>
            <a:ext cx="1333500" cy="369888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DFC08D-F756-4B61-9120-26EC70945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158750"/>
            <a:ext cx="1036637" cy="466725"/>
          </a:xfrm>
          <a:prstGeom prst="rect">
            <a:avLst/>
          </a:prstGeom>
          <a:noFill/>
          <a:ln w="31750">
            <a:solidFill>
              <a:srgbClr val="7030A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DB1686-2B4B-4CBE-AC6B-B28177728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5091113"/>
            <a:ext cx="1036637" cy="398462"/>
          </a:xfrm>
          <a:prstGeom prst="rect">
            <a:avLst/>
          </a:prstGeom>
          <a:noFill/>
          <a:ln w="31750">
            <a:solidFill>
              <a:srgbClr val="7030A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框 65">
            <a:extLst>
              <a:ext uri="{FF2B5EF4-FFF2-40B4-BE49-F238E27FC236}">
                <a16:creationId xmlns:a16="http://schemas.microsoft.com/office/drawing/2014/main" id="{DC5AC96C-2DAF-4963-A0C7-33FDB301E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" y="585788"/>
            <a:ext cx="8909050" cy="2112962"/>
          </a:xfrm>
          <a:prstGeom prst="rect">
            <a:avLst/>
          </a:prstGeom>
          <a:solidFill>
            <a:schemeClr val="bg1"/>
          </a:solidFill>
          <a:ln w="41275">
            <a:solidFill>
              <a:srgbClr val="DA3688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endParaRPr lang="en-US" altLang="zh-CN" sz="900" b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任务三</a:t>
            </a:r>
          </a:p>
          <a:p>
            <a:pPr>
              <a:lnSpc>
                <a:spcPct val="17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合成代码，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凯撒加密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”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另存为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E25D2A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凯撒密码</a:t>
            </a:r>
            <a:r>
              <a:rPr lang="en-US" altLang="zh-CN" sz="2400" b="1">
                <a:solidFill>
                  <a:srgbClr val="E25D2A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</a:t>
            </a:r>
            <a:r>
              <a:rPr lang="zh-CN" altLang="en-US" sz="2400" b="1">
                <a:solidFill>
                  <a:srgbClr val="E25D2A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加密解密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”</a:t>
            </a:r>
          </a:p>
          <a:p>
            <a:pPr>
              <a:lnSpc>
                <a:spcPct val="170000"/>
              </a:lnSpc>
            </a:pP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实现如下效果。</a:t>
            </a:r>
          </a:p>
        </p:txBody>
      </p:sp>
      <p:pic>
        <p:nvPicPr>
          <p:cNvPr id="24578" name="图片 1">
            <a:extLst>
              <a:ext uri="{FF2B5EF4-FFF2-40B4-BE49-F238E27FC236}">
                <a16:creationId xmlns:a16="http://schemas.microsoft.com/office/drawing/2014/main" id="{CBD66E75-26B4-429C-9A48-007234DF589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931988"/>
            <a:ext cx="3368675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25C01A4-6D4F-42D8-9D31-D102691FD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4572000"/>
            <a:ext cx="5103812" cy="195263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12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r"/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标签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C8EE75-A40F-41C2-B4AA-D8DDAA144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75" y="4217988"/>
            <a:ext cx="5103813" cy="327025"/>
          </a:xfrm>
          <a:prstGeom prst="rect">
            <a:avLst/>
          </a:prstGeom>
          <a:noFill/>
          <a:ln w="22225">
            <a:solidFill>
              <a:srgbClr val="7030A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r>
              <a:rPr lang="zh-CN" altLang="en-US" sz="20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按钮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08A66A-0465-4872-9566-70DD3272D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4767263"/>
            <a:ext cx="4254500" cy="374650"/>
          </a:xfrm>
          <a:prstGeom prst="rect">
            <a:avLst/>
          </a:prstGeom>
          <a:noFill/>
          <a:ln w="22225">
            <a:solidFill>
              <a:srgbClr val="00B0F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400">
              <a:solidFill>
                <a:srgbClr val="00B0F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r"/>
            <a:r>
              <a:rPr lang="zh-CN" altLang="en-US" sz="240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文本框</a:t>
            </a:r>
          </a:p>
        </p:txBody>
      </p:sp>
      <p:sp>
        <p:nvSpPr>
          <p:cNvPr id="9" name="线形标注 2(带强调线) 8">
            <a:extLst>
              <a:ext uri="{FF2B5EF4-FFF2-40B4-BE49-F238E27FC236}">
                <a16:creationId xmlns:a16="http://schemas.microsoft.com/office/drawing/2014/main" id="{E9116FF1-2601-4393-970E-0E5EFE89B1EA}"/>
              </a:ext>
            </a:extLst>
          </p:cNvPr>
          <p:cNvSpPr>
            <a:spLocks/>
          </p:cNvSpPr>
          <p:nvPr/>
        </p:nvSpPr>
        <p:spPr bwMode="auto">
          <a:xfrm>
            <a:off x="5251450" y="2595563"/>
            <a:ext cx="3838575" cy="377825"/>
          </a:xfrm>
          <a:prstGeom prst="accentCallout2">
            <a:avLst>
              <a:gd name="adj1" fmla="val 18750"/>
              <a:gd name="adj2" fmla="val -8333"/>
              <a:gd name="adj3" fmla="val 42255"/>
              <a:gd name="adj4" fmla="val -16306"/>
              <a:gd name="adj5" fmla="val 11931"/>
              <a:gd name="adj6" fmla="val -29569"/>
            </a:avLst>
          </a:prstGeom>
          <a:solidFill>
            <a:schemeClr val="accent1"/>
          </a:solidFill>
          <a:ln w="9525">
            <a:solidFill>
              <a:srgbClr val="E24C2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文本框</a:t>
            </a:r>
            <a:r>
              <a:rPr lang="en-US" altLang="zh-CN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mingwen</a:t>
            </a:r>
            <a:r>
              <a:rPr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接收待加密的文本</a:t>
            </a:r>
          </a:p>
        </p:txBody>
      </p:sp>
      <p:sp>
        <p:nvSpPr>
          <p:cNvPr id="7" name="线形标注 2(带强调线) 6">
            <a:extLst>
              <a:ext uri="{FF2B5EF4-FFF2-40B4-BE49-F238E27FC236}">
                <a16:creationId xmlns:a16="http://schemas.microsoft.com/office/drawing/2014/main" id="{E6F9853F-F49D-4DB4-9EE6-A99AF38278A9}"/>
              </a:ext>
            </a:extLst>
          </p:cNvPr>
          <p:cNvSpPr>
            <a:spLocks/>
          </p:cNvSpPr>
          <p:nvPr/>
        </p:nvSpPr>
        <p:spPr bwMode="auto">
          <a:xfrm>
            <a:off x="5251450" y="3702050"/>
            <a:ext cx="3838575" cy="377825"/>
          </a:xfrm>
          <a:prstGeom prst="accentCallout2">
            <a:avLst>
              <a:gd name="adj1" fmla="val 18750"/>
              <a:gd name="adj2" fmla="val -8333"/>
              <a:gd name="adj3" fmla="val 42255"/>
              <a:gd name="adj4" fmla="val -16306"/>
              <a:gd name="adj5" fmla="val 41176"/>
              <a:gd name="adj6" fmla="val -28843"/>
            </a:avLst>
          </a:prstGeom>
          <a:solidFill>
            <a:schemeClr val="accent1"/>
          </a:solidFill>
          <a:ln w="9525">
            <a:solidFill>
              <a:srgbClr val="E24C2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文本框</a:t>
            </a:r>
            <a:r>
              <a:rPr lang="en-US" altLang="zh-CN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miwen</a:t>
            </a:r>
            <a:r>
              <a:rPr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显示加密的文本</a:t>
            </a:r>
          </a:p>
        </p:txBody>
      </p:sp>
      <p:sp>
        <p:nvSpPr>
          <p:cNvPr id="8" name="线形标注 2(带强调线) 7">
            <a:extLst>
              <a:ext uri="{FF2B5EF4-FFF2-40B4-BE49-F238E27FC236}">
                <a16:creationId xmlns:a16="http://schemas.microsoft.com/office/drawing/2014/main" id="{970B8242-AFB5-4824-8F7C-E5746C6B7E51}"/>
              </a:ext>
            </a:extLst>
          </p:cNvPr>
          <p:cNvSpPr>
            <a:spLocks/>
          </p:cNvSpPr>
          <p:nvPr/>
        </p:nvSpPr>
        <p:spPr bwMode="auto">
          <a:xfrm>
            <a:off x="3738563" y="5640388"/>
            <a:ext cx="3838575" cy="377825"/>
          </a:xfrm>
          <a:prstGeom prst="accentCallout2">
            <a:avLst>
              <a:gd name="adj1" fmla="val 18750"/>
              <a:gd name="adj2" fmla="val -8333"/>
              <a:gd name="adj3" fmla="val 42255"/>
              <a:gd name="adj4" fmla="val -16306"/>
              <a:gd name="adj5" fmla="val -101514"/>
              <a:gd name="adj6" fmla="val -19097"/>
            </a:avLst>
          </a:prstGeom>
          <a:solidFill>
            <a:schemeClr val="accent1"/>
          </a:solidFill>
          <a:ln w="9525">
            <a:solidFill>
              <a:srgbClr val="E24C2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文本框</a:t>
            </a:r>
            <a:r>
              <a:rPr lang="en-US" altLang="zh-CN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mingwen2</a:t>
            </a:r>
            <a:r>
              <a:rPr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显示解密的文本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3" grpId="0" bldLvl="0" animBg="1"/>
      <p:bldP spid="9" grpId="0" bldLvl="0" animBg="1"/>
      <p:bldP spid="7" grpId="0" bldLvl="0" animBg="1"/>
      <p:bldP spid="8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600,&quot;width&quot;:474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465,&quot;width&quot;:445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465,&quot;width&quot;:445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600,&quot;width&quot;:4740}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楷体_GB2312"/>
        <a:cs typeface=""/>
      </a:majorFont>
      <a:minorFont>
        <a:latin typeface="Calibri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楷体_GB2312"/>
        <a:cs typeface=""/>
      </a:majorFont>
      <a:minorFont>
        <a:latin typeface="Calibri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楷体_GB2312"/>
        <a:cs typeface=""/>
      </a:majorFont>
      <a:minorFont>
        <a:latin typeface="Calibri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楷体_GB2312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楷体_GB2312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楷体_GB2312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楷体_GB2312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604</Words>
  <Application>Microsoft Office PowerPoint</Application>
  <PresentationFormat>全屏显示(4:3)</PresentationFormat>
  <Paragraphs>83</Paragraphs>
  <Slides>13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44" baseType="lpstr">
      <vt:lpstr>Arial</vt:lpstr>
      <vt:lpstr>宋体</vt:lpstr>
      <vt:lpstr>Wingdings</vt:lpstr>
      <vt:lpstr>Calibri Light</vt:lpstr>
      <vt:lpstr>楷体_GB2312</vt:lpstr>
      <vt:lpstr>Calibri</vt:lpstr>
      <vt:lpstr>Broadway</vt:lpstr>
      <vt:lpstr>Segoe Print</vt:lpstr>
      <vt:lpstr>Times New Roman</vt:lpstr>
      <vt:lpstr>微软雅黑</vt:lpstr>
      <vt:lpstr>Arial Unicode MS</vt:lpstr>
      <vt:lpstr>Wingdings</vt:lpstr>
      <vt:lpstr>等线 Light</vt:lpstr>
      <vt:lpstr>楷体</vt:lpstr>
      <vt:lpstr>幼圆</vt:lpstr>
      <vt:lpstr>Times New Roman</vt:lpstr>
      <vt:lpstr>隶书</vt:lpstr>
      <vt:lpstr>仿宋</vt:lpstr>
      <vt:lpstr>新宋体</vt:lpstr>
      <vt:lpstr>Tahoma</vt:lpstr>
      <vt:lpstr>Angsana New</vt:lpstr>
      <vt:lpstr>黑体</vt:lpstr>
      <vt:lpstr>华文新魏</vt:lpstr>
      <vt:lpstr>Arial</vt:lpstr>
      <vt:lpstr>华文楷体</vt:lpstr>
      <vt:lpstr>华文仿宋</vt:lpstr>
      <vt:lpstr>方正姚体</vt:lpstr>
      <vt:lpstr>Arial Unicode MS</vt:lpstr>
      <vt:lpstr>Office 主题</vt:lpstr>
      <vt:lpstr>7_Office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hongming xu</cp:lastModifiedBy>
  <cp:revision>171</cp:revision>
  <dcterms:created xsi:type="dcterms:W3CDTF">2020-10-16T06:39:00Z</dcterms:created>
  <dcterms:modified xsi:type="dcterms:W3CDTF">2021-03-01T00:21:39Z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