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heme/theme2.xml" ContentType="application/vnd.openxmlformats-officedocument.theme+xml"/>
  <Override PartName="/ppt/tags/tag22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5"/>
  </p:notesMasterIdLst>
  <p:sldIdLst>
    <p:sldId id="272" r:id="rId2"/>
    <p:sldId id="393" r:id="rId3"/>
    <p:sldId id="380" r:id="rId4"/>
    <p:sldId id="394" r:id="rId5"/>
    <p:sldId id="402" r:id="rId6"/>
    <p:sldId id="390" r:id="rId7"/>
    <p:sldId id="395" r:id="rId8"/>
    <p:sldId id="391" r:id="rId9"/>
    <p:sldId id="399" r:id="rId10"/>
    <p:sldId id="400" r:id="rId11"/>
    <p:sldId id="320" r:id="rId12"/>
    <p:sldId id="309" r:id="rId13"/>
    <p:sldId id="401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586D7"/>
    <a:srgbClr val="062FFA"/>
    <a:srgbClr val="75818B"/>
    <a:srgbClr val="B5AC85"/>
    <a:srgbClr val="F3EEDF"/>
    <a:srgbClr val="BAB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59" d="100"/>
          <a:sy n="59" d="100"/>
        </p:scale>
        <p:origin x="726" y="60"/>
      </p:cViewPr>
      <p:guideLst>
        <p:guide orient="horz" pos="2137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192C6-7665-4591-9141-6B8DB736D1F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B91C56-448F-4981-8B44-2AE747488D17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/>
            <a:t>数据结构</a:t>
          </a:r>
        </a:p>
      </dgm:t>
    </dgm:pt>
    <dgm:pt modelId="{2FAD280C-78C8-44B6-9E96-E44D266A5F02}" type="parTrans" cxnId="{1D90A548-A31C-48D2-BCCA-DEB24E191586}">
      <dgm:prSet/>
      <dgm:spPr>
        <a:ln w="25400"/>
      </dgm:spPr>
      <dgm:t>
        <a:bodyPr/>
        <a:lstStyle/>
        <a:p>
          <a:endParaRPr lang="zh-CN" altLang="en-US"/>
        </a:p>
      </dgm:t>
    </dgm:pt>
    <dgm:pt modelId="{5D371443-5B4B-4CD7-86BC-ABA77924E9FB}" type="sibTrans" cxnId="{1D90A548-A31C-48D2-BCCA-DEB24E191586}">
      <dgm:prSet/>
      <dgm:spPr/>
      <dgm:t>
        <a:bodyPr/>
        <a:lstStyle/>
        <a:p>
          <a:endParaRPr lang="zh-CN" altLang="en-US"/>
        </a:p>
      </dgm:t>
    </dgm:pt>
    <dgm:pt modelId="{F3887E84-FB1B-4616-AF8A-84AE0A8FF18F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8B4DDF61-B999-4331-A125-EB715D07E6ED}" type="parTrans" cxnId="{9A9FEAD9-D6E1-4A7A-AE20-347EBC215EEC}">
      <dgm:prSet/>
      <dgm:spPr>
        <a:ln w="25400"/>
      </dgm:spPr>
      <dgm:t>
        <a:bodyPr/>
        <a:lstStyle/>
        <a:p>
          <a:endParaRPr lang="zh-CN" altLang="en-US"/>
        </a:p>
      </dgm:t>
    </dgm:pt>
    <dgm:pt modelId="{345E1AA0-3D19-4CCB-BF7B-79DDC6ED3BC1}" type="sibTrans" cxnId="{9A9FEAD9-D6E1-4A7A-AE20-347EBC215EEC}">
      <dgm:prSet/>
      <dgm:spPr/>
      <dgm:t>
        <a:bodyPr/>
        <a:lstStyle/>
        <a:p>
          <a:endParaRPr lang="zh-CN" altLang="en-US"/>
        </a:p>
      </dgm:t>
    </dgm:pt>
    <dgm:pt modelId="{59ADAF55-5FA5-4EF6-AA8C-5C485272321A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BF7258F4-325D-4F49-BCF4-580ABBA51161}" type="parTrans" cxnId="{918FD3CF-99AB-4EEC-9BEF-EB1322AFE5EC}">
      <dgm:prSet/>
      <dgm:spPr>
        <a:ln w="25400"/>
      </dgm:spPr>
      <dgm:t>
        <a:bodyPr/>
        <a:lstStyle/>
        <a:p>
          <a:endParaRPr lang="zh-CN" altLang="en-US"/>
        </a:p>
      </dgm:t>
    </dgm:pt>
    <dgm:pt modelId="{4189605F-D1C1-4EC9-A36D-6A4B85F82716}" type="sibTrans" cxnId="{918FD3CF-99AB-4EEC-9BEF-EB1322AFE5EC}">
      <dgm:prSet/>
      <dgm:spPr/>
      <dgm:t>
        <a:bodyPr/>
        <a:lstStyle/>
        <a:p>
          <a:endParaRPr lang="zh-CN" altLang="en-US"/>
        </a:p>
      </dgm:t>
    </dgm:pt>
    <dgm:pt modelId="{8463E978-0D86-4B04-919C-0D499CD899F6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/>
            <a:t>栈、链表等</a:t>
          </a:r>
        </a:p>
      </dgm:t>
    </dgm:pt>
    <dgm:pt modelId="{2A17C51A-B7AC-4234-9D8F-AEFAB132F086}" type="parTrans" cxnId="{9A7C9824-E22B-43FC-99F8-8EEF6FA8BB4A}">
      <dgm:prSet/>
      <dgm:spPr>
        <a:ln w="25400"/>
      </dgm:spPr>
      <dgm:t>
        <a:bodyPr/>
        <a:lstStyle/>
        <a:p>
          <a:endParaRPr lang="zh-CN" altLang="en-US"/>
        </a:p>
      </dgm:t>
    </dgm:pt>
    <dgm:pt modelId="{9A6189DF-E91B-4A70-8289-7239E4CCAF20}" type="sibTrans" cxnId="{9A7C9824-E22B-43FC-99F8-8EEF6FA8BB4A}">
      <dgm:prSet/>
      <dgm:spPr/>
      <dgm:t>
        <a:bodyPr/>
        <a:lstStyle/>
        <a:p>
          <a:endParaRPr lang="zh-CN" altLang="en-US"/>
        </a:p>
      </dgm:t>
    </dgm:pt>
    <dgm:pt modelId="{27927105-C45F-47AC-8839-0C6EE3CEE699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/>
            <a:t>非线性结构</a:t>
          </a:r>
          <a:endParaRPr lang="en-US" altLang="zh-CN" dirty="0"/>
        </a:p>
        <a:p>
          <a:r>
            <a:rPr lang="zh-CN" altLang="en-US" dirty="0"/>
            <a:t>（树、图等）</a:t>
          </a:r>
        </a:p>
      </dgm:t>
    </dgm:pt>
    <dgm:pt modelId="{E00183FB-0000-4BC7-8B6F-83453100BDEF}" type="parTrans" cxnId="{3B0F9EA5-7658-43D3-8275-30A9B9675698}">
      <dgm:prSet/>
      <dgm:spPr>
        <a:ln w="25400"/>
      </dgm:spPr>
      <dgm:t>
        <a:bodyPr/>
        <a:lstStyle/>
        <a:p>
          <a:endParaRPr lang="zh-CN" altLang="en-US"/>
        </a:p>
      </dgm:t>
    </dgm:pt>
    <dgm:pt modelId="{6D9239FD-BB2E-42B1-A48C-0E771B780ADF}" type="sibTrans" cxnId="{3B0F9EA5-7658-43D3-8275-30A9B9675698}">
      <dgm:prSet/>
      <dgm:spPr/>
      <dgm:t>
        <a:bodyPr/>
        <a:lstStyle/>
        <a:p>
          <a:endParaRPr lang="zh-CN" altLang="en-US"/>
        </a:p>
      </dgm:t>
    </dgm:pt>
    <dgm:pt modelId="{9E6D506B-BC18-440E-9E17-D082205F7DF5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/>
            <a:t>结构</a:t>
          </a:r>
        </a:p>
      </dgm:t>
    </dgm:pt>
    <dgm:pt modelId="{AC12DA6E-C8FF-4A30-8C97-BE4C0AB14E96}" type="parTrans" cxnId="{5B9D757D-AA50-4B33-B12F-BB1A45785A9C}">
      <dgm:prSet/>
      <dgm:spPr/>
      <dgm:t>
        <a:bodyPr/>
        <a:lstStyle/>
        <a:p>
          <a:endParaRPr lang="zh-CN" altLang="en-US"/>
        </a:p>
      </dgm:t>
    </dgm:pt>
    <dgm:pt modelId="{4881B2EE-CF9F-4FA5-BBD5-2518C20C9929}" type="sibTrans" cxnId="{5B9D757D-AA50-4B33-B12F-BB1A45785A9C}">
      <dgm:prSet/>
      <dgm:spPr/>
      <dgm:t>
        <a:bodyPr/>
        <a:lstStyle/>
        <a:p>
          <a:endParaRPr lang="zh-CN" altLang="en-US"/>
        </a:p>
      </dgm:t>
    </dgm:pt>
    <dgm:pt modelId="{B76316FE-D36E-4572-A658-C145A385A052}" type="pres">
      <dgm:prSet presAssocID="{18B192C6-7665-4591-9141-6B8DB736D1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35A147-C77E-4C61-8D4D-0CC27A83BA98}" type="pres">
      <dgm:prSet presAssocID="{9E6D506B-BC18-440E-9E17-D082205F7DF5}" presName="root1" presStyleCnt="0"/>
      <dgm:spPr/>
    </dgm:pt>
    <dgm:pt modelId="{5CF072F8-C8B5-44B4-99E2-1259854E70B1}" type="pres">
      <dgm:prSet presAssocID="{9E6D506B-BC18-440E-9E17-D082205F7DF5}" presName="LevelOneTextNode" presStyleLbl="node0" presStyleIdx="0" presStyleCnt="1">
        <dgm:presLayoutVars>
          <dgm:chPref val="3"/>
        </dgm:presLayoutVars>
      </dgm:prSet>
      <dgm:spPr/>
    </dgm:pt>
    <dgm:pt modelId="{F24DC7AF-18C5-44F8-8880-7A039C4D02CB}" type="pres">
      <dgm:prSet presAssocID="{9E6D506B-BC18-440E-9E17-D082205F7DF5}" presName="level2hierChild" presStyleCnt="0"/>
      <dgm:spPr/>
    </dgm:pt>
    <dgm:pt modelId="{66C941D8-AC67-49C1-8F80-16811CA8C391}" type="pres">
      <dgm:prSet presAssocID="{2FAD280C-78C8-44B6-9E96-E44D266A5F02}" presName="conn2-1" presStyleLbl="parChTrans1D2" presStyleIdx="0" presStyleCnt="1"/>
      <dgm:spPr/>
    </dgm:pt>
    <dgm:pt modelId="{4AE3FDA3-9877-49A2-ACAA-6C1497BA90F3}" type="pres">
      <dgm:prSet presAssocID="{2FAD280C-78C8-44B6-9E96-E44D266A5F02}" presName="connTx" presStyleLbl="parChTrans1D2" presStyleIdx="0" presStyleCnt="1"/>
      <dgm:spPr/>
    </dgm:pt>
    <dgm:pt modelId="{510D428D-B645-4990-ABDC-B82982BC9B54}" type="pres">
      <dgm:prSet presAssocID="{B3B91C56-448F-4981-8B44-2AE747488D17}" presName="root2" presStyleCnt="0"/>
      <dgm:spPr/>
    </dgm:pt>
    <dgm:pt modelId="{58C6EDF6-C9E1-4A7B-AAD2-05A4FFBFCAF7}" type="pres">
      <dgm:prSet presAssocID="{B3B91C56-448F-4981-8B44-2AE747488D17}" presName="LevelTwoTextNode" presStyleLbl="node2" presStyleIdx="0" presStyleCnt="1">
        <dgm:presLayoutVars>
          <dgm:chPref val="3"/>
        </dgm:presLayoutVars>
      </dgm:prSet>
      <dgm:spPr/>
    </dgm:pt>
    <dgm:pt modelId="{E17C1382-6A1D-46A4-96ED-2C3ECEF5BF7A}" type="pres">
      <dgm:prSet presAssocID="{B3B91C56-448F-4981-8B44-2AE747488D17}" presName="level3hierChild" presStyleCnt="0"/>
      <dgm:spPr/>
    </dgm:pt>
    <dgm:pt modelId="{3671C079-2726-45DE-87E6-F7FBFD52E4DE}" type="pres">
      <dgm:prSet presAssocID="{8B4DDF61-B999-4331-A125-EB715D07E6ED}" presName="conn2-1" presStyleLbl="parChTrans1D3" presStyleIdx="0" presStyleCnt="2"/>
      <dgm:spPr/>
    </dgm:pt>
    <dgm:pt modelId="{6516DCE8-7A6C-4EE5-B55A-FF2502200375}" type="pres">
      <dgm:prSet presAssocID="{8B4DDF61-B999-4331-A125-EB715D07E6ED}" presName="connTx" presStyleLbl="parChTrans1D3" presStyleIdx="0" presStyleCnt="2"/>
      <dgm:spPr/>
    </dgm:pt>
    <dgm:pt modelId="{3F3B3F1A-B893-42FF-87C9-319D8907C7AB}" type="pres">
      <dgm:prSet presAssocID="{F3887E84-FB1B-4616-AF8A-84AE0A8FF18F}" presName="root2" presStyleCnt="0"/>
      <dgm:spPr/>
    </dgm:pt>
    <dgm:pt modelId="{A5053A96-4949-40E0-9B8E-4959A62DE97A}" type="pres">
      <dgm:prSet presAssocID="{F3887E84-FB1B-4616-AF8A-84AE0A8FF18F}" presName="LevelTwoTextNode" presStyleLbl="node3" presStyleIdx="0" presStyleCnt="2">
        <dgm:presLayoutVars>
          <dgm:chPref val="3"/>
        </dgm:presLayoutVars>
      </dgm:prSet>
      <dgm:spPr/>
    </dgm:pt>
    <dgm:pt modelId="{24602AB6-E251-4C65-9262-746403341E97}" type="pres">
      <dgm:prSet presAssocID="{F3887E84-FB1B-4616-AF8A-84AE0A8FF18F}" presName="level3hierChild" presStyleCnt="0"/>
      <dgm:spPr/>
    </dgm:pt>
    <dgm:pt modelId="{CAE9BDAC-CE8E-497F-B04E-BCFE9C46C91F}" type="pres">
      <dgm:prSet presAssocID="{BF7258F4-325D-4F49-BCF4-580ABBA51161}" presName="conn2-1" presStyleLbl="parChTrans1D4" presStyleIdx="0" presStyleCnt="2"/>
      <dgm:spPr/>
    </dgm:pt>
    <dgm:pt modelId="{C2599E42-1EFC-40EB-A55E-78BFFEE62E45}" type="pres">
      <dgm:prSet presAssocID="{BF7258F4-325D-4F49-BCF4-580ABBA51161}" presName="connTx" presStyleLbl="parChTrans1D4" presStyleIdx="0" presStyleCnt="2"/>
      <dgm:spPr/>
    </dgm:pt>
    <dgm:pt modelId="{E6988997-D13D-4981-A516-85A82DC5F14C}" type="pres">
      <dgm:prSet presAssocID="{59ADAF55-5FA5-4EF6-AA8C-5C485272321A}" presName="root2" presStyleCnt="0"/>
      <dgm:spPr/>
    </dgm:pt>
    <dgm:pt modelId="{39556663-96B0-40C0-B6CA-A57627B1D4A0}" type="pres">
      <dgm:prSet presAssocID="{59ADAF55-5FA5-4EF6-AA8C-5C485272321A}" presName="LevelTwoTextNode" presStyleLbl="node4" presStyleIdx="0" presStyleCnt="2">
        <dgm:presLayoutVars>
          <dgm:chPref val="3"/>
        </dgm:presLayoutVars>
      </dgm:prSet>
      <dgm:spPr/>
    </dgm:pt>
    <dgm:pt modelId="{9BD386D9-FB28-4BDC-B0B2-360825F21452}" type="pres">
      <dgm:prSet presAssocID="{59ADAF55-5FA5-4EF6-AA8C-5C485272321A}" presName="level3hierChild" presStyleCnt="0"/>
      <dgm:spPr/>
    </dgm:pt>
    <dgm:pt modelId="{6E39B36F-CA2B-4AFF-B6B0-89D8EBAE17A9}" type="pres">
      <dgm:prSet presAssocID="{2A17C51A-B7AC-4234-9D8F-AEFAB132F086}" presName="conn2-1" presStyleLbl="parChTrans1D4" presStyleIdx="1" presStyleCnt="2"/>
      <dgm:spPr/>
    </dgm:pt>
    <dgm:pt modelId="{ECB7EBC8-EC6D-40C9-9E3B-2C4795A022A0}" type="pres">
      <dgm:prSet presAssocID="{2A17C51A-B7AC-4234-9D8F-AEFAB132F086}" presName="connTx" presStyleLbl="parChTrans1D4" presStyleIdx="1" presStyleCnt="2"/>
      <dgm:spPr/>
    </dgm:pt>
    <dgm:pt modelId="{5360AA4E-4AA9-4E14-B73A-97BC873605E5}" type="pres">
      <dgm:prSet presAssocID="{8463E978-0D86-4B04-919C-0D499CD899F6}" presName="root2" presStyleCnt="0"/>
      <dgm:spPr/>
    </dgm:pt>
    <dgm:pt modelId="{4AA4FDD4-3C10-437D-81AA-0D2F128BF4F3}" type="pres">
      <dgm:prSet presAssocID="{8463E978-0D86-4B04-919C-0D499CD899F6}" presName="LevelTwoTextNode" presStyleLbl="node4" presStyleIdx="1" presStyleCnt="2">
        <dgm:presLayoutVars>
          <dgm:chPref val="3"/>
        </dgm:presLayoutVars>
      </dgm:prSet>
      <dgm:spPr/>
    </dgm:pt>
    <dgm:pt modelId="{E9CC9C43-5CE0-45E8-AC31-BEE7D327D233}" type="pres">
      <dgm:prSet presAssocID="{8463E978-0D86-4B04-919C-0D499CD899F6}" presName="level3hierChild" presStyleCnt="0"/>
      <dgm:spPr/>
    </dgm:pt>
    <dgm:pt modelId="{7707515A-CECF-4EB1-AE41-C8F222FEB326}" type="pres">
      <dgm:prSet presAssocID="{E00183FB-0000-4BC7-8B6F-83453100BDEF}" presName="conn2-1" presStyleLbl="parChTrans1D3" presStyleIdx="1" presStyleCnt="2"/>
      <dgm:spPr/>
    </dgm:pt>
    <dgm:pt modelId="{30B44C0D-B49C-42AF-8306-DC71126E99FF}" type="pres">
      <dgm:prSet presAssocID="{E00183FB-0000-4BC7-8B6F-83453100BDEF}" presName="connTx" presStyleLbl="parChTrans1D3" presStyleIdx="1" presStyleCnt="2"/>
      <dgm:spPr/>
    </dgm:pt>
    <dgm:pt modelId="{B50CD3B6-7761-4F93-A9E8-C770CEB682D1}" type="pres">
      <dgm:prSet presAssocID="{27927105-C45F-47AC-8839-0C6EE3CEE699}" presName="root2" presStyleCnt="0"/>
      <dgm:spPr/>
    </dgm:pt>
    <dgm:pt modelId="{0F4CEFC3-5082-48C8-9FC3-7AA1A94F9F11}" type="pres">
      <dgm:prSet presAssocID="{27927105-C45F-47AC-8839-0C6EE3CEE699}" presName="LevelTwoTextNode" presStyleLbl="node3" presStyleIdx="1" presStyleCnt="2" custScaleX="118315">
        <dgm:presLayoutVars>
          <dgm:chPref val="3"/>
        </dgm:presLayoutVars>
      </dgm:prSet>
      <dgm:spPr/>
    </dgm:pt>
    <dgm:pt modelId="{9D14AA16-F4D6-48C4-91A2-93D7242E77A1}" type="pres">
      <dgm:prSet presAssocID="{27927105-C45F-47AC-8839-0C6EE3CEE699}" presName="level3hierChild" presStyleCnt="0"/>
      <dgm:spPr/>
    </dgm:pt>
  </dgm:ptLst>
  <dgm:cxnLst>
    <dgm:cxn modelId="{3B52C405-9E51-4325-A1D9-785AA9576C72}" type="presOf" srcId="{2A17C51A-B7AC-4234-9D8F-AEFAB132F086}" destId="{6E39B36F-CA2B-4AFF-B6B0-89D8EBAE17A9}" srcOrd="0" destOrd="0" presId="urn:microsoft.com/office/officeart/2005/8/layout/hierarchy2"/>
    <dgm:cxn modelId="{9A7C9824-E22B-43FC-99F8-8EEF6FA8BB4A}" srcId="{F3887E84-FB1B-4616-AF8A-84AE0A8FF18F}" destId="{8463E978-0D86-4B04-919C-0D499CD899F6}" srcOrd="1" destOrd="0" parTransId="{2A17C51A-B7AC-4234-9D8F-AEFAB132F086}" sibTransId="{9A6189DF-E91B-4A70-8289-7239E4CCAF20}"/>
    <dgm:cxn modelId="{87006B26-333C-4E41-ACC8-8FD0CA54F216}" type="presOf" srcId="{2FAD280C-78C8-44B6-9E96-E44D266A5F02}" destId="{66C941D8-AC67-49C1-8F80-16811CA8C391}" srcOrd="0" destOrd="0" presId="urn:microsoft.com/office/officeart/2005/8/layout/hierarchy2"/>
    <dgm:cxn modelId="{0B478430-EE75-48EC-BBA7-DB253662BF4F}" type="presOf" srcId="{BF7258F4-325D-4F49-BCF4-580ABBA51161}" destId="{C2599E42-1EFC-40EB-A55E-78BFFEE62E45}" srcOrd="1" destOrd="0" presId="urn:microsoft.com/office/officeart/2005/8/layout/hierarchy2"/>
    <dgm:cxn modelId="{7D789B33-3A90-4C15-9123-2142C4BCD4DC}" type="presOf" srcId="{B3B91C56-448F-4981-8B44-2AE747488D17}" destId="{58C6EDF6-C9E1-4A7B-AAD2-05A4FFBFCAF7}" srcOrd="0" destOrd="0" presId="urn:microsoft.com/office/officeart/2005/8/layout/hierarchy2"/>
    <dgm:cxn modelId="{508DDC3B-DDBD-4DF3-B411-6D6DF9F912BE}" type="presOf" srcId="{8B4DDF61-B999-4331-A125-EB715D07E6ED}" destId="{3671C079-2726-45DE-87E6-F7FBFD52E4DE}" srcOrd="0" destOrd="0" presId="urn:microsoft.com/office/officeart/2005/8/layout/hierarchy2"/>
    <dgm:cxn modelId="{1D90A548-A31C-48D2-BCCA-DEB24E191586}" srcId="{9E6D506B-BC18-440E-9E17-D082205F7DF5}" destId="{B3B91C56-448F-4981-8B44-2AE747488D17}" srcOrd="0" destOrd="0" parTransId="{2FAD280C-78C8-44B6-9E96-E44D266A5F02}" sibTransId="{5D371443-5B4B-4CD7-86BC-ABA77924E9FB}"/>
    <dgm:cxn modelId="{6235EF6C-B9A0-43F3-8DB7-35D287833E03}" type="presOf" srcId="{F3887E84-FB1B-4616-AF8A-84AE0A8FF18F}" destId="{A5053A96-4949-40E0-9B8E-4959A62DE97A}" srcOrd="0" destOrd="0" presId="urn:microsoft.com/office/officeart/2005/8/layout/hierarchy2"/>
    <dgm:cxn modelId="{820D3F52-EA5E-4317-AD5C-AAA1BEEBA155}" type="presOf" srcId="{27927105-C45F-47AC-8839-0C6EE3CEE699}" destId="{0F4CEFC3-5082-48C8-9FC3-7AA1A94F9F11}" srcOrd="0" destOrd="0" presId="urn:microsoft.com/office/officeart/2005/8/layout/hierarchy2"/>
    <dgm:cxn modelId="{9037307C-7A60-4D64-A4D8-7B137DF9011C}" type="presOf" srcId="{E00183FB-0000-4BC7-8B6F-83453100BDEF}" destId="{7707515A-CECF-4EB1-AE41-C8F222FEB326}" srcOrd="0" destOrd="0" presId="urn:microsoft.com/office/officeart/2005/8/layout/hierarchy2"/>
    <dgm:cxn modelId="{5B9D757D-AA50-4B33-B12F-BB1A45785A9C}" srcId="{18B192C6-7665-4591-9141-6B8DB736D1F2}" destId="{9E6D506B-BC18-440E-9E17-D082205F7DF5}" srcOrd="0" destOrd="0" parTransId="{AC12DA6E-C8FF-4A30-8C97-BE4C0AB14E96}" sibTransId="{4881B2EE-CF9F-4FA5-BBD5-2518C20C9929}"/>
    <dgm:cxn modelId="{779AF781-FC12-40B9-9D7C-2F2D8F52BE3F}" type="presOf" srcId="{8B4DDF61-B999-4331-A125-EB715D07E6ED}" destId="{6516DCE8-7A6C-4EE5-B55A-FF2502200375}" srcOrd="1" destOrd="0" presId="urn:microsoft.com/office/officeart/2005/8/layout/hierarchy2"/>
    <dgm:cxn modelId="{4BEB9A86-E386-497A-9C98-682A31724435}" type="presOf" srcId="{18B192C6-7665-4591-9141-6B8DB736D1F2}" destId="{B76316FE-D36E-4572-A658-C145A385A052}" srcOrd="0" destOrd="0" presId="urn:microsoft.com/office/officeart/2005/8/layout/hierarchy2"/>
    <dgm:cxn modelId="{D6373D8F-2D45-4801-92EF-69AFF2628FE8}" type="presOf" srcId="{2A17C51A-B7AC-4234-9D8F-AEFAB132F086}" destId="{ECB7EBC8-EC6D-40C9-9E3B-2C4795A022A0}" srcOrd="1" destOrd="0" presId="urn:microsoft.com/office/officeart/2005/8/layout/hierarchy2"/>
    <dgm:cxn modelId="{A5A2C095-0CAE-46AB-A972-3F3C0E002958}" type="presOf" srcId="{8463E978-0D86-4B04-919C-0D499CD899F6}" destId="{4AA4FDD4-3C10-437D-81AA-0D2F128BF4F3}" srcOrd="0" destOrd="0" presId="urn:microsoft.com/office/officeart/2005/8/layout/hierarchy2"/>
    <dgm:cxn modelId="{3B0F9EA5-7658-43D3-8275-30A9B9675698}" srcId="{B3B91C56-448F-4981-8B44-2AE747488D17}" destId="{27927105-C45F-47AC-8839-0C6EE3CEE699}" srcOrd="1" destOrd="0" parTransId="{E00183FB-0000-4BC7-8B6F-83453100BDEF}" sibTransId="{6D9239FD-BB2E-42B1-A48C-0E771B780ADF}"/>
    <dgm:cxn modelId="{DF9740AE-A615-4949-AA1D-ACBBC5BB7A55}" type="presOf" srcId="{BF7258F4-325D-4F49-BCF4-580ABBA51161}" destId="{CAE9BDAC-CE8E-497F-B04E-BCFE9C46C91F}" srcOrd="0" destOrd="0" presId="urn:microsoft.com/office/officeart/2005/8/layout/hierarchy2"/>
    <dgm:cxn modelId="{879392AF-7AEE-4DCF-A067-5C6051299B33}" type="presOf" srcId="{9E6D506B-BC18-440E-9E17-D082205F7DF5}" destId="{5CF072F8-C8B5-44B4-99E2-1259854E70B1}" srcOrd="0" destOrd="0" presId="urn:microsoft.com/office/officeart/2005/8/layout/hierarchy2"/>
    <dgm:cxn modelId="{918FD3CF-99AB-4EEC-9BEF-EB1322AFE5EC}" srcId="{F3887E84-FB1B-4616-AF8A-84AE0A8FF18F}" destId="{59ADAF55-5FA5-4EF6-AA8C-5C485272321A}" srcOrd="0" destOrd="0" parTransId="{BF7258F4-325D-4F49-BCF4-580ABBA51161}" sibTransId="{4189605F-D1C1-4EC9-A36D-6A4B85F82716}"/>
    <dgm:cxn modelId="{9A9FEAD9-D6E1-4A7A-AE20-347EBC215EEC}" srcId="{B3B91C56-448F-4981-8B44-2AE747488D17}" destId="{F3887E84-FB1B-4616-AF8A-84AE0A8FF18F}" srcOrd="0" destOrd="0" parTransId="{8B4DDF61-B999-4331-A125-EB715D07E6ED}" sibTransId="{345E1AA0-3D19-4CCB-BF7B-79DDC6ED3BC1}"/>
    <dgm:cxn modelId="{2248E8EE-3B27-4B91-A774-7F93F21C56F4}" type="presOf" srcId="{59ADAF55-5FA5-4EF6-AA8C-5C485272321A}" destId="{39556663-96B0-40C0-B6CA-A57627B1D4A0}" srcOrd="0" destOrd="0" presId="urn:microsoft.com/office/officeart/2005/8/layout/hierarchy2"/>
    <dgm:cxn modelId="{E9A4C0F8-344F-4829-BC8A-D3A2DC64B4C8}" type="presOf" srcId="{E00183FB-0000-4BC7-8B6F-83453100BDEF}" destId="{30B44C0D-B49C-42AF-8306-DC71126E99FF}" srcOrd="1" destOrd="0" presId="urn:microsoft.com/office/officeart/2005/8/layout/hierarchy2"/>
    <dgm:cxn modelId="{D7EC3CFD-0EA1-476E-9AFA-F847E96B76BF}" type="presOf" srcId="{2FAD280C-78C8-44B6-9E96-E44D266A5F02}" destId="{4AE3FDA3-9877-49A2-ACAA-6C1497BA90F3}" srcOrd="1" destOrd="0" presId="urn:microsoft.com/office/officeart/2005/8/layout/hierarchy2"/>
    <dgm:cxn modelId="{DB9613F5-783D-4B4D-8651-AB8ED1A69DBD}" type="presParOf" srcId="{B76316FE-D36E-4572-A658-C145A385A052}" destId="{5835A147-C77E-4C61-8D4D-0CC27A83BA98}" srcOrd="0" destOrd="0" presId="urn:microsoft.com/office/officeart/2005/8/layout/hierarchy2"/>
    <dgm:cxn modelId="{003E78BF-E4C5-4D62-B8B3-46D6E6510248}" type="presParOf" srcId="{5835A147-C77E-4C61-8D4D-0CC27A83BA98}" destId="{5CF072F8-C8B5-44B4-99E2-1259854E70B1}" srcOrd="0" destOrd="0" presId="urn:microsoft.com/office/officeart/2005/8/layout/hierarchy2"/>
    <dgm:cxn modelId="{19257C66-5565-45B5-ABC6-734F35653735}" type="presParOf" srcId="{5835A147-C77E-4C61-8D4D-0CC27A83BA98}" destId="{F24DC7AF-18C5-44F8-8880-7A039C4D02CB}" srcOrd="1" destOrd="0" presId="urn:microsoft.com/office/officeart/2005/8/layout/hierarchy2"/>
    <dgm:cxn modelId="{DF52683A-6851-43BA-A2FE-EC8B033B374E}" type="presParOf" srcId="{F24DC7AF-18C5-44F8-8880-7A039C4D02CB}" destId="{66C941D8-AC67-49C1-8F80-16811CA8C391}" srcOrd="0" destOrd="0" presId="urn:microsoft.com/office/officeart/2005/8/layout/hierarchy2"/>
    <dgm:cxn modelId="{9CB9A74C-5F8E-444A-B294-7025168D6F2E}" type="presParOf" srcId="{66C941D8-AC67-49C1-8F80-16811CA8C391}" destId="{4AE3FDA3-9877-49A2-ACAA-6C1497BA90F3}" srcOrd="0" destOrd="0" presId="urn:microsoft.com/office/officeart/2005/8/layout/hierarchy2"/>
    <dgm:cxn modelId="{4728F34F-0C9F-4FB1-880F-CD2015AE36D9}" type="presParOf" srcId="{F24DC7AF-18C5-44F8-8880-7A039C4D02CB}" destId="{510D428D-B645-4990-ABDC-B82982BC9B54}" srcOrd="1" destOrd="0" presId="urn:microsoft.com/office/officeart/2005/8/layout/hierarchy2"/>
    <dgm:cxn modelId="{EF9DEE9D-9468-4DA1-9DF3-35039AE011DF}" type="presParOf" srcId="{510D428D-B645-4990-ABDC-B82982BC9B54}" destId="{58C6EDF6-C9E1-4A7B-AAD2-05A4FFBFCAF7}" srcOrd="0" destOrd="0" presId="urn:microsoft.com/office/officeart/2005/8/layout/hierarchy2"/>
    <dgm:cxn modelId="{11C787BE-CF2E-4072-BDF6-579A56628846}" type="presParOf" srcId="{510D428D-B645-4990-ABDC-B82982BC9B54}" destId="{E17C1382-6A1D-46A4-96ED-2C3ECEF5BF7A}" srcOrd="1" destOrd="0" presId="urn:microsoft.com/office/officeart/2005/8/layout/hierarchy2"/>
    <dgm:cxn modelId="{4E5B1CC0-1774-4540-8676-5B4A4ADAE4B6}" type="presParOf" srcId="{E17C1382-6A1D-46A4-96ED-2C3ECEF5BF7A}" destId="{3671C079-2726-45DE-87E6-F7FBFD52E4DE}" srcOrd="0" destOrd="0" presId="urn:microsoft.com/office/officeart/2005/8/layout/hierarchy2"/>
    <dgm:cxn modelId="{6FDF1231-E9DA-4E9F-B313-5FAFCAA0FB52}" type="presParOf" srcId="{3671C079-2726-45DE-87E6-F7FBFD52E4DE}" destId="{6516DCE8-7A6C-4EE5-B55A-FF2502200375}" srcOrd="0" destOrd="0" presId="urn:microsoft.com/office/officeart/2005/8/layout/hierarchy2"/>
    <dgm:cxn modelId="{150C675D-3547-4435-A70C-ADD7B3DA983F}" type="presParOf" srcId="{E17C1382-6A1D-46A4-96ED-2C3ECEF5BF7A}" destId="{3F3B3F1A-B893-42FF-87C9-319D8907C7AB}" srcOrd="1" destOrd="0" presId="urn:microsoft.com/office/officeart/2005/8/layout/hierarchy2"/>
    <dgm:cxn modelId="{8ED41808-932D-464E-8CDC-D9C46EDB2084}" type="presParOf" srcId="{3F3B3F1A-B893-42FF-87C9-319D8907C7AB}" destId="{A5053A96-4949-40E0-9B8E-4959A62DE97A}" srcOrd="0" destOrd="0" presId="urn:microsoft.com/office/officeart/2005/8/layout/hierarchy2"/>
    <dgm:cxn modelId="{1CF857F6-9BC9-4C38-B2F6-897302241FF2}" type="presParOf" srcId="{3F3B3F1A-B893-42FF-87C9-319D8907C7AB}" destId="{24602AB6-E251-4C65-9262-746403341E97}" srcOrd="1" destOrd="0" presId="urn:microsoft.com/office/officeart/2005/8/layout/hierarchy2"/>
    <dgm:cxn modelId="{1A1BB69B-8891-4DB9-8961-F59AD5FCF052}" type="presParOf" srcId="{24602AB6-E251-4C65-9262-746403341E97}" destId="{CAE9BDAC-CE8E-497F-B04E-BCFE9C46C91F}" srcOrd="0" destOrd="0" presId="urn:microsoft.com/office/officeart/2005/8/layout/hierarchy2"/>
    <dgm:cxn modelId="{A67ECEAD-B54C-4116-BFBD-580D1E376256}" type="presParOf" srcId="{CAE9BDAC-CE8E-497F-B04E-BCFE9C46C91F}" destId="{C2599E42-1EFC-40EB-A55E-78BFFEE62E45}" srcOrd="0" destOrd="0" presId="urn:microsoft.com/office/officeart/2005/8/layout/hierarchy2"/>
    <dgm:cxn modelId="{7331948B-6CEC-470C-9782-29F59C21280F}" type="presParOf" srcId="{24602AB6-E251-4C65-9262-746403341E97}" destId="{E6988997-D13D-4981-A516-85A82DC5F14C}" srcOrd="1" destOrd="0" presId="urn:microsoft.com/office/officeart/2005/8/layout/hierarchy2"/>
    <dgm:cxn modelId="{5C928A51-C19D-49A8-9528-24562A50D832}" type="presParOf" srcId="{E6988997-D13D-4981-A516-85A82DC5F14C}" destId="{39556663-96B0-40C0-B6CA-A57627B1D4A0}" srcOrd="0" destOrd="0" presId="urn:microsoft.com/office/officeart/2005/8/layout/hierarchy2"/>
    <dgm:cxn modelId="{010D78E4-E2C4-4F3E-BA9A-6CD21C2CC859}" type="presParOf" srcId="{E6988997-D13D-4981-A516-85A82DC5F14C}" destId="{9BD386D9-FB28-4BDC-B0B2-360825F21452}" srcOrd="1" destOrd="0" presId="urn:microsoft.com/office/officeart/2005/8/layout/hierarchy2"/>
    <dgm:cxn modelId="{ED8C9D43-6DC5-402F-A9C5-1141011DA5D9}" type="presParOf" srcId="{24602AB6-E251-4C65-9262-746403341E97}" destId="{6E39B36F-CA2B-4AFF-B6B0-89D8EBAE17A9}" srcOrd="2" destOrd="0" presId="urn:microsoft.com/office/officeart/2005/8/layout/hierarchy2"/>
    <dgm:cxn modelId="{FEF3D243-30EB-4706-A61E-1C43564FEBDB}" type="presParOf" srcId="{6E39B36F-CA2B-4AFF-B6B0-89D8EBAE17A9}" destId="{ECB7EBC8-EC6D-40C9-9E3B-2C4795A022A0}" srcOrd="0" destOrd="0" presId="urn:microsoft.com/office/officeart/2005/8/layout/hierarchy2"/>
    <dgm:cxn modelId="{59971CB9-6BEA-4A95-8CCA-28372FF0F962}" type="presParOf" srcId="{24602AB6-E251-4C65-9262-746403341E97}" destId="{5360AA4E-4AA9-4E14-B73A-97BC873605E5}" srcOrd="3" destOrd="0" presId="urn:microsoft.com/office/officeart/2005/8/layout/hierarchy2"/>
    <dgm:cxn modelId="{8448F051-52CC-4671-B86A-54221285A591}" type="presParOf" srcId="{5360AA4E-4AA9-4E14-B73A-97BC873605E5}" destId="{4AA4FDD4-3C10-437D-81AA-0D2F128BF4F3}" srcOrd="0" destOrd="0" presId="urn:microsoft.com/office/officeart/2005/8/layout/hierarchy2"/>
    <dgm:cxn modelId="{4619B28C-E9A5-4A25-97DE-825D6EBA6A9D}" type="presParOf" srcId="{5360AA4E-4AA9-4E14-B73A-97BC873605E5}" destId="{E9CC9C43-5CE0-45E8-AC31-BEE7D327D233}" srcOrd="1" destOrd="0" presId="urn:microsoft.com/office/officeart/2005/8/layout/hierarchy2"/>
    <dgm:cxn modelId="{93D7A8AC-7C69-4DDA-B357-46D6B8A4DC50}" type="presParOf" srcId="{E17C1382-6A1D-46A4-96ED-2C3ECEF5BF7A}" destId="{7707515A-CECF-4EB1-AE41-C8F222FEB326}" srcOrd="2" destOrd="0" presId="urn:microsoft.com/office/officeart/2005/8/layout/hierarchy2"/>
    <dgm:cxn modelId="{A5E580BA-52A5-4A23-8D97-A914CB17606F}" type="presParOf" srcId="{7707515A-CECF-4EB1-AE41-C8F222FEB326}" destId="{30B44C0D-B49C-42AF-8306-DC71126E99FF}" srcOrd="0" destOrd="0" presId="urn:microsoft.com/office/officeart/2005/8/layout/hierarchy2"/>
    <dgm:cxn modelId="{EFCC41E6-0C46-4349-828C-AB4DE7053CA5}" type="presParOf" srcId="{E17C1382-6A1D-46A4-96ED-2C3ECEF5BF7A}" destId="{B50CD3B6-7761-4F93-A9E8-C770CEB682D1}" srcOrd="3" destOrd="0" presId="urn:microsoft.com/office/officeart/2005/8/layout/hierarchy2"/>
    <dgm:cxn modelId="{4B5C634E-057A-40F3-8718-335852C327FC}" type="presParOf" srcId="{B50CD3B6-7761-4F93-A9E8-C770CEB682D1}" destId="{0F4CEFC3-5082-48C8-9FC3-7AA1A94F9F11}" srcOrd="0" destOrd="0" presId="urn:microsoft.com/office/officeart/2005/8/layout/hierarchy2"/>
    <dgm:cxn modelId="{842F4379-2BE9-49FF-B5FE-1EF08A585A94}" type="presParOf" srcId="{B50CD3B6-7761-4F93-A9E8-C770CEB682D1}" destId="{9D14AA16-F4D6-48C4-91A2-93D7242E77A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072F8-C8B5-44B4-99E2-1259854E70B1}">
      <dsp:nvSpPr>
        <dsp:cNvPr id="0" name=""/>
        <dsp:cNvSpPr/>
      </dsp:nvSpPr>
      <dsp:spPr>
        <a:xfrm>
          <a:off x="5624" y="2154888"/>
          <a:ext cx="2282705" cy="114135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结构</a:t>
          </a:r>
        </a:p>
      </dsp:txBody>
      <dsp:txXfrm>
        <a:off x="39053" y="2188317"/>
        <a:ext cx="2215847" cy="1074494"/>
      </dsp:txXfrm>
    </dsp:sp>
    <dsp:sp modelId="{66C941D8-AC67-49C1-8F80-16811CA8C391}">
      <dsp:nvSpPr>
        <dsp:cNvPr id="0" name=""/>
        <dsp:cNvSpPr/>
      </dsp:nvSpPr>
      <dsp:spPr>
        <a:xfrm>
          <a:off x="2288330" y="2704142"/>
          <a:ext cx="913082" cy="42846"/>
        </a:xfrm>
        <a:custGeom>
          <a:avLst/>
          <a:gdLst/>
          <a:ahLst/>
          <a:cxnLst/>
          <a:rect l="0" t="0" r="0" b="0"/>
          <a:pathLst>
            <a:path>
              <a:moveTo>
                <a:pt x="0" y="21423"/>
              </a:moveTo>
              <a:lnTo>
                <a:pt x="913082" y="21423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22044" y="2702738"/>
        <a:ext cx="45654" cy="45654"/>
      </dsp:txXfrm>
    </dsp:sp>
    <dsp:sp modelId="{58C6EDF6-C9E1-4A7B-AAD2-05A4FFBFCAF7}">
      <dsp:nvSpPr>
        <dsp:cNvPr id="0" name=""/>
        <dsp:cNvSpPr/>
      </dsp:nvSpPr>
      <dsp:spPr>
        <a:xfrm>
          <a:off x="3201412" y="2154888"/>
          <a:ext cx="2282705" cy="114135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数据结构</a:t>
          </a:r>
        </a:p>
      </dsp:txBody>
      <dsp:txXfrm>
        <a:off x="3234841" y="2188317"/>
        <a:ext cx="2215847" cy="1074494"/>
      </dsp:txXfrm>
    </dsp:sp>
    <dsp:sp modelId="{3671C079-2726-45DE-87E6-F7FBFD52E4DE}">
      <dsp:nvSpPr>
        <dsp:cNvPr id="0" name=""/>
        <dsp:cNvSpPr/>
      </dsp:nvSpPr>
      <dsp:spPr>
        <a:xfrm rot="19457599">
          <a:off x="5378427" y="2376003"/>
          <a:ext cx="1124464" cy="42846"/>
        </a:xfrm>
        <a:custGeom>
          <a:avLst/>
          <a:gdLst/>
          <a:ahLst/>
          <a:cxnLst/>
          <a:rect l="0" t="0" r="0" b="0"/>
          <a:pathLst>
            <a:path>
              <a:moveTo>
                <a:pt x="0" y="21423"/>
              </a:moveTo>
              <a:lnTo>
                <a:pt x="1124464" y="21423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12548" y="2369314"/>
        <a:ext cx="56223" cy="56223"/>
      </dsp:txXfrm>
    </dsp:sp>
    <dsp:sp modelId="{A5053A96-4949-40E0-9B8E-4959A62DE97A}">
      <dsp:nvSpPr>
        <dsp:cNvPr id="0" name=""/>
        <dsp:cNvSpPr/>
      </dsp:nvSpPr>
      <dsp:spPr>
        <a:xfrm>
          <a:off x="6397201" y="1498611"/>
          <a:ext cx="2282705" cy="114135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 dirty="0"/>
        </a:p>
      </dsp:txBody>
      <dsp:txXfrm>
        <a:off x="6430630" y="1532040"/>
        <a:ext cx="2215847" cy="1074494"/>
      </dsp:txXfrm>
    </dsp:sp>
    <dsp:sp modelId="{CAE9BDAC-CE8E-497F-B04E-BCFE9C46C91F}">
      <dsp:nvSpPr>
        <dsp:cNvPr id="0" name=""/>
        <dsp:cNvSpPr/>
      </dsp:nvSpPr>
      <dsp:spPr>
        <a:xfrm rot="19457599">
          <a:off x="8574216" y="1719725"/>
          <a:ext cx="1124464" cy="42846"/>
        </a:xfrm>
        <a:custGeom>
          <a:avLst/>
          <a:gdLst/>
          <a:ahLst/>
          <a:cxnLst/>
          <a:rect l="0" t="0" r="0" b="0"/>
          <a:pathLst>
            <a:path>
              <a:moveTo>
                <a:pt x="0" y="21423"/>
              </a:moveTo>
              <a:lnTo>
                <a:pt x="1124464" y="21423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108336" y="1713036"/>
        <a:ext cx="56223" cy="56223"/>
      </dsp:txXfrm>
    </dsp:sp>
    <dsp:sp modelId="{39556663-96B0-40C0-B6CA-A57627B1D4A0}">
      <dsp:nvSpPr>
        <dsp:cNvPr id="0" name=""/>
        <dsp:cNvSpPr/>
      </dsp:nvSpPr>
      <dsp:spPr>
        <a:xfrm>
          <a:off x="9592989" y="842333"/>
          <a:ext cx="2282705" cy="114135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 dirty="0"/>
        </a:p>
      </dsp:txBody>
      <dsp:txXfrm>
        <a:off x="9626418" y="875762"/>
        <a:ext cx="2215847" cy="1074494"/>
      </dsp:txXfrm>
    </dsp:sp>
    <dsp:sp modelId="{6E39B36F-CA2B-4AFF-B6B0-89D8EBAE17A9}">
      <dsp:nvSpPr>
        <dsp:cNvPr id="0" name=""/>
        <dsp:cNvSpPr/>
      </dsp:nvSpPr>
      <dsp:spPr>
        <a:xfrm rot="2142401">
          <a:off x="8574216" y="2376003"/>
          <a:ext cx="1124464" cy="42846"/>
        </a:xfrm>
        <a:custGeom>
          <a:avLst/>
          <a:gdLst/>
          <a:ahLst/>
          <a:cxnLst/>
          <a:rect l="0" t="0" r="0" b="0"/>
          <a:pathLst>
            <a:path>
              <a:moveTo>
                <a:pt x="0" y="21423"/>
              </a:moveTo>
              <a:lnTo>
                <a:pt x="1124464" y="21423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108336" y="2369314"/>
        <a:ext cx="56223" cy="56223"/>
      </dsp:txXfrm>
    </dsp:sp>
    <dsp:sp modelId="{4AA4FDD4-3C10-437D-81AA-0D2F128BF4F3}">
      <dsp:nvSpPr>
        <dsp:cNvPr id="0" name=""/>
        <dsp:cNvSpPr/>
      </dsp:nvSpPr>
      <dsp:spPr>
        <a:xfrm>
          <a:off x="9592989" y="2154888"/>
          <a:ext cx="2282705" cy="114135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栈、链表等</a:t>
          </a:r>
        </a:p>
      </dsp:txBody>
      <dsp:txXfrm>
        <a:off x="9626418" y="2188317"/>
        <a:ext cx="2215847" cy="1074494"/>
      </dsp:txXfrm>
    </dsp:sp>
    <dsp:sp modelId="{7707515A-CECF-4EB1-AE41-C8F222FEB326}">
      <dsp:nvSpPr>
        <dsp:cNvPr id="0" name=""/>
        <dsp:cNvSpPr/>
      </dsp:nvSpPr>
      <dsp:spPr>
        <a:xfrm rot="2142401">
          <a:off x="5378427" y="3032281"/>
          <a:ext cx="1124464" cy="42846"/>
        </a:xfrm>
        <a:custGeom>
          <a:avLst/>
          <a:gdLst/>
          <a:ahLst/>
          <a:cxnLst/>
          <a:rect l="0" t="0" r="0" b="0"/>
          <a:pathLst>
            <a:path>
              <a:moveTo>
                <a:pt x="0" y="21423"/>
              </a:moveTo>
              <a:lnTo>
                <a:pt x="1124464" y="21423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12548" y="3025592"/>
        <a:ext cx="56223" cy="56223"/>
      </dsp:txXfrm>
    </dsp:sp>
    <dsp:sp modelId="{0F4CEFC3-5082-48C8-9FC3-7AA1A94F9F11}">
      <dsp:nvSpPr>
        <dsp:cNvPr id="0" name=""/>
        <dsp:cNvSpPr/>
      </dsp:nvSpPr>
      <dsp:spPr>
        <a:xfrm>
          <a:off x="6397201" y="2811166"/>
          <a:ext cx="2700783" cy="114135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非线性结构</a:t>
          </a:r>
          <a:endParaRPr lang="en-US" altLang="zh-CN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（树、图等）</a:t>
          </a:r>
        </a:p>
      </dsp:txBody>
      <dsp:txXfrm>
        <a:off x="6430630" y="2844595"/>
        <a:ext cx="2633925" cy="1074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F6438F9-A5F1-4B99-9C1C-80EEF47FF0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BE0BB0-892C-4FA5-9B97-790461A2CE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1564F19-DCB2-455D-A5EE-05FB4ED03310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BBB49C5-A54C-4EC0-BE67-F72184D02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D36D32E-F926-4260-B455-6AF18A264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83BFE9-B225-4ACB-85F7-59D4C58A53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553E83-D08A-49FD-9F94-0295FFDA8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2ADA088-4C72-49C7-AEED-49E10BE826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9" Type="http://schemas.openxmlformats.org/officeDocument/2006/relationships/tags" Target="../tags/tag35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66" Type="http://schemas.openxmlformats.org/officeDocument/2006/relationships/tags" Target="../tags/tag72.xml"/><Relationship Id="rId5" Type="http://schemas.openxmlformats.org/officeDocument/2006/relationships/tags" Target="../tags/tag11.xml"/><Relationship Id="rId61" Type="http://schemas.openxmlformats.org/officeDocument/2006/relationships/tags" Target="../tags/tag67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56" Type="http://schemas.openxmlformats.org/officeDocument/2006/relationships/tags" Target="../tags/tag62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tags" Target="../tags/tag52.xml"/><Relationship Id="rId59" Type="http://schemas.openxmlformats.org/officeDocument/2006/relationships/tags" Target="../tags/tag65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54" Type="http://schemas.openxmlformats.org/officeDocument/2006/relationships/tags" Target="../tags/tag60.xml"/><Relationship Id="rId62" Type="http://schemas.openxmlformats.org/officeDocument/2006/relationships/tags" Target="../tags/tag68.xml"/><Relationship Id="rId70" Type="http://schemas.openxmlformats.org/officeDocument/2006/relationships/tags" Target="../tags/tag7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slideMaster" Target="../slideMasters/slideMaster1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" Type="http://schemas.openxmlformats.org/officeDocument/2006/relationships/tags" Target="../tags/tag13.xml"/><Relationship Id="rId71" Type="http://schemas.openxmlformats.org/officeDocument/2006/relationships/tags" Target="../tags/tag7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tags" Target="../tags/tag203.xml"/><Relationship Id="rId39" Type="http://schemas.openxmlformats.org/officeDocument/2006/relationships/slideMaster" Target="../slideMasters/slideMaster1.xml"/><Relationship Id="rId21" Type="http://schemas.openxmlformats.org/officeDocument/2006/relationships/tags" Target="../tags/tag198.xml"/><Relationship Id="rId34" Type="http://schemas.openxmlformats.org/officeDocument/2006/relationships/tags" Target="../tags/tag211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33" Type="http://schemas.openxmlformats.org/officeDocument/2006/relationships/tags" Target="../tags/tag210.xml"/><Relationship Id="rId38" Type="http://schemas.openxmlformats.org/officeDocument/2006/relationships/tags" Target="../tags/tag215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0" Type="http://schemas.openxmlformats.org/officeDocument/2006/relationships/tags" Target="../tags/tag197.xml"/><Relationship Id="rId29" Type="http://schemas.openxmlformats.org/officeDocument/2006/relationships/tags" Target="../tags/tag206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24" Type="http://schemas.openxmlformats.org/officeDocument/2006/relationships/tags" Target="../tags/tag201.xml"/><Relationship Id="rId32" Type="http://schemas.openxmlformats.org/officeDocument/2006/relationships/tags" Target="../tags/tag209.xml"/><Relationship Id="rId37" Type="http://schemas.openxmlformats.org/officeDocument/2006/relationships/tags" Target="../tags/tag214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tags" Target="../tags/tag205.xml"/><Relationship Id="rId36" Type="http://schemas.openxmlformats.org/officeDocument/2006/relationships/tags" Target="../tags/tag213.xml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31" Type="http://schemas.openxmlformats.org/officeDocument/2006/relationships/tags" Target="../tags/tag208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tags" Target="../tags/tag204.xml"/><Relationship Id="rId30" Type="http://schemas.openxmlformats.org/officeDocument/2006/relationships/tags" Target="../tags/tag207.xml"/><Relationship Id="rId35" Type="http://schemas.openxmlformats.org/officeDocument/2006/relationships/tags" Target="../tags/tag212.xml"/><Relationship Id="rId8" Type="http://schemas.openxmlformats.org/officeDocument/2006/relationships/tags" Target="../tags/tag185.xml"/><Relationship Id="rId3" Type="http://schemas.openxmlformats.org/officeDocument/2006/relationships/tags" Target="../tags/tag18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7" Type="http://schemas.openxmlformats.org/officeDocument/2006/relationships/image" Target="../media/image1.png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3.xml"/><Relationship Id="rId4" Type="http://schemas.openxmlformats.org/officeDocument/2006/relationships/tags" Target="../tags/tag222.xml"/></Relationships>
</file>

<file path=ppt/slideLayouts/_rels/slideLayout2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tags" Target="../tags/tag104.xml"/><Relationship Id="rId39" Type="http://schemas.openxmlformats.org/officeDocument/2006/relationships/tags" Target="../tags/tag117.xml"/><Relationship Id="rId21" Type="http://schemas.openxmlformats.org/officeDocument/2006/relationships/tags" Target="../tags/tag99.xml"/><Relationship Id="rId34" Type="http://schemas.openxmlformats.org/officeDocument/2006/relationships/tags" Target="../tags/tag112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29" Type="http://schemas.openxmlformats.org/officeDocument/2006/relationships/tags" Target="../tags/tag107.xml"/><Relationship Id="rId41" Type="http://schemas.openxmlformats.org/officeDocument/2006/relationships/slideMaster" Target="../slideMasters/slideMaster1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32" Type="http://schemas.openxmlformats.org/officeDocument/2006/relationships/tags" Target="../tags/tag110.xml"/><Relationship Id="rId37" Type="http://schemas.openxmlformats.org/officeDocument/2006/relationships/tags" Target="../tags/tag115.xml"/><Relationship Id="rId40" Type="http://schemas.openxmlformats.org/officeDocument/2006/relationships/tags" Target="../tags/tag118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28" Type="http://schemas.openxmlformats.org/officeDocument/2006/relationships/tags" Target="../tags/tag106.xml"/><Relationship Id="rId36" Type="http://schemas.openxmlformats.org/officeDocument/2006/relationships/tags" Target="../tags/tag114.xml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31" Type="http://schemas.openxmlformats.org/officeDocument/2006/relationships/tags" Target="../tags/tag109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tags" Target="../tags/tag100.xml"/><Relationship Id="rId27" Type="http://schemas.openxmlformats.org/officeDocument/2006/relationships/tags" Target="../tags/tag105.xml"/><Relationship Id="rId30" Type="http://schemas.openxmlformats.org/officeDocument/2006/relationships/tags" Target="../tags/tag108.xml"/><Relationship Id="rId35" Type="http://schemas.openxmlformats.org/officeDocument/2006/relationships/tags" Target="../tags/tag113.xml"/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tags" Target="../tags/tag103.xml"/><Relationship Id="rId33" Type="http://schemas.openxmlformats.org/officeDocument/2006/relationships/tags" Target="../tags/tag111.xml"/><Relationship Id="rId38" Type="http://schemas.openxmlformats.org/officeDocument/2006/relationships/tags" Target="../tags/tag116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26" Type="http://schemas.openxmlformats.org/officeDocument/2006/relationships/tags" Target="../tags/tag144.xml"/><Relationship Id="rId39" Type="http://schemas.openxmlformats.org/officeDocument/2006/relationships/slideMaster" Target="../slideMasters/slideMaster1.xml"/><Relationship Id="rId21" Type="http://schemas.openxmlformats.org/officeDocument/2006/relationships/tags" Target="../tags/tag139.xml"/><Relationship Id="rId34" Type="http://schemas.openxmlformats.org/officeDocument/2006/relationships/tags" Target="../tags/tag152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tags" Target="../tags/tag143.xml"/><Relationship Id="rId33" Type="http://schemas.openxmlformats.org/officeDocument/2006/relationships/tags" Target="../tags/tag151.xml"/><Relationship Id="rId38" Type="http://schemas.openxmlformats.org/officeDocument/2006/relationships/tags" Target="../tags/tag156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29" Type="http://schemas.openxmlformats.org/officeDocument/2006/relationships/tags" Target="../tags/tag147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tags" Target="../tags/tag142.xml"/><Relationship Id="rId32" Type="http://schemas.openxmlformats.org/officeDocument/2006/relationships/tags" Target="../tags/tag150.xml"/><Relationship Id="rId37" Type="http://schemas.openxmlformats.org/officeDocument/2006/relationships/tags" Target="../tags/tag155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tags" Target="../tags/tag146.xml"/><Relationship Id="rId36" Type="http://schemas.openxmlformats.org/officeDocument/2006/relationships/tags" Target="../tags/tag154.xml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31" Type="http://schemas.openxmlformats.org/officeDocument/2006/relationships/tags" Target="../tags/tag149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tags" Target="../tags/tag145.xml"/><Relationship Id="rId30" Type="http://schemas.openxmlformats.org/officeDocument/2006/relationships/tags" Target="../tags/tag148.xml"/><Relationship Id="rId35" Type="http://schemas.openxmlformats.org/officeDocument/2006/relationships/tags" Target="../tags/tag153.xml"/><Relationship Id="rId8" Type="http://schemas.openxmlformats.org/officeDocument/2006/relationships/tags" Target="../tags/tag126.xml"/><Relationship Id="rId3" Type="http://schemas.openxmlformats.org/officeDocument/2006/relationships/tags" Target="../tags/tag1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3">
            <a:extLst>
              <a:ext uri="{FF2B5EF4-FFF2-40B4-BE49-F238E27FC236}">
                <a16:creationId xmlns:a16="http://schemas.microsoft.com/office/drawing/2014/main" id="{85C7F0E1-5F81-4253-9847-39E98960488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-6350"/>
            <a:ext cx="12198350" cy="6864350"/>
          </a:xfrm>
          <a:custGeom>
            <a:avLst/>
            <a:gdLst>
              <a:gd name="T0" fmla="*/ 3175 w 12198350"/>
              <a:gd name="T1" fmla="*/ 3175 h 6864350"/>
              <a:gd name="T2" fmla="*/ 12195176 w 12198350"/>
              <a:gd name="T3" fmla="*/ 3175 h 6864350"/>
              <a:gd name="T4" fmla="*/ 12195176 w 12198350"/>
              <a:gd name="T5" fmla="*/ 6861175 h 6864350"/>
              <a:gd name="T6" fmla="*/ 3175 w 12198350"/>
              <a:gd name="T7" fmla="*/ 6861175 h 68643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任意多边形: 形状 4">
            <a:extLst>
              <a:ext uri="{FF2B5EF4-FFF2-40B4-BE49-F238E27FC236}">
                <a16:creationId xmlns:a16="http://schemas.microsoft.com/office/drawing/2014/main" id="{4F61D6F6-811A-4814-BD08-4265631C257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-1588" y="4822825"/>
            <a:ext cx="12198351" cy="1758950"/>
          </a:xfrm>
          <a:custGeom>
            <a:avLst/>
            <a:gdLst>
              <a:gd name="T0" fmla="*/ 3175 w 12198350"/>
              <a:gd name="T1" fmla="*/ 3175 h 1758950"/>
              <a:gd name="T2" fmla="*/ 12195203 w 12198350"/>
              <a:gd name="T3" fmla="*/ 3175 h 1758950"/>
              <a:gd name="T4" fmla="*/ 12195203 w 12198350"/>
              <a:gd name="T5" fmla="*/ 1755775 h 1758950"/>
              <a:gd name="T6" fmla="*/ 3175 w 12198350"/>
              <a:gd name="T7" fmla="*/ 1755775 h 17589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8350" h="1758950">
                <a:moveTo>
                  <a:pt x="3175" y="3175"/>
                </a:moveTo>
                <a:lnTo>
                  <a:pt x="12195175" y="3175"/>
                </a:lnTo>
                <a:lnTo>
                  <a:pt x="12195175" y="1755775"/>
                </a:lnTo>
                <a:lnTo>
                  <a:pt x="3175" y="17557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任意多边形: 形状 5">
            <a:extLst>
              <a:ext uri="{FF2B5EF4-FFF2-40B4-BE49-F238E27FC236}">
                <a16:creationId xmlns:a16="http://schemas.microsoft.com/office/drawing/2014/main" id="{AD630E04-0976-4901-82D5-8B70817B97D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4763" y="5483225"/>
            <a:ext cx="6584951" cy="1143000"/>
          </a:xfrm>
          <a:custGeom>
            <a:avLst/>
            <a:gdLst>
              <a:gd name="T0" fmla="*/ 6585931 w 6584950"/>
              <a:gd name="T1" fmla="*/ 1142377 h 1143000"/>
              <a:gd name="T2" fmla="*/ 4763 w 6584950"/>
              <a:gd name="T3" fmla="*/ 1116977 h 1143000"/>
              <a:gd name="T4" fmla="*/ 4763 w 6584950"/>
              <a:gd name="T5" fmla="*/ 241312 h 1143000"/>
              <a:gd name="T6" fmla="*/ 10478 w 6584950"/>
              <a:gd name="T7" fmla="*/ 246392 h 1143000"/>
              <a:gd name="T8" fmla="*/ 477203 w 6584950"/>
              <a:gd name="T9" fmla="*/ 344817 h 1143000"/>
              <a:gd name="T10" fmla="*/ 2437448 w 6584950"/>
              <a:gd name="T11" fmla="*/ 438162 h 1143000"/>
              <a:gd name="T12" fmla="*/ 3481416 w 6584950"/>
              <a:gd name="T13" fmla="*/ 631837 h 1143000"/>
              <a:gd name="T14" fmla="*/ 4051011 w 6584950"/>
              <a:gd name="T15" fmla="*/ 797572 h 1143000"/>
              <a:gd name="T16" fmla="*/ 4654896 w 6584950"/>
              <a:gd name="T17" fmla="*/ 807097 h 1143000"/>
              <a:gd name="T18" fmla="*/ 5408006 w 6584950"/>
              <a:gd name="T19" fmla="*/ 658507 h 1143000"/>
              <a:gd name="T20" fmla="*/ 5702011 w 6584950"/>
              <a:gd name="T21" fmla="*/ 736612 h 1143000"/>
              <a:gd name="T22" fmla="*/ 6551006 w 6584950"/>
              <a:gd name="T23" fmla="*/ 932827 h 1143000"/>
              <a:gd name="T24" fmla="*/ 6585931 w 6584950"/>
              <a:gd name="T25" fmla="*/ 1142377 h 1143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584950" h="1143000">
                <a:moveTo>
                  <a:pt x="6585903" y="1142377"/>
                </a:moveTo>
                <a:lnTo>
                  <a:pt x="4763" y="1116977"/>
                </a:lnTo>
                <a:lnTo>
                  <a:pt x="4763" y="241312"/>
                </a:lnTo>
                <a:cubicBezTo>
                  <a:pt x="6668" y="243217"/>
                  <a:pt x="8573" y="244487"/>
                  <a:pt x="10478" y="246392"/>
                </a:cubicBezTo>
                <a:cubicBezTo>
                  <a:pt x="65088" y="297192"/>
                  <a:pt x="284163" y="457212"/>
                  <a:pt x="477203" y="344817"/>
                </a:cubicBezTo>
                <a:cubicBezTo>
                  <a:pt x="1193483" y="-71743"/>
                  <a:pt x="1805623" y="-176518"/>
                  <a:pt x="2437448" y="438162"/>
                </a:cubicBezTo>
                <a:cubicBezTo>
                  <a:pt x="2730183" y="723277"/>
                  <a:pt x="3184208" y="323227"/>
                  <a:pt x="3481388" y="631837"/>
                </a:cubicBezTo>
                <a:cubicBezTo>
                  <a:pt x="3631247" y="787412"/>
                  <a:pt x="3792538" y="884567"/>
                  <a:pt x="4050983" y="797572"/>
                </a:cubicBezTo>
                <a:cubicBezTo>
                  <a:pt x="4435793" y="668667"/>
                  <a:pt x="4456748" y="900442"/>
                  <a:pt x="4654868" y="807097"/>
                </a:cubicBezTo>
                <a:cubicBezTo>
                  <a:pt x="4849813" y="715657"/>
                  <a:pt x="5215573" y="485787"/>
                  <a:pt x="5407978" y="658507"/>
                </a:cubicBezTo>
                <a:cubicBezTo>
                  <a:pt x="5493703" y="735342"/>
                  <a:pt x="5504498" y="758837"/>
                  <a:pt x="5701983" y="736612"/>
                </a:cubicBezTo>
                <a:cubicBezTo>
                  <a:pt x="5930583" y="710577"/>
                  <a:pt x="6327458" y="714387"/>
                  <a:pt x="6550978" y="932827"/>
                </a:cubicBezTo>
                <a:cubicBezTo>
                  <a:pt x="6561138" y="942352"/>
                  <a:pt x="6577648" y="1135392"/>
                  <a:pt x="6585903" y="11423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任意多边形: 形状 6">
            <a:extLst>
              <a:ext uri="{FF2B5EF4-FFF2-40B4-BE49-F238E27FC236}">
                <a16:creationId xmlns:a16="http://schemas.microsoft.com/office/drawing/2014/main" id="{A69A0A2B-7401-493D-986A-AC9FA52FE58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7500" y="5946775"/>
            <a:ext cx="152400" cy="127000"/>
          </a:xfrm>
          <a:custGeom>
            <a:avLst/>
            <a:gdLst>
              <a:gd name="T0" fmla="*/ 115174 w 152400"/>
              <a:gd name="T1" fmla="*/ 10435 h 127000"/>
              <a:gd name="T2" fmla="*/ 138669 w 152400"/>
              <a:gd name="T3" fmla="*/ 88540 h 127000"/>
              <a:gd name="T4" fmla="*/ 38974 w 152400"/>
              <a:gd name="T5" fmla="*/ 117115 h 127000"/>
              <a:gd name="T6" fmla="*/ 15479 w 152400"/>
              <a:gd name="T7" fmla="*/ 39010 h 127000"/>
              <a:gd name="T8" fmla="*/ 115174 w 152400"/>
              <a:gd name="T9" fmla="*/ 10435 h 127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400" h="127000">
                <a:moveTo>
                  <a:pt x="115174" y="10435"/>
                </a:moveTo>
                <a:cubicBezTo>
                  <a:pt x="148829" y="24405"/>
                  <a:pt x="159624" y="58695"/>
                  <a:pt x="138669" y="88540"/>
                </a:cubicBezTo>
                <a:cubicBezTo>
                  <a:pt x="117714" y="117750"/>
                  <a:pt x="73264" y="130450"/>
                  <a:pt x="38974" y="117115"/>
                </a:cubicBezTo>
                <a:cubicBezTo>
                  <a:pt x="5319" y="103145"/>
                  <a:pt x="-5476" y="68855"/>
                  <a:pt x="15479" y="39010"/>
                </a:cubicBezTo>
                <a:cubicBezTo>
                  <a:pt x="37069" y="9165"/>
                  <a:pt x="81519" y="-3535"/>
                  <a:pt x="115174" y="104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任意多边形: 形状 7">
            <a:extLst>
              <a:ext uri="{FF2B5EF4-FFF2-40B4-BE49-F238E27FC236}">
                <a16:creationId xmlns:a16="http://schemas.microsoft.com/office/drawing/2014/main" id="{A3235809-1494-409D-804F-069F3EF38E4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68950" y="5872163"/>
            <a:ext cx="114300" cy="95250"/>
          </a:xfrm>
          <a:custGeom>
            <a:avLst/>
            <a:gdLst>
              <a:gd name="T0" fmla="*/ 87794 w 114300"/>
              <a:gd name="T1" fmla="*/ 9099 h 95250"/>
              <a:gd name="T2" fmla="*/ 105574 w 114300"/>
              <a:gd name="T3" fmla="*/ 68154 h 95250"/>
              <a:gd name="T4" fmla="*/ 30644 w 114300"/>
              <a:gd name="T5" fmla="*/ 89744 h 95250"/>
              <a:gd name="T6" fmla="*/ 12864 w 114300"/>
              <a:gd name="T7" fmla="*/ 30689 h 95250"/>
              <a:gd name="T8" fmla="*/ 87794 w 114300"/>
              <a:gd name="T9" fmla="*/ 9099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9099"/>
                </a:moveTo>
                <a:cubicBezTo>
                  <a:pt x="113194" y="19259"/>
                  <a:pt x="121449" y="45929"/>
                  <a:pt x="105574" y="68154"/>
                </a:cubicBezTo>
                <a:cubicBezTo>
                  <a:pt x="89699" y="90379"/>
                  <a:pt x="56044" y="99904"/>
                  <a:pt x="30644" y="89744"/>
                </a:cubicBezTo>
                <a:cubicBezTo>
                  <a:pt x="5244" y="79584"/>
                  <a:pt x="-3011" y="52914"/>
                  <a:pt x="12864" y="30689"/>
                </a:cubicBezTo>
                <a:cubicBezTo>
                  <a:pt x="28739" y="8464"/>
                  <a:pt x="62394" y="-1696"/>
                  <a:pt x="87794" y="90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任意多边形: 形状 8">
            <a:extLst>
              <a:ext uri="{FF2B5EF4-FFF2-40B4-BE49-F238E27FC236}">
                <a16:creationId xmlns:a16="http://schemas.microsoft.com/office/drawing/2014/main" id="{12900685-45EE-48D5-B1DD-ACE3F9BDC1F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57588" y="6042025"/>
            <a:ext cx="114300" cy="95250"/>
          </a:xfrm>
          <a:custGeom>
            <a:avLst/>
            <a:gdLst>
              <a:gd name="T0" fmla="*/ 87794 w 114300"/>
              <a:gd name="T1" fmla="*/ 8825 h 95250"/>
              <a:gd name="T2" fmla="*/ 105574 w 114300"/>
              <a:gd name="T3" fmla="*/ 67880 h 95250"/>
              <a:gd name="T4" fmla="*/ 30644 w 114300"/>
              <a:gd name="T5" fmla="*/ 89469 h 95250"/>
              <a:gd name="T6" fmla="*/ 12864 w 114300"/>
              <a:gd name="T7" fmla="*/ 30414 h 95250"/>
              <a:gd name="T8" fmla="*/ 87794 w 114300"/>
              <a:gd name="T9" fmla="*/ 8825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8825"/>
                </a:moveTo>
                <a:cubicBezTo>
                  <a:pt x="113194" y="18985"/>
                  <a:pt x="121449" y="45655"/>
                  <a:pt x="105574" y="67880"/>
                </a:cubicBezTo>
                <a:cubicBezTo>
                  <a:pt x="89699" y="90105"/>
                  <a:pt x="56044" y="99630"/>
                  <a:pt x="30644" y="89469"/>
                </a:cubicBezTo>
                <a:cubicBezTo>
                  <a:pt x="5244" y="79310"/>
                  <a:pt x="-3011" y="52639"/>
                  <a:pt x="12864" y="30414"/>
                </a:cubicBezTo>
                <a:cubicBezTo>
                  <a:pt x="28104" y="8189"/>
                  <a:pt x="61759" y="-1336"/>
                  <a:pt x="87794" y="88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任意多边形: 形状 9">
            <a:extLst>
              <a:ext uri="{FF2B5EF4-FFF2-40B4-BE49-F238E27FC236}">
                <a16:creationId xmlns:a16="http://schemas.microsoft.com/office/drawing/2014/main" id="{2CA3CE75-EF75-4EB3-8E4D-F6326625A20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3988" y="5548313"/>
            <a:ext cx="184150" cy="152400"/>
          </a:xfrm>
          <a:custGeom>
            <a:avLst/>
            <a:gdLst>
              <a:gd name="T0" fmla="*/ 140827 w 184150"/>
              <a:gd name="T1" fmla="*/ 11680 h 152400"/>
              <a:gd name="T2" fmla="*/ 169402 w 184150"/>
              <a:gd name="T3" fmla="*/ 107565 h 152400"/>
              <a:gd name="T4" fmla="*/ 46848 w 184150"/>
              <a:gd name="T5" fmla="*/ 142490 h 152400"/>
              <a:gd name="T6" fmla="*/ 18273 w 184150"/>
              <a:gd name="T7" fmla="*/ 46605 h 152400"/>
              <a:gd name="T8" fmla="*/ 140827 w 184150"/>
              <a:gd name="T9" fmla="*/ 1168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150" h="152400">
                <a:moveTo>
                  <a:pt x="140828" y="11680"/>
                </a:moveTo>
                <a:cubicBezTo>
                  <a:pt x="182738" y="28825"/>
                  <a:pt x="195438" y="71370"/>
                  <a:pt x="169403" y="107565"/>
                </a:cubicBezTo>
                <a:cubicBezTo>
                  <a:pt x="143368" y="143760"/>
                  <a:pt x="88758" y="159000"/>
                  <a:pt x="46848" y="142490"/>
                </a:cubicBezTo>
                <a:cubicBezTo>
                  <a:pt x="4938" y="125345"/>
                  <a:pt x="-7762" y="82800"/>
                  <a:pt x="18273" y="46605"/>
                </a:cubicBezTo>
                <a:cubicBezTo>
                  <a:pt x="44308" y="10410"/>
                  <a:pt x="99553" y="-5465"/>
                  <a:pt x="140828" y="116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任意多边形: 形状 10">
            <a:extLst>
              <a:ext uri="{FF2B5EF4-FFF2-40B4-BE49-F238E27FC236}">
                <a16:creationId xmlns:a16="http://schemas.microsoft.com/office/drawing/2014/main" id="{8F4DEFC1-8C20-4EB3-BB13-4099E0052484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8613" y="5676900"/>
            <a:ext cx="114300" cy="95250"/>
          </a:xfrm>
          <a:custGeom>
            <a:avLst/>
            <a:gdLst>
              <a:gd name="T0" fmla="*/ 87794 w 114300"/>
              <a:gd name="T1" fmla="*/ 9204 h 95250"/>
              <a:gd name="T2" fmla="*/ 105574 w 114300"/>
              <a:gd name="T3" fmla="*/ 68259 h 95250"/>
              <a:gd name="T4" fmla="*/ 30644 w 114300"/>
              <a:gd name="T5" fmla="*/ 89849 h 95250"/>
              <a:gd name="T6" fmla="*/ 12864 w 114300"/>
              <a:gd name="T7" fmla="*/ 30794 h 95250"/>
              <a:gd name="T8" fmla="*/ 87794 w 114300"/>
              <a:gd name="T9" fmla="*/ 9204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9204"/>
                </a:moveTo>
                <a:cubicBezTo>
                  <a:pt x="113194" y="19364"/>
                  <a:pt x="121449" y="46034"/>
                  <a:pt x="105574" y="68259"/>
                </a:cubicBezTo>
                <a:cubicBezTo>
                  <a:pt x="89699" y="90484"/>
                  <a:pt x="56044" y="100009"/>
                  <a:pt x="30644" y="89849"/>
                </a:cubicBezTo>
                <a:cubicBezTo>
                  <a:pt x="5244" y="79689"/>
                  <a:pt x="-3011" y="53019"/>
                  <a:pt x="12864" y="30794"/>
                </a:cubicBezTo>
                <a:cubicBezTo>
                  <a:pt x="28739" y="7934"/>
                  <a:pt x="62394" y="-1591"/>
                  <a:pt x="87794" y="9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F4EBE66-8301-4A3D-B8D2-22DC0A4E686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2963" y="5922963"/>
            <a:ext cx="330200" cy="146050"/>
          </a:xfrm>
          <a:custGeom>
            <a:avLst/>
            <a:gdLst>
              <a:gd name="connsiteX0" fmla="*/ 324941 w 330200"/>
              <a:gd name="connsiteY0" fmla="*/ 31923 h 146050"/>
              <a:gd name="connsiteX1" fmla="*/ 195401 w 330200"/>
              <a:gd name="connsiteY1" fmla="*/ 143048 h 146050"/>
              <a:gd name="connsiteX2" fmla="*/ 5536 w 330200"/>
              <a:gd name="connsiteY2" fmla="*/ 45258 h 146050"/>
              <a:gd name="connsiteX3" fmla="*/ 157301 w 330200"/>
              <a:gd name="connsiteY3" fmla="*/ 28113 h 146050"/>
              <a:gd name="connsiteX4" fmla="*/ 324941 w 330200"/>
              <a:gd name="connsiteY4" fmla="*/ 31923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00" h="146050">
                <a:moveTo>
                  <a:pt x="324941" y="31923"/>
                </a:moveTo>
                <a:cubicBezTo>
                  <a:pt x="334466" y="86533"/>
                  <a:pt x="276046" y="136698"/>
                  <a:pt x="195401" y="143048"/>
                </a:cubicBezTo>
                <a:cubicBezTo>
                  <a:pt x="114121" y="150033"/>
                  <a:pt x="14426" y="99868"/>
                  <a:pt x="5536" y="45258"/>
                </a:cubicBezTo>
                <a:cubicBezTo>
                  <a:pt x="-3989" y="-9352"/>
                  <a:pt x="76021" y="35098"/>
                  <a:pt x="157301" y="28113"/>
                </a:cubicBezTo>
                <a:cubicBezTo>
                  <a:pt x="237311" y="21763"/>
                  <a:pt x="315416" y="-23322"/>
                  <a:pt x="324941" y="3192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2060481-3CE1-4BF2-8F0E-E3A1477E766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39813" y="5827713"/>
            <a:ext cx="152400" cy="63500"/>
          </a:xfrm>
          <a:custGeom>
            <a:avLst/>
            <a:gdLst>
              <a:gd name="connsiteX0" fmla="*/ 1370 w 152400"/>
              <a:gd name="connsiteY0" fmla="*/ 53918 h 63500"/>
              <a:gd name="connsiteX1" fmla="*/ 64870 w 152400"/>
              <a:gd name="connsiteY1" fmla="*/ 1213 h 63500"/>
              <a:gd name="connsiteX2" fmla="*/ 155040 w 152400"/>
              <a:gd name="connsiteY2" fmla="*/ 49473 h 63500"/>
              <a:gd name="connsiteX3" fmla="*/ 82015 w 152400"/>
              <a:gd name="connsiteY3" fmla="*/ 56458 h 63500"/>
              <a:gd name="connsiteX4" fmla="*/ 1370 w 152400"/>
              <a:gd name="connsiteY4" fmla="*/ 53918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63500">
                <a:moveTo>
                  <a:pt x="1370" y="53918"/>
                </a:moveTo>
                <a:cubicBezTo>
                  <a:pt x="-2440" y="27883"/>
                  <a:pt x="26135" y="4388"/>
                  <a:pt x="64870" y="1213"/>
                </a:cubicBezTo>
                <a:cubicBezTo>
                  <a:pt x="103605" y="-1327"/>
                  <a:pt x="151230" y="22803"/>
                  <a:pt x="155040" y="49473"/>
                </a:cubicBezTo>
                <a:cubicBezTo>
                  <a:pt x="158850" y="75508"/>
                  <a:pt x="121385" y="53918"/>
                  <a:pt x="82015" y="56458"/>
                </a:cubicBezTo>
                <a:cubicBezTo>
                  <a:pt x="43280" y="59633"/>
                  <a:pt x="5180" y="80588"/>
                  <a:pt x="1370" y="53918"/>
                </a:cubicBezTo>
                <a:close/>
              </a:path>
            </a:pathLst>
          </a:custGeom>
          <a:solidFill>
            <a:schemeClr val="accent3"/>
          </a:solidFill>
          <a:ln w="2057" cap="flat">
            <a:solidFill>
              <a:srgbClr val="65BBDF"/>
            </a:solidFill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205A54A-9A84-4424-8030-30FE8E81AFC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022600" y="6359525"/>
            <a:ext cx="241300" cy="69850"/>
          </a:xfrm>
          <a:custGeom>
            <a:avLst/>
            <a:gdLst>
              <a:gd name="connsiteX0" fmla="*/ 237830 w 241300"/>
              <a:gd name="connsiteY0" fmla="*/ 22238 h 69850"/>
              <a:gd name="connsiteX1" fmla="*/ 133055 w 241300"/>
              <a:gd name="connsiteY1" fmla="*/ 70498 h 69850"/>
              <a:gd name="connsiteX2" fmla="*/ 4785 w 241300"/>
              <a:gd name="connsiteY2" fmla="*/ 17158 h 69850"/>
              <a:gd name="connsiteX3" fmla="*/ 115910 w 241300"/>
              <a:gd name="connsiteY3" fmla="*/ 14618 h 69850"/>
              <a:gd name="connsiteX4" fmla="*/ 237830 w 241300"/>
              <a:gd name="connsiteY4" fmla="*/ 22238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69850">
                <a:moveTo>
                  <a:pt x="237830" y="22238"/>
                </a:moveTo>
                <a:cubicBezTo>
                  <a:pt x="239100" y="48908"/>
                  <a:pt x="192745" y="70498"/>
                  <a:pt x="133055" y="70498"/>
                </a:cubicBezTo>
                <a:cubicBezTo>
                  <a:pt x="74000" y="70498"/>
                  <a:pt x="6055" y="43193"/>
                  <a:pt x="4785" y="17158"/>
                </a:cubicBezTo>
                <a:cubicBezTo>
                  <a:pt x="3515" y="-9512"/>
                  <a:pt x="56855" y="15253"/>
                  <a:pt x="115910" y="14618"/>
                </a:cubicBezTo>
                <a:cubicBezTo>
                  <a:pt x="175600" y="13983"/>
                  <a:pt x="236560" y="-4432"/>
                  <a:pt x="237830" y="2223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9" name="任意多边形: 形状 16">
            <a:extLst>
              <a:ext uri="{FF2B5EF4-FFF2-40B4-BE49-F238E27FC236}">
                <a16:creationId xmlns:a16="http://schemas.microsoft.com/office/drawing/2014/main" id="{F80141E5-DC35-4B4B-A77D-D5E33CC4A3C2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7200" y="5672138"/>
            <a:ext cx="5384800" cy="958850"/>
          </a:xfrm>
          <a:custGeom>
            <a:avLst/>
            <a:gdLst>
              <a:gd name="T0" fmla="*/ 5383848 w 5384800"/>
              <a:gd name="T1" fmla="*/ 6520 h 958850"/>
              <a:gd name="T2" fmla="*/ 5383848 w 5384800"/>
              <a:gd name="T3" fmla="*/ 805350 h 958850"/>
              <a:gd name="T4" fmla="*/ 4763 w 5384800"/>
              <a:gd name="T5" fmla="*/ 955846 h 958850"/>
              <a:gd name="T6" fmla="*/ 57467 w 5384800"/>
              <a:gd name="T7" fmla="*/ 809160 h 958850"/>
              <a:gd name="T8" fmla="*/ 1581467 w 5384800"/>
              <a:gd name="T9" fmla="*/ 388155 h 958850"/>
              <a:gd name="T10" fmla="*/ 1850072 w 5384800"/>
              <a:gd name="T11" fmla="*/ 360215 h 958850"/>
              <a:gd name="T12" fmla="*/ 2280603 w 5384800"/>
              <a:gd name="T13" fmla="*/ 331005 h 958850"/>
              <a:gd name="T14" fmla="*/ 2512378 w 5384800"/>
              <a:gd name="T15" fmla="*/ 302430 h 958850"/>
              <a:gd name="T16" fmla="*/ 3041332 w 5384800"/>
              <a:gd name="T17" fmla="*/ 395140 h 958850"/>
              <a:gd name="T18" fmla="*/ 3492817 w 5384800"/>
              <a:gd name="T19" fmla="*/ 446575 h 958850"/>
              <a:gd name="T20" fmla="*/ 3943667 w 5384800"/>
              <a:gd name="T21" fmla="*/ 379900 h 958850"/>
              <a:gd name="T22" fmla="*/ 4652963 w 5384800"/>
              <a:gd name="T23" fmla="*/ 313225 h 958850"/>
              <a:gd name="T24" fmla="*/ 5383848 w 5384800"/>
              <a:gd name="T25" fmla="*/ 6520 h 9588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384800" h="958850">
                <a:moveTo>
                  <a:pt x="5383848" y="6520"/>
                </a:moveTo>
                <a:lnTo>
                  <a:pt x="5383848" y="805350"/>
                </a:lnTo>
                <a:lnTo>
                  <a:pt x="4763" y="955846"/>
                </a:lnTo>
                <a:lnTo>
                  <a:pt x="57467" y="809160"/>
                </a:lnTo>
                <a:cubicBezTo>
                  <a:pt x="599757" y="775505"/>
                  <a:pt x="642303" y="298620"/>
                  <a:pt x="1581467" y="388155"/>
                </a:cubicBezTo>
                <a:cubicBezTo>
                  <a:pt x="1662113" y="395775"/>
                  <a:pt x="1796732" y="393235"/>
                  <a:pt x="1850072" y="360215"/>
                </a:cubicBezTo>
                <a:cubicBezTo>
                  <a:pt x="2003107" y="265600"/>
                  <a:pt x="2114232" y="289730"/>
                  <a:pt x="2280603" y="331005"/>
                </a:cubicBezTo>
                <a:cubicBezTo>
                  <a:pt x="2424113" y="366565"/>
                  <a:pt x="2436178" y="350055"/>
                  <a:pt x="2512378" y="302430"/>
                </a:cubicBezTo>
                <a:cubicBezTo>
                  <a:pt x="2683192" y="194480"/>
                  <a:pt x="2911157" y="308780"/>
                  <a:pt x="3041332" y="395140"/>
                </a:cubicBezTo>
                <a:cubicBezTo>
                  <a:pt x="3174047" y="482770"/>
                  <a:pt x="3226753" y="315130"/>
                  <a:pt x="3492817" y="446575"/>
                </a:cubicBezTo>
                <a:cubicBezTo>
                  <a:pt x="3671253" y="534840"/>
                  <a:pt x="3828097" y="494200"/>
                  <a:pt x="3943667" y="379900"/>
                </a:cubicBezTo>
                <a:cubicBezTo>
                  <a:pt x="4169728" y="157650"/>
                  <a:pt x="4439603" y="557065"/>
                  <a:pt x="4652963" y="313225"/>
                </a:cubicBezTo>
                <a:cubicBezTo>
                  <a:pt x="4907598" y="21760"/>
                  <a:pt x="5131117" y="-3640"/>
                  <a:pt x="5383848" y="65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EFFA265F-A07B-4BEA-B3B2-672576714DF0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220450" y="5811838"/>
            <a:ext cx="171450" cy="120650"/>
          </a:xfrm>
          <a:custGeom>
            <a:avLst/>
            <a:gdLst>
              <a:gd name="T0" fmla="*/ 5287 w 171450"/>
              <a:gd name="T1" fmla="*/ 51261 h 120650"/>
              <a:gd name="T2" fmla="*/ 96726 w 171450"/>
              <a:gd name="T3" fmla="*/ 5540 h 120650"/>
              <a:gd name="T4" fmla="*/ 168482 w 171450"/>
              <a:gd name="T5" fmla="*/ 70945 h 120650"/>
              <a:gd name="T6" fmla="*/ 77043 w 171450"/>
              <a:gd name="T7" fmla="*/ 116665 h 120650"/>
              <a:gd name="T8" fmla="*/ 5287 w 171450"/>
              <a:gd name="T9" fmla="*/ 51261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1450" h="120650">
                <a:moveTo>
                  <a:pt x="5287" y="51261"/>
                </a:moveTo>
                <a:cubicBezTo>
                  <a:pt x="11002" y="20781"/>
                  <a:pt x="51643" y="461"/>
                  <a:pt x="96727" y="5540"/>
                </a:cubicBezTo>
                <a:cubicBezTo>
                  <a:pt x="141812" y="11256"/>
                  <a:pt x="173562" y="40465"/>
                  <a:pt x="168483" y="70945"/>
                </a:cubicBezTo>
                <a:cubicBezTo>
                  <a:pt x="162768" y="101425"/>
                  <a:pt x="122127" y="121745"/>
                  <a:pt x="77043" y="116665"/>
                </a:cubicBezTo>
                <a:cubicBezTo>
                  <a:pt x="32593" y="110950"/>
                  <a:pt x="208" y="81740"/>
                  <a:pt x="5287" y="512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任意多边形: 形状 18">
            <a:extLst>
              <a:ext uri="{FF2B5EF4-FFF2-40B4-BE49-F238E27FC236}">
                <a16:creationId xmlns:a16="http://schemas.microsoft.com/office/drawing/2014/main" id="{159DE95B-4E27-48CE-B753-B35AAD540084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183938" y="5718175"/>
            <a:ext cx="107950" cy="76200"/>
          </a:xfrm>
          <a:custGeom>
            <a:avLst/>
            <a:gdLst>
              <a:gd name="T0" fmla="*/ 5234 w 107950"/>
              <a:gd name="T1" fmla="*/ 33190 h 76200"/>
              <a:gd name="T2" fmla="*/ 61116 w 107950"/>
              <a:gd name="T3" fmla="*/ 5249 h 76200"/>
              <a:gd name="T4" fmla="*/ 104931 w 107950"/>
              <a:gd name="T5" fmla="*/ 45254 h 76200"/>
              <a:gd name="T6" fmla="*/ 49049 w 107950"/>
              <a:gd name="T7" fmla="*/ 73195 h 76200"/>
              <a:gd name="T8" fmla="*/ 5234 w 107950"/>
              <a:gd name="T9" fmla="*/ 33190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950" h="76200">
                <a:moveTo>
                  <a:pt x="5234" y="33190"/>
                </a:moveTo>
                <a:cubicBezTo>
                  <a:pt x="8409" y="14774"/>
                  <a:pt x="33809" y="2074"/>
                  <a:pt x="61115" y="5249"/>
                </a:cubicBezTo>
                <a:cubicBezTo>
                  <a:pt x="88420" y="8424"/>
                  <a:pt x="108105" y="26204"/>
                  <a:pt x="104930" y="45254"/>
                </a:cubicBezTo>
                <a:cubicBezTo>
                  <a:pt x="101755" y="63670"/>
                  <a:pt x="76355" y="76370"/>
                  <a:pt x="49049" y="73195"/>
                </a:cubicBezTo>
                <a:cubicBezTo>
                  <a:pt x="21109" y="69385"/>
                  <a:pt x="1424" y="51604"/>
                  <a:pt x="5234" y="331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任意多边形: 形状 19">
            <a:extLst>
              <a:ext uri="{FF2B5EF4-FFF2-40B4-BE49-F238E27FC236}">
                <a16:creationId xmlns:a16="http://schemas.microsoft.com/office/drawing/2014/main" id="{B3A2B354-DF51-4096-8FB5-2E6B8A3F58A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042650" y="5764213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1303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任意多边形: 形状 20">
            <a:extLst>
              <a:ext uri="{FF2B5EF4-FFF2-40B4-BE49-F238E27FC236}">
                <a16:creationId xmlns:a16="http://schemas.microsoft.com/office/drawing/2014/main" id="{44FE1637-E65A-4788-A8FC-7C119A04FDF8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899650" y="5970588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149" y="61303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任意多边形: 形状 21">
            <a:extLst>
              <a:ext uri="{FF2B5EF4-FFF2-40B4-BE49-F238E27FC236}">
                <a16:creationId xmlns:a16="http://schemas.microsoft.com/office/drawing/2014/main" id="{3EDDC704-3529-4E6C-BC16-A343A382230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377238" y="5962650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2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149" y="61302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任意多边形: 形状 22">
            <a:extLst>
              <a:ext uri="{FF2B5EF4-FFF2-40B4-BE49-F238E27FC236}">
                <a16:creationId xmlns:a16="http://schemas.microsoft.com/office/drawing/2014/main" id="{3B101D4B-708F-4DEC-AA8D-C0083EABEA44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235950" y="5900738"/>
            <a:ext cx="120650" cy="82550"/>
          </a:xfrm>
          <a:custGeom>
            <a:avLst/>
            <a:gdLst>
              <a:gd name="T0" fmla="*/ 4865 w 120650"/>
              <a:gd name="T1" fmla="*/ 46106 h 82550"/>
              <a:gd name="T2" fmla="*/ 59475 w 120650"/>
              <a:gd name="T3" fmla="*/ 4831 h 82550"/>
              <a:gd name="T4" fmla="*/ 120435 w 120650"/>
              <a:gd name="T5" fmla="*/ 41661 h 82550"/>
              <a:gd name="T6" fmla="*/ 65824 w 120650"/>
              <a:gd name="T7" fmla="*/ 82936 h 82550"/>
              <a:gd name="T8" fmla="*/ 4865 w 120650"/>
              <a:gd name="T9" fmla="*/ 46106 h 82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650" h="82550">
                <a:moveTo>
                  <a:pt x="4865" y="46106"/>
                </a:moveTo>
                <a:cubicBezTo>
                  <a:pt x="2961" y="24516"/>
                  <a:pt x="27725" y="6101"/>
                  <a:pt x="59475" y="4831"/>
                </a:cubicBezTo>
                <a:cubicBezTo>
                  <a:pt x="91225" y="3561"/>
                  <a:pt x="118531" y="20071"/>
                  <a:pt x="120436" y="41661"/>
                </a:cubicBezTo>
                <a:cubicBezTo>
                  <a:pt x="122340" y="63251"/>
                  <a:pt x="97575" y="81666"/>
                  <a:pt x="65825" y="82936"/>
                </a:cubicBezTo>
                <a:cubicBezTo>
                  <a:pt x="34075" y="84206"/>
                  <a:pt x="6771" y="67696"/>
                  <a:pt x="4865" y="46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3E26567A-586A-480D-8B3E-BFFE7AE0397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412288" y="6237288"/>
            <a:ext cx="215900" cy="88900"/>
          </a:xfrm>
          <a:custGeom>
            <a:avLst/>
            <a:gdLst>
              <a:gd name="connsiteX0" fmla="*/ 213720 w 215900"/>
              <a:gd name="connsiteY0" fmla="*/ 24406 h 88900"/>
              <a:gd name="connsiteX1" fmla="*/ 124820 w 215900"/>
              <a:gd name="connsiteY1" fmla="*/ 86001 h 88900"/>
              <a:gd name="connsiteX2" fmla="*/ 4805 w 215900"/>
              <a:gd name="connsiteY2" fmla="*/ 13611 h 88900"/>
              <a:gd name="connsiteX3" fmla="*/ 90530 w 215900"/>
              <a:gd name="connsiteY3" fmla="*/ 33296 h 88900"/>
              <a:gd name="connsiteX4" fmla="*/ 213720 w 215900"/>
              <a:gd name="connsiteY4" fmla="*/ 24406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00" h="88900">
                <a:moveTo>
                  <a:pt x="213720" y="24406"/>
                </a:moveTo>
                <a:cubicBezTo>
                  <a:pt x="227055" y="73301"/>
                  <a:pt x="185145" y="86001"/>
                  <a:pt x="124820" y="86001"/>
                </a:cubicBezTo>
                <a:cubicBezTo>
                  <a:pt x="65130" y="86001"/>
                  <a:pt x="6710" y="40281"/>
                  <a:pt x="4805" y="13611"/>
                </a:cubicBezTo>
                <a:cubicBezTo>
                  <a:pt x="3535" y="-13059"/>
                  <a:pt x="30840" y="33931"/>
                  <a:pt x="90530" y="33296"/>
                </a:cubicBezTo>
                <a:cubicBezTo>
                  <a:pt x="150855" y="33296"/>
                  <a:pt x="200385" y="-24489"/>
                  <a:pt x="213720" y="2440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AC9E8C19-3E9A-447F-AB9A-7776242FE2F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647238" y="6194425"/>
            <a:ext cx="88900" cy="63500"/>
          </a:xfrm>
          <a:custGeom>
            <a:avLst/>
            <a:gdLst>
              <a:gd name="connsiteX0" fmla="*/ 4829 w 88900"/>
              <a:gd name="connsiteY0" fmla="*/ 33998 h 63500"/>
              <a:gd name="connsiteX1" fmla="*/ 43564 w 88900"/>
              <a:gd name="connsiteY1" fmla="*/ 4788 h 63500"/>
              <a:gd name="connsiteX2" fmla="*/ 87379 w 88900"/>
              <a:gd name="connsiteY2" fmla="*/ 31458 h 63500"/>
              <a:gd name="connsiteX3" fmla="*/ 48644 w 88900"/>
              <a:gd name="connsiteY3" fmla="*/ 60668 h 63500"/>
              <a:gd name="connsiteX4" fmla="*/ 4829 w 88900"/>
              <a:gd name="connsiteY4" fmla="*/ 33998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2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1302"/>
                  <a:pt x="6099" y="49238"/>
                  <a:pt x="4829" y="3399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76300A87-538B-4057-8427-154ABF82A07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-6350" y="5992813"/>
            <a:ext cx="12198350" cy="863600"/>
          </a:xfrm>
          <a:custGeom>
            <a:avLst/>
            <a:gdLst>
              <a:gd name="connsiteX0" fmla="*/ 5398 w 12198350"/>
              <a:gd name="connsiteY0" fmla="*/ 865086 h 863600"/>
              <a:gd name="connsiteX1" fmla="*/ 12197398 w 12198350"/>
              <a:gd name="connsiteY1" fmla="*/ 865086 h 863600"/>
              <a:gd name="connsiteX2" fmla="*/ 12197398 w 12198350"/>
              <a:gd name="connsiteY2" fmla="*/ 484721 h 863600"/>
              <a:gd name="connsiteX3" fmla="*/ 12197398 w 12198350"/>
              <a:gd name="connsiteY3" fmla="*/ 464401 h 863600"/>
              <a:gd name="connsiteX4" fmla="*/ 12197398 w 12198350"/>
              <a:gd name="connsiteY4" fmla="*/ 175476 h 863600"/>
              <a:gd name="connsiteX5" fmla="*/ 11770042 w 12198350"/>
              <a:gd name="connsiteY5" fmla="*/ 283426 h 863600"/>
              <a:gd name="connsiteX6" fmla="*/ 11380153 w 12198350"/>
              <a:gd name="connsiteY6" fmla="*/ 315811 h 863600"/>
              <a:gd name="connsiteX7" fmla="*/ 10974388 w 12198350"/>
              <a:gd name="connsiteY7" fmla="*/ 372961 h 863600"/>
              <a:gd name="connsiteX8" fmla="*/ 10478453 w 12198350"/>
              <a:gd name="connsiteY8" fmla="*/ 294221 h 863600"/>
              <a:gd name="connsiteX9" fmla="*/ 10253663 w 12198350"/>
              <a:gd name="connsiteY9" fmla="*/ 301841 h 863600"/>
              <a:gd name="connsiteX10" fmla="*/ 9733598 w 12198350"/>
              <a:gd name="connsiteY10" fmla="*/ 323431 h 863600"/>
              <a:gd name="connsiteX11" fmla="*/ 8666163 w 12198350"/>
              <a:gd name="connsiteY11" fmla="*/ 245326 h 863600"/>
              <a:gd name="connsiteX12" fmla="*/ 7688898 w 12198350"/>
              <a:gd name="connsiteY12" fmla="*/ 463766 h 863600"/>
              <a:gd name="connsiteX13" fmla="*/ 6817042 w 12198350"/>
              <a:gd name="connsiteY13" fmla="*/ 463766 h 863600"/>
              <a:gd name="connsiteX14" fmla="*/ 4925378 w 12198350"/>
              <a:gd name="connsiteY14" fmla="*/ 496151 h 863600"/>
              <a:gd name="connsiteX15" fmla="*/ 4569778 w 12198350"/>
              <a:gd name="connsiteY15" fmla="*/ 463766 h 863600"/>
              <a:gd name="connsiteX16" fmla="*/ 3616643 w 12198350"/>
              <a:gd name="connsiteY16" fmla="*/ 437731 h 863600"/>
              <a:gd name="connsiteX17" fmla="*/ 3553143 w 12198350"/>
              <a:gd name="connsiteY17" fmla="*/ 463766 h 863600"/>
              <a:gd name="connsiteX18" fmla="*/ 2814638 w 12198350"/>
              <a:gd name="connsiteY18" fmla="*/ 452971 h 863600"/>
              <a:gd name="connsiteX19" fmla="*/ 2090738 w 12198350"/>
              <a:gd name="connsiteY19" fmla="*/ 307556 h 863600"/>
              <a:gd name="connsiteX20" fmla="*/ 1264603 w 12198350"/>
              <a:gd name="connsiteY20" fmla="*/ 93561 h 863600"/>
              <a:gd name="connsiteX21" fmla="*/ 856298 w 12198350"/>
              <a:gd name="connsiteY21" fmla="*/ 94196 h 863600"/>
              <a:gd name="connsiteX22" fmla="*/ 113348 w 12198350"/>
              <a:gd name="connsiteY22" fmla="*/ 62446 h 863600"/>
              <a:gd name="connsiteX23" fmla="*/ 4763 w 12198350"/>
              <a:gd name="connsiteY23" fmla="*/ 94196 h 863600"/>
              <a:gd name="connsiteX24" fmla="*/ 4763 w 12198350"/>
              <a:gd name="connsiteY24" fmla="*/ 465036 h 863600"/>
              <a:gd name="connsiteX25" fmla="*/ 4763 w 12198350"/>
              <a:gd name="connsiteY25" fmla="*/ 480276 h 863600"/>
              <a:gd name="connsiteX26" fmla="*/ 4763 w 12198350"/>
              <a:gd name="connsiteY26" fmla="*/ 865086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8350" h="863600">
                <a:moveTo>
                  <a:pt x="5398" y="865086"/>
                </a:moveTo>
                <a:lnTo>
                  <a:pt x="12197398" y="865086"/>
                </a:lnTo>
                <a:lnTo>
                  <a:pt x="12197398" y="484721"/>
                </a:lnTo>
                <a:lnTo>
                  <a:pt x="12197398" y="464401"/>
                </a:lnTo>
                <a:lnTo>
                  <a:pt x="12197398" y="175476"/>
                </a:lnTo>
                <a:cubicBezTo>
                  <a:pt x="12039282" y="97371"/>
                  <a:pt x="11949748" y="101181"/>
                  <a:pt x="11770042" y="283426"/>
                </a:cubicBezTo>
                <a:cubicBezTo>
                  <a:pt x="11695748" y="358356"/>
                  <a:pt x="11541442" y="377406"/>
                  <a:pt x="11380153" y="315811"/>
                </a:cubicBezTo>
                <a:cubicBezTo>
                  <a:pt x="11140123" y="223736"/>
                  <a:pt x="11091863" y="432016"/>
                  <a:pt x="10974388" y="372961"/>
                </a:cubicBezTo>
                <a:cubicBezTo>
                  <a:pt x="10858817" y="314541"/>
                  <a:pt x="10653713" y="235166"/>
                  <a:pt x="10478453" y="294221"/>
                </a:cubicBezTo>
                <a:cubicBezTo>
                  <a:pt x="10400348" y="320256"/>
                  <a:pt x="10387013" y="329781"/>
                  <a:pt x="10253663" y="301841"/>
                </a:cubicBezTo>
                <a:cubicBezTo>
                  <a:pt x="10099357" y="269456"/>
                  <a:pt x="9985692" y="218656"/>
                  <a:pt x="9733598" y="323431"/>
                </a:cubicBezTo>
                <a:cubicBezTo>
                  <a:pt x="9414192" y="456146"/>
                  <a:pt x="9035732" y="374231"/>
                  <a:pt x="8666163" y="245326"/>
                </a:cubicBezTo>
                <a:cubicBezTo>
                  <a:pt x="8338503" y="131026"/>
                  <a:pt x="8221028" y="292951"/>
                  <a:pt x="7688898" y="463766"/>
                </a:cubicBezTo>
                <a:cubicBezTo>
                  <a:pt x="7426008" y="548221"/>
                  <a:pt x="7092633" y="534886"/>
                  <a:pt x="6817042" y="463766"/>
                </a:cubicBezTo>
                <a:cubicBezTo>
                  <a:pt x="6424613" y="362166"/>
                  <a:pt x="5698173" y="143091"/>
                  <a:pt x="4925378" y="496151"/>
                </a:cubicBezTo>
                <a:cubicBezTo>
                  <a:pt x="4852353" y="529171"/>
                  <a:pt x="4817428" y="578701"/>
                  <a:pt x="4569778" y="463766"/>
                </a:cubicBezTo>
                <a:cubicBezTo>
                  <a:pt x="4302443" y="339306"/>
                  <a:pt x="3814128" y="352006"/>
                  <a:pt x="3616643" y="437731"/>
                </a:cubicBezTo>
                <a:cubicBezTo>
                  <a:pt x="3595688" y="446621"/>
                  <a:pt x="3574732" y="455511"/>
                  <a:pt x="3553143" y="463766"/>
                </a:cubicBezTo>
                <a:cubicBezTo>
                  <a:pt x="3284538" y="526631"/>
                  <a:pt x="3092768" y="626326"/>
                  <a:pt x="2814638" y="452971"/>
                </a:cubicBezTo>
                <a:cubicBezTo>
                  <a:pt x="2456498" y="229451"/>
                  <a:pt x="2255203" y="448526"/>
                  <a:pt x="2090738" y="307556"/>
                </a:cubicBezTo>
                <a:cubicBezTo>
                  <a:pt x="1929448" y="169126"/>
                  <a:pt x="1624013" y="-25184"/>
                  <a:pt x="1264603" y="93561"/>
                </a:cubicBezTo>
                <a:cubicBezTo>
                  <a:pt x="1104583" y="146266"/>
                  <a:pt x="1073468" y="165951"/>
                  <a:pt x="856298" y="94196"/>
                </a:cubicBezTo>
                <a:cubicBezTo>
                  <a:pt x="604838" y="10376"/>
                  <a:pt x="434658" y="-41059"/>
                  <a:pt x="113348" y="62446"/>
                </a:cubicBezTo>
                <a:cubicBezTo>
                  <a:pt x="69533" y="76416"/>
                  <a:pt x="36513" y="87211"/>
                  <a:pt x="4763" y="94196"/>
                </a:cubicBezTo>
                <a:lnTo>
                  <a:pt x="4763" y="465036"/>
                </a:lnTo>
                <a:lnTo>
                  <a:pt x="4763" y="480276"/>
                </a:lnTo>
                <a:lnTo>
                  <a:pt x="4763" y="865086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9" name="任意多边形: 形状 26">
            <a:extLst>
              <a:ext uri="{FF2B5EF4-FFF2-40B4-BE49-F238E27FC236}">
                <a16:creationId xmlns:a16="http://schemas.microsoft.com/office/drawing/2014/main" id="{96CE3721-3BD5-483E-A0D5-6E22DD54BE35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313488" y="6437313"/>
            <a:ext cx="165100" cy="95250"/>
          </a:xfrm>
          <a:custGeom>
            <a:avLst/>
            <a:gdLst>
              <a:gd name="T0" fmla="*/ 163285 w 165100"/>
              <a:gd name="T1" fmla="*/ 70047 h 95250"/>
              <a:gd name="T2" fmla="*/ 68035 w 165100"/>
              <a:gd name="T3" fmla="*/ 92272 h 95250"/>
              <a:gd name="T4" fmla="*/ 6440 w 165100"/>
              <a:gd name="T5" fmla="*/ 31311 h 95250"/>
              <a:gd name="T6" fmla="*/ 101690 w 165100"/>
              <a:gd name="T7" fmla="*/ 9086 h 95250"/>
              <a:gd name="T8" fmla="*/ 163285 w 165100"/>
              <a:gd name="T9" fmla="*/ 70047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100" h="95250">
                <a:moveTo>
                  <a:pt x="163285" y="70047"/>
                </a:moveTo>
                <a:cubicBezTo>
                  <a:pt x="153760" y="92906"/>
                  <a:pt x="111215" y="103066"/>
                  <a:pt x="68035" y="92272"/>
                </a:cubicBezTo>
                <a:cubicBezTo>
                  <a:pt x="24855" y="81476"/>
                  <a:pt x="-2450" y="54171"/>
                  <a:pt x="6440" y="31311"/>
                </a:cubicBezTo>
                <a:cubicBezTo>
                  <a:pt x="15965" y="8451"/>
                  <a:pt x="58510" y="-1709"/>
                  <a:pt x="101690" y="9086"/>
                </a:cubicBezTo>
                <a:cubicBezTo>
                  <a:pt x="145505" y="19881"/>
                  <a:pt x="172810" y="47186"/>
                  <a:pt x="163285" y="700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任意多边形: 形状 27">
            <a:extLst>
              <a:ext uri="{FF2B5EF4-FFF2-40B4-BE49-F238E27FC236}">
                <a16:creationId xmlns:a16="http://schemas.microsoft.com/office/drawing/2014/main" id="{6C03BCBC-B3C3-4C2C-9175-03A1A8AEA4CD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394450" y="6570663"/>
            <a:ext cx="88900" cy="63500"/>
          </a:xfrm>
          <a:custGeom>
            <a:avLst/>
            <a:gdLst>
              <a:gd name="T0" fmla="*/ 89852 w 88900"/>
              <a:gd name="T1" fmla="*/ 34631 h 63500"/>
              <a:gd name="T2" fmla="*/ 46672 w 88900"/>
              <a:gd name="T3" fmla="*/ 61936 h 63500"/>
              <a:gd name="T4" fmla="*/ 4763 w 88900"/>
              <a:gd name="T5" fmla="*/ 32092 h 63500"/>
              <a:gd name="T6" fmla="*/ 47942 w 88900"/>
              <a:gd name="T7" fmla="*/ 4786 h 63500"/>
              <a:gd name="T8" fmla="*/ 89852 w 88900"/>
              <a:gd name="T9" fmla="*/ 34631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89852" y="34631"/>
                </a:moveTo>
                <a:cubicBezTo>
                  <a:pt x="89217" y="50506"/>
                  <a:pt x="70167" y="62571"/>
                  <a:pt x="46672" y="61936"/>
                </a:cubicBezTo>
                <a:cubicBezTo>
                  <a:pt x="23177" y="61302"/>
                  <a:pt x="4763" y="47967"/>
                  <a:pt x="4763" y="32092"/>
                </a:cubicBezTo>
                <a:cubicBezTo>
                  <a:pt x="5397" y="16217"/>
                  <a:pt x="24447" y="4152"/>
                  <a:pt x="47942" y="4786"/>
                </a:cubicBezTo>
                <a:cubicBezTo>
                  <a:pt x="71438" y="5421"/>
                  <a:pt x="90488" y="18756"/>
                  <a:pt x="89852" y="346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任意多边形: 形状 28">
            <a:extLst>
              <a:ext uri="{FF2B5EF4-FFF2-40B4-BE49-F238E27FC236}">
                <a16:creationId xmlns:a16="http://schemas.microsoft.com/office/drawing/2014/main" id="{A4F21EA6-2386-4520-A260-B1F0D81EF445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502400" y="6537325"/>
            <a:ext cx="82550" cy="50800"/>
          </a:xfrm>
          <a:custGeom>
            <a:avLst/>
            <a:gdLst>
              <a:gd name="T0" fmla="*/ 83287 w 82550"/>
              <a:gd name="T1" fmla="*/ 37485 h 50800"/>
              <a:gd name="T2" fmla="*/ 38836 w 82550"/>
              <a:gd name="T3" fmla="*/ 48914 h 50800"/>
              <a:gd name="T4" fmla="*/ 5181 w 82550"/>
              <a:gd name="T5" fmla="*/ 18435 h 50800"/>
              <a:gd name="T6" fmla="*/ 49632 w 82550"/>
              <a:gd name="T7" fmla="*/ 7005 h 50800"/>
              <a:gd name="T8" fmla="*/ 83287 w 82550"/>
              <a:gd name="T9" fmla="*/ 37485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550" h="50800">
                <a:moveTo>
                  <a:pt x="83286" y="37485"/>
                </a:moveTo>
                <a:cubicBezTo>
                  <a:pt x="80111" y="48914"/>
                  <a:pt x="60426" y="54630"/>
                  <a:pt x="38836" y="48914"/>
                </a:cubicBezTo>
                <a:cubicBezTo>
                  <a:pt x="17246" y="43835"/>
                  <a:pt x="2006" y="29864"/>
                  <a:pt x="5181" y="18435"/>
                </a:cubicBezTo>
                <a:cubicBezTo>
                  <a:pt x="8356" y="7005"/>
                  <a:pt x="28041" y="1289"/>
                  <a:pt x="49631" y="7005"/>
                </a:cubicBezTo>
                <a:cubicBezTo>
                  <a:pt x="71221" y="12085"/>
                  <a:pt x="86461" y="26055"/>
                  <a:pt x="83286" y="374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任意多边形: 形状 29">
            <a:extLst>
              <a:ext uri="{FF2B5EF4-FFF2-40B4-BE49-F238E27FC236}">
                <a16:creationId xmlns:a16="http://schemas.microsoft.com/office/drawing/2014/main" id="{94277F51-1DAB-4C41-977C-438F62941234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74913" y="6442075"/>
            <a:ext cx="127000" cy="88900"/>
          </a:xfrm>
          <a:custGeom>
            <a:avLst/>
            <a:gdLst>
              <a:gd name="T0" fmla="*/ 123553 w 127000"/>
              <a:gd name="T1" fmla="*/ 48011 h 88900"/>
              <a:gd name="T2" fmla="*/ 61958 w 127000"/>
              <a:gd name="T3" fmla="*/ 85476 h 88900"/>
              <a:gd name="T4" fmla="*/ 4808 w 127000"/>
              <a:gd name="T5" fmla="*/ 42296 h 88900"/>
              <a:gd name="T6" fmla="*/ 66403 w 127000"/>
              <a:gd name="T7" fmla="*/ 4831 h 88900"/>
              <a:gd name="T8" fmla="*/ 123553 w 127000"/>
              <a:gd name="T9" fmla="*/ 48011 h 88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000" h="88900">
                <a:moveTo>
                  <a:pt x="123553" y="48011"/>
                </a:moveTo>
                <a:cubicBezTo>
                  <a:pt x="122283" y="70236"/>
                  <a:pt x="94978" y="86746"/>
                  <a:pt x="61958" y="85476"/>
                </a:cubicBezTo>
                <a:cubicBezTo>
                  <a:pt x="28938" y="84206"/>
                  <a:pt x="3538" y="64521"/>
                  <a:pt x="4808" y="42296"/>
                </a:cubicBezTo>
                <a:cubicBezTo>
                  <a:pt x="6078" y="20071"/>
                  <a:pt x="33383" y="3561"/>
                  <a:pt x="66403" y="4831"/>
                </a:cubicBezTo>
                <a:cubicBezTo>
                  <a:pt x="99423" y="6101"/>
                  <a:pt x="124823" y="25786"/>
                  <a:pt x="123553" y="480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任意多边形: 形状 30">
            <a:extLst>
              <a:ext uri="{FF2B5EF4-FFF2-40B4-BE49-F238E27FC236}">
                <a16:creationId xmlns:a16="http://schemas.microsoft.com/office/drawing/2014/main" id="{8A9E5C66-CB62-4098-A1B9-F695120D202F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624138" y="6507163"/>
            <a:ext cx="101600" cy="69850"/>
          </a:xfrm>
          <a:custGeom>
            <a:avLst/>
            <a:gdLst>
              <a:gd name="T0" fmla="*/ 96513 w 101600"/>
              <a:gd name="T1" fmla="*/ 45855 h 69850"/>
              <a:gd name="T2" fmla="*/ 41902 w 101600"/>
              <a:gd name="T3" fmla="*/ 68080 h 69850"/>
              <a:gd name="T4" fmla="*/ 5708 w 101600"/>
              <a:gd name="T5" fmla="*/ 28075 h 69850"/>
              <a:gd name="T6" fmla="*/ 60317 w 101600"/>
              <a:gd name="T7" fmla="*/ 5850 h 69850"/>
              <a:gd name="T8" fmla="*/ 96513 w 101600"/>
              <a:gd name="T9" fmla="*/ 45855 h 69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600" h="69850">
                <a:moveTo>
                  <a:pt x="96513" y="45855"/>
                </a:moveTo>
                <a:cubicBezTo>
                  <a:pt x="91433" y="63000"/>
                  <a:pt x="66667" y="72525"/>
                  <a:pt x="41902" y="68080"/>
                </a:cubicBezTo>
                <a:cubicBezTo>
                  <a:pt x="16502" y="63000"/>
                  <a:pt x="627" y="45221"/>
                  <a:pt x="5708" y="28075"/>
                </a:cubicBezTo>
                <a:cubicBezTo>
                  <a:pt x="10788" y="10930"/>
                  <a:pt x="35552" y="1405"/>
                  <a:pt x="60317" y="5850"/>
                </a:cubicBezTo>
                <a:cubicBezTo>
                  <a:pt x="85717" y="10930"/>
                  <a:pt x="101592" y="28710"/>
                  <a:pt x="96513" y="458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任意多边形: 形状 9791">
            <a:extLst>
              <a:ext uri="{FF2B5EF4-FFF2-40B4-BE49-F238E27FC236}">
                <a16:creationId xmlns:a16="http://schemas.microsoft.com/office/drawing/2014/main" id="{D3E18800-F10A-4C7A-87C1-7F9A75BC41E5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0420350" y="6335713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0668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任意多边形: 形状 9792">
            <a:extLst>
              <a:ext uri="{FF2B5EF4-FFF2-40B4-BE49-F238E27FC236}">
                <a16:creationId xmlns:a16="http://schemas.microsoft.com/office/drawing/2014/main" id="{33B5D362-4AFA-447A-A956-E8A30BF2FDDF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0526713" y="6392863"/>
            <a:ext cx="63500" cy="44450"/>
          </a:xfrm>
          <a:custGeom>
            <a:avLst/>
            <a:gdLst>
              <a:gd name="T0" fmla="*/ 4789 w 63500"/>
              <a:gd name="T1" fmla="*/ 23849 h 44450"/>
              <a:gd name="T2" fmla="*/ 30189 w 63500"/>
              <a:gd name="T3" fmla="*/ 4799 h 44450"/>
              <a:gd name="T4" fmla="*/ 58764 w 63500"/>
              <a:gd name="T5" fmla="*/ 21944 h 44450"/>
              <a:gd name="T6" fmla="*/ 33364 w 63500"/>
              <a:gd name="T7" fmla="*/ 40994 h 44450"/>
              <a:gd name="T8" fmla="*/ 4789 w 63500"/>
              <a:gd name="T9" fmla="*/ 23849 h 444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0" h="44450">
                <a:moveTo>
                  <a:pt x="4789" y="23849"/>
                </a:moveTo>
                <a:cubicBezTo>
                  <a:pt x="4154" y="13689"/>
                  <a:pt x="14949" y="5434"/>
                  <a:pt x="30189" y="4799"/>
                </a:cubicBezTo>
                <a:cubicBezTo>
                  <a:pt x="44794" y="4164"/>
                  <a:pt x="57494" y="11784"/>
                  <a:pt x="58764" y="21944"/>
                </a:cubicBezTo>
                <a:cubicBezTo>
                  <a:pt x="59399" y="32104"/>
                  <a:pt x="48604" y="40359"/>
                  <a:pt x="33364" y="40994"/>
                </a:cubicBezTo>
                <a:cubicBezTo>
                  <a:pt x="18759" y="40994"/>
                  <a:pt x="6059" y="33374"/>
                  <a:pt x="4789" y="238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" name="组合 9836">
            <a:extLst>
              <a:ext uri="{FF2B5EF4-FFF2-40B4-BE49-F238E27FC236}">
                <a16:creationId xmlns:a16="http://schemas.microsoft.com/office/drawing/2014/main" id="{C54378B1-85AA-4C86-8938-3BB4AD3C96F7}"/>
              </a:ext>
            </a:extLst>
          </p:cNvPr>
          <p:cNvGrpSpPr>
            <a:grpSpLocks/>
          </p:cNvGrpSpPr>
          <p:nvPr/>
        </p:nvGrpSpPr>
        <p:grpSpPr bwMode="auto">
          <a:xfrm>
            <a:off x="3414713" y="2955925"/>
            <a:ext cx="1003300" cy="1022350"/>
            <a:chOff x="3413948" y="2955134"/>
            <a:chExt cx="1003300" cy="1022350"/>
          </a:xfrm>
        </p:grpSpPr>
        <p:sp>
          <p:nvSpPr>
            <p:cNvPr id="37" name="任意多边形: 形状 9793">
              <a:extLst>
                <a:ext uri="{FF2B5EF4-FFF2-40B4-BE49-F238E27FC236}">
                  <a16:creationId xmlns:a16="http://schemas.microsoft.com/office/drawing/2014/main" id="{6DDEA99C-1480-419E-B310-2E042D52E6B9}"/>
                </a:ext>
              </a:extLst>
            </p:cNvPr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413948" y="2955134"/>
              <a:ext cx="1003300" cy="1022350"/>
            </a:xfrm>
            <a:custGeom>
              <a:avLst/>
              <a:gdLst>
                <a:gd name="T0" fmla="*/ 914847 w 1003300"/>
                <a:gd name="T1" fmla="*/ 146206 h 1022350"/>
                <a:gd name="T2" fmla="*/ 978347 w 1003300"/>
                <a:gd name="T3" fmla="*/ 180495 h 1022350"/>
                <a:gd name="T4" fmla="*/ 978982 w 1003300"/>
                <a:gd name="T5" fmla="*/ 245266 h 1022350"/>
                <a:gd name="T6" fmla="*/ 841822 w 1003300"/>
                <a:gd name="T7" fmla="*/ 442116 h 1022350"/>
                <a:gd name="T8" fmla="*/ 855157 w 1003300"/>
                <a:gd name="T9" fmla="*/ 532286 h 1022350"/>
                <a:gd name="T10" fmla="*/ 990412 w 1003300"/>
                <a:gd name="T11" fmla="*/ 748186 h 1022350"/>
                <a:gd name="T12" fmla="*/ 992317 w 1003300"/>
                <a:gd name="T13" fmla="*/ 806606 h 1022350"/>
                <a:gd name="T14" fmla="*/ 925642 w 1003300"/>
                <a:gd name="T15" fmla="*/ 834545 h 1022350"/>
                <a:gd name="T16" fmla="*/ 699582 w 1003300"/>
                <a:gd name="T17" fmla="*/ 780570 h 1022350"/>
                <a:gd name="T18" fmla="*/ 589092 w 1003300"/>
                <a:gd name="T19" fmla="*/ 801525 h 1022350"/>
                <a:gd name="T20" fmla="*/ 441772 w 1003300"/>
                <a:gd name="T21" fmla="*/ 999011 h 1022350"/>
                <a:gd name="T22" fmla="*/ 336362 w 1003300"/>
                <a:gd name="T23" fmla="*/ 953925 h 1022350"/>
                <a:gd name="T24" fmla="*/ 325567 w 1003300"/>
                <a:gd name="T25" fmla="*/ 719611 h 1022350"/>
                <a:gd name="T26" fmla="*/ 265242 w 1003300"/>
                <a:gd name="T27" fmla="*/ 631345 h 1022350"/>
                <a:gd name="T28" fmla="*/ 44262 w 1003300"/>
                <a:gd name="T29" fmla="*/ 554511 h 1022350"/>
                <a:gd name="T30" fmla="*/ 30927 w 1003300"/>
                <a:gd name="T31" fmla="*/ 454181 h 1022350"/>
                <a:gd name="T32" fmla="*/ 278577 w 1003300"/>
                <a:gd name="T33" fmla="*/ 363375 h 1022350"/>
                <a:gd name="T34" fmla="*/ 349697 w 1003300"/>
                <a:gd name="T35" fmla="*/ 287811 h 1022350"/>
                <a:gd name="T36" fmla="*/ 336362 w 1003300"/>
                <a:gd name="T37" fmla="*/ 83341 h 1022350"/>
                <a:gd name="T38" fmla="*/ 361762 w 1003300"/>
                <a:gd name="T39" fmla="*/ 12220 h 1022350"/>
                <a:gd name="T40" fmla="*/ 430977 w 1003300"/>
                <a:gd name="T41" fmla="*/ 18570 h 1022350"/>
                <a:gd name="T42" fmla="*/ 500827 w 1003300"/>
                <a:gd name="T43" fmla="*/ 73180 h 1022350"/>
                <a:gd name="T44" fmla="*/ 599887 w 1003300"/>
                <a:gd name="T45" fmla="*/ 187481 h 1022350"/>
                <a:gd name="T46" fmla="*/ 632272 w 1003300"/>
                <a:gd name="T47" fmla="*/ 222406 h 1022350"/>
                <a:gd name="T48" fmla="*/ 665927 w 1003300"/>
                <a:gd name="T49" fmla="*/ 219866 h 1022350"/>
                <a:gd name="T50" fmla="*/ 666562 w 1003300"/>
                <a:gd name="T51" fmla="*/ 219866 h 1022350"/>
                <a:gd name="T52" fmla="*/ 667197 w 1003300"/>
                <a:gd name="T53" fmla="*/ 219866 h 1022350"/>
                <a:gd name="T54" fmla="*/ 788482 w 1003300"/>
                <a:gd name="T55" fmla="*/ 179226 h 1022350"/>
                <a:gd name="T56" fmla="*/ 860872 w 1003300"/>
                <a:gd name="T57" fmla="*/ 157636 h 1022350"/>
                <a:gd name="T58" fmla="*/ 914847 w 1003300"/>
                <a:gd name="T59" fmla="*/ 146206 h 10223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003300" h="1022350">
                  <a:moveTo>
                    <a:pt x="914847" y="146206"/>
                  </a:moveTo>
                  <a:cubicBezTo>
                    <a:pt x="941517" y="144936"/>
                    <a:pt x="965647" y="157001"/>
                    <a:pt x="978347" y="180495"/>
                  </a:cubicBezTo>
                  <a:cubicBezTo>
                    <a:pt x="989142" y="200181"/>
                    <a:pt x="990412" y="225581"/>
                    <a:pt x="978982" y="245266"/>
                  </a:cubicBezTo>
                  <a:cubicBezTo>
                    <a:pt x="938977" y="316386"/>
                    <a:pt x="892622" y="378616"/>
                    <a:pt x="841822" y="442116"/>
                  </a:cubicBezTo>
                  <a:cubicBezTo>
                    <a:pt x="818962" y="470691"/>
                    <a:pt x="835472" y="507520"/>
                    <a:pt x="855157" y="532286"/>
                  </a:cubicBezTo>
                  <a:cubicBezTo>
                    <a:pt x="906592" y="598325"/>
                    <a:pt x="948502" y="675795"/>
                    <a:pt x="990412" y="748186"/>
                  </a:cubicBezTo>
                  <a:cubicBezTo>
                    <a:pt x="1000572" y="765966"/>
                    <a:pt x="1001842" y="788191"/>
                    <a:pt x="992317" y="806606"/>
                  </a:cubicBezTo>
                  <a:cubicBezTo>
                    <a:pt x="978982" y="831370"/>
                    <a:pt x="951677" y="839625"/>
                    <a:pt x="925642" y="834545"/>
                  </a:cubicBezTo>
                  <a:cubicBezTo>
                    <a:pt x="849442" y="819306"/>
                    <a:pt x="775147" y="798350"/>
                    <a:pt x="699582" y="780570"/>
                  </a:cubicBezTo>
                  <a:cubicBezTo>
                    <a:pt x="663387" y="772316"/>
                    <a:pt x="613857" y="766600"/>
                    <a:pt x="589092" y="801525"/>
                  </a:cubicBezTo>
                  <a:cubicBezTo>
                    <a:pt x="540197" y="870741"/>
                    <a:pt x="507812" y="942495"/>
                    <a:pt x="441772" y="999011"/>
                  </a:cubicBezTo>
                  <a:cubicBezTo>
                    <a:pt x="396687" y="1037745"/>
                    <a:pt x="336997" y="1014250"/>
                    <a:pt x="336362" y="953925"/>
                  </a:cubicBezTo>
                  <a:cubicBezTo>
                    <a:pt x="335727" y="877091"/>
                    <a:pt x="343982" y="795175"/>
                    <a:pt x="325567" y="719611"/>
                  </a:cubicBezTo>
                  <a:cubicBezTo>
                    <a:pt x="317312" y="685320"/>
                    <a:pt x="295722" y="649761"/>
                    <a:pt x="265242" y="631345"/>
                  </a:cubicBezTo>
                  <a:cubicBezTo>
                    <a:pt x="199202" y="590706"/>
                    <a:pt x="119192" y="572291"/>
                    <a:pt x="44262" y="554511"/>
                  </a:cubicBezTo>
                  <a:cubicBezTo>
                    <a:pt x="-2093" y="543716"/>
                    <a:pt x="-9078" y="477675"/>
                    <a:pt x="30927" y="454181"/>
                  </a:cubicBezTo>
                  <a:cubicBezTo>
                    <a:pt x="107127" y="409731"/>
                    <a:pt x="197932" y="397666"/>
                    <a:pt x="278577" y="363375"/>
                  </a:cubicBezTo>
                  <a:cubicBezTo>
                    <a:pt x="309057" y="350675"/>
                    <a:pt x="340807" y="320195"/>
                    <a:pt x="349697" y="287811"/>
                  </a:cubicBezTo>
                  <a:cubicBezTo>
                    <a:pt x="369382" y="212881"/>
                    <a:pt x="351602" y="157001"/>
                    <a:pt x="336362" y="83341"/>
                  </a:cubicBezTo>
                  <a:cubicBezTo>
                    <a:pt x="330647" y="56036"/>
                    <a:pt x="336362" y="26826"/>
                    <a:pt x="361762" y="12220"/>
                  </a:cubicBezTo>
                  <a:cubicBezTo>
                    <a:pt x="383352" y="-480"/>
                    <a:pt x="410657" y="3966"/>
                    <a:pt x="430977" y="18570"/>
                  </a:cubicBezTo>
                  <a:cubicBezTo>
                    <a:pt x="455107" y="35716"/>
                    <a:pt x="478602" y="53495"/>
                    <a:pt x="500827" y="73180"/>
                  </a:cubicBezTo>
                  <a:cubicBezTo>
                    <a:pt x="538927" y="107470"/>
                    <a:pt x="570042" y="145570"/>
                    <a:pt x="599887" y="187481"/>
                  </a:cubicBezTo>
                  <a:cubicBezTo>
                    <a:pt x="607507" y="198276"/>
                    <a:pt x="619572" y="216691"/>
                    <a:pt x="632272" y="222406"/>
                  </a:cubicBezTo>
                  <a:cubicBezTo>
                    <a:pt x="643067" y="228120"/>
                    <a:pt x="655767" y="224311"/>
                    <a:pt x="665927" y="219866"/>
                  </a:cubicBezTo>
                  <a:lnTo>
                    <a:pt x="666562" y="219866"/>
                  </a:lnTo>
                  <a:lnTo>
                    <a:pt x="667197" y="219866"/>
                  </a:lnTo>
                  <a:cubicBezTo>
                    <a:pt x="707202" y="205895"/>
                    <a:pt x="747842" y="192561"/>
                    <a:pt x="788482" y="179226"/>
                  </a:cubicBezTo>
                  <a:cubicBezTo>
                    <a:pt x="812612" y="171606"/>
                    <a:pt x="836742" y="163986"/>
                    <a:pt x="860872" y="157636"/>
                  </a:cubicBezTo>
                  <a:cubicBezTo>
                    <a:pt x="877382" y="152556"/>
                    <a:pt x="898337" y="146841"/>
                    <a:pt x="914847" y="1462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43E5FFB-2769-4F27-A890-42AF516310A9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3440935" y="2982122"/>
              <a:ext cx="946150" cy="965200"/>
            </a:xfrm>
            <a:custGeom>
              <a:avLst/>
              <a:gdLst>
                <a:gd name="connsiteX0" fmla="*/ 888758 w 946150"/>
                <a:gd name="connsiteY0" fmla="*/ 146530 h 965200"/>
                <a:gd name="connsiteX1" fmla="*/ 928128 w 946150"/>
                <a:gd name="connsiteY1" fmla="*/ 204950 h 965200"/>
                <a:gd name="connsiteX2" fmla="*/ 793508 w 946150"/>
                <a:gd name="connsiteY2" fmla="*/ 398625 h 965200"/>
                <a:gd name="connsiteX3" fmla="*/ 806843 w 946150"/>
                <a:gd name="connsiteY3" fmla="*/ 522450 h 965200"/>
                <a:gd name="connsiteX4" fmla="*/ 940193 w 946150"/>
                <a:gd name="connsiteY4" fmla="*/ 735175 h 965200"/>
                <a:gd name="connsiteX5" fmla="*/ 903998 w 946150"/>
                <a:gd name="connsiteY5" fmla="*/ 780895 h 965200"/>
                <a:gd name="connsiteX6" fmla="*/ 678573 w 946150"/>
                <a:gd name="connsiteY6" fmla="*/ 726920 h 965200"/>
                <a:gd name="connsiteX7" fmla="*/ 539508 w 946150"/>
                <a:gd name="connsiteY7" fmla="*/ 758670 h 965200"/>
                <a:gd name="connsiteX8" fmla="*/ 396633 w 946150"/>
                <a:gd name="connsiteY8" fmla="*/ 951710 h 965200"/>
                <a:gd name="connsiteX9" fmla="*/ 336308 w 946150"/>
                <a:gd name="connsiteY9" fmla="*/ 926945 h 965200"/>
                <a:gd name="connsiteX10" fmla="*/ 324878 w 946150"/>
                <a:gd name="connsiteY10" fmla="*/ 686280 h 965200"/>
                <a:gd name="connsiteX11" fmla="*/ 252488 w 946150"/>
                <a:gd name="connsiteY11" fmla="*/ 580870 h 965200"/>
                <a:gd name="connsiteX12" fmla="*/ 23253 w 946150"/>
                <a:gd name="connsiteY12" fmla="*/ 500860 h 965200"/>
                <a:gd name="connsiteX13" fmla="*/ 17538 w 946150"/>
                <a:gd name="connsiteY13" fmla="*/ 450695 h 965200"/>
                <a:gd name="connsiteX14" fmla="*/ 262013 w 946150"/>
                <a:gd name="connsiteY14" fmla="*/ 361160 h 965200"/>
                <a:gd name="connsiteX15" fmla="*/ 349008 w 946150"/>
                <a:gd name="connsiteY15" fmla="*/ 267180 h 965200"/>
                <a:gd name="connsiteX16" fmla="*/ 335673 w 946150"/>
                <a:gd name="connsiteY16" fmla="*/ 50010 h 965200"/>
                <a:gd name="connsiteX17" fmla="*/ 387743 w 946150"/>
                <a:gd name="connsiteY17" fmla="*/ 13180 h 965200"/>
                <a:gd name="connsiteX18" fmla="*/ 550303 w 946150"/>
                <a:gd name="connsiteY18" fmla="*/ 175740 h 965200"/>
                <a:gd name="connsiteX19" fmla="*/ 648728 w 946150"/>
                <a:gd name="connsiteY19" fmla="*/ 217650 h 965200"/>
                <a:gd name="connsiteX20" fmla="*/ 888758 w 946150"/>
                <a:gd name="connsiteY20" fmla="*/ 14653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6150" h="965200">
                  <a:moveTo>
                    <a:pt x="888758" y="146530"/>
                  </a:moveTo>
                  <a:cubicBezTo>
                    <a:pt x="926858" y="145260"/>
                    <a:pt x="940828" y="182725"/>
                    <a:pt x="928128" y="204950"/>
                  </a:cubicBezTo>
                  <a:cubicBezTo>
                    <a:pt x="887488" y="277340"/>
                    <a:pt x="844943" y="333220"/>
                    <a:pt x="793508" y="398625"/>
                  </a:cubicBezTo>
                  <a:cubicBezTo>
                    <a:pt x="765568" y="434185"/>
                    <a:pt x="774458" y="480540"/>
                    <a:pt x="806843" y="522450"/>
                  </a:cubicBezTo>
                  <a:cubicBezTo>
                    <a:pt x="855103" y="584045"/>
                    <a:pt x="900823" y="667230"/>
                    <a:pt x="940193" y="735175"/>
                  </a:cubicBezTo>
                  <a:cubicBezTo>
                    <a:pt x="952893" y="756765"/>
                    <a:pt x="940828" y="787880"/>
                    <a:pt x="903998" y="780895"/>
                  </a:cubicBezTo>
                  <a:cubicBezTo>
                    <a:pt x="825258" y="765020"/>
                    <a:pt x="756678" y="745335"/>
                    <a:pt x="678573" y="726920"/>
                  </a:cubicBezTo>
                  <a:cubicBezTo>
                    <a:pt x="632853" y="716125"/>
                    <a:pt x="572528" y="711680"/>
                    <a:pt x="539508" y="758670"/>
                  </a:cubicBezTo>
                  <a:cubicBezTo>
                    <a:pt x="491248" y="826615"/>
                    <a:pt x="459498" y="897100"/>
                    <a:pt x="396633" y="951710"/>
                  </a:cubicBezTo>
                  <a:cubicBezTo>
                    <a:pt x="368058" y="976475"/>
                    <a:pt x="336943" y="963140"/>
                    <a:pt x="336308" y="926945"/>
                  </a:cubicBezTo>
                  <a:cubicBezTo>
                    <a:pt x="335673" y="846935"/>
                    <a:pt x="343928" y="764385"/>
                    <a:pt x="324878" y="686280"/>
                  </a:cubicBezTo>
                  <a:cubicBezTo>
                    <a:pt x="314718" y="645005"/>
                    <a:pt x="288683" y="603730"/>
                    <a:pt x="252488" y="580870"/>
                  </a:cubicBezTo>
                  <a:cubicBezTo>
                    <a:pt x="183273" y="538325"/>
                    <a:pt x="101993" y="519275"/>
                    <a:pt x="23253" y="500860"/>
                  </a:cubicBezTo>
                  <a:cubicBezTo>
                    <a:pt x="1028" y="495780"/>
                    <a:pt x="-1512" y="462125"/>
                    <a:pt x="17538" y="450695"/>
                  </a:cubicBezTo>
                  <a:cubicBezTo>
                    <a:pt x="87388" y="410055"/>
                    <a:pt x="187083" y="392910"/>
                    <a:pt x="262013" y="361160"/>
                  </a:cubicBezTo>
                  <a:cubicBezTo>
                    <a:pt x="301383" y="344650"/>
                    <a:pt x="338213" y="307185"/>
                    <a:pt x="349008" y="267180"/>
                  </a:cubicBezTo>
                  <a:cubicBezTo>
                    <a:pt x="369963" y="188440"/>
                    <a:pt x="354723" y="137640"/>
                    <a:pt x="335673" y="50010"/>
                  </a:cubicBezTo>
                  <a:cubicBezTo>
                    <a:pt x="326148" y="4925"/>
                    <a:pt x="362978" y="-4600"/>
                    <a:pt x="387743" y="13180"/>
                  </a:cubicBezTo>
                  <a:cubicBezTo>
                    <a:pt x="453148" y="60170"/>
                    <a:pt x="493788" y="95730"/>
                    <a:pt x="550303" y="175740"/>
                  </a:cubicBezTo>
                  <a:cubicBezTo>
                    <a:pt x="574433" y="210030"/>
                    <a:pt x="597293" y="239240"/>
                    <a:pt x="648728" y="217650"/>
                  </a:cubicBezTo>
                  <a:cubicBezTo>
                    <a:pt x="649363" y="217650"/>
                    <a:pt x="850023" y="147800"/>
                    <a:pt x="888758" y="14653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C1B62B0-31A7-4E68-BD5E-55549FCB0DCD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3971160" y="3407572"/>
              <a:ext cx="412750" cy="355600"/>
            </a:xfrm>
            <a:custGeom>
              <a:avLst/>
              <a:gdLst>
                <a:gd name="connsiteX0" fmla="*/ 407988 w 412750"/>
                <a:gd name="connsiteY0" fmla="*/ 346392 h 355600"/>
                <a:gd name="connsiteX1" fmla="*/ 374333 w 412750"/>
                <a:gd name="connsiteY1" fmla="*/ 354647 h 355600"/>
                <a:gd name="connsiteX2" fmla="*/ 148908 w 412750"/>
                <a:gd name="connsiteY2" fmla="*/ 300672 h 355600"/>
                <a:gd name="connsiteX3" fmla="*/ 77788 w 412750"/>
                <a:gd name="connsiteY3" fmla="*/ 294322 h 355600"/>
                <a:gd name="connsiteX4" fmla="*/ 4763 w 412750"/>
                <a:gd name="connsiteY4" fmla="*/ 4763 h 355600"/>
                <a:gd name="connsiteX5" fmla="*/ 407988 w 412750"/>
                <a:gd name="connsiteY5" fmla="*/ 346392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" h="355600">
                  <a:moveTo>
                    <a:pt x="407988" y="346392"/>
                  </a:moveTo>
                  <a:cubicBezTo>
                    <a:pt x="401003" y="353378"/>
                    <a:pt x="390208" y="357188"/>
                    <a:pt x="374333" y="354647"/>
                  </a:cubicBezTo>
                  <a:cubicBezTo>
                    <a:pt x="295592" y="338772"/>
                    <a:pt x="227013" y="319088"/>
                    <a:pt x="148908" y="300672"/>
                  </a:cubicBezTo>
                  <a:cubicBezTo>
                    <a:pt x="126683" y="295592"/>
                    <a:pt x="101283" y="291783"/>
                    <a:pt x="77788" y="294322"/>
                  </a:cubicBezTo>
                  <a:cubicBezTo>
                    <a:pt x="99378" y="195897"/>
                    <a:pt x="11747" y="123508"/>
                    <a:pt x="4763" y="4763"/>
                  </a:cubicBezTo>
                  <a:cubicBezTo>
                    <a:pt x="130492" y="44767"/>
                    <a:pt x="314008" y="214947"/>
                    <a:pt x="407988" y="3463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C9F65D7A-57C4-45A0-828C-208F67615CC4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3713985" y="3407572"/>
              <a:ext cx="260350" cy="539750"/>
            </a:xfrm>
            <a:custGeom>
              <a:avLst/>
              <a:gdLst>
                <a:gd name="connsiteX0" fmla="*/ 85408 w 260350"/>
                <a:gd name="connsiteY0" fmla="*/ 536257 h 539750"/>
                <a:gd name="connsiteX1" fmla="*/ 64453 w 260350"/>
                <a:gd name="connsiteY1" fmla="*/ 500697 h 539750"/>
                <a:gd name="connsiteX2" fmla="*/ 53023 w 260350"/>
                <a:gd name="connsiteY2" fmla="*/ 260032 h 539750"/>
                <a:gd name="connsiteX3" fmla="*/ 4763 w 260350"/>
                <a:gd name="connsiteY3" fmla="*/ 174307 h 539750"/>
                <a:gd name="connsiteX4" fmla="*/ 260668 w 260350"/>
                <a:gd name="connsiteY4" fmla="*/ 4763 h 539750"/>
                <a:gd name="connsiteX5" fmla="*/ 85408 w 260350"/>
                <a:gd name="connsiteY5" fmla="*/ 536257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350" h="539750">
                  <a:moveTo>
                    <a:pt x="85408" y="536257"/>
                  </a:moveTo>
                  <a:cubicBezTo>
                    <a:pt x="73343" y="531813"/>
                    <a:pt x="64453" y="519113"/>
                    <a:pt x="64453" y="500697"/>
                  </a:cubicBezTo>
                  <a:cubicBezTo>
                    <a:pt x="63818" y="420688"/>
                    <a:pt x="72073" y="338138"/>
                    <a:pt x="53023" y="260032"/>
                  </a:cubicBezTo>
                  <a:cubicBezTo>
                    <a:pt x="45403" y="228917"/>
                    <a:pt x="28258" y="197167"/>
                    <a:pt x="4763" y="174307"/>
                  </a:cubicBezTo>
                  <a:cubicBezTo>
                    <a:pt x="70803" y="113982"/>
                    <a:pt x="174943" y="42863"/>
                    <a:pt x="260668" y="4763"/>
                  </a:cubicBezTo>
                  <a:cubicBezTo>
                    <a:pt x="216218" y="160338"/>
                    <a:pt x="162243" y="406717"/>
                    <a:pt x="85408" y="53625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B4D2F5C4-DA63-400F-9CB1-95996BDBCAF6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3440935" y="3393284"/>
              <a:ext cx="533400" cy="190500"/>
            </a:xfrm>
            <a:custGeom>
              <a:avLst/>
              <a:gdLst>
                <a:gd name="connsiteX0" fmla="*/ 277336 w 533400"/>
                <a:gd name="connsiteY0" fmla="*/ 189448 h 190500"/>
                <a:gd name="connsiteX1" fmla="*/ 252572 w 533400"/>
                <a:gd name="connsiteY1" fmla="*/ 170398 h 190500"/>
                <a:gd name="connsiteX2" fmla="*/ 23336 w 533400"/>
                <a:gd name="connsiteY2" fmla="*/ 90388 h 190500"/>
                <a:gd name="connsiteX3" fmla="*/ 4922 w 533400"/>
                <a:gd name="connsiteY3" fmla="*/ 62448 h 190500"/>
                <a:gd name="connsiteX4" fmla="*/ 533877 w 533400"/>
                <a:gd name="connsiteY4" fmla="*/ 20538 h 190500"/>
                <a:gd name="connsiteX5" fmla="*/ 277336 w 533400"/>
                <a:gd name="connsiteY5" fmla="*/ 18944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90500">
                  <a:moveTo>
                    <a:pt x="277336" y="189448"/>
                  </a:moveTo>
                  <a:cubicBezTo>
                    <a:pt x="269717" y="181828"/>
                    <a:pt x="261461" y="175478"/>
                    <a:pt x="252572" y="170398"/>
                  </a:cubicBezTo>
                  <a:cubicBezTo>
                    <a:pt x="183356" y="127853"/>
                    <a:pt x="102077" y="108803"/>
                    <a:pt x="23336" y="90388"/>
                  </a:cubicBezTo>
                  <a:cubicBezTo>
                    <a:pt x="10002" y="87213"/>
                    <a:pt x="3652" y="74513"/>
                    <a:pt x="4922" y="62448"/>
                  </a:cubicBezTo>
                  <a:cubicBezTo>
                    <a:pt x="123667" y="28158"/>
                    <a:pt x="420847" y="-20737"/>
                    <a:pt x="533877" y="20538"/>
                  </a:cubicBezTo>
                  <a:cubicBezTo>
                    <a:pt x="448152" y="58003"/>
                    <a:pt x="343377" y="129123"/>
                    <a:pt x="277336" y="18944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9301D732-4914-4A04-9F3B-6BBE767F2944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3756848" y="2982122"/>
              <a:ext cx="222250" cy="438150"/>
            </a:xfrm>
            <a:custGeom>
              <a:avLst/>
              <a:gdLst>
                <a:gd name="connsiteX0" fmla="*/ 4763 w 222250"/>
                <a:gd name="connsiteY0" fmla="*/ 319250 h 438150"/>
                <a:gd name="connsiteX1" fmla="*/ 33972 w 222250"/>
                <a:gd name="connsiteY1" fmla="*/ 267180 h 438150"/>
                <a:gd name="connsiteX2" fmla="*/ 20638 w 222250"/>
                <a:gd name="connsiteY2" fmla="*/ 50010 h 438150"/>
                <a:gd name="connsiteX3" fmla="*/ 72707 w 222250"/>
                <a:gd name="connsiteY3" fmla="*/ 13180 h 438150"/>
                <a:gd name="connsiteX4" fmla="*/ 100647 w 222250"/>
                <a:gd name="connsiteY4" fmla="*/ 34135 h 438150"/>
                <a:gd name="connsiteX5" fmla="*/ 218757 w 222250"/>
                <a:gd name="connsiteY5" fmla="*/ 433550 h 438150"/>
                <a:gd name="connsiteX6" fmla="*/ 4763 w 222250"/>
                <a:gd name="connsiteY6" fmla="*/ 3192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250" h="438150">
                  <a:moveTo>
                    <a:pt x="4763" y="319250"/>
                  </a:moveTo>
                  <a:cubicBezTo>
                    <a:pt x="18732" y="304010"/>
                    <a:pt x="28892" y="285595"/>
                    <a:pt x="33972" y="267180"/>
                  </a:cubicBezTo>
                  <a:cubicBezTo>
                    <a:pt x="54927" y="188440"/>
                    <a:pt x="39688" y="137640"/>
                    <a:pt x="20638" y="50010"/>
                  </a:cubicBezTo>
                  <a:cubicBezTo>
                    <a:pt x="11113" y="4925"/>
                    <a:pt x="47942" y="-4600"/>
                    <a:pt x="72707" y="13180"/>
                  </a:cubicBezTo>
                  <a:cubicBezTo>
                    <a:pt x="82867" y="20165"/>
                    <a:pt x="91757" y="27150"/>
                    <a:pt x="100647" y="34135"/>
                  </a:cubicBezTo>
                  <a:cubicBezTo>
                    <a:pt x="164147" y="167485"/>
                    <a:pt x="235267" y="343380"/>
                    <a:pt x="218757" y="433550"/>
                  </a:cubicBezTo>
                  <a:cubicBezTo>
                    <a:pt x="158432" y="354175"/>
                    <a:pt x="75882" y="333855"/>
                    <a:pt x="4763" y="3192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3B059985-EED0-4BC8-9759-DD307D00E90E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3802885" y="2982122"/>
              <a:ext cx="565150" cy="431800"/>
            </a:xfrm>
            <a:custGeom>
              <a:avLst/>
              <a:gdLst>
                <a:gd name="connsiteX0" fmla="*/ 526733 w 565150"/>
                <a:gd name="connsiteY0" fmla="*/ 145733 h 431800"/>
                <a:gd name="connsiteX1" fmla="*/ 563563 w 565150"/>
                <a:gd name="connsiteY1" fmla="*/ 162877 h 431800"/>
                <a:gd name="connsiteX2" fmla="*/ 174308 w 565150"/>
                <a:gd name="connsiteY2" fmla="*/ 431483 h 431800"/>
                <a:gd name="connsiteX3" fmla="*/ 4763 w 565150"/>
                <a:gd name="connsiteY3" fmla="*/ 4763 h 431800"/>
                <a:gd name="connsiteX4" fmla="*/ 26988 w 565150"/>
                <a:gd name="connsiteY4" fmla="*/ 13017 h 431800"/>
                <a:gd name="connsiteX5" fmla="*/ 189547 w 565150"/>
                <a:gd name="connsiteY5" fmla="*/ 175577 h 431800"/>
                <a:gd name="connsiteX6" fmla="*/ 287972 w 565150"/>
                <a:gd name="connsiteY6" fmla="*/ 217488 h 431800"/>
                <a:gd name="connsiteX7" fmla="*/ 526733 w 565150"/>
                <a:gd name="connsiteY7" fmla="*/ 145733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150" h="431800">
                  <a:moveTo>
                    <a:pt x="526733" y="145733"/>
                  </a:moveTo>
                  <a:cubicBezTo>
                    <a:pt x="543877" y="145098"/>
                    <a:pt x="556577" y="152717"/>
                    <a:pt x="563563" y="162877"/>
                  </a:cubicBezTo>
                  <a:cubicBezTo>
                    <a:pt x="425767" y="244792"/>
                    <a:pt x="291783" y="310833"/>
                    <a:pt x="174308" y="431483"/>
                  </a:cubicBezTo>
                  <a:cubicBezTo>
                    <a:pt x="138747" y="274003"/>
                    <a:pt x="72072" y="145098"/>
                    <a:pt x="4763" y="4763"/>
                  </a:cubicBezTo>
                  <a:cubicBezTo>
                    <a:pt x="12383" y="5398"/>
                    <a:pt x="20002" y="7938"/>
                    <a:pt x="26988" y="13017"/>
                  </a:cubicBezTo>
                  <a:cubicBezTo>
                    <a:pt x="92392" y="60008"/>
                    <a:pt x="133033" y="95567"/>
                    <a:pt x="189547" y="175577"/>
                  </a:cubicBezTo>
                  <a:cubicBezTo>
                    <a:pt x="213677" y="209867"/>
                    <a:pt x="236538" y="239077"/>
                    <a:pt x="287972" y="217488"/>
                  </a:cubicBezTo>
                  <a:cubicBezTo>
                    <a:pt x="287338" y="216852"/>
                    <a:pt x="487997" y="147002"/>
                    <a:pt x="526733" y="14573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44" name="任意多边形: 形状 9802">
              <a:extLst>
                <a:ext uri="{FF2B5EF4-FFF2-40B4-BE49-F238E27FC236}">
                  <a16:creationId xmlns:a16="http://schemas.microsoft.com/office/drawing/2014/main" id="{FACA4B69-C7E3-41D9-9F45-8D9861A7E557}"/>
                </a:ext>
              </a:extLst>
            </p:cNvPr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032683" y="342308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6402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任意多边形: 形状 9803">
              <a:extLst>
                <a:ext uri="{FF2B5EF4-FFF2-40B4-BE49-F238E27FC236}">
                  <a16:creationId xmlns:a16="http://schemas.microsoft.com/office/drawing/2014/main" id="{C012F172-C680-495B-A47A-55FB1ED7B09D}"/>
                </a:ext>
              </a:extLst>
            </p:cNvPr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151682" y="3518587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6618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任意多边形: 形状 9804">
              <a:extLst>
                <a:ext uri="{FF2B5EF4-FFF2-40B4-BE49-F238E27FC236}">
                  <a16:creationId xmlns:a16="http://schemas.microsoft.com/office/drawing/2014/main" id="{286D62F9-AA8D-4B92-893A-E9E1CDDFD605}"/>
                </a:ext>
              </a:extLst>
            </p:cNvPr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210573" y="3569858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067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任意多边形: 形状 9805">
              <a:extLst>
                <a:ext uri="{FF2B5EF4-FFF2-40B4-BE49-F238E27FC236}">
                  <a16:creationId xmlns:a16="http://schemas.microsoft.com/office/drawing/2014/main" id="{15D08A82-F25C-4C89-BAEA-92AB4CEB5FF0}"/>
                </a:ext>
              </a:extLst>
            </p:cNvPr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4271413" y="363260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8 w 38100"/>
                <a:gd name="T3" fmla="*/ 7852 h 38100"/>
                <a:gd name="T4" fmla="*/ 7853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8" y="7852"/>
                  </a:cubicBezTo>
                  <a:cubicBezTo>
                    <a:pt x="4042" y="12932"/>
                    <a:pt x="2772" y="22457"/>
                    <a:pt x="7853" y="29442"/>
                  </a:cubicBezTo>
                  <a:cubicBezTo>
                    <a:pt x="12933" y="36427"/>
                    <a:pt x="22458" y="37697"/>
                    <a:pt x="29442" y="32617"/>
                  </a:cubicBezTo>
                  <a:cubicBezTo>
                    <a:pt x="36428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任意多边形: 形状 9806">
              <a:extLst>
                <a:ext uri="{FF2B5EF4-FFF2-40B4-BE49-F238E27FC236}">
                  <a16:creationId xmlns:a16="http://schemas.microsoft.com/office/drawing/2014/main" id="{7C854CE1-C38C-4067-82C2-37F1321152AF}"/>
                </a:ext>
              </a:extLst>
            </p:cNvPr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4310148" y="368213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7" y="7852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任意多边形: 形状 9807">
              <a:extLst>
                <a:ext uri="{FF2B5EF4-FFF2-40B4-BE49-F238E27FC236}">
                  <a16:creationId xmlns:a16="http://schemas.microsoft.com/office/drawing/2014/main" id="{3B505F2D-9FC8-4806-AB37-9D2496440493}"/>
                </a:ext>
              </a:extLst>
            </p:cNvPr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903778" y="348023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任意多边形: 形状 9808">
              <a:extLst>
                <a:ext uri="{FF2B5EF4-FFF2-40B4-BE49-F238E27FC236}">
                  <a16:creationId xmlns:a16="http://schemas.microsoft.com/office/drawing/2014/main" id="{346B3074-0C7C-4910-8E6F-E6B9FDBA6BC8}"/>
                </a:ext>
              </a:extLst>
            </p:cNvPr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900857" y="357637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273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任意多边形: 形状 9809">
              <a:extLst>
                <a:ext uri="{FF2B5EF4-FFF2-40B4-BE49-F238E27FC236}">
                  <a16:creationId xmlns:a16="http://schemas.microsoft.com/office/drawing/2014/main" id="{9E83C62F-8E02-467C-9884-1CF3A4293E05}"/>
                </a:ext>
              </a:extLst>
            </p:cNvPr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878468" y="3653678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任意多边形: 形状 9810">
              <a:extLst>
                <a:ext uri="{FF2B5EF4-FFF2-40B4-BE49-F238E27FC236}">
                  <a16:creationId xmlns:a16="http://schemas.microsoft.com/office/drawing/2014/main" id="{F29EC068-6B46-4CB5-AD99-536FCF2B0753}"/>
                </a:ext>
              </a:extLst>
            </p:cNvPr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862473" y="372404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3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8"/>
                    <a:pt x="29442" y="32617"/>
                  </a:cubicBezTo>
                  <a:cubicBezTo>
                    <a:pt x="36427" y="27537"/>
                    <a:pt x="37697" y="18012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任意多边形: 形状 9811">
              <a:extLst>
                <a:ext uri="{FF2B5EF4-FFF2-40B4-BE49-F238E27FC236}">
                  <a16:creationId xmlns:a16="http://schemas.microsoft.com/office/drawing/2014/main" id="{D2768918-1D53-4549-B554-3B8B3D00E6DB}"/>
                </a:ext>
              </a:extLst>
            </p:cNvPr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824373" y="3817388"/>
              <a:ext cx="38100" cy="38100"/>
            </a:xfrm>
            <a:custGeom>
              <a:avLst/>
              <a:gdLst>
                <a:gd name="T0" fmla="*/ 32617 w 38100"/>
                <a:gd name="T1" fmla="*/ 11028 h 38100"/>
                <a:gd name="T2" fmla="*/ 11027 w 38100"/>
                <a:gd name="T3" fmla="*/ 7853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8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8"/>
                  </a:moveTo>
                  <a:cubicBezTo>
                    <a:pt x="27537" y="4042"/>
                    <a:pt x="18012" y="2772"/>
                    <a:pt x="11027" y="7853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8"/>
                    <a:pt x="22457" y="37697"/>
                    <a:pt x="29442" y="32617"/>
                  </a:cubicBezTo>
                  <a:cubicBezTo>
                    <a:pt x="36427" y="27537"/>
                    <a:pt x="37697" y="17378"/>
                    <a:pt x="32617" y="1102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任意多边形: 形状 9812">
              <a:extLst>
                <a:ext uri="{FF2B5EF4-FFF2-40B4-BE49-F238E27FC236}">
                  <a16:creationId xmlns:a16="http://schemas.microsoft.com/office/drawing/2014/main" id="{D2027AC1-99AB-4CA8-9C0D-811FF105DC1D}"/>
                </a:ext>
              </a:extLst>
            </p:cNvPr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023158" y="3295448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任意多边形: 形状 9813">
              <a:extLst>
                <a:ext uri="{FF2B5EF4-FFF2-40B4-BE49-F238E27FC236}">
                  <a16:creationId xmlns:a16="http://schemas.microsoft.com/office/drawing/2014/main" id="{C9FABE11-26E7-4F77-8BEA-51AA06CC8E8F}"/>
                </a:ext>
              </a:extLst>
            </p:cNvPr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4116122" y="324236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任意多边形: 形状 9814">
              <a:extLst>
                <a:ext uri="{FF2B5EF4-FFF2-40B4-BE49-F238E27FC236}">
                  <a16:creationId xmlns:a16="http://schemas.microsoft.com/office/drawing/2014/main" id="{0883E630-8A29-43F8-9B66-5C3990EE0933}"/>
                </a:ext>
              </a:extLst>
            </p:cNvPr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4205493" y="3199653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4402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任意多边形: 形状 9815">
              <a:extLst>
                <a:ext uri="{FF2B5EF4-FFF2-40B4-BE49-F238E27FC236}">
                  <a16:creationId xmlns:a16="http://schemas.microsoft.com/office/drawing/2014/main" id="{137BCEC9-342E-4835-BE1B-AC8254B36863}"/>
                </a:ext>
              </a:extLst>
            </p:cNvPr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4280303" y="316270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8" y="4042"/>
                    <a:pt x="18013" y="2772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7"/>
                    <a:pt x="38332" y="17377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任意多边形: 形状 9816">
              <a:extLst>
                <a:ext uri="{FF2B5EF4-FFF2-40B4-BE49-F238E27FC236}">
                  <a16:creationId xmlns:a16="http://schemas.microsoft.com/office/drawing/2014/main" id="{3A8616B9-3239-4A6B-9A05-D072998B1123}"/>
                </a:ext>
              </a:extLst>
            </p:cNvPr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883712" y="319664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任意多边形: 形状 9817">
              <a:extLst>
                <a:ext uri="{FF2B5EF4-FFF2-40B4-BE49-F238E27FC236}">
                  <a16:creationId xmlns:a16="http://schemas.microsoft.com/office/drawing/2014/main" id="{7306ED4F-3844-4A77-AB46-038D729DEC55}"/>
                </a:ext>
              </a:extLst>
            </p:cNvPr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907588" y="327068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任意多边形: 形状 9818">
              <a:extLst>
                <a:ext uri="{FF2B5EF4-FFF2-40B4-BE49-F238E27FC236}">
                  <a16:creationId xmlns:a16="http://schemas.microsoft.com/office/drawing/2014/main" id="{564FA04F-35A8-4911-8F3F-3A1193DA86C4}"/>
                </a:ext>
              </a:extLst>
            </p:cNvPr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817418" y="336466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任意多边形: 形状 9819">
              <a:extLst>
                <a:ext uri="{FF2B5EF4-FFF2-40B4-BE49-F238E27FC236}">
                  <a16:creationId xmlns:a16="http://schemas.microsoft.com/office/drawing/2014/main" id="{57F4BCFC-5FB3-44D3-A9DF-4E3FFCE52CC3}"/>
                </a:ext>
              </a:extLst>
            </p:cNvPr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3857096" y="3116686"/>
              <a:ext cx="50800" cy="50800"/>
            </a:xfrm>
            <a:custGeom>
              <a:avLst/>
              <a:gdLst>
                <a:gd name="T0" fmla="*/ 44979 w 50800"/>
                <a:gd name="T1" fmla="*/ 13864 h 50800"/>
                <a:gd name="T2" fmla="*/ 13864 w 50800"/>
                <a:gd name="T3" fmla="*/ 9419 h 50800"/>
                <a:gd name="T4" fmla="*/ 9419 w 50800"/>
                <a:gd name="T5" fmla="*/ 40534 h 50800"/>
                <a:gd name="T6" fmla="*/ 40534 w 50800"/>
                <a:gd name="T7" fmla="*/ 44979 h 50800"/>
                <a:gd name="T8" fmla="*/ 44979 w 50800"/>
                <a:gd name="T9" fmla="*/ 13864 h 50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800" h="50800">
                  <a:moveTo>
                    <a:pt x="44979" y="13864"/>
                  </a:moveTo>
                  <a:cubicBezTo>
                    <a:pt x="37359" y="3704"/>
                    <a:pt x="23389" y="1799"/>
                    <a:pt x="13864" y="9419"/>
                  </a:cubicBezTo>
                  <a:cubicBezTo>
                    <a:pt x="3704" y="17039"/>
                    <a:pt x="1799" y="31009"/>
                    <a:pt x="9419" y="40534"/>
                  </a:cubicBezTo>
                  <a:cubicBezTo>
                    <a:pt x="17039" y="50694"/>
                    <a:pt x="31009" y="52599"/>
                    <a:pt x="40534" y="44979"/>
                  </a:cubicBezTo>
                  <a:cubicBezTo>
                    <a:pt x="50059" y="37994"/>
                    <a:pt x="51964" y="24024"/>
                    <a:pt x="44979" y="13864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任意多边形: 形状 9820">
              <a:extLst>
                <a:ext uri="{FF2B5EF4-FFF2-40B4-BE49-F238E27FC236}">
                  <a16:creationId xmlns:a16="http://schemas.microsoft.com/office/drawing/2014/main" id="{E7372383-2ADF-45F6-972F-26A87E07C759}"/>
                </a:ext>
              </a:extLst>
            </p:cNvPr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3814213" y="3022368"/>
              <a:ext cx="38100" cy="38100"/>
            </a:xfrm>
            <a:custGeom>
              <a:avLst/>
              <a:gdLst>
                <a:gd name="T0" fmla="*/ 33253 w 38100"/>
                <a:gd name="T1" fmla="*/ 11027 h 38100"/>
                <a:gd name="T2" fmla="*/ 11028 w 38100"/>
                <a:gd name="T3" fmla="*/ 7852 h 38100"/>
                <a:gd name="T4" fmla="*/ 7853 w 38100"/>
                <a:gd name="T5" fmla="*/ 30077 h 38100"/>
                <a:gd name="T6" fmla="*/ 30078 w 38100"/>
                <a:gd name="T7" fmla="*/ 33252 h 38100"/>
                <a:gd name="T8" fmla="*/ 33253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3253" y="11027"/>
                  </a:moveTo>
                  <a:cubicBezTo>
                    <a:pt x="28172" y="4042"/>
                    <a:pt x="18012" y="2772"/>
                    <a:pt x="11028" y="7852"/>
                  </a:cubicBezTo>
                  <a:cubicBezTo>
                    <a:pt x="4042" y="12932"/>
                    <a:pt x="2772" y="23092"/>
                    <a:pt x="7853" y="30077"/>
                  </a:cubicBezTo>
                  <a:cubicBezTo>
                    <a:pt x="12933" y="37062"/>
                    <a:pt x="23092" y="38332"/>
                    <a:pt x="30078" y="33252"/>
                  </a:cubicBezTo>
                  <a:cubicBezTo>
                    <a:pt x="37062" y="28172"/>
                    <a:pt x="38967" y="18012"/>
                    <a:pt x="33253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任意多边形: 形状 9821">
              <a:extLst>
                <a:ext uri="{FF2B5EF4-FFF2-40B4-BE49-F238E27FC236}">
                  <a16:creationId xmlns:a16="http://schemas.microsoft.com/office/drawing/2014/main" id="{8C8A322E-24C4-4D10-ACB4-26EB1D0F78C6}"/>
                </a:ext>
              </a:extLst>
            </p:cNvPr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3729407" y="3368727"/>
              <a:ext cx="57150" cy="57150"/>
            </a:xfrm>
            <a:custGeom>
              <a:avLst/>
              <a:gdLst>
                <a:gd name="T0" fmla="*/ 52018 w 57150"/>
                <a:gd name="T1" fmla="*/ 15189 h 57150"/>
                <a:gd name="T2" fmla="*/ 15188 w 57150"/>
                <a:gd name="T3" fmla="*/ 10108 h 57150"/>
                <a:gd name="T4" fmla="*/ 10108 w 57150"/>
                <a:gd name="T5" fmla="*/ 46939 h 57150"/>
                <a:gd name="T6" fmla="*/ 46938 w 57150"/>
                <a:gd name="T7" fmla="*/ 52018 h 57150"/>
                <a:gd name="T8" fmla="*/ 52018 w 57150"/>
                <a:gd name="T9" fmla="*/ 15189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9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9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4"/>
                    <a:pt x="60273" y="27253"/>
                    <a:pt x="52018" y="15189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任意多边形: 形状 9822">
              <a:extLst>
                <a:ext uri="{FF2B5EF4-FFF2-40B4-BE49-F238E27FC236}">
                  <a16:creationId xmlns:a16="http://schemas.microsoft.com/office/drawing/2014/main" id="{70B4FAEC-73C9-4076-BCDA-69B3A1CB9397}"/>
                </a:ext>
              </a:extLst>
            </p:cNvPr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3659675" y="3387259"/>
              <a:ext cx="44450" cy="44450"/>
            </a:xfrm>
            <a:custGeom>
              <a:avLst/>
              <a:gdLst>
                <a:gd name="T0" fmla="*/ 36660 w 44450"/>
                <a:gd name="T1" fmla="*/ 11895 h 44450"/>
                <a:gd name="T2" fmla="*/ 11896 w 44450"/>
                <a:gd name="T3" fmla="*/ 8086 h 44450"/>
                <a:gd name="T4" fmla="*/ 8085 w 44450"/>
                <a:gd name="T5" fmla="*/ 32850 h 44450"/>
                <a:gd name="T6" fmla="*/ 32850 w 44450"/>
                <a:gd name="T7" fmla="*/ 36661 h 44450"/>
                <a:gd name="T8" fmla="*/ 36660 w 44450"/>
                <a:gd name="T9" fmla="*/ 11895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0" y="11895"/>
                  </a:moveTo>
                  <a:cubicBezTo>
                    <a:pt x="30946" y="4275"/>
                    <a:pt x="19516" y="2370"/>
                    <a:pt x="11896" y="8086"/>
                  </a:cubicBezTo>
                  <a:cubicBezTo>
                    <a:pt x="4275" y="13800"/>
                    <a:pt x="2371" y="25231"/>
                    <a:pt x="8085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0471" y="30945"/>
                    <a:pt x="42375" y="19516"/>
                    <a:pt x="36660" y="11895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任意多边形: 形状 9823">
              <a:extLst>
                <a:ext uri="{FF2B5EF4-FFF2-40B4-BE49-F238E27FC236}">
                  <a16:creationId xmlns:a16="http://schemas.microsoft.com/office/drawing/2014/main" id="{7BEB577B-B173-44FD-A6C1-6018EF394766}"/>
                </a:ext>
              </a:extLst>
            </p:cNvPr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3585380" y="3398055"/>
              <a:ext cx="44450" cy="44450"/>
            </a:xfrm>
            <a:custGeom>
              <a:avLst/>
              <a:gdLst>
                <a:gd name="T0" fmla="*/ 36661 w 44450"/>
                <a:gd name="T1" fmla="*/ 11895 h 44450"/>
                <a:gd name="T2" fmla="*/ 11895 w 44450"/>
                <a:gd name="T3" fmla="*/ 8086 h 44450"/>
                <a:gd name="T4" fmla="*/ 8086 w 44450"/>
                <a:gd name="T5" fmla="*/ 32850 h 44450"/>
                <a:gd name="T6" fmla="*/ 32850 w 44450"/>
                <a:gd name="T7" fmla="*/ 36661 h 44450"/>
                <a:gd name="T8" fmla="*/ 36661 w 44450"/>
                <a:gd name="T9" fmla="*/ 11895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1" y="11895"/>
                  </a:moveTo>
                  <a:cubicBezTo>
                    <a:pt x="30945" y="4275"/>
                    <a:pt x="19516" y="2370"/>
                    <a:pt x="11895" y="8086"/>
                  </a:cubicBezTo>
                  <a:cubicBezTo>
                    <a:pt x="4275" y="13800"/>
                    <a:pt x="2370" y="25230"/>
                    <a:pt x="8086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1105" y="30945"/>
                    <a:pt x="42375" y="19516"/>
                    <a:pt x="36661" y="11895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任意多边形: 形状 9824">
              <a:extLst>
                <a:ext uri="{FF2B5EF4-FFF2-40B4-BE49-F238E27FC236}">
                  <a16:creationId xmlns:a16="http://schemas.microsoft.com/office/drawing/2014/main" id="{6B919C3A-1162-4AEE-99DA-43A85D7D4F50}"/>
                </a:ext>
              </a:extLst>
            </p:cNvPr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490765" y="3416470"/>
              <a:ext cx="44450" cy="44450"/>
            </a:xfrm>
            <a:custGeom>
              <a:avLst/>
              <a:gdLst>
                <a:gd name="T0" fmla="*/ 36660 w 44450"/>
                <a:gd name="T1" fmla="*/ 11896 h 44450"/>
                <a:gd name="T2" fmla="*/ 11895 w 44450"/>
                <a:gd name="T3" fmla="*/ 8085 h 44450"/>
                <a:gd name="T4" fmla="*/ 8085 w 44450"/>
                <a:gd name="T5" fmla="*/ 32850 h 44450"/>
                <a:gd name="T6" fmla="*/ 32851 w 44450"/>
                <a:gd name="T7" fmla="*/ 36660 h 44450"/>
                <a:gd name="T8" fmla="*/ 36660 w 44450"/>
                <a:gd name="T9" fmla="*/ 11896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0" y="11896"/>
                  </a:moveTo>
                  <a:cubicBezTo>
                    <a:pt x="30945" y="4275"/>
                    <a:pt x="19515" y="2371"/>
                    <a:pt x="11895" y="8085"/>
                  </a:cubicBezTo>
                  <a:cubicBezTo>
                    <a:pt x="4276" y="13800"/>
                    <a:pt x="2370" y="25230"/>
                    <a:pt x="8085" y="32850"/>
                  </a:cubicBezTo>
                  <a:cubicBezTo>
                    <a:pt x="13801" y="40471"/>
                    <a:pt x="25231" y="42375"/>
                    <a:pt x="32851" y="36660"/>
                  </a:cubicBezTo>
                  <a:cubicBezTo>
                    <a:pt x="41106" y="30946"/>
                    <a:pt x="43010" y="19515"/>
                    <a:pt x="36660" y="11896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F53F3D3B-BC8B-4E4B-9D20-44C9C406CA96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-4763" y="3830638"/>
            <a:ext cx="3987801" cy="990600"/>
          </a:xfrm>
          <a:custGeom>
            <a:avLst/>
            <a:gdLst>
              <a:gd name="connsiteX0" fmla="*/ 4763 w 3987800"/>
              <a:gd name="connsiteY0" fmla="*/ 991009 h 990600"/>
              <a:gd name="connsiteX1" fmla="*/ 4763 w 3987800"/>
              <a:gd name="connsiteY1" fmla="*/ 74069 h 990600"/>
              <a:gd name="connsiteX2" fmla="*/ 695008 w 3987800"/>
              <a:gd name="connsiteY2" fmla="*/ 267109 h 990600"/>
              <a:gd name="connsiteX3" fmla="*/ 910273 w 3987800"/>
              <a:gd name="connsiteY3" fmla="*/ 288064 h 990600"/>
              <a:gd name="connsiteX4" fmla="*/ 1877378 w 3987800"/>
              <a:gd name="connsiteY4" fmla="*/ 405539 h 990600"/>
              <a:gd name="connsiteX5" fmla="*/ 2295843 w 3987800"/>
              <a:gd name="connsiteY5" fmla="*/ 571909 h 990600"/>
              <a:gd name="connsiteX6" fmla="*/ 2558733 w 3987800"/>
              <a:gd name="connsiteY6" fmla="*/ 703354 h 990600"/>
              <a:gd name="connsiteX7" fmla="*/ 2837498 w 3987800"/>
              <a:gd name="connsiteY7" fmla="*/ 710974 h 990600"/>
              <a:gd name="connsiteX8" fmla="*/ 3168333 w 3987800"/>
              <a:gd name="connsiteY8" fmla="*/ 685574 h 990600"/>
              <a:gd name="connsiteX9" fmla="*/ 3304222 w 3987800"/>
              <a:gd name="connsiteY9" fmla="*/ 747169 h 990600"/>
              <a:gd name="connsiteX10" fmla="*/ 3559493 w 3987800"/>
              <a:gd name="connsiteY10" fmla="*/ 836704 h 990600"/>
              <a:gd name="connsiteX11" fmla="*/ 3647122 w 3987800"/>
              <a:gd name="connsiteY11" fmla="*/ 900839 h 990600"/>
              <a:gd name="connsiteX12" fmla="*/ 3984943 w 3987800"/>
              <a:gd name="connsiteY12" fmla="*/ 991009 h 990600"/>
              <a:gd name="connsiteX13" fmla="*/ 4763 w 3987800"/>
              <a:gd name="connsiteY13" fmla="*/ 991009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87800" h="990600">
                <a:moveTo>
                  <a:pt x="4763" y="991009"/>
                </a:moveTo>
                <a:lnTo>
                  <a:pt x="4763" y="74069"/>
                </a:lnTo>
                <a:cubicBezTo>
                  <a:pt x="180023" y="212499"/>
                  <a:pt x="357823" y="-273911"/>
                  <a:pt x="695008" y="267109"/>
                </a:cubicBezTo>
                <a:cubicBezTo>
                  <a:pt x="720408" y="307749"/>
                  <a:pt x="833438" y="345214"/>
                  <a:pt x="910273" y="288064"/>
                </a:cubicBezTo>
                <a:cubicBezTo>
                  <a:pt x="1300163" y="-2131"/>
                  <a:pt x="1573213" y="-18006"/>
                  <a:pt x="1877378" y="405539"/>
                </a:cubicBezTo>
                <a:cubicBezTo>
                  <a:pt x="1926908" y="474754"/>
                  <a:pt x="2234883" y="446179"/>
                  <a:pt x="2295843" y="571909"/>
                </a:cubicBezTo>
                <a:cubicBezTo>
                  <a:pt x="2358073" y="701449"/>
                  <a:pt x="2439353" y="771934"/>
                  <a:pt x="2558733" y="703354"/>
                </a:cubicBezTo>
                <a:cubicBezTo>
                  <a:pt x="2736533" y="601119"/>
                  <a:pt x="2746058" y="784634"/>
                  <a:pt x="2837498" y="710974"/>
                </a:cubicBezTo>
                <a:cubicBezTo>
                  <a:pt x="2927668" y="638584"/>
                  <a:pt x="3079433" y="548414"/>
                  <a:pt x="3168333" y="685574"/>
                </a:cubicBezTo>
                <a:cubicBezTo>
                  <a:pt x="3207703" y="746534"/>
                  <a:pt x="3212783" y="764949"/>
                  <a:pt x="3304222" y="747169"/>
                </a:cubicBezTo>
                <a:cubicBezTo>
                  <a:pt x="3409633" y="726214"/>
                  <a:pt x="3480118" y="716054"/>
                  <a:pt x="3559493" y="836704"/>
                </a:cubicBezTo>
                <a:cubicBezTo>
                  <a:pt x="3587433" y="878614"/>
                  <a:pt x="3596958" y="895124"/>
                  <a:pt x="3647122" y="900839"/>
                </a:cubicBezTo>
                <a:cubicBezTo>
                  <a:pt x="3748088" y="912904"/>
                  <a:pt x="3937318" y="853849"/>
                  <a:pt x="3984943" y="991009"/>
                </a:cubicBezTo>
                <a:lnTo>
                  <a:pt x="4763" y="991009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EDEE28AE-5CB4-4513-8B6F-67386F7B230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8263" y="1844675"/>
            <a:ext cx="2178050" cy="3308350"/>
          </a:xfrm>
          <a:custGeom>
            <a:avLst/>
            <a:gdLst>
              <a:gd name="connsiteX0" fmla="*/ 1257618 w 2178050"/>
              <a:gd name="connsiteY0" fmla="*/ 1235392 h 3308350"/>
              <a:gd name="connsiteX1" fmla="*/ 1251903 w 2178050"/>
              <a:gd name="connsiteY1" fmla="*/ 1276032 h 3308350"/>
              <a:gd name="connsiteX2" fmla="*/ 1243648 w 2178050"/>
              <a:gd name="connsiteY2" fmla="*/ 1229042 h 3308350"/>
              <a:gd name="connsiteX3" fmla="*/ 1247458 w 2178050"/>
              <a:gd name="connsiteY3" fmla="*/ 1194753 h 3308350"/>
              <a:gd name="connsiteX4" fmla="*/ 1251903 w 2178050"/>
              <a:gd name="connsiteY4" fmla="*/ 1183322 h 3308350"/>
              <a:gd name="connsiteX5" fmla="*/ 1257618 w 2178050"/>
              <a:gd name="connsiteY5" fmla="*/ 1235392 h 3308350"/>
              <a:gd name="connsiteX6" fmla="*/ 1257618 w 2178050"/>
              <a:gd name="connsiteY6" fmla="*/ 1235392 h 3308350"/>
              <a:gd name="connsiteX7" fmla="*/ 1725612 w 2178050"/>
              <a:gd name="connsiteY7" fmla="*/ 1148397 h 3308350"/>
              <a:gd name="connsiteX8" fmla="*/ 1725612 w 2178050"/>
              <a:gd name="connsiteY8" fmla="*/ 1148397 h 3308350"/>
              <a:gd name="connsiteX9" fmla="*/ 2112963 w 2178050"/>
              <a:gd name="connsiteY9" fmla="*/ 1411922 h 3308350"/>
              <a:gd name="connsiteX10" fmla="*/ 1594168 w 2178050"/>
              <a:gd name="connsiteY10" fmla="*/ 1082357 h 3308350"/>
              <a:gd name="connsiteX11" fmla="*/ 1410018 w 2178050"/>
              <a:gd name="connsiteY11" fmla="*/ 1016317 h 3308350"/>
              <a:gd name="connsiteX12" fmla="*/ 1381443 w 2178050"/>
              <a:gd name="connsiteY12" fmla="*/ 1001077 h 3308350"/>
              <a:gd name="connsiteX13" fmla="*/ 1382078 w 2178050"/>
              <a:gd name="connsiteY13" fmla="*/ 998538 h 3308350"/>
              <a:gd name="connsiteX14" fmla="*/ 1378903 w 2178050"/>
              <a:gd name="connsiteY14" fmla="*/ 999807 h 3308350"/>
              <a:gd name="connsiteX15" fmla="*/ 1304608 w 2178050"/>
              <a:gd name="connsiteY15" fmla="*/ 967422 h 3308350"/>
              <a:gd name="connsiteX16" fmla="*/ 1514158 w 2178050"/>
              <a:gd name="connsiteY16" fmla="*/ 1009332 h 3308350"/>
              <a:gd name="connsiteX17" fmla="*/ 1335088 w 2178050"/>
              <a:gd name="connsiteY17" fmla="*/ 910272 h 3308350"/>
              <a:gd name="connsiteX18" fmla="*/ 1528128 w 2178050"/>
              <a:gd name="connsiteY18" fmla="*/ 978852 h 3308350"/>
              <a:gd name="connsiteX19" fmla="*/ 1413828 w 2178050"/>
              <a:gd name="connsiteY19" fmla="*/ 874713 h 3308350"/>
              <a:gd name="connsiteX20" fmla="*/ 1574483 w 2178050"/>
              <a:gd name="connsiteY20" fmla="*/ 949007 h 3308350"/>
              <a:gd name="connsiteX21" fmla="*/ 1465898 w 2178050"/>
              <a:gd name="connsiteY21" fmla="*/ 846772 h 3308350"/>
              <a:gd name="connsiteX22" fmla="*/ 1641793 w 2178050"/>
              <a:gd name="connsiteY22" fmla="*/ 937577 h 3308350"/>
              <a:gd name="connsiteX23" fmla="*/ 1474788 w 2178050"/>
              <a:gd name="connsiteY23" fmla="*/ 810577 h 3308350"/>
              <a:gd name="connsiteX24" fmla="*/ 1650048 w 2178050"/>
              <a:gd name="connsiteY24" fmla="*/ 893127 h 3308350"/>
              <a:gd name="connsiteX25" fmla="*/ 1544003 w 2178050"/>
              <a:gd name="connsiteY25" fmla="*/ 801688 h 3308350"/>
              <a:gd name="connsiteX26" fmla="*/ 1683068 w 2178050"/>
              <a:gd name="connsiteY26" fmla="*/ 874077 h 3308350"/>
              <a:gd name="connsiteX27" fmla="*/ 1578928 w 2178050"/>
              <a:gd name="connsiteY27" fmla="*/ 782002 h 3308350"/>
              <a:gd name="connsiteX28" fmla="*/ 1719262 w 2178050"/>
              <a:gd name="connsiteY28" fmla="*/ 841692 h 3308350"/>
              <a:gd name="connsiteX29" fmla="*/ 1590993 w 2178050"/>
              <a:gd name="connsiteY29" fmla="*/ 736917 h 3308350"/>
              <a:gd name="connsiteX30" fmla="*/ 1803083 w 2178050"/>
              <a:gd name="connsiteY30" fmla="*/ 846138 h 3308350"/>
              <a:gd name="connsiteX31" fmla="*/ 1651318 w 2178050"/>
              <a:gd name="connsiteY31" fmla="*/ 714057 h 3308350"/>
              <a:gd name="connsiteX32" fmla="*/ 1852612 w 2178050"/>
              <a:gd name="connsiteY32" fmla="*/ 796607 h 3308350"/>
              <a:gd name="connsiteX33" fmla="*/ 1680528 w 2178050"/>
              <a:gd name="connsiteY33" fmla="*/ 660717 h 3308350"/>
              <a:gd name="connsiteX34" fmla="*/ 1952943 w 2178050"/>
              <a:gd name="connsiteY34" fmla="*/ 791527 h 3308350"/>
              <a:gd name="connsiteX35" fmla="*/ 1752918 w 2178050"/>
              <a:gd name="connsiteY35" fmla="*/ 627697 h 3308350"/>
              <a:gd name="connsiteX36" fmla="*/ 2010728 w 2178050"/>
              <a:gd name="connsiteY36" fmla="*/ 770572 h 3308350"/>
              <a:gd name="connsiteX37" fmla="*/ 1812608 w 2178050"/>
              <a:gd name="connsiteY37" fmla="*/ 602297 h 3308350"/>
              <a:gd name="connsiteX38" fmla="*/ 2093278 w 2178050"/>
              <a:gd name="connsiteY38" fmla="*/ 757872 h 3308350"/>
              <a:gd name="connsiteX39" fmla="*/ 1910398 w 2178050"/>
              <a:gd name="connsiteY39" fmla="*/ 598488 h 3308350"/>
              <a:gd name="connsiteX40" fmla="*/ 2174558 w 2178050"/>
              <a:gd name="connsiteY40" fmla="*/ 752157 h 3308350"/>
              <a:gd name="connsiteX41" fmla="*/ 1767523 w 2178050"/>
              <a:gd name="connsiteY41" fmla="*/ 523557 h 3308350"/>
              <a:gd name="connsiteX42" fmla="*/ 1281748 w 2178050"/>
              <a:gd name="connsiteY42" fmla="*/ 853122 h 3308350"/>
              <a:gd name="connsiteX43" fmla="*/ 1124268 w 2178050"/>
              <a:gd name="connsiteY43" fmla="*/ 33338 h 3308350"/>
              <a:gd name="connsiteX44" fmla="*/ 1278573 w 2178050"/>
              <a:gd name="connsiteY44" fmla="*/ 601027 h 3308350"/>
              <a:gd name="connsiteX45" fmla="*/ 1215708 w 2178050"/>
              <a:gd name="connsiteY45" fmla="*/ 269557 h 3308350"/>
              <a:gd name="connsiteX46" fmla="*/ 959803 w 2178050"/>
              <a:gd name="connsiteY46" fmla="*/ 4763 h 3308350"/>
              <a:gd name="connsiteX47" fmla="*/ 1130618 w 2178050"/>
              <a:gd name="connsiteY47" fmla="*/ 186372 h 3308350"/>
              <a:gd name="connsiteX48" fmla="*/ 989647 w 2178050"/>
              <a:gd name="connsiteY48" fmla="*/ 82867 h 3308350"/>
              <a:gd name="connsiteX49" fmla="*/ 1169353 w 2178050"/>
              <a:gd name="connsiteY49" fmla="*/ 278447 h 3308350"/>
              <a:gd name="connsiteX50" fmla="*/ 1014413 w 2178050"/>
              <a:gd name="connsiteY50" fmla="*/ 165417 h 3308350"/>
              <a:gd name="connsiteX51" fmla="*/ 1145858 w 2178050"/>
              <a:gd name="connsiteY51" fmla="*/ 327342 h 3308350"/>
              <a:gd name="connsiteX52" fmla="*/ 1020763 w 2178050"/>
              <a:gd name="connsiteY52" fmla="*/ 228917 h 3308350"/>
              <a:gd name="connsiteX53" fmla="*/ 1172528 w 2178050"/>
              <a:gd name="connsiteY53" fmla="*/ 432752 h 3308350"/>
              <a:gd name="connsiteX54" fmla="*/ 1001078 w 2178050"/>
              <a:gd name="connsiteY54" fmla="*/ 339407 h 3308350"/>
              <a:gd name="connsiteX55" fmla="*/ 1183323 w 2178050"/>
              <a:gd name="connsiteY55" fmla="*/ 524827 h 3308350"/>
              <a:gd name="connsiteX56" fmla="*/ 989647 w 2178050"/>
              <a:gd name="connsiteY56" fmla="*/ 397192 h 3308350"/>
              <a:gd name="connsiteX57" fmla="*/ 1189673 w 2178050"/>
              <a:gd name="connsiteY57" fmla="*/ 590232 h 3308350"/>
              <a:gd name="connsiteX58" fmla="*/ 973138 w 2178050"/>
              <a:gd name="connsiteY58" fmla="*/ 453072 h 3308350"/>
              <a:gd name="connsiteX59" fmla="*/ 1156653 w 2178050"/>
              <a:gd name="connsiteY59" fmla="*/ 621982 h 3308350"/>
              <a:gd name="connsiteX60" fmla="*/ 995363 w 2178050"/>
              <a:gd name="connsiteY60" fmla="*/ 521017 h 3308350"/>
              <a:gd name="connsiteX61" fmla="*/ 1154748 w 2178050"/>
              <a:gd name="connsiteY61" fmla="*/ 663257 h 3308350"/>
              <a:gd name="connsiteX62" fmla="*/ 1000443 w 2178050"/>
              <a:gd name="connsiteY62" fmla="*/ 547688 h 3308350"/>
              <a:gd name="connsiteX63" fmla="*/ 1177608 w 2178050"/>
              <a:gd name="connsiteY63" fmla="*/ 731202 h 3308350"/>
              <a:gd name="connsiteX64" fmla="*/ 971233 w 2178050"/>
              <a:gd name="connsiteY64" fmla="*/ 552767 h 3308350"/>
              <a:gd name="connsiteX65" fmla="*/ 1135063 w 2178050"/>
              <a:gd name="connsiteY65" fmla="*/ 754697 h 3308350"/>
              <a:gd name="connsiteX66" fmla="*/ 997903 w 2178050"/>
              <a:gd name="connsiteY66" fmla="*/ 638492 h 3308350"/>
              <a:gd name="connsiteX67" fmla="*/ 1147763 w 2178050"/>
              <a:gd name="connsiteY67" fmla="*/ 816927 h 3308350"/>
              <a:gd name="connsiteX68" fmla="*/ 999172 w 2178050"/>
              <a:gd name="connsiteY68" fmla="*/ 689292 h 3308350"/>
              <a:gd name="connsiteX69" fmla="*/ 1199833 w 2178050"/>
              <a:gd name="connsiteY69" fmla="*/ 913447 h 3308350"/>
              <a:gd name="connsiteX70" fmla="*/ 978218 w 2178050"/>
              <a:gd name="connsiteY70" fmla="*/ 716597 h 3308350"/>
              <a:gd name="connsiteX71" fmla="*/ 1096963 w 2178050"/>
              <a:gd name="connsiteY71" fmla="*/ 847407 h 3308350"/>
              <a:gd name="connsiteX72" fmla="*/ 1063308 w 2178050"/>
              <a:gd name="connsiteY72" fmla="*/ 840422 h 3308350"/>
              <a:gd name="connsiteX73" fmla="*/ 1065213 w 2178050"/>
              <a:gd name="connsiteY73" fmla="*/ 846772 h 3308350"/>
              <a:gd name="connsiteX74" fmla="*/ 1037908 w 2178050"/>
              <a:gd name="connsiteY74" fmla="*/ 823277 h 3308350"/>
              <a:gd name="connsiteX75" fmla="*/ 735648 w 2178050"/>
              <a:gd name="connsiteY75" fmla="*/ 516572 h 3308350"/>
              <a:gd name="connsiteX76" fmla="*/ 295593 w 2178050"/>
              <a:gd name="connsiteY76" fmla="*/ 397192 h 3308350"/>
              <a:gd name="connsiteX77" fmla="*/ 596583 w 2178050"/>
              <a:gd name="connsiteY77" fmla="*/ 466407 h 3308350"/>
              <a:gd name="connsiteX78" fmla="*/ 368618 w 2178050"/>
              <a:gd name="connsiteY78" fmla="*/ 447992 h 3308350"/>
              <a:gd name="connsiteX79" fmla="*/ 685483 w 2178050"/>
              <a:gd name="connsiteY79" fmla="*/ 524827 h 3308350"/>
              <a:gd name="connsiteX80" fmla="*/ 437833 w 2178050"/>
              <a:gd name="connsiteY80" fmla="*/ 490538 h 3308350"/>
              <a:gd name="connsiteX81" fmla="*/ 718503 w 2178050"/>
              <a:gd name="connsiteY81" fmla="*/ 570547 h 3308350"/>
              <a:gd name="connsiteX82" fmla="*/ 536893 w 2178050"/>
              <a:gd name="connsiteY82" fmla="*/ 550227 h 3308350"/>
              <a:gd name="connsiteX83" fmla="*/ 800418 w 2178050"/>
              <a:gd name="connsiteY83" fmla="*/ 635317 h 3308350"/>
              <a:gd name="connsiteX84" fmla="*/ 644843 w 2178050"/>
              <a:gd name="connsiteY84" fmla="*/ 635317 h 3308350"/>
              <a:gd name="connsiteX85" fmla="*/ 871538 w 2178050"/>
              <a:gd name="connsiteY85" fmla="*/ 704532 h 3308350"/>
              <a:gd name="connsiteX86" fmla="*/ 673418 w 2178050"/>
              <a:gd name="connsiteY86" fmla="*/ 684847 h 3308350"/>
              <a:gd name="connsiteX87" fmla="*/ 902018 w 2178050"/>
              <a:gd name="connsiteY87" fmla="*/ 755967 h 3308350"/>
              <a:gd name="connsiteX88" fmla="*/ 696913 w 2178050"/>
              <a:gd name="connsiteY88" fmla="*/ 735013 h 3308350"/>
              <a:gd name="connsiteX89" fmla="*/ 895668 w 2178050"/>
              <a:gd name="connsiteY89" fmla="*/ 792797 h 3308350"/>
              <a:gd name="connsiteX90" fmla="*/ 749618 w 2178050"/>
              <a:gd name="connsiteY90" fmla="*/ 785813 h 3308350"/>
              <a:gd name="connsiteX91" fmla="*/ 922338 w 2178050"/>
              <a:gd name="connsiteY91" fmla="*/ 832802 h 3308350"/>
              <a:gd name="connsiteX92" fmla="*/ 770572 w 2178050"/>
              <a:gd name="connsiteY92" fmla="*/ 805497 h 3308350"/>
              <a:gd name="connsiteX93" fmla="*/ 983297 w 2178050"/>
              <a:gd name="connsiteY93" fmla="*/ 878522 h 3308350"/>
              <a:gd name="connsiteX94" fmla="*/ 750253 w 2178050"/>
              <a:gd name="connsiteY94" fmla="*/ 822007 h 3308350"/>
              <a:gd name="connsiteX95" fmla="*/ 966153 w 2178050"/>
              <a:gd name="connsiteY95" fmla="*/ 912177 h 3308350"/>
              <a:gd name="connsiteX96" fmla="*/ 825818 w 2178050"/>
              <a:gd name="connsiteY96" fmla="*/ 873442 h 3308350"/>
              <a:gd name="connsiteX97" fmla="*/ 928688 w 2178050"/>
              <a:gd name="connsiteY97" fmla="*/ 911542 h 3308350"/>
              <a:gd name="connsiteX98" fmla="*/ 373698 w 2178050"/>
              <a:gd name="connsiteY98" fmla="*/ 943292 h 3308350"/>
              <a:gd name="connsiteX99" fmla="*/ 4763 w 2178050"/>
              <a:gd name="connsiteY99" fmla="*/ 1238567 h 3308350"/>
              <a:gd name="connsiteX100" fmla="*/ 236538 w 2178050"/>
              <a:gd name="connsiteY100" fmla="*/ 1043622 h 3308350"/>
              <a:gd name="connsiteX101" fmla="*/ 65087 w 2178050"/>
              <a:gd name="connsiteY101" fmla="*/ 1257617 h 3308350"/>
              <a:gd name="connsiteX102" fmla="*/ 327978 w 2178050"/>
              <a:gd name="connsiteY102" fmla="*/ 1020763 h 3308350"/>
              <a:gd name="connsiteX103" fmla="*/ 143828 w 2178050"/>
              <a:gd name="connsiteY103" fmla="*/ 1228407 h 3308350"/>
              <a:gd name="connsiteX104" fmla="*/ 387033 w 2178050"/>
              <a:gd name="connsiteY104" fmla="*/ 1024572 h 3308350"/>
              <a:gd name="connsiteX105" fmla="*/ 193992 w 2178050"/>
              <a:gd name="connsiteY105" fmla="*/ 1239203 h 3308350"/>
              <a:gd name="connsiteX106" fmla="*/ 478473 w 2178050"/>
              <a:gd name="connsiteY106" fmla="*/ 1019492 h 3308350"/>
              <a:gd name="connsiteX107" fmla="*/ 333693 w 2178050"/>
              <a:gd name="connsiteY107" fmla="*/ 1205547 h 3308350"/>
              <a:gd name="connsiteX108" fmla="*/ 581978 w 2178050"/>
              <a:gd name="connsiteY108" fmla="*/ 1006157 h 3308350"/>
              <a:gd name="connsiteX109" fmla="*/ 401002 w 2178050"/>
              <a:gd name="connsiteY109" fmla="*/ 1203642 h 3308350"/>
              <a:gd name="connsiteX110" fmla="*/ 685483 w 2178050"/>
              <a:gd name="connsiteY110" fmla="*/ 968692 h 3308350"/>
              <a:gd name="connsiteX111" fmla="*/ 465773 w 2178050"/>
              <a:gd name="connsiteY111" fmla="*/ 1198563 h 3308350"/>
              <a:gd name="connsiteX112" fmla="*/ 713423 w 2178050"/>
              <a:gd name="connsiteY112" fmla="*/ 999172 h 3308350"/>
              <a:gd name="connsiteX113" fmla="*/ 541973 w 2178050"/>
              <a:gd name="connsiteY113" fmla="*/ 1188403 h 3308350"/>
              <a:gd name="connsiteX114" fmla="*/ 764222 w 2178050"/>
              <a:gd name="connsiteY114" fmla="*/ 1004252 h 3308350"/>
              <a:gd name="connsiteX115" fmla="*/ 571183 w 2178050"/>
              <a:gd name="connsiteY115" fmla="*/ 1184592 h 3308350"/>
              <a:gd name="connsiteX116" fmla="*/ 840422 w 2178050"/>
              <a:gd name="connsiteY116" fmla="*/ 983932 h 3308350"/>
              <a:gd name="connsiteX117" fmla="*/ 573088 w 2178050"/>
              <a:gd name="connsiteY117" fmla="*/ 1213167 h 3308350"/>
              <a:gd name="connsiteX118" fmla="*/ 859472 w 2178050"/>
              <a:gd name="connsiteY118" fmla="*/ 1022032 h 3308350"/>
              <a:gd name="connsiteX119" fmla="*/ 687388 w 2178050"/>
              <a:gd name="connsiteY119" fmla="*/ 1156653 h 3308350"/>
              <a:gd name="connsiteX120" fmla="*/ 924243 w 2178050"/>
              <a:gd name="connsiteY120" fmla="*/ 1012507 h 3308350"/>
              <a:gd name="connsiteX121" fmla="*/ 924878 w 2178050"/>
              <a:gd name="connsiteY121" fmla="*/ 1012507 h 3308350"/>
              <a:gd name="connsiteX122" fmla="*/ 715963 w 2178050"/>
              <a:gd name="connsiteY122" fmla="*/ 1184592 h 3308350"/>
              <a:gd name="connsiteX123" fmla="*/ 946468 w 2178050"/>
              <a:gd name="connsiteY123" fmla="*/ 1023302 h 3308350"/>
              <a:gd name="connsiteX124" fmla="*/ 953453 w 2178050"/>
              <a:gd name="connsiteY124" fmla="*/ 1027113 h 3308350"/>
              <a:gd name="connsiteX125" fmla="*/ 783908 w 2178050"/>
              <a:gd name="connsiteY125" fmla="*/ 1163638 h 3308350"/>
              <a:gd name="connsiteX126" fmla="*/ 584518 w 2178050"/>
              <a:gd name="connsiteY126" fmla="*/ 1294447 h 3308350"/>
              <a:gd name="connsiteX127" fmla="*/ 411163 w 2178050"/>
              <a:gd name="connsiteY127" fmla="*/ 1697038 h 3308350"/>
              <a:gd name="connsiteX128" fmla="*/ 521018 w 2178050"/>
              <a:gd name="connsiteY128" fmla="*/ 1433513 h 3308350"/>
              <a:gd name="connsiteX129" fmla="*/ 474663 w 2178050"/>
              <a:gd name="connsiteY129" fmla="*/ 1637347 h 3308350"/>
              <a:gd name="connsiteX130" fmla="*/ 595313 w 2178050"/>
              <a:gd name="connsiteY130" fmla="*/ 1361122 h 3308350"/>
              <a:gd name="connsiteX131" fmla="*/ 543243 w 2178050"/>
              <a:gd name="connsiteY131" fmla="*/ 1580197 h 3308350"/>
              <a:gd name="connsiteX132" fmla="*/ 654368 w 2178050"/>
              <a:gd name="connsiteY132" fmla="*/ 1326197 h 3308350"/>
              <a:gd name="connsiteX133" fmla="*/ 597853 w 2178050"/>
              <a:gd name="connsiteY133" fmla="*/ 1545272 h 3308350"/>
              <a:gd name="connsiteX134" fmla="*/ 726123 w 2178050"/>
              <a:gd name="connsiteY134" fmla="*/ 1284922 h 3308350"/>
              <a:gd name="connsiteX135" fmla="*/ 674688 w 2178050"/>
              <a:gd name="connsiteY135" fmla="*/ 1470977 h 3308350"/>
              <a:gd name="connsiteX136" fmla="*/ 777558 w 2178050"/>
              <a:gd name="connsiteY136" fmla="*/ 1284288 h 3308350"/>
              <a:gd name="connsiteX137" fmla="*/ 735648 w 2178050"/>
              <a:gd name="connsiteY137" fmla="*/ 1434147 h 3308350"/>
              <a:gd name="connsiteX138" fmla="*/ 695643 w 2178050"/>
              <a:gd name="connsiteY138" fmla="*/ 1785938 h 3308350"/>
              <a:gd name="connsiteX139" fmla="*/ 737553 w 2178050"/>
              <a:gd name="connsiteY139" fmla="*/ 1501458 h 3308350"/>
              <a:gd name="connsiteX140" fmla="*/ 740728 w 2178050"/>
              <a:gd name="connsiteY140" fmla="*/ 1723072 h 3308350"/>
              <a:gd name="connsiteX141" fmla="*/ 788988 w 2178050"/>
              <a:gd name="connsiteY141" fmla="*/ 1423988 h 3308350"/>
              <a:gd name="connsiteX142" fmla="*/ 778193 w 2178050"/>
              <a:gd name="connsiteY142" fmla="*/ 1662113 h 3308350"/>
              <a:gd name="connsiteX143" fmla="*/ 832803 w 2178050"/>
              <a:gd name="connsiteY143" fmla="*/ 1399222 h 3308350"/>
              <a:gd name="connsiteX144" fmla="*/ 829628 w 2178050"/>
              <a:gd name="connsiteY144" fmla="*/ 1574483 h 3308350"/>
              <a:gd name="connsiteX145" fmla="*/ 891858 w 2178050"/>
              <a:gd name="connsiteY145" fmla="*/ 1329372 h 3308350"/>
              <a:gd name="connsiteX146" fmla="*/ 907097 w 2178050"/>
              <a:gd name="connsiteY146" fmla="*/ 1482408 h 3308350"/>
              <a:gd name="connsiteX147" fmla="*/ 956628 w 2178050"/>
              <a:gd name="connsiteY147" fmla="*/ 1270953 h 3308350"/>
              <a:gd name="connsiteX148" fmla="*/ 955993 w 2178050"/>
              <a:gd name="connsiteY148" fmla="*/ 1462722 h 3308350"/>
              <a:gd name="connsiteX149" fmla="*/ 1007428 w 2178050"/>
              <a:gd name="connsiteY149" fmla="*/ 1249997 h 3308350"/>
              <a:gd name="connsiteX150" fmla="*/ 1005522 w 2178050"/>
              <a:gd name="connsiteY150" fmla="*/ 1448117 h 3308350"/>
              <a:gd name="connsiteX151" fmla="*/ 1045528 w 2178050"/>
              <a:gd name="connsiteY151" fmla="*/ 1262063 h 3308350"/>
              <a:gd name="connsiteX152" fmla="*/ 1042353 w 2178050"/>
              <a:gd name="connsiteY152" fmla="*/ 1300797 h 3308350"/>
              <a:gd name="connsiteX153" fmla="*/ 1042353 w 2178050"/>
              <a:gd name="connsiteY153" fmla="*/ 1301432 h 3308350"/>
              <a:gd name="connsiteX154" fmla="*/ 1042353 w 2178050"/>
              <a:gd name="connsiteY154" fmla="*/ 1300797 h 3308350"/>
              <a:gd name="connsiteX155" fmla="*/ 1052513 w 2178050"/>
              <a:gd name="connsiteY155" fmla="*/ 1404303 h 3308350"/>
              <a:gd name="connsiteX156" fmla="*/ 1083628 w 2178050"/>
              <a:gd name="connsiteY156" fmla="*/ 1242378 h 3308350"/>
              <a:gd name="connsiteX157" fmla="*/ 1070293 w 2178050"/>
              <a:gd name="connsiteY157" fmla="*/ 1387157 h 3308350"/>
              <a:gd name="connsiteX158" fmla="*/ 1124903 w 2178050"/>
              <a:gd name="connsiteY158" fmla="*/ 1190307 h 3308350"/>
              <a:gd name="connsiteX159" fmla="*/ 1100773 w 2178050"/>
              <a:gd name="connsiteY159" fmla="*/ 1281747 h 3308350"/>
              <a:gd name="connsiteX160" fmla="*/ 1091883 w 2178050"/>
              <a:gd name="connsiteY160" fmla="*/ 1305242 h 3308350"/>
              <a:gd name="connsiteX161" fmla="*/ 1097598 w 2178050"/>
              <a:gd name="connsiteY161" fmla="*/ 1298257 h 3308350"/>
              <a:gd name="connsiteX162" fmla="*/ 1089978 w 2178050"/>
              <a:gd name="connsiteY162" fmla="*/ 1410652 h 3308350"/>
              <a:gd name="connsiteX163" fmla="*/ 1142683 w 2178050"/>
              <a:gd name="connsiteY163" fmla="*/ 1244917 h 3308350"/>
              <a:gd name="connsiteX164" fmla="*/ 1155383 w 2178050"/>
              <a:gd name="connsiteY164" fmla="*/ 1230947 h 3308350"/>
              <a:gd name="connsiteX165" fmla="*/ 1155383 w 2178050"/>
              <a:gd name="connsiteY165" fmla="*/ 1234122 h 3308350"/>
              <a:gd name="connsiteX166" fmla="*/ 1135698 w 2178050"/>
              <a:gd name="connsiteY166" fmla="*/ 1345247 h 3308350"/>
              <a:gd name="connsiteX167" fmla="*/ 1157923 w 2178050"/>
              <a:gd name="connsiteY167" fmla="*/ 1265238 h 3308350"/>
              <a:gd name="connsiteX168" fmla="*/ 1159193 w 2178050"/>
              <a:gd name="connsiteY168" fmla="*/ 1281747 h 3308350"/>
              <a:gd name="connsiteX169" fmla="*/ 1168083 w 2178050"/>
              <a:gd name="connsiteY169" fmla="*/ 1249363 h 3308350"/>
              <a:gd name="connsiteX170" fmla="*/ 1174433 w 2178050"/>
              <a:gd name="connsiteY170" fmla="*/ 1320482 h 3308350"/>
              <a:gd name="connsiteX171" fmla="*/ 1173798 w 2178050"/>
              <a:gd name="connsiteY171" fmla="*/ 1354772 h 3308350"/>
              <a:gd name="connsiteX172" fmla="*/ 1175703 w 2178050"/>
              <a:gd name="connsiteY172" fmla="*/ 1345882 h 3308350"/>
              <a:gd name="connsiteX173" fmla="*/ 994728 w 2178050"/>
              <a:gd name="connsiteY173" fmla="*/ 1730692 h 3308350"/>
              <a:gd name="connsiteX174" fmla="*/ 1204913 w 2178050"/>
              <a:gd name="connsiteY174" fmla="*/ 1359217 h 3308350"/>
              <a:gd name="connsiteX175" fmla="*/ 1135698 w 2178050"/>
              <a:gd name="connsiteY175" fmla="*/ 2003108 h 3308350"/>
              <a:gd name="connsiteX176" fmla="*/ 902018 w 2178050"/>
              <a:gd name="connsiteY176" fmla="*/ 3304858 h 3308350"/>
              <a:gd name="connsiteX177" fmla="*/ 1037908 w 2178050"/>
              <a:gd name="connsiteY177" fmla="*/ 3304858 h 3308350"/>
              <a:gd name="connsiteX178" fmla="*/ 1049338 w 2178050"/>
              <a:gd name="connsiteY178" fmla="*/ 3283902 h 3308350"/>
              <a:gd name="connsiteX179" fmla="*/ 1206183 w 2178050"/>
              <a:gd name="connsiteY179" fmla="*/ 2039938 h 3308350"/>
              <a:gd name="connsiteX180" fmla="*/ 1278573 w 2178050"/>
              <a:gd name="connsiteY180" fmla="*/ 1425258 h 3308350"/>
              <a:gd name="connsiteX181" fmla="*/ 1315403 w 2178050"/>
              <a:gd name="connsiteY181" fmla="*/ 1215072 h 3308350"/>
              <a:gd name="connsiteX182" fmla="*/ 1300163 w 2178050"/>
              <a:gd name="connsiteY182" fmla="*/ 1420813 h 3308350"/>
              <a:gd name="connsiteX183" fmla="*/ 1335723 w 2178050"/>
              <a:gd name="connsiteY183" fmla="*/ 1280478 h 3308350"/>
              <a:gd name="connsiteX184" fmla="*/ 1310958 w 2178050"/>
              <a:gd name="connsiteY184" fmla="*/ 1443672 h 3308350"/>
              <a:gd name="connsiteX185" fmla="*/ 1364933 w 2178050"/>
              <a:gd name="connsiteY185" fmla="*/ 1314767 h 3308350"/>
              <a:gd name="connsiteX186" fmla="*/ 1340168 w 2178050"/>
              <a:gd name="connsiteY186" fmla="*/ 1503997 h 3308350"/>
              <a:gd name="connsiteX187" fmla="*/ 1404303 w 2178050"/>
              <a:gd name="connsiteY187" fmla="*/ 1319847 h 3308350"/>
              <a:gd name="connsiteX188" fmla="*/ 1380808 w 2178050"/>
              <a:gd name="connsiteY188" fmla="*/ 1538922 h 3308350"/>
              <a:gd name="connsiteX189" fmla="*/ 1443673 w 2178050"/>
              <a:gd name="connsiteY189" fmla="*/ 1361122 h 3308350"/>
              <a:gd name="connsiteX190" fmla="*/ 1418908 w 2178050"/>
              <a:gd name="connsiteY190" fmla="*/ 1578292 h 3308350"/>
              <a:gd name="connsiteX191" fmla="*/ 1483678 w 2178050"/>
              <a:gd name="connsiteY191" fmla="*/ 1443038 h 3308350"/>
              <a:gd name="connsiteX192" fmla="*/ 1459548 w 2178050"/>
              <a:gd name="connsiteY192" fmla="*/ 1696402 h 3308350"/>
              <a:gd name="connsiteX193" fmla="*/ 1514793 w 2178050"/>
              <a:gd name="connsiteY193" fmla="*/ 1533208 h 3308350"/>
              <a:gd name="connsiteX194" fmla="*/ 1477963 w 2178050"/>
              <a:gd name="connsiteY194" fmla="*/ 1799908 h 3308350"/>
              <a:gd name="connsiteX195" fmla="*/ 1547178 w 2178050"/>
              <a:gd name="connsiteY195" fmla="*/ 1575117 h 3308350"/>
              <a:gd name="connsiteX196" fmla="*/ 1492568 w 2178050"/>
              <a:gd name="connsiteY196" fmla="*/ 1872297 h 3308350"/>
              <a:gd name="connsiteX197" fmla="*/ 1569403 w 2178050"/>
              <a:gd name="connsiteY197" fmla="*/ 1669097 h 3308350"/>
              <a:gd name="connsiteX198" fmla="*/ 1513523 w 2178050"/>
              <a:gd name="connsiteY198" fmla="*/ 1950402 h 3308350"/>
              <a:gd name="connsiteX199" fmla="*/ 1578928 w 2178050"/>
              <a:gd name="connsiteY199" fmla="*/ 1535113 h 3308350"/>
              <a:gd name="connsiteX200" fmla="*/ 1456373 w 2178050"/>
              <a:gd name="connsiteY200" fmla="*/ 1267142 h 3308350"/>
              <a:gd name="connsiteX201" fmla="*/ 1412558 w 2178050"/>
              <a:gd name="connsiteY201" fmla="*/ 1126807 h 3308350"/>
              <a:gd name="connsiteX202" fmla="*/ 1507173 w 2178050"/>
              <a:gd name="connsiteY202" fmla="*/ 1306513 h 3308350"/>
              <a:gd name="connsiteX203" fmla="*/ 1465263 w 2178050"/>
              <a:gd name="connsiteY203" fmla="*/ 1168717 h 3308350"/>
              <a:gd name="connsiteX204" fmla="*/ 1567498 w 2178050"/>
              <a:gd name="connsiteY204" fmla="*/ 1373822 h 3308350"/>
              <a:gd name="connsiteX205" fmla="*/ 1507173 w 2178050"/>
              <a:gd name="connsiteY205" fmla="*/ 1143953 h 3308350"/>
              <a:gd name="connsiteX206" fmla="*/ 1588453 w 2178050"/>
              <a:gd name="connsiteY206" fmla="*/ 1349057 h 3308350"/>
              <a:gd name="connsiteX207" fmla="*/ 1560512 w 2178050"/>
              <a:gd name="connsiteY207" fmla="*/ 1197292 h 3308350"/>
              <a:gd name="connsiteX208" fmla="*/ 1610678 w 2178050"/>
              <a:gd name="connsiteY208" fmla="*/ 1366838 h 3308350"/>
              <a:gd name="connsiteX209" fmla="*/ 1608137 w 2178050"/>
              <a:gd name="connsiteY209" fmla="*/ 1216978 h 3308350"/>
              <a:gd name="connsiteX210" fmla="*/ 1671003 w 2178050"/>
              <a:gd name="connsiteY210" fmla="*/ 1411288 h 3308350"/>
              <a:gd name="connsiteX211" fmla="*/ 1653223 w 2178050"/>
              <a:gd name="connsiteY211" fmla="*/ 1203007 h 3308350"/>
              <a:gd name="connsiteX212" fmla="*/ 1731962 w 2178050"/>
              <a:gd name="connsiteY212" fmla="*/ 1425258 h 3308350"/>
              <a:gd name="connsiteX213" fmla="*/ 1715453 w 2178050"/>
              <a:gd name="connsiteY213" fmla="*/ 1223328 h 3308350"/>
              <a:gd name="connsiteX214" fmla="*/ 1791653 w 2178050"/>
              <a:gd name="connsiteY214" fmla="*/ 1444308 h 3308350"/>
              <a:gd name="connsiteX215" fmla="*/ 1798003 w 2178050"/>
              <a:gd name="connsiteY215" fmla="*/ 1283017 h 3308350"/>
              <a:gd name="connsiteX216" fmla="*/ 1891983 w 2178050"/>
              <a:gd name="connsiteY216" fmla="*/ 1538922 h 3308350"/>
              <a:gd name="connsiteX217" fmla="*/ 1874203 w 2178050"/>
              <a:gd name="connsiteY217" fmla="*/ 1354772 h 3308350"/>
              <a:gd name="connsiteX218" fmla="*/ 1961198 w 2178050"/>
              <a:gd name="connsiteY218" fmla="*/ 1629092 h 3308350"/>
              <a:gd name="connsiteX219" fmla="*/ 1929448 w 2178050"/>
              <a:gd name="connsiteY219" fmla="*/ 1378903 h 3308350"/>
              <a:gd name="connsiteX220" fmla="*/ 2011362 w 2178050"/>
              <a:gd name="connsiteY220" fmla="*/ 1691322 h 3308350"/>
              <a:gd name="connsiteX221" fmla="*/ 1998028 w 2178050"/>
              <a:gd name="connsiteY221" fmla="*/ 1458277 h 3308350"/>
              <a:gd name="connsiteX222" fmla="*/ 2071053 w 2178050"/>
              <a:gd name="connsiteY222" fmla="*/ 1756092 h 3308350"/>
              <a:gd name="connsiteX223" fmla="*/ 1945323 w 2178050"/>
              <a:gd name="connsiteY223" fmla="*/ 1324928 h 3308350"/>
              <a:gd name="connsiteX224" fmla="*/ 1725612 w 2178050"/>
              <a:gd name="connsiteY224" fmla="*/ 1148397 h 3308350"/>
              <a:gd name="connsiteX225" fmla="*/ 1725612 w 2178050"/>
              <a:gd name="connsiteY225" fmla="*/ 1148397 h 3308350"/>
              <a:gd name="connsiteX226" fmla="*/ 1197928 w 2178050"/>
              <a:gd name="connsiteY226" fmla="*/ 1183322 h 3308350"/>
              <a:gd name="connsiteX227" fmla="*/ 1197928 w 2178050"/>
              <a:gd name="connsiteY227" fmla="*/ 1183322 h 3308350"/>
              <a:gd name="connsiteX228" fmla="*/ 1197928 w 2178050"/>
              <a:gd name="connsiteY228" fmla="*/ 1182688 h 3308350"/>
              <a:gd name="connsiteX229" fmla="*/ 1198563 w 2178050"/>
              <a:gd name="connsiteY229" fmla="*/ 1182053 h 3308350"/>
              <a:gd name="connsiteX230" fmla="*/ 1197928 w 2178050"/>
              <a:gd name="connsiteY230" fmla="*/ 1183322 h 3308350"/>
              <a:gd name="connsiteX231" fmla="*/ 1197928 w 2178050"/>
              <a:gd name="connsiteY231" fmla="*/ 1183322 h 3308350"/>
              <a:gd name="connsiteX232" fmla="*/ 1156653 w 2178050"/>
              <a:gd name="connsiteY232" fmla="*/ 933132 h 3308350"/>
              <a:gd name="connsiteX233" fmla="*/ 1156653 w 2178050"/>
              <a:gd name="connsiteY233" fmla="*/ 933132 h 3308350"/>
              <a:gd name="connsiteX234" fmla="*/ 1155383 w 2178050"/>
              <a:gd name="connsiteY234" fmla="*/ 928688 h 3308350"/>
              <a:gd name="connsiteX235" fmla="*/ 1163003 w 2178050"/>
              <a:gd name="connsiteY235" fmla="*/ 939482 h 3308350"/>
              <a:gd name="connsiteX236" fmla="*/ 1156653 w 2178050"/>
              <a:gd name="connsiteY236" fmla="*/ 933132 h 3308350"/>
              <a:gd name="connsiteX237" fmla="*/ 1156653 w 2178050"/>
              <a:gd name="connsiteY237" fmla="*/ 933132 h 3308350"/>
              <a:gd name="connsiteX238" fmla="*/ 1340168 w 2178050"/>
              <a:gd name="connsiteY238" fmla="*/ 1121728 h 3308350"/>
              <a:gd name="connsiteX239" fmla="*/ 1340168 w 2178050"/>
              <a:gd name="connsiteY239" fmla="*/ 1121728 h 3308350"/>
              <a:gd name="connsiteX240" fmla="*/ 1342073 w 2178050"/>
              <a:gd name="connsiteY240" fmla="*/ 1117917 h 3308350"/>
              <a:gd name="connsiteX241" fmla="*/ 1349693 w 2178050"/>
              <a:gd name="connsiteY241" fmla="*/ 1131888 h 3308350"/>
              <a:gd name="connsiteX242" fmla="*/ 1340168 w 2178050"/>
              <a:gd name="connsiteY242" fmla="*/ 1121728 h 3308350"/>
              <a:gd name="connsiteX243" fmla="*/ 1340168 w 2178050"/>
              <a:gd name="connsiteY243" fmla="*/ 1121728 h 3308350"/>
              <a:gd name="connsiteX244" fmla="*/ 1398588 w 2178050"/>
              <a:gd name="connsiteY244" fmla="*/ 1188403 h 3308350"/>
              <a:gd name="connsiteX245" fmla="*/ 1398588 w 2178050"/>
              <a:gd name="connsiteY245" fmla="*/ 1188403 h 3308350"/>
              <a:gd name="connsiteX246" fmla="*/ 1360488 w 2178050"/>
              <a:gd name="connsiteY246" fmla="*/ 1072197 h 3308350"/>
              <a:gd name="connsiteX247" fmla="*/ 1362393 w 2178050"/>
              <a:gd name="connsiteY247" fmla="*/ 1067753 h 3308350"/>
              <a:gd name="connsiteX248" fmla="*/ 1434783 w 2178050"/>
              <a:gd name="connsiteY248" fmla="*/ 1234122 h 3308350"/>
              <a:gd name="connsiteX249" fmla="*/ 1398588 w 2178050"/>
              <a:gd name="connsiteY249" fmla="*/ 1188403 h 3308350"/>
              <a:gd name="connsiteX250" fmla="*/ 1398588 w 2178050"/>
              <a:gd name="connsiteY250" fmla="*/ 1188403 h 3308350"/>
              <a:gd name="connsiteX251" fmla="*/ 1277938 w 2178050"/>
              <a:gd name="connsiteY251" fmla="*/ 1418908 h 3308350"/>
              <a:gd name="connsiteX252" fmla="*/ 1263333 w 2178050"/>
              <a:gd name="connsiteY252" fmla="*/ 1335088 h 3308350"/>
              <a:gd name="connsiteX253" fmla="*/ 1272858 w 2178050"/>
              <a:gd name="connsiteY253" fmla="*/ 1263967 h 3308350"/>
              <a:gd name="connsiteX254" fmla="*/ 1280478 w 2178050"/>
              <a:gd name="connsiteY254" fmla="*/ 1248728 h 3308350"/>
              <a:gd name="connsiteX255" fmla="*/ 1277938 w 2178050"/>
              <a:gd name="connsiteY255" fmla="*/ 1418908 h 3308350"/>
              <a:gd name="connsiteX256" fmla="*/ 1277938 w 2178050"/>
              <a:gd name="connsiteY256" fmla="*/ 1418908 h 3308350"/>
              <a:gd name="connsiteX257" fmla="*/ 1277938 w 2178050"/>
              <a:gd name="connsiteY257" fmla="*/ 1418908 h 3308350"/>
              <a:gd name="connsiteX258" fmla="*/ 1259523 w 2178050"/>
              <a:gd name="connsiteY258" fmla="*/ 1317307 h 3308350"/>
              <a:gd name="connsiteX259" fmla="*/ 1259523 w 2178050"/>
              <a:gd name="connsiteY259" fmla="*/ 1317307 h 3308350"/>
              <a:gd name="connsiteX260" fmla="*/ 1256348 w 2178050"/>
              <a:gd name="connsiteY260" fmla="*/ 1300163 h 3308350"/>
              <a:gd name="connsiteX261" fmla="*/ 1260793 w 2178050"/>
              <a:gd name="connsiteY261" fmla="*/ 1290003 h 3308350"/>
              <a:gd name="connsiteX262" fmla="*/ 1259523 w 2178050"/>
              <a:gd name="connsiteY262" fmla="*/ 1317307 h 3308350"/>
              <a:gd name="connsiteX263" fmla="*/ 1259523 w 2178050"/>
              <a:gd name="connsiteY263" fmla="*/ 1317307 h 3308350"/>
              <a:gd name="connsiteX264" fmla="*/ 1230313 w 2178050"/>
              <a:gd name="connsiteY264" fmla="*/ 1168082 h 3308350"/>
              <a:gd name="connsiteX265" fmla="*/ 1224598 w 2178050"/>
              <a:gd name="connsiteY265" fmla="*/ 1194753 h 3308350"/>
              <a:gd name="connsiteX266" fmla="*/ 1217613 w 2178050"/>
              <a:gd name="connsiteY266" fmla="*/ 1196657 h 3308350"/>
              <a:gd name="connsiteX267" fmla="*/ 1220788 w 2178050"/>
              <a:gd name="connsiteY267" fmla="*/ 1175703 h 3308350"/>
              <a:gd name="connsiteX268" fmla="*/ 1229043 w 2178050"/>
              <a:gd name="connsiteY268" fmla="*/ 1149032 h 3308350"/>
              <a:gd name="connsiteX269" fmla="*/ 1230948 w 2178050"/>
              <a:gd name="connsiteY269" fmla="*/ 1146492 h 3308350"/>
              <a:gd name="connsiteX270" fmla="*/ 1230313 w 2178050"/>
              <a:gd name="connsiteY270" fmla="*/ 1168082 h 3308350"/>
              <a:gd name="connsiteX271" fmla="*/ 1230313 w 2178050"/>
              <a:gd name="connsiteY271" fmla="*/ 1168082 h 3308350"/>
              <a:gd name="connsiteX272" fmla="*/ 1230313 w 2178050"/>
              <a:gd name="connsiteY272" fmla="*/ 1168082 h 3308350"/>
              <a:gd name="connsiteX273" fmla="*/ 745808 w 2178050"/>
              <a:gd name="connsiteY273" fmla="*/ 1414463 h 3308350"/>
              <a:gd name="connsiteX274" fmla="*/ 745808 w 2178050"/>
              <a:gd name="connsiteY274" fmla="*/ 1414463 h 3308350"/>
              <a:gd name="connsiteX275" fmla="*/ 833438 w 2178050"/>
              <a:gd name="connsiteY275" fmla="*/ 1248092 h 3308350"/>
              <a:gd name="connsiteX276" fmla="*/ 796608 w 2178050"/>
              <a:gd name="connsiteY276" fmla="*/ 1343978 h 3308350"/>
              <a:gd name="connsiteX277" fmla="*/ 773113 w 2178050"/>
              <a:gd name="connsiteY277" fmla="*/ 1373822 h 3308350"/>
              <a:gd name="connsiteX278" fmla="*/ 745808 w 2178050"/>
              <a:gd name="connsiteY278" fmla="*/ 1414463 h 3308350"/>
              <a:gd name="connsiteX279" fmla="*/ 745808 w 2178050"/>
              <a:gd name="connsiteY279" fmla="*/ 1414463 h 3308350"/>
              <a:gd name="connsiteX280" fmla="*/ 841058 w 2178050"/>
              <a:gd name="connsiteY280" fmla="*/ 1291907 h 3308350"/>
              <a:gd name="connsiteX281" fmla="*/ 841058 w 2178050"/>
              <a:gd name="connsiteY281" fmla="*/ 1291907 h 3308350"/>
              <a:gd name="connsiteX282" fmla="*/ 867093 w 2178050"/>
              <a:gd name="connsiteY282" fmla="*/ 1256982 h 3308350"/>
              <a:gd name="connsiteX283" fmla="*/ 860108 w 2178050"/>
              <a:gd name="connsiteY283" fmla="*/ 1272222 h 3308350"/>
              <a:gd name="connsiteX284" fmla="*/ 841058 w 2178050"/>
              <a:gd name="connsiteY284" fmla="*/ 1291907 h 3308350"/>
              <a:gd name="connsiteX285" fmla="*/ 841058 w 2178050"/>
              <a:gd name="connsiteY285" fmla="*/ 1291907 h 3308350"/>
              <a:gd name="connsiteX286" fmla="*/ 811847 w 2178050"/>
              <a:gd name="connsiteY286" fmla="*/ 1151572 h 3308350"/>
              <a:gd name="connsiteX287" fmla="*/ 811847 w 2178050"/>
              <a:gd name="connsiteY287" fmla="*/ 1151572 h 3308350"/>
              <a:gd name="connsiteX288" fmla="*/ 980758 w 2178050"/>
              <a:gd name="connsiteY288" fmla="*/ 1042352 h 3308350"/>
              <a:gd name="connsiteX289" fmla="*/ 992822 w 2178050"/>
              <a:gd name="connsiteY289" fmla="*/ 1048703 h 3308350"/>
              <a:gd name="connsiteX290" fmla="*/ 908368 w 2178050"/>
              <a:gd name="connsiteY290" fmla="*/ 1114742 h 3308350"/>
              <a:gd name="connsiteX291" fmla="*/ 811847 w 2178050"/>
              <a:gd name="connsiteY291" fmla="*/ 1151572 h 3308350"/>
              <a:gd name="connsiteX292" fmla="*/ 811847 w 2178050"/>
              <a:gd name="connsiteY292" fmla="*/ 1151572 h 3308350"/>
              <a:gd name="connsiteX293" fmla="*/ 1019493 w 2178050"/>
              <a:gd name="connsiteY293" fmla="*/ 976313 h 3308350"/>
              <a:gd name="connsiteX294" fmla="*/ 1019493 w 2178050"/>
              <a:gd name="connsiteY294" fmla="*/ 976313 h 3308350"/>
              <a:gd name="connsiteX295" fmla="*/ 1020763 w 2178050"/>
              <a:gd name="connsiteY295" fmla="*/ 976947 h 3308350"/>
              <a:gd name="connsiteX296" fmla="*/ 1013778 w 2178050"/>
              <a:gd name="connsiteY296" fmla="*/ 982027 h 3308350"/>
              <a:gd name="connsiteX297" fmla="*/ 1011238 w 2178050"/>
              <a:gd name="connsiteY297" fmla="*/ 981392 h 3308350"/>
              <a:gd name="connsiteX298" fmla="*/ 1019493 w 2178050"/>
              <a:gd name="connsiteY298" fmla="*/ 976313 h 3308350"/>
              <a:gd name="connsiteX299" fmla="*/ 1019493 w 2178050"/>
              <a:gd name="connsiteY299" fmla="*/ 976313 h 3308350"/>
              <a:gd name="connsiteX300" fmla="*/ 1061403 w 2178050"/>
              <a:gd name="connsiteY300" fmla="*/ 996632 h 3308350"/>
              <a:gd name="connsiteX301" fmla="*/ 1061403 w 2178050"/>
              <a:gd name="connsiteY301" fmla="*/ 996632 h 3308350"/>
              <a:gd name="connsiteX302" fmla="*/ 1061403 w 2178050"/>
              <a:gd name="connsiteY302" fmla="*/ 996632 h 3308350"/>
              <a:gd name="connsiteX303" fmla="*/ 1062673 w 2178050"/>
              <a:gd name="connsiteY303" fmla="*/ 995363 h 3308350"/>
              <a:gd name="connsiteX304" fmla="*/ 1061403 w 2178050"/>
              <a:gd name="connsiteY304" fmla="*/ 996632 h 3308350"/>
              <a:gd name="connsiteX305" fmla="*/ 1061403 w 2178050"/>
              <a:gd name="connsiteY305" fmla="*/ 996632 h 3308350"/>
              <a:gd name="connsiteX306" fmla="*/ 990283 w 2178050"/>
              <a:gd name="connsiteY306" fmla="*/ 995363 h 3308350"/>
              <a:gd name="connsiteX307" fmla="*/ 990283 w 2178050"/>
              <a:gd name="connsiteY307" fmla="*/ 995363 h 3308350"/>
              <a:gd name="connsiteX308" fmla="*/ 994093 w 2178050"/>
              <a:gd name="connsiteY308" fmla="*/ 997267 h 3308350"/>
              <a:gd name="connsiteX309" fmla="*/ 976947 w 2178050"/>
              <a:gd name="connsiteY309" fmla="*/ 1009967 h 3308350"/>
              <a:gd name="connsiteX310" fmla="*/ 970597 w 2178050"/>
              <a:gd name="connsiteY310" fmla="*/ 1008063 h 3308350"/>
              <a:gd name="connsiteX311" fmla="*/ 990283 w 2178050"/>
              <a:gd name="connsiteY311" fmla="*/ 995363 h 3308350"/>
              <a:gd name="connsiteX312" fmla="*/ 990283 w 2178050"/>
              <a:gd name="connsiteY312" fmla="*/ 995363 h 3308350"/>
              <a:gd name="connsiteX313" fmla="*/ 1030922 w 2178050"/>
              <a:gd name="connsiteY313" fmla="*/ 1012507 h 3308350"/>
              <a:gd name="connsiteX314" fmla="*/ 1030922 w 2178050"/>
              <a:gd name="connsiteY314" fmla="*/ 1012507 h 3308350"/>
              <a:gd name="connsiteX315" fmla="*/ 1036638 w 2178050"/>
              <a:gd name="connsiteY315" fmla="*/ 1015047 h 3308350"/>
              <a:gd name="connsiteX316" fmla="*/ 1025843 w 2178050"/>
              <a:gd name="connsiteY316" fmla="*/ 1023302 h 3308350"/>
              <a:gd name="connsiteX317" fmla="*/ 1016953 w 2178050"/>
              <a:gd name="connsiteY317" fmla="*/ 1020763 h 3308350"/>
              <a:gd name="connsiteX318" fmla="*/ 1030922 w 2178050"/>
              <a:gd name="connsiteY318" fmla="*/ 1012507 h 3308350"/>
              <a:gd name="connsiteX319" fmla="*/ 1030922 w 2178050"/>
              <a:gd name="connsiteY319" fmla="*/ 1012507 h 3308350"/>
              <a:gd name="connsiteX320" fmla="*/ 1102678 w 2178050"/>
              <a:gd name="connsiteY320" fmla="*/ 1045527 h 3308350"/>
              <a:gd name="connsiteX321" fmla="*/ 1102678 w 2178050"/>
              <a:gd name="connsiteY321" fmla="*/ 1045527 h 3308350"/>
              <a:gd name="connsiteX322" fmla="*/ 1109028 w 2178050"/>
              <a:gd name="connsiteY322" fmla="*/ 1048703 h 3308350"/>
              <a:gd name="connsiteX323" fmla="*/ 1102043 w 2178050"/>
              <a:gd name="connsiteY323" fmla="*/ 1046163 h 3308350"/>
              <a:gd name="connsiteX324" fmla="*/ 1102678 w 2178050"/>
              <a:gd name="connsiteY324" fmla="*/ 1045527 h 330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</a:cxnLst>
            <a:rect l="l" t="t" r="r" b="b"/>
            <a:pathLst>
              <a:path w="2178050" h="3308350">
                <a:moveTo>
                  <a:pt x="1257618" y="1235392"/>
                </a:moveTo>
                <a:cubicBezTo>
                  <a:pt x="1255078" y="1248728"/>
                  <a:pt x="1253173" y="1262697"/>
                  <a:pt x="1251903" y="1276032"/>
                </a:cubicBezTo>
                <a:cubicBezTo>
                  <a:pt x="1248728" y="1260157"/>
                  <a:pt x="1246188" y="1244917"/>
                  <a:pt x="1243648" y="1229042"/>
                </a:cubicBezTo>
                <a:cubicBezTo>
                  <a:pt x="1244918" y="1217613"/>
                  <a:pt x="1246188" y="1206182"/>
                  <a:pt x="1247458" y="1194753"/>
                </a:cubicBezTo>
                <a:lnTo>
                  <a:pt x="1251903" y="1183322"/>
                </a:lnTo>
                <a:cubicBezTo>
                  <a:pt x="1253173" y="1201738"/>
                  <a:pt x="1255713" y="1218882"/>
                  <a:pt x="1257618" y="1235392"/>
                </a:cubicBezTo>
                <a:lnTo>
                  <a:pt x="1257618" y="1235392"/>
                </a:lnTo>
                <a:close/>
                <a:moveTo>
                  <a:pt x="1725612" y="1148397"/>
                </a:moveTo>
                <a:lnTo>
                  <a:pt x="1725612" y="1148397"/>
                </a:lnTo>
                <a:cubicBezTo>
                  <a:pt x="1882458" y="1201738"/>
                  <a:pt x="2028508" y="1283653"/>
                  <a:pt x="2112963" y="1411922"/>
                </a:cubicBezTo>
                <a:cubicBezTo>
                  <a:pt x="2031683" y="1255078"/>
                  <a:pt x="1814512" y="1149667"/>
                  <a:pt x="1594168" y="1082357"/>
                </a:cubicBezTo>
                <a:cubicBezTo>
                  <a:pt x="1539558" y="1059497"/>
                  <a:pt x="1479233" y="1037907"/>
                  <a:pt x="1410018" y="1016317"/>
                </a:cubicBezTo>
                <a:cubicBezTo>
                  <a:pt x="1400493" y="1011238"/>
                  <a:pt x="1390968" y="1006157"/>
                  <a:pt x="1381443" y="1001077"/>
                </a:cubicBezTo>
                <a:lnTo>
                  <a:pt x="1382078" y="998538"/>
                </a:lnTo>
                <a:lnTo>
                  <a:pt x="1378903" y="999807"/>
                </a:lnTo>
                <a:cubicBezTo>
                  <a:pt x="1356678" y="989013"/>
                  <a:pt x="1333183" y="978217"/>
                  <a:pt x="1304608" y="967422"/>
                </a:cubicBezTo>
                <a:cubicBezTo>
                  <a:pt x="1381443" y="971867"/>
                  <a:pt x="1434148" y="964247"/>
                  <a:pt x="1514158" y="1009332"/>
                </a:cubicBezTo>
                <a:cubicBezTo>
                  <a:pt x="1457643" y="955992"/>
                  <a:pt x="1432243" y="944563"/>
                  <a:pt x="1335088" y="910272"/>
                </a:cubicBezTo>
                <a:cubicBezTo>
                  <a:pt x="1432878" y="921067"/>
                  <a:pt x="1484948" y="940117"/>
                  <a:pt x="1528128" y="978852"/>
                </a:cubicBezTo>
                <a:cubicBezTo>
                  <a:pt x="1507808" y="936942"/>
                  <a:pt x="1480503" y="896302"/>
                  <a:pt x="1413828" y="874713"/>
                </a:cubicBezTo>
                <a:cubicBezTo>
                  <a:pt x="1486853" y="885507"/>
                  <a:pt x="1517333" y="895032"/>
                  <a:pt x="1574483" y="949007"/>
                </a:cubicBezTo>
                <a:cubicBezTo>
                  <a:pt x="1554798" y="907732"/>
                  <a:pt x="1528763" y="865822"/>
                  <a:pt x="1465898" y="846772"/>
                </a:cubicBezTo>
                <a:cubicBezTo>
                  <a:pt x="1548448" y="852488"/>
                  <a:pt x="1584643" y="889952"/>
                  <a:pt x="1641793" y="937577"/>
                </a:cubicBezTo>
                <a:cubicBezTo>
                  <a:pt x="1600518" y="884238"/>
                  <a:pt x="1567498" y="839788"/>
                  <a:pt x="1474788" y="810577"/>
                </a:cubicBezTo>
                <a:cubicBezTo>
                  <a:pt x="1555433" y="830263"/>
                  <a:pt x="1592898" y="846138"/>
                  <a:pt x="1650048" y="893127"/>
                </a:cubicBezTo>
                <a:cubicBezTo>
                  <a:pt x="1616393" y="853757"/>
                  <a:pt x="1606868" y="830897"/>
                  <a:pt x="1544003" y="801688"/>
                </a:cubicBezTo>
                <a:cubicBezTo>
                  <a:pt x="1610678" y="820738"/>
                  <a:pt x="1634808" y="835977"/>
                  <a:pt x="1683068" y="874077"/>
                </a:cubicBezTo>
                <a:cubicBezTo>
                  <a:pt x="1660208" y="835977"/>
                  <a:pt x="1636712" y="811847"/>
                  <a:pt x="1578928" y="782002"/>
                </a:cubicBezTo>
                <a:cubicBezTo>
                  <a:pt x="1650048" y="795972"/>
                  <a:pt x="1674178" y="801688"/>
                  <a:pt x="1719262" y="841692"/>
                </a:cubicBezTo>
                <a:cubicBezTo>
                  <a:pt x="1683703" y="784542"/>
                  <a:pt x="1671003" y="778192"/>
                  <a:pt x="1590993" y="736917"/>
                </a:cubicBezTo>
                <a:cubicBezTo>
                  <a:pt x="1679893" y="761047"/>
                  <a:pt x="1739583" y="780097"/>
                  <a:pt x="1803083" y="846138"/>
                </a:cubicBezTo>
                <a:cubicBezTo>
                  <a:pt x="1773873" y="788988"/>
                  <a:pt x="1723708" y="743902"/>
                  <a:pt x="1651318" y="714057"/>
                </a:cubicBezTo>
                <a:cubicBezTo>
                  <a:pt x="1733868" y="724852"/>
                  <a:pt x="1771333" y="744538"/>
                  <a:pt x="1852612" y="796607"/>
                </a:cubicBezTo>
                <a:cubicBezTo>
                  <a:pt x="1811337" y="746442"/>
                  <a:pt x="1744028" y="691197"/>
                  <a:pt x="1680528" y="660717"/>
                </a:cubicBezTo>
                <a:cubicBezTo>
                  <a:pt x="1771333" y="664527"/>
                  <a:pt x="1888173" y="746442"/>
                  <a:pt x="1952943" y="791527"/>
                </a:cubicBezTo>
                <a:cubicBezTo>
                  <a:pt x="1916112" y="738822"/>
                  <a:pt x="1805623" y="645477"/>
                  <a:pt x="1752918" y="627697"/>
                </a:cubicBezTo>
                <a:cubicBezTo>
                  <a:pt x="1842453" y="649922"/>
                  <a:pt x="1952943" y="706438"/>
                  <a:pt x="2010728" y="770572"/>
                </a:cubicBezTo>
                <a:cubicBezTo>
                  <a:pt x="1977708" y="710247"/>
                  <a:pt x="1878648" y="624522"/>
                  <a:pt x="1812608" y="602297"/>
                </a:cubicBezTo>
                <a:cubicBezTo>
                  <a:pt x="1926273" y="625157"/>
                  <a:pt x="2011998" y="692467"/>
                  <a:pt x="2093278" y="757872"/>
                </a:cubicBezTo>
                <a:cubicBezTo>
                  <a:pt x="2055812" y="708342"/>
                  <a:pt x="1966278" y="620713"/>
                  <a:pt x="1910398" y="598488"/>
                </a:cubicBezTo>
                <a:cubicBezTo>
                  <a:pt x="2011362" y="611188"/>
                  <a:pt x="2112963" y="696277"/>
                  <a:pt x="2174558" y="752157"/>
                </a:cubicBezTo>
                <a:cubicBezTo>
                  <a:pt x="2071687" y="599122"/>
                  <a:pt x="1908493" y="507682"/>
                  <a:pt x="1767523" y="523557"/>
                </a:cubicBezTo>
                <a:cubicBezTo>
                  <a:pt x="1578293" y="544513"/>
                  <a:pt x="1415733" y="686117"/>
                  <a:pt x="1281748" y="853122"/>
                </a:cubicBezTo>
                <a:cubicBezTo>
                  <a:pt x="1339533" y="527367"/>
                  <a:pt x="1333183" y="183197"/>
                  <a:pt x="1124268" y="33338"/>
                </a:cubicBezTo>
                <a:cubicBezTo>
                  <a:pt x="1272223" y="171132"/>
                  <a:pt x="1302068" y="381952"/>
                  <a:pt x="1278573" y="601027"/>
                </a:cubicBezTo>
                <a:cubicBezTo>
                  <a:pt x="1273493" y="487997"/>
                  <a:pt x="1253173" y="378142"/>
                  <a:pt x="1215708" y="269557"/>
                </a:cubicBezTo>
                <a:cubicBezTo>
                  <a:pt x="1168718" y="131763"/>
                  <a:pt x="1060768" y="56197"/>
                  <a:pt x="959803" y="4763"/>
                </a:cubicBezTo>
                <a:cubicBezTo>
                  <a:pt x="1027113" y="53022"/>
                  <a:pt x="1085533" y="111442"/>
                  <a:pt x="1130618" y="186372"/>
                </a:cubicBezTo>
                <a:cubicBezTo>
                  <a:pt x="1087438" y="144463"/>
                  <a:pt x="1041083" y="108267"/>
                  <a:pt x="989647" y="82867"/>
                </a:cubicBezTo>
                <a:cubicBezTo>
                  <a:pt x="1065213" y="142557"/>
                  <a:pt x="1122363" y="209232"/>
                  <a:pt x="1169353" y="278447"/>
                </a:cubicBezTo>
                <a:cubicBezTo>
                  <a:pt x="1121728" y="227647"/>
                  <a:pt x="1073468" y="181292"/>
                  <a:pt x="1014413" y="165417"/>
                </a:cubicBezTo>
                <a:cubicBezTo>
                  <a:pt x="1079818" y="207963"/>
                  <a:pt x="1119823" y="263207"/>
                  <a:pt x="1145858" y="327342"/>
                </a:cubicBezTo>
                <a:cubicBezTo>
                  <a:pt x="1107758" y="286702"/>
                  <a:pt x="1065848" y="253682"/>
                  <a:pt x="1020763" y="228917"/>
                </a:cubicBezTo>
                <a:cubicBezTo>
                  <a:pt x="1078548" y="282257"/>
                  <a:pt x="1127443" y="354013"/>
                  <a:pt x="1172528" y="432752"/>
                </a:cubicBezTo>
                <a:cubicBezTo>
                  <a:pt x="1118553" y="387667"/>
                  <a:pt x="1062038" y="354647"/>
                  <a:pt x="1001078" y="339407"/>
                </a:cubicBezTo>
                <a:cubicBezTo>
                  <a:pt x="1088073" y="382588"/>
                  <a:pt x="1142683" y="449263"/>
                  <a:pt x="1183323" y="524827"/>
                </a:cubicBezTo>
                <a:cubicBezTo>
                  <a:pt x="1126173" y="471488"/>
                  <a:pt x="1065848" y="421322"/>
                  <a:pt x="989647" y="397192"/>
                </a:cubicBezTo>
                <a:cubicBezTo>
                  <a:pt x="1071563" y="448627"/>
                  <a:pt x="1130618" y="519747"/>
                  <a:pt x="1189673" y="590232"/>
                </a:cubicBezTo>
                <a:cubicBezTo>
                  <a:pt x="1119823" y="534988"/>
                  <a:pt x="1048703" y="484188"/>
                  <a:pt x="973138" y="453072"/>
                </a:cubicBezTo>
                <a:cubicBezTo>
                  <a:pt x="1044258" y="505142"/>
                  <a:pt x="1105218" y="561657"/>
                  <a:pt x="1156653" y="621982"/>
                </a:cubicBezTo>
                <a:cubicBezTo>
                  <a:pt x="1105853" y="581977"/>
                  <a:pt x="1053148" y="545782"/>
                  <a:pt x="995363" y="521017"/>
                </a:cubicBezTo>
                <a:cubicBezTo>
                  <a:pt x="1059498" y="559752"/>
                  <a:pt x="1109028" y="609917"/>
                  <a:pt x="1154748" y="663257"/>
                </a:cubicBezTo>
                <a:cubicBezTo>
                  <a:pt x="1102043" y="618172"/>
                  <a:pt x="1050608" y="577532"/>
                  <a:pt x="1000443" y="547688"/>
                </a:cubicBezTo>
                <a:cubicBezTo>
                  <a:pt x="1074103" y="599122"/>
                  <a:pt x="1125538" y="665163"/>
                  <a:pt x="1177608" y="731202"/>
                </a:cubicBezTo>
                <a:cubicBezTo>
                  <a:pt x="1112203" y="658177"/>
                  <a:pt x="1045528" y="590232"/>
                  <a:pt x="971233" y="552767"/>
                </a:cubicBezTo>
                <a:cubicBezTo>
                  <a:pt x="1041718" y="612457"/>
                  <a:pt x="1094423" y="681038"/>
                  <a:pt x="1135063" y="754697"/>
                </a:cubicBezTo>
                <a:cubicBezTo>
                  <a:pt x="1091248" y="705167"/>
                  <a:pt x="1046797" y="657542"/>
                  <a:pt x="997903" y="638492"/>
                </a:cubicBezTo>
                <a:cubicBezTo>
                  <a:pt x="1061403" y="693102"/>
                  <a:pt x="1107123" y="754063"/>
                  <a:pt x="1147763" y="816927"/>
                </a:cubicBezTo>
                <a:cubicBezTo>
                  <a:pt x="1100138" y="765492"/>
                  <a:pt x="1051878" y="718502"/>
                  <a:pt x="999172" y="689292"/>
                </a:cubicBezTo>
                <a:cubicBezTo>
                  <a:pt x="1071563" y="757872"/>
                  <a:pt x="1135698" y="835342"/>
                  <a:pt x="1199833" y="913447"/>
                </a:cubicBezTo>
                <a:cubicBezTo>
                  <a:pt x="1128078" y="839152"/>
                  <a:pt x="1055688" y="768667"/>
                  <a:pt x="978218" y="716597"/>
                </a:cubicBezTo>
                <a:cubicBezTo>
                  <a:pt x="1022668" y="756602"/>
                  <a:pt x="1060768" y="800417"/>
                  <a:pt x="1096963" y="847407"/>
                </a:cubicBezTo>
                <a:cubicBezTo>
                  <a:pt x="1084263" y="844232"/>
                  <a:pt x="1071563" y="841057"/>
                  <a:pt x="1063308" y="840422"/>
                </a:cubicBezTo>
                <a:lnTo>
                  <a:pt x="1065213" y="846772"/>
                </a:lnTo>
                <a:cubicBezTo>
                  <a:pt x="1056323" y="838517"/>
                  <a:pt x="1046797" y="830897"/>
                  <a:pt x="1037908" y="823277"/>
                </a:cubicBezTo>
                <a:cubicBezTo>
                  <a:pt x="953453" y="699452"/>
                  <a:pt x="866458" y="612457"/>
                  <a:pt x="735648" y="516572"/>
                </a:cubicBezTo>
                <a:cubicBezTo>
                  <a:pt x="609918" y="422592"/>
                  <a:pt x="416243" y="371157"/>
                  <a:pt x="295593" y="397192"/>
                </a:cubicBezTo>
                <a:cubicBezTo>
                  <a:pt x="398463" y="398463"/>
                  <a:pt x="514668" y="423863"/>
                  <a:pt x="596583" y="466407"/>
                </a:cubicBezTo>
                <a:cubicBezTo>
                  <a:pt x="537528" y="448627"/>
                  <a:pt x="431483" y="436563"/>
                  <a:pt x="368618" y="447992"/>
                </a:cubicBezTo>
                <a:cubicBezTo>
                  <a:pt x="478473" y="450532"/>
                  <a:pt x="611188" y="480377"/>
                  <a:pt x="685483" y="524827"/>
                </a:cubicBezTo>
                <a:cubicBezTo>
                  <a:pt x="617538" y="501967"/>
                  <a:pt x="492443" y="482282"/>
                  <a:pt x="437833" y="490538"/>
                </a:cubicBezTo>
                <a:cubicBezTo>
                  <a:pt x="514668" y="500063"/>
                  <a:pt x="657543" y="529272"/>
                  <a:pt x="718503" y="570547"/>
                </a:cubicBezTo>
                <a:cubicBezTo>
                  <a:pt x="663893" y="552132"/>
                  <a:pt x="597853" y="545782"/>
                  <a:pt x="536893" y="550227"/>
                </a:cubicBezTo>
                <a:cubicBezTo>
                  <a:pt x="614363" y="571182"/>
                  <a:pt x="715963" y="590232"/>
                  <a:pt x="800418" y="635317"/>
                </a:cubicBezTo>
                <a:cubicBezTo>
                  <a:pt x="731203" y="619442"/>
                  <a:pt x="700723" y="625157"/>
                  <a:pt x="644843" y="635317"/>
                </a:cubicBezTo>
                <a:cubicBezTo>
                  <a:pt x="729298" y="641667"/>
                  <a:pt x="792163" y="660082"/>
                  <a:pt x="871538" y="704532"/>
                </a:cubicBezTo>
                <a:cubicBezTo>
                  <a:pt x="794068" y="682942"/>
                  <a:pt x="746443" y="675957"/>
                  <a:pt x="673418" y="684847"/>
                </a:cubicBezTo>
                <a:cubicBezTo>
                  <a:pt x="768033" y="695642"/>
                  <a:pt x="823913" y="719772"/>
                  <a:pt x="902018" y="755967"/>
                </a:cubicBezTo>
                <a:cubicBezTo>
                  <a:pt x="813753" y="737552"/>
                  <a:pt x="782638" y="727392"/>
                  <a:pt x="696913" y="735013"/>
                </a:cubicBezTo>
                <a:cubicBezTo>
                  <a:pt x="783908" y="750252"/>
                  <a:pt x="818197" y="763588"/>
                  <a:pt x="895668" y="792797"/>
                </a:cubicBezTo>
                <a:cubicBezTo>
                  <a:pt x="831533" y="779463"/>
                  <a:pt x="808672" y="784542"/>
                  <a:pt x="749618" y="785813"/>
                </a:cubicBezTo>
                <a:cubicBezTo>
                  <a:pt x="822643" y="792797"/>
                  <a:pt x="853758" y="807402"/>
                  <a:pt x="922338" y="832802"/>
                </a:cubicBezTo>
                <a:cubicBezTo>
                  <a:pt x="853758" y="816292"/>
                  <a:pt x="827722" y="810577"/>
                  <a:pt x="770572" y="805497"/>
                </a:cubicBezTo>
                <a:cubicBezTo>
                  <a:pt x="858838" y="819467"/>
                  <a:pt x="902018" y="845502"/>
                  <a:pt x="983297" y="878522"/>
                </a:cubicBezTo>
                <a:cubicBezTo>
                  <a:pt x="887413" y="844867"/>
                  <a:pt x="830263" y="824547"/>
                  <a:pt x="750253" y="822007"/>
                </a:cubicBezTo>
                <a:cubicBezTo>
                  <a:pt x="841693" y="843597"/>
                  <a:pt x="898208" y="867727"/>
                  <a:pt x="966153" y="912177"/>
                </a:cubicBezTo>
                <a:cubicBezTo>
                  <a:pt x="900747" y="888682"/>
                  <a:pt x="874713" y="870902"/>
                  <a:pt x="825818" y="873442"/>
                </a:cubicBezTo>
                <a:cubicBezTo>
                  <a:pt x="868997" y="884238"/>
                  <a:pt x="899478" y="896938"/>
                  <a:pt x="928688" y="911542"/>
                </a:cubicBezTo>
                <a:cubicBezTo>
                  <a:pt x="717868" y="880427"/>
                  <a:pt x="570548" y="888682"/>
                  <a:pt x="373698" y="943292"/>
                </a:cubicBezTo>
                <a:cubicBezTo>
                  <a:pt x="218758" y="985838"/>
                  <a:pt x="55562" y="1116647"/>
                  <a:pt x="4763" y="1238567"/>
                </a:cubicBezTo>
                <a:cubicBezTo>
                  <a:pt x="68262" y="1150938"/>
                  <a:pt x="149542" y="1084263"/>
                  <a:pt x="236538" y="1043622"/>
                </a:cubicBezTo>
                <a:cubicBezTo>
                  <a:pt x="185103" y="1082357"/>
                  <a:pt x="93662" y="1194753"/>
                  <a:pt x="65087" y="1257617"/>
                </a:cubicBezTo>
                <a:cubicBezTo>
                  <a:pt x="134938" y="1164907"/>
                  <a:pt x="244158" y="1053147"/>
                  <a:pt x="327978" y="1020763"/>
                </a:cubicBezTo>
                <a:cubicBezTo>
                  <a:pt x="267018" y="1063307"/>
                  <a:pt x="169863" y="1175067"/>
                  <a:pt x="143828" y="1228407"/>
                </a:cubicBezTo>
                <a:cubicBezTo>
                  <a:pt x="199073" y="1169353"/>
                  <a:pt x="314643" y="1048067"/>
                  <a:pt x="387033" y="1024572"/>
                </a:cubicBezTo>
                <a:cubicBezTo>
                  <a:pt x="338138" y="1058863"/>
                  <a:pt x="227013" y="1183322"/>
                  <a:pt x="193992" y="1239203"/>
                </a:cubicBezTo>
                <a:cubicBezTo>
                  <a:pt x="259398" y="1187132"/>
                  <a:pt x="387033" y="1060767"/>
                  <a:pt x="478473" y="1019492"/>
                </a:cubicBezTo>
                <a:cubicBezTo>
                  <a:pt x="422593" y="1067753"/>
                  <a:pt x="359093" y="1150938"/>
                  <a:pt x="333693" y="1205547"/>
                </a:cubicBezTo>
                <a:cubicBezTo>
                  <a:pt x="390843" y="1137603"/>
                  <a:pt x="494983" y="1043622"/>
                  <a:pt x="581978" y="1006157"/>
                </a:cubicBezTo>
                <a:cubicBezTo>
                  <a:pt x="515938" y="1057592"/>
                  <a:pt x="438468" y="1135063"/>
                  <a:pt x="401002" y="1203642"/>
                </a:cubicBezTo>
                <a:cubicBezTo>
                  <a:pt x="468313" y="1129982"/>
                  <a:pt x="606108" y="1009967"/>
                  <a:pt x="685483" y="968692"/>
                </a:cubicBezTo>
                <a:cubicBezTo>
                  <a:pt x="615633" y="1031557"/>
                  <a:pt x="511493" y="1119822"/>
                  <a:pt x="465773" y="1198563"/>
                </a:cubicBezTo>
                <a:cubicBezTo>
                  <a:pt x="531813" y="1134428"/>
                  <a:pt x="641033" y="1045527"/>
                  <a:pt x="713423" y="999172"/>
                </a:cubicBezTo>
                <a:cubicBezTo>
                  <a:pt x="663258" y="1044892"/>
                  <a:pt x="576898" y="1136967"/>
                  <a:pt x="541973" y="1188403"/>
                </a:cubicBezTo>
                <a:cubicBezTo>
                  <a:pt x="592773" y="1130617"/>
                  <a:pt x="700723" y="1044892"/>
                  <a:pt x="764222" y="1004252"/>
                </a:cubicBezTo>
                <a:cubicBezTo>
                  <a:pt x="707708" y="1051242"/>
                  <a:pt x="610553" y="1138872"/>
                  <a:pt x="571183" y="1184592"/>
                </a:cubicBezTo>
                <a:cubicBezTo>
                  <a:pt x="637223" y="1118553"/>
                  <a:pt x="762318" y="1030922"/>
                  <a:pt x="840422" y="983932"/>
                </a:cubicBezTo>
                <a:cubicBezTo>
                  <a:pt x="752793" y="1042988"/>
                  <a:pt x="623888" y="1146492"/>
                  <a:pt x="573088" y="1213167"/>
                </a:cubicBezTo>
                <a:cubicBezTo>
                  <a:pt x="647383" y="1149667"/>
                  <a:pt x="779463" y="1049338"/>
                  <a:pt x="859472" y="1022032"/>
                </a:cubicBezTo>
                <a:cubicBezTo>
                  <a:pt x="799783" y="1062038"/>
                  <a:pt x="715328" y="1112838"/>
                  <a:pt x="687388" y="1156653"/>
                </a:cubicBezTo>
                <a:cubicBezTo>
                  <a:pt x="754063" y="1100772"/>
                  <a:pt x="851218" y="1049338"/>
                  <a:pt x="924243" y="1012507"/>
                </a:cubicBezTo>
                <a:lnTo>
                  <a:pt x="924878" y="1012507"/>
                </a:lnTo>
                <a:cubicBezTo>
                  <a:pt x="862013" y="1055688"/>
                  <a:pt x="755333" y="1138238"/>
                  <a:pt x="715963" y="1184592"/>
                </a:cubicBezTo>
                <a:cubicBezTo>
                  <a:pt x="775653" y="1138238"/>
                  <a:pt x="865822" y="1076007"/>
                  <a:pt x="946468" y="1023302"/>
                </a:cubicBezTo>
                <a:lnTo>
                  <a:pt x="953453" y="1027113"/>
                </a:lnTo>
                <a:cubicBezTo>
                  <a:pt x="895033" y="1070928"/>
                  <a:pt x="832168" y="1120457"/>
                  <a:pt x="783908" y="1163638"/>
                </a:cubicBezTo>
                <a:cubicBezTo>
                  <a:pt x="712153" y="1197928"/>
                  <a:pt x="644843" y="1240472"/>
                  <a:pt x="584518" y="1294447"/>
                </a:cubicBezTo>
                <a:cubicBezTo>
                  <a:pt x="471488" y="1395413"/>
                  <a:pt x="401638" y="1556702"/>
                  <a:pt x="411163" y="1697038"/>
                </a:cubicBezTo>
                <a:cubicBezTo>
                  <a:pt x="425768" y="1627822"/>
                  <a:pt x="453708" y="1515427"/>
                  <a:pt x="521018" y="1433513"/>
                </a:cubicBezTo>
                <a:cubicBezTo>
                  <a:pt x="491808" y="1484947"/>
                  <a:pt x="474663" y="1588452"/>
                  <a:pt x="474663" y="1637347"/>
                </a:cubicBezTo>
                <a:cubicBezTo>
                  <a:pt x="498158" y="1549083"/>
                  <a:pt x="524193" y="1456372"/>
                  <a:pt x="595313" y="1361122"/>
                </a:cubicBezTo>
                <a:cubicBezTo>
                  <a:pt x="559118" y="1420177"/>
                  <a:pt x="533718" y="1530667"/>
                  <a:pt x="543243" y="1580197"/>
                </a:cubicBezTo>
                <a:cubicBezTo>
                  <a:pt x="550228" y="1509713"/>
                  <a:pt x="601028" y="1403032"/>
                  <a:pt x="654368" y="1326197"/>
                </a:cubicBezTo>
                <a:cubicBezTo>
                  <a:pt x="625158" y="1373822"/>
                  <a:pt x="595948" y="1495742"/>
                  <a:pt x="597853" y="1545272"/>
                </a:cubicBezTo>
                <a:cubicBezTo>
                  <a:pt x="620713" y="1477963"/>
                  <a:pt x="660718" y="1356042"/>
                  <a:pt x="726123" y="1284922"/>
                </a:cubicBezTo>
                <a:cubicBezTo>
                  <a:pt x="696278" y="1345882"/>
                  <a:pt x="677228" y="1419542"/>
                  <a:pt x="674688" y="1470977"/>
                </a:cubicBezTo>
                <a:cubicBezTo>
                  <a:pt x="705803" y="1387792"/>
                  <a:pt x="722948" y="1351597"/>
                  <a:pt x="777558" y="1284288"/>
                </a:cubicBezTo>
                <a:cubicBezTo>
                  <a:pt x="745808" y="1342707"/>
                  <a:pt x="731838" y="1392872"/>
                  <a:pt x="735648" y="1434147"/>
                </a:cubicBezTo>
                <a:cubicBezTo>
                  <a:pt x="681673" y="1540827"/>
                  <a:pt x="663893" y="1683702"/>
                  <a:pt x="695643" y="1785938"/>
                </a:cubicBezTo>
                <a:cubicBezTo>
                  <a:pt x="686753" y="1684972"/>
                  <a:pt x="701358" y="1575117"/>
                  <a:pt x="737553" y="1501458"/>
                </a:cubicBezTo>
                <a:cubicBezTo>
                  <a:pt x="725488" y="1556702"/>
                  <a:pt x="722313" y="1658302"/>
                  <a:pt x="740728" y="1723072"/>
                </a:cubicBezTo>
                <a:cubicBezTo>
                  <a:pt x="733108" y="1615122"/>
                  <a:pt x="750253" y="1490027"/>
                  <a:pt x="788988" y="1423988"/>
                </a:cubicBezTo>
                <a:cubicBezTo>
                  <a:pt x="772478" y="1487488"/>
                  <a:pt x="763588" y="1606233"/>
                  <a:pt x="778193" y="1662113"/>
                </a:cubicBezTo>
                <a:cubicBezTo>
                  <a:pt x="780733" y="1588452"/>
                  <a:pt x="796608" y="1452563"/>
                  <a:pt x="832803" y="1399222"/>
                </a:cubicBezTo>
                <a:cubicBezTo>
                  <a:pt x="819468" y="1450022"/>
                  <a:pt x="818833" y="1513522"/>
                  <a:pt x="829628" y="1574483"/>
                </a:cubicBezTo>
                <a:cubicBezTo>
                  <a:pt x="843597" y="1501458"/>
                  <a:pt x="853122" y="1404938"/>
                  <a:pt x="891858" y="1329372"/>
                </a:cubicBezTo>
                <a:cubicBezTo>
                  <a:pt x="882333" y="1394778"/>
                  <a:pt x="891222" y="1425892"/>
                  <a:pt x="907097" y="1482408"/>
                </a:cubicBezTo>
                <a:cubicBezTo>
                  <a:pt x="905193" y="1400492"/>
                  <a:pt x="917893" y="1341438"/>
                  <a:pt x="956628" y="1270953"/>
                </a:cubicBezTo>
                <a:cubicBezTo>
                  <a:pt x="942022" y="1343978"/>
                  <a:pt x="939483" y="1389697"/>
                  <a:pt x="955993" y="1462722"/>
                </a:cubicBezTo>
                <a:cubicBezTo>
                  <a:pt x="957897" y="1371282"/>
                  <a:pt x="976947" y="1320482"/>
                  <a:pt x="1007428" y="1249997"/>
                </a:cubicBezTo>
                <a:cubicBezTo>
                  <a:pt x="997268" y="1333817"/>
                  <a:pt x="989647" y="1362392"/>
                  <a:pt x="1005522" y="1448117"/>
                </a:cubicBezTo>
                <a:cubicBezTo>
                  <a:pt x="1012508" y="1364932"/>
                  <a:pt x="1022668" y="1333817"/>
                  <a:pt x="1045528" y="1262063"/>
                </a:cubicBezTo>
                <a:cubicBezTo>
                  <a:pt x="1043622" y="1276667"/>
                  <a:pt x="1042988" y="1289367"/>
                  <a:pt x="1042353" y="1300797"/>
                </a:cubicBezTo>
                <a:lnTo>
                  <a:pt x="1042353" y="1301432"/>
                </a:lnTo>
                <a:lnTo>
                  <a:pt x="1042353" y="1300797"/>
                </a:lnTo>
                <a:cubicBezTo>
                  <a:pt x="1041718" y="1335722"/>
                  <a:pt x="1046797" y="1359853"/>
                  <a:pt x="1052513" y="1404303"/>
                </a:cubicBezTo>
                <a:cubicBezTo>
                  <a:pt x="1053148" y="1333817"/>
                  <a:pt x="1064578" y="1305242"/>
                  <a:pt x="1083628" y="1242378"/>
                </a:cubicBezTo>
                <a:cubicBezTo>
                  <a:pt x="1072833" y="1307147"/>
                  <a:pt x="1070293" y="1331913"/>
                  <a:pt x="1070293" y="1387157"/>
                </a:cubicBezTo>
                <a:cubicBezTo>
                  <a:pt x="1076008" y="1302703"/>
                  <a:pt x="1098233" y="1264603"/>
                  <a:pt x="1124903" y="1190307"/>
                </a:cubicBezTo>
                <a:cubicBezTo>
                  <a:pt x="1114743" y="1225232"/>
                  <a:pt x="1106488" y="1254442"/>
                  <a:pt x="1100773" y="1281747"/>
                </a:cubicBezTo>
                <a:lnTo>
                  <a:pt x="1091883" y="1305242"/>
                </a:lnTo>
                <a:lnTo>
                  <a:pt x="1097598" y="1298257"/>
                </a:lnTo>
                <a:cubicBezTo>
                  <a:pt x="1090613" y="1334453"/>
                  <a:pt x="1087438" y="1369378"/>
                  <a:pt x="1089978" y="1410652"/>
                </a:cubicBezTo>
                <a:cubicBezTo>
                  <a:pt x="1100773" y="1339532"/>
                  <a:pt x="1116013" y="1292542"/>
                  <a:pt x="1142683" y="1244917"/>
                </a:cubicBezTo>
                <a:cubicBezTo>
                  <a:pt x="1147128" y="1239838"/>
                  <a:pt x="1150938" y="1235392"/>
                  <a:pt x="1155383" y="1230947"/>
                </a:cubicBezTo>
                <a:lnTo>
                  <a:pt x="1155383" y="1234122"/>
                </a:lnTo>
                <a:cubicBezTo>
                  <a:pt x="1140778" y="1279842"/>
                  <a:pt x="1128713" y="1302703"/>
                  <a:pt x="1135698" y="1345247"/>
                </a:cubicBezTo>
                <a:cubicBezTo>
                  <a:pt x="1140778" y="1312228"/>
                  <a:pt x="1149033" y="1287463"/>
                  <a:pt x="1157923" y="1265238"/>
                </a:cubicBezTo>
                <a:cubicBezTo>
                  <a:pt x="1158558" y="1270953"/>
                  <a:pt x="1158558" y="1276667"/>
                  <a:pt x="1159193" y="1281747"/>
                </a:cubicBezTo>
                <a:cubicBezTo>
                  <a:pt x="1162368" y="1270953"/>
                  <a:pt x="1165543" y="1260157"/>
                  <a:pt x="1168083" y="1249363"/>
                </a:cubicBezTo>
                <a:cubicBezTo>
                  <a:pt x="1171258" y="1273492"/>
                  <a:pt x="1173163" y="1296988"/>
                  <a:pt x="1174433" y="1320482"/>
                </a:cubicBezTo>
                <a:cubicBezTo>
                  <a:pt x="1173798" y="1331913"/>
                  <a:pt x="1173163" y="1343342"/>
                  <a:pt x="1173798" y="1354772"/>
                </a:cubicBezTo>
                <a:lnTo>
                  <a:pt x="1175703" y="1345882"/>
                </a:lnTo>
                <a:cubicBezTo>
                  <a:pt x="1179513" y="1509713"/>
                  <a:pt x="1135698" y="1656397"/>
                  <a:pt x="994728" y="1730692"/>
                </a:cubicBezTo>
                <a:cubicBezTo>
                  <a:pt x="1138873" y="1677988"/>
                  <a:pt x="1195388" y="1532572"/>
                  <a:pt x="1204913" y="1359217"/>
                </a:cubicBezTo>
                <a:cubicBezTo>
                  <a:pt x="1255078" y="1640522"/>
                  <a:pt x="1193483" y="1821497"/>
                  <a:pt x="1135698" y="2003108"/>
                </a:cubicBezTo>
                <a:cubicBezTo>
                  <a:pt x="1033463" y="2325052"/>
                  <a:pt x="933133" y="2892108"/>
                  <a:pt x="902018" y="3304858"/>
                </a:cubicBezTo>
                <a:lnTo>
                  <a:pt x="1037908" y="3304858"/>
                </a:lnTo>
                <a:cubicBezTo>
                  <a:pt x="1041718" y="3297872"/>
                  <a:pt x="1045528" y="3290888"/>
                  <a:pt x="1049338" y="3283902"/>
                </a:cubicBezTo>
                <a:cubicBezTo>
                  <a:pt x="1053783" y="2868613"/>
                  <a:pt x="1108393" y="2320608"/>
                  <a:pt x="1206183" y="2039938"/>
                </a:cubicBezTo>
                <a:cubicBezTo>
                  <a:pt x="1305878" y="1754822"/>
                  <a:pt x="1302068" y="1577022"/>
                  <a:pt x="1278573" y="1425258"/>
                </a:cubicBezTo>
                <a:cubicBezTo>
                  <a:pt x="1305878" y="1359217"/>
                  <a:pt x="1309053" y="1304607"/>
                  <a:pt x="1315403" y="1215072"/>
                </a:cubicBezTo>
                <a:cubicBezTo>
                  <a:pt x="1314768" y="1295082"/>
                  <a:pt x="1323023" y="1340167"/>
                  <a:pt x="1300163" y="1420813"/>
                </a:cubicBezTo>
                <a:cubicBezTo>
                  <a:pt x="1318578" y="1369378"/>
                  <a:pt x="1324293" y="1345247"/>
                  <a:pt x="1335723" y="1280478"/>
                </a:cubicBezTo>
                <a:cubicBezTo>
                  <a:pt x="1332548" y="1347153"/>
                  <a:pt x="1333818" y="1378267"/>
                  <a:pt x="1310958" y="1443672"/>
                </a:cubicBezTo>
                <a:cubicBezTo>
                  <a:pt x="1336993" y="1392872"/>
                  <a:pt x="1351598" y="1374457"/>
                  <a:pt x="1364933" y="1314767"/>
                </a:cubicBezTo>
                <a:cubicBezTo>
                  <a:pt x="1361758" y="1390332"/>
                  <a:pt x="1361123" y="1423988"/>
                  <a:pt x="1340168" y="1503997"/>
                </a:cubicBezTo>
                <a:cubicBezTo>
                  <a:pt x="1383348" y="1431608"/>
                  <a:pt x="1385888" y="1401763"/>
                  <a:pt x="1404303" y="1319847"/>
                </a:cubicBezTo>
                <a:cubicBezTo>
                  <a:pt x="1408748" y="1398588"/>
                  <a:pt x="1410018" y="1453833"/>
                  <a:pt x="1380808" y="1538922"/>
                </a:cubicBezTo>
                <a:cubicBezTo>
                  <a:pt x="1420178" y="1477963"/>
                  <a:pt x="1432878" y="1434147"/>
                  <a:pt x="1443673" y="1361122"/>
                </a:cubicBezTo>
                <a:cubicBezTo>
                  <a:pt x="1455738" y="1443038"/>
                  <a:pt x="1448118" y="1503363"/>
                  <a:pt x="1418908" y="1578292"/>
                </a:cubicBezTo>
                <a:cubicBezTo>
                  <a:pt x="1452563" y="1532572"/>
                  <a:pt x="1470978" y="1507808"/>
                  <a:pt x="1483678" y="1443038"/>
                </a:cubicBezTo>
                <a:cubicBezTo>
                  <a:pt x="1494473" y="1530033"/>
                  <a:pt x="1470978" y="1623377"/>
                  <a:pt x="1459548" y="1696402"/>
                </a:cubicBezTo>
                <a:cubicBezTo>
                  <a:pt x="1490028" y="1644967"/>
                  <a:pt x="1510348" y="1585913"/>
                  <a:pt x="1514793" y="1533208"/>
                </a:cubicBezTo>
                <a:cubicBezTo>
                  <a:pt x="1530668" y="1597977"/>
                  <a:pt x="1500188" y="1730692"/>
                  <a:pt x="1477963" y="1799908"/>
                </a:cubicBezTo>
                <a:cubicBezTo>
                  <a:pt x="1509713" y="1754822"/>
                  <a:pt x="1541463" y="1640522"/>
                  <a:pt x="1547178" y="1575117"/>
                </a:cubicBezTo>
                <a:cubicBezTo>
                  <a:pt x="1561148" y="1652588"/>
                  <a:pt x="1535748" y="1776413"/>
                  <a:pt x="1492568" y="1872297"/>
                </a:cubicBezTo>
                <a:cubicBezTo>
                  <a:pt x="1530668" y="1820863"/>
                  <a:pt x="1562418" y="1725613"/>
                  <a:pt x="1569403" y="1669097"/>
                </a:cubicBezTo>
                <a:cubicBezTo>
                  <a:pt x="1578293" y="1752917"/>
                  <a:pt x="1555433" y="1860867"/>
                  <a:pt x="1513523" y="1950402"/>
                </a:cubicBezTo>
                <a:cubicBezTo>
                  <a:pt x="1590358" y="1853247"/>
                  <a:pt x="1619568" y="1669733"/>
                  <a:pt x="1578928" y="1535113"/>
                </a:cubicBezTo>
                <a:cubicBezTo>
                  <a:pt x="1547178" y="1430338"/>
                  <a:pt x="1510348" y="1347788"/>
                  <a:pt x="1456373" y="1267142"/>
                </a:cubicBezTo>
                <a:cubicBezTo>
                  <a:pt x="1447483" y="1222057"/>
                  <a:pt x="1431608" y="1175067"/>
                  <a:pt x="1412558" y="1126807"/>
                </a:cubicBezTo>
                <a:cubicBezTo>
                  <a:pt x="1451928" y="1192847"/>
                  <a:pt x="1485583" y="1224597"/>
                  <a:pt x="1507173" y="1306513"/>
                </a:cubicBezTo>
                <a:cubicBezTo>
                  <a:pt x="1512253" y="1255078"/>
                  <a:pt x="1491298" y="1231582"/>
                  <a:pt x="1465263" y="1168717"/>
                </a:cubicBezTo>
                <a:cubicBezTo>
                  <a:pt x="1516698" y="1230313"/>
                  <a:pt x="1544638" y="1283017"/>
                  <a:pt x="1567498" y="1373822"/>
                </a:cubicBezTo>
                <a:cubicBezTo>
                  <a:pt x="1567498" y="1291272"/>
                  <a:pt x="1544638" y="1236663"/>
                  <a:pt x="1507173" y="1143953"/>
                </a:cubicBezTo>
                <a:cubicBezTo>
                  <a:pt x="1544638" y="1221422"/>
                  <a:pt x="1574483" y="1260157"/>
                  <a:pt x="1588453" y="1349057"/>
                </a:cubicBezTo>
                <a:cubicBezTo>
                  <a:pt x="1584008" y="1290638"/>
                  <a:pt x="1578293" y="1264603"/>
                  <a:pt x="1560512" y="1197292"/>
                </a:cubicBezTo>
                <a:cubicBezTo>
                  <a:pt x="1589087" y="1262697"/>
                  <a:pt x="1604962" y="1292542"/>
                  <a:pt x="1610678" y="1366838"/>
                </a:cubicBezTo>
                <a:cubicBezTo>
                  <a:pt x="1614487" y="1305242"/>
                  <a:pt x="1621473" y="1280478"/>
                  <a:pt x="1608137" y="1216978"/>
                </a:cubicBezTo>
                <a:cubicBezTo>
                  <a:pt x="1640523" y="1291272"/>
                  <a:pt x="1655762" y="1324292"/>
                  <a:pt x="1671003" y="1411288"/>
                </a:cubicBezTo>
                <a:cubicBezTo>
                  <a:pt x="1683703" y="1320482"/>
                  <a:pt x="1672273" y="1290638"/>
                  <a:pt x="1653223" y="1203007"/>
                </a:cubicBezTo>
                <a:cubicBezTo>
                  <a:pt x="1695133" y="1276667"/>
                  <a:pt x="1722437" y="1329372"/>
                  <a:pt x="1731962" y="1425258"/>
                </a:cubicBezTo>
                <a:cubicBezTo>
                  <a:pt x="1745298" y="1347153"/>
                  <a:pt x="1738948" y="1299528"/>
                  <a:pt x="1715453" y="1223328"/>
                </a:cubicBezTo>
                <a:cubicBezTo>
                  <a:pt x="1767523" y="1296353"/>
                  <a:pt x="1787208" y="1357947"/>
                  <a:pt x="1791653" y="1444308"/>
                </a:cubicBezTo>
                <a:cubicBezTo>
                  <a:pt x="1806258" y="1384617"/>
                  <a:pt x="1814512" y="1351597"/>
                  <a:pt x="1798003" y="1283017"/>
                </a:cubicBezTo>
                <a:cubicBezTo>
                  <a:pt x="1850708" y="1361122"/>
                  <a:pt x="1869123" y="1462722"/>
                  <a:pt x="1891983" y="1538922"/>
                </a:cubicBezTo>
                <a:cubicBezTo>
                  <a:pt x="1900237" y="1474788"/>
                  <a:pt x="1894523" y="1407477"/>
                  <a:pt x="1874203" y="1354772"/>
                </a:cubicBezTo>
                <a:cubicBezTo>
                  <a:pt x="1922462" y="1409383"/>
                  <a:pt x="1951673" y="1551622"/>
                  <a:pt x="1961198" y="1629092"/>
                </a:cubicBezTo>
                <a:cubicBezTo>
                  <a:pt x="1973898" y="1570038"/>
                  <a:pt x="1954212" y="1444942"/>
                  <a:pt x="1929448" y="1378903"/>
                </a:cubicBezTo>
                <a:cubicBezTo>
                  <a:pt x="1981518" y="1446213"/>
                  <a:pt x="2011998" y="1577658"/>
                  <a:pt x="2011362" y="1691322"/>
                </a:cubicBezTo>
                <a:cubicBezTo>
                  <a:pt x="2028508" y="1622742"/>
                  <a:pt x="2017078" y="1516063"/>
                  <a:pt x="1998028" y="1458277"/>
                </a:cubicBezTo>
                <a:cubicBezTo>
                  <a:pt x="2046923" y="1534477"/>
                  <a:pt x="2073593" y="1649413"/>
                  <a:pt x="2071053" y="1756092"/>
                </a:cubicBezTo>
                <a:cubicBezTo>
                  <a:pt x="2107883" y="1625283"/>
                  <a:pt x="2052003" y="1434147"/>
                  <a:pt x="1945323" y="1324928"/>
                </a:cubicBezTo>
                <a:cubicBezTo>
                  <a:pt x="1872933" y="1250632"/>
                  <a:pt x="1804353" y="1194753"/>
                  <a:pt x="1725612" y="1148397"/>
                </a:cubicBezTo>
                <a:lnTo>
                  <a:pt x="1725612" y="1148397"/>
                </a:lnTo>
                <a:close/>
                <a:moveTo>
                  <a:pt x="1197928" y="1183322"/>
                </a:moveTo>
                <a:lnTo>
                  <a:pt x="1197928" y="1183322"/>
                </a:lnTo>
                <a:lnTo>
                  <a:pt x="1197928" y="1182688"/>
                </a:lnTo>
                <a:lnTo>
                  <a:pt x="1198563" y="1182053"/>
                </a:lnTo>
                <a:lnTo>
                  <a:pt x="1197928" y="1183322"/>
                </a:lnTo>
                <a:lnTo>
                  <a:pt x="1197928" y="1183322"/>
                </a:lnTo>
                <a:close/>
                <a:moveTo>
                  <a:pt x="1156653" y="933132"/>
                </a:moveTo>
                <a:lnTo>
                  <a:pt x="1156653" y="933132"/>
                </a:lnTo>
                <a:lnTo>
                  <a:pt x="1155383" y="928688"/>
                </a:lnTo>
                <a:lnTo>
                  <a:pt x="1163003" y="939482"/>
                </a:lnTo>
                <a:lnTo>
                  <a:pt x="1156653" y="933132"/>
                </a:lnTo>
                <a:lnTo>
                  <a:pt x="1156653" y="933132"/>
                </a:lnTo>
                <a:close/>
                <a:moveTo>
                  <a:pt x="1340168" y="1121728"/>
                </a:moveTo>
                <a:lnTo>
                  <a:pt x="1340168" y="1121728"/>
                </a:lnTo>
                <a:lnTo>
                  <a:pt x="1342073" y="1117917"/>
                </a:lnTo>
                <a:cubicBezTo>
                  <a:pt x="1344613" y="1122363"/>
                  <a:pt x="1347153" y="1127442"/>
                  <a:pt x="1349693" y="1131888"/>
                </a:cubicBezTo>
                <a:lnTo>
                  <a:pt x="1340168" y="1121728"/>
                </a:lnTo>
                <a:lnTo>
                  <a:pt x="1340168" y="1121728"/>
                </a:lnTo>
                <a:close/>
                <a:moveTo>
                  <a:pt x="1398588" y="1188403"/>
                </a:moveTo>
                <a:lnTo>
                  <a:pt x="1398588" y="1188403"/>
                </a:lnTo>
                <a:cubicBezTo>
                  <a:pt x="1387158" y="1150303"/>
                  <a:pt x="1374458" y="1111567"/>
                  <a:pt x="1360488" y="1072197"/>
                </a:cubicBezTo>
                <a:lnTo>
                  <a:pt x="1362393" y="1067753"/>
                </a:lnTo>
                <a:cubicBezTo>
                  <a:pt x="1387793" y="1122997"/>
                  <a:pt x="1412558" y="1178242"/>
                  <a:pt x="1434783" y="1234122"/>
                </a:cubicBezTo>
                <a:cubicBezTo>
                  <a:pt x="1422718" y="1218882"/>
                  <a:pt x="1411288" y="1203642"/>
                  <a:pt x="1398588" y="1188403"/>
                </a:cubicBezTo>
                <a:lnTo>
                  <a:pt x="1398588" y="1188403"/>
                </a:lnTo>
                <a:close/>
                <a:moveTo>
                  <a:pt x="1277938" y="1418908"/>
                </a:moveTo>
                <a:cubicBezTo>
                  <a:pt x="1273493" y="1390332"/>
                  <a:pt x="1268413" y="1362392"/>
                  <a:pt x="1263333" y="1335088"/>
                </a:cubicBezTo>
                <a:cubicBezTo>
                  <a:pt x="1272223" y="1312228"/>
                  <a:pt x="1272858" y="1291907"/>
                  <a:pt x="1272858" y="1263967"/>
                </a:cubicBezTo>
                <a:lnTo>
                  <a:pt x="1280478" y="1248728"/>
                </a:lnTo>
                <a:cubicBezTo>
                  <a:pt x="1290003" y="1303972"/>
                  <a:pt x="1289368" y="1352867"/>
                  <a:pt x="1277938" y="1418908"/>
                </a:cubicBezTo>
                <a:lnTo>
                  <a:pt x="1277938" y="1418908"/>
                </a:lnTo>
                <a:lnTo>
                  <a:pt x="1277938" y="1418908"/>
                </a:lnTo>
                <a:close/>
                <a:moveTo>
                  <a:pt x="1259523" y="1317307"/>
                </a:moveTo>
                <a:lnTo>
                  <a:pt x="1259523" y="1317307"/>
                </a:lnTo>
                <a:lnTo>
                  <a:pt x="1256348" y="1300163"/>
                </a:lnTo>
                <a:lnTo>
                  <a:pt x="1260793" y="1290003"/>
                </a:lnTo>
                <a:cubicBezTo>
                  <a:pt x="1260793" y="1298892"/>
                  <a:pt x="1260158" y="1307782"/>
                  <a:pt x="1259523" y="1317307"/>
                </a:cubicBezTo>
                <a:lnTo>
                  <a:pt x="1259523" y="1317307"/>
                </a:lnTo>
                <a:close/>
                <a:moveTo>
                  <a:pt x="1230313" y="1168082"/>
                </a:moveTo>
                <a:cubicBezTo>
                  <a:pt x="1228408" y="1176972"/>
                  <a:pt x="1226503" y="1185863"/>
                  <a:pt x="1224598" y="1194753"/>
                </a:cubicBezTo>
                <a:cubicBezTo>
                  <a:pt x="1222058" y="1195388"/>
                  <a:pt x="1220153" y="1196022"/>
                  <a:pt x="1217613" y="1196657"/>
                </a:cubicBezTo>
                <a:cubicBezTo>
                  <a:pt x="1218883" y="1189672"/>
                  <a:pt x="1219518" y="1182688"/>
                  <a:pt x="1220788" y="1175703"/>
                </a:cubicBezTo>
                <a:cubicBezTo>
                  <a:pt x="1223328" y="1166813"/>
                  <a:pt x="1226503" y="1157922"/>
                  <a:pt x="1229043" y="1149032"/>
                </a:cubicBezTo>
                <a:lnTo>
                  <a:pt x="1230948" y="1146492"/>
                </a:lnTo>
                <a:lnTo>
                  <a:pt x="1230313" y="1168082"/>
                </a:lnTo>
                <a:lnTo>
                  <a:pt x="1230313" y="1168082"/>
                </a:lnTo>
                <a:lnTo>
                  <a:pt x="1230313" y="1168082"/>
                </a:lnTo>
                <a:close/>
                <a:moveTo>
                  <a:pt x="745808" y="1414463"/>
                </a:moveTo>
                <a:lnTo>
                  <a:pt x="745808" y="1414463"/>
                </a:lnTo>
                <a:cubicBezTo>
                  <a:pt x="761047" y="1358582"/>
                  <a:pt x="790893" y="1311592"/>
                  <a:pt x="833438" y="1248092"/>
                </a:cubicBezTo>
                <a:cubicBezTo>
                  <a:pt x="809943" y="1297622"/>
                  <a:pt x="799783" y="1320482"/>
                  <a:pt x="796608" y="1343978"/>
                </a:cubicBezTo>
                <a:cubicBezTo>
                  <a:pt x="788988" y="1353503"/>
                  <a:pt x="780733" y="1363663"/>
                  <a:pt x="773113" y="1373822"/>
                </a:cubicBezTo>
                <a:cubicBezTo>
                  <a:pt x="762953" y="1385888"/>
                  <a:pt x="754063" y="1399857"/>
                  <a:pt x="745808" y="1414463"/>
                </a:cubicBezTo>
                <a:lnTo>
                  <a:pt x="745808" y="1414463"/>
                </a:lnTo>
                <a:close/>
                <a:moveTo>
                  <a:pt x="841058" y="1291907"/>
                </a:moveTo>
                <a:lnTo>
                  <a:pt x="841058" y="1291907"/>
                </a:lnTo>
                <a:cubicBezTo>
                  <a:pt x="848043" y="1281747"/>
                  <a:pt x="856933" y="1270317"/>
                  <a:pt x="867093" y="1256982"/>
                </a:cubicBezTo>
                <a:cubicBezTo>
                  <a:pt x="864553" y="1262063"/>
                  <a:pt x="862013" y="1267142"/>
                  <a:pt x="860108" y="1272222"/>
                </a:cubicBezTo>
                <a:cubicBezTo>
                  <a:pt x="853758" y="1278572"/>
                  <a:pt x="847408" y="1284922"/>
                  <a:pt x="841058" y="1291907"/>
                </a:cubicBezTo>
                <a:lnTo>
                  <a:pt x="841058" y="1291907"/>
                </a:lnTo>
                <a:close/>
                <a:moveTo>
                  <a:pt x="811847" y="1151572"/>
                </a:moveTo>
                <a:lnTo>
                  <a:pt x="811847" y="1151572"/>
                </a:lnTo>
                <a:cubicBezTo>
                  <a:pt x="863918" y="1114742"/>
                  <a:pt x="924878" y="1075372"/>
                  <a:pt x="980758" y="1042352"/>
                </a:cubicBezTo>
                <a:lnTo>
                  <a:pt x="992822" y="1048703"/>
                </a:lnTo>
                <a:cubicBezTo>
                  <a:pt x="965518" y="1069657"/>
                  <a:pt x="936308" y="1092517"/>
                  <a:pt x="908368" y="1114742"/>
                </a:cubicBezTo>
                <a:cubicBezTo>
                  <a:pt x="875347" y="1124903"/>
                  <a:pt x="842963" y="1137603"/>
                  <a:pt x="811847" y="1151572"/>
                </a:cubicBezTo>
                <a:lnTo>
                  <a:pt x="811847" y="1151572"/>
                </a:lnTo>
                <a:close/>
                <a:moveTo>
                  <a:pt x="1019493" y="976313"/>
                </a:moveTo>
                <a:lnTo>
                  <a:pt x="1019493" y="976313"/>
                </a:lnTo>
                <a:lnTo>
                  <a:pt x="1020763" y="976947"/>
                </a:lnTo>
                <a:lnTo>
                  <a:pt x="1013778" y="982027"/>
                </a:lnTo>
                <a:lnTo>
                  <a:pt x="1011238" y="981392"/>
                </a:lnTo>
                <a:lnTo>
                  <a:pt x="1019493" y="976313"/>
                </a:lnTo>
                <a:lnTo>
                  <a:pt x="1019493" y="976313"/>
                </a:lnTo>
                <a:close/>
                <a:moveTo>
                  <a:pt x="1061403" y="996632"/>
                </a:moveTo>
                <a:lnTo>
                  <a:pt x="1061403" y="996632"/>
                </a:lnTo>
                <a:lnTo>
                  <a:pt x="1061403" y="996632"/>
                </a:lnTo>
                <a:lnTo>
                  <a:pt x="1062673" y="995363"/>
                </a:lnTo>
                <a:lnTo>
                  <a:pt x="1061403" y="996632"/>
                </a:lnTo>
                <a:lnTo>
                  <a:pt x="1061403" y="996632"/>
                </a:lnTo>
                <a:close/>
                <a:moveTo>
                  <a:pt x="990283" y="995363"/>
                </a:moveTo>
                <a:lnTo>
                  <a:pt x="990283" y="995363"/>
                </a:lnTo>
                <a:lnTo>
                  <a:pt x="994093" y="997267"/>
                </a:lnTo>
                <a:lnTo>
                  <a:pt x="976947" y="1009967"/>
                </a:lnTo>
                <a:lnTo>
                  <a:pt x="970597" y="1008063"/>
                </a:lnTo>
                <a:lnTo>
                  <a:pt x="990283" y="995363"/>
                </a:lnTo>
                <a:lnTo>
                  <a:pt x="990283" y="995363"/>
                </a:lnTo>
                <a:close/>
                <a:moveTo>
                  <a:pt x="1030922" y="1012507"/>
                </a:moveTo>
                <a:lnTo>
                  <a:pt x="1030922" y="1012507"/>
                </a:lnTo>
                <a:lnTo>
                  <a:pt x="1036638" y="1015047"/>
                </a:lnTo>
                <a:lnTo>
                  <a:pt x="1025843" y="1023302"/>
                </a:lnTo>
                <a:lnTo>
                  <a:pt x="1016953" y="1020763"/>
                </a:lnTo>
                <a:cubicBezTo>
                  <a:pt x="1022033" y="1018222"/>
                  <a:pt x="1026478" y="1015047"/>
                  <a:pt x="1030922" y="1012507"/>
                </a:cubicBezTo>
                <a:lnTo>
                  <a:pt x="1030922" y="1012507"/>
                </a:lnTo>
                <a:close/>
                <a:moveTo>
                  <a:pt x="1102678" y="1045527"/>
                </a:moveTo>
                <a:lnTo>
                  <a:pt x="1102678" y="1045527"/>
                </a:lnTo>
                <a:lnTo>
                  <a:pt x="1109028" y="1048703"/>
                </a:lnTo>
                <a:lnTo>
                  <a:pt x="1102043" y="1046163"/>
                </a:lnTo>
                <a:lnTo>
                  <a:pt x="1102678" y="104552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8DB7E452-A558-4185-91A1-F7ED63191BBC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761413" y="3990975"/>
            <a:ext cx="3435350" cy="857250"/>
          </a:xfrm>
          <a:custGeom>
            <a:avLst/>
            <a:gdLst>
              <a:gd name="connsiteX0" fmla="*/ 3431222 w 3435350"/>
              <a:gd name="connsiteY0" fmla="*/ 26905 h 857250"/>
              <a:gd name="connsiteX1" fmla="*/ 3431222 w 3435350"/>
              <a:gd name="connsiteY1" fmla="*/ 853676 h 857250"/>
              <a:gd name="connsiteX2" fmla="*/ 4763 w 3435350"/>
              <a:gd name="connsiteY2" fmla="*/ 853676 h 857250"/>
              <a:gd name="connsiteX3" fmla="*/ 427672 w 3435350"/>
              <a:gd name="connsiteY3" fmla="*/ 769855 h 857250"/>
              <a:gd name="connsiteX4" fmla="*/ 536892 w 3435350"/>
              <a:gd name="connsiteY4" fmla="*/ 710166 h 857250"/>
              <a:gd name="connsiteX5" fmla="*/ 856297 w 3435350"/>
              <a:gd name="connsiteY5" fmla="*/ 626980 h 857250"/>
              <a:gd name="connsiteX6" fmla="*/ 1025842 w 3435350"/>
              <a:gd name="connsiteY6" fmla="*/ 569830 h 857250"/>
              <a:gd name="connsiteX7" fmla="*/ 1439863 w 3435350"/>
              <a:gd name="connsiteY7" fmla="*/ 593326 h 857250"/>
              <a:gd name="connsiteX8" fmla="*/ 1788478 w 3435350"/>
              <a:gd name="connsiteY8" fmla="*/ 586341 h 857250"/>
              <a:gd name="connsiteX9" fmla="*/ 2117407 w 3435350"/>
              <a:gd name="connsiteY9" fmla="*/ 464421 h 857250"/>
              <a:gd name="connsiteX10" fmla="*/ 2640647 w 3435350"/>
              <a:gd name="connsiteY10" fmla="*/ 309480 h 857250"/>
              <a:gd name="connsiteX11" fmla="*/ 3431222 w 3435350"/>
              <a:gd name="connsiteY11" fmla="*/ 26905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35350" h="857250">
                <a:moveTo>
                  <a:pt x="3431222" y="26905"/>
                </a:moveTo>
                <a:lnTo>
                  <a:pt x="3431222" y="853676"/>
                </a:lnTo>
                <a:lnTo>
                  <a:pt x="4763" y="853676"/>
                </a:lnTo>
                <a:cubicBezTo>
                  <a:pt x="64453" y="726041"/>
                  <a:pt x="301307" y="781285"/>
                  <a:pt x="427672" y="769855"/>
                </a:cubicBezTo>
                <a:cubicBezTo>
                  <a:pt x="489903" y="764141"/>
                  <a:pt x="502603" y="748901"/>
                  <a:pt x="536892" y="710166"/>
                </a:cubicBezTo>
                <a:cubicBezTo>
                  <a:pt x="636588" y="598405"/>
                  <a:pt x="724217" y="607930"/>
                  <a:pt x="856297" y="626980"/>
                </a:cubicBezTo>
                <a:cubicBezTo>
                  <a:pt x="969963" y="643491"/>
                  <a:pt x="976947" y="626346"/>
                  <a:pt x="1025842" y="569830"/>
                </a:cubicBezTo>
                <a:cubicBezTo>
                  <a:pt x="1136967" y="442830"/>
                  <a:pt x="1326832" y="526016"/>
                  <a:pt x="1439863" y="593326"/>
                </a:cubicBezTo>
                <a:cubicBezTo>
                  <a:pt x="1554163" y="661905"/>
                  <a:pt x="1566228" y="491091"/>
                  <a:pt x="1788478" y="586341"/>
                </a:cubicBezTo>
                <a:cubicBezTo>
                  <a:pt x="1937703" y="649841"/>
                  <a:pt x="2039303" y="584435"/>
                  <a:pt x="2117407" y="464421"/>
                </a:cubicBezTo>
                <a:cubicBezTo>
                  <a:pt x="2192972" y="347580"/>
                  <a:pt x="2579053" y="373616"/>
                  <a:pt x="2640647" y="309480"/>
                </a:cubicBezTo>
                <a:cubicBezTo>
                  <a:pt x="2902903" y="38971"/>
                  <a:pt x="3146107" y="-39134"/>
                  <a:pt x="3431222" y="2690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92CA6B0-A397-407B-A7AD-5B2A9EB0A17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988550" y="1781175"/>
            <a:ext cx="2070100" cy="3054350"/>
          </a:xfrm>
          <a:custGeom>
            <a:avLst/>
            <a:gdLst>
              <a:gd name="connsiteX0" fmla="*/ 985203 w 2070100"/>
              <a:gd name="connsiteY0" fmla="*/ 709613 h 3054350"/>
              <a:gd name="connsiteX1" fmla="*/ 636588 w 2070100"/>
              <a:gd name="connsiteY1" fmla="*/ 315913 h 3054350"/>
              <a:gd name="connsiteX2" fmla="*/ 323533 w 2070100"/>
              <a:gd name="connsiteY2" fmla="*/ 284163 h 3054350"/>
              <a:gd name="connsiteX3" fmla="*/ 534988 w 2070100"/>
              <a:gd name="connsiteY3" fmla="*/ 308292 h 3054350"/>
              <a:gd name="connsiteX4" fmla="*/ 384493 w 2070100"/>
              <a:gd name="connsiteY4" fmla="*/ 319723 h 3054350"/>
              <a:gd name="connsiteX5" fmla="*/ 609283 w 2070100"/>
              <a:gd name="connsiteY5" fmla="*/ 348932 h 3054350"/>
              <a:gd name="connsiteX6" fmla="*/ 444183 w 2070100"/>
              <a:gd name="connsiteY6" fmla="*/ 362267 h 3054350"/>
              <a:gd name="connsiteX7" fmla="*/ 618808 w 2070100"/>
              <a:gd name="connsiteY7" fmla="*/ 395923 h 3054350"/>
              <a:gd name="connsiteX8" fmla="*/ 481647 w 2070100"/>
              <a:gd name="connsiteY8" fmla="*/ 401638 h 3054350"/>
              <a:gd name="connsiteX9" fmla="*/ 691833 w 2070100"/>
              <a:gd name="connsiteY9" fmla="*/ 452438 h 3054350"/>
              <a:gd name="connsiteX10" fmla="*/ 525463 w 2070100"/>
              <a:gd name="connsiteY10" fmla="*/ 489267 h 3054350"/>
              <a:gd name="connsiteX11" fmla="*/ 747078 w 2070100"/>
              <a:gd name="connsiteY11" fmla="*/ 509588 h 3054350"/>
              <a:gd name="connsiteX12" fmla="*/ 547688 w 2070100"/>
              <a:gd name="connsiteY12" fmla="*/ 535623 h 3054350"/>
              <a:gd name="connsiteX13" fmla="*/ 785178 w 2070100"/>
              <a:gd name="connsiteY13" fmla="*/ 550863 h 3054350"/>
              <a:gd name="connsiteX14" fmla="*/ 564833 w 2070100"/>
              <a:gd name="connsiteY14" fmla="*/ 583882 h 3054350"/>
              <a:gd name="connsiteX15" fmla="*/ 778828 w 2070100"/>
              <a:gd name="connsiteY15" fmla="*/ 592138 h 3054350"/>
              <a:gd name="connsiteX16" fmla="*/ 615633 w 2070100"/>
              <a:gd name="connsiteY16" fmla="*/ 617538 h 3054350"/>
              <a:gd name="connsiteX17" fmla="*/ 798513 w 2070100"/>
              <a:gd name="connsiteY17" fmla="*/ 621982 h 3054350"/>
              <a:gd name="connsiteX18" fmla="*/ 632143 w 2070100"/>
              <a:gd name="connsiteY18" fmla="*/ 633413 h 3054350"/>
              <a:gd name="connsiteX19" fmla="*/ 849313 w 2070100"/>
              <a:gd name="connsiteY19" fmla="*/ 655638 h 3054350"/>
              <a:gd name="connsiteX20" fmla="*/ 614997 w 2070100"/>
              <a:gd name="connsiteY20" fmla="*/ 654367 h 3054350"/>
              <a:gd name="connsiteX21" fmla="*/ 832168 w 2070100"/>
              <a:gd name="connsiteY21" fmla="*/ 696913 h 3054350"/>
              <a:gd name="connsiteX22" fmla="*/ 680403 w 2070100"/>
              <a:gd name="connsiteY22" fmla="*/ 696913 h 3054350"/>
              <a:gd name="connsiteX23" fmla="*/ 518478 w 2070100"/>
              <a:gd name="connsiteY23" fmla="*/ 652463 h 3054350"/>
              <a:gd name="connsiteX24" fmla="*/ 126047 w 2070100"/>
              <a:gd name="connsiteY24" fmla="*/ 727392 h 3054350"/>
              <a:gd name="connsiteX25" fmla="*/ 392113 w 2070100"/>
              <a:gd name="connsiteY25" fmla="*/ 667067 h 3054350"/>
              <a:gd name="connsiteX26" fmla="*/ 200978 w 2070100"/>
              <a:gd name="connsiteY26" fmla="*/ 740092 h 3054350"/>
              <a:gd name="connsiteX27" fmla="*/ 481647 w 2070100"/>
              <a:gd name="connsiteY27" fmla="*/ 680402 h 3054350"/>
              <a:gd name="connsiteX28" fmla="*/ 269558 w 2070100"/>
              <a:gd name="connsiteY28" fmla="*/ 748348 h 3054350"/>
              <a:gd name="connsiteX29" fmla="*/ 521653 w 2070100"/>
              <a:gd name="connsiteY29" fmla="*/ 704532 h 3054350"/>
              <a:gd name="connsiteX30" fmla="*/ 367983 w 2070100"/>
              <a:gd name="connsiteY30" fmla="*/ 758507 h 3054350"/>
              <a:gd name="connsiteX31" fmla="*/ 608013 w 2070100"/>
              <a:gd name="connsiteY31" fmla="*/ 726123 h 3054350"/>
              <a:gd name="connsiteX32" fmla="*/ 481647 w 2070100"/>
              <a:gd name="connsiteY32" fmla="*/ 785813 h 3054350"/>
              <a:gd name="connsiteX33" fmla="*/ 687388 w 2070100"/>
              <a:gd name="connsiteY33" fmla="*/ 754698 h 3054350"/>
              <a:gd name="connsiteX34" fmla="*/ 519747 w 2070100"/>
              <a:gd name="connsiteY34" fmla="*/ 815023 h 3054350"/>
              <a:gd name="connsiteX35" fmla="*/ 727393 w 2070100"/>
              <a:gd name="connsiteY35" fmla="*/ 784542 h 3054350"/>
              <a:gd name="connsiteX36" fmla="*/ 554038 w 2070100"/>
              <a:gd name="connsiteY36" fmla="*/ 846773 h 3054350"/>
              <a:gd name="connsiteX37" fmla="*/ 733108 w 2070100"/>
              <a:gd name="connsiteY37" fmla="*/ 816927 h 3054350"/>
              <a:gd name="connsiteX38" fmla="*/ 659447 w 2070100"/>
              <a:gd name="connsiteY38" fmla="*/ 843598 h 3054350"/>
              <a:gd name="connsiteX39" fmla="*/ 322263 w 2070100"/>
              <a:gd name="connsiteY39" fmla="*/ 931227 h 3054350"/>
              <a:gd name="connsiteX40" fmla="*/ 4763 w 2070100"/>
              <a:gd name="connsiteY40" fmla="*/ 1234757 h 3054350"/>
              <a:gd name="connsiteX41" fmla="*/ 203518 w 2070100"/>
              <a:gd name="connsiteY41" fmla="*/ 1036002 h 3054350"/>
              <a:gd name="connsiteX42" fmla="*/ 57468 w 2070100"/>
              <a:gd name="connsiteY42" fmla="*/ 1244282 h 3054350"/>
              <a:gd name="connsiteX43" fmla="*/ 283528 w 2070100"/>
              <a:gd name="connsiteY43" fmla="*/ 1004888 h 3054350"/>
              <a:gd name="connsiteX44" fmla="*/ 126683 w 2070100"/>
              <a:gd name="connsiteY44" fmla="*/ 1209357 h 3054350"/>
              <a:gd name="connsiteX45" fmla="*/ 336233 w 2070100"/>
              <a:gd name="connsiteY45" fmla="*/ 1001077 h 3054350"/>
              <a:gd name="connsiteX46" fmla="*/ 171768 w 2070100"/>
              <a:gd name="connsiteY46" fmla="*/ 1212532 h 3054350"/>
              <a:gd name="connsiteX47" fmla="*/ 416878 w 2070100"/>
              <a:gd name="connsiteY47" fmla="*/ 985838 h 3054350"/>
              <a:gd name="connsiteX48" fmla="*/ 294322 w 2070100"/>
              <a:gd name="connsiteY48" fmla="*/ 1166813 h 3054350"/>
              <a:gd name="connsiteX49" fmla="*/ 507683 w 2070100"/>
              <a:gd name="connsiteY49" fmla="*/ 962342 h 3054350"/>
              <a:gd name="connsiteX50" fmla="*/ 353378 w 2070100"/>
              <a:gd name="connsiteY50" fmla="*/ 1157923 h 3054350"/>
              <a:gd name="connsiteX51" fmla="*/ 597853 w 2070100"/>
              <a:gd name="connsiteY51" fmla="*/ 917892 h 3054350"/>
              <a:gd name="connsiteX52" fmla="*/ 409893 w 2070100"/>
              <a:gd name="connsiteY52" fmla="*/ 1146492 h 3054350"/>
              <a:gd name="connsiteX53" fmla="*/ 623253 w 2070100"/>
              <a:gd name="connsiteY53" fmla="*/ 942023 h 3054350"/>
              <a:gd name="connsiteX54" fmla="*/ 476568 w 2070100"/>
              <a:gd name="connsiteY54" fmla="*/ 1128713 h 3054350"/>
              <a:gd name="connsiteX55" fmla="*/ 667703 w 2070100"/>
              <a:gd name="connsiteY55" fmla="*/ 940117 h 3054350"/>
              <a:gd name="connsiteX56" fmla="*/ 501968 w 2070100"/>
              <a:gd name="connsiteY56" fmla="*/ 1121092 h 3054350"/>
              <a:gd name="connsiteX57" fmla="*/ 734378 w 2070100"/>
              <a:gd name="connsiteY57" fmla="*/ 912813 h 3054350"/>
              <a:gd name="connsiteX58" fmla="*/ 504508 w 2070100"/>
              <a:gd name="connsiteY58" fmla="*/ 1145857 h 3054350"/>
              <a:gd name="connsiteX59" fmla="*/ 721678 w 2070100"/>
              <a:gd name="connsiteY59" fmla="*/ 961073 h 3054350"/>
              <a:gd name="connsiteX60" fmla="*/ 733743 w 2070100"/>
              <a:gd name="connsiteY60" fmla="*/ 959167 h 3054350"/>
              <a:gd name="connsiteX61" fmla="*/ 604203 w 2070100"/>
              <a:gd name="connsiteY61" fmla="*/ 1082357 h 3054350"/>
              <a:gd name="connsiteX62" fmla="*/ 770572 w 2070100"/>
              <a:gd name="connsiteY62" fmla="*/ 952817 h 3054350"/>
              <a:gd name="connsiteX63" fmla="*/ 782638 w 2070100"/>
              <a:gd name="connsiteY63" fmla="*/ 951548 h 3054350"/>
              <a:gd name="connsiteX64" fmla="*/ 630238 w 2070100"/>
              <a:gd name="connsiteY64" fmla="*/ 1104582 h 3054350"/>
              <a:gd name="connsiteX65" fmla="*/ 813118 w 2070100"/>
              <a:gd name="connsiteY65" fmla="*/ 948373 h 3054350"/>
              <a:gd name="connsiteX66" fmla="*/ 824547 w 2070100"/>
              <a:gd name="connsiteY66" fmla="*/ 947102 h 3054350"/>
              <a:gd name="connsiteX67" fmla="*/ 790893 w 2070100"/>
              <a:gd name="connsiteY67" fmla="*/ 978217 h 3054350"/>
              <a:gd name="connsiteX68" fmla="*/ 773113 w 2070100"/>
              <a:gd name="connsiteY68" fmla="*/ 983298 h 3054350"/>
              <a:gd name="connsiteX69" fmla="*/ 785178 w 2070100"/>
              <a:gd name="connsiteY69" fmla="*/ 983298 h 3054350"/>
              <a:gd name="connsiteX70" fmla="*/ 653097 w 2070100"/>
              <a:gd name="connsiteY70" fmla="*/ 1117282 h 3054350"/>
              <a:gd name="connsiteX71" fmla="*/ 811213 w 2070100"/>
              <a:gd name="connsiteY71" fmla="*/ 983298 h 3054350"/>
              <a:gd name="connsiteX72" fmla="*/ 834708 w 2070100"/>
              <a:gd name="connsiteY72" fmla="*/ 983932 h 3054350"/>
              <a:gd name="connsiteX73" fmla="*/ 725488 w 2070100"/>
              <a:gd name="connsiteY73" fmla="*/ 1093153 h 3054350"/>
              <a:gd name="connsiteX74" fmla="*/ 566103 w 2070100"/>
              <a:gd name="connsiteY74" fmla="*/ 1278573 h 3054350"/>
              <a:gd name="connsiteX75" fmla="*/ 502603 w 2070100"/>
              <a:gd name="connsiteY75" fmla="*/ 1670368 h 3054350"/>
              <a:gd name="connsiteX76" fmla="*/ 541338 w 2070100"/>
              <a:gd name="connsiteY76" fmla="*/ 1415098 h 3054350"/>
              <a:gd name="connsiteX77" fmla="*/ 544513 w 2070100"/>
              <a:gd name="connsiteY77" fmla="*/ 1601153 h 3054350"/>
              <a:gd name="connsiteX78" fmla="*/ 589597 w 2070100"/>
              <a:gd name="connsiteY78" fmla="*/ 1331278 h 3054350"/>
              <a:gd name="connsiteX79" fmla="*/ 590233 w 2070100"/>
              <a:gd name="connsiteY79" fmla="*/ 1532573 h 3054350"/>
              <a:gd name="connsiteX80" fmla="*/ 631508 w 2070100"/>
              <a:gd name="connsiteY80" fmla="*/ 1284287 h 3054350"/>
              <a:gd name="connsiteX81" fmla="*/ 628968 w 2070100"/>
              <a:gd name="connsiteY81" fmla="*/ 1486218 h 3054350"/>
              <a:gd name="connsiteX82" fmla="*/ 684213 w 2070100"/>
              <a:gd name="connsiteY82" fmla="*/ 1227773 h 3054350"/>
              <a:gd name="connsiteX83" fmla="*/ 679133 w 2070100"/>
              <a:gd name="connsiteY83" fmla="*/ 1400493 h 3054350"/>
              <a:gd name="connsiteX84" fmla="*/ 728028 w 2070100"/>
              <a:gd name="connsiteY84" fmla="*/ 1211898 h 3054350"/>
              <a:gd name="connsiteX85" fmla="*/ 729933 w 2070100"/>
              <a:gd name="connsiteY85" fmla="*/ 1366837 h 3054350"/>
              <a:gd name="connsiteX86" fmla="*/ 768668 w 2070100"/>
              <a:gd name="connsiteY86" fmla="*/ 1164273 h 3054350"/>
              <a:gd name="connsiteX87" fmla="*/ 766763 w 2070100"/>
              <a:gd name="connsiteY87" fmla="*/ 1293812 h 3054350"/>
              <a:gd name="connsiteX88" fmla="*/ 799147 w 2070100"/>
              <a:gd name="connsiteY88" fmla="*/ 1161732 h 3054350"/>
              <a:gd name="connsiteX89" fmla="*/ 801688 w 2070100"/>
              <a:gd name="connsiteY89" fmla="*/ 1268412 h 3054350"/>
              <a:gd name="connsiteX90" fmla="*/ 826453 w 2070100"/>
              <a:gd name="connsiteY90" fmla="*/ 1135698 h 3054350"/>
              <a:gd name="connsiteX91" fmla="*/ 827722 w 2070100"/>
              <a:gd name="connsiteY91" fmla="*/ 1243648 h 3054350"/>
              <a:gd name="connsiteX92" fmla="*/ 863918 w 2070100"/>
              <a:gd name="connsiteY92" fmla="*/ 1077278 h 3054350"/>
              <a:gd name="connsiteX93" fmla="*/ 856297 w 2070100"/>
              <a:gd name="connsiteY93" fmla="*/ 1244282 h 3054350"/>
              <a:gd name="connsiteX94" fmla="*/ 888047 w 2070100"/>
              <a:gd name="connsiteY94" fmla="*/ 1076642 h 3054350"/>
              <a:gd name="connsiteX95" fmla="*/ 893763 w 2070100"/>
              <a:gd name="connsiteY95" fmla="*/ 1189037 h 3054350"/>
              <a:gd name="connsiteX96" fmla="*/ 928053 w 2070100"/>
              <a:gd name="connsiteY96" fmla="*/ 1037273 h 3054350"/>
              <a:gd name="connsiteX97" fmla="*/ 923608 w 2070100"/>
              <a:gd name="connsiteY97" fmla="*/ 1135698 h 3054350"/>
              <a:gd name="connsiteX98" fmla="*/ 856933 w 2070100"/>
              <a:gd name="connsiteY98" fmla="*/ 1357948 h 3054350"/>
              <a:gd name="connsiteX99" fmla="*/ 959803 w 2070100"/>
              <a:gd name="connsiteY99" fmla="*/ 1712278 h 3054350"/>
              <a:gd name="connsiteX100" fmla="*/ 879793 w 2070100"/>
              <a:gd name="connsiteY100" fmla="*/ 1473518 h 3054350"/>
              <a:gd name="connsiteX101" fmla="*/ 969963 w 2070100"/>
              <a:gd name="connsiteY101" fmla="*/ 1642428 h 3054350"/>
              <a:gd name="connsiteX102" fmla="*/ 889318 w 2070100"/>
              <a:gd name="connsiteY102" fmla="*/ 1389698 h 3054350"/>
              <a:gd name="connsiteX103" fmla="*/ 975043 w 2070100"/>
              <a:gd name="connsiteY103" fmla="*/ 1578293 h 3054350"/>
              <a:gd name="connsiteX104" fmla="*/ 913447 w 2070100"/>
              <a:gd name="connsiteY104" fmla="*/ 1350328 h 3054350"/>
              <a:gd name="connsiteX105" fmla="*/ 980122 w 2070100"/>
              <a:gd name="connsiteY105" fmla="*/ 1486218 h 3054350"/>
              <a:gd name="connsiteX106" fmla="*/ 931228 w 2070100"/>
              <a:gd name="connsiteY106" fmla="*/ 1267778 h 3054350"/>
              <a:gd name="connsiteX107" fmla="*/ 1002983 w 2070100"/>
              <a:gd name="connsiteY107" fmla="*/ 1378268 h 3054350"/>
              <a:gd name="connsiteX108" fmla="*/ 957263 w 2070100"/>
              <a:gd name="connsiteY108" fmla="*/ 1192212 h 3054350"/>
              <a:gd name="connsiteX109" fmla="*/ 1032193 w 2070100"/>
              <a:gd name="connsiteY109" fmla="*/ 1340168 h 3054350"/>
              <a:gd name="connsiteX110" fmla="*/ 987743 w 2070100"/>
              <a:gd name="connsiteY110" fmla="*/ 1152207 h 3054350"/>
              <a:gd name="connsiteX111" fmla="*/ 1041083 w 2070100"/>
              <a:gd name="connsiteY111" fmla="*/ 1274128 h 3054350"/>
              <a:gd name="connsiteX112" fmla="*/ 1212533 w 2070100"/>
              <a:gd name="connsiteY112" fmla="*/ 1696403 h 3054350"/>
              <a:gd name="connsiteX113" fmla="*/ 1071563 w 2070100"/>
              <a:gd name="connsiteY113" fmla="*/ 1233487 h 3054350"/>
              <a:gd name="connsiteX114" fmla="*/ 1082993 w 2070100"/>
              <a:gd name="connsiteY114" fmla="*/ 1249362 h 3054350"/>
              <a:gd name="connsiteX115" fmla="*/ 1072197 w 2070100"/>
              <a:gd name="connsiteY115" fmla="*/ 1227137 h 3054350"/>
              <a:gd name="connsiteX116" fmla="*/ 1076008 w 2070100"/>
              <a:gd name="connsiteY116" fmla="*/ 1199832 h 3054350"/>
              <a:gd name="connsiteX117" fmla="*/ 1089978 w 2070100"/>
              <a:gd name="connsiteY117" fmla="*/ 1228407 h 3054350"/>
              <a:gd name="connsiteX118" fmla="*/ 1077278 w 2070100"/>
              <a:gd name="connsiteY118" fmla="*/ 1193482 h 3054350"/>
              <a:gd name="connsiteX119" fmla="*/ 1081722 w 2070100"/>
              <a:gd name="connsiteY119" fmla="*/ 1166813 h 3054350"/>
              <a:gd name="connsiteX120" fmla="*/ 1114108 w 2070100"/>
              <a:gd name="connsiteY120" fmla="*/ 1236662 h 3054350"/>
              <a:gd name="connsiteX121" fmla="*/ 1089978 w 2070100"/>
              <a:gd name="connsiteY121" fmla="*/ 1124267 h 3054350"/>
              <a:gd name="connsiteX122" fmla="*/ 1097597 w 2070100"/>
              <a:gd name="connsiteY122" fmla="*/ 1088707 h 3054350"/>
              <a:gd name="connsiteX123" fmla="*/ 1122997 w 2070100"/>
              <a:gd name="connsiteY123" fmla="*/ 1164273 h 3054350"/>
              <a:gd name="connsiteX124" fmla="*/ 1107758 w 2070100"/>
              <a:gd name="connsiteY124" fmla="*/ 1056957 h 3054350"/>
              <a:gd name="connsiteX125" fmla="*/ 1125538 w 2070100"/>
              <a:gd name="connsiteY125" fmla="*/ 1077278 h 3054350"/>
              <a:gd name="connsiteX126" fmla="*/ 1156018 w 2070100"/>
              <a:gd name="connsiteY126" fmla="*/ 1154113 h 3054350"/>
              <a:gd name="connsiteX127" fmla="*/ 1142047 w 2070100"/>
              <a:gd name="connsiteY127" fmla="*/ 1098232 h 3054350"/>
              <a:gd name="connsiteX128" fmla="*/ 1463358 w 2070100"/>
              <a:gd name="connsiteY128" fmla="*/ 2186623 h 3054350"/>
              <a:gd name="connsiteX129" fmla="*/ 1697038 w 2070100"/>
              <a:gd name="connsiteY129" fmla="*/ 3054668 h 3054350"/>
              <a:gd name="connsiteX130" fmla="*/ 1864043 w 2070100"/>
              <a:gd name="connsiteY130" fmla="*/ 3054668 h 3054350"/>
              <a:gd name="connsiteX131" fmla="*/ 1672908 w 2070100"/>
              <a:gd name="connsiteY131" fmla="*/ 2665412 h 3054350"/>
              <a:gd name="connsiteX132" fmla="*/ 1545272 w 2070100"/>
              <a:gd name="connsiteY132" fmla="*/ 2164398 h 3054350"/>
              <a:gd name="connsiteX133" fmla="*/ 1199197 w 2070100"/>
              <a:gd name="connsiteY133" fmla="*/ 1081088 h 3054350"/>
              <a:gd name="connsiteX134" fmla="*/ 1196658 w 2070100"/>
              <a:gd name="connsiteY134" fmla="*/ 1021398 h 3054350"/>
              <a:gd name="connsiteX135" fmla="*/ 1242378 w 2070100"/>
              <a:gd name="connsiteY135" fmla="*/ 1043623 h 3054350"/>
              <a:gd name="connsiteX136" fmla="*/ 1444308 w 2070100"/>
              <a:gd name="connsiteY136" fmla="*/ 1347153 h 3054350"/>
              <a:gd name="connsiteX137" fmla="*/ 1338263 w 2070100"/>
              <a:gd name="connsiteY137" fmla="*/ 1089342 h 3054350"/>
              <a:gd name="connsiteX138" fmla="*/ 1352868 w 2070100"/>
              <a:gd name="connsiteY138" fmla="*/ 1096328 h 3054350"/>
              <a:gd name="connsiteX139" fmla="*/ 1294447 w 2070100"/>
              <a:gd name="connsiteY139" fmla="*/ 1046163 h 3054350"/>
              <a:gd name="connsiteX140" fmla="*/ 1196022 w 2070100"/>
              <a:gd name="connsiteY140" fmla="*/ 971867 h 3054350"/>
              <a:gd name="connsiteX141" fmla="*/ 1196022 w 2070100"/>
              <a:gd name="connsiteY141" fmla="*/ 959802 h 3054350"/>
              <a:gd name="connsiteX142" fmla="*/ 1417003 w 2070100"/>
              <a:gd name="connsiteY142" fmla="*/ 1099503 h 3054350"/>
              <a:gd name="connsiteX143" fmla="*/ 1195388 w 2070100"/>
              <a:gd name="connsiteY143" fmla="*/ 928688 h 3054350"/>
              <a:gd name="connsiteX144" fmla="*/ 1195388 w 2070100"/>
              <a:gd name="connsiteY144" fmla="*/ 924242 h 3054350"/>
              <a:gd name="connsiteX145" fmla="*/ 1439863 w 2070100"/>
              <a:gd name="connsiteY145" fmla="*/ 1082357 h 3054350"/>
              <a:gd name="connsiteX146" fmla="*/ 1248093 w 2070100"/>
              <a:gd name="connsiteY146" fmla="*/ 933767 h 3054350"/>
              <a:gd name="connsiteX147" fmla="*/ 1464628 w 2070100"/>
              <a:gd name="connsiteY147" fmla="*/ 1056323 h 3054350"/>
              <a:gd name="connsiteX148" fmla="*/ 1309053 w 2070100"/>
              <a:gd name="connsiteY148" fmla="*/ 942657 h 3054350"/>
              <a:gd name="connsiteX149" fmla="*/ 1566863 w 2070100"/>
              <a:gd name="connsiteY149" fmla="*/ 1103948 h 3054350"/>
              <a:gd name="connsiteX150" fmla="*/ 1324293 w 2070100"/>
              <a:gd name="connsiteY150" fmla="*/ 909002 h 3054350"/>
              <a:gd name="connsiteX151" fmla="*/ 1567497 w 2070100"/>
              <a:gd name="connsiteY151" fmla="*/ 1078548 h 3054350"/>
              <a:gd name="connsiteX152" fmla="*/ 1392238 w 2070100"/>
              <a:gd name="connsiteY152" fmla="*/ 924877 h 3054350"/>
              <a:gd name="connsiteX153" fmla="*/ 1593533 w 2070100"/>
              <a:gd name="connsiteY153" fmla="*/ 1081723 h 3054350"/>
              <a:gd name="connsiteX154" fmla="*/ 1436688 w 2070100"/>
              <a:gd name="connsiteY154" fmla="*/ 919163 h 3054350"/>
              <a:gd name="connsiteX155" fmla="*/ 1660843 w 2070100"/>
              <a:gd name="connsiteY155" fmla="*/ 1088073 h 3054350"/>
              <a:gd name="connsiteX156" fmla="*/ 1460183 w 2070100"/>
              <a:gd name="connsiteY156" fmla="*/ 891223 h 3054350"/>
              <a:gd name="connsiteX157" fmla="*/ 1717358 w 2070100"/>
              <a:gd name="connsiteY157" fmla="*/ 1090613 h 3054350"/>
              <a:gd name="connsiteX158" fmla="*/ 1552258 w 2070100"/>
              <a:gd name="connsiteY158" fmla="*/ 920432 h 3054350"/>
              <a:gd name="connsiteX159" fmla="*/ 1777047 w 2070100"/>
              <a:gd name="connsiteY159" fmla="*/ 1089342 h 3054350"/>
              <a:gd name="connsiteX160" fmla="*/ 1644333 w 2070100"/>
              <a:gd name="connsiteY160" fmla="*/ 929323 h 3054350"/>
              <a:gd name="connsiteX161" fmla="*/ 1901508 w 2070100"/>
              <a:gd name="connsiteY161" fmla="*/ 1115378 h 3054350"/>
              <a:gd name="connsiteX162" fmla="*/ 1724978 w 2070100"/>
              <a:gd name="connsiteY162" fmla="*/ 931227 h 3054350"/>
              <a:gd name="connsiteX163" fmla="*/ 1945322 w 2070100"/>
              <a:gd name="connsiteY163" fmla="*/ 1104582 h 3054350"/>
              <a:gd name="connsiteX164" fmla="*/ 1777047 w 2070100"/>
              <a:gd name="connsiteY164" fmla="*/ 926148 h 3054350"/>
              <a:gd name="connsiteX165" fmla="*/ 2015808 w 2070100"/>
              <a:gd name="connsiteY165" fmla="*/ 1128078 h 3054350"/>
              <a:gd name="connsiteX166" fmla="*/ 1858328 w 2070100"/>
              <a:gd name="connsiteY166" fmla="*/ 943927 h 3054350"/>
              <a:gd name="connsiteX167" fmla="*/ 2067878 w 2070100"/>
              <a:gd name="connsiteY167" fmla="*/ 1109663 h 3054350"/>
              <a:gd name="connsiteX168" fmla="*/ 1793558 w 2070100"/>
              <a:gd name="connsiteY168" fmla="*/ 876617 h 3054350"/>
              <a:gd name="connsiteX169" fmla="*/ 2057718 w 2070100"/>
              <a:gd name="connsiteY169" fmla="*/ 958532 h 3054350"/>
              <a:gd name="connsiteX170" fmla="*/ 1733868 w 2070100"/>
              <a:gd name="connsiteY170" fmla="*/ 858202 h 3054350"/>
              <a:gd name="connsiteX171" fmla="*/ 1381443 w 2070100"/>
              <a:gd name="connsiteY171" fmla="*/ 828357 h 3054350"/>
              <a:gd name="connsiteX172" fmla="*/ 1177608 w 2070100"/>
              <a:gd name="connsiteY172" fmla="*/ 782638 h 3054350"/>
              <a:gd name="connsiteX173" fmla="*/ 1177608 w 2070100"/>
              <a:gd name="connsiteY173" fmla="*/ 781367 h 3054350"/>
              <a:gd name="connsiteX174" fmla="*/ 1427797 w 2070100"/>
              <a:gd name="connsiteY174" fmla="*/ 810577 h 3054350"/>
              <a:gd name="connsiteX175" fmla="*/ 1263333 w 2070100"/>
              <a:gd name="connsiteY175" fmla="*/ 767398 h 3054350"/>
              <a:gd name="connsiteX176" fmla="*/ 1438593 w 2070100"/>
              <a:gd name="connsiteY176" fmla="*/ 770573 h 3054350"/>
              <a:gd name="connsiteX177" fmla="*/ 1317308 w 2070100"/>
              <a:gd name="connsiteY177" fmla="*/ 743902 h 3054350"/>
              <a:gd name="connsiteX178" fmla="*/ 1514793 w 2070100"/>
              <a:gd name="connsiteY178" fmla="*/ 752157 h 3054350"/>
              <a:gd name="connsiteX179" fmla="*/ 1316672 w 2070100"/>
              <a:gd name="connsiteY179" fmla="*/ 700088 h 3054350"/>
              <a:gd name="connsiteX180" fmla="*/ 1505268 w 2070100"/>
              <a:gd name="connsiteY180" fmla="*/ 724852 h 3054350"/>
              <a:gd name="connsiteX181" fmla="*/ 1379538 w 2070100"/>
              <a:gd name="connsiteY181" fmla="*/ 681038 h 3054350"/>
              <a:gd name="connsiteX182" fmla="*/ 1528128 w 2070100"/>
              <a:gd name="connsiteY182" fmla="*/ 714692 h 3054350"/>
              <a:gd name="connsiteX183" fmla="*/ 1414463 w 2070100"/>
              <a:gd name="connsiteY183" fmla="*/ 651827 h 3054350"/>
              <a:gd name="connsiteX184" fmla="*/ 1586547 w 2070100"/>
              <a:gd name="connsiteY184" fmla="*/ 686117 h 3054350"/>
              <a:gd name="connsiteX185" fmla="*/ 1422718 w 2070100"/>
              <a:gd name="connsiteY185" fmla="*/ 609917 h 3054350"/>
              <a:gd name="connsiteX186" fmla="*/ 1622743 w 2070100"/>
              <a:gd name="connsiteY186" fmla="*/ 644207 h 3054350"/>
              <a:gd name="connsiteX187" fmla="*/ 1464628 w 2070100"/>
              <a:gd name="connsiteY187" fmla="*/ 569913 h 3054350"/>
              <a:gd name="connsiteX188" fmla="*/ 1662747 w 2070100"/>
              <a:gd name="connsiteY188" fmla="*/ 605473 h 3054350"/>
              <a:gd name="connsiteX189" fmla="*/ 1544638 w 2070100"/>
              <a:gd name="connsiteY189" fmla="*/ 530542 h 3054350"/>
              <a:gd name="connsiteX190" fmla="*/ 1776413 w 2070100"/>
              <a:gd name="connsiteY190" fmla="*/ 566738 h 3054350"/>
              <a:gd name="connsiteX191" fmla="*/ 1630997 w 2070100"/>
              <a:gd name="connsiteY191" fmla="*/ 500698 h 3054350"/>
              <a:gd name="connsiteX192" fmla="*/ 1873568 w 2070100"/>
              <a:gd name="connsiteY192" fmla="*/ 550863 h 3054350"/>
              <a:gd name="connsiteX193" fmla="*/ 1672908 w 2070100"/>
              <a:gd name="connsiteY193" fmla="*/ 467677 h 3054350"/>
              <a:gd name="connsiteX194" fmla="*/ 1942147 w 2070100"/>
              <a:gd name="connsiteY194" fmla="*/ 538163 h 3054350"/>
              <a:gd name="connsiteX195" fmla="*/ 1761808 w 2070100"/>
              <a:gd name="connsiteY195" fmla="*/ 447992 h 3054350"/>
              <a:gd name="connsiteX196" fmla="*/ 2016443 w 2070100"/>
              <a:gd name="connsiteY196" fmla="*/ 519748 h 3054350"/>
              <a:gd name="connsiteX197" fmla="*/ 1639253 w 2070100"/>
              <a:gd name="connsiteY197" fmla="*/ 432752 h 3054350"/>
              <a:gd name="connsiteX198" fmla="*/ 1240472 w 2070100"/>
              <a:gd name="connsiteY198" fmla="*/ 662623 h 3054350"/>
              <a:gd name="connsiteX199" fmla="*/ 1618297 w 2070100"/>
              <a:gd name="connsiteY199" fmla="*/ 387032 h 3054350"/>
              <a:gd name="connsiteX200" fmla="*/ 1185228 w 2070100"/>
              <a:gd name="connsiteY200" fmla="*/ 714692 h 3054350"/>
              <a:gd name="connsiteX201" fmla="*/ 1181418 w 2070100"/>
              <a:gd name="connsiteY201" fmla="*/ 718502 h 3054350"/>
              <a:gd name="connsiteX202" fmla="*/ 1227138 w 2070100"/>
              <a:gd name="connsiteY202" fmla="*/ 201613 h 3054350"/>
              <a:gd name="connsiteX203" fmla="*/ 886143 w 2070100"/>
              <a:gd name="connsiteY203" fmla="*/ 4763 h 3054350"/>
              <a:gd name="connsiteX204" fmla="*/ 1111568 w 2070100"/>
              <a:gd name="connsiteY204" fmla="*/ 130492 h 3054350"/>
              <a:gd name="connsiteX205" fmla="*/ 915353 w 2070100"/>
              <a:gd name="connsiteY205" fmla="*/ 69532 h 3054350"/>
              <a:gd name="connsiteX206" fmla="*/ 1149033 w 2070100"/>
              <a:gd name="connsiteY206" fmla="*/ 206057 h 3054350"/>
              <a:gd name="connsiteX207" fmla="*/ 939483 w 2070100"/>
              <a:gd name="connsiteY207" fmla="*/ 138113 h 3054350"/>
              <a:gd name="connsiteX208" fmla="*/ 1154113 w 2070100"/>
              <a:gd name="connsiteY208" fmla="*/ 263842 h 3054350"/>
              <a:gd name="connsiteX209" fmla="*/ 947103 w 2070100"/>
              <a:gd name="connsiteY209" fmla="*/ 192088 h 3054350"/>
              <a:gd name="connsiteX210" fmla="*/ 1158558 w 2070100"/>
              <a:gd name="connsiteY210" fmla="*/ 334963 h 3054350"/>
              <a:gd name="connsiteX211" fmla="*/ 984568 w 2070100"/>
              <a:gd name="connsiteY211" fmla="*/ 270827 h 3054350"/>
              <a:gd name="connsiteX212" fmla="*/ 1129983 w 2070100"/>
              <a:gd name="connsiteY212" fmla="*/ 383223 h 3054350"/>
              <a:gd name="connsiteX213" fmla="*/ 967422 w 2070100"/>
              <a:gd name="connsiteY213" fmla="*/ 332423 h 3054350"/>
              <a:gd name="connsiteX214" fmla="*/ 1137603 w 2070100"/>
              <a:gd name="connsiteY214" fmla="*/ 439738 h 3054350"/>
              <a:gd name="connsiteX215" fmla="*/ 1005522 w 2070100"/>
              <a:gd name="connsiteY215" fmla="*/ 393382 h 3054350"/>
              <a:gd name="connsiteX216" fmla="*/ 1109028 w 2070100"/>
              <a:gd name="connsiteY216" fmla="*/ 470852 h 3054350"/>
              <a:gd name="connsiteX217" fmla="*/ 995997 w 2070100"/>
              <a:gd name="connsiteY217" fmla="*/ 437198 h 3054350"/>
              <a:gd name="connsiteX218" fmla="*/ 1108393 w 2070100"/>
              <a:gd name="connsiteY218" fmla="*/ 507048 h 3054350"/>
              <a:gd name="connsiteX219" fmla="*/ 995363 w 2070100"/>
              <a:gd name="connsiteY219" fmla="*/ 470852 h 3054350"/>
              <a:gd name="connsiteX220" fmla="*/ 1130618 w 2070100"/>
              <a:gd name="connsiteY220" fmla="*/ 563563 h 3054350"/>
              <a:gd name="connsiteX221" fmla="*/ 965518 w 2070100"/>
              <a:gd name="connsiteY221" fmla="*/ 498792 h 3054350"/>
              <a:gd name="connsiteX222" fmla="*/ 1106488 w 2070100"/>
              <a:gd name="connsiteY222" fmla="*/ 587692 h 3054350"/>
              <a:gd name="connsiteX223" fmla="*/ 983933 w 2070100"/>
              <a:gd name="connsiteY223" fmla="*/ 555307 h 3054350"/>
              <a:gd name="connsiteX224" fmla="*/ 1106488 w 2070100"/>
              <a:gd name="connsiteY224" fmla="*/ 641032 h 3054350"/>
              <a:gd name="connsiteX225" fmla="*/ 980122 w 2070100"/>
              <a:gd name="connsiteY225" fmla="*/ 605473 h 3054350"/>
              <a:gd name="connsiteX226" fmla="*/ 1110933 w 2070100"/>
              <a:gd name="connsiteY226" fmla="*/ 718502 h 3054350"/>
              <a:gd name="connsiteX227" fmla="*/ 961708 w 2070100"/>
              <a:gd name="connsiteY227" fmla="*/ 631507 h 3054350"/>
              <a:gd name="connsiteX228" fmla="*/ 1079818 w 2070100"/>
              <a:gd name="connsiteY228" fmla="*/ 769938 h 3054350"/>
              <a:gd name="connsiteX229" fmla="*/ 985203 w 2070100"/>
              <a:gd name="connsiteY229" fmla="*/ 709613 h 3054350"/>
              <a:gd name="connsiteX230" fmla="*/ 985203 w 2070100"/>
              <a:gd name="connsiteY230" fmla="*/ 709613 h 3054350"/>
              <a:gd name="connsiteX231" fmla="*/ 1041083 w 2070100"/>
              <a:gd name="connsiteY231" fmla="*/ 888682 h 3054350"/>
              <a:gd name="connsiteX232" fmla="*/ 1041083 w 2070100"/>
              <a:gd name="connsiteY232" fmla="*/ 888682 h 3054350"/>
              <a:gd name="connsiteX233" fmla="*/ 1035368 w 2070100"/>
              <a:gd name="connsiteY233" fmla="*/ 886142 h 3054350"/>
              <a:gd name="connsiteX234" fmla="*/ 1043622 w 2070100"/>
              <a:gd name="connsiteY234" fmla="*/ 879157 h 3054350"/>
              <a:gd name="connsiteX235" fmla="*/ 1056958 w 2070100"/>
              <a:gd name="connsiteY235" fmla="*/ 881063 h 3054350"/>
              <a:gd name="connsiteX236" fmla="*/ 1041083 w 2070100"/>
              <a:gd name="connsiteY236" fmla="*/ 888682 h 3054350"/>
              <a:gd name="connsiteX237" fmla="*/ 1041083 w 2070100"/>
              <a:gd name="connsiteY237" fmla="*/ 888682 h 3054350"/>
              <a:gd name="connsiteX238" fmla="*/ 1040447 w 2070100"/>
              <a:gd name="connsiteY238" fmla="*/ 1245553 h 3054350"/>
              <a:gd name="connsiteX239" fmla="*/ 1040447 w 2070100"/>
              <a:gd name="connsiteY239" fmla="*/ 1245553 h 3054350"/>
              <a:gd name="connsiteX240" fmla="*/ 1020128 w 2070100"/>
              <a:gd name="connsiteY240" fmla="*/ 1146492 h 3054350"/>
              <a:gd name="connsiteX241" fmla="*/ 1042988 w 2070100"/>
              <a:gd name="connsiteY241" fmla="*/ 1196023 h 3054350"/>
              <a:gd name="connsiteX242" fmla="*/ 1040447 w 2070100"/>
              <a:gd name="connsiteY242" fmla="*/ 1245553 h 3054350"/>
              <a:gd name="connsiteX243" fmla="*/ 1040447 w 2070100"/>
              <a:gd name="connsiteY243" fmla="*/ 1245553 h 3054350"/>
              <a:gd name="connsiteX244" fmla="*/ 1048068 w 2070100"/>
              <a:gd name="connsiteY244" fmla="*/ 1147128 h 3054350"/>
              <a:gd name="connsiteX245" fmla="*/ 1048068 w 2070100"/>
              <a:gd name="connsiteY245" fmla="*/ 1147128 h 3054350"/>
              <a:gd name="connsiteX246" fmla="*/ 1042353 w 2070100"/>
              <a:gd name="connsiteY246" fmla="*/ 1113473 h 3054350"/>
              <a:gd name="connsiteX247" fmla="*/ 1049338 w 2070100"/>
              <a:gd name="connsiteY247" fmla="*/ 1135698 h 3054350"/>
              <a:gd name="connsiteX248" fmla="*/ 1048068 w 2070100"/>
              <a:gd name="connsiteY248" fmla="*/ 1147128 h 3054350"/>
              <a:gd name="connsiteX249" fmla="*/ 1048068 w 2070100"/>
              <a:gd name="connsiteY249" fmla="*/ 1147128 h 3054350"/>
              <a:gd name="connsiteX250" fmla="*/ 1173163 w 2070100"/>
              <a:gd name="connsiteY250" fmla="*/ 784542 h 3054350"/>
              <a:gd name="connsiteX251" fmla="*/ 1173163 w 2070100"/>
              <a:gd name="connsiteY251" fmla="*/ 784542 h 3054350"/>
              <a:gd name="connsiteX252" fmla="*/ 1173797 w 2070100"/>
              <a:gd name="connsiteY252" fmla="*/ 783907 h 3054350"/>
              <a:gd name="connsiteX253" fmla="*/ 1175703 w 2070100"/>
              <a:gd name="connsiteY253" fmla="*/ 783907 h 3054350"/>
              <a:gd name="connsiteX254" fmla="*/ 1175068 w 2070100"/>
              <a:gd name="connsiteY254" fmla="*/ 784542 h 3054350"/>
              <a:gd name="connsiteX255" fmla="*/ 1173163 w 2070100"/>
              <a:gd name="connsiteY255" fmla="*/ 784542 h 3054350"/>
              <a:gd name="connsiteX256" fmla="*/ 1173163 w 2070100"/>
              <a:gd name="connsiteY256" fmla="*/ 784542 h 3054350"/>
              <a:gd name="connsiteX257" fmla="*/ 1265872 w 2070100"/>
              <a:gd name="connsiteY257" fmla="*/ 844232 h 3054350"/>
              <a:gd name="connsiteX258" fmla="*/ 1265872 w 2070100"/>
              <a:gd name="connsiteY258" fmla="*/ 844232 h 3054350"/>
              <a:gd name="connsiteX259" fmla="*/ 1185228 w 2070100"/>
              <a:gd name="connsiteY259" fmla="*/ 827723 h 3054350"/>
              <a:gd name="connsiteX260" fmla="*/ 1184593 w 2070100"/>
              <a:gd name="connsiteY260" fmla="*/ 822007 h 3054350"/>
              <a:gd name="connsiteX261" fmla="*/ 1359853 w 2070100"/>
              <a:gd name="connsiteY261" fmla="*/ 832167 h 3054350"/>
              <a:gd name="connsiteX262" fmla="*/ 1265872 w 2070100"/>
              <a:gd name="connsiteY262" fmla="*/ 844232 h 3054350"/>
              <a:gd name="connsiteX263" fmla="*/ 1265872 w 2070100"/>
              <a:gd name="connsiteY263" fmla="*/ 844232 h 3054350"/>
              <a:gd name="connsiteX264" fmla="*/ 1149668 w 2070100"/>
              <a:gd name="connsiteY264" fmla="*/ 937577 h 3054350"/>
              <a:gd name="connsiteX265" fmla="*/ 1149668 w 2070100"/>
              <a:gd name="connsiteY265" fmla="*/ 937577 h 3054350"/>
              <a:gd name="connsiteX266" fmla="*/ 1150938 w 2070100"/>
              <a:gd name="connsiteY266" fmla="*/ 943292 h 3054350"/>
              <a:gd name="connsiteX267" fmla="*/ 1143318 w 2070100"/>
              <a:gd name="connsiteY267" fmla="*/ 938213 h 3054350"/>
              <a:gd name="connsiteX268" fmla="*/ 1143318 w 2070100"/>
              <a:gd name="connsiteY268" fmla="*/ 934402 h 3054350"/>
              <a:gd name="connsiteX269" fmla="*/ 1149668 w 2070100"/>
              <a:gd name="connsiteY269" fmla="*/ 937577 h 3054350"/>
              <a:gd name="connsiteX270" fmla="*/ 1149668 w 2070100"/>
              <a:gd name="connsiteY270" fmla="*/ 937577 h 3054350"/>
              <a:gd name="connsiteX271" fmla="*/ 1168718 w 2070100"/>
              <a:gd name="connsiteY271" fmla="*/ 1009967 h 3054350"/>
              <a:gd name="connsiteX272" fmla="*/ 1168718 w 2070100"/>
              <a:gd name="connsiteY272" fmla="*/ 1009967 h 3054350"/>
              <a:gd name="connsiteX273" fmla="*/ 1188403 w 2070100"/>
              <a:gd name="connsiteY273" fmla="*/ 1068388 h 3054350"/>
              <a:gd name="connsiteX274" fmla="*/ 1151572 w 2070100"/>
              <a:gd name="connsiteY274" fmla="*/ 1016952 h 3054350"/>
              <a:gd name="connsiteX275" fmla="*/ 1149668 w 2070100"/>
              <a:gd name="connsiteY275" fmla="*/ 1000442 h 3054350"/>
              <a:gd name="connsiteX276" fmla="*/ 1168718 w 2070100"/>
              <a:gd name="connsiteY276" fmla="*/ 1009967 h 3054350"/>
              <a:gd name="connsiteX277" fmla="*/ 1168718 w 2070100"/>
              <a:gd name="connsiteY277" fmla="*/ 1009967 h 3054350"/>
              <a:gd name="connsiteX278" fmla="*/ 933768 w 2070100"/>
              <a:gd name="connsiteY278" fmla="*/ 1113473 h 3054350"/>
              <a:gd name="connsiteX279" fmla="*/ 933768 w 2070100"/>
              <a:gd name="connsiteY279" fmla="*/ 1113473 h 3054350"/>
              <a:gd name="connsiteX280" fmla="*/ 977583 w 2070100"/>
              <a:gd name="connsiteY280" fmla="*/ 989648 h 3054350"/>
              <a:gd name="connsiteX281" fmla="*/ 979488 w 2070100"/>
              <a:gd name="connsiteY281" fmla="*/ 989648 h 3054350"/>
              <a:gd name="connsiteX282" fmla="*/ 959168 w 2070100"/>
              <a:gd name="connsiteY282" fmla="*/ 1068388 h 3054350"/>
              <a:gd name="connsiteX283" fmla="*/ 933768 w 2070100"/>
              <a:gd name="connsiteY283" fmla="*/ 1113473 h 3054350"/>
              <a:gd name="connsiteX284" fmla="*/ 933768 w 2070100"/>
              <a:gd name="connsiteY284" fmla="*/ 1113473 h 3054350"/>
              <a:gd name="connsiteX285" fmla="*/ 870268 w 2070100"/>
              <a:gd name="connsiteY285" fmla="*/ 903288 h 3054350"/>
              <a:gd name="connsiteX286" fmla="*/ 870268 w 2070100"/>
              <a:gd name="connsiteY286" fmla="*/ 903288 h 3054350"/>
              <a:gd name="connsiteX287" fmla="*/ 874078 w 2070100"/>
              <a:gd name="connsiteY287" fmla="*/ 903288 h 3054350"/>
              <a:gd name="connsiteX288" fmla="*/ 872808 w 2070100"/>
              <a:gd name="connsiteY288" fmla="*/ 904557 h 3054350"/>
              <a:gd name="connsiteX289" fmla="*/ 867728 w 2070100"/>
              <a:gd name="connsiteY289" fmla="*/ 905192 h 3054350"/>
              <a:gd name="connsiteX290" fmla="*/ 870268 w 2070100"/>
              <a:gd name="connsiteY290" fmla="*/ 903288 h 3054350"/>
              <a:gd name="connsiteX291" fmla="*/ 870268 w 2070100"/>
              <a:gd name="connsiteY291" fmla="*/ 903288 h 3054350"/>
              <a:gd name="connsiteX292" fmla="*/ 846138 w 2070100"/>
              <a:gd name="connsiteY292" fmla="*/ 922338 h 3054350"/>
              <a:gd name="connsiteX293" fmla="*/ 846138 w 2070100"/>
              <a:gd name="connsiteY293" fmla="*/ 922338 h 3054350"/>
              <a:gd name="connsiteX294" fmla="*/ 853758 w 2070100"/>
              <a:gd name="connsiteY294" fmla="*/ 921702 h 3054350"/>
              <a:gd name="connsiteX295" fmla="*/ 840422 w 2070100"/>
              <a:gd name="connsiteY295" fmla="*/ 933767 h 3054350"/>
              <a:gd name="connsiteX296" fmla="*/ 829628 w 2070100"/>
              <a:gd name="connsiteY296" fmla="*/ 935673 h 3054350"/>
              <a:gd name="connsiteX297" fmla="*/ 846138 w 2070100"/>
              <a:gd name="connsiteY297" fmla="*/ 922338 h 3054350"/>
              <a:gd name="connsiteX298" fmla="*/ 846138 w 2070100"/>
              <a:gd name="connsiteY298" fmla="*/ 922338 h 3054350"/>
              <a:gd name="connsiteX299" fmla="*/ 902018 w 2070100"/>
              <a:gd name="connsiteY299" fmla="*/ 917892 h 3054350"/>
              <a:gd name="connsiteX300" fmla="*/ 902018 w 2070100"/>
              <a:gd name="connsiteY300" fmla="*/ 917892 h 3054350"/>
              <a:gd name="connsiteX301" fmla="*/ 909638 w 2070100"/>
              <a:gd name="connsiteY301" fmla="*/ 917257 h 3054350"/>
              <a:gd name="connsiteX302" fmla="*/ 903288 w 2070100"/>
              <a:gd name="connsiteY302" fmla="*/ 922973 h 3054350"/>
              <a:gd name="connsiteX303" fmla="*/ 892493 w 2070100"/>
              <a:gd name="connsiteY303" fmla="*/ 924877 h 3054350"/>
              <a:gd name="connsiteX304" fmla="*/ 902018 w 2070100"/>
              <a:gd name="connsiteY304" fmla="*/ 917892 h 3054350"/>
              <a:gd name="connsiteX305" fmla="*/ 902018 w 2070100"/>
              <a:gd name="connsiteY305" fmla="*/ 917892 h 3054350"/>
              <a:gd name="connsiteX306" fmla="*/ 792163 w 2070100"/>
              <a:gd name="connsiteY306" fmla="*/ 943927 h 3054350"/>
              <a:gd name="connsiteX307" fmla="*/ 792163 w 2070100"/>
              <a:gd name="connsiteY307" fmla="*/ 943927 h 3054350"/>
              <a:gd name="connsiteX308" fmla="*/ 783272 w 2070100"/>
              <a:gd name="connsiteY308" fmla="*/ 945832 h 3054350"/>
              <a:gd name="connsiteX309" fmla="*/ 811847 w 2070100"/>
              <a:gd name="connsiteY309" fmla="*/ 927417 h 3054350"/>
              <a:gd name="connsiteX310" fmla="*/ 792163 w 2070100"/>
              <a:gd name="connsiteY310" fmla="*/ 943927 h 3054350"/>
              <a:gd name="connsiteX311" fmla="*/ 792163 w 2070100"/>
              <a:gd name="connsiteY311" fmla="*/ 943927 h 3054350"/>
              <a:gd name="connsiteX312" fmla="*/ 735647 w 2070100"/>
              <a:gd name="connsiteY312" fmla="*/ 957898 h 3054350"/>
              <a:gd name="connsiteX313" fmla="*/ 735647 w 2070100"/>
              <a:gd name="connsiteY313" fmla="*/ 957898 h 3054350"/>
              <a:gd name="connsiteX314" fmla="*/ 721678 w 2070100"/>
              <a:gd name="connsiteY314" fmla="*/ 962342 h 3054350"/>
              <a:gd name="connsiteX315" fmla="*/ 751522 w 2070100"/>
              <a:gd name="connsiteY315" fmla="*/ 945832 h 3054350"/>
              <a:gd name="connsiteX316" fmla="*/ 735647 w 2070100"/>
              <a:gd name="connsiteY316" fmla="*/ 957898 h 3054350"/>
              <a:gd name="connsiteX317" fmla="*/ 735647 w 2070100"/>
              <a:gd name="connsiteY317" fmla="*/ 957898 h 3054350"/>
              <a:gd name="connsiteX318" fmla="*/ 862647 w 2070100"/>
              <a:gd name="connsiteY318" fmla="*/ 945832 h 3054350"/>
              <a:gd name="connsiteX319" fmla="*/ 862647 w 2070100"/>
              <a:gd name="connsiteY319" fmla="*/ 945832 h 3054350"/>
              <a:gd name="connsiteX320" fmla="*/ 878522 w 2070100"/>
              <a:gd name="connsiteY320" fmla="*/ 945198 h 3054350"/>
              <a:gd name="connsiteX321" fmla="*/ 858203 w 2070100"/>
              <a:gd name="connsiteY321" fmla="*/ 963613 h 3054350"/>
              <a:gd name="connsiteX322" fmla="*/ 831533 w 2070100"/>
              <a:gd name="connsiteY322" fmla="*/ 969327 h 3054350"/>
              <a:gd name="connsiteX323" fmla="*/ 862647 w 2070100"/>
              <a:gd name="connsiteY323" fmla="*/ 945832 h 3054350"/>
              <a:gd name="connsiteX324" fmla="*/ 862647 w 2070100"/>
              <a:gd name="connsiteY324" fmla="*/ 945832 h 3054350"/>
              <a:gd name="connsiteX325" fmla="*/ 941388 w 2070100"/>
              <a:gd name="connsiteY325" fmla="*/ 844867 h 3054350"/>
              <a:gd name="connsiteX326" fmla="*/ 941388 w 2070100"/>
              <a:gd name="connsiteY326" fmla="*/ 844867 h 3054350"/>
              <a:gd name="connsiteX327" fmla="*/ 935038 w 2070100"/>
              <a:gd name="connsiteY327" fmla="*/ 840423 h 3054350"/>
              <a:gd name="connsiteX328" fmla="*/ 1036003 w 2070100"/>
              <a:gd name="connsiteY328" fmla="*/ 848042 h 3054350"/>
              <a:gd name="connsiteX329" fmla="*/ 1039178 w 2070100"/>
              <a:gd name="connsiteY329" fmla="*/ 852488 h 3054350"/>
              <a:gd name="connsiteX330" fmla="*/ 941388 w 2070100"/>
              <a:gd name="connsiteY330" fmla="*/ 844867 h 3054350"/>
              <a:gd name="connsiteX331" fmla="*/ 941388 w 2070100"/>
              <a:gd name="connsiteY331" fmla="*/ 844867 h 3054350"/>
              <a:gd name="connsiteX332" fmla="*/ 682943 w 2070100"/>
              <a:gd name="connsiteY332" fmla="*/ 698182 h 3054350"/>
              <a:gd name="connsiteX333" fmla="*/ 682943 w 2070100"/>
              <a:gd name="connsiteY333" fmla="*/ 698182 h 3054350"/>
              <a:gd name="connsiteX334" fmla="*/ 872808 w 2070100"/>
              <a:gd name="connsiteY334" fmla="*/ 732473 h 3054350"/>
              <a:gd name="connsiteX335" fmla="*/ 749618 w 2070100"/>
              <a:gd name="connsiteY335" fmla="*/ 726123 h 3054350"/>
              <a:gd name="connsiteX336" fmla="*/ 682943 w 2070100"/>
              <a:gd name="connsiteY336" fmla="*/ 698182 h 3054350"/>
              <a:gd name="connsiteX337" fmla="*/ 682943 w 2070100"/>
              <a:gd name="connsiteY337" fmla="*/ 698182 h 3054350"/>
              <a:gd name="connsiteX338" fmla="*/ 774383 w 2070100"/>
              <a:gd name="connsiteY338" fmla="*/ 738188 h 3054350"/>
              <a:gd name="connsiteX339" fmla="*/ 774383 w 2070100"/>
              <a:gd name="connsiteY339" fmla="*/ 738188 h 3054350"/>
              <a:gd name="connsiteX340" fmla="*/ 959168 w 2070100"/>
              <a:gd name="connsiteY340" fmla="*/ 768667 h 3054350"/>
              <a:gd name="connsiteX341" fmla="*/ 812483 w 2070100"/>
              <a:gd name="connsiteY341" fmla="*/ 759142 h 3054350"/>
              <a:gd name="connsiteX342" fmla="*/ 774383 w 2070100"/>
              <a:gd name="connsiteY342" fmla="*/ 738188 h 3054350"/>
              <a:gd name="connsiteX343" fmla="*/ 774383 w 2070100"/>
              <a:gd name="connsiteY343" fmla="*/ 738188 h 3054350"/>
              <a:gd name="connsiteX344" fmla="*/ 852488 w 2070100"/>
              <a:gd name="connsiteY344" fmla="*/ 783273 h 3054350"/>
              <a:gd name="connsiteX345" fmla="*/ 852488 w 2070100"/>
              <a:gd name="connsiteY345" fmla="*/ 783273 h 3054350"/>
              <a:gd name="connsiteX346" fmla="*/ 949008 w 2070100"/>
              <a:gd name="connsiteY346" fmla="*/ 808673 h 3054350"/>
              <a:gd name="connsiteX347" fmla="*/ 883603 w 2070100"/>
              <a:gd name="connsiteY347" fmla="*/ 803592 h 3054350"/>
              <a:gd name="connsiteX348" fmla="*/ 852488 w 2070100"/>
              <a:gd name="connsiteY348" fmla="*/ 783273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</a:cxnLst>
            <a:rect l="l" t="t" r="r" b="b"/>
            <a:pathLst>
              <a:path w="2070100" h="3054350">
                <a:moveTo>
                  <a:pt x="985203" y="709613"/>
                </a:moveTo>
                <a:cubicBezTo>
                  <a:pt x="896303" y="540702"/>
                  <a:pt x="783908" y="410527"/>
                  <a:pt x="636588" y="315913"/>
                </a:cubicBezTo>
                <a:cubicBezTo>
                  <a:pt x="532447" y="248602"/>
                  <a:pt x="419418" y="260032"/>
                  <a:pt x="323533" y="284163"/>
                </a:cubicBezTo>
                <a:cubicBezTo>
                  <a:pt x="394653" y="277813"/>
                  <a:pt x="465138" y="283527"/>
                  <a:pt x="534988" y="308292"/>
                </a:cubicBezTo>
                <a:cubicBezTo>
                  <a:pt x="483553" y="304482"/>
                  <a:pt x="432753" y="307023"/>
                  <a:pt x="384493" y="319723"/>
                </a:cubicBezTo>
                <a:cubicBezTo>
                  <a:pt x="467678" y="316548"/>
                  <a:pt x="541338" y="328613"/>
                  <a:pt x="609283" y="348932"/>
                </a:cubicBezTo>
                <a:cubicBezTo>
                  <a:pt x="550228" y="341948"/>
                  <a:pt x="493078" y="338138"/>
                  <a:pt x="444183" y="362267"/>
                </a:cubicBezTo>
                <a:cubicBezTo>
                  <a:pt x="511493" y="352742"/>
                  <a:pt x="567372" y="367348"/>
                  <a:pt x="618808" y="395923"/>
                </a:cubicBezTo>
                <a:cubicBezTo>
                  <a:pt x="571183" y="390207"/>
                  <a:pt x="526097" y="392113"/>
                  <a:pt x="481647" y="401638"/>
                </a:cubicBezTo>
                <a:cubicBezTo>
                  <a:pt x="548958" y="404177"/>
                  <a:pt x="620078" y="425132"/>
                  <a:pt x="691833" y="452438"/>
                </a:cubicBezTo>
                <a:cubicBezTo>
                  <a:pt x="631508" y="453073"/>
                  <a:pt x="575628" y="463867"/>
                  <a:pt x="525463" y="489267"/>
                </a:cubicBezTo>
                <a:cubicBezTo>
                  <a:pt x="608013" y="468313"/>
                  <a:pt x="679768" y="481648"/>
                  <a:pt x="747078" y="509588"/>
                </a:cubicBezTo>
                <a:cubicBezTo>
                  <a:pt x="679768" y="506413"/>
                  <a:pt x="613093" y="507682"/>
                  <a:pt x="547688" y="535623"/>
                </a:cubicBezTo>
                <a:cubicBezTo>
                  <a:pt x="630872" y="522923"/>
                  <a:pt x="707708" y="536892"/>
                  <a:pt x="785178" y="550863"/>
                </a:cubicBezTo>
                <a:cubicBezTo>
                  <a:pt x="708343" y="554038"/>
                  <a:pt x="633413" y="560388"/>
                  <a:pt x="564833" y="583882"/>
                </a:cubicBezTo>
                <a:cubicBezTo>
                  <a:pt x="641033" y="577532"/>
                  <a:pt x="712153" y="580707"/>
                  <a:pt x="778828" y="592138"/>
                </a:cubicBezTo>
                <a:cubicBezTo>
                  <a:pt x="722947" y="594677"/>
                  <a:pt x="668338" y="600392"/>
                  <a:pt x="615633" y="617538"/>
                </a:cubicBezTo>
                <a:cubicBezTo>
                  <a:pt x="679768" y="606107"/>
                  <a:pt x="740093" y="611823"/>
                  <a:pt x="798513" y="621982"/>
                </a:cubicBezTo>
                <a:cubicBezTo>
                  <a:pt x="738822" y="621982"/>
                  <a:pt x="682308" y="624523"/>
                  <a:pt x="632143" y="633413"/>
                </a:cubicBezTo>
                <a:cubicBezTo>
                  <a:pt x="709613" y="625792"/>
                  <a:pt x="779463" y="641032"/>
                  <a:pt x="849313" y="655638"/>
                </a:cubicBezTo>
                <a:cubicBezTo>
                  <a:pt x="766763" y="644207"/>
                  <a:pt x="685483" y="635952"/>
                  <a:pt x="614997" y="654367"/>
                </a:cubicBezTo>
                <a:cubicBezTo>
                  <a:pt x="694372" y="653732"/>
                  <a:pt x="766128" y="670242"/>
                  <a:pt x="832168" y="696913"/>
                </a:cubicBezTo>
                <a:cubicBezTo>
                  <a:pt x="776922" y="688657"/>
                  <a:pt x="722947" y="682307"/>
                  <a:pt x="680403" y="696913"/>
                </a:cubicBezTo>
                <a:cubicBezTo>
                  <a:pt x="630872" y="679132"/>
                  <a:pt x="578168" y="664527"/>
                  <a:pt x="518478" y="652463"/>
                </a:cubicBezTo>
                <a:cubicBezTo>
                  <a:pt x="389572" y="626427"/>
                  <a:pt x="216218" y="659448"/>
                  <a:pt x="126047" y="727392"/>
                </a:cubicBezTo>
                <a:cubicBezTo>
                  <a:pt x="209868" y="688657"/>
                  <a:pt x="312103" y="664527"/>
                  <a:pt x="392113" y="667067"/>
                </a:cubicBezTo>
                <a:cubicBezTo>
                  <a:pt x="338772" y="675957"/>
                  <a:pt x="249238" y="706438"/>
                  <a:pt x="200978" y="740092"/>
                </a:cubicBezTo>
                <a:cubicBezTo>
                  <a:pt x="291147" y="700088"/>
                  <a:pt x="407988" y="672782"/>
                  <a:pt x="481647" y="680402"/>
                </a:cubicBezTo>
                <a:cubicBezTo>
                  <a:pt x="419418" y="688023"/>
                  <a:pt x="312103" y="719773"/>
                  <a:pt x="269558" y="748348"/>
                </a:cubicBezTo>
                <a:cubicBezTo>
                  <a:pt x="334963" y="726757"/>
                  <a:pt x="460058" y="695007"/>
                  <a:pt x="521653" y="704532"/>
                </a:cubicBezTo>
                <a:cubicBezTo>
                  <a:pt x="471488" y="710882"/>
                  <a:pt x="416243" y="730567"/>
                  <a:pt x="367983" y="758507"/>
                </a:cubicBezTo>
                <a:cubicBezTo>
                  <a:pt x="437833" y="745807"/>
                  <a:pt x="525463" y="721677"/>
                  <a:pt x="608013" y="726123"/>
                </a:cubicBezTo>
                <a:cubicBezTo>
                  <a:pt x="547053" y="740092"/>
                  <a:pt x="524193" y="756602"/>
                  <a:pt x="481647" y="785813"/>
                </a:cubicBezTo>
                <a:cubicBezTo>
                  <a:pt x="552133" y="758507"/>
                  <a:pt x="608647" y="748982"/>
                  <a:pt x="687388" y="754698"/>
                </a:cubicBezTo>
                <a:cubicBezTo>
                  <a:pt x="617538" y="767398"/>
                  <a:pt x="576897" y="780098"/>
                  <a:pt x="519747" y="815023"/>
                </a:cubicBezTo>
                <a:cubicBezTo>
                  <a:pt x="599758" y="787082"/>
                  <a:pt x="652463" y="785177"/>
                  <a:pt x="727393" y="784542"/>
                </a:cubicBezTo>
                <a:cubicBezTo>
                  <a:pt x="650558" y="803592"/>
                  <a:pt x="621983" y="807402"/>
                  <a:pt x="554038" y="846773"/>
                </a:cubicBezTo>
                <a:cubicBezTo>
                  <a:pt x="629603" y="825817"/>
                  <a:pt x="661353" y="823277"/>
                  <a:pt x="733108" y="816927"/>
                </a:cubicBezTo>
                <a:cubicBezTo>
                  <a:pt x="699453" y="825182"/>
                  <a:pt x="679768" y="833438"/>
                  <a:pt x="659447" y="843598"/>
                </a:cubicBezTo>
                <a:cubicBezTo>
                  <a:pt x="544513" y="853757"/>
                  <a:pt x="444183" y="881063"/>
                  <a:pt x="322263" y="931227"/>
                </a:cubicBezTo>
                <a:cubicBezTo>
                  <a:pt x="187008" y="987107"/>
                  <a:pt x="46672" y="1121092"/>
                  <a:pt x="4763" y="1234757"/>
                </a:cubicBezTo>
                <a:cubicBezTo>
                  <a:pt x="58738" y="1150303"/>
                  <a:pt x="127953" y="1081723"/>
                  <a:pt x="203518" y="1036002"/>
                </a:cubicBezTo>
                <a:cubicBezTo>
                  <a:pt x="159068" y="1076007"/>
                  <a:pt x="80963" y="1185863"/>
                  <a:pt x="57468" y="1244282"/>
                </a:cubicBezTo>
                <a:cubicBezTo>
                  <a:pt x="116522" y="1154748"/>
                  <a:pt x="210503" y="1042988"/>
                  <a:pt x="283528" y="1004888"/>
                </a:cubicBezTo>
                <a:cubicBezTo>
                  <a:pt x="230822" y="1049973"/>
                  <a:pt x="148272" y="1159192"/>
                  <a:pt x="126683" y="1209357"/>
                </a:cubicBezTo>
                <a:cubicBezTo>
                  <a:pt x="174308" y="1150938"/>
                  <a:pt x="272733" y="1030288"/>
                  <a:pt x="336233" y="1001077"/>
                </a:cubicBezTo>
                <a:cubicBezTo>
                  <a:pt x="293688" y="1037273"/>
                  <a:pt x="199072" y="1159828"/>
                  <a:pt x="171768" y="1212532"/>
                </a:cubicBezTo>
                <a:cubicBezTo>
                  <a:pt x="228283" y="1159192"/>
                  <a:pt x="337503" y="1032827"/>
                  <a:pt x="416878" y="985838"/>
                </a:cubicBezTo>
                <a:cubicBezTo>
                  <a:pt x="368618" y="1034732"/>
                  <a:pt x="315278" y="1115378"/>
                  <a:pt x="294322" y="1166813"/>
                </a:cubicBezTo>
                <a:cubicBezTo>
                  <a:pt x="342583" y="1100138"/>
                  <a:pt x="432118" y="1004888"/>
                  <a:pt x="507683" y="962342"/>
                </a:cubicBezTo>
                <a:cubicBezTo>
                  <a:pt x="451168" y="1015682"/>
                  <a:pt x="384493" y="1093153"/>
                  <a:pt x="353378" y="1157923"/>
                </a:cubicBezTo>
                <a:cubicBezTo>
                  <a:pt x="410528" y="1084898"/>
                  <a:pt x="529272" y="963613"/>
                  <a:pt x="597853" y="917892"/>
                </a:cubicBezTo>
                <a:cubicBezTo>
                  <a:pt x="538163" y="981392"/>
                  <a:pt x="447993" y="1071563"/>
                  <a:pt x="409893" y="1146492"/>
                </a:cubicBezTo>
                <a:cubicBezTo>
                  <a:pt x="466408" y="1082357"/>
                  <a:pt x="560388" y="990917"/>
                  <a:pt x="623253" y="942023"/>
                </a:cubicBezTo>
                <a:cubicBezTo>
                  <a:pt x="580072" y="988377"/>
                  <a:pt x="506413" y="1079182"/>
                  <a:pt x="476568" y="1128713"/>
                </a:cubicBezTo>
                <a:cubicBezTo>
                  <a:pt x="519747" y="1072198"/>
                  <a:pt x="612458" y="983932"/>
                  <a:pt x="667703" y="940117"/>
                </a:cubicBezTo>
                <a:cubicBezTo>
                  <a:pt x="619443" y="988377"/>
                  <a:pt x="535622" y="1076642"/>
                  <a:pt x="501968" y="1121092"/>
                </a:cubicBezTo>
                <a:cubicBezTo>
                  <a:pt x="558483" y="1055053"/>
                  <a:pt x="666433" y="963613"/>
                  <a:pt x="734378" y="912813"/>
                </a:cubicBezTo>
                <a:cubicBezTo>
                  <a:pt x="658813" y="975042"/>
                  <a:pt x="547688" y="1081088"/>
                  <a:pt x="504508" y="1145857"/>
                </a:cubicBezTo>
                <a:cubicBezTo>
                  <a:pt x="559753" y="1089978"/>
                  <a:pt x="652463" y="1004888"/>
                  <a:pt x="721678" y="961073"/>
                </a:cubicBezTo>
                <a:cubicBezTo>
                  <a:pt x="725488" y="960438"/>
                  <a:pt x="729297" y="959802"/>
                  <a:pt x="733743" y="959167"/>
                </a:cubicBezTo>
                <a:cubicBezTo>
                  <a:pt x="684213" y="998538"/>
                  <a:pt x="625158" y="1045527"/>
                  <a:pt x="604203" y="1082357"/>
                </a:cubicBezTo>
                <a:cubicBezTo>
                  <a:pt x="650558" y="1036002"/>
                  <a:pt x="714693" y="990282"/>
                  <a:pt x="770572" y="952817"/>
                </a:cubicBezTo>
                <a:cubicBezTo>
                  <a:pt x="774383" y="952182"/>
                  <a:pt x="778193" y="951548"/>
                  <a:pt x="782638" y="951548"/>
                </a:cubicBezTo>
                <a:cubicBezTo>
                  <a:pt x="728663" y="998538"/>
                  <a:pt x="658813" y="1065848"/>
                  <a:pt x="630238" y="1104582"/>
                </a:cubicBezTo>
                <a:cubicBezTo>
                  <a:pt x="677863" y="1060767"/>
                  <a:pt x="747713" y="1001077"/>
                  <a:pt x="813118" y="948373"/>
                </a:cubicBezTo>
                <a:cubicBezTo>
                  <a:pt x="816928" y="947738"/>
                  <a:pt x="820738" y="947738"/>
                  <a:pt x="824547" y="947102"/>
                </a:cubicBezTo>
                <a:cubicBezTo>
                  <a:pt x="813118" y="957263"/>
                  <a:pt x="801688" y="968057"/>
                  <a:pt x="790893" y="978217"/>
                </a:cubicBezTo>
                <a:cubicBezTo>
                  <a:pt x="784543" y="980123"/>
                  <a:pt x="778828" y="982027"/>
                  <a:pt x="773113" y="983298"/>
                </a:cubicBezTo>
                <a:cubicBezTo>
                  <a:pt x="776922" y="983298"/>
                  <a:pt x="781368" y="983298"/>
                  <a:pt x="785178" y="983298"/>
                </a:cubicBezTo>
                <a:cubicBezTo>
                  <a:pt x="734378" y="1030923"/>
                  <a:pt x="684847" y="1079817"/>
                  <a:pt x="653097" y="1117282"/>
                </a:cubicBezTo>
                <a:cubicBezTo>
                  <a:pt x="693738" y="1078548"/>
                  <a:pt x="752793" y="1029017"/>
                  <a:pt x="811213" y="983298"/>
                </a:cubicBezTo>
                <a:cubicBezTo>
                  <a:pt x="818833" y="983298"/>
                  <a:pt x="827088" y="983298"/>
                  <a:pt x="834708" y="983932"/>
                </a:cubicBezTo>
                <a:cubicBezTo>
                  <a:pt x="793433" y="1022667"/>
                  <a:pt x="752158" y="1062673"/>
                  <a:pt x="725488" y="1093153"/>
                </a:cubicBezTo>
                <a:cubicBezTo>
                  <a:pt x="664528" y="1147128"/>
                  <a:pt x="609918" y="1208723"/>
                  <a:pt x="566103" y="1278573"/>
                </a:cubicBezTo>
                <a:cubicBezTo>
                  <a:pt x="491172" y="1397318"/>
                  <a:pt x="465138" y="1554162"/>
                  <a:pt x="502603" y="1670368"/>
                </a:cubicBezTo>
                <a:cubicBezTo>
                  <a:pt x="500697" y="1607503"/>
                  <a:pt x="501333" y="1503998"/>
                  <a:pt x="541338" y="1415098"/>
                </a:cubicBezTo>
                <a:cubicBezTo>
                  <a:pt x="527368" y="1467168"/>
                  <a:pt x="533718" y="1560512"/>
                  <a:pt x="544513" y="1601153"/>
                </a:cubicBezTo>
                <a:cubicBezTo>
                  <a:pt x="546418" y="1519873"/>
                  <a:pt x="548958" y="1433512"/>
                  <a:pt x="589597" y="1331278"/>
                </a:cubicBezTo>
                <a:cubicBezTo>
                  <a:pt x="571183" y="1391603"/>
                  <a:pt x="572453" y="1492568"/>
                  <a:pt x="590233" y="1532573"/>
                </a:cubicBezTo>
                <a:cubicBezTo>
                  <a:pt x="581978" y="1470978"/>
                  <a:pt x="602297" y="1365568"/>
                  <a:pt x="631508" y="1284287"/>
                </a:cubicBezTo>
                <a:cubicBezTo>
                  <a:pt x="616903" y="1333182"/>
                  <a:pt x="616903" y="1444943"/>
                  <a:pt x="628968" y="1486218"/>
                </a:cubicBezTo>
                <a:cubicBezTo>
                  <a:pt x="634683" y="1422082"/>
                  <a:pt x="643572" y="1307148"/>
                  <a:pt x="684213" y="1227773"/>
                </a:cubicBezTo>
                <a:cubicBezTo>
                  <a:pt x="671513" y="1288098"/>
                  <a:pt x="670878" y="1356043"/>
                  <a:pt x="679133" y="1400493"/>
                </a:cubicBezTo>
                <a:cubicBezTo>
                  <a:pt x="688658" y="1321118"/>
                  <a:pt x="695008" y="1284923"/>
                  <a:pt x="728028" y="1211898"/>
                </a:cubicBezTo>
                <a:cubicBezTo>
                  <a:pt x="710883" y="1279843"/>
                  <a:pt x="712153" y="1331278"/>
                  <a:pt x="729933" y="1366837"/>
                </a:cubicBezTo>
                <a:cubicBezTo>
                  <a:pt x="722947" y="1300798"/>
                  <a:pt x="740093" y="1244918"/>
                  <a:pt x="768668" y="1164273"/>
                </a:cubicBezTo>
                <a:cubicBezTo>
                  <a:pt x="754063" y="1240473"/>
                  <a:pt x="751522" y="1252537"/>
                  <a:pt x="766763" y="1293812"/>
                </a:cubicBezTo>
                <a:cubicBezTo>
                  <a:pt x="765493" y="1247457"/>
                  <a:pt x="773747" y="1225868"/>
                  <a:pt x="799147" y="1161732"/>
                </a:cubicBezTo>
                <a:cubicBezTo>
                  <a:pt x="788353" y="1216978"/>
                  <a:pt x="791528" y="1241107"/>
                  <a:pt x="801688" y="1268412"/>
                </a:cubicBezTo>
                <a:cubicBezTo>
                  <a:pt x="802958" y="1220153"/>
                  <a:pt x="805497" y="1196657"/>
                  <a:pt x="826453" y="1135698"/>
                </a:cubicBezTo>
                <a:cubicBezTo>
                  <a:pt x="813118" y="1195387"/>
                  <a:pt x="821372" y="1207453"/>
                  <a:pt x="827722" y="1243648"/>
                </a:cubicBezTo>
                <a:cubicBezTo>
                  <a:pt x="828358" y="1185863"/>
                  <a:pt x="836613" y="1150938"/>
                  <a:pt x="863918" y="1077278"/>
                </a:cubicBezTo>
                <a:cubicBezTo>
                  <a:pt x="836613" y="1163003"/>
                  <a:pt x="845503" y="1199198"/>
                  <a:pt x="856297" y="1244282"/>
                </a:cubicBezTo>
                <a:cubicBezTo>
                  <a:pt x="856297" y="1186498"/>
                  <a:pt x="852488" y="1149032"/>
                  <a:pt x="888047" y="1076642"/>
                </a:cubicBezTo>
                <a:cubicBezTo>
                  <a:pt x="868997" y="1135063"/>
                  <a:pt x="880428" y="1164907"/>
                  <a:pt x="893763" y="1189037"/>
                </a:cubicBezTo>
                <a:cubicBezTo>
                  <a:pt x="890588" y="1129982"/>
                  <a:pt x="899478" y="1102042"/>
                  <a:pt x="928053" y="1037273"/>
                </a:cubicBezTo>
                <a:cubicBezTo>
                  <a:pt x="913447" y="1084263"/>
                  <a:pt x="915988" y="1113473"/>
                  <a:pt x="923608" y="1135698"/>
                </a:cubicBezTo>
                <a:cubicBezTo>
                  <a:pt x="891858" y="1203643"/>
                  <a:pt x="871538" y="1273493"/>
                  <a:pt x="856933" y="1357948"/>
                </a:cubicBezTo>
                <a:cubicBezTo>
                  <a:pt x="835978" y="1479232"/>
                  <a:pt x="881697" y="1636078"/>
                  <a:pt x="959803" y="1712278"/>
                </a:cubicBezTo>
                <a:cubicBezTo>
                  <a:pt x="912813" y="1638618"/>
                  <a:pt x="881063" y="1547178"/>
                  <a:pt x="879793" y="1473518"/>
                </a:cubicBezTo>
                <a:cubicBezTo>
                  <a:pt x="892493" y="1521778"/>
                  <a:pt x="929958" y="1601787"/>
                  <a:pt x="969963" y="1642428"/>
                </a:cubicBezTo>
                <a:cubicBezTo>
                  <a:pt x="921703" y="1563053"/>
                  <a:pt x="885508" y="1458278"/>
                  <a:pt x="889318" y="1389698"/>
                </a:cubicBezTo>
                <a:cubicBezTo>
                  <a:pt x="901383" y="1446212"/>
                  <a:pt x="942022" y="1542098"/>
                  <a:pt x="975043" y="1578293"/>
                </a:cubicBezTo>
                <a:cubicBezTo>
                  <a:pt x="947738" y="1520507"/>
                  <a:pt x="906463" y="1408112"/>
                  <a:pt x="913447" y="1350328"/>
                </a:cubicBezTo>
                <a:cubicBezTo>
                  <a:pt x="922972" y="1396048"/>
                  <a:pt x="947738" y="1444943"/>
                  <a:pt x="980122" y="1486218"/>
                </a:cubicBezTo>
                <a:cubicBezTo>
                  <a:pt x="962343" y="1423353"/>
                  <a:pt x="931228" y="1344612"/>
                  <a:pt x="931228" y="1267778"/>
                </a:cubicBezTo>
                <a:cubicBezTo>
                  <a:pt x="949643" y="1323023"/>
                  <a:pt x="968693" y="1342073"/>
                  <a:pt x="1002983" y="1378268"/>
                </a:cubicBezTo>
                <a:cubicBezTo>
                  <a:pt x="969328" y="1316037"/>
                  <a:pt x="955993" y="1264603"/>
                  <a:pt x="957263" y="1192212"/>
                </a:cubicBezTo>
                <a:cubicBezTo>
                  <a:pt x="975043" y="1255078"/>
                  <a:pt x="990918" y="1291273"/>
                  <a:pt x="1032193" y="1340168"/>
                </a:cubicBezTo>
                <a:cubicBezTo>
                  <a:pt x="997268" y="1269048"/>
                  <a:pt x="992188" y="1220787"/>
                  <a:pt x="987743" y="1152207"/>
                </a:cubicBezTo>
                <a:cubicBezTo>
                  <a:pt x="1008063" y="1207453"/>
                  <a:pt x="1015683" y="1235393"/>
                  <a:pt x="1041083" y="1274128"/>
                </a:cubicBezTo>
                <a:cubicBezTo>
                  <a:pt x="1039178" y="1455103"/>
                  <a:pt x="1081722" y="1618298"/>
                  <a:pt x="1212533" y="1696403"/>
                </a:cubicBezTo>
                <a:cubicBezTo>
                  <a:pt x="1077278" y="1589723"/>
                  <a:pt x="1051243" y="1414462"/>
                  <a:pt x="1071563" y="1233487"/>
                </a:cubicBezTo>
                <a:cubicBezTo>
                  <a:pt x="1075372" y="1238568"/>
                  <a:pt x="1078547" y="1243648"/>
                  <a:pt x="1082993" y="1249362"/>
                </a:cubicBezTo>
                <a:cubicBezTo>
                  <a:pt x="1079183" y="1241107"/>
                  <a:pt x="1075372" y="1234123"/>
                  <a:pt x="1072197" y="1227137"/>
                </a:cubicBezTo>
                <a:cubicBezTo>
                  <a:pt x="1073468" y="1218248"/>
                  <a:pt x="1074738" y="1208723"/>
                  <a:pt x="1076008" y="1199832"/>
                </a:cubicBezTo>
                <a:cubicBezTo>
                  <a:pt x="1079818" y="1208723"/>
                  <a:pt x="1084263" y="1217612"/>
                  <a:pt x="1089978" y="1228407"/>
                </a:cubicBezTo>
                <a:cubicBezTo>
                  <a:pt x="1084897" y="1215707"/>
                  <a:pt x="1080453" y="1204278"/>
                  <a:pt x="1077278" y="1193482"/>
                </a:cubicBezTo>
                <a:cubicBezTo>
                  <a:pt x="1078547" y="1184592"/>
                  <a:pt x="1079818" y="1175703"/>
                  <a:pt x="1081722" y="1166813"/>
                </a:cubicBezTo>
                <a:cubicBezTo>
                  <a:pt x="1089343" y="1190307"/>
                  <a:pt x="1099503" y="1212532"/>
                  <a:pt x="1114108" y="1236662"/>
                </a:cubicBezTo>
                <a:cubicBezTo>
                  <a:pt x="1100138" y="1193482"/>
                  <a:pt x="1092518" y="1158557"/>
                  <a:pt x="1089978" y="1124267"/>
                </a:cubicBezTo>
                <a:cubicBezTo>
                  <a:pt x="1092518" y="1112203"/>
                  <a:pt x="1095058" y="1100138"/>
                  <a:pt x="1097597" y="1088707"/>
                </a:cubicBezTo>
                <a:cubicBezTo>
                  <a:pt x="1102043" y="1119188"/>
                  <a:pt x="1105218" y="1139507"/>
                  <a:pt x="1122997" y="1164273"/>
                </a:cubicBezTo>
                <a:cubicBezTo>
                  <a:pt x="1109028" y="1120457"/>
                  <a:pt x="1107758" y="1090613"/>
                  <a:pt x="1107758" y="1056957"/>
                </a:cubicBezTo>
                <a:cubicBezTo>
                  <a:pt x="1114108" y="1063307"/>
                  <a:pt x="1119822" y="1070292"/>
                  <a:pt x="1125538" y="1077278"/>
                </a:cubicBezTo>
                <a:cubicBezTo>
                  <a:pt x="1133793" y="1105217"/>
                  <a:pt x="1143953" y="1131253"/>
                  <a:pt x="1156018" y="1154113"/>
                </a:cubicBezTo>
                <a:cubicBezTo>
                  <a:pt x="1150938" y="1135698"/>
                  <a:pt x="1146493" y="1116648"/>
                  <a:pt x="1142047" y="1098232"/>
                </a:cubicBezTo>
                <a:cubicBezTo>
                  <a:pt x="1332547" y="1342707"/>
                  <a:pt x="1417003" y="1758632"/>
                  <a:pt x="1463358" y="2186623"/>
                </a:cubicBezTo>
                <a:cubicBezTo>
                  <a:pt x="1498283" y="2509837"/>
                  <a:pt x="1571308" y="2790508"/>
                  <a:pt x="1697038" y="3054668"/>
                </a:cubicBezTo>
                <a:lnTo>
                  <a:pt x="1864043" y="3054668"/>
                </a:lnTo>
                <a:cubicBezTo>
                  <a:pt x="1842453" y="2972753"/>
                  <a:pt x="1693228" y="2730818"/>
                  <a:pt x="1672908" y="2665412"/>
                </a:cubicBezTo>
                <a:cubicBezTo>
                  <a:pt x="1611947" y="2503487"/>
                  <a:pt x="1568768" y="2336483"/>
                  <a:pt x="1545272" y="2164398"/>
                </a:cubicBezTo>
                <a:cubicBezTo>
                  <a:pt x="1495108" y="1791018"/>
                  <a:pt x="1426528" y="1420812"/>
                  <a:pt x="1199197" y="1081088"/>
                </a:cubicBezTo>
                <a:cubicBezTo>
                  <a:pt x="1197928" y="1060767"/>
                  <a:pt x="1197293" y="1041082"/>
                  <a:pt x="1196658" y="1021398"/>
                </a:cubicBezTo>
                <a:cubicBezTo>
                  <a:pt x="1211897" y="1029017"/>
                  <a:pt x="1227138" y="1036002"/>
                  <a:pt x="1242378" y="1043623"/>
                </a:cubicBezTo>
                <a:cubicBezTo>
                  <a:pt x="1346518" y="1121092"/>
                  <a:pt x="1424622" y="1220787"/>
                  <a:pt x="1444308" y="1347153"/>
                </a:cubicBezTo>
                <a:cubicBezTo>
                  <a:pt x="1448753" y="1249362"/>
                  <a:pt x="1406843" y="1163003"/>
                  <a:pt x="1338263" y="1089342"/>
                </a:cubicBezTo>
                <a:lnTo>
                  <a:pt x="1352868" y="1096328"/>
                </a:lnTo>
                <a:cubicBezTo>
                  <a:pt x="1338263" y="1081723"/>
                  <a:pt x="1317308" y="1064578"/>
                  <a:pt x="1294447" y="1046163"/>
                </a:cubicBezTo>
                <a:cubicBezTo>
                  <a:pt x="1264603" y="1019492"/>
                  <a:pt x="1231583" y="994727"/>
                  <a:pt x="1196022" y="971867"/>
                </a:cubicBezTo>
                <a:lnTo>
                  <a:pt x="1196022" y="959802"/>
                </a:lnTo>
                <a:cubicBezTo>
                  <a:pt x="1272858" y="1001713"/>
                  <a:pt x="1361122" y="1056957"/>
                  <a:pt x="1417003" y="1099503"/>
                </a:cubicBezTo>
                <a:cubicBezTo>
                  <a:pt x="1366203" y="1050607"/>
                  <a:pt x="1272222" y="982027"/>
                  <a:pt x="1195388" y="928688"/>
                </a:cubicBezTo>
                <a:lnTo>
                  <a:pt x="1195388" y="924242"/>
                </a:lnTo>
                <a:cubicBezTo>
                  <a:pt x="1276033" y="972502"/>
                  <a:pt x="1376997" y="1036638"/>
                  <a:pt x="1439863" y="1082357"/>
                </a:cubicBezTo>
                <a:cubicBezTo>
                  <a:pt x="1403668" y="1041717"/>
                  <a:pt x="1303972" y="969963"/>
                  <a:pt x="1248093" y="933767"/>
                </a:cubicBezTo>
                <a:cubicBezTo>
                  <a:pt x="1313497" y="964248"/>
                  <a:pt x="1403033" y="1007427"/>
                  <a:pt x="1464628" y="1056323"/>
                </a:cubicBezTo>
                <a:cubicBezTo>
                  <a:pt x="1439228" y="1018223"/>
                  <a:pt x="1363028" y="975677"/>
                  <a:pt x="1309053" y="942657"/>
                </a:cubicBezTo>
                <a:cubicBezTo>
                  <a:pt x="1380172" y="964882"/>
                  <a:pt x="1499553" y="1049338"/>
                  <a:pt x="1566863" y="1103948"/>
                </a:cubicBezTo>
                <a:cubicBezTo>
                  <a:pt x="1519872" y="1046163"/>
                  <a:pt x="1403668" y="958532"/>
                  <a:pt x="1324293" y="909002"/>
                </a:cubicBezTo>
                <a:cubicBezTo>
                  <a:pt x="1394778" y="948373"/>
                  <a:pt x="1507172" y="1022032"/>
                  <a:pt x="1567497" y="1078548"/>
                </a:cubicBezTo>
                <a:cubicBezTo>
                  <a:pt x="1531303" y="1039813"/>
                  <a:pt x="1443038" y="964882"/>
                  <a:pt x="1392238" y="924877"/>
                </a:cubicBezTo>
                <a:cubicBezTo>
                  <a:pt x="1449388" y="959167"/>
                  <a:pt x="1547178" y="1032192"/>
                  <a:pt x="1593533" y="1081723"/>
                </a:cubicBezTo>
                <a:cubicBezTo>
                  <a:pt x="1561147" y="1037273"/>
                  <a:pt x="1482408" y="958532"/>
                  <a:pt x="1436688" y="919163"/>
                </a:cubicBezTo>
                <a:cubicBezTo>
                  <a:pt x="1502093" y="957898"/>
                  <a:pt x="1600518" y="1033463"/>
                  <a:pt x="1660843" y="1088073"/>
                </a:cubicBezTo>
                <a:cubicBezTo>
                  <a:pt x="1618297" y="1020127"/>
                  <a:pt x="1523683" y="944563"/>
                  <a:pt x="1460183" y="891223"/>
                </a:cubicBezTo>
                <a:cubicBezTo>
                  <a:pt x="1531303" y="925513"/>
                  <a:pt x="1656397" y="1027748"/>
                  <a:pt x="1717358" y="1090613"/>
                </a:cubicBezTo>
                <a:cubicBezTo>
                  <a:pt x="1682433" y="1030923"/>
                  <a:pt x="1611947" y="964248"/>
                  <a:pt x="1552258" y="920432"/>
                </a:cubicBezTo>
                <a:cubicBezTo>
                  <a:pt x="1630363" y="950913"/>
                  <a:pt x="1724978" y="1030923"/>
                  <a:pt x="1777047" y="1089342"/>
                </a:cubicBezTo>
                <a:cubicBezTo>
                  <a:pt x="1752918" y="1041717"/>
                  <a:pt x="1695133" y="969963"/>
                  <a:pt x="1644333" y="929323"/>
                </a:cubicBezTo>
                <a:cubicBezTo>
                  <a:pt x="1726247" y="962977"/>
                  <a:pt x="1841818" y="1070928"/>
                  <a:pt x="1901508" y="1115378"/>
                </a:cubicBezTo>
                <a:cubicBezTo>
                  <a:pt x="1871028" y="1067117"/>
                  <a:pt x="1769428" y="960438"/>
                  <a:pt x="1724978" y="931227"/>
                </a:cubicBezTo>
                <a:cubicBezTo>
                  <a:pt x="1789747" y="950277"/>
                  <a:pt x="1895158" y="1053782"/>
                  <a:pt x="1945322" y="1104582"/>
                </a:cubicBezTo>
                <a:cubicBezTo>
                  <a:pt x="1921193" y="1058228"/>
                  <a:pt x="1832293" y="962342"/>
                  <a:pt x="1777047" y="926148"/>
                </a:cubicBezTo>
                <a:cubicBezTo>
                  <a:pt x="1851978" y="952182"/>
                  <a:pt x="1951672" y="1048703"/>
                  <a:pt x="2015808" y="1128078"/>
                </a:cubicBezTo>
                <a:cubicBezTo>
                  <a:pt x="1989138" y="1073467"/>
                  <a:pt x="1904683" y="976948"/>
                  <a:pt x="1858328" y="943927"/>
                </a:cubicBezTo>
                <a:cubicBezTo>
                  <a:pt x="1936433" y="977582"/>
                  <a:pt x="2009458" y="1034098"/>
                  <a:pt x="2067878" y="1109663"/>
                </a:cubicBezTo>
                <a:cubicBezTo>
                  <a:pt x="2026603" y="1018223"/>
                  <a:pt x="1914843" y="922338"/>
                  <a:pt x="1793558" y="876617"/>
                </a:cubicBezTo>
                <a:cubicBezTo>
                  <a:pt x="1844993" y="873442"/>
                  <a:pt x="1931988" y="886777"/>
                  <a:pt x="2057718" y="958532"/>
                </a:cubicBezTo>
                <a:cubicBezTo>
                  <a:pt x="1950403" y="871538"/>
                  <a:pt x="1859597" y="848042"/>
                  <a:pt x="1733868" y="858202"/>
                </a:cubicBezTo>
                <a:cubicBezTo>
                  <a:pt x="1604963" y="829627"/>
                  <a:pt x="1500822" y="818832"/>
                  <a:pt x="1381443" y="828357"/>
                </a:cubicBezTo>
                <a:cubicBezTo>
                  <a:pt x="1318578" y="807402"/>
                  <a:pt x="1249363" y="794067"/>
                  <a:pt x="1177608" y="782638"/>
                </a:cubicBezTo>
                <a:lnTo>
                  <a:pt x="1177608" y="781367"/>
                </a:lnTo>
                <a:cubicBezTo>
                  <a:pt x="1262063" y="787717"/>
                  <a:pt x="1346518" y="793432"/>
                  <a:pt x="1427797" y="810577"/>
                </a:cubicBezTo>
                <a:cubicBezTo>
                  <a:pt x="1381443" y="787082"/>
                  <a:pt x="1323658" y="775652"/>
                  <a:pt x="1263333" y="767398"/>
                </a:cubicBezTo>
                <a:cubicBezTo>
                  <a:pt x="1330008" y="764857"/>
                  <a:pt x="1368108" y="752157"/>
                  <a:pt x="1438593" y="770573"/>
                </a:cubicBezTo>
                <a:cubicBezTo>
                  <a:pt x="1402397" y="743902"/>
                  <a:pt x="1375728" y="750888"/>
                  <a:pt x="1317308" y="743902"/>
                </a:cubicBezTo>
                <a:cubicBezTo>
                  <a:pt x="1385253" y="729932"/>
                  <a:pt x="1437322" y="730567"/>
                  <a:pt x="1514793" y="752157"/>
                </a:cubicBezTo>
                <a:cubicBezTo>
                  <a:pt x="1453197" y="716598"/>
                  <a:pt x="1402397" y="710248"/>
                  <a:pt x="1316672" y="700088"/>
                </a:cubicBezTo>
                <a:cubicBezTo>
                  <a:pt x="1390968" y="703898"/>
                  <a:pt x="1432878" y="697548"/>
                  <a:pt x="1505268" y="724852"/>
                </a:cubicBezTo>
                <a:cubicBezTo>
                  <a:pt x="1459547" y="703263"/>
                  <a:pt x="1437958" y="696277"/>
                  <a:pt x="1379538" y="681038"/>
                </a:cubicBezTo>
                <a:cubicBezTo>
                  <a:pt x="1441133" y="686752"/>
                  <a:pt x="1469708" y="687388"/>
                  <a:pt x="1528128" y="714692"/>
                </a:cubicBezTo>
                <a:cubicBezTo>
                  <a:pt x="1483678" y="684848"/>
                  <a:pt x="1468438" y="668338"/>
                  <a:pt x="1414463" y="651827"/>
                </a:cubicBezTo>
                <a:cubicBezTo>
                  <a:pt x="1484313" y="658177"/>
                  <a:pt x="1515428" y="660717"/>
                  <a:pt x="1586547" y="686117"/>
                </a:cubicBezTo>
                <a:cubicBezTo>
                  <a:pt x="1524318" y="637223"/>
                  <a:pt x="1496378" y="632777"/>
                  <a:pt x="1422718" y="609917"/>
                </a:cubicBezTo>
                <a:cubicBezTo>
                  <a:pt x="1495743" y="608648"/>
                  <a:pt x="1547178" y="609917"/>
                  <a:pt x="1622743" y="644207"/>
                </a:cubicBezTo>
                <a:cubicBezTo>
                  <a:pt x="1570038" y="599757"/>
                  <a:pt x="1531303" y="584517"/>
                  <a:pt x="1464628" y="569913"/>
                </a:cubicBezTo>
                <a:cubicBezTo>
                  <a:pt x="1541463" y="560388"/>
                  <a:pt x="1596072" y="571817"/>
                  <a:pt x="1662747" y="605473"/>
                </a:cubicBezTo>
                <a:cubicBezTo>
                  <a:pt x="1624013" y="568007"/>
                  <a:pt x="1603058" y="547052"/>
                  <a:pt x="1544638" y="530542"/>
                </a:cubicBezTo>
                <a:cubicBezTo>
                  <a:pt x="1625918" y="522923"/>
                  <a:pt x="1709738" y="552132"/>
                  <a:pt x="1776413" y="566738"/>
                </a:cubicBezTo>
                <a:cubicBezTo>
                  <a:pt x="1731963" y="532448"/>
                  <a:pt x="1679258" y="507682"/>
                  <a:pt x="1630997" y="500698"/>
                </a:cubicBezTo>
                <a:cubicBezTo>
                  <a:pt x="1692593" y="486092"/>
                  <a:pt x="1811338" y="524192"/>
                  <a:pt x="1873568" y="550863"/>
                </a:cubicBezTo>
                <a:cubicBezTo>
                  <a:pt x="1834833" y="515302"/>
                  <a:pt x="1732597" y="476567"/>
                  <a:pt x="1672908" y="467677"/>
                </a:cubicBezTo>
                <a:cubicBezTo>
                  <a:pt x="1745933" y="455613"/>
                  <a:pt x="1857693" y="488632"/>
                  <a:pt x="1942147" y="538163"/>
                </a:cubicBezTo>
                <a:cubicBezTo>
                  <a:pt x="1898333" y="494982"/>
                  <a:pt x="1813243" y="457517"/>
                  <a:pt x="1761808" y="447992"/>
                </a:cubicBezTo>
                <a:cubicBezTo>
                  <a:pt x="1839913" y="442277"/>
                  <a:pt x="1937703" y="470852"/>
                  <a:pt x="2016443" y="519748"/>
                </a:cubicBezTo>
                <a:cubicBezTo>
                  <a:pt x="1934528" y="434023"/>
                  <a:pt x="1767522" y="395288"/>
                  <a:pt x="1639253" y="432752"/>
                </a:cubicBezTo>
                <a:cubicBezTo>
                  <a:pt x="1482408" y="478473"/>
                  <a:pt x="1374458" y="540067"/>
                  <a:pt x="1240472" y="662623"/>
                </a:cubicBezTo>
                <a:cubicBezTo>
                  <a:pt x="1331278" y="519748"/>
                  <a:pt x="1454468" y="406717"/>
                  <a:pt x="1618297" y="387032"/>
                </a:cubicBezTo>
                <a:cubicBezTo>
                  <a:pt x="1442403" y="387032"/>
                  <a:pt x="1296353" y="533082"/>
                  <a:pt x="1185228" y="714692"/>
                </a:cubicBezTo>
                <a:lnTo>
                  <a:pt x="1181418" y="718502"/>
                </a:lnTo>
                <a:cubicBezTo>
                  <a:pt x="1250633" y="539432"/>
                  <a:pt x="1287463" y="352107"/>
                  <a:pt x="1227138" y="201613"/>
                </a:cubicBezTo>
                <a:cubicBezTo>
                  <a:pt x="1180783" y="86677"/>
                  <a:pt x="1044893" y="7302"/>
                  <a:pt x="886143" y="4763"/>
                </a:cubicBezTo>
                <a:cubicBezTo>
                  <a:pt x="953453" y="24448"/>
                  <a:pt x="1060133" y="60007"/>
                  <a:pt x="1111568" y="130492"/>
                </a:cubicBezTo>
                <a:cubicBezTo>
                  <a:pt x="1072197" y="98742"/>
                  <a:pt x="968693" y="73342"/>
                  <a:pt x="915353" y="69532"/>
                </a:cubicBezTo>
                <a:cubicBezTo>
                  <a:pt x="997903" y="99377"/>
                  <a:pt x="1084897" y="131127"/>
                  <a:pt x="1149033" y="206057"/>
                </a:cubicBezTo>
                <a:cubicBezTo>
                  <a:pt x="1105218" y="167323"/>
                  <a:pt x="999172" y="133667"/>
                  <a:pt x="939483" y="138113"/>
                </a:cubicBezTo>
                <a:cubicBezTo>
                  <a:pt x="1011872" y="150813"/>
                  <a:pt x="1100772" y="207327"/>
                  <a:pt x="1154113" y="263842"/>
                </a:cubicBezTo>
                <a:cubicBezTo>
                  <a:pt x="1118553" y="232727"/>
                  <a:pt x="1002347" y="194627"/>
                  <a:pt x="947103" y="192088"/>
                </a:cubicBezTo>
                <a:cubicBezTo>
                  <a:pt x="1007428" y="219392"/>
                  <a:pt x="1117918" y="267652"/>
                  <a:pt x="1158558" y="334963"/>
                </a:cubicBezTo>
                <a:cubicBezTo>
                  <a:pt x="1109663" y="301307"/>
                  <a:pt x="1039178" y="277813"/>
                  <a:pt x="984568" y="270827"/>
                </a:cubicBezTo>
                <a:cubicBezTo>
                  <a:pt x="1057593" y="307023"/>
                  <a:pt x="1088072" y="326073"/>
                  <a:pt x="1129983" y="383223"/>
                </a:cubicBezTo>
                <a:cubicBezTo>
                  <a:pt x="1077278" y="342582"/>
                  <a:pt x="1022668" y="326707"/>
                  <a:pt x="967422" y="332423"/>
                </a:cubicBezTo>
                <a:cubicBezTo>
                  <a:pt x="1043622" y="348298"/>
                  <a:pt x="1082993" y="384492"/>
                  <a:pt x="1137603" y="439738"/>
                </a:cubicBezTo>
                <a:cubicBezTo>
                  <a:pt x="1073468" y="399098"/>
                  <a:pt x="1063943" y="392748"/>
                  <a:pt x="1005522" y="393382"/>
                </a:cubicBezTo>
                <a:cubicBezTo>
                  <a:pt x="1055053" y="407988"/>
                  <a:pt x="1069022" y="423227"/>
                  <a:pt x="1109028" y="470852"/>
                </a:cubicBezTo>
                <a:cubicBezTo>
                  <a:pt x="1062672" y="441642"/>
                  <a:pt x="1034733" y="435927"/>
                  <a:pt x="995997" y="437198"/>
                </a:cubicBezTo>
                <a:cubicBezTo>
                  <a:pt x="1044893" y="454342"/>
                  <a:pt x="1065847" y="465773"/>
                  <a:pt x="1108393" y="507048"/>
                </a:cubicBezTo>
                <a:cubicBezTo>
                  <a:pt x="1060133" y="473392"/>
                  <a:pt x="1039178" y="477838"/>
                  <a:pt x="995363" y="470852"/>
                </a:cubicBezTo>
                <a:cubicBezTo>
                  <a:pt x="1055053" y="491173"/>
                  <a:pt x="1082358" y="511492"/>
                  <a:pt x="1130618" y="563563"/>
                </a:cubicBezTo>
                <a:cubicBezTo>
                  <a:pt x="1070293" y="507048"/>
                  <a:pt x="1023303" y="503873"/>
                  <a:pt x="965518" y="498792"/>
                </a:cubicBezTo>
                <a:cubicBezTo>
                  <a:pt x="1024572" y="518477"/>
                  <a:pt x="1068388" y="528002"/>
                  <a:pt x="1106488" y="587692"/>
                </a:cubicBezTo>
                <a:cubicBezTo>
                  <a:pt x="1065847" y="548957"/>
                  <a:pt x="1023303" y="549592"/>
                  <a:pt x="983933" y="555307"/>
                </a:cubicBezTo>
                <a:cubicBezTo>
                  <a:pt x="1048703" y="572452"/>
                  <a:pt x="1068388" y="590867"/>
                  <a:pt x="1106488" y="641032"/>
                </a:cubicBezTo>
                <a:cubicBezTo>
                  <a:pt x="1062672" y="601027"/>
                  <a:pt x="1020128" y="600392"/>
                  <a:pt x="980122" y="605473"/>
                </a:cubicBezTo>
                <a:cubicBezTo>
                  <a:pt x="1027113" y="619442"/>
                  <a:pt x="1062672" y="649288"/>
                  <a:pt x="1110933" y="718502"/>
                </a:cubicBezTo>
                <a:cubicBezTo>
                  <a:pt x="1044893" y="661352"/>
                  <a:pt x="1025843" y="648652"/>
                  <a:pt x="961708" y="631507"/>
                </a:cubicBezTo>
                <a:cubicBezTo>
                  <a:pt x="1029018" y="669607"/>
                  <a:pt x="1044893" y="714057"/>
                  <a:pt x="1079818" y="769938"/>
                </a:cubicBezTo>
                <a:cubicBezTo>
                  <a:pt x="1044258" y="744538"/>
                  <a:pt x="1015683" y="726757"/>
                  <a:pt x="985203" y="709613"/>
                </a:cubicBezTo>
                <a:lnTo>
                  <a:pt x="985203" y="709613"/>
                </a:lnTo>
                <a:close/>
                <a:moveTo>
                  <a:pt x="1041083" y="888682"/>
                </a:moveTo>
                <a:lnTo>
                  <a:pt x="1041083" y="888682"/>
                </a:lnTo>
                <a:lnTo>
                  <a:pt x="1035368" y="886142"/>
                </a:lnTo>
                <a:cubicBezTo>
                  <a:pt x="1037908" y="883602"/>
                  <a:pt x="1041083" y="881698"/>
                  <a:pt x="1043622" y="879157"/>
                </a:cubicBezTo>
                <a:cubicBezTo>
                  <a:pt x="1048068" y="879792"/>
                  <a:pt x="1052513" y="880427"/>
                  <a:pt x="1056958" y="881063"/>
                </a:cubicBezTo>
                <a:cubicBezTo>
                  <a:pt x="1051243" y="883602"/>
                  <a:pt x="1046163" y="886142"/>
                  <a:pt x="1041083" y="888682"/>
                </a:cubicBezTo>
                <a:lnTo>
                  <a:pt x="1041083" y="888682"/>
                </a:lnTo>
                <a:close/>
                <a:moveTo>
                  <a:pt x="1040447" y="1245553"/>
                </a:moveTo>
                <a:lnTo>
                  <a:pt x="1040447" y="1245553"/>
                </a:lnTo>
                <a:cubicBezTo>
                  <a:pt x="1031558" y="1214437"/>
                  <a:pt x="1027113" y="1187767"/>
                  <a:pt x="1020128" y="1146492"/>
                </a:cubicBezTo>
                <a:cubicBezTo>
                  <a:pt x="1027747" y="1168082"/>
                  <a:pt x="1035368" y="1182688"/>
                  <a:pt x="1042988" y="1196023"/>
                </a:cubicBezTo>
                <a:cubicBezTo>
                  <a:pt x="1041718" y="1212532"/>
                  <a:pt x="1041083" y="1229043"/>
                  <a:pt x="1040447" y="1245553"/>
                </a:cubicBezTo>
                <a:lnTo>
                  <a:pt x="1040447" y="1245553"/>
                </a:lnTo>
                <a:close/>
                <a:moveTo>
                  <a:pt x="1048068" y="1147128"/>
                </a:moveTo>
                <a:lnTo>
                  <a:pt x="1048068" y="1147128"/>
                </a:lnTo>
                <a:cubicBezTo>
                  <a:pt x="1046163" y="1136967"/>
                  <a:pt x="1044258" y="1125538"/>
                  <a:pt x="1042353" y="1113473"/>
                </a:cubicBezTo>
                <a:cubicBezTo>
                  <a:pt x="1044893" y="1121728"/>
                  <a:pt x="1047433" y="1128713"/>
                  <a:pt x="1049338" y="1135698"/>
                </a:cubicBezTo>
                <a:cubicBezTo>
                  <a:pt x="1048703" y="1138873"/>
                  <a:pt x="1048068" y="1142682"/>
                  <a:pt x="1048068" y="1147128"/>
                </a:cubicBezTo>
                <a:lnTo>
                  <a:pt x="1048068" y="1147128"/>
                </a:lnTo>
                <a:close/>
                <a:moveTo>
                  <a:pt x="1173163" y="784542"/>
                </a:moveTo>
                <a:lnTo>
                  <a:pt x="1173163" y="784542"/>
                </a:lnTo>
                <a:lnTo>
                  <a:pt x="1173797" y="783907"/>
                </a:lnTo>
                <a:lnTo>
                  <a:pt x="1175703" y="783907"/>
                </a:lnTo>
                <a:lnTo>
                  <a:pt x="1175068" y="784542"/>
                </a:lnTo>
                <a:lnTo>
                  <a:pt x="1173163" y="784542"/>
                </a:lnTo>
                <a:lnTo>
                  <a:pt x="1173163" y="784542"/>
                </a:lnTo>
                <a:close/>
                <a:moveTo>
                  <a:pt x="1265872" y="844232"/>
                </a:moveTo>
                <a:lnTo>
                  <a:pt x="1265872" y="844232"/>
                </a:lnTo>
                <a:cubicBezTo>
                  <a:pt x="1239838" y="837882"/>
                  <a:pt x="1212533" y="832802"/>
                  <a:pt x="1185228" y="827723"/>
                </a:cubicBezTo>
                <a:lnTo>
                  <a:pt x="1184593" y="822007"/>
                </a:lnTo>
                <a:cubicBezTo>
                  <a:pt x="1243647" y="821373"/>
                  <a:pt x="1302068" y="823277"/>
                  <a:pt x="1359853" y="832167"/>
                </a:cubicBezTo>
                <a:cubicBezTo>
                  <a:pt x="1329372" y="835342"/>
                  <a:pt x="1298893" y="839152"/>
                  <a:pt x="1265872" y="844232"/>
                </a:cubicBezTo>
                <a:lnTo>
                  <a:pt x="1265872" y="844232"/>
                </a:lnTo>
                <a:close/>
                <a:moveTo>
                  <a:pt x="1149668" y="937577"/>
                </a:moveTo>
                <a:lnTo>
                  <a:pt x="1149668" y="937577"/>
                </a:lnTo>
                <a:lnTo>
                  <a:pt x="1150938" y="943292"/>
                </a:lnTo>
                <a:lnTo>
                  <a:pt x="1143318" y="938213"/>
                </a:lnTo>
                <a:lnTo>
                  <a:pt x="1143318" y="934402"/>
                </a:lnTo>
                <a:lnTo>
                  <a:pt x="1149668" y="937577"/>
                </a:lnTo>
                <a:lnTo>
                  <a:pt x="1149668" y="937577"/>
                </a:lnTo>
                <a:close/>
                <a:moveTo>
                  <a:pt x="1168718" y="1009967"/>
                </a:moveTo>
                <a:lnTo>
                  <a:pt x="1168718" y="1009967"/>
                </a:lnTo>
                <a:cubicBezTo>
                  <a:pt x="1174433" y="1030288"/>
                  <a:pt x="1180783" y="1049338"/>
                  <a:pt x="1188403" y="1068388"/>
                </a:cubicBezTo>
                <a:cubicBezTo>
                  <a:pt x="1176338" y="1051242"/>
                  <a:pt x="1164272" y="1034098"/>
                  <a:pt x="1151572" y="1016952"/>
                </a:cubicBezTo>
                <a:cubicBezTo>
                  <a:pt x="1150938" y="1011238"/>
                  <a:pt x="1150303" y="1006157"/>
                  <a:pt x="1149668" y="1000442"/>
                </a:cubicBezTo>
                <a:cubicBezTo>
                  <a:pt x="1156018" y="1003617"/>
                  <a:pt x="1162368" y="1006792"/>
                  <a:pt x="1168718" y="1009967"/>
                </a:cubicBezTo>
                <a:lnTo>
                  <a:pt x="1168718" y="1009967"/>
                </a:lnTo>
                <a:close/>
                <a:moveTo>
                  <a:pt x="933768" y="1113473"/>
                </a:moveTo>
                <a:lnTo>
                  <a:pt x="933768" y="1113473"/>
                </a:lnTo>
                <a:cubicBezTo>
                  <a:pt x="940118" y="1081088"/>
                  <a:pt x="953453" y="1042988"/>
                  <a:pt x="977583" y="989648"/>
                </a:cubicBezTo>
                <a:lnTo>
                  <a:pt x="979488" y="989648"/>
                </a:lnTo>
                <a:cubicBezTo>
                  <a:pt x="969328" y="1023938"/>
                  <a:pt x="962978" y="1047432"/>
                  <a:pt x="959168" y="1068388"/>
                </a:cubicBezTo>
                <a:cubicBezTo>
                  <a:pt x="949643" y="1083628"/>
                  <a:pt x="941388" y="1098867"/>
                  <a:pt x="933768" y="1113473"/>
                </a:cubicBezTo>
                <a:lnTo>
                  <a:pt x="933768" y="1113473"/>
                </a:lnTo>
                <a:close/>
                <a:moveTo>
                  <a:pt x="870268" y="903288"/>
                </a:moveTo>
                <a:lnTo>
                  <a:pt x="870268" y="903288"/>
                </a:lnTo>
                <a:lnTo>
                  <a:pt x="874078" y="903288"/>
                </a:lnTo>
                <a:lnTo>
                  <a:pt x="872808" y="904557"/>
                </a:lnTo>
                <a:lnTo>
                  <a:pt x="867728" y="905192"/>
                </a:lnTo>
                <a:lnTo>
                  <a:pt x="870268" y="903288"/>
                </a:lnTo>
                <a:lnTo>
                  <a:pt x="870268" y="903288"/>
                </a:lnTo>
                <a:close/>
                <a:moveTo>
                  <a:pt x="846138" y="922338"/>
                </a:moveTo>
                <a:lnTo>
                  <a:pt x="846138" y="922338"/>
                </a:lnTo>
                <a:lnTo>
                  <a:pt x="853758" y="921702"/>
                </a:lnTo>
                <a:lnTo>
                  <a:pt x="840422" y="933767"/>
                </a:lnTo>
                <a:lnTo>
                  <a:pt x="829628" y="935673"/>
                </a:lnTo>
                <a:lnTo>
                  <a:pt x="846138" y="922338"/>
                </a:lnTo>
                <a:lnTo>
                  <a:pt x="846138" y="922338"/>
                </a:lnTo>
                <a:close/>
                <a:moveTo>
                  <a:pt x="902018" y="917892"/>
                </a:moveTo>
                <a:lnTo>
                  <a:pt x="902018" y="917892"/>
                </a:lnTo>
                <a:lnTo>
                  <a:pt x="909638" y="917257"/>
                </a:lnTo>
                <a:lnTo>
                  <a:pt x="903288" y="922973"/>
                </a:lnTo>
                <a:lnTo>
                  <a:pt x="892493" y="924877"/>
                </a:lnTo>
                <a:lnTo>
                  <a:pt x="902018" y="917892"/>
                </a:lnTo>
                <a:lnTo>
                  <a:pt x="902018" y="917892"/>
                </a:lnTo>
                <a:close/>
                <a:moveTo>
                  <a:pt x="792163" y="943927"/>
                </a:moveTo>
                <a:lnTo>
                  <a:pt x="792163" y="943927"/>
                </a:lnTo>
                <a:lnTo>
                  <a:pt x="783272" y="945832"/>
                </a:lnTo>
                <a:cubicBezTo>
                  <a:pt x="792797" y="939482"/>
                  <a:pt x="802322" y="933132"/>
                  <a:pt x="811847" y="927417"/>
                </a:cubicBezTo>
                <a:cubicBezTo>
                  <a:pt x="805497" y="932498"/>
                  <a:pt x="799147" y="937577"/>
                  <a:pt x="792163" y="943927"/>
                </a:cubicBezTo>
                <a:lnTo>
                  <a:pt x="792163" y="943927"/>
                </a:lnTo>
                <a:close/>
                <a:moveTo>
                  <a:pt x="735647" y="957898"/>
                </a:moveTo>
                <a:lnTo>
                  <a:pt x="735647" y="957898"/>
                </a:lnTo>
                <a:cubicBezTo>
                  <a:pt x="730568" y="959167"/>
                  <a:pt x="726122" y="960438"/>
                  <a:pt x="721678" y="962342"/>
                </a:cubicBezTo>
                <a:cubicBezTo>
                  <a:pt x="732472" y="955992"/>
                  <a:pt x="741997" y="950277"/>
                  <a:pt x="751522" y="945832"/>
                </a:cubicBezTo>
                <a:cubicBezTo>
                  <a:pt x="746443" y="949642"/>
                  <a:pt x="740728" y="953452"/>
                  <a:pt x="735647" y="957898"/>
                </a:cubicBezTo>
                <a:lnTo>
                  <a:pt x="735647" y="957898"/>
                </a:lnTo>
                <a:close/>
                <a:moveTo>
                  <a:pt x="862647" y="945832"/>
                </a:moveTo>
                <a:lnTo>
                  <a:pt x="862647" y="945832"/>
                </a:lnTo>
                <a:cubicBezTo>
                  <a:pt x="867728" y="945832"/>
                  <a:pt x="872808" y="945198"/>
                  <a:pt x="878522" y="945198"/>
                </a:cubicBezTo>
                <a:cubicBezTo>
                  <a:pt x="871538" y="951548"/>
                  <a:pt x="865188" y="957263"/>
                  <a:pt x="858203" y="963613"/>
                </a:cubicBezTo>
                <a:cubicBezTo>
                  <a:pt x="849313" y="965517"/>
                  <a:pt x="840422" y="967423"/>
                  <a:pt x="831533" y="969327"/>
                </a:cubicBezTo>
                <a:cubicBezTo>
                  <a:pt x="841693" y="961073"/>
                  <a:pt x="852488" y="953452"/>
                  <a:pt x="862647" y="945832"/>
                </a:cubicBezTo>
                <a:lnTo>
                  <a:pt x="862647" y="945832"/>
                </a:lnTo>
                <a:close/>
                <a:moveTo>
                  <a:pt x="941388" y="844867"/>
                </a:moveTo>
                <a:lnTo>
                  <a:pt x="941388" y="844867"/>
                </a:lnTo>
                <a:lnTo>
                  <a:pt x="935038" y="840423"/>
                </a:lnTo>
                <a:cubicBezTo>
                  <a:pt x="969328" y="843598"/>
                  <a:pt x="1002347" y="846138"/>
                  <a:pt x="1036003" y="848042"/>
                </a:cubicBezTo>
                <a:lnTo>
                  <a:pt x="1039178" y="852488"/>
                </a:lnTo>
                <a:cubicBezTo>
                  <a:pt x="1004888" y="849313"/>
                  <a:pt x="972503" y="846773"/>
                  <a:pt x="941388" y="844867"/>
                </a:cubicBezTo>
                <a:lnTo>
                  <a:pt x="941388" y="844867"/>
                </a:lnTo>
                <a:close/>
                <a:moveTo>
                  <a:pt x="682943" y="698182"/>
                </a:moveTo>
                <a:lnTo>
                  <a:pt x="682943" y="698182"/>
                </a:lnTo>
                <a:cubicBezTo>
                  <a:pt x="752793" y="699452"/>
                  <a:pt x="813753" y="714057"/>
                  <a:pt x="872808" y="732473"/>
                </a:cubicBezTo>
                <a:cubicBezTo>
                  <a:pt x="830263" y="726757"/>
                  <a:pt x="788988" y="723582"/>
                  <a:pt x="749618" y="726123"/>
                </a:cubicBezTo>
                <a:cubicBezTo>
                  <a:pt x="728028" y="715963"/>
                  <a:pt x="705803" y="706438"/>
                  <a:pt x="682943" y="698182"/>
                </a:cubicBezTo>
                <a:lnTo>
                  <a:pt x="682943" y="698182"/>
                </a:lnTo>
                <a:close/>
                <a:moveTo>
                  <a:pt x="774383" y="738188"/>
                </a:moveTo>
                <a:lnTo>
                  <a:pt x="774383" y="738188"/>
                </a:lnTo>
                <a:cubicBezTo>
                  <a:pt x="835978" y="745173"/>
                  <a:pt x="897572" y="757238"/>
                  <a:pt x="959168" y="768667"/>
                </a:cubicBezTo>
                <a:cubicBezTo>
                  <a:pt x="909638" y="763588"/>
                  <a:pt x="860108" y="759777"/>
                  <a:pt x="812483" y="759142"/>
                </a:cubicBezTo>
                <a:cubicBezTo>
                  <a:pt x="799147" y="750888"/>
                  <a:pt x="786447" y="744538"/>
                  <a:pt x="774383" y="738188"/>
                </a:cubicBezTo>
                <a:lnTo>
                  <a:pt x="774383" y="738188"/>
                </a:lnTo>
                <a:close/>
                <a:moveTo>
                  <a:pt x="852488" y="783273"/>
                </a:moveTo>
                <a:lnTo>
                  <a:pt x="852488" y="783273"/>
                </a:lnTo>
                <a:cubicBezTo>
                  <a:pt x="884872" y="790892"/>
                  <a:pt x="917258" y="799148"/>
                  <a:pt x="949008" y="808673"/>
                </a:cubicBezTo>
                <a:cubicBezTo>
                  <a:pt x="927418" y="806767"/>
                  <a:pt x="905193" y="804863"/>
                  <a:pt x="883603" y="803592"/>
                </a:cubicBezTo>
                <a:cubicBezTo>
                  <a:pt x="873443" y="796607"/>
                  <a:pt x="862647" y="789623"/>
                  <a:pt x="852488" y="78327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897FDBDD-8B31-4E9B-9726-81B20328AEB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694863" y="2520950"/>
            <a:ext cx="1708150" cy="2559050"/>
          </a:xfrm>
          <a:custGeom>
            <a:avLst/>
            <a:gdLst>
              <a:gd name="connsiteX0" fmla="*/ 736282 w 1708150"/>
              <a:gd name="connsiteY0" fmla="*/ 959167 h 2559050"/>
              <a:gd name="connsiteX1" fmla="*/ 742632 w 1708150"/>
              <a:gd name="connsiteY1" fmla="*/ 990283 h 2559050"/>
              <a:gd name="connsiteX2" fmla="*/ 747078 w 1708150"/>
              <a:gd name="connsiteY2" fmla="*/ 954088 h 2559050"/>
              <a:gd name="connsiteX3" fmla="*/ 742632 w 1708150"/>
              <a:gd name="connsiteY3" fmla="*/ 927417 h 2559050"/>
              <a:gd name="connsiteX4" fmla="*/ 738822 w 1708150"/>
              <a:gd name="connsiteY4" fmla="*/ 918527 h 2559050"/>
              <a:gd name="connsiteX5" fmla="*/ 736282 w 1708150"/>
              <a:gd name="connsiteY5" fmla="*/ 959167 h 2559050"/>
              <a:gd name="connsiteX6" fmla="*/ 736282 w 1708150"/>
              <a:gd name="connsiteY6" fmla="*/ 959167 h 2559050"/>
              <a:gd name="connsiteX7" fmla="*/ 369253 w 1708150"/>
              <a:gd name="connsiteY7" fmla="*/ 891858 h 2559050"/>
              <a:gd name="connsiteX8" fmla="*/ 369253 w 1708150"/>
              <a:gd name="connsiteY8" fmla="*/ 891858 h 2559050"/>
              <a:gd name="connsiteX9" fmla="*/ 79692 w 1708150"/>
              <a:gd name="connsiteY9" fmla="*/ 1096327 h 2559050"/>
              <a:gd name="connsiteX10" fmla="*/ 468313 w 1708150"/>
              <a:gd name="connsiteY10" fmla="*/ 841058 h 2559050"/>
              <a:gd name="connsiteX11" fmla="*/ 608647 w 1708150"/>
              <a:gd name="connsiteY11" fmla="*/ 789622 h 2559050"/>
              <a:gd name="connsiteX12" fmla="*/ 630238 w 1708150"/>
              <a:gd name="connsiteY12" fmla="*/ 777558 h 2559050"/>
              <a:gd name="connsiteX13" fmla="*/ 629603 w 1708150"/>
              <a:gd name="connsiteY13" fmla="*/ 775652 h 2559050"/>
              <a:gd name="connsiteX14" fmla="*/ 632142 w 1708150"/>
              <a:gd name="connsiteY14" fmla="*/ 776288 h 2559050"/>
              <a:gd name="connsiteX15" fmla="*/ 688657 w 1708150"/>
              <a:gd name="connsiteY15" fmla="*/ 750888 h 2559050"/>
              <a:gd name="connsiteX16" fmla="*/ 528003 w 1708150"/>
              <a:gd name="connsiteY16" fmla="*/ 783272 h 2559050"/>
              <a:gd name="connsiteX17" fmla="*/ 662622 w 1708150"/>
              <a:gd name="connsiteY17" fmla="*/ 706438 h 2559050"/>
              <a:gd name="connsiteX18" fmla="*/ 515938 w 1708150"/>
              <a:gd name="connsiteY18" fmla="*/ 759142 h 2559050"/>
              <a:gd name="connsiteX19" fmla="*/ 600392 w 1708150"/>
              <a:gd name="connsiteY19" fmla="*/ 678497 h 2559050"/>
              <a:gd name="connsiteX20" fmla="*/ 479107 w 1708150"/>
              <a:gd name="connsiteY20" fmla="*/ 736283 h 2559050"/>
              <a:gd name="connsiteX21" fmla="*/ 559117 w 1708150"/>
              <a:gd name="connsiteY21" fmla="*/ 656907 h 2559050"/>
              <a:gd name="connsiteX22" fmla="*/ 426403 w 1708150"/>
              <a:gd name="connsiteY22" fmla="*/ 727392 h 2559050"/>
              <a:gd name="connsiteX23" fmla="*/ 550863 w 1708150"/>
              <a:gd name="connsiteY23" fmla="*/ 628967 h 2559050"/>
              <a:gd name="connsiteX24" fmla="*/ 418147 w 1708150"/>
              <a:gd name="connsiteY24" fmla="*/ 693102 h 2559050"/>
              <a:gd name="connsiteX25" fmla="*/ 496888 w 1708150"/>
              <a:gd name="connsiteY25" fmla="*/ 622617 h 2559050"/>
              <a:gd name="connsiteX26" fmla="*/ 392113 w 1708150"/>
              <a:gd name="connsiteY26" fmla="*/ 679132 h 2559050"/>
              <a:gd name="connsiteX27" fmla="*/ 468947 w 1708150"/>
              <a:gd name="connsiteY27" fmla="*/ 607377 h 2559050"/>
              <a:gd name="connsiteX28" fmla="*/ 362267 w 1708150"/>
              <a:gd name="connsiteY28" fmla="*/ 653732 h 2559050"/>
              <a:gd name="connsiteX29" fmla="*/ 457517 w 1708150"/>
              <a:gd name="connsiteY29" fmla="*/ 572452 h 2559050"/>
              <a:gd name="connsiteX30" fmla="*/ 297497 w 1708150"/>
              <a:gd name="connsiteY30" fmla="*/ 657542 h 2559050"/>
              <a:gd name="connsiteX31" fmla="*/ 409892 w 1708150"/>
              <a:gd name="connsiteY31" fmla="*/ 555307 h 2559050"/>
              <a:gd name="connsiteX32" fmla="*/ 256857 w 1708150"/>
              <a:gd name="connsiteY32" fmla="*/ 619442 h 2559050"/>
              <a:gd name="connsiteX33" fmla="*/ 384492 w 1708150"/>
              <a:gd name="connsiteY33" fmla="*/ 514032 h 2559050"/>
              <a:gd name="connsiteX34" fmla="*/ 178753 w 1708150"/>
              <a:gd name="connsiteY34" fmla="*/ 615632 h 2559050"/>
              <a:gd name="connsiteX35" fmla="*/ 327342 w 1708150"/>
              <a:gd name="connsiteY35" fmla="*/ 488632 h 2559050"/>
              <a:gd name="connsiteX36" fmla="*/ 133032 w 1708150"/>
              <a:gd name="connsiteY36" fmla="*/ 599122 h 2559050"/>
              <a:gd name="connsiteX37" fmla="*/ 279717 w 1708150"/>
              <a:gd name="connsiteY37" fmla="*/ 468947 h 2559050"/>
              <a:gd name="connsiteX38" fmla="*/ 68263 w 1708150"/>
              <a:gd name="connsiteY38" fmla="*/ 589597 h 2559050"/>
              <a:gd name="connsiteX39" fmla="*/ 203517 w 1708150"/>
              <a:gd name="connsiteY39" fmla="*/ 466407 h 2559050"/>
              <a:gd name="connsiteX40" fmla="*/ 4763 w 1708150"/>
              <a:gd name="connsiteY40" fmla="*/ 585152 h 2559050"/>
              <a:gd name="connsiteX41" fmla="*/ 310832 w 1708150"/>
              <a:gd name="connsiteY41" fmla="*/ 407988 h 2559050"/>
              <a:gd name="connsiteX42" fmla="*/ 700722 w 1708150"/>
              <a:gd name="connsiteY42" fmla="*/ 663257 h 2559050"/>
              <a:gd name="connsiteX43" fmla="*/ 789622 w 1708150"/>
              <a:gd name="connsiteY43" fmla="*/ 27622 h 2559050"/>
              <a:gd name="connsiteX44" fmla="*/ 693738 w 1708150"/>
              <a:gd name="connsiteY44" fmla="*/ 467677 h 2559050"/>
              <a:gd name="connsiteX45" fmla="*/ 728663 w 1708150"/>
              <a:gd name="connsiteY45" fmla="*/ 210502 h 2559050"/>
              <a:gd name="connsiteX46" fmla="*/ 915988 w 1708150"/>
              <a:gd name="connsiteY46" fmla="*/ 4763 h 2559050"/>
              <a:gd name="connsiteX47" fmla="*/ 790892 w 1708150"/>
              <a:gd name="connsiteY47" fmla="*/ 145732 h 2559050"/>
              <a:gd name="connsiteX48" fmla="*/ 895667 w 1708150"/>
              <a:gd name="connsiteY48" fmla="*/ 65722 h 2559050"/>
              <a:gd name="connsiteX49" fmla="*/ 764222 w 1708150"/>
              <a:gd name="connsiteY49" fmla="*/ 217488 h 2559050"/>
              <a:gd name="connsiteX50" fmla="*/ 879792 w 1708150"/>
              <a:gd name="connsiteY50" fmla="*/ 129857 h 2559050"/>
              <a:gd name="connsiteX51" fmla="*/ 784542 w 1708150"/>
              <a:gd name="connsiteY51" fmla="*/ 255588 h 2559050"/>
              <a:gd name="connsiteX52" fmla="*/ 877253 w 1708150"/>
              <a:gd name="connsiteY52" fmla="*/ 179388 h 2559050"/>
              <a:gd name="connsiteX53" fmla="*/ 768032 w 1708150"/>
              <a:gd name="connsiteY53" fmla="*/ 337502 h 2559050"/>
              <a:gd name="connsiteX54" fmla="*/ 896938 w 1708150"/>
              <a:gd name="connsiteY54" fmla="*/ 265113 h 2559050"/>
              <a:gd name="connsiteX55" fmla="*/ 762953 w 1708150"/>
              <a:gd name="connsiteY55" fmla="*/ 408622 h 2559050"/>
              <a:gd name="connsiteX56" fmla="*/ 907732 w 1708150"/>
              <a:gd name="connsiteY56" fmla="*/ 309563 h 2559050"/>
              <a:gd name="connsiteX57" fmla="*/ 760413 w 1708150"/>
              <a:gd name="connsiteY57" fmla="*/ 459422 h 2559050"/>
              <a:gd name="connsiteX58" fmla="*/ 922972 w 1708150"/>
              <a:gd name="connsiteY58" fmla="*/ 352742 h 2559050"/>
              <a:gd name="connsiteX59" fmla="*/ 787717 w 1708150"/>
              <a:gd name="connsiteY59" fmla="*/ 483552 h 2559050"/>
              <a:gd name="connsiteX60" fmla="*/ 908367 w 1708150"/>
              <a:gd name="connsiteY60" fmla="*/ 405447 h 2559050"/>
              <a:gd name="connsiteX61" fmla="*/ 790892 w 1708150"/>
              <a:gd name="connsiteY61" fmla="*/ 515938 h 2559050"/>
              <a:gd name="connsiteX62" fmla="*/ 905828 w 1708150"/>
              <a:gd name="connsiteY62" fmla="*/ 426402 h 2559050"/>
              <a:gd name="connsiteX63" fmla="*/ 776288 w 1708150"/>
              <a:gd name="connsiteY63" fmla="*/ 568642 h 2559050"/>
              <a:gd name="connsiteX64" fmla="*/ 929322 w 1708150"/>
              <a:gd name="connsiteY64" fmla="*/ 430213 h 2559050"/>
              <a:gd name="connsiteX65" fmla="*/ 810578 w 1708150"/>
              <a:gd name="connsiteY65" fmla="*/ 587057 h 2559050"/>
              <a:gd name="connsiteX66" fmla="*/ 912178 w 1708150"/>
              <a:gd name="connsiteY66" fmla="*/ 496888 h 2559050"/>
              <a:gd name="connsiteX67" fmla="*/ 802957 w 1708150"/>
              <a:gd name="connsiteY67" fmla="*/ 635317 h 2559050"/>
              <a:gd name="connsiteX68" fmla="*/ 912813 w 1708150"/>
              <a:gd name="connsiteY68" fmla="*/ 536257 h 2559050"/>
              <a:gd name="connsiteX69" fmla="*/ 766128 w 1708150"/>
              <a:gd name="connsiteY69" fmla="*/ 710247 h 2559050"/>
              <a:gd name="connsiteX70" fmla="*/ 929957 w 1708150"/>
              <a:gd name="connsiteY70" fmla="*/ 557213 h 2559050"/>
              <a:gd name="connsiteX71" fmla="*/ 843597 w 1708150"/>
              <a:gd name="connsiteY71" fmla="*/ 658177 h 2559050"/>
              <a:gd name="connsiteX72" fmla="*/ 868997 w 1708150"/>
              <a:gd name="connsiteY72" fmla="*/ 653097 h 2559050"/>
              <a:gd name="connsiteX73" fmla="*/ 867728 w 1708150"/>
              <a:gd name="connsiteY73" fmla="*/ 658177 h 2559050"/>
              <a:gd name="connsiteX74" fmla="*/ 888047 w 1708150"/>
              <a:gd name="connsiteY74" fmla="*/ 639763 h 2559050"/>
              <a:gd name="connsiteX75" fmla="*/ 1109663 w 1708150"/>
              <a:gd name="connsiteY75" fmla="*/ 401638 h 2559050"/>
              <a:gd name="connsiteX76" fmla="*/ 1445578 w 1708150"/>
              <a:gd name="connsiteY76" fmla="*/ 310832 h 2559050"/>
              <a:gd name="connsiteX77" fmla="*/ 1215072 w 1708150"/>
              <a:gd name="connsiteY77" fmla="*/ 364172 h 2559050"/>
              <a:gd name="connsiteX78" fmla="*/ 1390967 w 1708150"/>
              <a:gd name="connsiteY78" fmla="*/ 350202 h 2559050"/>
              <a:gd name="connsiteX79" fmla="*/ 1148397 w 1708150"/>
              <a:gd name="connsiteY79" fmla="*/ 409892 h 2559050"/>
              <a:gd name="connsiteX80" fmla="*/ 1338897 w 1708150"/>
              <a:gd name="connsiteY80" fmla="*/ 383222 h 2559050"/>
              <a:gd name="connsiteX81" fmla="*/ 1124903 w 1708150"/>
              <a:gd name="connsiteY81" fmla="*/ 444817 h 2559050"/>
              <a:gd name="connsiteX82" fmla="*/ 1264603 w 1708150"/>
              <a:gd name="connsiteY82" fmla="*/ 428942 h 2559050"/>
              <a:gd name="connsiteX83" fmla="*/ 1063942 w 1708150"/>
              <a:gd name="connsiteY83" fmla="*/ 494982 h 2559050"/>
              <a:gd name="connsiteX84" fmla="*/ 1184592 w 1708150"/>
              <a:gd name="connsiteY84" fmla="*/ 494982 h 2559050"/>
              <a:gd name="connsiteX85" fmla="*/ 1011238 w 1708150"/>
              <a:gd name="connsiteY85" fmla="*/ 548957 h 2559050"/>
              <a:gd name="connsiteX86" fmla="*/ 1164272 w 1708150"/>
              <a:gd name="connsiteY86" fmla="*/ 533717 h 2559050"/>
              <a:gd name="connsiteX87" fmla="*/ 990282 w 1708150"/>
              <a:gd name="connsiteY87" fmla="*/ 588963 h 2559050"/>
              <a:gd name="connsiteX88" fmla="*/ 1148397 w 1708150"/>
              <a:gd name="connsiteY88" fmla="*/ 572452 h 2559050"/>
              <a:gd name="connsiteX89" fmla="*/ 996632 w 1708150"/>
              <a:gd name="connsiteY89" fmla="*/ 616902 h 2559050"/>
              <a:gd name="connsiteX90" fmla="*/ 1109663 w 1708150"/>
              <a:gd name="connsiteY90" fmla="*/ 611822 h 2559050"/>
              <a:gd name="connsiteX91" fmla="*/ 977582 w 1708150"/>
              <a:gd name="connsiteY91" fmla="*/ 648017 h 2559050"/>
              <a:gd name="connsiteX92" fmla="*/ 1094422 w 1708150"/>
              <a:gd name="connsiteY92" fmla="*/ 626427 h 2559050"/>
              <a:gd name="connsiteX93" fmla="*/ 932497 w 1708150"/>
              <a:gd name="connsiteY93" fmla="*/ 682942 h 2559050"/>
              <a:gd name="connsiteX94" fmla="*/ 1110932 w 1708150"/>
              <a:gd name="connsiteY94" fmla="*/ 639127 h 2559050"/>
              <a:gd name="connsiteX95" fmla="*/ 947103 w 1708150"/>
              <a:gd name="connsiteY95" fmla="*/ 708977 h 2559050"/>
              <a:gd name="connsiteX96" fmla="*/ 1054417 w 1708150"/>
              <a:gd name="connsiteY96" fmla="*/ 679132 h 2559050"/>
              <a:gd name="connsiteX97" fmla="*/ 976313 w 1708150"/>
              <a:gd name="connsiteY97" fmla="*/ 708342 h 2559050"/>
              <a:gd name="connsiteX98" fmla="*/ 1408113 w 1708150"/>
              <a:gd name="connsiteY98" fmla="*/ 732472 h 2559050"/>
              <a:gd name="connsiteX99" fmla="*/ 1706563 w 1708150"/>
              <a:gd name="connsiteY99" fmla="*/ 961708 h 2559050"/>
              <a:gd name="connsiteX100" fmla="*/ 1519238 w 1708150"/>
              <a:gd name="connsiteY100" fmla="*/ 810577 h 2559050"/>
              <a:gd name="connsiteX101" fmla="*/ 1660842 w 1708150"/>
              <a:gd name="connsiteY101" fmla="*/ 976313 h 2559050"/>
              <a:gd name="connsiteX102" fmla="*/ 1446847 w 1708150"/>
              <a:gd name="connsiteY102" fmla="*/ 792163 h 2559050"/>
              <a:gd name="connsiteX103" fmla="*/ 1597978 w 1708150"/>
              <a:gd name="connsiteY103" fmla="*/ 953452 h 2559050"/>
              <a:gd name="connsiteX104" fmla="*/ 1401128 w 1708150"/>
              <a:gd name="connsiteY104" fmla="*/ 795338 h 2559050"/>
              <a:gd name="connsiteX105" fmla="*/ 1559878 w 1708150"/>
              <a:gd name="connsiteY105" fmla="*/ 961708 h 2559050"/>
              <a:gd name="connsiteX106" fmla="*/ 1330642 w 1708150"/>
              <a:gd name="connsiteY106" fmla="*/ 791527 h 2559050"/>
              <a:gd name="connsiteX107" fmla="*/ 1450657 w 1708150"/>
              <a:gd name="connsiteY107" fmla="*/ 935672 h 2559050"/>
              <a:gd name="connsiteX108" fmla="*/ 1249997 w 1708150"/>
              <a:gd name="connsiteY108" fmla="*/ 781367 h 2559050"/>
              <a:gd name="connsiteX109" fmla="*/ 1398588 w 1708150"/>
              <a:gd name="connsiteY109" fmla="*/ 935038 h 2559050"/>
              <a:gd name="connsiteX110" fmla="*/ 1168717 w 1708150"/>
              <a:gd name="connsiteY110" fmla="*/ 752792 h 2559050"/>
              <a:gd name="connsiteX111" fmla="*/ 1349057 w 1708150"/>
              <a:gd name="connsiteY111" fmla="*/ 931227 h 2559050"/>
              <a:gd name="connsiteX112" fmla="*/ 1149032 w 1708150"/>
              <a:gd name="connsiteY112" fmla="*/ 776922 h 2559050"/>
              <a:gd name="connsiteX113" fmla="*/ 1290003 w 1708150"/>
              <a:gd name="connsiteY113" fmla="*/ 923608 h 2559050"/>
              <a:gd name="connsiteX114" fmla="*/ 1110297 w 1708150"/>
              <a:gd name="connsiteY114" fmla="*/ 780733 h 2559050"/>
              <a:gd name="connsiteX115" fmla="*/ 1267778 w 1708150"/>
              <a:gd name="connsiteY115" fmla="*/ 920433 h 2559050"/>
              <a:gd name="connsiteX116" fmla="*/ 1050607 w 1708150"/>
              <a:gd name="connsiteY116" fmla="*/ 764858 h 2559050"/>
              <a:gd name="connsiteX117" fmla="*/ 1267142 w 1708150"/>
              <a:gd name="connsiteY117" fmla="*/ 942658 h 2559050"/>
              <a:gd name="connsiteX118" fmla="*/ 1037272 w 1708150"/>
              <a:gd name="connsiteY118" fmla="*/ 794067 h 2559050"/>
              <a:gd name="connsiteX119" fmla="*/ 1176338 w 1708150"/>
              <a:gd name="connsiteY119" fmla="*/ 898208 h 2559050"/>
              <a:gd name="connsiteX120" fmla="*/ 987107 w 1708150"/>
              <a:gd name="connsiteY120" fmla="*/ 786447 h 2559050"/>
              <a:gd name="connsiteX121" fmla="*/ 986472 w 1708150"/>
              <a:gd name="connsiteY121" fmla="*/ 786447 h 2559050"/>
              <a:gd name="connsiteX122" fmla="*/ 1155382 w 1708150"/>
              <a:gd name="connsiteY122" fmla="*/ 919797 h 2559050"/>
              <a:gd name="connsiteX123" fmla="*/ 969963 w 1708150"/>
              <a:gd name="connsiteY123" fmla="*/ 794702 h 2559050"/>
              <a:gd name="connsiteX124" fmla="*/ 964882 w 1708150"/>
              <a:gd name="connsiteY124" fmla="*/ 797242 h 2559050"/>
              <a:gd name="connsiteX125" fmla="*/ 1102042 w 1708150"/>
              <a:gd name="connsiteY125" fmla="*/ 903288 h 2559050"/>
              <a:gd name="connsiteX126" fmla="*/ 1262063 w 1708150"/>
              <a:gd name="connsiteY126" fmla="*/ 1004252 h 2559050"/>
              <a:gd name="connsiteX127" fmla="*/ 1412557 w 1708150"/>
              <a:gd name="connsiteY127" fmla="*/ 1316038 h 2559050"/>
              <a:gd name="connsiteX128" fmla="*/ 1316672 w 1708150"/>
              <a:gd name="connsiteY128" fmla="*/ 1111567 h 2559050"/>
              <a:gd name="connsiteX129" fmla="*/ 1361122 w 1708150"/>
              <a:gd name="connsiteY129" fmla="*/ 1269683 h 2559050"/>
              <a:gd name="connsiteX130" fmla="*/ 1256347 w 1708150"/>
              <a:gd name="connsiteY130" fmla="*/ 1055052 h 2559050"/>
              <a:gd name="connsiteX131" fmla="*/ 1305878 w 1708150"/>
              <a:gd name="connsiteY131" fmla="*/ 1224597 h 2559050"/>
              <a:gd name="connsiteX132" fmla="*/ 1209357 w 1708150"/>
              <a:gd name="connsiteY132" fmla="*/ 1027113 h 2559050"/>
              <a:gd name="connsiteX133" fmla="*/ 1262063 w 1708150"/>
              <a:gd name="connsiteY133" fmla="*/ 1196658 h 2559050"/>
              <a:gd name="connsiteX134" fmla="*/ 1152207 w 1708150"/>
              <a:gd name="connsiteY134" fmla="*/ 994727 h 2559050"/>
              <a:gd name="connsiteX135" fmla="*/ 1199832 w 1708150"/>
              <a:gd name="connsiteY135" fmla="*/ 1138872 h 2559050"/>
              <a:gd name="connsiteX136" fmla="*/ 1112203 w 1708150"/>
              <a:gd name="connsiteY136" fmla="*/ 994092 h 2559050"/>
              <a:gd name="connsiteX137" fmla="*/ 1150938 w 1708150"/>
              <a:gd name="connsiteY137" fmla="*/ 1110297 h 2559050"/>
              <a:gd name="connsiteX138" fmla="*/ 1196022 w 1708150"/>
              <a:gd name="connsiteY138" fmla="*/ 1383347 h 2559050"/>
              <a:gd name="connsiteX139" fmla="*/ 1152207 w 1708150"/>
              <a:gd name="connsiteY139" fmla="*/ 1162367 h 2559050"/>
              <a:gd name="connsiteX140" fmla="*/ 1158557 w 1708150"/>
              <a:gd name="connsiteY140" fmla="*/ 1333817 h 2559050"/>
              <a:gd name="connsiteX141" fmla="*/ 1109028 w 1708150"/>
              <a:gd name="connsiteY141" fmla="*/ 1102042 h 2559050"/>
              <a:gd name="connsiteX142" fmla="*/ 1127442 w 1708150"/>
              <a:gd name="connsiteY142" fmla="*/ 1286827 h 2559050"/>
              <a:gd name="connsiteX143" fmla="*/ 1074103 w 1708150"/>
              <a:gd name="connsiteY143" fmla="*/ 1082992 h 2559050"/>
              <a:gd name="connsiteX144" fmla="*/ 1083628 w 1708150"/>
              <a:gd name="connsiteY144" fmla="*/ 1218883 h 2559050"/>
              <a:gd name="connsiteX145" fmla="*/ 1025207 w 1708150"/>
              <a:gd name="connsiteY145" fmla="*/ 1029017 h 2559050"/>
              <a:gd name="connsiteX146" fmla="*/ 1019492 w 1708150"/>
              <a:gd name="connsiteY146" fmla="*/ 1147763 h 2559050"/>
              <a:gd name="connsiteX147" fmla="*/ 972503 w 1708150"/>
              <a:gd name="connsiteY147" fmla="*/ 983933 h 2559050"/>
              <a:gd name="connsiteX148" fmla="*/ 981392 w 1708150"/>
              <a:gd name="connsiteY148" fmla="*/ 1132522 h 2559050"/>
              <a:gd name="connsiteX149" fmla="*/ 933132 w 1708150"/>
              <a:gd name="connsiteY149" fmla="*/ 967422 h 2559050"/>
              <a:gd name="connsiteX150" fmla="*/ 942657 w 1708150"/>
              <a:gd name="connsiteY150" fmla="*/ 1121092 h 2559050"/>
              <a:gd name="connsiteX151" fmla="*/ 903922 w 1708150"/>
              <a:gd name="connsiteY151" fmla="*/ 976947 h 2559050"/>
              <a:gd name="connsiteX152" fmla="*/ 907732 w 1708150"/>
              <a:gd name="connsiteY152" fmla="*/ 1006792 h 2559050"/>
              <a:gd name="connsiteX153" fmla="*/ 907732 w 1708150"/>
              <a:gd name="connsiteY153" fmla="*/ 1007427 h 2559050"/>
              <a:gd name="connsiteX154" fmla="*/ 907732 w 1708150"/>
              <a:gd name="connsiteY154" fmla="*/ 1007427 h 2559050"/>
              <a:gd name="connsiteX155" fmla="*/ 903922 w 1708150"/>
              <a:gd name="connsiteY155" fmla="*/ 1087438 h 2559050"/>
              <a:gd name="connsiteX156" fmla="*/ 872807 w 1708150"/>
              <a:gd name="connsiteY156" fmla="*/ 961708 h 2559050"/>
              <a:gd name="connsiteX157" fmla="*/ 889317 w 1708150"/>
              <a:gd name="connsiteY157" fmla="*/ 1074102 h 2559050"/>
              <a:gd name="connsiteX158" fmla="*/ 839153 w 1708150"/>
              <a:gd name="connsiteY158" fmla="*/ 921067 h 2559050"/>
              <a:gd name="connsiteX159" fmla="*/ 862013 w 1708150"/>
              <a:gd name="connsiteY159" fmla="*/ 991552 h 2559050"/>
              <a:gd name="connsiteX160" fmla="*/ 870267 w 1708150"/>
              <a:gd name="connsiteY160" fmla="*/ 1009333 h 2559050"/>
              <a:gd name="connsiteX161" fmla="*/ 865822 w 1708150"/>
              <a:gd name="connsiteY161" fmla="*/ 1003617 h 2559050"/>
              <a:gd name="connsiteX162" fmla="*/ 876617 w 1708150"/>
              <a:gd name="connsiteY162" fmla="*/ 1090613 h 2559050"/>
              <a:gd name="connsiteX163" fmla="*/ 828992 w 1708150"/>
              <a:gd name="connsiteY163" fmla="*/ 961708 h 2559050"/>
              <a:gd name="connsiteX164" fmla="*/ 818832 w 1708150"/>
              <a:gd name="connsiteY164" fmla="*/ 950913 h 2559050"/>
              <a:gd name="connsiteX165" fmla="*/ 818832 w 1708150"/>
              <a:gd name="connsiteY165" fmla="*/ 953452 h 2559050"/>
              <a:gd name="connsiteX166" fmla="*/ 839153 w 1708150"/>
              <a:gd name="connsiteY166" fmla="*/ 1039813 h 2559050"/>
              <a:gd name="connsiteX167" fmla="*/ 818832 w 1708150"/>
              <a:gd name="connsiteY167" fmla="*/ 978217 h 2559050"/>
              <a:gd name="connsiteX168" fmla="*/ 818832 w 1708150"/>
              <a:gd name="connsiteY168" fmla="*/ 990917 h 2559050"/>
              <a:gd name="connsiteX169" fmla="*/ 795338 w 1708150"/>
              <a:gd name="connsiteY169" fmla="*/ 949008 h 2559050"/>
              <a:gd name="connsiteX170" fmla="*/ 840422 w 1708150"/>
              <a:gd name="connsiteY170" fmla="*/ 1220152 h 2559050"/>
              <a:gd name="connsiteX171" fmla="*/ 1249997 w 1708150"/>
              <a:gd name="connsiteY171" fmla="*/ 2559368 h 2559050"/>
              <a:gd name="connsiteX172" fmla="*/ 1143317 w 1708150"/>
              <a:gd name="connsiteY172" fmla="*/ 2559368 h 2559050"/>
              <a:gd name="connsiteX173" fmla="*/ 1136967 w 1708150"/>
              <a:gd name="connsiteY173" fmla="*/ 2543493 h 2559050"/>
              <a:gd name="connsiteX174" fmla="*/ 748347 w 1708150"/>
              <a:gd name="connsiteY174" fmla="*/ 1129983 h 2559050"/>
              <a:gd name="connsiteX175" fmla="*/ 693103 w 1708150"/>
              <a:gd name="connsiteY175" fmla="*/ 939483 h 2559050"/>
              <a:gd name="connsiteX176" fmla="*/ 713422 w 1708150"/>
              <a:gd name="connsiteY176" fmla="*/ 1098867 h 2559050"/>
              <a:gd name="connsiteX177" fmla="*/ 679767 w 1708150"/>
              <a:gd name="connsiteY177" fmla="*/ 990283 h 2559050"/>
              <a:gd name="connsiteX178" fmla="*/ 705803 w 1708150"/>
              <a:gd name="connsiteY178" fmla="*/ 1117283 h 2559050"/>
              <a:gd name="connsiteX179" fmla="*/ 658813 w 1708150"/>
              <a:gd name="connsiteY179" fmla="*/ 1017588 h 2559050"/>
              <a:gd name="connsiteX180" fmla="*/ 686117 w 1708150"/>
              <a:gd name="connsiteY180" fmla="*/ 1164272 h 2559050"/>
              <a:gd name="connsiteX181" fmla="*/ 628967 w 1708150"/>
              <a:gd name="connsiteY181" fmla="*/ 1021397 h 2559050"/>
              <a:gd name="connsiteX182" fmla="*/ 656272 w 1708150"/>
              <a:gd name="connsiteY182" fmla="*/ 1191577 h 2559050"/>
              <a:gd name="connsiteX183" fmla="*/ 600392 w 1708150"/>
              <a:gd name="connsiteY183" fmla="*/ 1053783 h 2559050"/>
              <a:gd name="connsiteX184" fmla="*/ 628332 w 1708150"/>
              <a:gd name="connsiteY184" fmla="*/ 1222058 h 2559050"/>
              <a:gd name="connsiteX185" fmla="*/ 572453 w 1708150"/>
              <a:gd name="connsiteY185" fmla="*/ 1117283 h 2559050"/>
              <a:gd name="connsiteX186" fmla="*/ 601663 w 1708150"/>
              <a:gd name="connsiteY186" fmla="*/ 1314133 h 2559050"/>
              <a:gd name="connsiteX187" fmla="*/ 552132 w 1708150"/>
              <a:gd name="connsiteY187" fmla="*/ 1187133 h 2559050"/>
              <a:gd name="connsiteX188" fmla="*/ 591503 w 1708150"/>
              <a:gd name="connsiteY188" fmla="*/ 1394142 h 2559050"/>
              <a:gd name="connsiteX189" fmla="*/ 528638 w 1708150"/>
              <a:gd name="connsiteY189" fmla="*/ 1219517 h 2559050"/>
              <a:gd name="connsiteX190" fmla="*/ 583247 w 1708150"/>
              <a:gd name="connsiteY190" fmla="*/ 1450022 h 2559050"/>
              <a:gd name="connsiteX191" fmla="*/ 515303 w 1708150"/>
              <a:gd name="connsiteY191" fmla="*/ 1292542 h 2559050"/>
              <a:gd name="connsiteX192" fmla="*/ 570547 w 1708150"/>
              <a:gd name="connsiteY192" fmla="*/ 1510983 h 2559050"/>
              <a:gd name="connsiteX193" fmla="*/ 502603 w 1708150"/>
              <a:gd name="connsiteY193" fmla="*/ 1189038 h 2559050"/>
              <a:gd name="connsiteX194" fmla="*/ 586422 w 1708150"/>
              <a:gd name="connsiteY194" fmla="*/ 981392 h 2559050"/>
              <a:gd name="connsiteX195" fmla="*/ 614363 w 1708150"/>
              <a:gd name="connsiteY195" fmla="*/ 872808 h 2559050"/>
              <a:gd name="connsiteX196" fmla="*/ 548322 w 1708150"/>
              <a:gd name="connsiteY196" fmla="*/ 1011872 h 2559050"/>
              <a:gd name="connsiteX197" fmla="*/ 574992 w 1708150"/>
              <a:gd name="connsiteY197" fmla="*/ 905192 h 2559050"/>
              <a:gd name="connsiteX198" fmla="*/ 504507 w 1708150"/>
              <a:gd name="connsiteY198" fmla="*/ 1063942 h 2559050"/>
              <a:gd name="connsiteX199" fmla="*/ 541338 w 1708150"/>
              <a:gd name="connsiteY199" fmla="*/ 885508 h 2559050"/>
              <a:gd name="connsiteX200" fmla="*/ 486728 w 1708150"/>
              <a:gd name="connsiteY200" fmla="*/ 1044892 h 2559050"/>
              <a:gd name="connsiteX201" fmla="*/ 501967 w 1708150"/>
              <a:gd name="connsiteY201" fmla="*/ 926783 h 2559050"/>
              <a:gd name="connsiteX202" fmla="*/ 469582 w 1708150"/>
              <a:gd name="connsiteY202" fmla="*/ 1058227 h 2559050"/>
              <a:gd name="connsiteX203" fmla="*/ 465772 w 1708150"/>
              <a:gd name="connsiteY203" fmla="*/ 942022 h 2559050"/>
              <a:gd name="connsiteX204" fmla="*/ 425132 w 1708150"/>
              <a:gd name="connsiteY204" fmla="*/ 1092517 h 2559050"/>
              <a:gd name="connsiteX205" fmla="*/ 430213 w 1708150"/>
              <a:gd name="connsiteY205" fmla="*/ 930592 h 2559050"/>
              <a:gd name="connsiteX206" fmla="*/ 378142 w 1708150"/>
              <a:gd name="connsiteY206" fmla="*/ 1102677 h 2559050"/>
              <a:gd name="connsiteX207" fmla="*/ 382588 w 1708150"/>
              <a:gd name="connsiteY207" fmla="*/ 945833 h 2559050"/>
              <a:gd name="connsiteX208" fmla="*/ 332422 w 1708150"/>
              <a:gd name="connsiteY208" fmla="*/ 1117283 h 2559050"/>
              <a:gd name="connsiteX209" fmla="*/ 320992 w 1708150"/>
              <a:gd name="connsiteY209" fmla="*/ 992188 h 2559050"/>
              <a:gd name="connsiteX210" fmla="*/ 258763 w 1708150"/>
              <a:gd name="connsiteY210" fmla="*/ 1190308 h 2559050"/>
              <a:gd name="connsiteX211" fmla="*/ 264478 w 1708150"/>
              <a:gd name="connsiteY211" fmla="*/ 1047433 h 2559050"/>
              <a:gd name="connsiteX212" fmla="*/ 208597 w 1708150"/>
              <a:gd name="connsiteY212" fmla="*/ 1260158 h 2559050"/>
              <a:gd name="connsiteX213" fmla="*/ 223203 w 1708150"/>
              <a:gd name="connsiteY213" fmla="*/ 1066483 h 2559050"/>
              <a:gd name="connsiteX214" fmla="*/ 172403 w 1708150"/>
              <a:gd name="connsiteY214" fmla="*/ 1309052 h 2559050"/>
              <a:gd name="connsiteX215" fmla="*/ 173038 w 1708150"/>
              <a:gd name="connsiteY215" fmla="*/ 1128077 h 2559050"/>
              <a:gd name="connsiteX216" fmla="*/ 128588 w 1708150"/>
              <a:gd name="connsiteY216" fmla="*/ 1359217 h 2559050"/>
              <a:gd name="connsiteX217" fmla="*/ 208597 w 1708150"/>
              <a:gd name="connsiteY217" fmla="*/ 1024572 h 2559050"/>
              <a:gd name="connsiteX218" fmla="*/ 369253 w 1708150"/>
              <a:gd name="connsiteY218" fmla="*/ 891858 h 2559050"/>
              <a:gd name="connsiteX219" fmla="*/ 369253 w 1708150"/>
              <a:gd name="connsiteY219" fmla="*/ 891858 h 2559050"/>
              <a:gd name="connsiteX220" fmla="*/ 802322 w 1708150"/>
              <a:gd name="connsiteY220" fmla="*/ 725488 h 2559050"/>
              <a:gd name="connsiteX221" fmla="*/ 802322 w 1708150"/>
              <a:gd name="connsiteY221" fmla="*/ 725488 h 2559050"/>
              <a:gd name="connsiteX222" fmla="*/ 802957 w 1708150"/>
              <a:gd name="connsiteY222" fmla="*/ 721677 h 2559050"/>
              <a:gd name="connsiteX223" fmla="*/ 797878 w 1708150"/>
              <a:gd name="connsiteY223" fmla="*/ 729932 h 2559050"/>
              <a:gd name="connsiteX224" fmla="*/ 802322 w 1708150"/>
              <a:gd name="connsiteY224" fmla="*/ 725488 h 2559050"/>
              <a:gd name="connsiteX225" fmla="*/ 802322 w 1708150"/>
              <a:gd name="connsiteY225" fmla="*/ 725488 h 2559050"/>
              <a:gd name="connsiteX226" fmla="*/ 667703 w 1708150"/>
              <a:gd name="connsiteY226" fmla="*/ 871538 h 2559050"/>
              <a:gd name="connsiteX227" fmla="*/ 667703 w 1708150"/>
              <a:gd name="connsiteY227" fmla="*/ 871538 h 2559050"/>
              <a:gd name="connsiteX228" fmla="*/ 666432 w 1708150"/>
              <a:gd name="connsiteY228" fmla="*/ 868363 h 2559050"/>
              <a:gd name="connsiteX229" fmla="*/ 661353 w 1708150"/>
              <a:gd name="connsiteY229" fmla="*/ 879158 h 2559050"/>
              <a:gd name="connsiteX230" fmla="*/ 667703 w 1708150"/>
              <a:gd name="connsiteY230" fmla="*/ 871538 h 2559050"/>
              <a:gd name="connsiteX231" fmla="*/ 667703 w 1708150"/>
              <a:gd name="connsiteY231" fmla="*/ 871538 h 2559050"/>
              <a:gd name="connsiteX232" fmla="*/ 625157 w 1708150"/>
              <a:gd name="connsiteY232" fmla="*/ 922972 h 2559050"/>
              <a:gd name="connsiteX233" fmla="*/ 625157 w 1708150"/>
              <a:gd name="connsiteY233" fmla="*/ 922972 h 2559050"/>
              <a:gd name="connsiteX234" fmla="*/ 649922 w 1708150"/>
              <a:gd name="connsiteY234" fmla="*/ 832802 h 2559050"/>
              <a:gd name="connsiteX235" fmla="*/ 648653 w 1708150"/>
              <a:gd name="connsiteY235" fmla="*/ 829627 h 2559050"/>
              <a:gd name="connsiteX236" fmla="*/ 599757 w 1708150"/>
              <a:gd name="connsiteY236" fmla="*/ 958533 h 2559050"/>
              <a:gd name="connsiteX237" fmla="*/ 625157 w 1708150"/>
              <a:gd name="connsiteY237" fmla="*/ 922972 h 2559050"/>
              <a:gd name="connsiteX238" fmla="*/ 625157 w 1708150"/>
              <a:gd name="connsiteY238" fmla="*/ 922972 h 2559050"/>
              <a:gd name="connsiteX239" fmla="*/ 746442 w 1708150"/>
              <a:gd name="connsiteY239" fmla="*/ 1129347 h 2559050"/>
              <a:gd name="connsiteX240" fmla="*/ 746442 w 1708150"/>
              <a:gd name="connsiteY240" fmla="*/ 1129347 h 2559050"/>
              <a:gd name="connsiteX241" fmla="*/ 719772 w 1708150"/>
              <a:gd name="connsiteY241" fmla="*/ 969963 h 2559050"/>
              <a:gd name="connsiteX242" fmla="*/ 726122 w 1708150"/>
              <a:gd name="connsiteY242" fmla="*/ 982027 h 2559050"/>
              <a:gd name="connsiteX243" fmla="*/ 736282 w 1708150"/>
              <a:gd name="connsiteY243" fmla="*/ 1037272 h 2559050"/>
              <a:gd name="connsiteX244" fmla="*/ 746442 w 1708150"/>
              <a:gd name="connsiteY244" fmla="*/ 1129347 h 2559050"/>
              <a:gd name="connsiteX245" fmla="*/ 746442 w 1708150"/>
              <a:gd name="connsiteY245" fmla="*/ 1129347 h 2559050"/>
              <a:gd name="connsiteX246" fmla="*/ 738188 w 1708150"/>
              <a:gd name="connsiteY246" fmla="*/ 1022667 h 2559050"/>
              <a:gd name="connsiteX247" fmla="*/ 738188 w 1708150"/>
              <a:gd name="connsiteY247" fmla="*/ 1022667 h 2559050"/>
              <a:gd name="connsiteX248" fmla="*/ 740092 w 1708150"/>
              <a:gd name="connsiteY248" fmla="*/ 1009333 h 2559050"/>
              <a:gd name="connsiteX249" fmla="*/ 736282 w 1708150"/>
              <a:gd name="connsiteY249" fmla="*/ 1001077 h 2559050"/>
              <a:gd name="connsiteX250" fmla="*/ 738188 w 1708150"/>
              <a:gd name="connsiteY250" fmla="*/ 1022667 h 2559050"/>
              <a:gd name="connsiteX251" fmla="*/ 738188 w 1708150"/>
              <a:gd name="connsiteY251" fmla="*/ 1022667 h 2559050"/>
              <a:gd name="connsiteX252" fmla="*/ 1140778 w 1708150"/>
              <a:gd name="connsiteY252" fmla="*/ 1098233 h 2559050"/>
              <a:gd name="connsiteX253" fmla="*/ 1140778 w 1708150"/>
              <a:gd name="connsiteY253" fmla="*/ 1098233 h 2559050"/>
              <a:gd name="connsiteX254" fmla="*/ 1065847 w 1708150"/>
              <a:gd name="connsiteY254" fmla="*/ 969327 h 2559050"/>
              <a:gd name="connsiteX255" fmla="*/ 1098867 w 1708150"/>
              <a:gd name="connsiteY255" fmla="*/ 1043622 h 2559050"/>
              <a:gd name="connsiteX256" fmla="*/ 1118553 w 1708150"/>
              <a:gd name="connsiteY256" fmla="*/ 1067117 h 2559050"/>
              <a:gd name="connsiteX257" fmla="*/ 1140778 w 1708150"/>
              <a:gd name="connsiteY257" fmla="*/ 1098233 h 2559050"/>
              <a:gd name="connsiteX258" fmla="*/ 1140778 w 1708150"/>
              <a:gd name="connsiteY258" fmla="*/ 1098233 h 2559050"/>
              <a:gd name="connsiteX259" fmla="*/ 1061403 w 1708150"/>
              <a:gd name="connsiteY259" fmla="*/ 1002983 h 2559050"/>
              <a:gd name="connsiteX260" fmla="*/ 1061403 w 1708150"/>
              <a:gd name="connsiteY260" fmla="*/ 1002983 h 2559050"/>
              <a:gd name="connsiteX261" fmla="*/ 1039813 w 1708150"/>
              <a:gd name="connsiteY261" fmla="*/ 975677 h 2559050"/>
              <a:gd name="connsiteX262" fmla="*/ 1045528 w 1708150"/>
              <a:gd name="connsiteY262" fmla="*/ 987742 h 2559050"/>
              <a:gd name="connsiteX263" fmla="*/ 1061403 w 1708150"/>
              <a:gd name="connsiteY263" fmla="*/ 1002983 h 2559050"/>
              <a:gd name="connsiteX264" fmla="*/ 1061403 w 1708150"/>
              <a:gd name="connsiteY264" fmla="*/ 1002983 h 2559050"/>
              <a:gd name="connsiteX265" fmla="*/ 1078547 w 1708150"/>
              <a:gd name="connsiteY265" fmla="*/ 894397 h 2559050"/>
              <a:gd name="connsiteX266" fmla="*/ 1078547 w 1708150"/>
              <a:gd name="connsiteY266" fmla="*/ 894397 h 2559050"/>
              <a:gd name="connsiteX267" fmla="*/ 943292 w 1708150"/>
              <a:gd name="connsiteY267" fmla="*/ 809942 h 2559050"/>
              <a:gd name="connsiteX268" fmla="*/ 933767 w 1708150"/>
              <a:gd name="connsiteY268" fmla="*/ 815022 h 2559050"/>
              <a:gd name="connsiteX269" fmla="*/ 1001713 w 1708150"/>
              <a:gd name="connsiteY269" fmla="*/ 865822 h 2559050"/>
              <a:gd name="connsiteX270" fmla="*/ 1078547 w 1708150"/>
              <a:gd name="connsiteY270" fmla="*/ 894397 h 2559050"/>
              <a:gd name="connsiteX271" fmla="*/ 1078547 w 1708150"/>
              <a:gd name="connsiteY271" fmla="*/ 894397 h 2559050"/>
              <a:gd name="connsiteX272" fmla="*/ 910272 w 1708150"/>
              <a:gd name="connsiteY272" fmla="*/ 758508 h 2559050"/>
              <a:gd name="connsiteX273" fmla="*/ 910272 w 1708150"/>
              <a:gd name="connsiteY273" fmla="*/ 758508 h 2559050"/>
              <a:gd name="connsiteX274" fmla="*/ 909003 w 1708150"/>
              <a:gd name="connsiteY274" fmla="*/ 759142 h 2559050"/>
              <a:gd name="connsiteX275" fmla="*/ 914717 w 1708150"/>
              <a:gd name="connsiteY275" fmla="*/ 762952 h 2559050"/>
              <a:gd name="connsiteX276" fmla="*/ 916622 w 1708150"/>
              <a:gd name="connsiteY276" fmla="*/ 762317 h 2559050"/>
              <a:gd name="connsiteX277" fmla="*/ 910272 w 1708150"/>
              <a:gd name="connsiteY277" fmla="*/ 758508 h 2559050"/>
              <a:gd name="connsiteX278" fmla="*/ 910272 w 1708150"/>
              <a:gd name="connsiteY278" fmla="*/ 758508 h 2559050"/>
              <a:gd name="connsiteX279" fmla="*/ 878522 w 1708150"/>
              <a:gd name="connsiteY279" fmla="*/ 774383 h 2559050"/>
              <a:gd name="connsiteX280" fmla="*/ 878522 w 1708150"/>
              <a:gd name="connsiteY280" fmla="*/ 774383 h 2559050"/>
              <a:gd name="connsiteX281" fmla="*/ 878522 w 1708150"/>
              <a:gd name="connsiteY281" fmla="*/ 774383 h 2559050"/>
              <a:gd name="connsiteX282" fmla="*/ 877253 w 1708150"/>
              <a:gd name="connsiteY282" fmla="*/ 773747 h 2559050"/>
              <a:gd name="connsiteX283" fmla="*/ 878522 w 1708150"/>
              <a:gd name="connsiteY283" fmla="*/ 774383 h 2559050"/>
              <a:gd name="connsiteX284" fmla="*/ 878522 w 1708150"/>
              <a:gd name="connsiteY284" fmla="*/ 774383 h 2559050"/>
              <a:gd name="connsiteX285" fmla="*/ 933767 w 1708150"/>
              <a:gd name="connsiteY285" fmla="*/ 773113 h 2559050"/>
              <a:gd name="connsiteX286" fmla="*/ 933767 w 1708150"/>
              <a:gd name="connsiteY286" fmla="*/ 773113 h 2559050"/>
              <a:gd name="connsiteX287" fmla="*/ 930592 w 1708150"/>
              <a:gd name="connsiteY287" fmla="*/ 774383 h 2559050"/>
              <a:gd name="connsiteX288" fmla="*/ 944563 w 1708150"/>
              <a:gd name="connsiteY288" fmla="*/ 784542 h 2559050"/>
              <a:gd name="connsiteX289" fmla="*/ 949642 w 1708150"/>
              <a:gd name="connsiteY289" fmla="*/ 783272 h 2559050"/>
              <a:gd name="connsiteX290" fmla="*/ 933767 w 1708150"/>
              <a:gd name="connsiteY290" fmla="*/ 773113 h 2559050"/>
              <a:gd name="connsiteX291" fmla="*/ 933767 w 1708150"/>
              <a:gd name="connsiteY291" fmla="*/ 773113 h 2559050"/>
              <a:gd name="connsiteX292" fmla="*/ 902653 w 1708150"/>
              <a:gd name="connsiteY292" fmla="*/ 786447 h 2559050"/>
              <a:gd name="connsiteX293" fmla="*/ 902653 w 1708150"/>
              <a:gd name="connsiteY293" fmla="*/ 786447 h 2559050"/>
              <a:gd name="connsiteX294" fmla="*/ 898842 w 1708150"/>
              <a:gd name="connsiteY294" fmla="*/ 788352 h 2559050"/>
              <a:gd name="connsiteX295" fmla="*/ 907732 w 1708150"/>
              <a:gd name="connsiteY295" fmla="*/ 794702 h 2559050"/>
              <a:gd name="connsiteX296" fmla="*/ 914717 w 1708150"/>
              <a:gd name="connsiteY296" fmla="*/ 792797 h 2559050"/>
              <a:gd name="connsiteX297" fmla="*/ 902653 w 1708150"/>
              <a:gd name="connsiteY297" fmla="*/ 786447 h 2559050"/>
              <a:gd name="connsiteX298" fmla="*/ 902653 w 1708150"/>
              <a:gd name="connsiteY298" fmla="*/ 786447 h 2559050"/>
              <a:gd name="connsiteX299" fmla="*/ 848042 w 1708150"/>
              <a:gd name="connsiteY299" fmla="*/ 811847 h 2559050"/>
              <a:gd name="connsiteX300" fmla="*/ 848042 w 1708150"/>
              <a:gd name="connsiteY300" fmla="*/ 811847 h 2559050"/>
              <a:gd name="connsiteX301" fmla="*/ 843597 w 1708150"/>
              <a:gd name="connsiteY301" fmla="*/ 814388 h 2559050"/>
              <a:gd name="connsiteX302" fmla="*/ 849313 w 1708150"/>
              <a:gd name="connsiteY302" fmla="*/ 812483 h 2559050"/>
              <a:gd name="connsiteX303" fmla="*/ 848042 w 1708150"/>
              <a:gd name="connsiteY303" fmla="*/ 811847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1708150" h="2559050">
                <a:moveTo>
                  <a:pt x="736282" y="959167"/>
                </a:moveTo>
                <a:cubicBezTo>
                  <a:pt x="738822" y="969963"/>
                  <a:pt x="740728" y="980122"/>
                  <a:pt x="742632" y="990283"/>
                </a:cubicBezTo>
                <a:cubicBezTo>
                  <a:pt x="743903" y="978217"/>
                  <a:pt x="745807" y="966152"/>
                  <a:pt x="747078" y="954088"/>
                </a:cubicBezTo>
                <a:cubicBezTo>
                  <a:pt x="745807" y="945197"/>
                  <a:pt x="743903" y="936308"/>
                  <a:pt x="742632" y="927417"/>
                </a:cubicBezTo>
                <a:lnTo>
                  <a:pt x="738822" y="918527"/>
                </a:lnTo>
                <a:cubicBezTo>
                  <a:pt x="738188" y="933767"/>
                  <a:pt x="736917" y="946467"/>
                  <a:pt x="736282" y="959167"/>
                </a:cubicBezTo>
                <a:lnTo>
                  <a:pt x="736282" y="959167"/>
                </a:lnTo>
                <a:close/>
                <a:moveTo>
                  <a:pt x="369253" y="891858"/>
                </a:moveTo>
                <a:lnTo>
                  <a:pt x="369253" y="891858"/>
                </a:lnTo>
                <a:cubicBezTo>
                  <a:pt x="249872" y="933133"/>
                  <a:pt x="140017" y="996633"/>
                  <a:pt x="79692" y="1096327"/>
                </a:cubicBezTo>
                <a:cubicBezTo>
                  <a:pt x="136207" y="974408"/>
                  <a:pt x="300038" y="893127"/>
                  <a:pt x="468313" y="841058"/>
                </a:cubicBezTo>
                <a:cubicBezTo>
                  <a:pt x="509588" y="823277"/>
                  <a:pt x="555307" y="806767"/>
                  <a:pt x="608647" y="789622"/>
                </a:cubicBezTo>
                <a:cubicBezTo>
                  <a:pt x="615632" y="785813"/>
                  <a:pt x="622617" y="781367"/>
                  <a:pt x="630238" y="777558"/>
                </a:cubicBezTo>
                <a:lnTo>
                  <a:pt x="629603" y="775652"/>
                </a:lnTo>
                <a:lnTo>
                  <a:pt x="632142" y="776288"/>
                </a:lnTo>
                <a:cubicBezTo>
                  <a:pt x="648653" y="767397"/>
                  <a:pt x="666432" y="759777"/>
                  <a:pt x="688657" y="750888"/>
                </a:cubicBezTo>
                <a:cubicBezTo>
                  <a:pt x="628967" y="754697"/>
                  <a:pt x="587692" y="748347"/>
                  <a:pt x="528003" y="783272"/>
                </a:cubicBezTo>
                <a:cubicBezTo>
                  <a:pt x="569913" y="741997"/>
                  <a:pt x="588963" y="733108"/>
                  <a:pt x="662622" y="706438"/>
                </a:cubicBezTo>
                <a:cubicBezTo>
                  <a:pt x="587057" y="715327"/>
                  <a:pt x="547688" y="729932"/>
                  <a:pt x="515938" y="759142"/>
                </a:cubicBezTo>
                <a:cubicBezTo>
                  <a:pt x="529907" y="726757"/>
                  <a:pt x="549592" y="695007"/>
                  <a:pt x="600392" y="678497"/>
                </a:cubicBezTo>
                <a:cubicBezTo>
                  <a:pt x="544513" y="686752"/>
                  <a:pt x="521017" y="694372"/>
                  <a:pt x="479107" y="736283"/>
                </a:cubicBezTo>
                <a:cubicBezTo>
                  <a:pt x="492442" y="704532"/>
                  <a:pt x="510857" y="672147"/>
                  <a:pt x="559117" y="656907"/>
                </a:cubicBezTo>
                <a:cubicBezTo>
                  <a:pt x="494982" y="661352"/>
                  <a:pt x="468313" y="690563"/>
                  <a:pt x="426403" y="727392"/>
                </a:cubicBezTo>
                <a:cubicBezTo>
                  <a:pt x="456247" y="685482"/>
                  <a:pt x="479742" y="651192"/>
                  <a:pt x="550863" y="628967"/>
                </a:cubicBezTo>
                <a:cubicBezTo>
                  <a:pt x="488632" y="644207"/>
                  <a:pt x="460692" y="656272"/>
                  <a:pt x="418147" y="693102"/>
                </a:cubicBezTo>
                <a:cubicBezTo>
                  <a:pt x="442913" y="662622"/>
                  <a:pt x="448628" y="644842"/>
                  <a:pt x="496888" y="622617"/>
                </a:cubicBezTo>
                <a:cubicBezTo>
                  <a:pt x="445453" y="637857"/>
                  <a:pt x="427672" y="649288"/>
                  <a:pt x="392113" y="679132"/>
                </a:cubicBezTo>
                <a:cubicBezTo>
                  <a:pt x="408622" y="649922"/>
                  <a:pt x="425132" y="630872"/>
                  <a:pt x="468947" y="607377"/>
                </a:cubicBezTo>
                <a:cubicBezTo>
                  <a:pt x="414338" y="618172"/>
                  <a:pt x="395922" y="622617"/>
                  <a:pt x="362267" y="653732"/>
                </a:cubicBezTo>
                <a:cubicBezTo>
                  <a:pt x="387667" y="609282"/>
                  <a:pt x="397192" y="604202"/>
                  <a:pt x="457517" y="572452"/>
                </a:cubicBezTo>
                <a:cubicBezTo>
                  <a:pt x="389572" y="591502"/>
                  <a:pt x="343853" y="606107"/>
                  <a:pt x="297497" y="657542"/>
                </a:cubicBezTo>
                <a:cubicBezTo>
                  <a:pt x="317817" y="613092"/>
                  <a:pt x="354647" y="578802"/>
                  <a:pt x="409892" y="555307"/>
                </a:cubicBezTo>
                <a:cubicBezTo>
                  <a:pt x="346392" y="563563"/>
                  <a:pt x="317817" y="578802"/>
                  <a:pt x="256857" y="619442"/>
                </a:cubicBezTo>
                <a:cubicBezTo>
                  <a:pt x="286703" y="580707"/>
                  <a:pt x="336867" y="537527"/>
                  <a:pt x="384492" y="514032"/>
                </a:cubicBezTo>
                <a:cubicBezTo>
                  <a:pt x="314007" y="517207"/>
                  <a:pt x="227013" y="580707"/>
                  <a:pt x="178753" y="615632"/>
                </a:cubicBezTo>
                <a:cubicBezTo>
                  <a:pt x="205422" y="574992"/>
                  <a:pt x="287338" y="502602"/>
                  <a:pt x="327342" y="488632"/>
                </a:cubicBezTo>
                <a:cubicBezTo>
                  <a:pt x="258763" y="505777"/>
                  <a:pt x="175578" y="549592"/>
                  <a:pt x="133032" y="599122"/>
                </a:cubicBezTo>
                <a:cubicBezTo>
                  <a:pt x="156528" y="552767"/>
                  <a:pt x="229553" y="486092"/>
                  <a:pt x="279717" y="468947"/>
                </a:cubicBezTo>
                <a:cubicBezTo>
                  <a:pt x="192722" y="486727"/>
                  <a:pt x="128588" y="538797"/>
                  <a:pt x="68263" y="589597"/>
                </a:cubicBezTo>
                <a:cubicBezTo>
                  <a:pt x="94932" y="550863"/>
                  <a:pt x="160972" y="482917"/>
                  <a:pt x="203517" y="466407"/>
                </a:cubicBezTo>
                <a:cubicBezTo>
                  <a:pt x="126047" y="476567"/>
                  <a:pt x="50482" y="542607"/>
                  <a:pt x="4763" y="585152"/>
                </a:cubicBezTo>
                <a:cubicBezTo>
                  <a:pt x="77788" y="466407"/>
                  <a:pt x="200978" y="395922"/>
                  <a:pt x="310832" y="407988"/>
                </a:cubicBezTo>
                <a:cubicBezTo>
                  <a:pt x="458153" y="424497"/>
                  <a:pt x="590232" y="533717"/>
                  <a:pt x="700722" y="663257"/>
                </a:cubicBezTo>
                <a:cubicBezTo>
                  <a:pt x="642303" y="410527"/>
                  <a:pt x="633413" y="143827"/>
                  <a:pt x="789622" y="27622"/>
                </a:cubicBezTo>
                <a:cubicBezTo>
                  <a:pt x="680403" y="134938"/>
                  <a:pt x="665797" y="298132"/>
                  <a:pt x="693738" y="467677"/>
                </a:cubicBezTo>
                <a:cubicBezTo>
                  <a:pt x="693103" y="380047"/>
                  <a:pt x="704532" y="294957"/>
                  <a:pt x="728663" y="210502"/>
                </a:cubicBezTo>
                <a:cubicBezTo>
                  <a:pt x="759778" y="103822"/>
                  <a:pt x="839788" y="44767"/>
                  <a:pt x="915988" y="4763"/>
                </a:cubicBezTo>
                <a:cubicBezTo>
                  <a:pt x="865822" y="42227"/>
                  <a:pt x="823278" y="87313"/>
                  <a:pt x="790892" y="145732"/>
                </a:cubicBezTo>
                <a:cubicBezTo>
                  <a:pt x="822642" y="113347"/>
                  <a:pt x="856932" y="84772"/>
                  <a:pt x="895667" y="65722"/>
                </a:cubicBezTo>
                <a:cubicBezTo>
                  <a:pt x="839153" y="112077"/>
                  <a:pt x="797878" y="163513"/>
                  <a:pt x="764222" y="217488"/>
                </a:cubicBezTo>
                <a:cubicBezTo>
                  <a:pt x="799147" y="178117"/>
                  <a:pt x="834707" y="141922"/>
                  <a:pt x="879792" y="129857"/>
                </a:cubicBezTo>
                <a:cubicBezTo>
                  <a:pt x="830897" y="162877"/>
                  <a:pt x="801688" y="205422"/>
                  <a:pt x="784542" y="255588"/>
                </a:cubicBezTo>
                <a:cubicBezTo>
                  <a:pt x="812482" y="223838"/>
                  <a:pt x="843597" y="198438"/>
                  <a:pt x="877253" y="179388"/>
                </a:cubicBezTo>
                <a:cubicBezTo>
                  <a:pt x="834707" y="220663"/>
                  <a:pt x="799782" y="276542"/>
                  <a:pt x="768032" y="337502"/>
                </a:cubicBezTo>
                <a:cubicBezTo>
                  <a:pt x="808038" y="302577"/>
                  <a:pt x="850582" y="277177"/>
                  <a:pt x="896938" y="265113"/>
                </a:cubicBezTo>
                <a:cubicBezTo>
                  <a:pt x="831532" y="298767"/>
                  <a:pt x="791528" y="350202"/>
                  <a:pt x="762953" y="408622"/>
                </a:cubicBezTo>
                <a:cubicBezTo>
                  <a:pt x="805497" y="367347"/>
                  <a:pt x="849313" y="328613"/>
                  <a:pt x="907732" y="309563"/>
                </a:cubicBezTo>
                <a:cubicBezTo>
                  <a:pt x="846138" y="349567"/>
                  <a:pt x="803592" y="404813"/>
                  <a:pt x="760413" y="459422"/>
                </a:cubicBezTo>
                <a:cubicBezTo>
                  <a:pt x="812482" y="416242"/>
                  <a:pt x="865188" y="376872"/>
                  <a:pt x="922972" y="352742"/>
                </a:cubicBezTo>
                <a:cubicBezTo>
                  <a:pt x="869632" y="392747"/>
                  <a:pt x="825182" y="436563"/>
                  <a:pt x="787717" y="483552"/>
                </a:cubicBezTo>
                <a:cubicBezTo>
                  <a:pt x="825817" y="452438"/>
                  <a:pt x="864553" y="424497"/>
                  <a:pt x="908367" y="405447"/>
                </a:cubicBezTo>
                <a:cubicBezTo>
                  <a:pt x="860107" y="435292"/>
                  <a:pt x="823913" y="474663"/>
                  <a:pt x="790892" y="515938"/>
                </a:cubicBezTo>
                <a:cubicBezTo>
                  <a:pt x="829628" y="481013"/>
                  <a:pt x="868363" y="449263"/>
                  <a:pt x="905828" y="426402"/>
                </a:cubicBezTo>
                <a:cubicBezTo>
                  <a:pt x="851217" y="466407"/>
                  <a:pt x="813753" y="517842"/>
                  <a:pt x="776288" y="568642"/>
                </a:cubicBezTo>
                <a:cubicBezTo>
                  <a:pt x="823913" y="512127"/>
                  <a:pt x="872807" y="459422"/>
                  <a:pt x="929322" y="430213"/>
                </a:cubicBezTo>
                <a:cubicBezTo>
                  <a:pt x="876617" y="476567"/>
                  <a:pt x="839153" y="529272"/>
                  <a:pt x="810578" y="587057"/>
                </a:cubicBezTo>
                <a:cubicBezTo>
                  <a:pt x="842963" y="548322"/>
                  <a:pt x="875347" y="511492"/>
                  <a:pt x="912178" y="496888"/>
                </a:cubicBezTo>
                <a:cubicBezTo>
                  <a:pt x="865188" y="539432"/>
                  <a:pt x="832167" y="586422"/>
                  <a:pt x="802957" y="635317"/>
                </a:cubicBezTo>
                <a:cubicBezTo>
                  <a:pt x="837247" y="595313"/>
                  <a:pt x="873442" y="559117"/>
                  <a:pt x="912813" y="536257"/>
                </a:cubicBezTo>
                <a:cubicBezTo>
                  <a:pt x="859472" y="589597"/>
                  <a:pt x="813117" y="649922"/>
                  <a:pt x="766128" y="710247"/>
                </a:cubicBezTo>
                <a:cubicBezTo>
                  <a:pt x="818832" y="652463"/>
                  <a:pt x="872172" y="598488"/>
                  <a:pt x="929957" y="557213"/>
                </a:cubicBezTo>
                <a:cubicBezTo>
                  <a:pt x="897572" y="588327"/>
                  <a:pt x="868997" y="622617"/>
                  <a:pt x="843597" y="658177"/>
                </a:cubicBezTo>
                <a:cubicBezTo>
                  <a:pt x="853122" y="655638"/>
                  <a:pt x="862647" y="653097"/>
                  <a:pt x="868997" y="653097"/>
                </a:cubicBezTo>
                <a:lnTo>
                  <a:pt x="867728" y="658177"/>
                </a:lnTo>
                <a:cubicBezTo>
                  <a:pt x="874713" y="651827"/>
                  <a:pt x="881063" y="646113"/>
                  <a:pt x="888047" y="639763"/>
                </a:cubicBezTo>
                <a:cubicBezTo>
                  <a:pt x="948372" y="543877"/>
                  <a:pt x="1012507" y="475932"/>
                  <a:pt x="1109663" y="401638"/>
                </a:cubicBezTo>
                <a:cubicBezTo>
                  <a:pt x="1202372" y="330517"/>
                  <a:pt x="1350963" y="290513"/>
                  <a:pt x="1445578" y="310832"/>
                </a:cubicBezTo>
                <a:cubicBezTo>
                  <a:pt x="1366203" y="311467"/>
                  <a:pt x="1276667" y="331152"/>
                  <a:pt x="1215072" y="364172"/>
                </a:cubicBezTo>
                <a:cubicBezTo>
                  <a:pt x="1260157" y="350838"/>
                  <a:pt x="1341438" y="340677"/>
                  <a:pt x="1390967" y="350202"/>
                </a:cubicBezTo>
                <a:cubicBezTo>
                  <a:pt x="1305878" y="352107"/>
                  <a:pt x="1204278" y="374967"/>
                  <a:pt x="1148397" y="409892"/>
                </a:cubicBezTo>
                <a:cubicBezTo>
                  <a:pt x="1200467" y="392113"/>
                  <a:pt x="1296353" y="376872"/>
                  <a:pt x="1338897" y="383222"/>
                </a:cubicBezTo>
                <a:cubicBezTo>
                  <a:pt x="1279842" y="390842"/>
                  <a:pt x="1169988" y="413067"/>
                  <a:pt x="1124903" y="444817"/>
                </a:cubicBezTo>
                <a:cubicBezTo>
                  <a:pt x="1166813" y="430847"/>
                  <a:pt x="1217613" y="425132"/>
                  <a:pt x="1264603" y="428942"/>
                </a:cubicBezTo>
                <a:cubicBezTo>
                  <a:pt x="1204913" y="445452"/>
                  <a:pt x="1127442" y="460057"/>
                  <a:pt x="1063942" y="494982"/>
                </a:cubicBezTo>
                <a:cubicBezTo>
                  <a:pt x="1116647" y="482282"/>
                  <a:pt x="1140778" y="487363"/>
                  <a:pt x="1184592" y="494982"/>
                </a:cubicBezTo>
                <a:cubicBezTo>
                  <a:pt x="1119188" y="500063"/>
                  <a:pt x="1071563" y="514032"/>
                  <a:pt x="1011238" y="548957"/>
                </a:cubicBezTo>
                <a:cubicBezTo>
                  <a:pt x="1070292" y="532447"/>
                  <a:pt x="1107122" y="526732"/>
                  <a:pt x="1164272" y="533717"/>
                </a:cubicBezTo>
                <a:cubicBezTo>
                  <a:pt x="1091247" y="541972"/>
                  <a:pt x="1049338" y="561022"/>
                  <a:pt x="990282" y="588963"/>
                </a:cubicBezTo>
                <a:cubicBezTo>
                  <a:pt x="1057592" y="574992"/>
                  <a:pt x="1081722" y="566738"/>
                  <a:pt x="1148397" y="572452"/>
                </a:cubicBezTo>
                <a:cubicBezTo>
                  <a:pt x="1081722" y="584517"/>
                  <a:pt x="1055688" y="594677"/>
                  <a:pt x="996632" y="616902"/>
                </a:cubicBezTo>
                <a:cubicBezTo>
                  <a:pt x="1045528" y="606742"/>
                  <a:pt x="1063307" y="610552"/>
                  <a:pt x="1109663" y="611822"/>
                </a:cubicBezTo>
                <a:cubicBezTo>
                  <a:pt x="1053782" y="617538"/>
                  <a:pt x="1029653" y="628332"/>
                  <a:pt x="977582" y="648017"/>
                </a:cubicBezTo>
                <a:cubicBezTo>
                  <a:pt x="1030288" y="635317"/>
                  <a:pt x="1049972" y="630872"/>
                  <a:pt x="1094422" y="626427"/>
                </a:cubicBezTo>
                <a:cubicBezTo>
                  <a:pt x="1026478" y="637222"/>
                  <a:pt x="994092" y="657542"/>
                  <a:pt x="932497" y="682942"/>
                </a:cubicBezTo>
                <a:cubicBezTo>
                  <a:pt x="1005522" y="656907"/>
                  <a:pt x="1048703" y="641032"/>
                  <a:pt x="1110932" y="639127"/>
                </a:cubicBezTo>
                <a:cubicBezTo>
                  <a:pt x="1041082" y="655638"/>
                  <a:pt x="997903" y="674688"/>
                  <a:pt x="947103" y="708977"/>
                </a:cubicBezTo>
                <a:cubicBezTo>
                  <a:pt x="996632" y="691197"/>
                  <a:pt x="1016317" y="676592"/>
                  <a:pt x="1054417" y="679132"/>
                </a:cubicBezTo>
                <a:cubicBezTo>
                  <a:pt x="1021397" y="687388"/>
                  <a:pt x="998538" y="696913"/>
                  <a:pt x="976313" y="708342"/>
                </a:cubicBezTo>
                <a:cubicBezTo>
                  <a:pt x="1138872" y="684213"/>
                  <a:pt x="1253172" y="690563"/>
                  <a:pt x="1408113" y="732472"/>
                </a:cubicBezTo>
                <a:cubicBezTo>
                  <a:pt x="1530032" y="765492"/>
                  <a:pt x="1661478" y="867092"/>
                  <a:pt x="1706563" y="961708"/>
                </a:cubicBezTo>
                <a:cubicBezTo>
                  <a:pt x="1653857" y="893763"/>
                  <a:pt x="1587817" y="842327"/>
                  <a:pt x="1519238" y="810577"/>
                </a:cubicBezTo>
                <a:cubicBezTo>
                  <a:pt x="1560513" y="840422"/>
                  <a:pt x="1636713" y="928052"/>
                  <a:pt x="1660842" y="976313"/>
                </a:cubicBezTo>
                <a:cubicBezTo>
                  <a:pt x="1603057" y="904558"/>
                  <a:pt x="1513522" y="817563"/>
                  <a:pt x="1446847" y="792163"/>
                </a:cubicBezTo>
                <a:cubicBezTo>
                  <a:pt x="1495742" y="825183"/>
                  <a:pt x="1575753" y="912177"/>
                  <a:pt x="1597978" y="953452"/>
                </a:cubicBezTo>
                <a:cubicBezTo>
                  <a:pt x="1552892" y="907733"/>
                  <a:pt x="1458278" y="813752"/>
                  <a:pt x="1401128" y="795338"/>
                </a:cubicBezTo>
                <a:cubicBezTo>
                  <a:pt x="1440497" y="822008"/>
                  <a:pt x="1531938" y="918527"/>
                  <a:pt x="1559878" y="961708"/>
                </a:cubicBezTo>
                <a:cubicBezTo>
                  <a:pt x="1506538" y="921067"/>
                  <a:pt x="1402397" y="823277"/>
                  <a:pt x="1330642" y="791527"/>
                </a:cubicBezTo>
                <a:cubicBezTo>
                  <a:pt x="1376363" y="828992"/>
                  <a:pt x="1428432" y="893127"/>
                  <a:pt x="1450657" y="935672"/>
                </a:cubicBezTo>
                <a:cubicBezTo>
                  <a:pt x="1403667" y="882967"/>
                  <a:pt x="1319213" y="809942"/>
                  <a:pt x="1249997" y="781367"/>
                </a:cubicBezTo>
                <a:cubicBezTo>
                  <a:pt x="1303338" y="821372"/>
                  <a:pt x="1366838" y="881697"/>
                  <a:pt x="1398588" y="935038"/>
                </a:cubicBezTo>
                <a:cubicBezTo>
                  <a:pt x="1343342" y="877888"/>
                  <a:pt x="1231582" y="785177"/>
                  <a:pt x="1168717" y="752792"/>
                </a:cubicBezTo>
                <a:cubicBezTo>
                  <a:pt x="1225232" y="801688"/>
                  <a:pt x="1309688" y="870267"/>
                  <a:pt x="1349057" y="931227"/>
                </a:cubicBezTo>
                <a:cubicBezTo>
                  <a:pt x="1295082" y="881697"/>
                  <a:pt x="1206817" y="812483"/>
                  <a:pt x="1149032" y="776922"/>
                </a:cubicBezTo>
                <a:cubicBezTo>
                  <a:pt x="1189672" y="812483"/>
                  <a:pt x="1260792" y="883602"/>
                  <a:pt x="1290003" y="923608"/>
                </a:cubicBezTo>
                <a:cubicBezTo>
                  <a:pt x="1248092" y="879158"/>
                  <a:pt x="1161097" y="812483"/>
                  <a:pt x="1110297" y="780733"/>
                </a:cubicBezTo>
                <a:cubicBezTo>
                  <a:pt x="1156017" y="817563"/>
                  <a:pt x="1234757" y="885508"/>
                  <a:pt x="1267778" y="920433"/>
                </a:cubicBezTo>
                <a:cubicBezTo>
                  <a:pt x="1213803" y="868997"/>
                  <a:pt x="1113472" y="801052"/>
                  <a:pt x="1050607" y="764858"/>
                </a:cubicBezTo>
                <a:cubicBezTo>
                  <a:pt x="1121092" y="810577"/>
                  <a:pt x="1225232" y="891222"/>
                  <a:pt x="1267142" y="942658"/>
                </a:cubicBezTo>
                <a:cubicBezTo>
                  <a:pt x="1206817" y="893127"/>
                  <a:pt x="1100138" y="815658"/>
                  <a:pt x="1037272" y="794067"/>
                </a:cubicBezTo>
                <a:cubicBezTo>
                  <a:pt x="1085532" y="825183"/>
                  <a:pt x="1152842" y="864552"/>
                  <a:pt x="1176338" y="898208"/>
                </a:cubicBezTo>
                <a:cubicBezTo>
                  <a:pt x="1122363" y="855027"/>
                  <a:pt x="1044892" y="815022"/>
                  <a:pt x="987107" y="786447"/>
                </a:cubicBezTo>
                <a:lnTo>
                  <a:pt x="986472" y="786447"/>
                </a:lnTo>
                <a:cubicBezTo>
                  <a:pt x="1036638" y="820102"/>
                  <a:pt x="1122997" y="884238"/>
                  <a:pt x="1155382" y="919797"/>
                </a:cubicBezTo>
                <a:cubicBezTo>
                  <a:pt x="1107122" y="884238"/>
                  <a:pt x="1034732" y="835977"/>
                  <a:pt x="969963" y="794702"/>
                </a:cubicBezTo>
                <a:lnTo>
                  <a:pt x="964882" y="797242"/>
                </a:lnTo>
                <a:cubicBezTo>
                  <a:pt x="1011872" y="831533"/>
                  <a:pt x="1062672" y="869633"/>
                  <a:pt x="1102042" y="903288"/>
                </a:cubicBezTo>
                <a:cubicBezTo>
                  <a:pt x="1159192" y="929958"/>
                  <a:pt x="1213167" y="962977"/>
                  <a:pt x="1262063" y="1004252"/>
                </a:cubicBezTo>
                <a:cubicBezTo>
                  <a:pt x="1354138" y="1082358"/>
                  <a:pt x="1414463" y="1207452"/>
                  <a:pt x="1412557" y="1316038"/>
                </a:cubicBezTo>
                <a:cubicBezTo>
                  <a:pt x="1398588" y="1262063"/>
                  <a:pt x="1372553" y="1175067"/>
                  <a:pt x="1316672" y="1111567"/>
                </a:cubicBezTo>
                <a:cubicBezTo>
                  <a:pt x="1341438" y="1151572"/>
                  <a:pt x="1359217" y="1231583"/>
                  <a:pt x="1361122" y="1269683"/>
                </a:cubicBezTo>
                <a:cubicBezTo>
                  <a:pt x="1338897" y="1201102"/>
                  <a:pt x="1315403" y="1129347"/>
                  <a:pt x="1256347" y="1055052"/>
                </a:cubicBezTo>
                <a:cubicBezTo>
                  <a:pt x="1286828" y="1100772"/>
                  <a:pt x="1310957" y="1186497"/>
                  <a:pt x="1305878" y="1224597"/>
                </a:cubicBezTo>
                <a:cubicBezTo>
                  <a:pt x="1297622" y="1169988"/>
                  <a:pt x="1253807" y="1086802"/>
                  <a:pt x="1209357" y="1027113"/>
                </a:cubicBezTo>
                <a:cubicBezTo>
                  <a:pt x="1233488" y="1063942"/>
                  <a:pt x="1261428" y="1158558"/>
                  <a:pt x="1262063" y="1196658"/>
                </a:cubicBezTo>
                <a:cubicBezTo>
                  <a:pt x="1241742" y="1144588"/>
                  <a:pt x="1205547" y="1049972"/>
                  <a:pt x="1152207" y="994727"/>
                </a:cubicBezTo>
                <a:cubicBezTo>
                  <a:pt x="1178242" y="1041717"/>
                  <a:pt x="1195388" y="1098867"/>
                  <a:pt x="1199832" y="1138872"/>
                </a:cubicBezTo>
                <a:cubicBezTo>
                  <a:pt x="1172528" y="1074738"/>
                  <a:pt x="1157922" y="1046163"/>
                  <a:pt x="1112203" y="994092"/>
                </a:cubicBezTo>
                <a:cubicBezTo>
                  <a:pt x="1139507" y="1039177"/>
                  <a:pt x="1151572" y="1077913"/>
                  <a:pt x="1150938" y="1110297"/>
                </a:cubicBezTo>
                <a:cubicBezTo>
                  <a:pt x="1197292" y="1193483"/>
                  <a:pt x="1216978" y="1303972"/>
                  <a:pt x="1196022" y="1383347"/>
                </a:cubicBezTo>
                <a:cubicBezTo>
                  <a:pt x="1199197" y="1305242"/>
                  <a:pt x="1182688" y="1219517"/>
                  <a:pt x="1152207" y="1162367"/>
                </a:cubicBezTo>
                <a:cubicBezTo>
                  <a:pt x="1164272" y="1205547"/>
                  <a:pt x="1169988" y="1284288"/>
                  <a:pt x="1158557" y="1333817"/>
                </a:cubicBezTo>
                <a:cubicBezTo>
                  <a:pt x="1160463" y="1250633"/>
                  <a:pt x="1141413" y="1152842"/>
                  <a:pt x="1109028" y="1102042"/>
                </a:cubicBezTo>
                <a:cubicBezTo>
                  <a:pt x="1124267" y="1150938"/>
                  <a:pt x="1136332" y="1243647"/>
                  <a:pt x="1127442" y="1286827"/>
                </a:cubicBezTo>
                <a:cubicBezTo>
                  <a:pt x="1122363" y="1229677"/>
                  <a:pt x="1104582" y="1124267"/>
                  <a:pt x="1074103" y="1082992"/>
                </a:cubicBezTo>
                <a:cubicBezTo>
                  <a:pt x="1086803" y="1122363"/>
                  <a:pt x="1089342" y="1171892"/>
                  <a:pt x="1083628" y="1218883"/>
                </a:cubicBezTo>
                <a:cubicBezTo>
                  <a:pt x="1069657" y="1162367"/>
                  <a:pt x="1058228" y="1087438"/>
                  <a:pt x="1025207" y="1029017"/>
                </a:cubicBezTo>
                <a:cubicBezTo>
                  <a:pt x="1035367" y="1079817"/>
                  <a:pt x="1029653" y="1103947"/>
                  <a:pt x="1019492" y="1147763"/>
                </a:cubicBezTo>
                <a:cubicBezTo>
                  <a:pt x="1017588" y="1084263"/>
                  <a:pt x="1005522" y="1038542"/>
                  <a:pt x="972503" y="983933"/>
                </a:cubicBezTo>
                <a:cubicBezTo>
                  <a:pt x="986472" y="1040447"/>
                  <a:pt x="990282" y="1076008"/>
                  <a:pt x="981392" y="1132522"/>
                </a:cubicBezTo>
                <a:cubicBezTo>
                  <a:pt x="976313" y="1062038"/>
                  <a:pt x="959167" y="1022667"/>
                  <a:pt x="933132" y="967422"/>
                </a:cubicBezTo>
                <a:cubicBezTo>
                  <a:pt x="944563" y="1032192"/>
                  <a:pt x="951547" y="1055052"/>
                  <a:pt x="942657" y="1121092"/>
                </a:cubicBezTo>
                <a:cubicBezTo>
                  <a:pt x="933767" y="1056958"/>
                  <a:pt x="924242" y="1032192"/>
                  <a:pt x="903922" y="976947"/>
                </a:cubicBezTo>
                <a:cubicBezTo>
                  <a:pt x="905828" y="988377"/>
                  <a:pt x="907097" y="997902"/>
                  <a:pt x="907732" y="1006792"/>
                </a:cubicBezTo>
                <a:lnTo>
                  <a:pt x="907732" y="1007427"/>
                </a:lnTo>
                <a:lnTo>
                  <a:pt x="907732" y="1007427"/>
                </a:lnTo>
                <a:cubicBezTo>
                  <a:pt x="909638" y="1034733"/>
                  <a:pt x="906463" y="1053147"/>
                  <a:pt x="903922" y="1087438"/>
                </a:cubicBezTo>
                <a:cubicBezTo>
                  <a:pt x="900747" y="1032827"/>
                  <a:pt x="890588" y="1010602"/>
                  <a:pt x="872807" y="961708"/>
                </a:cubicBezTo>
                <a:cubicBezTo>
                  <a:pt x="883603" y="1011872"/>
                  <a:pt x="886778" y="1030922"/>
                  <a:pt x="889317" y="1074102"/>
                </a:cubicBezTo>
                <a:cubicBezTo>
                  <a:pt x="881063" y="1008697"/>
                  <a:pt x="862647" y="978852"/>
                  <a:pt x="839153" y="921067"/>
                </a:cubicBezTo>
                <a:cubicBezTo>
                  <a:pt x="848042" y="947738"/>
                  <a:pt x="855663" y="970597"/>
                  <a:pt x="862013" y="991552"/>
                </a:cubicBezTo>
                <a:lnTo>
                  <a:pt x="870267" y="1009333"/>
                </a:lnTo>
                <a:lnTo>
                  <a:pt x="865822" y="1003617"/>
                </a:lnTo>
                <a:cubicBezTo>
                  <a:pt x="872807" y="1032192"/>
                  <a:pt x="876617" y="1058227"/>
                  <a:pt x="876617" y="1090613"/>
                </a:cubicBezTo>
                <a:cubicBezTo>
                  <a:pt x="865188" y="1035367"/>
                  <a:pt x="851853" y="999172"/>
                  <a:pt x="828992" y="961708"/>
                </a:cubicBezTo>
                <a:cubicBezTo>
                  <a:pt x="825817" y="957897"/>
                  <a:pt x="822007" y="954088"/>
                  <a:pt x="818832" y="950913"/>
                </a:cubicBezTo>
                <a:lnTo>
                  <a:pt x="818832" y="953452"/>
                </a:lnTo>
                <a:cubicBezTo>
                  <a:pt x="832167" y="989013"/>
                  <a:pt x="842328" y="1006792"/>
                  <a:pt x="839153" y="1039813"/>
                </a:cubicBezTo>
                <a:cubicBezTo>
                  <a:pt x="833438" y="1014413"/>
                  <a:pt x="826453" y="995363"/>
                  <a:pt x="818832" y="978217"/>
                </a:cubicBezTo>
                <a:cubicBezTo>
                  <a:pt x="818832" y="982663"/>
                  <a:pt x="818832" y="987108"/>
                  <a:pt x="818832" y="990917"/>
                </a:cubicBezTo>
                <a:cubicBezTo>
                  <a:pt x="815657" y="982663"/>
                  <a:pt x="797878" y="957897"/>
                  <a:pt x="795338" y="949008"/>
                </a:cubicBezTo>
                <a:cubicBezTo>
                  <a:pt x="788988" y="1039813"/>
                  <a:pt x="795338" y="1132522"/>
                  <a:pt x="840422" y="1220152"/>
                </a:cubicBezTo>
                <a:cubicBezTo>
                  <a:pt x="841057" y="1314767"/>
                  <a:pt x="1102042" y="1762442"/>
                  <a:pt x="1249997" y="2559368"/>
                </a:cubicBezTo>
                <a:lnTo>
                  <a:pt x="1143317" y="2559368"/>
                </a:lnTo>
                <a:cubicBezTo>
                  <a:pt x="1140142" y="2554288"/>
                  <a:pt x="1140142" y="2548572"/>
                  <a:pt x="1136967" y="2543493"/>
                </a:cubicBezTo>
                <a:cubicBezTo>
                  <a:pt x="1143317" y="2121218"/>
                  <a:pt x="776922" y="1277938"/>
                  <a:pt x="748347" y="1129983"/>
                </a:cubicBezTo>
                <a:cubicBezTo>
                  <a:pt x="724217" y="1078547"/>
                  <a:pt x="701357" y="1008697"/>
                  <a:pt x="693103" y="939483"/>
                </a:cubicBezTo>
                <a:cubicBezTo>
                  <a:pt x="696913" y="1001713"/>
                  <a:pt x="692467" y="1036638"/>
                  <a:pt x="713422" y="1098867"/>
                </a:cubicBezTo>
                <a:cubicBezTo>
                  <a:pt x="696913" y="1058863"/>
                  <a:pt x="691832" y="1040447"/>
                  <a:pt x="679767" y="990283"/>
                </a:cubicBezTo>
                <a:cubicBezTo>
                  <a:pt x="684847" y="1042352"/>
                  <a:pt x="685482" y="1066483"/>
                  <a:pt x="705803" y="1117283"/>
                </a:cubicBezTo>
                <a:cubicBezTo>
                  <a:pt x="683578" y="1077913"/>
                  <a:pt x="671513" y="1063308"/>
                  <a:pt x="658813" y="1017588"/>
                </a:cubicBezTo>
                <a:cubicBezTo>
                  <a:pt x="664528" y="1076642"/>
                  <a:pt x="666432" y="1102677"/>
                  <a:pt x="686117" y="1164272"/>
                </a:cubicBezTo>
                <a:cubicBezTo>
                  <a:pt x="649288" y="1108392"/>
                  <a:pt x="646113" y="1084897"/>
                  <a:pt x="628967" y="1021397"/>
                </a:cubicBezTo>
                <a:cubicBezTo>
                  <a:pt x="628967" y="1082358"/>
                  <a:pt x="630238" y="1124902"/>
                  <a:pt x="656272" y="1191577"/>
                </a:cubicBezTo>
                <a:cubicBezTo>
                  <a:pt x="623253" y="1143952"/>
                  <a:pt x="611822" y="1110297"/>
                  <a:pt x="600392" y="1053783"/>
                </a:cubicBezTo>
                <a:cubicBezTo>
                  <a:pt x="594678" y="1117283"/>
                  <a:pt x="602932" y="1163638"/>
                  <a:pt x="628332" y="1222058"/>
                </a:cubicBezTo>
                <a:cubicBezTo>
                  <a:pt x="600392" y="1186497"/>
                  <a:pt x="585153" y="1167447"/>
                  <a:pt x="572453" y="1117283"/>
                </a:cubicBezTo>
                <a:cubicBezTo>
                  <a:pt x="568007" y="1184592"/>
                  <a:pt x="589597" y="1256983"/>
                  <a:pt x="601663" y="1314133"/>
                </a:cubicBezTo>
                <a:cubicBezTo>
                  <a:pt x="576263" y="1274127"/>
                  <a:pt x="557847" y="1228408"/>
                  <a:pt x="552132" y="1187133"/>
                </a:cubicBezTo>
                <a:cubicBezTo>
                  <a:pt x="542607" y="1237297"/>
                  <a:pt x="571182" y="1340167"/>
                  <a:pt x="591503" y="1394142"/>
                </a:cubicBezTo>
                <a:cubicBezTo>
                  <a:pt x="564832" y="1359217"/>
                  <a:pt x="535622" y="1270317"/>
                  <a:pt x="528638" y="1219517"/>
                </a:cubicBezTo>
                <a:cubicBezTo>
                  <a:pt x="521017" y="1279208"/>
                  <a:pt x="545782" y="1375727"/>
                  <a:pt x="583247" y="1450022"/>
                </a:cubicBezTo>
                <a:cubicBezTo>
                  <a:pt x="551497" y="1410017"/>
                  <a:pt x="522922" y="1336358"/>
                  <a:pt x="515303" y="1292542"/>
                </a:cubicBezTo>
                <a:cubicBezTo>
                  <a:pt x="512128" y="1357313"/>
                  <a:pt x="534353" y="1441133"/>
                  <a:pt x="570547" y="1510983"/>
                </a:cubicBezTo>
                <a:cubicBezTo>
                  <a:pt x="507047" y="1435417"/>
                  <a:pt x="477203" y="1293177"/>
                  <a:pt x="502603" y="1189038"/>
                </a:cubicBezTo>
                <a:cubicBezTo>
                  <a:pt x="522922" y="1107758"/>
                  <a:pt x="547688" y="1043622"/>
                  <a:pt x="586422" y="981392"/>
                </a:cubicBezTo>
                <a:cubicBezTo>
                  <a:pt x="591503" y="946467"/>
                  <a:pt x="601663" y="909638"/>
                  <a:pt x="614363" y="872808"/>
                </a:cubicBezTo>
                <a:cubicBezTo>
                  <a:pt x="586422" y="924242"/>
                  <a:pt x="561657" y="948372"/>
                  <a:pt x="548322" y="1011872"/>
                </a:cubicBezTo>
                <a:cubicBezTo>
                  <a:pt x="541972" y="971867"/>
                  <a:pt x="557847" y="954088"/>
                  <a:pt x="574992" y="905192"/>
                </a:cubicBezTo>
                <a:cubicBezTo>
                  <a:pt x="537528" y="952817"/>
                  <a:pt x="517842" y="994092"/>
                  <a:pt x="504507" y="1063942"/>
                </a:cubicBezTo>
                <a:cubicBezTo>
                  <a:pt x="501332" y="999808"/>
                  <a:pt x="516572" y="957263"/>
                  <a:pt x="541338" y="885508"/>
                </a:cubicBezTo>
                <a:cubicBezTo>
                  <a:pt x="515303" y="945833"/>
                  <a:pt x="494347" y="975677"/>
                  <a:pt x="486728" y="1044892"/>
                </a:cubicBezTo>
                <a:cubicBezTo>
                  <a:pt x="487997" y="999808"/>
                  <a:pt x="491172" y="979488"/>
                  <a:pt x="501967" y="926783"/>
                </a:cubicBezTo>
                <a:cubicBezTo>
                  <a:pt x="482917" y="977583"/>
                  <a:pt x="471488" y="1000442"/>
                  <a:pt x="469582" y="1058227"/>
                </a:cubicBezTo>
                <a:cubicBezTo>
                  <a:pt x="463867" y="1010602"/>
                  <a:pt x="457517" y="990917"/>
                  <a:pt x="465772" y="942022"/>
                </a:cubicBezTo>
                <a:cubicBezTo>
                  <a:pt x="443547" y="999808"/>
                  <a:pt x="433388" y="1025208"/>
                  <a:pt x="425132" y="1092517"/>
                </a:cubicBezTo>
                <a:cubicBezTo>
                  <a:pt x="411797" y="1022033"/>
                  <a:pt x="419417" y="998538"/>
                  <a:pt x="430213" y="930592"/>
                </a:cubicBezTo>
                <a:cubicBezTo>
                  <a:pt x="401003" y="987742"/>
                  <a:pt x="381953" y="1028383"/>
                  <a:pt x="378142" y="1102677"/>
                </a:cubicBezTo>
                <a:cubicBezTo>
                  <a:pt x="364807" y="1042352"/>
                  <a:pt x="367982" y="1004888"/>
                  <a:pt x="382588" y="945833"/>
                </a:cubicBezTo>
                <a:cubicBezTo>
                  <a:pt x="345122" y="1002347"/>
                  <a:pt x="332422" y="1049972"/>
                  <a:pt x="332422" y="1117283"/>
                </a:cubicBezTo>
                <a:cubicBezTo>
                  <a:pt x="318453" y="1070927"/>
                  <a:pt x="310832" y="1045527"/>
                  <a:pt x="320992" y="992188"/>
                </a:cubicBezTo>
                <a:cubicBezTo>
                  <a:pt x="283528" y="1053147"/>
                  <a:pt x="272732" y="1131252"/>
                  <a:pt x="258763" y="1190308"/>
                </a:cubicBezTo>
                <a:cubicBezTo>
                  <a:pt x="249872" y="1140142"/>
                  <a:pt x="251142" y="1088708"/>
                  <a:pt x="264478" y="1047433"/>
                </a:cubicBezTo>
                <a:cubicBezTo>
                  <a:pt x="229553" y="1089977"/>
                  <a:pt x="212407" y="1199833"/>
                  <a:pt x="208597" y="1260158"/>
                </a:cubicBezTo>
                <a:cubicBezTo>
                  <a:pt x="195897" y="1214438"/>
                  <a:pt x="206692" y="1117283"/>
                  <a:pt x="223203" y="1066483"/>
                </a:cubicBezTo>
                <a:cubicBezTo>
                  <a:pt x="185738" y="1118552"/>
                  <a:pt x="167322" y="1220788"/>
                  <a:pt x="172403" y="1309052"/>
                </a:cubicBezTo>
                <a:cubicBezTo>
                  <a:pt x="156528" y="1256347"/>
                  <a:pt x="160972" y="1173163"/>
                  <a:pt x="173038" y="1128077"/>
                </a:cubicBezTo>
                <a:cubicBezTo>
                  <a:pt x="138113" y="1187133"/>
                  <a:pt x="122238" y="1276667"/>
                  <a:pt x="128588" y="1359217"/>
                </a:cubicBezTo>
                <a:cubicBezTo>
                  <a:pt x="94932" y="1257617"/>
                  <a:pt x="129857" y="1109663"/>
                  <a:pt x="208597" y="1024572"/>
                </a:cubicBezTo>
                <a:cubicBezTo>
                  <a:pt x="259397" y="971233"/>
                  <a:pt x="310197" y="928052"/>
                  <a:pt x="369253" y="891858"/>
                </a:cubicBezTo>
                <a:lnTo>
                  <a:pt x="369253" y="891858"/>
                </a:lnTo>
                <a:close/>
                <a:moveTo>
                  <a:pt x="802322" y="725488"/>
                </a:moveTo>
                <a:lnTo>
                  <a:pt x="802322" y="725488"/>
                </a:lnTo>
                <a:lnTo>
                  <a:pt x="802957" y="721677"/>
                </a:lnTo>
                <a:lnTo>
                  <a:pt x="797878" y="729932"/>
                </a:lnTo>
                <a:lnTo>
                  <a:pt x="802322" y="725488"/>
                </a:lnTo>
                <a:lnTo>
                  <a:pt x="802322" y="725488"/>
                </a:lnTo>
                <a:close/>
                <a:moveTo>
                  <a:pt x="667703" y="871538"/>
                </a:moveTo>
                <a:lnTo>
                  <a:pt x="667703" y="871538"/>
                </a:lnTo>
                <a:lnTo>
                  <a:pt x="666432" y="868363"/>
                </a:lnTo>
                <a:cubicBezTo>
                  <a:pt x="664528" y="872172"/>
                  <a:pt x="663257" y="875347"/>
                  <a:pt x="661353" y="879158"/>
                </a:cubicBezTo>
                <a:lnTo>
                  <a:pt x="667703" y="871538"/>
                </a:lnTo>
                <a:lnTo>
                  <a:pt x="667703" y="871538"/>
                </a:lnTo>
                <a:close/>
                <a:moveTo>
                  <a:pt x="625157" y="922972"/>
                </a:moveTo>
                <a:lnTo>
                  <a:pt x="625157" y="922972"/>
                </a:lnTo>
                <a:cubicBezTo>
                  <a:pt x="632142" y="893127"/>
                  <a:pt x="641032" y="863283"/>
                  <a:pt x="649922" y="832802"/>
                </a:cubicBezTo>
                <a:lnTo>
                  <a:pt x="648653" y="829627"/>
                </a:lnTo>
                <a:cubicBezTo>
                  <a:pt x="631507" y="872808"/>
                  <a:pt x="614363" y="915352"/>
                  <a:pt x="599757" y="958533"/>
                </a:cubicBezTo>
                <a:cubicBezTo>
                  <a:pt x="607378" y="946467"/>
                  <a:pt x="615632" y="935038"/>
                  <a:pt x="625157" y="922972"/>
                </a:cubicBezTo>
                <a:lnTo>
                  <a:pt x="625157" y="922972"/>
                </a:lnTo>
                <a:close/>
                <a:moveTo>
                  <a:pt x="746442" y="1129347"/>
                </a:moveTo>
                <a:lnTo>
                  <a:pt x="746442" y="1129347"/>
                </a:lnTo>
                <a:cubicBezTo>
                  <a:pt x="734378" y="1077913"/>
                  <a:pt x="714057" y="1012508"/>
                  <a:pt x="719772" y="969963"/>
                </a:cubicBezTo>
                <a:lnTo>
                  <a:pt x="726122" y="982027"/>
                </a:lnTo>
                <a:cubicBezTo>
                  <a:pt x="727392" y="1003617"/>
                  <a:pt x="728663" y="1019492"/>
                  <a:pt x="736282" y="1037272"/>
                </a:cubicBezTo>
                <a:cubicBezTo>
                  <a:pt x="733107" y="1058227"/>
                  <a:pt x="748347" y="1107122"/>
                  <a:pt x="746442" y="1129347"/>
                </a:cubicBezTo>
                <a:lnTo>
                  <a:pt x="746442" y="1129347"/>
                </a:lnTo>
                <a:close/>
                <a:moveTo>
                  <a:pt x="738188" y="1022667"/>
                </a:moveTo>
                <a:lnTo>
                  <a:pt x="738188" y="1022667"/>
                </a:lnTo>
                <a:lnTo>
                  <a:pt x="740092" y="1009333"/>
                </a:lnTo>
                <a:lnTo>
                  <a:pt x="736282" y="1001077"/>
                </a:lnTo>
                <a:cubicBezTo>
                  <a:pt x="736282" y="1008697"/>
                  <a:pt x="736917" y="1015683"/>
                  <a:pt x="738188" y="1022667"/>
                </a:cubicBezTo>
                <a:lnTo>
                  <a:pt x="738188" y="1022667"/>
                </a:lnTo>
                <a:close/>
                <a:moveTo>
                  <a:pt x="1140778" y="1098233"/>
                </a:moveTo>
                <a:lnTo>
                  <a:pt x="1140778" y="1098233"/>
                </a:lnTo>
                <a:cubicBezTo>
                  <a:pt x="1126807" y="1055052"/>
                  <a:pt x="1101407" y="1018222"/>
                  <a:pt x="1065847" y="969327"/>
                </a:cubicBezTo>
                <a:cubicBezTo>
                  <a:pt x="1086167" y="1008063"/>
                  <a:pt x="1095057" y="1025208"/>
                  <a:pt x="1098867" y="1043622"/>
                </a:cubicBezTo>
                <a:cubicBezTo>
                  <a:pt x="1105217" y="1051242"/>
                  <a:pt x="1112203" y="1058863"/>
                  <a:pt x="1118553" y="1067117"/>
                </a:cubicBezTo>
                <a:cubicBezTo>
                  <a:pt x="1126172" y="1076642"/>
                  <a:pt x="1133792" y="1086802"/>
                  <a:pt x="1140778" y="1098233"/>
                </a:cubicBezTo>
                <a:lnTo>
                  <a:pt x="1140778" y="1098233"/>
                </a:lnTo>
                <a:close/>
                <a:moveTo>
                  <a:pt x="1061403" y="1002983"/>
                </a:moveTo>
                <a:lnTo>
                  <a:pt x="1061403" y="1002983"/>
                </a:lnTo>
                <a:cubicBezTo>
                  <a:pt x="1055053" y="995363"/>
                  <a:pt x="1048067" y="986472"/>
                  <a:pt x="1039813" y="975677"/>
                </a:cubicBezTo>
                <a:cubicBezTo>
                  <a:pt x="1041717" y="980122"/>
                  <a:pt x="1044257" y="983933"/>
                  <a:pt x="1045528" y="987742"/>
                </a:cubicBezTo>
                <a:cubicBezTo>
                  <a:pt x="1051242" y="992822"/>
                  <a:pt x="1056322" y="997902"/>
                  <a:pt x="1061403" y="1002983"/>
                </a:cubicBezTo>
                <a:lnTo>
                  <a:pt x="1061403" y="1002983"/>
                </a:lnTo>
                <a:close/>
                <a:moveTo>
                  <a:pt x="1078547" y="894397"/>
                </a:moveTo>
                <a:lnTo>
                  <a:pt x="1078547" y="894397"/>
                </a:lnTo>
                <a:cubicBezTo>
                  <a:pt x="1036638" y="865822"/>
                  <a:pt x="987742" y="835342"/>
                  <a:pt x="943292" y="809942"/>
                </a:cubicBezTo>
                <a:lnTo>
                  <a:pt x="933767" y="815022"/>
                </a:lnTo>
                <a:cubicBezTo>
                  <a:pt x="955992" y="831533"/>
                  <a:pt x="979488" y="848677"/>
                  <a:pt x="1001713" y="865822"/>
                </a:cubicBezTo>
                <a:cubicBezTo>
                  <a:pt x="1027747" y="874077"/>
                  <a:pt x="1053782" y="883602"/>
                  <a:pt x="1078547" y="894397"/>
                </a:cubicBezTo>
                <a:lnTo>
                  <a:pt x="1078547" y="894397"/>
                </a:lnTo>
                <a:close/>
                <a:moveTo>
                  <a:pt x="910272" y="758508"/>
                </a:moveTo>
                <a:lnTo>
                  <a:pt x="910272" y="758508"/>
                </a:lnTo>
                <a:lnTo>
                  <a:pt x="909003" y="759142"/>
                </a:lnTo>
                <a:lnTo>
                  <a:pt x="914717" y="762952"/>
                </a:lnTo>
                <a:lnTo>
                  <a:pt x="916622" y="762317"/>
                </a:lnTo>
                <a:lnTo>
                  <a:pt x="910272" y="758508"/>
                </a:lnTo>
                <a:lnTo>
                  <a:pt x="910272" y="758508"/>
                </a:lnTo>
                <a:close/>
                <a:moveTo>
                  <a:pt x="878522" y="774383"/>
                </a:moveTo>
                <a:lnTo>
                  <a:pt x="878522" y="774383"/>
                </a:lnTo>
                <a:lnTo>
                  <a:pt x="878522" y="774383"/>
                </a:lnTo>
                <a:lnTo>
                  <a:pt x="877253" y="773747"/>
                </a:lnTo>
                <a:lnTo>
                  <a:pt x="878522" y="774383"/>
                </a:lnTo>
                <a:lnTo>
                  <a:pt x="878522" y="774383"/>
                </a:lnTo>
                <a:close/>
                <a:moveTo>
                  <a:pt x="933767" y="773113"/>
                </a:moveTo>
                <a:lnTo>
                  <a:pt x="933767" y="773113"/>
                </a:lnTo>
                <a:lnTo>
                  <a:pt x="930592" y="774383"/>
                </a:lnTo>
                <a:lnTo>
                  <a:pt x="944563" y="784542"/>
                </a:lnTo>
                <a:lnTo>
                  <a:pt x="949642" y="783272"/>
                </a:lnTo>
                <a:lnTo>
                  <a:pt x="933767" y="773113"/>
                </a:lnTo>
                <a:lnTo>
                  <a:pt x="933767" y="773113"/>
                </a:lnTo>
                <a:close/>
                <a:moveTo>
                  <a:pt x="902653" y="786447"/>
                </a:moveTo>
                <a:lnTo>
                  <a:pt x="902653" y="786447"/>
                </a:lnTo>
                <a:lnTo>
                  <a:pt x="898842" y="788352"/>
                </a:lnTo>
                <a:lnTo>
                  <a:pt x="907732" y="794702"/>
                </a:lnTo>
                <a:lnTo>
                  <a:pt x="914717" y="792797"/>
                </a:lnTo>
                <a:cubicBezTo>
                  <a:pt x="910272" y="790892"/>
                  <a:pt x="906463" y="788988"/>
                  <a:pt x="902653" y="786447"/>
                </a:cubicBezTo>
                <a:lnTo>
                  <a:pt x="902653" y="786447"/>
                </a:lnTo>
                <a:close/>
                <a:moveTo>
                  <a:pt x="848042" y="811847"/>
                </a:moveTo>
                <a:lnTo>
                  <a:pt x="848042" y="811847"/>
                </a:lnTo>
                <a:lnTo>
                  <a:pt x="843597" y="814388"/>
                </a:lnTo>
                <a:lnTo>
                  <a:pt x="849313" y="812483"/>
                </a:lnTo>
                <a:lnTo>
                  <a:pt x="848042" y="81184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grpSp>
        <p:nvGrpSpPr>
          <p:cNvPr id="72" name="组合 9838">
            <a:extLst>
              <a:ext uri="{FF2B5EF4-FFF2-40B4-BE49-F238E27FC236}">
                <a16:creationId xmlns:a16="http://schemas.microsoft.com/office/drawing/2014/main" id="{008C7CD0-2995-4272-BFFE-C5CBB44C03C6}"/>
              </a:ext>
            </a:extLst>
          </p:cNvPr>
          <p:cNvGrpSpPr>
            <a:grpSpLocks/>
          </p:cNvGrpSpPr>
          <p:nvPr/>
        </p:nvGrpSpPr>
        <p:grpSpPr bwMode="auto">
          <a:xfrm>
            <a:off x="8008938" y="3703638"/>
            <a:ext cx="803275" cy="687387"/>
            <a:chOff x="8010079" y="3703765"/>
            <a:chExt cx="802496" cy="687463"/>
          </a:xfrm>
        </p:grpSpPr>
        <p:sp>
          <p:nvSpPr>
            <p:cNvPr id="73" name="任意多边形: 形状 9830">
              <a:extLst>
                <a:ext uri="{FF2B5EF4-FFF2-40B4-BE49-F238E27FC236}">
                  <a16:creationId xmlns:a16="http://schemas.microsoft.com/office/drawing/2014/main" id="{1396A0CE-51FB-485D-9733-793E5C42F41A}"/>
                </a:ext>
              </a:extLst>
            </p:cNvPr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8010079" y="3703765"/>
              <a:ext cx="355600" cy="412750"/>
            </a:xfrm>
            <a:custGeom>
              <a:avLst/>
              <a:gdLst>
                <a:gd name="T0" fmla="*/ 336996 w 355600"/>
                <a:gd name="T1" fmla="*/ 343090 h 412750"/>
                <a:gd name="T2" fmla="*/ 75376 w 355600"/>
                <a:gd name="T3" fmla="*/ 370395 h 412750"/>
                <a:gd name="T4" fmla="*/ 9971 w 355600"/>
                <a:gd name="T5" fmla="*/ 409765 h 412750"/>
                <a:gd name="T6" fmla="*/ 15686 w 355600"/>
                <a:gd name="T7" fmla="*/ 391350 h 412750"/>
                <a:gd name="T8" fmla="*/ 260161 w 355600"/>
                <a:gd name="T9" fmla="*/ 277685 h 412750"/>
                <a:gd name="T10" fmla="*/ 335726 w 355600"/>
                <a:gd name="T11" fmla="*/ 18605 h 412750"/>
                <a:gd name="T12" fmla="*/ 353506 w 355600"/>
                <a:gd name="T13" fmla="*/ 9715 h 412750"/>
                <a:gd name="T14" fmla="*/ 324296 w 355600"/>
                <a:gd name="T15" fmla="*/ 80200 h 412750"/>
                <a:gd name="T16" fmla="*/ 336996 w 355600"/>
                <a:gd name="T17" fmla="*/ 343090 h 4127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600" h="412750">
                  <a:moveTo>
                    <a:pt x="336996" y="343090"/>
                  </a:moveTo>
                  <a:cubicBezTo>
                    <a:pt x="253176" y="316420"/>
                    <a:pt x="156021" y="328485"/>
                    <a:pt x="75376" y="370395"/>
                  </a:cubicBezTo>
                  <a:cubicBezTo>
                    <a:pt x="53151" y="382460"/>
                    <a:pt x="32831" y="398970"/>
                    <a:pt x="9971" y="409765"/>
                  </a:cubicBezTo>
                  <a:cubicBezTo>
                    <a:pt x="-3999" y="416750"/>
                    <a:pt x="14415" y="392620"/>
                    <a:pt x="15686" y="391350"/>
                  </a:cubicBezTo>
                  <a:cubicBezTo>
                    <a:pt x="77281" y="316420"/>
                    <a:pt x="168086" y="279590"/>
                    <a:pt x="260161" y="277685"/>
                  </a:cubicBezTo>
                  <a:cubicBezTo>
                    <a:pt x="248096" y="186245"/>
                    <a:pt x="270956" y="90995"/>
                    <a:pt x="335726" y="18605"/>
                  </a:cubicBezTo>
                  <a:cubicBezTo>
                    <a:pt x="336996" y="17335"/>
                    <a:pt x="357951" y="-4890"/>
                    <a:pt x="353506" y="9715"/>
                  </a:cubicBezTo>
                  <a:cubicBezTo>
                    <a:pt x="346521" y="33210"/>
                    <a:pt x="332551" y="56705"/>
                    <a:pt x="324296" y="80200"/>
                  </a:cubicBezTo>
                  <a:cubicBezTo>
                    <a:pt x="295086" y="166560"/>
                    <a:pt x="298261" y="264350"/>
                    <a:pt x="336996" y="343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任意多边形: 形状 9831">
              <a:extLst>
                <a:ext uri="{FF2B5EF4-FFF2-40B4-BE49-F238E27FC236}">
                  <a16:creationId xmlns:a16="http://schemas.microsoft.com/office/drawing/2014/main" id="{38505B7D-8E97-4B36-920D-C82AF41F01A7}"/>
                </a:ext>
              </a:extLst>
            </p:cNvPr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393475" y="4143578"/>
              <a:ext cx="419100" cy="247650"/>
            </a:xfrm>
            <a:custGeom>
              <a:avLst/>
              <a:gdLst>
                <a:gd name="T0" fmla="*/ 273640 w 419100"/>
                <a:gd name="T1" fmla="*/ 246177 h 247650"/>
                <a:gd name="T2" fmla="*/ 71710 w 419100"/>
                <a:gd name="T3" fmla="*/ 164262 h 247650"/>
                <a:gd name="T4" fmla="*/ 8845 w 419100"/>
                <a:gd name="T5" fmla="*/ 167437 h 247650"/>
                <a:gd name="T6" fmla="*/ 20275 w 419100"/>
                <a:gd name="T7" fmla="*/ 156007 h 247650"/>
                <a:gd name="T8" fmla="*/ 243160 w 419100"/>
                <a:gd name="T9" fmla="*/ 168072 h 247650"/>
                <a:gd name="T10" fmla="*/ 399370 w 419100"/>
                <a:gd name="T11" fmla="*/ 8687 h 247650"/>
                <a:gd name="T12" fmla="*/ 415880 w 419100"/>
                <a:gd name="T13" fmla="*/ 9322 h 247650"/>
                <a:gd name="T14" fmla="*/ 366985 w 419100"/>
                <a:gd name="T15" fmla="*/ 49327 h 247650"/>
                <a:gd name="T16" fmla="*/ 273640 w 419100"/>
                <a:gd name="T17" fmla="*/ 246177 h 2476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9100" h="247650">
                  <a:moveTo>
                    <a:pt x="273640" y="246177"/>
                  </a:moveTo>
                  <a:cubicBezTo>
                    <a:pt x="222840" y="194107"/>
                    <a:pt x="147275" y="164897"/>
                    <a:pt x="71710" y="164262"/>
                  </a:cubicBezTo>
                  <a:cubicBezTo>
                    <a:pt x="50755" y="164262"/>
                    <a:pt x="29165" y="168707"/>
                    <a:pt x="8845" y="167437"/>
                  </a:cubicBezTo>
                  <a:cubicBezTo>
                    <a:pt x="-4490" y="166802"/>
                    <a:pt x="19005" y="156642"/>
                    <a:pt x="20275" y="156007"/>
                  </a:cubicBezTo>
                  <a:cubicBezTo>
                    <a:pt x="93935" y="124892"/>
                    <a:pt x="175215" y="133782"/>
                    <a:pt x="243160" y="168072"/>
                  </a:cubicBezTo>
                  <a:cubicBezTo>
                    <a:pt x="269830" y="96317"/>
                    <a:pt x="323805" y="35357"/>
                    <a:pt x="399370" y="8687"/>
                  </a:cubicBezTo>
                  <a:cubicBezTo>
                    <a:pt x="401275" y="8052"/>
                    <a:pt x="424770" y="-203"/>
                    <a:pt x="415880" y="9322"/>
                  </a:cubicBezTo>
                  <a:cubicBezTo>
                    <a:pt x="401275" y="23927"/>
                    <a:pt x="382225" y="35357"/>
                    <a:pt x="366985" y="49327"/>
                  </a:cubicBezTo>
                  <a:cubicBezTo>
                    <a:pt x="311740" y="100762"/>
                    <a:pt x="276180" y="173787"/>
                    <a:pt x="273640" y="2461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组合 9837">
            <a:extLst>
              <a:ext uri="{FF2B5EF4-FFF2-40B4-BE49-F238E27FC236}">
                <a16:creationId xmlns:a16="http://schemas.microsoft.com/office/drawing/2014/main" id="{CAE79B05-1747-4082-BCCE-0ADA7A5DC29E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3702050"/>
            <a:ext cx="2728912" cy="1720850"/>
            <a:chOff x="5551487" y="3702367"/>
            <a:chExt cx="2728913" cy="1721168"/>
          </a:xfrm>
        </p:grpSpPr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19AC4C23-BC82-47C7-8686-59268A4FF6E1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038849" y="5201244"/>
              <a:ext cx="2241551" cy="222291"/>
            </a:xfrm>
            <a:custGeom>
              <a:avLst/>
              <a:gdLst>
                <a:gd name="connsiteX0" fmla="*/ 1122680 w 2241550"/>
                <a:gd name="connsiteY0" fmla="*/ 222885 h 222250"/>
                <a:gd name="connsiteX1" fmla="*/ 2242185 w 2241550"/>
                <a:gd name="connsiteY1" fmla="*/ 113030 h 222250"/>
                <a:gd name="connsiteX2" fmla="*/ 1122680 w 2241550"/>
                <a:gd name="connsiteY2" fmla="*/ 3175 h 222250"/>
                <a:gd name="connsiteX3" fmla="*/ 3175 w 2241550"/>
                <a:gd name="connsiteY3" fmla="*/ 113030 h 222250"/>
                <a:gd name="connsiteX4" fmla="*/ 1122680 w 2241550"/>
                <a:gd name="connsiteY4" fmla="*/ 22288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550" h="222250">
                  <a:moveTo>
                    <a:pt x="1122680" y="222885"/>
                  </a:moveTo>
                  <a:cubicBezTo>
                    <a:pt x="1739265" y="222885"/>
                    <a:pt x="2242185" y="173355"/>
                    <a:pt x="2242185" y="113030"/>
                  </a:cubicBezTo>
                  <a:cubicBezTo>
                    <a:pt x="2242185" y="52705"/>
                    <a:pt x="1739265" y="3175"/>
                    <a:pt x="1122680" y="3175"/>
                  </a:cubicBezTo>
                  <a:cubicBezTo>
                    <a:pt x="506095" y="3175"/>
                    <a:pt x="3175" y="52705"/>
                    <a:pt x="3175" y="113030"/>
                  </a:cubicBezTo>
                  <a:cubicBezTo>
                    <a:pt x="3175" y="173355"/>
                    <a:pt x="506095" y="222885"/>
                    <a:pt x="1122680" y="222885"/>
                  </a:cubicBez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77" name="任意多边形: 形状 9833">
              <a:extLst>
                <a:ext uri="{FF2B5EF4-FFF2-40B4-BE49-F238E27FC236}">
                  <a16:creationId xmlns:a16="http://schemas.microsoft.com/office/drawing/2014/main" id="{A64C2EEA-D147-43F3-AC11-935AEFB160CA}"/>
                </a:ext>
              </a:extLst>
            </p:cNvPr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5558472" y="3702367"/>
              <a:ext cx="2012950" cy="495300"/>
            </a:xfrm>
            <a:custGeom>
              <a:avLst/>
              <a:gdLst>
                <a:gd name="T0" fmla="*/ 2013903 w 2012950"/>
                <a:gd name="T1" fmla="*/ 189548 h 495300"/>
                <a:gd name="T2" fmla="*/ 1871028 w 2012950"/>
                <a:gd name="T3" fmla="*/ 107633 h 495300"/>
                <a:gd name="T4" fmla="*/ 1018858 w 2012950"/>
                <a:gd name="T5" fmla="*/ 4763 h 495300"/>
                <a:gd name="T6" fmla="*/ 982028 w 2012950"/>
                <a:gd name="T7" fmla="*/ 7938 h 495300"/>
                <a:gd name="T8" fmla="*/ 4763 w 2012950"/>
                <a:gd name="T9" fmla="*/ 479742 h 495300"/>
                <a:gd name="T10" fmla="*/ 87313 w 2012950"/>
                <a:gd name="T11" fmla="*/ 493078 h 495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12950" h="495300">
                  <a:moveTo>
                    <a:pt x="2013903" y="189548"/>
                  </a:moveTo>
                  <a:lnTo>
                    <a:pt x="1871028" y="107633"/>
                  </a:lnTo>
                  <a:lnTo>
                    <a:pt x="1018858" y="4763"/>
                  </a:lnTo>
                  <a:lnTo>
                    <a:pt x="982028" y="7938"/>
                  </a:lnTo>
                  <a:lnTo>
                    <a:pt x="4763" y="479742"/>
                  </a:lnTo>
                  <a:lnTo>
                    <a:pt x="87313" y="493078"/>
                  </a:lnTo>
                  <a:lnTo>
                    <a:pt x="2013903" y="1895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1E747576-9C3E-41F6-B2D4-A9ECAB84D032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5551487" y="3816688"/>
              <a:ext cx="2044701" cy="412826"/>
            </a:xfrm>
            <a:custGeom>
              <a:avLst/>
              <a:gdLst>
                <a:gd name="connsiteX0" fmla="*/ 4763 w 2044700"/>
                <a:gd name="connsiteY0" fmla="*/ 381952 h 412750"/>
                <a:gd name="connsiteX1" fmla="*/ 334963 w 2044700"/>
                <a:gd name="connsiteY1" fmla="*/ 220663 h 412750"/>
                <a:gd name="connsiteX2" fmla="*/ 1122363 w 2044700"/>
                <a:gd name="connsiteY2" fmla="*/ 55563 h 412750"/>
                <a:gd name="connsiteX3" fmla="*/ 1874838 w 2044700"/>
                <a:gd name="connsiteY3" fmla="*/ 4763 h 412750"/>
                <a:gd name="connsiteX4" fmla="*/ 2040573 w 2044700"/>
                <a:gd name="connsiteY4" fmla="*/ 89852 h 412750"/>
                <a:gd name="connsiteX5" fmla="*/ 1653223 w 2044700"/>
                <a:gd name="connsiteY5" fmla="*/ 216852 h 412750"/>
                <a:gd name="connsiteX6" fmla="*/ 984569 w 2044700"/>
                <a:gd name="connsiteY6" fmla="*/ 357188 h 412750"/>
                <a:gd name="connsiteX7" fmla="*/ 341313 w 2044700"/>
                <a:gd name="connsiteY7" fmla="*/ 411797 h 412750"/>
                <a:gd name="connsiteX8" fmla="*/ 4763 w 2044700"/>
                <a:gd name="connsiteY8" fmla="*/ 381952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4700" h="412750">
                  <a:moveTo>
                    <a:pt x="4763" y="381952"/>
                  </a:moveTo>
                  <a:lnTo>
                    <a:pt x="334963" y="220663"/>
                  </a:lnTo>
                  <a:lnTo>
                    <a:pt x="1122363" y="55563"/>
                  </a:lnTo>
                  <a:lnTo>
                    <a:pt x="1874838" y="4763"/>
                  </a:lnTo>
                  <a:lnTo>
                    <a:pt x="2040573" y="89852"/>
                  </a:lnTo>
                  <a:lnTo>
                    <a:pt x="1653223" y="216852"/>
                  </a:lnTo>
                  <a:lnTo>
                    <a:pt x="984569" y="357188"/>
                  </a:lnTo>
                  <a:lnTo>
                    <a:pt x="341313" y="411797"/>
                  </a:lnTo>
                  <a:cubicBezTo>
                    <a:pt x="341948" y="412433"/>
                    <a:pt x="4129" y="377508"/>
                    <a:pt x="4763" y="38195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6E2BD7A7-C169-4754-9182-2143C829F779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5553074" y="3829390"/>
              <a:ext cx="2043114" cy="1467121"/>
            </a:xfrm>
            <a:custGeom>
              <a:avLst/>
              <a:gdLst>
                <a:gd name="connsiteX0" fmla="*/ 1604327 w 2044700"/>
                <a:gd name="connsiteY0" fmla="*/ 9207 h 1466850"/>
                <a:gd name="connsiteX1" fmla="*/ 2039937 w 2044700"/>
                <a:gd name="connsiteY1" fmla="*/ 89852 h 1466850"/>
                <a:gd name="connsiteX2" fmla="*/ 2043112 w 2044700"/>
                <a:gd name="connsiteY2" fmla="*/ 73977 h 1466850"/>
                <a:gd name="connsiteX3" fmla="*/ 1669733 w 2044700"/>
                <a:gd name="connsiteY3" fmla="*/ 4763 h 1466850"/>
                <a:gd name="connsiteX4" fmla="*/ 1604327 w 2044700"/>
                <a:gd name="connsiteY4" fmla="*/ 9207 h 1466850"/>
                <a:gd name="connsiteX5" fmla="*/ 1604327 w 2044700"/>
                <a:gd name="connsiteY5" fmla="*/ 9207 h 1466850"/>
                <a:gd name="connsiteX6" fmla="*/ 1053148 w 2044700"/>
                <a:gd name="connsiteY6" fmla="*/ 55563 h 1466850"/>
                <a:gd name="connsiteX7" fmla="*/ 1053148 w 2044700"/>
                <a:gd name="connsiteY7" fmla="*/ 55563 h 1466850"/>
                <a:gd name="connsiteX8" fmla="*/ 1072198 w 2044700"/>
                <a:gd name="connsiteY8" fmla="*/ 181927 h 1466850"/>
                <a:gd name="connsiteX9" fmla="*/ 1268412 w 2044700"/>
                <a:gd name="connsiteY9" fmla="*/ 32067 h 1466850"/>
                <a:gd name="connsiteX10" fmla="*/ 1276033 w 2044700"/>
                <a:gd name="connsiteY10" fmla="*/ 31432 h 1466850"/>
                <a:gd name="connsiteX11" fmla="*/ 1297623 w 2044700"/>
                <a:gd name="connsiteY11" fmla="*/ 30163 h 1466850"/>
                <a:gd name="connsiteX12" fmla="*/ 1309052 w 2044700"/>
                <a:gd name="connsiteY12" fmla="*/ 29527 h 1466850"/>
                <a:gd name="connsiteX13" fmla="*/ 1361758 w 2044700"/>
                <a:gd name="connsiteY13" fmla="*/ 54927 h 1466850"/>
                <a:gd name="connsiteX14" fmla="*/ 1426527 w 2044700"/>
                <a:gd name="connsiteY14" fmla="*/ 21907 h 1466850"/>
                <a:gd name="connsiteX15" fmla="*/ 1467802 w 2044700"/>
                <a:gd name="connsiteY15" fmla="*/ 19367 h 1466850"/>
                <a:gd name="connsiteX16" fmla="*/ 1380173 w 2044700"/>
                <a:gd name="connsiteY16" fmla="*/ 64452 h 1466850"/>
                <a:gd name="connsiteX17" fmla="*/ 1663383 w 2044700"/>
                <a:gd name="connsiteY17" fmla="*/ 200342 h 1466850"/>
                <a:gd name="connsiteX18" fmla="*/ 1656398 w 2044700"/>
                <a:gd name="connsiteY18" fmla="*/ 214947 h 1466850"/>
                <a:gd name="connsiteX19" fmla="*/ 1362392 w 2044700"/>
                <a:gd name="connsiteY19" fmla="*/ 73342 h 1466850"/>
                <a:gd name="connsiteX20" fmla="*/ 1077912 w 2044700"/>
                <a:gd name="connsiteY20" fmla="*/ 219392 h 1466850"/>
                <a:gd name="connsiteX21" fmla="*/ 1079183 w 2044700"/>
                <a:gd name="connsiteY21" fmla="*/ 227013 h 1466850"/>
                <a:gd name="connsiteX22" fmla="*/ 1264602 w 2044700"/>
                <a:gd name="connsiteY22" fmla="*/ 1463357 h 1466850"/>
                <a:gd name="connsiteX23" fmla="*/ 1237298 w 2044700"/>
                <a:gd name="connsiteY23" fmla="*/ 1467167 h 1466850"/>
                <a:gd name="connsiteX24" fmla="*/ 1051877 w 2044700"/>
                <a:gd name="connsiteY24" fmla="*/ 228917 h 1466850"/>
                <a:gd name="connsiteX25" fmla="*/ 995362 w 2044700"/>
                <a:gd name="connsiteY25" fmla="*/ 218757 h 1466850"/>
                <a:gd name="connsiteX26" fmla="*/ 993458 w 2044700"/>
                <a:gd name="connsiteY26" fmla="*/ 363538 h 1466850"/>
                <a:gd name="connsiteX27" fmla="*/ 976948 w 2044700"/>
                <a:gd name="connsiteY27" fmla="*/ 363538 h 1466850"/>
                <a:gd name="connsiteX28" fmla="*/ 978852 w 2044700"/>
                <a:gd name="connsiteY28" fmla="*/ 216217 h 1466850"/>
                <a:gd name="connsiteX29" fmla="*/ 659447 w 2044700"/>
                <a:gd name="connsiteY29" fmla="*/ 159067 h 1466850"/>
                <a:gd name="connsiteX30" fmla="*/ 297497 w 2044700"/>
                <a:gd name="connsiteY30" fmla="*/ 430847 h 1466850"/>
                <a:gd name="connsiteX31" fmla="*/ 287972 w 2044700"/>
                <a:gd name="connsiteY31" fmla="*/ 418147 h 1466850"/>
                <a:gd name="connsiteX32" fmla="*/ 637222 w 2044700"/>
                <a:gd name="connsiteY32" fmla="*/ 155257 h 1466850"/>
                <a:gd name="connsiteX33" fmla="*/ 602933 w 2044700"/>
                <a:gd name="connsiteY33" fmla="*/ 148907 h 1466850"/>
                <a:gd name="connsiteX34" fmla="*/ 646113 w 2044700"/>
                <a:gd name="connsiteY34" fmla="*/ 140017 h 1466850"/>
                <a:gd name="connsiteX35" fmla="*/ 655002 w 2044700"/>
                <a:gd name="connsiteY35" fmla="*/ 141922 h 1466850"/>
                <a:gd name="connsiteX36" fmla="*/ 661352 w 2044700"/>
                <a:gd name="connsiteY36" fmla="*/ 136842 h 1466850"/>
                <a:gd name="connsiteX37" fmla="*/ 698817 w 2044700"/>
                <a:gd name="connsiteY37" fmla="*/ 129222 h 1466850"/>
                <a:gd name="connsiteX38" fmla="*/ 676592 w 2044700"/>
                <a:gd name="connsiteY38" fmla="*/ 145097 h 1466850"/>
                <a:gd name="connsiteX39" fmla="*/ 978217 w 2044700"/>
                <a:gd name="connsiteY39" fmla="*/ 199072 h 1466850"/>
                <a:gd name="connsiteX40" fmla="*/ 978217 w 2044700"/>
                <a:gd name="connsiteY40" fmla="*/ 181292 h 1466850"/>
                <a:gd name="connsiteX41" fmla="*/ 787083 w 2044700"/>
                <a:gd name="connsiteY41" fmla="*/ 110172 h 1466850"/>
                <a:gd name="connsiteX42" fmla="*/ 816927 w 2044700"/>
                <a:gd name="connsiteY42" fmla="*/ 103822 h 1466850"/>
                <a:gd name="connsiteX43" fmla="*/ 978217 w 2044700"/>
                <a:gd name="connsiteY43" fmla="*/ 163513 h 1466850"/>
                <a:gd name="connsiteX44" fmla="*/ 979487 w 2044700"/>
                <a:gd name="connsiteY44" fmla="*/ 70167 h 1466850"/>
                <a:gd name="connsiteX45" fmla="*/ 995998 w 2044700"/>
                <a:gd name="connsiteY45" fmla="*/ 66992 h 1466850"/>
                <a:gd name="connsiteX46" fmla="*/ 994727 w 2044700"/>
                <a:gd name="connsiteY46" fmla="*/ 169863 h 1466850"/>
                <a:gd name="connsiteX47" fmla="*/ 1044892 w 2044700"/>
                <a:gd name="connsiteY47" fmla="*/ 188277 h 1466850"/>
                <a:gd name="connsiteX48" fmla="*/ 1025842 w 2044700"/>
                <a:gd name="connsiteY48" fmla="*/ 61277 h 1466850"/>
                <a:gd name="connsiteX49" fmla="*/ 1053148 w 2044700"/>
                <a:gd name="connsiteY49" fmla="*/ 55563 h 1466850"/>
                <a:gd name="connsiteX50" fmla="*/ 1053148 w 2044700"/>
                <a:gd name="connsiteY50" fmla="*/ 55563 h 1466850"/>
                <a:gd name="connsiteX51" fmla="*/ 1288098 w 2044700"/>
                <a:gd name="connsiteY51" fmla="*/ 37147 h 1466850"/>
                <a:gd name="connsiteX52" fmla="*/ 1288098 w 2044700"/>
                <a:gd name="connsiteY52" fmla="*/ 37147 h 1466850"/>
                <a:gd name="connsiteX53" fmla="*/ 1079183 w 2044700"/>
                <a:gd name="connsiteY53" fmla="*/ 197167 h 1466850"/>
                <a:gd name="connsiteX54" fmla="*/ 1074737 w 2044700"/>
                <a:gd name="connsiteY54" fmla="*/ 201613 h 1466850"/>
                <a:gd name="connsiteX55" fmla="*/ 1343342 w 2044700"/>
                <a:gd name="connsiteY55" fmla="*/ 63817 h 1466850"/>
                <a:gd name="connsiteX56" fmla="*/ 1288098 w 2044700"/>
                <a:gd name="connsiteY56" fmla="*/ 37147 h 1466850"/>
                <a:gd name="connsiteX57" fmla="*/ 1288098 w 2044700"/>
                <a:gd name="connsiteY57" fmla="*/ 37147 h 1466850"/>
                <a:gd name="connsiteX58" fmla="*/ 994727 w 2044700"/>
                <a:gd name="connsiteY58" fmla="*/ 201613 h 1466850"/>
                <a:gd name="connsiteX59" fmla="*/ 994727 w 2044700"/>
                <a:gd name="connsiteY59" fmla="*/ 201613 h 1466850"/>
                <a:gd name="connsiteX60" fmla="*/ 1048702 w 2044700"/>
                <a:gd name="connsiteY60" fmla="*/ 211138 h 1466850"/>
                <a:gd name="connsiteX61" fmla="*/ 1048067 w 2044700"/>
                <a:gd name="connsiteY61" fmla="*/ 206692 h 1466850"/>
                <a:gd name="connsiteX62" fmla="*/ 995362 w 2044700"/>
                <a:gd name="connsiteY62" fmla="*/ 187007 h 1466850"/>
                <a:gd name="connsiteX63" fmla="*/ 994727 w 2044700"/>
                <a:gd name="connsiteY63" fmla="*/ 201613 h 1466850"/>
                <a:gd name="connsiteX64" fmla="*/ 994727 w 2044700"/>
                <a:gd name="connsiteY64" fmla="*/ 201613 h 1466850"/>
                <a:gd name="connsiteX65" fmla="*/ 344488 w 2044700"/>
                <a:gd name="connsiteY65" fmla="*/ 201613 h 1466850"/>
                <a:gd name="connsiteX66" fmla="*/ 344488 w 2044700"/>
                <a:gd name="connsiteY66" fmla="*/ 201613 h 1466850"/>
                <a:gd name="connsiteX67" fmla="*/ 4763 w 2044700"/>
                <a:gd name="connsiteY67" fmla="*/ 369252 h 1466850"/>
                <a:gd name="connsiteX68" fmla="*/ 11747 w 2044700"/>
                <a:gd name="connsiteY68" fmla="*/ 383857 h 1466850"/>
                <a:gd name="connsiteX69" fmla="*/ 407352 w 2044700"/>
                <a:gd name="connsiteY69" fmla="*/ 188277 h 1466850"/>
                <a:gd name="connsiteX70" fmla="*/ 344488 w 2044700"/>
                <a:gd name="connsiteY70" fmla="*/ 201613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044700" h="1466850">
                  <a:moveTo>
                    <a:pt x="1604327" y="9207"/>
                  </a:moveTo>
                  <a:lnTo>
                    <a:pt x="2039937" y="89852"/>
                  </a:lnTo>
                  <a:lnTo>
                    <a:pt x="2043112" y="73977"/>
                  </a:lnTo>
                  <a:lnTo>
                    <a:pt x="1669733" y="4763"/>
                  </a:lnTo>
                  <a:lnTo>
                    <a:pt x="1604327" y="9207"/>
                  </a:lnTo>
                  <a:lnTo>
                    <a:pt x="1604327" y="9207"/>
                  </a:lnTo>
                  <a:close/>
                  <a:moveTo>
                    <a:pt x="1053148" y="55563"/>
                  </a:moveTo>
                  <a:lnTo>
                    <a:pt x="1053148" y="55563"/>
                  </a:lnTo>
                  <a:lnTo>
                    <a:pt x="1072198" y="181927"/>
                  </a:lnTo>
                  <a:lnTo>
                    <a:pt x="1268412" y="32067"/>
                  </a:lnTo>
                  <a:lnTo>
                    <a:pt x="1276033" y="31432"/>
                  </a:lnTo>
                  <a:lnTo>
                    <a:pt x="1297623" y="30163"/>
                  </a:lnTo>
                  <a:lnTo>
                    <a:pt x="1309052" y="29527"/>
                  </a:lnTo>
                  <a:lnTo>
                    <a:pt x="1361758" y="54927"/>
                  </a:lnTo>
                  <a:lnTo>
                    <a:pt x="1426527" y="21907"/>
                  </a:lnTo>
                  <a:lnTo>
                    <a:pt x="1467802" y="19367"/>
                  </a:lnTo>
                  <a:lnTo>
                    <a:pt x="1380173" y="64452"/>
                  </a:lnTo>
                  <a:lnTo>
                    <a:pt x="1663383" y="200342"/>
                  </a:lnTo>
                  <a:lnTo>
                    <a:pt x="1656398" y="214947"/>
                  </a:lnTo>
                  <a:lnTo>
                    <a:pt x="1362392" y="73342"/>
                  </a:lnTo>
                  <a:lnTo>
                    <a:pt x="1077912" y="219392"/>
                  </a:lnTo>
                  <a:lnTo>
                    <a:pt x="1079183" y="227013"/>
                  </a:lnTo>
                  <a:lnTo>
                    <a:pt x="1264602" y="1463357"/>
                  </a:lnTo>
                  <a:lnTo>
                    <a:pt x="1237298" y="1467167"/>
                  </a:lnTo>
                  <a:lnTo>
                    <a:pt x="1051877" y="228917"/>
                  </a:lnTo>
                  <a:lnTo>
                    <a:pt x="995362" y="218757"/>
                  </a:lnTo>
                  <a:lnTo>
                    <a:pt x="993458" y="363538"/>
                  </a:lnTo>
                  <a:lnTo>
                    <a:pt x="976948" y="363538"/>
                  </a:lnTo>
                  <a:lnTo>
                    <a:pt x="978852" y="216217"/>
                  </a:lnTo>
                  <a:lnTo>
                    <a:pt x="659447" y="159067"/>
                  </a:lnTo>
                  <a:lnTo>
                    <a:pt x="297497" y="430847"/>
                  </a:lnTo>
                  <a:lnTo>
                    <a:pt x="287972" y="418147"/>
                  </a:lnTo>
                  <a:lnTo>
                    <a:pt x="637222" y="155257"/>
                  </a:lnTo>
                  <a:lnTo>
                    <a:pt x="602933" y="148907"/>
                  </a:lnTo>
                  <a:lnTo>
                    <a:pt x="646113" y="140017"/>
                  </a:lnTo>
                  <a:lnTo>
                    <a:pt x="655002" y="141922"/>
                  </a:lnTo>
                  <a:lnTo>
                    <a:pt x="661352" y="136842"/>
                  </a:lnTo>
                  <a:lnTo>
                    <a:pt x="698817" y="129222"/>
                  </a:lnTo>
                  <a:lnTo>
                    <a:pt x="676592" y="145097"/>
                  </a:lnTo>
                  <a:lnTo>
                    <a:pt x="978217" y="199072"/>
                  </a:lnTo>
                  <a:lnTo>
                    <a:pt x="978217" y="181292"/>
                  </a:lnTo>
                  <a:lnTo>
                    <a:pt x="787083" y="110172"/>
                  </a:lnTo>
                  <a:lnTo>
                    <a:pt x="816927" y="103822"/>
                  </a:lnTo>
                  <a:lnTo>
                    <a:pt x="978217" y="163513"/>
                  </a:lnTo>
                  <a:lnTo>
                    <a:pt x="979487" y="70167"/>
                  </a:lnTo>
                  <a:lnTo>
                    <a:pt x="995998" y="66992"/>
                  </a:lnTo>
                  <a:lnTo>
                    <a:pt x="994727" y="169863"/>
                  </a:lnTo>
                  <a:lnTo>
                    <a:pt x="1044892" y="188277"/>
                  </a:lnTo>
                  <a:lnTo>
                    <a:pt x="1025842" y="61277"/>
                  </a:lnTo>
                  <a:lnTo>
                    <a:pt x="1053148" y="55563"/>
                  </a:lnTo>
                  <a:lnTo>
                    <a:pt x="1053148" y="55563"/>
                  </a:lnTo>
                  <a:close/>
                  <a:moveTo>
                    <a:pt x="1288098" y="37147"/>
                  </a:moveTo>
                  <a:lnTo>
                    <a:pt x="1288098" y="37147"/>
                  </a:lnTo>
                  <a:lnTo>
                    <a:pt x="1079183" y="197167"/>
                  </a:lnTo>
                  <a:lnTo>
                    <a:pt x="1074737" y="201613"/>
                  </a:lnTo>
                  <a:lnTo>
                    <a:pt x="1343342" y="63817"/>
                  </a:lnTo>
                  <a:lnTo>
                    <a:pt x="1288098" y="37147"/>
                  </a:lnTo>
                  <a:lnTo>
                    <a:pt x="1288098" y="37147"/>
                  </a:lnTo>
                  <a:close/>
                  <a:moveTo>
                    <a:pt x="994727" y="201613"/>
                  </a:moveTo>
                  <a:lnTo>
                    <a:pt x="994727" y="201613"/>
                  </a:lnTo>
                  <a:lnTo>
                    <a:pt x="1048702" y="211138"/>
                  </a:lnTo>
                  <a:lnTo>
                    <a:pt x="1048067" y="206692"/>
                  </a:lnTo>
                  <a:lnTo>
                    <a:pt x="995362" y="187007"/>
                  </a:lnTo>
                  <a:lnTo>
                    <a:pt x="994727" y="201613"/>
                  </a:lnTo>
                  <a:lnTo>
                    <a:pt x="994727" y="201613"/>
                  </a:lnTo>
                  <a:close/>
                  <a:moveTo>
                    <a:pt x="344488" y="201613"/>
                  </a:moveTo>
                  <a:lnTo>
                    <a:pt x="344488" y="201613"/>
                  </a:lnTo>
                  <a:lnTo>
                    <a:pt x="4763" y="369252"/>
                  </a:lnTo>
                  <a:lnTo>
                    <a:pt x="11747" y="383857"/>
                  </a:lnTo>
                  <a:lnTo>
                    <a:pt x="407352" y="188277"/>
                  </a:lnTo>
                  <a:lnTo>
                    <a:pt x="344488" y="20161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3021626" y="2060469"/>
            <a:ext cx="6147164" cy="603991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3021626" y="1244647"/>
            <a:ext cx="6147164" cy="698591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842381" y="2811878"/>
            <a:ext cx="2505655" cy="4140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350" b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4842381" y="3299063"/>
            <a:ext cx="2505655" cy="414000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350" b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80" name="日期占位符 1">
            <a:extLst>
              <a:ext uri="{FF2B5EF4-FFF2-40B4-BE49-F238E27FC236}">
                <a16:creationId xmlns:a16="http://schemas.microsoft.com/office/drawing/2014/main" id="{BB2902AD-6B7F-45BE-A317-BBC26626A87B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3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B32BC-C1E5-483C-8E5D-F28306269D0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81" name="页脚占位符 2">
            <a:extLst>
              <a:ext uri="{FF2B5EF4-FFF2-40B4-BE49-F238E27FC236}">
                <a16:creationId xmlns:a16="http://schemas.microsoft.com/office/drawing/2014/main" id="{F5488173-8C59-4661-B142-6E6E8C74A8D1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3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" name="灯片编号占位符 9839">
            <a:extLst>
              <a:ext uri="{FF2B5EF4-FFF2-40B4-BE49-F238E27FC236}">
                <a16:creationId xmlns:a16="http://schemas.microsoft.com/office/drawing/2014/main" id="{E62152C8-B20F-4B38-AC37-D017E7CC5C79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CB698-31BE-4712-8467-566CA267A1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19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1" y="952509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E951553-4DC3-4871-9E2B-0A1B9B8C08D2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06000-8595-4417-B7D4-9947F02C8114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87AB03A-5042-4447-95FA-B35E6EBB5127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5E47673-6B73-4E21-A2C5-98406E04971D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28192-45A8-4561-BAA5-8F230C8EB6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4">
            <a:extLst>
              <a:ext uri="{FF2B5EF4-FFF2-40B4-BE49-F238E27FC236}">
                <a16:creationId xmlns:a16="http://schemas.microsoft.com/office/drawing/2014/main" id="{D5A376FF-4346-4279-B597-9643F6E889C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-3175"/>
            <a:ext cx="12198350" cy="6864350"/>
          </a:xfrm>
          <a:custGeom>
            <a:avLst/>
            <a:gdLst>
              <a:gd name="T0" fmla="*/ 3175 w 12198350"/>
              <a:gd name="T1" fmla="*/ 3175 h 6864350"/>
              <a:gd name="T2" fmla="*/ 12195176 w 12198350"/>
              <a:gd name="T3" fmla="*/ 3175 h 6864350"/>
              <a:gd name="T4" fmla="*/ 12195176 w 12198350"/>
              <a:gd name="T5" fmla="*/ 6861175 h 6864350"/>
              <a:gd name="T6" fmla="*/ 3175 w 12198350"/>
              <a:gd name="T7" fmla="*/ 6861175 h 68643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6">
            <a:extLst>
              <a:ext uri="{FF2B5EF4-FFF2-40B4-BE49-F238E27FC236}">
                <a16:creationId xmlns:a16="http://schemas.microsoft.com/office/drawing/2014/main" id="{3A5FACBD-DC62-4AE9-8AF3-E2981FCEFCA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-1588" y="4822825"/>
            <a:ext cx="12198351" cy="1758950"/>
          </a:xfrm>
          <a:custGeom>
            <a:avLst/>
            <a:gdLst>
              <a:gd name="T0" fmla="*/ 3175 w 12198350"/>
              <a:gd name="T1" fmla="*/ 3175 h 1758950"/>
              <a:gd name="T2" fmla="*/ 12195203 w 12198350"/>
              <a:gd name="T3" fmla="*/ 3175 h 1758950"/>
              <a:gd name="T4" fmla="*/ 12195203 w 12198350"/>
              <a:gd name="T5" fmla="*/ 1755775 h 1758950"/>
              <a:gd name="T6" fmla="*/ 3175 w 12198350"/>
              <a:gd name="T7" fmla="*/ 1755775 h 17589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98350" h="1758950">
                <a:moveTo>
                  <a:pt x="3175" y="3175"/>
                </a:moveTo>
                <a:lnTo>
                  <a:pt x="12195175" y="3175"/>
                </a:lnTo>
                <a:lnTo>
                  <a:pt x="12195175" y="1755775"/>
                </a:lnTo>
                <a:lnTo>
                  <a:pt x="3175" y="17557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任意多边形: 形状 7">
            <a:extLst>
              <a:ext uri="{FF2B5EF4-FFF2-40B4-BE49-F238E27FC236}">
                <a16:creationId xmlns:a16="http://schemas.microsoft.com/office/drawing/2014/main" id="{67CE3AA5-D418-4D49-81FE-8EE3A445FA1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4763" y="5483225"/>
            <a:ext cx="6584951" cy="1143000"/>
          </a:xfrm>
          <a:custGeom>
            <a:avLst/>
            <a:gdLst>
              <a:gd name="T0" fmla="*/ 6585931 w 6584950"/>
              <a:gd name="T1" fmla="*/ 1142377 h 1143000"/>
              <a:gd name="T2" fmla="*/ 4763 w 6584950"/>
              <a:gd name="T3" fmla="*/ 1116977 h 1143000"/>
              <a:gd name="T4" fmla="*/ 4763 w 6584950"/>
              <a:gd name="T5" fmla="*/ 241312 h 1143000"/>
              <a:gd name="T6" fmla="*/ 10478 w 6584950"/>
              <a:gd name="T7" fmla="*/ 246392 h 1143000"/>
              <a:gd name="T8" fmla="*/ 477203 w 6584950"/>
              <a:gd name="T9" fmla="*/ 344817 h 1143000"/>
              <a:gd name="T10" fmla="*/ 2437448 w 6584950"/>
              <a:gd name="T11" fmla="*/ 438162 h 1143000"/>
              <a:gd name="T12" fmla="*/ 3481416 w 6584950"/>
              <a:gd name="T13" fmla="*/ 631837 h 1143000"/>
              <a:gd name="T14" fmla="*/ 4051011 w 6584950"/>
              <a:gd name="T15" fmla="*/ 797572 h 1143000"/>
              <a:gd name="T16" fmla="*/ 4654896 w 6584950"/>
              <a:gd name="T17" fmla="*/ 807097 h 1143000"/>
              <a:gd name="T18" fmla="*/ 5408006 w 6584950"/>
              <a:gd name="T19" fmla="*/ 658507 h 1143000"/>
              <a:gd name="T20" fmla="*/ 5702011 w 6584950"/>
              <a:gd name="T21" fmla="*/ 736612 h 1143000"/>
              <a:gd name="T22" fmla="*/ 6551006 w 6584950"/>
              <a:gd name="T23" fmla="*/ 932827 h 1143000"/>
              <a:gd name="T24" fmla="*/ 6585931 w 6584950"/>
              <a:gd name="T25" fmla="*/ 1142377 h 1143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584950" h="1143000">
                <a:moveTo>
                  <a:pt x="6585903" y="1142377"/>
                </a:moveTo>
                <a:lnTo>
                  <a:pt x="4763" y="1116977"/>
                </a:lnTo>
                <a:lnTo>
                  <a:pt x="4763" y="241312"/>
                </a:lnTo>
                <a:cubicBezTo>
                  <a:pt x="6668" y="243217"/>
                  <a:pt x="8573" y="244487"/>
                  <a:pt x="10478" y="246392"/>
                </a:cubicBezTo>
                <a:cubicBezTo>
                  <a:pt x="65088" y="297192"/>
                  <a:pt x="284163" y="457212"/>
                  <a:pt x="477203" y="344817"/>
                </a:cubicBezTo>
                <a:cubicBezTo>
                  <a:pt x="1193483" y="-71743"/>
                  <a:pt x="1805623" y="-176518"/>
                  <a:pt x="2437448" y="438162"/>
                </a:cubicBezTo>
                <a:cubicBezTo>
                  <a:pt x="2730183" y="723277"/>
                  <a:pt x="3184208" y="323227"/>
                  <a:pt x="3481388" y="631837"/>
                </a:cubicBezTo>
                <a:cubicBezTo>
                  <a:pt x="3631247" y="787412"/>
                  <a:pt x="3792538" y="884567"/>
                  <a:pt x="4050983" y="797572"/>
                </a:cubicBezTo>
                <a:cubicBezTo>
                  <a:pt x="4435793" y="668667"/>
                  <a:pt x="4456748" y="900442"/>
                  <a:pt x="4654868" y="807097"/>
                </a:cubicBezTo>
                <a:cubicBezTo>
                  <a:pt x="4849813" y="715657"/>
                  <a:pt x="5215573" y="485787"/>
                  <a:pt x="5407978" y="658507"/>
                </a:cubicBezTo>
                <a:cubicBezTo>
                  <a:pt x="5493703" y="735342"/>
                  <a:pt x="5504498" y="758837"/>
                  <a:pt x="5701983" y="736612"/>
                </a:cubicBezTo>
                <a:cubicBezTo>
                  <a:pt x="5930583" y="710577"/>
                  <a:pt x="6327458" y="714387"/>
                  <a:pt x="6550978" y="932827"/>
                </a:cubicBezTo>
                <a:cubicBezTo>
                  <a:pt x="6561138" y="942352"/>
                  <a:pt x="6577648" y="1135392"/>
                  <a:pt x="6585903" y="11423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任意多边形: 形状 8">
            <a:extLst>
              <a:ext uri="{FF2B5EF4-FFF2-40B4-BE49-F238E27FC236}">
                <a16:creationId xmlns:a16="http://schemas.microsoft.com/office/drawing/2014/main" id="{EDBBBC6F-3E4B-46CA-8364-A84C4E5F2DA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7500" y="5946775"/>
            <a:ext cx="152400" cy="127000"/>
          </a:xfrm>
          <a:custGeom>
            <a:avLst/>
            <a:gdLst>
              <a:gd name="T0" fmla="*/ 115174 w 152400"/>
              <a:gd name="T1" fmla="*/ 10435 h 127000"/>
              <a:gd name="T2" fmla="*/ 138669 w 152400"/>
              <a:gd name="T3" fmla="*/ 88540 h 127000"/>
              <a:gd name="T4" fmla="*/ 38974 w 152400"/>
              <a:gd name="T5" fmla="*/ 117115 h 127000"/>
              <a:gd name="T6" fmla="*/ 15479 w 152400"/>
              <a:gd name="T7" fmla="*/ 39010 h 127000"/>
              <a:gd name="T8" fmla="*/ 115174 w 152400"/>
              <a:gd name="T9" fmla="*/ 10435 h 127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400" h="127000">
                <a:moveTo>
                  <a:pt x="115174" y="10435"/>
                </a:moveTo>
                <a:cubicBezTo>
                  <a:pt x="148829" y="24405"/>
                  <a:pt x="159624" y="58695"/>
                  <a:pt x="138669" y="88540"/>
                </a:cubicBezTo>
                <a:cubicBezTo>
                  <a:pt x="117714" y="117750"/>
                  <a:pt x="73264" y="130450"/>
                  <a:pt x="38974" y="117115"/>
                </a:cubicBezTo>
                <a:cubicBezTo>
                  <a:pt x="5319" y="103145"/>
                  <a:pt x="-5476" y="68855"/>
                  <a:pt x="15479" y="39010"/>
                </a:cubicBezTo>
                <a:cubicBezTo>
                  <a:pt x="37069" y="9165"/>
                  <a:pt x="81519" y="-3535"/>
                  <a:pt x="115174" y="104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任意多边形: 形状 9">
            <a:extLst>
              <a:ext uri="{FF2B5EF4-FFF2-40B4-BE49-F238E27FC236}">
                <a16:creationId xmlns:a16="http://schemas.microsoft.com/office/drawing/2014/main" id="{1E8750B3-6D82-4977-A8DF-A1D867BED8D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68950" y="5872163"/>
            <a:ext cx="114300" cy="95250"/>
          </a:xfrm>
          <a:custGeom>
            <a:avLst/>
            <a:gdLst>
              <a:gd name="T0" fmla="*/ 87794 w 114300"/>
              <a:gd name="T1" fmla="*/ 9099 h 95250"/>
              <a:gd name="T2" fmla="*/ 105574 w 114300"/>
              <a:gd name="T3" fmla="*/ 68154 h 95250"/>
              <a:gd name="T4" fmla="*/ 30644 w 114300"/>
              <a:gd name="T5" fmla="*/ 89744 h 95250"/>
              <a:gd name="T6" fmla="*/ 12864 w 114300"/>
              <a:gd name="T7" fmla="*/ 30689 h 95250"/>
              <a:gd name="T8" fmla="*/ 87794 w 114300"/>
              <a:gd name="T9" fmla="*/ 9099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9099"/>
                </a:moveTo>
                <a:cubicBezTo>
                  <a:pt x="113194" y="19259"/>
                  <a:pt x="121449" y="45929"/>
                  <a:pt x="105574" y="68154"/>
                </a:cubicBezTo>
                <a:cubicBezTo>
                  <a:pt x="89699" y="90379"/>
                  <a:pt x="56044" y="99904"/>
                  <a:pt x="30644" y="89744"/>
                </a:cubicBezTo>
                <a:cubicBezTo>
                  <a:pt x="5244" y="79584"/>
                  <a:pt x="-3011" y="52914"/>
                  <a:pt x="12864" y="30689"/>
                </a:cubicBezTo>
                <a:cubicBezTo>
                  <a:pt x="28739" y="8464"/>
                  <a:pt x="62394" y="-1696"/>
                  <a:pt x="87794" y="90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任意多边形: 形状 10">
            <a:extLst>
              <a:ext uri="{FF2B5EF4-FFF2-40B4-BE49-F238E27FC236}">
                <a16:creationId xmlns:a16="http://schemas.microsoft.com/office/drawing/2014/main" id="{7D6D380B-AD04-4E8E-88AE-B2C672CE964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57588" y="6042025"/>
            <a:ext cx="114300" cy="95250"/>
          </a:xfrm>
          <a:custGeom>
            <a:avLst/>
            <a:gdLst>
              <a:gd name="T0" fmla="*/ 87794 w 114300"/>
              <a:gd name="T1" fmla="*/ 8825 h 95250"/>
              <a:gd name="T2" fmla="*/ 105574 w 114300"/>
              <a:gd name="T3" fmla="*/ 67880 h 95250"/>
              <a:gd name="T4" fmla="*/ 30644 w 114300"/>
              <a:gd name="T5" fmla="*/ 89469 h 95250"/>
              <a:gd name="T6" fmla="*/ 12864 w 114300"/>
              <a:gd name="T7" fmla="*/ 30414 h 95250"/>
              <a:gd name="T8" fmla="*/ 87794 w 114300"/>
              <a:gd name="T9" fmla="*/ 8825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8825"/>
                </a:moveTo>
                <a:cubicBezTo>
                  <a:pt x="113194" y="18985"/>
                  <a:pt x="121449" y="45655"/>
                  <a:pt x="105574" y="67880"/>
                </a:cubicBezTo>
                <a:cubicBezTo>
                  <a:pt x="89699" y="90105"/>
                  <a:pt x="56044" y="99630"/>
                  <a:pt x="30644" y="89469"/>
                </a:cubicBezTo>
                <a:cubicBezTo>
                  <a:pt x="5244" y="79310"/>
                  <a:pt x="-3011" y="52639"/>
                  <a:pt x="12864" y="30414"/>
                </a:cubicBezTo>
                <a:cubicBezTo>
                  <a:pt x="28104" y="8189"/>
                  <a:pt x="61759" y="-1336"/>
                  <a:pt x="87794" y="88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任意多边形: 形状 11">
            <a:extLst>
              <a:ext uri="{FF2B5EF4-FFF2-40B4-BE49-F238E27FC236}">
                <a16:creationId xmlns:a16="http://schemas.microsoft.com/office/drawing/2014/main" id="{DB26C59E-6C77-4E16-B38D-BF6696FA612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3988" y="5548313"/>
            <a:ext cx="184150" cy="152400"/>
          </a:xfrm>
          <a:custGeom>
            <a:avLst/>
            <a:gdLst>
              <a:gd name="T0" fmla="*/ 140827 w 184150"/>
              <a:gd name="T1" fmla="*/ 11680 h 152400"/>
              <a:gd name="T2" fmla="*/ 169402 w 184150"/>
              <a:gd name="T3" fmla="*/ 107565 h 152400"/>
              <a:gd name="T4" fmla="*/ 46848 w 184150"/>
              <a:gd name="T5" fmla="*/ 142490 h 152400"/>
              <a:gd name="T6" fmla="*/ 18273 w 184150"/>
              <a:gd name="T7" fmla="*/ 46605 h 152400"/>
              <a:gd name="T8" fmla="*/ 140827 w 184150"/>
              <a:gd name="T9" fmla="*/ 1168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150" h="152400">
                <a:moveTo>
                  <a:pt x="140828" y="11680"/>
                </a:moveTo>
                <a:cubicBezTo>
                  <a:pt x="182738" y="28825"/>
                  <a:pt x="195438" y="71370"/>
                  <a:pt x="169403" y="107565"/>
                </a:cubicBezTo>
                <a:cubicBezTo>
                  <a:pt x="143368" y="143760"/>
                  <a:pt x="88758" y="159000"/>
                  <a:pt x="46848" y="142490"/>
                </a:cubicBezTo>
                <a:cubicBezTo>
                  <a:pt x="4938" y="125345"/>
                  <a:pt x="-7762" y="82800"/>
                  <a:pt x="18273" y="46605"/>
                </a:cubicBezTo>
                <a:cubicBezTo>
                  <a:pt x="44308" y="10410"/>
                  <a:pt x="99553" y="-5465"/>
                  <a:pt x="140828" y="116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任意多边形: 形状 13">
            <a:extLst>
              <a:ext uri="{FF2B5EF4-FFF2-40B4-BE49-F238E27FC236}">
                <a16:creationId xmlns:a16="http://schemas.microsoft.com/office/drawing/2014/main" id="{DE903D36-43C1-42B0-AFEF-981479870CD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8613" y="5676900"/>
            <a:ext cx="114300" cy="95250"/>
          </a:xfrm>
          <a:custGeom>
            <a:avLst/>
            <a:gdLst>
              <a:gd name="T0" fmla="*/ 87794 w 114300"/>
              <a:gd name="T1" fmla="*/ 9204 h 95250"/>
              <a:gd name="T2" fmla="*/ 105574 w 114300"/>
              <a:gd name="T3" fmla="*/ 68259 h 95250"/>
              <a:gd name="T4" fmla="*/ 30644 w 114300"/>
              <a:gd name="T5" fmla="*/ 89849 h 95250"/>
              <a:gd name="T6" fmla="*/ 12864 w 114300"/>
              <a:gd name="T7" fmla="*/ 30794 h 95250"/>
              <a:gd name="T8" fmla="*/ 87794 w 114300"/>
              <a:gd name="T9" fmla="*/ 9204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300" h="95250">
                <a:moveTo>
                  <a:pt x="87794" y="9204"/>
                </a:moveTo>
                <a:cubicBezTo>
                  <a:pt x="113194" y="19364"/>
                  <a:pt x="121449" y="46034"/>
                  <a:pt x="105574" y="68259"/>
                </a:cubicBezTo>
                <a:cubicBezTo>
                  <a:pt x="89699" y="90484"/>
                  <a:pt x="56044" y="100009"/>
                  <a:pt x="30644" y="89849"/>
                </a:cubicBezTo>
                <a:cubicBezTo>
                  <a:pt x="5244" y="79689"/>
                  <a:pt x="-3011" y="53019"/>
                  <a:pt x="12864" y="30794"/>
                </a:cubicBezTo>
                <a:cubicBezTo>
                  <a:pt x="28739" y="7934"/>
                  <a:pt x="62394" y="-1591"/>
                  <a:pt x="87794" y="92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513A46B-734B-42F8-BFB2-B7E28E15DC7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2963" y="5922963"/>
            <a:ext cx="330200" cy="146050"/>
          </a:xfrm>
          <a:custGeom>
            <a:avLst/>
            <a:gdLst>
              <a:gd name="connsiteX0" fmla="*/ 324941 w 330200"/>
              <a:gd name="connsiteY0" fmla="*/ 31923 h 146050"/>
              <a:gd name="connsiteX1" fmla="*/ 195401 w 330200"/>
              <a:gd name="connsiteY1" fmla="*/ 143048 h 146050"/>
              <a:gd name="connsiteX2" fmla="*/ 5536 w 330200"/>
              <a:gd name="connsiteY2" fmla="*/ 45258 h 146050"/>
              <a:gd name="connsiteX3" fmla="*/ 157301 w 330200"/>
              <a:gd name="connsiteY3" fmla="*/ 28113 h 146050"/>
              <a:gd name="connsiteX4" fmla="*/ 324941 w 330200"/>
              <a:gd name="connsiteY4" fmla="*/ 31923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00" h="146050">
                <a:moveTo>
                  <a:pt x="324941" y="31923"/>
                </a:moveTo>
                <a:cubicBezTo>
                  <a:pt x="334466" y="86533"/>
                  <a:pt x="276046" y="136698"/>
                  <a:pt x="195401" y="143048"/>
                </a:cubicBezTo>
                <a:cubicBezTo>
                  <a:pt x="114121" y="150033"/>
                  <a:pt x="14426" y="99868"/>
                  <a:pt x="5536" y="45258"/>
                </a:cubicBezTo>
                <a:cubicBezTo>
                  <a:pt x="-3989" y="-9352"/>
                  <a:pt x="76021" y="35098"/>
                  <a:pt x="157301" y="28113"/>
                </a:cubicBezTo>
                <a:cubicBezTo>
                  <a:pt x="237311" y="21763"/>
                  <a:pt x="315416" y="-23322"/>
                  <a:pt x="324941" y="3192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046C34C-F2C6-4190-A10B-B73D87AFED9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39813" y="5827713"/>
            <a:ext cx="152400" cy="63500"/>
          </a:xfrm>
          <a:custGeom>
            <a:avLst/>
            <a:gdLst>
              <a:gd name="connsiteX0" fmla="*/ 1370 w 152400"/>
              <a:gd name="connsiteY0" fmla="*/ 53918 h 63500"/>
              <a:gd name="connsiteX1" fmla="*/ 64870 w 152400"/>
              <a:gd name="connsiteY1" fmla="*/ 1213 h 63500"/>
              <a:gd name="connsiteX2" fmla="*/ 155040 w 152400"/>
              <a:gd name="connsiteY2" fmla="*/ 49473 h 63500"/>
              <a:gd name="connsiteX3" fmla="*/ 82015 w 152400"/>
              <a:gd name="connsiteY3" fmla="*/ 56458 h 63500"/>
              <a:gd name="connsiteX4" fmla="*/ 1370 w 152400"/>
              <a:gd name="connsiteY4" fmla="*/ 53918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63500">
                <a:moveTo>
                  <a:pt x="1370" y="53918"/>
                </a:moveTo>
                <a:cubicBezTo>
                  <a:pt x="-2440" y="27883"/>
                  <a:pt x="26135" y="4388"/>
                  <a:pt x="64870" y="1213"/>
                </a:cubicBezTo>
                <a:cubicBezTo>
                  <a:pt x="103605" y="-1327"/>
                  <a:pt x="151230" y="22803"/>
                  <a:pt x="155040" y="49473"/>
                </a:cubicBezTo>
                <a:cubicBezTo>
                  <a:pt x="158850" y="75508"/>
                  <a:pt x="121385" y="53918"/>
                  <a:pt x="82015" y="56458"/>
                </a:cubicBezTo>
                <a:cubicBezTo>
                  <a:pt x="43280" y="59633"/>
                  <a:pt x="5180" y="80588"/>
                  <a:pt x="1370" y="53918"/>
                </a:cubicBezTo>
                <a:close/>
              </a:path>
            </a:pathLst>
          </a:custGeom>
          <a:solidFill>
            <a:schemeClr val="accent3"/>
          </a:solidFill>
          <a:ln w="2057" cap="flat">
            <a:solidFill>
              <a:srgbClr val="65BBDF"/>
            </a:solidFill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EE52E74-789D-4229-9F36-0AA56F1801D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022600" y="6359525"/>
            <a:ext cx="241300" cy="69850"/>
          </a:xfrm>
          <a:custGeom>
            <a:avLst/>
            <a:gdLst>
              <a:gd name="connsiteX0" fmla="*/ 237830 w 241300"/>
              <a:gd name="connsiteY0" fmla="*/ 22238 h 69850"/>
              <a:gd name="connsiteX1" fmla="*/ 133055 w 241300"/>
              <a:gd name="connsiteY1" fmla="*/ 70498 h 69850"/>
              <a:gd name="connsiteX2" fmla="*/ 4785 w 241300"/>
              <a:gd name="connsiteY2" fmla="*/ 17158 h 69850"/>
              <a:gd name="connsiteX3" fmla="*/ 115910 w 241300"/>
              <a:gd name="connsiteY3" fmla="*/ 14618 h 69850"/>
              <a:gd name="connsiteX4" fmla="*/ 237830 w 241300"/>
              <a:gd name="connsiteY4" fmla="*/ 22238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69850">
                <a:moveTo>
                  <a:pt x="237830" y="22238"/>
                </a:moveTo>
                <a:cubicBezTo>
                  <a:pt x="239100" y="48908"/>
                  <a:pt x="192745" y="70498"/>
                  <a:pt x="133055" y="70498"/>
                </a:cubicBezTo>
                <a:cubicBezTo>
                  <a:pt x="74000" y="70498"/>
                  <a:pt x="6055" y="43193"/>
                  <a:pt x="4785" y="17158"/>
                </a:cubicBezTo>
                <a:cubicBezTo>
                  <a:pt x="3515" y="-9512"/>
                  <a:pt x="56855" y="15253"/>
                  <a:pt x="115910" y="14618"/>
                </a:cubicBezTo>
                <a:cubicBezTo>
                  <a:pt x="175600" y="13983"/>
                  <a:pt x="236560" y="-4432"/>
                  <a:pt x="237830" y="2223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15" name="任意多边形: 形状 18">
            <a:extLst>
              <a:ext uri="{FF2B5EF4-FFF2-40B4-BE49-F238E27FC236}">
                <a16:creationId xmlns:a16="http://schemas.microsoft.com/office/drawing/2014/main" id="{54082DD6-ED67-4AE9-9885-5DB721D5C675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7200" y="5672138"/>
            <a:ext cx="5384800" cy="958850"/>
          </a:xfrm>
          <a:custGeom>
            <a:avLst/>
            <a:gdLst>
              <a:gd name="T0" fmla="*/ 5383848 w 5384800"/>
              <a:gd name="T1" fmla="*/ 6520 h 958850"/>
              <a:gd name="T2" fmla="*/ 5383848 w 5384800"/>
              <a:gd name="T3" fmla="*/ 805350 h 958850"/>
              <a:gd name="T4" fmla="*/ 4763 w 5384800"/>
              <a:gd name="T5" fmla="*/ 955846 h 958850"/>
              <a:gd name="T6" fmla="*/ 57467 w 5384800"/>
              <a:gd name="T7" fmla="*/ 809160 h 958850"/>
              <a:gd name="T8" fmla="*/ 1581467 w 5384800"/>
              <a:gd name="T9" fmla="*/ 388155 h 958850"/>
              <a:gd name="T10" fmla="*/ 1850072 w 5384800"/>
              <a:gd name="T11" fmla="*/ 360215 h 958850"/>
              <a:gd name="T12" fmla="*/ 2280603 w 5384800"/>
              <a:gd name="T13" fmla="*/ 331005 h 958850"/>
              <a:gd name="T14" fmla="*/ 2512378 w 5384800"/>
              <a:gd name="T15" fmla="*/ 302430 h 958850"/>
              <a:gd name="T16" fmla="*/ 3041332 w 5384800"/>
              <a:gd name="T17" fmla="*/ 395140 h 958850"/>
              <a:gd name="T18" fmla="*/ 3492817 w 5384800"/>
              <a:gd name="T19" fmla="*/ 446575 h 958850"/>
              <a:gd name="T20" fmla="*/ 3943667 w 5384800"/>
              <a:gd name="T21" fmla="*/ 379900 h 958850"/>
              <a:gd name="T22" fmla="*/ 4652963 w 5384800"/>
              <a:gd name="T23" fmla="*/ 313225 h 958850"/>
              <a:gd name="T24" fmla="*/ 5383848 w 5384800"/>
              <a:gd name="T25" fmla="*/ 6520 h 9588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384800" h="958850">
                <a:moveTo>
                  <a:pt x="5383848" y="6520"/>
                </a:moveTo>
                <a:lnTo>
                  <a:pt x="5383848" y="805350"/>
                </a:lnTo>
                <a:lnTo>
                  <a:pt x="4763" y="955846"/>
                </a:lnTo>
                <a:lnTo>
                  <a:pt x="57467" y="809160"/>
                </a:lnTo>
                <a:cubicBezTo>
                  <a:pt x="599757" y="775505"/>
                  <a:pt x="642303" y="298620"/>
                  <a:pt x="1581467" y="388155"/>
                </a:cubicBezTo>
                <a:cubicBezTo>
                  <a:pt x="1662113" y="395775"/>
                  <a:pt x="1796732" y="393235"/>
                  <a:pt x="1850072" y="360215"/>
                </a:cubicBezTo>
                <a:cubicBezTo>
                  <a:pt x="2003107" y="265600"/>
                  <a:pt x="2114232" y="289730"/>
                  <a:pt x="2280603" y="331005"/>
                </a:cubicBezTo>
                <a:cubicBezTo>
                  <a:pt x="2424113" y="366565"/>
                  <a:pt x="2436178" y="350055"/>
                  <a:pt x="2512378" y="302430"/>
                </a:cubicBezTo>
                <a:cubicBezTo>
                  <a:pt x="2683192" y="194480"/>
                  <a:pt x="2911157" y="308780"/>
                  <a:pt x="3041332" y="395140"/>
                </a:cubicBezTo>
                <a:cubicBezTo>
                  <a:pt x="3174047" y="482770"/>
                  <a:pt x="3226753" y="315130"/>
                  <a:pt x="3492817" y="446575"/>
                </a:cubicBezTo>
                <a:cubicBezTo>
                  <a:pt x="3671253" y="534840"/>
                  <a:pt x="3828097" y="494200"/>
                  <a:pt x="3943667" y="379900"/>
                </a:cubicBezTo>
                <a:cubicBezTo>
                  <a:pt x="4169728" y="157650"/>
                  <a:pt x="4439603" y="557065"/>
                  <a:pt x="4652963" y="313225"/>
                </a:cubicBezTo>
                <a:cubicBezTo>
                  <a:pt x="4907598" y="21760"/>
                  <a:pt x="5131117" y="-3640"/>
                  <a:pt x="5383848" y="65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任意多边形: 形状 19">
            <a:extLst>
              <a:ext uri="{FF2B5EF4-FFF2-40B4-BE49-F238E27FC236}">
                <a16:creationId xmlns:a16="http://schemas.microsoft.com/office/drawing/2014/main" id="{4EDF7036-E22A-470B-8546-3EAC0603C824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220450" y="5811838"/>
            <a:ext cx="171450" cy="120650"/>
          </a:xfrm>
          <a:custGeom>
            <a:avLst/>
            <a:gdLst>
              <a:gd name="T0" fmla="*/ 5287 w 171450"/>
              <a:gd name="T1" fmla="*/ 51261 h 120650"/>
              <a:gd name="T2" fmla="*/ 96726 w 171450"/>
              <a:gd name="T3" fmla="*/ 5540 h 120650"/>
              <a:gd name="T4" fmla="*/ 168482 w 171450"/>
              <a:gd name="T5" fmla="*/ 70945 h 120650"/>
              <a:gd name="T6" fmla="*/ 77043 w 171450"/>
              <a:gd name="T7" fmla="*/ 116665 h 120650"/>
              <a:gd name="T8" fmla="*/ 5287 w 171450"/>
              <a:gd name="T9" fmla="*/ 51261 h 12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1450" h="120650">
                <a:moveTo>
                  <a:pt x="5287" y="51261"/>
                </a:moveTo>
                <a:cubicBezTo>
                  <a:pt x="11002" y="20781"/>
                  <a:pt x="51643" y="461"/>
                  <a:pt x="96727" y="5540"/>
                </a:cubicBezTo>
                <a:cubicBezTo>
                  <a:pt x="141812" y="11256"/>
                  <a:pt x="173562" y="40465"/>
                  <a:pt x="168483" y="70945"/>
                </a:cubicBezTo>
                <a:cubicBezTo>
                  <a:pt x="162768" y="101425"/>
                  <a:pt x="122127" y="121745"/>
                  <a:pt x="77043" y="116665"/>
                </a:cubicBezTo>
                <a:cubicBezTo>
                  <a:pt x="32593" y="110950"/>
                  <a:pt x="208" y="81740"/>
                  <a:pt x="5287" y="512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任意多边形: 形状 20">
            <a:extLst>
              <a:ext uri="{FF2B5EF4-FFF2-40B4-BE49-F238E27FC236}">
                <a16:creationId xmlns:a16="http://schemas.microsoft.com/office/drawing/2014/main" id="{37E70672-1F42-4D7A-8ED2-6F91E4F0593B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183938" y="5718175"/>
            <a:ext cx="107950" cy="76200"/>
          </a:xfrm>
          <a:custGeom>
            <a:avLst/>
            <a:gdLst>
              <a:gd name="T0" fmla="*/ 5234 w 107950"/>
              <a:gd name="T1" fmla="*/ 33190 h 76200"/>
              <a:gd name="T2" fmla="*/ 61116 w 107950"/>
              <a:gd name="T3" fmla="*/ 5249 h 76200"/>
              <a:gd name="T4" fmla="*/ 104931 w 107950"/>
              <a:gd name="T5" fmla="*/ 45254 h 76200"/>
              <a:gd name="T6" fmla="*/ 49049 w 107950"/>
              <a:gd name="T7" fmla="*/ 73195 h 76200"/>
              <a:gd name="T8" fmla="*/ 5234 w 107950"/>
              <a:gd name="T9" fmla="*/ 33190 h 76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950" h="76200">
                <a:moveTo>
                  <a:pt x="5234" y="33190"/>
                </a:moveTo>
                <a:cubicBezTo>
                  <a:pt x="8409" y="14774"/>
                  <a:pt x="33809" y="2074"/>
                  <a:pt x="61115" y="5249"/>
                </a:cubicBezTo>
                <a:cubicBezTo>
                  <a:pt x="88420" y="8424"/>
                  <a:pt x="108105" y="26204"/>
                  <a:pt x="104930" y="45254"/>
                </a:cubicBezTo>
                <a:cubicBezTo>
                  <a:pt x="101755" y="63670"/>
                  <a:pt x="76355" y="76370"/>
                  <a:pt x="49049" y="73195"/>
                </a:cubicBezTo>
                <a:cubicBezTo>
                  <a:pt x="21109" y="69385"/>
                  <a:pt x="1424" y="51604"/>
                  <a:pt x="5234" y="331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任意多边形: 形状 21">
            <a:extLst>
              <a:ext uri="{FF2B5EF4-FFF2-40B4-BE49-F238E27FC236}">
                <a16:creationId xmlns:a16="http://schemas.microsoft.com/office/drawing/2014/main" id="{B317F638-6DAE-404F-9D25-76F61C2DD9A0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042650" y="5764213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1303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任意多边形: 形状 22">
            <a:extLst>
              <a:ext uri="{FF2B5EF4-FFF2-40B4-BE49-F238E27FC236}">
                <a16:creationId xmlns:a16="http://schemas.microsoft.com/office/drawing/2014/main" id="{626A77F3-B1ED-4187-A001-66357B1B419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899650" y="5970588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149" y="61303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任意多边形: 形状 23">
            <a:extLst>
              <a:ext uri="{FF2B5EF4-FFF2-40B4-BE49-F238E27FC236}">
                <a16:creationId xmlns:a16="http://schemas.microsoft.com/office/drawing/2014/main" id="{B8925232-9EA7-4CFA-AFD2-B0041D79A573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377238" y="5962650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2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149" y="61302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任意多边形: 形状 24">
            <a:extLst>
              <a:ext uri="{FF2B5EF4-FFF2-40B4-BE49-F238E27FC236}">
                <a16:creationId xmlns:a16="http://schemas.microsoft.com/office/drawing/2014/main" id="{F2302DB1-DFAB-4570-BF18-54E2837D0C63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235950" y="5900738"/>
            <a:ext cx="120650" cy="82550"/>
          </a:xfrm>
          <a:custGeom>
            <a:avLst/>
            <a:gdLst>
              <a:gd name="T0" fmla="*/ 4865 w 120650"/>
              <a:gd name="T1" fmla="*/ 46106 h 82550"/>
              <a:gd name="T2" fmla="*/ 59475 w 120650"/>
              <a:gd name="T3" fmla="*/ 4831 h 82550"/>
              <a:gd name="T4" fmla="*/ 120435 w 120650"/>
              <a:gd name="T5" fmla="*/ 41661 h 82550"/>
              <a:gd name="T6" fmla="*/ 65824 w 120650"/>
              <a:gd name="T7" fmla="*/ 82936 h 82550"/>
              <a:gd name="T8" fmla="*/ 4865 w 120650"/>
              <a:gd name="T9" fmla="*/ 46106 h 82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650" h="82550">
                <a:moveTo>
                  <a:pt x="4865" y="46106"/>
                </a:moveTo>
                <a:cubicBezTo>
                  <a:pt x="2961" y="24516"/>
                  <a:pt x="27725" y="6101"/>
                  <a:pt x="59475" y="4831"/>
                </a:cubicBezTo>
                <a:cubicBezTo>
                  <a:pt x="91225" y="3561"/>
                  <a:pt x="118531" y="20071"/>
                  <a:pt x="120436" y="41661"/>
                </a:cubicBezTo>
                <a:cubicBezTo>
                  <a:pt x="122340" y="63251"/>
                  <a:pt x="97575" y="81666"/>
                  <a:pt x="65825" y="82936"/>
                </a:cubicBezTo>
                <a:cubicBezTo>
                  <a:pt x="34075" y="84206"/>
                  <a:pt x="6771" y="67696"/>
                  <a:pt x="4865" y="46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843574B-EFC9-4C3C-854B-AD15B8A7C31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9412288" y="6237288"/>
            <a:ext cx="215900" cy="88900"/>
          </a:xfrm>
          <a:custGeom>
            <a:avLst/>
            <a:gdLst>
              <a:gd name="connsiteX0" fmla="*/ 213720 w 215900"/>
              <a:gd name="connsiteY0" fmla="*/ 24406 h 88900"/>
              <a:gd name="connsiteX1" fmla="*/ 124820 w 215900"/>
              <a:gd name="connsiteY1" fmla="*/ 86001 h 88900"/>
              <a:gd name="connsiteX2" fmla="*/ 4805 w 215900"/>
              <a:gd name="connsiteY2" fmla="*/ 13611 h 88900"/>
              <a:gd name="connsiteX3" fmla="*/ 90530 w 215900"/>
              <a:gd name="connsiteY3" fmla="*/ 33296 h 88900"/>
              <a:gd name="connsiteX4" fmla="*/ 213720 w 215900"/>
              <a:gd name="connsiteY4" fmla="*/ 24406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00" h="88900">
                <a:moveTo>
                  <a:pt x="213720" y="24406"/>
                </a:moveTo>
                <a:cubicBezTo>
                  <a:pt x="227055" y="73301"/>
                  <a:pt x="185145" y="86001"/>
                  <a:pt x="124820" y="86001"/>
                </a:cubicBezTo>
                <a:cubicBezTo>
                  <a:pt x="65130" y="86001"/>
                  <a:pt x="6710" y="40281"/>
                  <a:pt x="4805" y="13611"/>
                </a:cubicBezTo>
                <a:cubicBezTo>
                  <a:pt x="3535" y="-13059"/>
                  <a:pt x="30840" y="33931"/>
                  <a:pt x="90530" y="33296"/>
                </a:cubicBezTo>
                <a:cubicBezTo>
                  <a:pt x="150855" y="33296"/>
                  <a:pt x="200385" y="-24489"/>
                  <a:pt x="213720" y="2440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69D24BEB-7426-47B4-A78D-A554F511AC29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647238" y="6194425"/>
            <a:ext cx="88900" cy="63500"/>
          </a:xfrm>
          <a:custGeom>
            <a:avLst/>
            <a:gdLst>
              <a:gd name="connsiteX0" fmla="*/ 4829 w 88900"/>
              <a:gd name="connsiteY0" fmla="*/ 33998 h 63500"/>
              <a:gd name="connsiteX1" fmla="*/ 43564 w 88900"/>
              <a:gd name="connsiteY1" fmla="*/ 4788 h 63500"/>
              <a:gd name="connsiteX2" fmla="*/ 87379 w 88900"/>
              <a:gd name="connsiteY2" fmla="*/ 31458 h 63500"/>
              <a:gd name="connsiteX3" fmla="*/ 48644 w 88900"/>
              <a:gd name="connsiteY3" fmla="*/ 60668 h 63500"/>
              <a:gd name="connsiteX4" fmla="*/ 4829 w 88900"/>
              <a:gd name="connsiteY4" fmla="*/ 33998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2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1302"/>
                  <a:pt x="6099" y="49238"/>
                  <a:pt x="4829" y="3399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01570EEA-D283-4886-AF94-04BD27E709A1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-6350" y="5992813"/>
            <a:ext cx="12198350" cy="863600"/>
          </a:xfrm>
          <a:custGeom>
            <a:avLst/>
            <a:gdLst>
              <a:gd name="connsiteX0" fmla="*/ 5398 w 12198350"/>
              <a:gd name="connsiteY0" fmla="*/ 865086 h 863600"/>
              <a:gd name="connsiteX1" fmla="*/ 12197398 w 12198350"/>
              <a:gd name="connsiteY1" fmla="*/ 865086 h 863600"/>
              <a:gd name="connsiteX2" fmla="*/ 12197398 w 12198350"/>
              <a:gd name="connsiteY2" fmla="*/ 484721 h 863600"/>
              <a:gd name="connsiteX3" fmla="*/ 12197398 w 12198350"/>
              <a:gd name="connsiteY3" fmla="*/ 464401 h 863600"/>
              <a:gd name="connsiteX4" fmla="*/ 12197398 w 12198350"/>
              <a:gd name="connsiteY4" fmla="*/ 175476 h 863600"/>
              <a:gd name="connsiteX5" fmla="*/ 11770042 w 12198350"/>
              <a:gd name="connsiteY5" fmla="*/ 283426 h 863600"/>
              <a:gd name="connsiteX6" fmla="*/ 11380153 w 12198350"/>
              <a:gd name="connsiteY6" fmla="*/ 315811 h 863600"/>
              <a:gd name="connsiteX7" fmla="*/ 10974388 w 12198350"/>
              <a:gd name="connsiteY7" fmla="*/ 372961 h 863600"/>
              <a:gd name="connsiteX8" fmla="*/ 10478453 w 12198350"/>
              <a:gd name="connsiteY8" fmla="*/ 294221 h 863600"/>
              <a:gd name="connsiteX9" fmla="*/ 10253663 w 12198350"/>
              <a:gd name="connsiteY9" fmla="*/ 301841 h 863600"/>
              <a:gd name="connsiteX10" fmla="*/ 9733598 w 12198350"/>
              <a:gd name="connsiteY10" fmla="*/ 323431 h 863600"/>
              <a:gd name="connsiteX11" fmla="*/ 8666163 w 12198350"/>
              <a:gd name="connsiteY11" fmla="*/ 245326 h 863600"/>
              <a:gd name="connsiteX12" fmla="*/ 7688898 w 12198350"/>
              <a:gd name="connsiteY12" fmla="*/ 463766 h 863600"/>
              <a:gd name="connsiteX13" fmla="*/ 6817042 w 12198350"/>
              <a:gd name="connsiteY13" fmla="*/ 463766 h 863600"/>
              <a:gd name="connsiteX14" fmla="*/ 4925378 w 12198350"/>
              <a:gd name="connsiteY14" fmla="*/ 496151 h 863600"/>
              <a:gd name="connsiteX15" fmla="*/ 4569778 w 12198350"/>
              <a:gd name="connsiteY15" fmla="*/ 463766 h 863600"/>
              <a:gd name="connsiteX16" fmla="*/ 3616643 w 12198350"/>
              <a:gd name="connsiteY16" fmla="*/ 437731 h 863600"/>
              <a:gd name="connsiteX17" fmla="*/ 3553143 w 12198350"/>
              <a:gd name="connsiteY17" fmla="*/ 463766 h 863600"/>
              <a:gd name="connsiteX18" fmla="*/ 2814638 w 12198350"/>
              <a:gd name="connsiteY18" fmla="*/ 452971 h 863600"/>
              <a:gd name="connsiteX19" fmla="*/ 2090738 w 12198350"/>
              <a:gd name="connsiteY19" fmla="*/ 307556 h 863600"/>
              <a:gd name="connsiteX20" fmla="*/ 1264603 w 12198350"/>
              <a:gd name="connsiteY20" fmla="*/ 93561 h 863600"/>
              <a:gd name="connsiteX21" fmla="*/ 856298 w 12198350"/>
              <a:gd name="connsiteY21" fmla="*/ 94196 h 863600"/>
              <a:gd name="connsiteX22" fmla="*/ 113348 w 12198350"/>
              <a:gd name="connsiteY22" fmla="*/ 62446 h 863600"/>
              <a:gd name="connsiteX23" fmla="*/ 4763 w 12198350"/>
              <a:gd name="connsiteY23" fmla="*/ 94196 h 863600"/>
              <a:gd name="connsiteX24" fmla="*/ 4763 w 12198350"/>
              <a:gd name="connsiteY24" fmla="*/ 465036 h 863600"/>
              <a:gd name="connsiteX25" fmla="*/ 4763 w 12198350"/>
              <a:gd name="connsiteY25" fmla="*/ 480276 h 863600"/>
              <a:gd name="connsiteX26" fmla="*/ 4763 w 12198350"/>
              <a:gd name="connsiteY26" fmla="*/ 865086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8350" h="863600">
                <a:moveTo>
                  <a:pt x="5398" y="865086"/>
                </a:moveTo>
                <a:lnTo>
                  <a:pt x="12197398" y="865086"/>
                </a:lnTo>
                <a:lnTo>
                  <a:pt x="12197398" y="484721"/>
                </a:lnTo>
                <a:lnTo>
                  <a:pt x="12197398" y="464401"/>
                </a:lnTo>
                <a:lnTo>
                  <a:pt x="12197398" y="175476"/>
                </a:lnTo>
                <a:cubicBezTo>
                  <a:pt x="12039282" y="97371"/>
                  <a:pt x="11949748" y="101181"/>
                  <a:pt x="11770042" y="283426"/>
                </a:cubicBezTo>
                <a:cubicBezTo>
                  <a:pt x="11695748" y="358356"/>
                  <a:pt x="11541442" y="377406"/>
                  <a:pt x="11380153" y="315811"/>
                </a:cubicBezTo>
                <a:cubicBezTo>
                  <a:pt x="11140123" y="223736"/>
                  <a:pt x="11091863" y="432016"/>
                  <a:pt x="10974388" y="372961"/>
                </a:cubicBezTo>
                <a:cubicBezTo>
                  <a:pt x="10858817" y="314541"/>
                  <a:pt x="10653713" y="235166"/>
                  <a:pt x="10478453" y="294221"/>
                </a:cubicBezTo>
                <a:cubicBezTo>
                  <a:pt x="10400348" y="320256"/>
                  <a:pt x="10387013" y="329781"/>
                  <a:pt x="10253663" y="301841"/>
                </a:cubicBezTo>
                <a:cubicBezTo>
                  <a:pt x="10099357" y="269456"/>
                  <a:pt x="9985692" y="218656"/>
                  <a:pt x="9733598" y="323431"/>
                </a:cubicBezTo>
                <a:cubicBezTo>
                  <a:pt x="9414192" y="456146"/>
                  <a:pt x="9035732" y="374231"/>
                  <a:pt x="8666163" y="245326"/>
                </a:cubicBezTo>
                <a:cubicBezTo>
                  <a:pt x="8338503" y="131026"/>
                  <a:pt x="8221028" y="292951"/>
                  <a:pt x="7688898" y="463766"/>
                </a:cubicBezTo>
                <a:cubicBezTo>
                  <a:pt x="7426008" y="548221"/>
                  <a:pt x="7092633" y="534886"/>
                  <a:pt x="6817042" y="463766"/>
                </a:cubicBezTo>
                <a:cubicBezTo>
                  <a:pt x="6424613" y="362166"/>
                  <a:pt x="5698173" y="143091"/>
                  <a:pt x="4925378" y="496151"/>
                </a:cubicBezTo>
                <a:cubicBezTo>
                  <a:pt x="4852353" y="529171"/>
                  <a:pt x="4817428" y="578701"/>
                  <a:pt x="4569778" y="463766"/>
                </a:cubicBezTo>
                <a:cubicBezTo>
                  <a:pt x="4302443" y="339306"/>
                  <a:pt x="3814128" y="352006"/>
                  <a:pt x="3616643" y="437731"/>
                </a:cubicBezTo>
                <a:cubicBezTo>
                  <a:pt x="3595688" y="446621"/>
                  <a:pt x="3574732" y="455511"/>
                  <a:pt x="3553143" y="463766"/>
                </a:cubicBezTo>
                <a:cubicBezTo>
                  <a:pt x="3284538" y="526631"/>
                  <a:pt x="3092768" y="626326"/>
                  <a:pt x="2814638" y="452971"/>
                </a:cubicBezTo>
                <a:cubicBezTo>
                  <a:pt x="2456498" y="229451"/>
                  <a:pt x="2255203" y="448526"/>
                  <a:pt x="2090738" y="307556"/>
                </a:cubicBezTo>
                <a:cubicBezTo>
                  <a:pt x="1929448" y="169126"/>
                  <a:pt x="1624013" y="-25184"/>
                  <a:pt x="1264603" y="93561"/>
                </a:cubicBezTo>
                <a:cubicBezTo>
                  <a:pt x="1104583" y="146266"/>
                  <a:pt x="1073468" y="165951"/>
                  <a:pt x="856298" y="94196"/>
                </a:cubicBezTo>
                <a:cubicBezTo>
                  <a:pt x="604838" y="10376"/>
                  <a:pt x="434658" y="-41059"/>
                  <a:pt x="113348" y="62446"/>
                </a:cubicBezTo>
                <a:cubicBezTo>
                  <a:pt x="69533" y="76416"/>
                  <a:pt x="36513" y="87211"/>
                  <a:pt x="4763" y="94196"/>
                </a:cubicBezTo>
                <a:lnTo>
                  <a:pt x="4763" y="465036"/>
                </a:lnTo>
                <a:lnTo>
                  <a:pt x="4763" y="480276"/>
                </a:lnTo>
                <a:lnTo>
                  <a:pt x="4763" y="865086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25" name="任意多边形: 形状 28">
            <a:extLst>
              <a:ext uri="{FF2B5EF4-FFF2-40B4-BE49-F238E27FC236}">
                <a16:creationId xmlns:a16="http://schemas.microsoft.com/office/drawing/2014/main" id="{446AFF18-4665-4A91-B94A-D166C172DDEA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313488" y="6437313"/>
            <a:ext cx="165100" cy="95250"/>
          </a:xfrm>
          <a:custGeom>
            <a:avLst/>
            <a:gdLst>
              <a:gd name="T0" fmla="*/ 163285 w 165100"/>
              <a:gd name="T1" fmla="*/ 70047 h 95250"/>
              <a:gd name="T2" fmla="*/ 68035 w 165100"/>
              <a:gd name="T3" fmla="*/ 92272 h 95250"/>
              <a:gd name="T4" fmla="*/ 6440 w 165100"/>
              <a:gd name="T5" fmla="*/ 31311 h 95250"/>
              <a:gd name="T6" fmla="*/ 101690 w 165100"/>
              <a:gd name="T7" fmla="*/ 9086 h 95250"/>
              <a:gd name="T8" fmla="*/ 163285 w 165100"/>
              <a:gd name="T9" fmla="*/ 70047 h 95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100" h="95250">
                <a:moveTo>
                  <a:pt x="163285" y="70047"/>
                </a:moveTo>
                <a:cubicBezTo>
                  <a:pt x="153760" y="92906"/>
                  <a:pt x="111215" y="103066"/>
                  <a:pt x="68035" y="92272"/>
                </a:cubicBezTo>
                <a:cubicBezTo>
                  <a:pt x="24855" y="81476"/>
                  <a:pt x="-2450" y="54171"/>
                  <a:pt x="6440" y="31311"/>
                </a:cubicBezTo>
                <a:cubicBezTo>
                  <a:pt x="15965" y="8451"/>
                  <a:pt x="58510" y="-1709"/>
                  <a:pt x="101690" y="9086"/>
                </a:cubicBezTo>
                <a:cubicBezTo>
                  <a:pt x="145505" y="19881"/>
                  <a:pt x="172810" y="47186"/>
                  <a:pt x="163285" y="700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任意多边形: 形状 29">
            <a:extLst>
              <a:ext uri="{FF2B5EF4-FFF2-40B4-BE49-F238E27FC236}">
                <a16:creationId xmlns:a16="http://schemas.microsoft.com/office/drawing/2014/main" id="{5FD5F5D8-D5A8-4EC9-A01C-A5017993E7C2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394450" y="6570663"/>
            <a:ext cx="88900" cy="63500"/>
          </a:xfrm>
          <a:custGeom>
            <a:avLst/>
            <a:gdLst>
              <a:gd name="T0" fmla="*/ 89852 w 88900"/>
              <a:gd name="T1" fmla="*/ 34631 h 63500"/>
              <a:gd name="T2" fmla="*/ 46672 w 88900"/>
              <a:gd name="T3" fmla="*/ 61936 h 63500"/>
              <a:gd name="T4" fmla="*/ 4763 w 88900"/>
              <a:gd name="T5" fmla="*/ 32092 h 63500"/>
              <a:gd name="T6" fmla="*/ 47942 w 88900"/>
              <a:gd name="T7" fmla="*/ 4786 h 63500"/>
              <a:gd name="T8" fmla="*/ 89852 w 88900"/>
              <a:gd name="T9" fmla="*/ 34631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89852" y="34631"/>
                </a:moveTo>
                <a:cubicBezTo>
                  <a:pt x="89217" y="50506"/>
                  <a:pt x="70167" y="62571"/>
                  <a:pt x="46672" y="61936"/>
                </a:cubicBezTo>
                <a:cubicBezTo>
                  <a:pt x="23177" y="61302"/>
                  <a:pt x="4763" y="47967"/>
                  <a:pt x="4763" y="32092"/>
                </a:cubicBezTo>
                <a:cubicBezTo>
                  <a:pt x="5397" y="16217"/>
                  <a:pt x="24447" y="4152"/>
                  <a:pt x="47942" y="4786"/>
                </a:cubicBezTo>
                <a:cubicBezTo>
                  <a:pt x="71438" y="5421"/>
                  <a:pt x="90488" y="18756"/>
                  <a:pt x="89852" y="346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任意多边形: 形状 30">
            <a:extLst>
              <a:ext uri="{FF2B5EF4-FFF2-40B4-BE49-F238E27FC236}">
                <a16:creationId xmlns:a16="http://schemas.microsoft.com/office/drawing/2014/main" id="{5101FD31-8408-473E-9BB4-6D822CDF7F34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502400" y="6537325"/>
            <a:ext cx="82550" cy="50800"/>
          </a:xfrm>
          <a:custGeom>
            <a:avLst/>
            <a:gdLst>
              <a:gd name="T0" fmla="*/ 83287 w 82550"/>
              <a:gd name="T1" fmla="*/ 37485 h 50800"/>
              <a:gd name="T2" fmla="*/ 38836 w 82550"/>
              <a:gd name="T3" fmla="*/ 48914 h 50800"/>
              <a:gd name="T4" fmla="*/ 5181 w 82550"/>
              <a:gd name="T5" fmla="*/ 18435 h 50800"/>
              <a:gd name="T6" fmla="*/ 49632 w 82550"/>
              <a:gd name="T7" fmla="*/ 7005 h 50800"/>
              <a:gd name="T8" fmla="*/ 83287 w 82550"/>
              <a:gd name="T9" fmla="*/ 37485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550" h="50800">
                <a:moveTo>
                  <a:pt x="83286" y="37485"/>
                </a:moveTo>
                <a:cubicBezTo>
                  <a:pt x="80111" y="48914"/>
                  <a:pt x="60426" y="54630"/>
                  <a:pt x="38836" y="48914"/>
                </a:cubicBezTo>
                <a:cubicBezTo>
                  <a:pt x="17246" y="43835"/>
                  <a:pt x="2006" y="29864"/>
                  <a:pt x="5181" y="18435"/>
                </a:cubicBezTo>
                <a:cubicBezTo>
                  <a:pt x="8356" y="7005"/>
                  <a:pt x="28041" y="1289"/>
                  <a:pt x="49631" y="7005"/>
                </a:cubicBezTo>
                <a:cubicBezTo>
                  <a:pt x="71221" y="12085"/>
                  <a:pt x="86461" y="26055"/>
                  <a:pt x="83286" y="374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任意多边形: 形状 31">
            <a:extLst>
              <a:ext uri="{FF2B5EF4-FFF2-40B4-BE49-F238E27FC236}">
                <a16:creationId xmlns:a16="http://schemas.microsoft.com/office/drawing/2014/main" id="{0778DCB9-A564-4FD8-89CC-F25729AE4C17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74913" y="6442075"/>
            <a:ext cx="127000" cy="88900"/>
          </a:xfrm>
          <a:custGeom>
            <a:avLst/>
            <a:gdLst>
              <a:gd name="T0" fmla="*/ 123553 w 127000"/>
              <a:gd name="T1" fmla="*/ 48011 h 88900"/>
              <a:gd name="T2" fmla="*/ 61958 w 127000"/>
              <a:gd name="T3" fmla="*/ 85476 h 88900"/>
              <a:gd name="T4" fmla="*/ 4808 w 127000"/>
              <a:gd name="T5" fmla="*/ 42296 h 88900"/>
              <a:gd name="T6" fmla="*/ 66403 w 127000"/>
              <a:gd name="T7" fmla="*/ 4831 h 88900"/>
              <a:gd name="T8" fmla="*/ 123553 w 127000"/>
              <a:gd name="T9" fmla="*/ 48011 h 88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000" h="88900">
                <a:moveTo>
                  <a:pt x="123553" y="48011"/>
                </a:moveTo>
                <a:cubicBezTo>
                  <a:pt x="122283" y="70236"/>
                  <a:pt x="94978" y="86746"/>
                  <a:pt x="61958" y="85476"/>
                </a:cubicBezTo>
                <a:cubicBezTo>
                  <a:pt x="28938" y="84206"/>
                  <a:pt x="3538" y="64521"/>
                  <a:pt x="4808" y="42296"/>
                </a:cubicBezTo>
                <a:cubicBezTo>
                  <a:pt x="6078" y="20071"/>
                  <a:pt x="33383" y="3561"/>
                  <a:pt x="66403" y="4831"/>
                </a:cubicBezTo>
                <a:cubicBezTo>
                  <a:pt x="99423" y="6101"/>
                  <a:pt x="124823" y="25786"/>
                  <a:pt x="123553" y="480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任意多边形: 形状 32">
            <a:extLst>
              <a:ext uri="{FF2B5EF4-FFF2-40B4-BE49-F238E27FC236}">
                <a16:creationId xmlns:a16="http://schemas.microsoft.com/office/drawing/2014/main" id="{B392393C-D584-4F97-9C90-BFD8A969D091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624138" y="6507163"/>
            <a:ext cx="101600" cy="69850"/>
          </a:xfrm>
          <a:custGeom>
            <a:avLst/>
            <a:gdLst>
              <a:gd name="T0" fmla="*/ 96513 w 101600"/>
              <a:gd name="T1" fmla="*/ 45855 h 69850"/>
              <a:gd name="T2" fmla="*/ 41902 w 101600"/>
              <a:gd name="T3" fmla="*/ 68080 h 69850"/>
              <a:gd name="T4" fmla="*/ 5708 w 101600"/>
              <a:gd name="T5" fmla="*/ 28075 h 69850"/>
              <a:gd name="T6" fmla="*/ 60317 w 101600"/>
              <a:gd name="T7" fmla="*/ 5850 h 69850"/>
              <a:gd name="T8" fmla="*/ 96513 w 101600"/>
              <a:gd name="T9" fmla="*/ 45855 h 69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600" h="69850">
                <a:moveTo>
                  <a:pt x="96513" y="45855"/>
                </a:moveTo>
                <a:cubicBezTo>
                  <a:pt x="91433" y="63000"/>
                  <a:pt x="66667" y="72525"/>
                  <a:pt x="41902" y="68080"/>
                </a:cubicBezTo>
                <a:cubicBezTo>
                  <a:pt x="16502" y="63000"/>
                  <a:pt x="627" y="45221"/>
                  <a:pt x="5708" y="28075"/>
                </a:cubicBezTo>
                <a:cubicBezTo>
                  <a:pt x="10788" y="10930"/>
                  <a:pt x="35552" y="1405"/>
                  <a:pt x="60317" y="5850"/>
                </a:cubicBezTo>
                <a:cubicBezTo>
                  <a:pt x="85717" y="10930"/>
                  <a:pt x="101592" y="28710"/>
                  <a:pt x="96513" y="458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任意多边形: 形状 33">
            <a:extLst>
              <a:ext uri="{FF2B5EF4-FFF2-40B4-BE49-F238E27FC236}">
                <a16:creationId xmlns:a16="http://schemas.microsoft.com/office/drawing/2014/main" id="{7DD399C6-31F1-43A8-BD66-268210D875F9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0420350" y="6335713"/>
            <a:ext cx="88900" cy="63500"/>
          </a:xfrm>
          <a:custGeom>
            <a:avLst/>
            <a:gdLst>
              <a:gd name="T0" fmla="*/ 4829 w 88900"/>
              <a:gd name="T1" fmla="*/ 33998 h 63500"/>
              <a:gd name="T2" fmla="*/ 43564 w 88900"/>
              <a:gd name="T3" fmla="*/ 4788 h 63500"/>
              <a:gd name="T4" fmla="*/ 87379 w 88900"/>
              <a:gd name="T5" fmla="*/ 31458 h 63500"/>
              <a:gd name="T6" fmla="*/ 48644 w 88900"/>
              <a:gd name="T7" fmla="*/ 60668 h 63500"/>
              <a:gd name="T8" fmla="*/ 4829 w 88900"/>
              <a:gd name="T9" fmla="*/ 33998 h 63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63500">
                <a:moveTo>
                  <a:pt x="4829" y="33998"/>
                </a:moveTo>
                <a:cubicBezTo>
                  <a:pt x="3559" y="18758"/>
                  <a:pt x="20704" y="5423"/>
                  <a:pt x="43564" y="4788"/>
                </a:cubicBezTo>
                <a:cubicBezTo>
                  <a:pt x="66424" y="4153"/>
                  <a:pt x="85474" y="15583"/>
                  <a:pt x="87379" y="31458"/>
                </a:cubicBezTo>
                <a:cubicBezTo>
                  <a:pt x="88649" y="46698"/>
                  <a:pt x="71504" y="60033"/>
                  <a:pt x="48644" y="60668"/>
                </a:cubicBezTo>
                <a:cubicBezTo>
                  <a:pt x="25784" y="60668"/>
                  <a:pt x="6099" y="49238"/>
                  <a:pt x="4829" y="339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任意多边形: 形状 34">
            <a:extLst>
              <a:ext uri="{FF2B5EF4-FFF2-40B4-BE49-F238E27FC236}">
                <a16:creationId xmlns:a16="http://schemas.microsoft.com/office/drawing/2014/main" id="{15ADA9D3-1DA1-4CF2-ACAF-190A9A3C1D71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0526713" y="6392863"/>
            <a:ext cx="63500" cy="44450"/>
          </a:xfrm>
          <a:custGeom>
            <a:avLst/>
            <a:gdLst>
              <a:gd name="T0" fmla="*/ 4789 w 63500"/>
              <a:gd name="T1" fmla="*/ 23849 h 44450"/>
              <a:gd name="T2" fmla="*/ 30189 w 63500"/>
              <a:gd name="T3" fmla="*/ 4799 h 44450"/>
              <a:gd name="T4" fmla="*/ 58764 w 63500"/>
              <a:gd name="T5" fmla="*/ 21944 h 44450"/>
              <a:gd name="T6" fmla="*/ 33364 w 63500"/>
              <a:gd name="T7" fmla="*/ 40994 h 44450"/>
              <a:gd name="T8" fmla="*/ 4789 w 63500"/>
              <a:gd name="T9" fmla="*/ 23849 h 444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00" h="44450">
                <a:moveTo>
                  <a:pt x="4789" y="23849"/>
                </a:moveTo>
                <a:cubicBezTo>
                  <a:pt x="4154" y="13689"/>
                  <a:pt x="14949" y="5434"/>
                  <a:pt x="30189" y="4799"/>
                </a:cubicBezTo>
                <a:cubicBezTo>
                  <a:pt x="44794" y="4164"/>
                  <a:pt x="57494" y="11784"/>
                  <a:pt x="58764" y="21944"/>
                </a:cubicBezTo>
                <a:cubicBezTo>
                  <a:pt x="59399" y="32104"/>
                  <a:pt x="48604" y="40359"/>
                  <a:pt x="33364" y="40994"/>
                </a:cubicBezTo>
                <a:cubicBezTo>
                  <a:pt x="18759" y="40994"/>
                  <a:pt x="6059" y="33374"/>
                  <a:pt x="4789" y="238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3A8E1467-9233-4BDE-BDF4-9A921AB485A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-4763" y="3830638"/>
            <a:ext cx="3987801" cy="990600"/>
          </a:xfrm>
          <a:custGeom>
            <a:avLst/>
            <a:gdLst>
              <a:gd name="connsiteX0" fmla="*/ 4763 w 3987800"/>
              <a:gd name="connsiteY0" fmla="*/ 991009 h 990600"/>
              <a:gd name="connsiteX1" fmla="*/ 4763 w 3987800"/>
              <a:gd name="connsiteY1" fmla="*/ 74069 h 990600"/>
              <a:gd name="connsiteX2" fmla="*/ 695008 w 3987800"/>
              <a:gd name="connsiteY2" fmla="*/ 267109 h 990600"/>
              <a:gd name="connsiteX3" fmla="*/ 910273 w 3987800"/>
              <a:gd name="connsiteY3" fmla="*/ 288064 h 990600"/>
              <a:gd name="connsiteX4" fmla="*/ 1877378 w 3987800"/>
              <a:gd name="connsiteY4" fmla="*/ 405539 h 990600"/>
              <a:gd name="connsiteX5" fmla="*/ 2295843 w 3987800"/>
              <a:gd name="connsiteY5" fmla="*/ 571909 h 990600"/>
              <a:gd name="connsiteX6" fmla="*/ 2558733 w 3987800"/>
              <a:gd name="connsiteY6" fmla="*/ 703354 h 990600"/>
              <a:gd name="connsiteX7" fmla="*/ 2837498 w 3987800"/>
              <a:gd name="connsiteY7" fmla="*/ 710974 h 990600"/>
              <a:gd name="connsiteX8" fmla="*/ 3168333 w 3987800"/>
              <a:gd name="connsiteY8" fmla="*/ 685574 h 990600"/>
              <a:gd name="connsiteX9" fmla="*/ 3304222 w 3987800"/>
              <a:gd name="connsiteY9" fmla="*/ 747169 h 990600"/>
              <a:gd name="connsiteX10" fmla="*/ 3559493 w 3987800"/>
              <a:gd name="connsiteY10" fmla="*/ 836704 h 990600"/>
              <a:gd name="connsiteX11" fmla="*/ 3647122 w 3987800"/>
              <a:gd name="connsiteY11" fmla="*/ 900839 h 990600"/>
              <a:gd name="connsiteX12" fmla="*/ 3984943 w 3987800"/>
              <a:gd name="connsiteY12" fmla="*/ 991009 h 990600"/>
              <a:gd name="connsiteX13" fmla="*/ 4763 w 3987800"/>
              <a:gd name="connsiteY13" fmla="*/ 991009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87800" h="990600">
                <a:moveTo>
                  <a:pt x="4763" y="991009"/>
                </a:moveTo>
                <a:lnTo>
                  <a:pt x="4763" y="74069"/>
                </a:lnTo>
                <a:cubicBezTo>
                  <a:pt x="180023" y="212499"/>
                  <a:pt x="357823" y="-273911"/>
                  <a:pt x="695008" y="267109"/>
                </a:cubicBezTo>
                <a:cubicBezTo>
                  <a:pt x="720408" y="307749"/>
                  <a:pt x="833438" y="345214"/>
                  <a:pt x="910273" y="288064"/>
                </a:cubicBezTo>
                <a:cubicBezTo>
                  <a:pt x="1300163" y="-2131"/>
                  <a:pt x="1573213" y="-18006"/>
                  <a:pt x="1877378" y="405539"/>
                </a:cubicBezTo>
                <a:cubicBezTo>
                  <a:pt x="1926908" y="474754"/>
                  <a:pt x="2234883" y="446179"/>
                  <a:pt x="2295843" y="571909"/>
                </a:cubicBezTo>
                <a:cubicBezTo>
                  <a:pt x="2358073" y="701449"/>
                  <a:pt x="2439353" y="771934"/>
                  <a:pt x="2558733" y="703354"/>
                </a:cubicBezTo>
                <a:cubicBezTo>
                  <a:pt x="2736533" y="601119"/>
                  <a:pt x="2746058" y="784634"/>
                  <a:pt x="2837498" y="710974"/>
                </a:cubicBezTo>
                <a:cubicBezTo>
                  <a:pt x="2927668" y="638584"/>
                  <a:pt x="3079433" y="548414"/>
                  <a:pt x="3168333" y="685574"/>
                </a:cubicBezTo>
                <a:cubicBezTo>
                  <a:pt x="3207703" y="746534"/>
                  <a:pt x="3212783" y="764949"/>
                  <a:pt x="3304222" y="747169"/>
                </a:cubicBezTo>
                <a:cubicBezTo>
                  <a:pt x="3409633" y="726214"/>
                  <a:pt x="3480118" y="716054"/>
                  <a:pt x="3559493" y="836704"/>
                </a:cubicBezTo>
                <a:cubicBezTo>
                  <a:pt x="3587433" y="878614"/>
                  <a:pt x="3596958" y="895124"/>
                  <a:pt x="3647122" y="900839"/>
                </a:cubicBezTo>
                <a:cubicBezTo>
                  <a:pt x="3748088" y="912904"/>
                  <a:pt x="3937318" y="853849"/>
                  <a:pt x="3984943" y="991009"/>
                </a:cubicBezTo>
                <a:lnTo>
                  <a:pt x="4763" y="991009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0C6E169F-504A-41AF-A60B-D7885FAF7315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8263" y="1844675"/>
            <a:ext cx="2178050" cy="3308350"/>
          </a:xfrm>
          <a:custGeom>
            <a:avLst/>
            <a:gdLst>
              <a:gd name="connsiteX0" fmla="*/ 1257618 w 2178050"/>
              <a:gd name="connsiteY0" fmla="*/ 1235392 h 3308350"/>
              <a:gd name="connsiteX1" fmla="*/ 1251903 w 2178050"/>
              <a:gd name="connsiteY1" fmla="*/ 1276032 h 3308350"/>
              <a:gd name="connsiteX2" fmla="*/ 1243648 w 2178050"/>
              <a:gd name="connsiteY2" fmla="*/ 1229042 h 3308350"/>
              <a:gd name="connsiteX3" fmla="*/ 1247458 w 2178050"/>
              <a:gd name="connsiteY3" fmla="*/ 1194753 h 3308350"/>
              <a:gd name="connsiteX4" fmla="*/ 1251903 w 2178050"/>
              <a:gd name="connsiteY4" fmla="*/ 1183322 h 3308350"/>
              <a:gd name="connsiteX5" fmla="*/ 1257618 w 2178050"/>
              <a:gd name="connsiteY5" fmla="*/ 1235392 h 3308350"/>
              <a:gd name="connsiteX6" fmla="*/ 1257618 w 2178050"/>
              <a:gd name="connsiteY6" fmla="*/ 1235392 h 3308350"/>
              <a:gd name="connsiteX7" fmla="*/ 1725612 w 2178050"/>
              <a:gd name="connsiteY7" fmla="*/ 1148397 h 3308350"/>
              <a:gd name="connsiteX8" fmla="*/ 1725612 w 2178050"/>
              <a:gd name="connsiteY8" fmla="*/ 1148397 h 3308350"/>
              <a:gd name="connsiteX9" fmla="*/ 2112963 w 2178050"/>
              <a:gd name="connsiteY9" fmla="*/ 1411922 h 3308350"/>
              <a:gd name="connsiteX10" fmla="*/ 1594168 w 2178050"/>
              <a:gd name="connsiteY10" fmla="*/ 1082357 h 3308350"/>
              <a:gd name="connsiteX11" fmla="*/ 1410018 w 2178050"/>
              <a:gd name="connsiteY11" fmla="*/ 1016317 h 3308350"/>
              <a:gd name="connsiteX12" fmla="*/ 1381443 w 2178050"/>
              <a:gd name="connsiteY12" fmla="*/ 1001077 h 3308350"/>
              <a:gd name="connsiteX13" fmla="*/ 1382078 w 2178050"/>
              <a:gd name="connsiteY13" fmla="*/ 998538 h 3308350"/>
              <a:gd name="connsiteX14" fmla="*/ 1378903 w 2178050"/>
              <a:gd name="connsiteY14" fmla="*/ 999807 h 3308350"/>
              <a:gd name="connsiteX15" fmla="*/ 1304608 w 2178050"/>
              <a:gd name="connsiteY15" fmla="*/ 967422 h 3308350"/>
              <a:gd name="connsiteX16" fmla="*/ 1514158 w 2178050"/>
              <a:gd name="connsiteY16" fmla="*/ 1009332 h 3308350"/>
              <a:gd name="connsiteX17" fmla="*/ 1335088 w 2178050"/>
              <a:gd name="connsiteY17" fmla="*/ 910272 h 3308350"/>
              <a:gd name="connsiteX18" fmla="*/ 1528128 w 2178050"/>
              <a:gd name="connsiteY18" fmla="*/ 978852 h 3308350"/>
              <a:gd name="connsiteX19" fmla="*/ 1413828 w 2178050"/>
              <a:gd name="connsiteY19" fmla="*/ 874713 h 3308350"/>
              <a:gd name="connsiteX20" fmla="*/ 1574483 w 2178050"/>
              <a:gd name="connsiteY20" fmla="*/ 949007 h 3308350"/>
              <a:gd name="connsiteX21" fmla="*/ 1465898 w 2178050"/>
              <a:gd name="connsiteY21" fmla="*/ 846772 h 3308350"/>
              <a:gd name="connsiteX22" fmla="*/ 1641793 w 2178050"/>
              <a:gd name="connsiteY22" fmla="*/ 937577 h 3308350"/>
              <a:gd name="connsiteX23" fmla="*/ 1474788 w 2178050"/>
              <a:gd name="connsiteY23" fmla="*/ 810577 h 3308350"/>
              <a:gd name="connsiteX24" fmla="*/ 1650048 w 2178050"/>
              <a:gd name="connsiteY24" fmla="*/ 893127 h 3308350"/>
              <a:gd name="connsiteX25" fmla="*/ 1544003 w 2178050"/>
              <a:gd name="connsiteY25" fmla="*/ 801688 h 3308350"/>
              <a:gd name="connsiteX26" fmla="*/ 1683068 w 2178050"/>
              <a:gd name="connsiteY26" fmla="*/ 874077 h 3308350"/>
              <a:gd name="connsiteX27" fmla="*/ 1578928 w 2178050"/>
              <a:gd name="connsiteY27" fmla="*/ 782002 h 3308350"/>
              <a:gd name="connsiteX28" fmla="*/ 1719262 w 2178050"/>
              <a:gd name="connsiteY28" fmla="*/ 841692 h 3308350"/>
              <a:gd name="connsiteX29" fmla="*/ 1590993 w 2178050"/>
              <a:gd name="connsiteY29" fmla="*/ 736917 h 3308350"/>
              <a:gd name="connsiteX30" fmla="*/ 1803083 w 2178050"/>
              <a:gd name="connsiteY30" fmla="*/ 846138 h 3308350"/>
              <a:gd name="connsiteX31" fmla="*/ 1651318 w 2178050"/>
              <a:gd name="connsiteY31" fmla="*/ 714057 h 3308350"/>
              <a:gd name="connsiteX32" fmla="*/ 1852612 w 2178050"/>
              <a:gd name="connsiteY32" fmla="*/ 796607 h 3308350"/>
              <a:gd name="connsiteX33" fmla="*/ 1680528 w 2178050"/>
              <a:gd name="connsiteY33" fmla="*/ 660717 h 3308350"/>
              <a:gd name="connsiteX34" fmla="*/ 1952943 w 2178050"/>
              <a:gd name="connsiteY34" fmla="*/ 791527 h 3308350"/>
              <a:gd name="connsiteX35" fmla="*/ 1752918 w 2178050"/>
              <a:gd name="connsiteY35" fmla="*/ 627697 h 3308350"/>
              <a:gd name="connsiteX36" fmla="*/ 2010728 w 2178050"/>
              <a:gd name="connsiteY36" fmla="*/ 770572 h 3308350"/>
              <a:gd name="connsiteX37" fmla="*/ 1812608 w 2178050"/>
              <a:gd name="connsiteY37" fmla="*/ 602297 h 3308350"/>
              <a:gd name="connsiteX38" fmla="*/ 2093278 w 2178050"/>
              <a:gd name="connsiteY38" fmla="*/ 757872 h 3308350"/>
              <a:gd name="connsiteX39" fmla="*/ 1910398 w 2178050"/>
              <a:gd name="connsiteY39" fmla="*/ 598488 h 3308350"/>
              <a:gd name="connsiteX40" fmla="*/ 2174558 w 2178050"/>
              <a:gd name="connsiteY40" fmla="*/ 752157 h 3308350"/>
              <a:gd name="connsiteX41" fmla="*/ 1767523 w 2178050"/>
              <a:gd name="connsiteY41" fmla="*/ 523557 h 3308350"/>
              <a:gd name="connsiteX42" fmla="*/ 1281748 w 2178050"/>
              <a:gd name="connsiteY42" fmla="*/ 853122 h 3308350"/>
              <a:gd name="connsiteX43" fmla="*/ 1124268 w 2178050"/>
              <a:gd name="connsiteY43" fmla="*/ 33338 h 3308350"/>
              <a:gd name="connsiteX44" fmla="*/ 1278573 w 2178050"/>
              <a:gd name="connsiteY44" fmla="*/ 601027 h 3308350"/>
              <a:gd name="connsiteX45" fmla="*/ 1215708 w 2178050"/>
              <a:gd name="connsiteY45" fmla="*/ 269557 h 3308350"/>
              <a:gd name="connsiteX46" fmla="*/ 959803 w 2178050"/>
              <a:gd name="connsiteY46" fmla="*/ 4763 h 3308350"/>
              <a:gd name="connsiteX47" fmla="*/ 1130618 w 2178050"/>
              <a:gd name="connsiteY47" fmla="*/ 186372 h 3308350"/>
              <a:gd name="connsiteX48" fmla="*/ 989647 w 2178050"/>
              <a:gd name="connsiteY48" fmla="*/ 82867 h 3308350"/>
              <a:gd name="connsiteX49" fmla="*/ 1169353 w 2178050"/>
              <a:gd name="connsiteY49" fmla="*/ 278447 h 3308350"/>
              <a:gd name="connsiteX50" fmla="*/ 1014413 w 2178050"/>
              <a:gd name="connsiteY50" fmla="*/ 165417 h 3308350"/>
              <a:gd name="connsiteX51" fmla="*/ 1145858 w 2178050"/>
              <a:gd name="connsiteY51" fmla="*/ 327342 h 3308350"/>
              <a:gd name="connsiteX52" fmla="*/ 1020763 w 2178050"/>
              <a:gd name="connsiteY52" fmla="*/ 228917 h 3308350"/>
              <a:gd name="connsiteX53" fmla="*/ 1172528 w 2178050"/>
              <a:gd name="connsiteY53" fmla="*/ 432752 h 3308350"/>
              <a:gd name="connsiteX54" fmla="*/ 1001078 w 2178050"/>
              <a:gd name="connsiteY54" fmla="*/ 339407 h 3308350"/>
              <a:gd name="connsiteX55" fmla="*/ 1183323 w 2178050"/>
              <a:gd name="connsiteY55" fmla="*/ 524827 h 3308350"/>
              <a:gd name="connsiteX56" fmla="*/ 989647 w 2178050"/>
              <a:gd name="connsiteY56" fmla="*/ 397192 h 3308350"/>
              <a:gd name="connsiteX57" fmla="*/ 1189673 w 2178050"/>
              <a:gd name="connsiteY57" fmla="*/ 590232 h 3308350"/>
              <a:gd name="connsiteX58" fmla="*/ 973138 w 2178050"/>
              <a:gd name="connsiteY58" fmla="*/ 453072 h 3308350"/>
              <a:gd name="connsiteX59" fmla="*/ 1156653 w 2178050"/>
              <a:gd name="connsiteY59" fmla="*/ 621982 h 3308350"/>
              <a:gd name="connsiteX60" fmla="*/ 995363 w 2178050"/>
              <a:gd name="connsiteY60" fmla="*/ 521017 h 3308350"/>
              <a:gd name="connsiteX61" fmla="*/ 1154748 w 2178050"/>
              <a:gd name="connsiteY61" fmla="*/ 663257 h 3308350"/>
              <a:gd name="connsiteX62" fmla="*/ 1000443 w 2178050"/>
              <a:gd name="connsiteY62" fmla="*/ 547688 h 3308350"/>
              <a:gd name="connsiteX63" fmla="*/ 1177608 w 2178050"/>
              <a:gd name="connsiteY63" fmla="*/ 731202 h 3308350"/>
              <a:gd name="connsiteX64" fmla="*/ 971233 w 2178050"/>
              <a:gd name="connsiteY64" fmla="*/ 552767 h 3308350"/>
              <a:gd name="connsiteX65" fmla="*/ 1135063 w 2178050"/>
              <a:gd name="connsiteY65" fmla="*/ 754697 h 3308350"/>
              <a:gd name="connsiteX66" fmla="*/ 997903 w 2178050"/>
              <a:gd name="connsiteY66" fmla="*/ 638492 h 3308350"/>
              <a:gd name="connsiteX67" fmla="*/ 1147763 w 2178050"/>
              <a:gd name="connsiteY67" fmla="*/ 816927 h 3308350"/>
              <a:gd name="connsiteX68" fmla="*/ 999172 w 2178050"/>
              <a:gd name="connsiteY68" fmla="*/ 689292 h 3308350"/>
              <a:gd name="connsiteX69" fmla="*/ 1199833 w 2178050"/>
              <a:gd name="connsiteY69" fmla="*/ 913447 h 3308350"/>
              <a:gd name="connsiteX70" fmla="*/ 978218 w 2178050"/>
              <a:gd name="connsiteY70" fmla="*/ 716597 h 3308350"/>
              <a:gd name="connsiteX71" fmla="*/ 1096963 w 2178050"/>
              <a:gd name="connsiteY71" fmla="*/ 847407 h 3308350"/>
              <a:gd name="connsiteX72" fmla="*/ 1063308 w 2178050"/>
              <a:gd name="connsiteY72" fmla="*/ 840422 h 3308350"/>
              <a:gd name="connsiteX73" fmla="*/ 1065213 w 2178050"/>
              <a:gd name="connsiteY73" fmla="*/ 846772 h 3308350"/>
              <a:gd name="connsiteX74" fmla="*/ 1037908 w 2178050"/>
              <a:gd name="connsiteY74" fmla="*/ 823277 h 3308350"/>
              <a:gd name="connsiteX75" fmla="*/ 735648 w 2178050"/>
              <a:gd name="connsiteY75" fmla="*/ 516572 h 3308350"/>
              <a:gd name="connsiteX76" fmla="*/ 295593 w 2178050"/>
              <a:gd name="connsiteY76" fmla="*/ 397192 h 3308350"/>
              <a:gd name="connsiteX77" fmla="*/ 596583 w 2178050"/>
              <a:gd name="connsiteY77" fmla="*/ 466407 h 3308350"/>
              <a:gd name="connsiteX78" fmla="*/ 368618 w 2178050"/>
              <a:gd name="connsiteY78" fmla="*/ 447992 h 3308350"/>
              <a:gd name="connsiteX79" fmla="*/ 685483 w 2178050"/>
              <a:gd name="connsiteY79" fmla="*/ 524827 h 3308350"/>
              <a:gd name="connsiteX80" fmla="*/ 437833 w 2178050"/>
              <a:gd name="connsiteY80" fmla="*/ 490538 h 3308350"/>
              <a:gd name="connsiteX81" fmla="*/ 718503 w 2178050"/>
              <a:gd name="connsiteY81" fmla="*/ 570547 h 3308350"/>
              <a:gd name="connsiteX82" fmla="*/ 536893 w 2178050"/>
              <a:gd name="connsiteY82" fmla="*/ 550227 h 3308350"/>
              <a:gd name="connsiteX83" fmla="*/ 800418 w 2178050"/>
              <a:gd name="connsiteY83" fmla="*/ 635317 h 3308350"/>
              <a:gd name="connsiteX84" fmla="*/ 644843 w 2178050"/>
              <a:gd name="connsiteY84" fmla="*/ 635317 h 3308350"/>
              <a:gd name="connsiteX85" fmla="*/ 871538 w 2178050"/>
              <a:gd name="connsiteY85" fmla="*/ 704532 h 3308350"/>
              <a:gd name="connsiteX86" fmla="*/ 673418 w 2178050"/>
              <a:gd name="connsiteY86" fmla="*/ 684847 h 3308350"/>
              <a:gd name="connsiteX87" fmla="*/ 902018 w 2178050"/>
              <a:gd name="connsiteY87" fmla="*/ 755967 h 3308350"/>
              <a:gd name="connsiteX88" fmla="*/ 696913 w 2178050"/>
              <a:gd name="connsiteY88" fmla="*/ 735013 h 3308350"/>
              <a:gd name="connsiteX89" fmla="*/ 895668 w 2178050"/>
              <a:gd name="connsiteY89" fmla="*/ 792797 h 3308350"/>
              <a:gd name="connsiteX90" fmla="*/ 749618 w 2178050"/>
              <a:gd name="connsiteY90" fmla="*/ 785813 h 3308350"/>
              <a:gd name="connsiteX91" fmla="*/ 922338 w 2178050"/>
              <a:gd name="connsiteY91" fmla="*/ 832802 h 3308350"/>
              <a:gd name="connsiteX92" fmla="*/ 770572 w 2178050"/>
              <a:gd name="connsiteY92" fmla="*/ 805497 h 3308350"/>
              <a:gd name="connsiteX93" fmla="*/ 983297 w 2178050"/>
              <a:gd name="connsiteY93" fmla="*/ 878522 h 3308350"/>
              <a:gd name="connsiteX94" fmla="*/ 750253 w 2178050"/>
              <a:gd name="connsiteY94" fmla="*/ 822007 h 3308350"/>
              <a:gd name="connsiteX95" fmla="*/ 966153 w 2178050"/>
              <a:gd name="connsiteY95" fmla="*/ 912177 h 3308350"/>
              <a:gd name="connsiteX96" fmla="*/ 825818 w 2178050"/>
              <a:gd name="connsiteY96" fmla="*/ 873442 h 3308350"/>
              <a:gd name="connsiteX97" fmla="*/ 928688 w 2178050"/>
              <a:gd name="connsiteY97" fmla="*/ 911542 h 3308350"/>
              <a:gd name="connsiteX98" fmla="*/ 373698 w 2178050"/>
              <a:gd name="connsiteY98" fmla="*/ 943292 h 3308350"/>
              <a:gd name="connsiteX99" fmla="*/ 4763 w 2178050"/>
              <a:gd name="connsiteY99" fmla="*/ 1238567 h 3308350"/>
              <a:gd name="connsiteX100" fmla="*/ 236538 w 2178050"/>
              <a:gd name="connsiteY100" fmla="*/ 1043622 h 3308350"/>
              <a:gd name="connsiteX101" fmla="*/ 65087 w 2178050"/>
              <a:gd name="connsiteY101" fmla="*/ 1257617 h 3308350"/>
              <a:gd name="connsiteX102" fmla="*/ 327978 w 2178050"/>
              <a:gd name="connsiteY102" fmla="*/ 1020763 h 3308350"/>
              <a:gd name="connsiteX103" fmla="*/ 143828 w 2178050"/>
              <a:gd name="connsiteY103" fmla="*/ 1228407 h 3308350"/>
              <a:gd name="connsiteX104" fmla="*/ 387033 w 2178050"/>
              <a:gd name="connsiteY104" fmla="*/ 1024572 h 3308350"/>
              <a:gd name="connsiteX105" fmla="*/ 193992 w 2178050"/>
              <a:gd name="connsiteY105" fmla="*/ 1239203 h 3308350"/>
              <a:gd name="connsiteX106" fmla="*/ 478473 w 2178050"/>
              <a:gd name="connsiteY106" fmla="*/ 1019492 h 3308350"/>
              <a:gd name="connsiteX107" fmla="*/ 333693 w 2178050"/>
              <a:gd name="connsiteY107" fmla="*/ 1205547 h 3308350"/>
              <a:gd name="connsiteX108" fmla="*/ 581978 w 2178050"/>
              <a:gd name="connsiteY108" fmla="*/ 1006157 h 3308350"/>
              <a:gd name="connsiteX109" fmla="*/ 401002 w 2178050"/>
              <a:gd name="connsiteY109" fmla="*/ 1203642 h 3308350"/>
              <a:gd name="connsiteX110" fmla="*/ 685483 w 2178050"/>
              <a:gd name="connsiteY110" fmla="*/ 968692 h 3308350"/>
              <a:gd name="connsiteX111" fmla="*/ 465773 w 2178050"/>
              <a:gd name="connsiteY111" fmla="*/ 1198563 h 3308350"/>
              <a:gd name="connsiteX112" fmla="*/ 713423 w 2178050"/>
              <a:gd name="connsiteY112" fmla="*/ 999172 h 3308350"/>
              <a:gd name="connsiteX113" fmla="*/ 541973 w 2178050"/>
              <a:gd name="connsiteY113" fmla="*/ 1188403 h 3308350"/>
              <a:gd name="connsiteX114" fmla="*/ 764222 w 2178050"/>
              <a:gd name="connsiteY114" fmla="*/ 1004252 h 3308350"/>
              <a:gd name="connsiteX115" fmla="*/ 571183 w 2178050"/>
              <a:gd name="connsiteY115" fmla="*/ 1184592 h 3308350"/>
              <a:gd name="connsiteX116" fmla="*/ 840422 w 2178050"/>
              <a:gd name="connsiteY116" fmla="*/ 983932 h 3308350"/>
              <a:gd name="connsiteX117" fmla="*/ 573088 w 2178050"/>
              <a:gd name="connsiteY117" fmla="*/ 1213167 h 3308350"/>
              <a:gd name="connsiteX118" fmla="*/ 859472 w 2178050"/>
              <a:gd name="connsiteY118" fmla="*/ 1022032 h 3308350"/>
              <a:gd name="connsiteX119" fmla="*/ 687388 w 2178050"/>
              <a:gd name="connsiteY119" fmla="*/ 1156653 h 3308350"/>
              <a:gd name="connsiteX120" fmla="*/ 924243 w 2178050"/>
              <a:gd name="connsiteY120" fmla="*/ 1012507 h 3308350"/>
              <a:gd name="connsiteX121" fmla="*/ 924878 w 2178050"/>
              <a:gd name="connsiteY121" fmla="*/ 1012507 h 3308350"/>
              <a:gd name="connsiteX122" fmla="*/ 715963 w 2178050"/>
              <a:gd name="connsiteY122" fmla="*/ 1184592 h 3308350"/>
              <a:gd name="connsiteX123" fmla="*/ 946468 w 2178050"/>
              <a:gd name="connsiteY123" fmla="*/ 1023302 h 3308350"/>
              <a:gd name="connsiteX124" fmla="*/ 953453 w 2178050"/>
              <a:gd name="connsiteY124" fmla="*/ 1027113 h 3308350"/>
              <a:gd name="connsiteX125" fmla="*/ 783908 w 2178050"/>
              <a:gd name="connsiteY125" fmla="*/ 1163638 h 3308350"/>
              <a:gd name="connsiteX126" fmla="*/ 584518 w 2178050"/>
              <a:gd name="connsiteY126" fmla="*/ 1294447 h 3308350"/>
              <a:gd name="connsiteX127" fmla="*/ 411163 w 2178050"/>
              <a:gd name="connsiteY127" fmla="*/ 1697038 h 3308350"/>
              <a:gd name="connsiteX128" fmla="*/ 521018 w 2178050"/>
              <a:gd name="connsiteY128" fmla="*/ 1433513 h 3308350"/>
              <a:gd name="connsiteX129" fmla="*/ 474663 w 2178050"/>
              <a:gd name="connsiteY129" fmla="*/ 1637347 h 3308350"/>
              <a:gd name="connsiteX130" fmla="*/ 595313 w 2178050"/>
              <a:gd name="connsiteY130" fmla="*/ 1361122 h 3308350"/>
              <a:gd name="connsiteX131" fmla="*/ 543243 w 2178050"/>
              <a:gd name="connsiteY131" fmla="*/ 1580197 h 3308350"/>
              <a:gd name="connsiteX132" fmla="*/ 654368 w 2178050"/>
              <a:gd name="connsiteY132" fmla="*/ 1326197 h 3308350"/>
              <a:gd name="connsiteX133" fmla="*/ 597853 w 2178050"/>
              <a:gd name="connsiteY133" fmla="*/ 1545272 h 3308350"/>
              <a:gd name="connsiteX134" fmla="*/ 726123 w 2178050"/>
              <a:gd name="connsiteY134" fmla="*/ 1284922 h 3308350"/>
              <a:gd name="connsiteX135" fmla="*/ 674688 w 2178050"/>
              <a:gd name="connsiteY135" fmla="*/ 1470977 h 3308350"/>
              <a:gd name="connsiteX136" fmla="*/ 777558 w 2178050"/>
              <a:gd name="connsiteY136" fmla="*/ 1284288 h 3308350"/>
              <a:gd name="connsiteX137" fmla="*/ 735648 w 2178050"/>
              <a:gd name="connsiteY137" fmla="*/ 1434147 h 3308350"/>
              <a:gd name="connsiteX138" fmla="*/ 695643 w 2178050"/>
              <a:gd name="connsiteY138" fmla="*/ 1785938 h 3308350"/>
              <a:gd name="connsiteX139" fmla="*/ 737553 w 2178050"/>
              <a:gd name="connsiteY139" fmla="*/ 1501458 h 3308350"/>
              <a:gd name="connsiteX140" fmla="*/ 740728 w 2178050"/>
              <a:gd name="connsiteY140" fmla="*/ 1723072 h 3308350"/>
              <a:gd name="connsiteX141" fmla="*/ 788988 w 2178050"/>
              <a:gd name="connsiteY141" fmla="*/ 1423988 h 3308350"/>
              <a:gd name="connsiteX142" fmla="*/ 778193 w 2178050"/>
              <a:gd name="connsiteY142" fmla="*/ 1662113 h 3308350"/>
              <a:gd name="connsiteX143" fmla="*/ 832803 w 2178050"/>
              <a:gd name="connsiteY143" fmla="*/ 1399222 h 3308350"/>
              <a:gd name="connsiteX144" fmla="*/ 829628 w 2178050"/>
              <a:gd name="connsiteY144" fmla="*/ 1574483 h 3308350"/>
              <a:gd name="connsiteX145" fmla="*/ 891858 w 2178050"/>
              <a:gd name="connsiteY145" fmla="*/ 1329372 h 3308350"/>
              <a:gd name="connsiteX146" fmla="*/ 907097 w 2178050"/>
              <a:gd name="connsiteY146" fmla="*/ 1482408 h 3308350"/>
              <a:gd name="connsiteX147" fmla="*/ 956628 w 2178050"/>
              <a:gd name="connsiteY147" fmla="*/ 1270953 h 3308350"/>
              <a:gd name="connsiteX148" fmla="*/ 955993 w 2178050"/>
              <a:gd name="connsiteY148" fmla="*/ 1462722 h 3308350"/>
              <a:gd name="connsiteX149" fmla="*/ 1007428 w 2178050"/>
              <a:gd name="connsiteY149" fmla="*/ 1249997 h 3308350"/>
              <a:gd name="connsiteX150" fmla="*/ 1005522 w 2178050"/>
              <a:gd name="connsiteY150" fmla="*/ 1448117 h 3308350"/>
              <a:gd name="connsiteX151" fmla="*/ 1045528 w 2178050"/>
              <a:gd name="connsiteY151" fmla="*/ 1262063 h 3308350"/>
              <a:gd name="connsiteX152" fmla="*/ 1042353 w 2178050"/>
              <a:gd name="connsiteY152" fmla="*/ 1300797 h 3308350"/>
              <a:gd name="connsiteX153" fmla="*/ 1042353 w 2178050"/>
              <a:gd name="connsiteY153" fmla="*/ 1301432 h 3308350"/>
              <a:gd name="connsiteX154" fmla="*/ 1042353 w 2178050"/>
              <a:gd name="connsiteY154" fmla="*/ 1300797 h 3308350"/>
              <a:gd name="connsiteX155" fmla="*/ 1052513 w 2178050"/>
              <a:gd name="connsiteY155" fmla="*/ 1404303 h 3308350"/>
              <a:gd name="connsiteX156" fmla="*/ 1083628 w 2178050"/>
              <a:gd name="connsiteY156" fmla="*/ 1242378 h 3308350"/>
              <a:gd name="connsiteX157" fmla="*/ 1070293 w 2178050"/>
              <a:gd name="connsiteY157" fmla="*/ 1387157 h 3308350"/>
              <a:gd name="connsiteX158" fmla="*/ 1124903 w 2178050"/>
              <a:gd name="connsiteY158" fmla="*/ 1190307 h 3308350"/>
              <a:gd name="connsiteX159" fmla="*/ 1100773 w 2178050"/>
              <a:gd name="connsiteY159" fmla="*/ 1281747 h 3308350"/>
              <a:gd name="connsiteX160" fmla="*/ 1091883 w 2178050"/>
              <a:gd name="connsiteY160" fmla="*/ 1305242 h 3308350"/>
              <a:gd name="connsiteX161" fmla="*/ 1097598 w 2178050"/>
              <a:gd name="connsiteY161" fmla="*/ 1298257 h 3308350"/>
              <a:gd name="connsiteX162" fmla="*/ 1089978 w 2178050"/>
              <a:gd name="connsiteY162" fmla="*/ 1410652 h 3308350"/>
              <a:gd name="connsiteX163" fmla="*/ 1142683 w 2178050"/>
              <a:gd name="connsiteY163" fmla="*/ 1244917 h 3308350"/>
              <a:gd name="connsiteX164" fmla="*/ 1155383 w 2178050"/>
              <a:gd name="connsiteY164" fmla="*/ 1230947 h 3308350"/>
              <a:gd name="connsiteX165" fmla="*/ 1155383 w 2178050"/>
              <a:gd name="connsiteY165" fmla="*/ 1234122 h 3308350"/>
              <a:gd name="connsiteX166" fmla="*/ 1135698 w 2178050"/>
              <a:gd name="connsiteY166" fmla="*/ 1345247 h 3308350"/>
              <a:gd name="connsiteX167" fmla="*/ 1157923 w 2178050"/>
              <a:gd name="connsiteY167" fmla="*/ 1265238 h 3308350"/>
              <a:gd name="connsiteX168" fmla="*/ 1159193 w 2178050"/>
              <a:gd name="connsiteY168" fmla="*/ 1281747 h 3308350"/>
              <a:gd name="connsiteX169" fmla="*/ 1168083 w 2178050"/>
              <a:gd name="connsiteY169" fmla="*/ 1249363 h 3308350"/>
              <a:gd name="connsiteX170" fmla="*/ 1174433 w 2178050"/>
              <a:gd name="connsiteY170" fmla="*/ 1320482 h 3308350"/>
              <a:gd name="connsiteX171" fmla="*/ 1173798 w 2178050"/>
              <a:gd name="connsiteY171" fmla="*/ 1354772 h 3308350"/>
              <a:gd name="connsiteX172" fmla="*/ 1175703 w 2178050"/>
              <a:gd name="connsiteY172" fmla="*/ 1345882 h 3308350"/>
              <a:gd name="connsiteX173" fmla="*/ 994728 w 2178050"/>
              <a:gd name="connsiteY173" fmla="*/ 1730692 h 3308350"/>
              <a:gd name="connsiteX174" fmla="*/ 1204913 w 2178050"/>
              <a:gd name="connsiteY174" fmla="*/ 1359217 h 3308350"/>
              <a:gd name="connsiteX175" fmla="*/ 1135698 w 2178050"/>
              <a:gd name="connsiteY175" fmla="*/ 2003108 h 3308350"/>
              <a:gd name="connsiteX176" fmla="*/ 902018 w 2178050"/>
              <a:gd name="connsiteY176" fmla="*/ 3304858 h 3308350"/>
              <a:gd name="connsiteX177" fmla="*/ 1037908 w 2178050"/>
              <a:gd name="connsiteY177" fmla="*/ 3304858 h 3308350"/>
              <a:gd name="connsiteX178" fmla="*/ 1049338 w 2178050"/>
              <a:gd name="connsiteY178" fmla="*/ 3283902 h 3308350"/>
              <a:gd name="connsiteX179" fmla="*/ 1206183 w 2178050"/>
              <a:gd name="connsiteY179" fmla="*/ 2039938 h 3308350"/>
              <a:gd name="connsiteX180" fmla="*/ 1278573 w 2178050"/>
              <a:gd name="connsiteY180" fmla="*/ 1425258 h 3308350"/>
              <a:gd name="connsiteX181" fmla="*/ 1315403 w 2178050"/>
              <a:gd name="connsiteY181" fmla="*/ 1215072 h 3308350"/>
              <a:gd name="connsiteX182" fmla="*/ 1300163 w 2178050"/>
              <a:gd name="connsiteY182" fmla="*/ 1420813 h 3308350"/>
              <a:gd name="connsiteX183" fmla="*/ 1335723 w 2178050"/>
              <a:gd name="connsiteY183" fmla="*/ 1280478 h 3308350"/>
              <a:gd name="connsiteX184" fmla="*/ 1310958 w 2178050"/>
              <a:gd name="connsiteY184" fmla="*/ 1443672 h 3308350"/>
              <a:gd name="connsiteX185" fmla="*/ 1364933 w 2178050"/>
              <a:gd name="connsiteY185" fmla="*/ 1314767 h 3308350"/>
              <a:gd name="connsiteX186" fmla="*/ 1340168 w 2178050"/>
              <a:gd name="connsiteY186" fmla="*/ 1503997 h 3308350"/>
              <a:gd name="connsiteX187" fmla="*/ 1404303 w 2178050"/>
              <a:gd name="connsiteY187" fmla="*/ 1319847 h 3308350"/>
              <a:gd name="connsiteX188" fmla="*/ 1380808 w 2178050"/>
              <a:gd name="connsiteY188" fmla="*/ 1538922 h 3308350"/>
              <a:gd name="connsiteX189" fmla="*/ 1443673 w 2178050"/>
              <a:gd name="connsiteY189" fmla="*/ 1361122 h 3308350"/>
              <a:gd name="connsiteX190" fmla="*/ 1418908 w 2178050"/>
              <a:gd name="connsiteY190" fmla="*/ 1578292 h 3308350"/>
              <a:gd name="connsiteX191" fmla="*/ 1483678 w 2178050"/>
              <a:gd name="connsiteY191" fmla="*/ 1443038 h 3308350"/>
              <a:gd name="connsiteX192" fmla="*/ 1459548 w 2178050"/>
              <a:gd name="connsiteY192" fmla="*/ 1696402 h 3308350"/>
              <a:gd name="connsiteX193" fmla="*/ 1514793 w 2178050"/>
              <a:gd name="connsiteY193" fmla="*/ 1533208 h 3308350"/>
              <a:gd name="connsiteX194" fmla="*/ 1477963 w 2178050"/>
              <a:gd name="connsiteY194" fmla="*/ 1799908 h 3308350"/>
              <a:gd name="connsiteX195" fmla="*/ 1547178 w 2178050"/>
              <a:gd name="connsiteY195" fmla="*/ 1575117 h 3308350"/>
              <a:gd name="connsiteX196" fmla="*/ 1492568 w 2178050"/>
              <a:gd name="connsiteY196" fmla="*/ 1872297 h 3308350"/>
              <a:gd name="connsiteX197" fmla="*/ 1569403 w 2178050"/>
              <a:gd name="connsiteY197" fmla="*/ 1669097 h 3308350"/>
              <a:gd name="connsiteX198" fmla="*/ 1513523 w 2178050"/>
              <a:gd name="connsiteY198" fmla="*/ 1950402 h 3308350"/>
              <a:gd name="connsiteX199" fmla="*/ 1578928 w 2178050"/>
              <a:gd name="connsiteY199" fmla="*/ 1535113 h 3308350"/>
              <a:gd name="connsiteX200" fmla="*/ 1456373 w 2178050"/>
              <a:gd name="connsiteY200" fmla="*/ 1267142 h 3308350"/>
              <a:gd name="connsiteX201" fmla="*/ 1412558 w 2178050"/>
              <a:gd name="connsiteY201" fmla="*/ 1126807 h 3308350"/>
              <a:gd name="connsiteX202" fmla="*/ 1507173 w 2178050"/>
              <a:gd name="connsiteY202" fmla="*/ 1306513 h 3308350"/>
              <a:gd name="connsiteX203" fmla="*/ 1465263 w 2178050"/>
              <a:gd name="connsiteY203" fmla="*/ 1168717 h 3308350"/>
              <a:gd name="connsiteX204" fmla="*/ 1567498 w 2178050"/>
              <a:gd name="connsiteY204" fmla="*/ 1373822 h 3308350"/>
              <a:gd name="connsiteX205" fmla="*/ 1507173 w 2178050"/>
              <a:gd name="connsiteY205" fmla="*/ 1143953 h 3308350"/>
              <a:gd name="connsiteX206" fmla="*/ 1588453 w 2178050"/>
              <a:gd name="connsiteY206" fmla="*/ 1349057 h 3308350"/>
              <a:gd name="connsiteX207" fmla="*/ 1560512 w 2178050"/>
              <a:gd name="connsiteY207" fmla="*/ 1197292 h 3308350"/>
              <a:gd name="connsiteX208" fmla="*/ 1610678 w 2178050"/>
              <a:gd name="connsiteY208" fmla="*/ 1366838 h 3308350"/>
              <a:gd name="connsiteX209" fmla="*/ 1608137 w 2178050"/>
              <a:gd name="connsiteY209" fmla="*/ 1216978 h 3308350"/>
              <a:gd name="connsiteX210" fmla="*/ 1671003 w 2178050"/>
              <a:gd name="connsiteY210" fmla="*/ 1411288 h 3308350"/>
              <a:gd name="connsiteX211" fmla="*/ 1653223 w 2178050"/>
              <a:gd name="connsiteY211" fmla="*/ 1203007 h 3308350"/>
              <a:gd name="connsiteX212" fmla="*/ 1731962 w 2178050"/>
              <a:gd name="connsiteY212" fmla="*/ 1425258 h 3308350"/>
              <a:gd name="connsiteX213" fmla="*/ 1715453 w 2178050"/>
              <a:gd name="connsiteY213" fmla="*/ 1223328 h 3308350"/>
              <a:gd name="connsiteX214" fmla="*/ 1791653 w 2178050"/>
              <a:gd name="connsiteY214" fmla="*/ 1444308 h 3308350"/>
              <a:gd name="connsiteX215" fmla="*/ 1798003 w 2178050"/>
              <a:gd name="connsiteY215" fmla="*/ 1283017 h 3308350"/>
              <a:gd name="connsiteX216" fmla="*/ 1891983 w 2178050"/>
              <a:gd name="connsiteY216" fmla="*/ 1538922 h 3308350"/>
              <a:gd name="connsiteX217" fmla="*/ 1874203 w 2178050"/>
              <a:gd name="connsiteY217" fmla="*/ 1354772 h 3308350"/>
              <a:gd name="connsiteX218" fmla="*/ 1961198 w 2178050"/>
              <a:gd name="connsiteY218" fmla="*/ 1629092 h 3308350"/>
              <a:gd name="connsiteX219" fmla="*/ 1929448 w 2178050"/>
              <a:gd name="connsiteY219" fmla="*/ 1378903 h 3308350"/>
              <a:gd name="connsiteX220" fmla="*/ 2011362 w 2178050"/>
              <a:gd name="connsiteY220" fmla="*/ 1691322 h 3308350"/>
              <a:gd name="connsiteX221" fmla="*/ 1998028 w 2178050"/>
              <a:gd name="connsiteY221" fmla="*/ 1458277 h 3308350"/>
              <a:gd name="connsiteX222" fmla="*/ 2071053 w 2178050"/>
              <a:gd name="connsiteY222" fmla="*/ 1756092 h 3308350"/>
              <a:gd name="connsiteX223" fmla="*/ 1945323 w 2178050"/>
              <a:gd name="connsiteY223" fmla="*/ 1324928 h 3308350"/>
              <a:gd name="connsiteX224" fmla="*/ 1725612 w 2178050"/>
              <a:gd name="connsiteY224" fmla="*/ 1148397 h 3308350"/>
              <a:gd name="connsiteX225" fmla="*/ 1725612 w 2178050"/>
              <a:gd name="connsiteY225" fmla="*/ 1148397 h 3308350"/>
              <a:gd name="connsiteX226" fmla="*/ 1197928 w 2178050"/>
              <a:gd name="connsiteY226" fmla="*/ 1183322 h 3308350"/>
              <a:gd name="connsiteX227" fmla="*/ 1197928 w 2178050"/>
              <a:gd name="connsiteY227" fmla="*/ 1183322 h 3308350"/>
              <a:gd name="connsiteX228" fmla="*/ 1197928 w 2178050"/>
              <a:gd name="connsiteY228" fmla="*/ 1182688 h 3308350"/>
              <a:gd name="connsiteX229" fmla="*/ 1198563 w 2178050"/>
              <a:gd name="connsiteY229" fmla="*/ 1182053 h 3308350"/>
              <a:gd name="connsiteX230" fmla="*/ 1197928 w 2178050"/>
              <a:gd name="connsiteY230" fmla="*/ 1183322 h 3308350"/>
              <a:gd name="connsiteX231" fmla="*/ 1197928 w 2178050"/>
              <a:gd name="connsiteY231" fmla="*/ 1183322 h 3308350"/>
              <a:gd name="connsiteX232" fmla="*/ 1156653 w 2178050"/>
              <a:gd name="connsiteY232" fmla="*/ 933132 h 3308350"/>
              <a:gd name="connsiteX233" fmla="*/ 1156653 w 2178050"/>
              <a:gd name="connsiteY233" fmla="*/ 933132 h 3308350"/>
              <a:gd name="connsiteX234" fmla="*/ 1155383 w 2178050"/>
              <a:gd name="connsiteY234" fmla="*/ 928688 h 3308350"/>
              <a:gd name="connsiteX235" fmla="*/ 1163003 w 2178050"/>
              <a:gd name="connsiteY235" fmla="*/ 939482 h 3308350"/>
              <a:gd name="connsiteX236" fmla="*/ 1156653 w 2178050"/>
              <a:gd name="connsiteY236" fmla="*/ 933132 h 3308350"/>
              <a:gd name="connsiteX237" fmla="*/ 1156653 w 2178050"/>
              <a:gd name="connsiteY237" fmla="*/ 933132 h 3308350"/>
              <a:gd name="connsiteX238" fmla="*/ 1340168 w 2178050"/>
              <a:gd name="connsiteY238" fmla="*/ 1121728 h 3308350"/>
              <a:gd name="connsiteX239" fmla="*/ 1340168 w 2178050"/>
              <a:gd name="connsiteY239" fmla="*/ 1121728 h 3308350"/>
              <a:gd name="connsiteX240" fmla="*/ 1342073 w 2178050"/>
              <a:gd name="connsiteY240" fmla="*/ 1117917 h 3308350"/>
              <a:gd name="connsiteX241" fmla="*/ 1349693 w 2178050"/>
              <a:gd name="connsiteY241" fmla="*/ 1131888 h 3308350"/>
              <a:gd name="connsiteX242" fmla="*/ 1340168 w 2178050"/>
              <a:gd name="connsiteY242" fmla="*/ 1121728 h 3308350"/>
              <a:gd name="connsiteX243" fmla="*/ 1340168 w 2178050"/>
              <a:gd name="connsiteY243" fmla="*/ 1121728 h 3308350"/>
              <a:gd name="connsiteX244" fmla="*/ 1398588 w 2178050"/>
              <a:gd name="connsiteY244" fmla="*/ 1188403 h 3308350"/>
              <a:gd name="connsiteX245" fmla="*/ 1398588 w 2178050"/>
              <a:gd name="connsiteY245" fmla="*/ 1188403 h 3308350"/>
              <a:gd name="connsiteX246" fmla="*/ 1360488 w 2178050"/>
              <a:gd name="connsiteY246" fmla="*/ 1072197 h 3308350"/>
              <a:gd name="connsiteX247" fmla="*/ 1362393 w 2178050"/>
              <a:gd name="connsiteY247" fmla="*/ 1067753 h 3308350"/>
              <a:gd name="connsiteX248" fmla="*/ 1434783 w 2178050"/>
              <a:gd name="connsiteY248" fmla="*/ 1234122 h 3308350"/>
              <a:gd name="connsiteX249" fmla="*/ 1398588 w 2178050"/>
              <a:gd name="connsiteY249" fmla="*/ 1188403 h 3308350"/>
              <a:gd name="connsiteX250" fmla="*/ 1398588 w 2178050"/>
              <a:gd name="connsiteY250" fmla="*/ 1188403 h 3308350"/>
              <a:gd name="connsiteX251" fmla="*/ 1277938 w 2178050"/>
              <a:gd name="connsiteY251" fmla="*/ 1418908 h 3308350"/>
              <a:gd name="connsiteX252" fmla="*/ 1263333 w 2178050"/>
              <a:gd name="connsiteY252" fmla="*/ 1335088 h 3308350"/>
              <a:gd name="connsiteX253" fmla="*/ 1272858 w 2178050"/>
              <a:gd name="connsiteY253" fmla="*/ 1263967 h 3308350"/>
              <a:gd name="connsiteX254" fmla="*/ 1280478 w 2178050"/>
              <a:gd name="connsiteY254" fmla="*/ 1248728 h 3308350"/>
              <a:gd name="connsiteX255" fmla="*/ 1277938 w 2178050"/>
              <a:gd name="connsiteY255" fmla="*/ 1418908 h 3308350"/>
              <a:gd name="connsiteX256" fmla="*/ 1277938 w 2178050"/>
              <a:gd name="connsiteY256" fmla="*/ 1418908 h 3308350"/>
              <a:gd name="connsiteX257" fmla="*/ 1277938 w 2178050"/>
              <a:gd name="connsiteY257" fmla="*/ 1418908 h 3308350"/>
              <a:gd name="connsiteX258" fmla="*/ 1259523 w 2178050"/>
              <a:gd name="connsiteY258" fmla="*/ 1317307 h 3308350"/>
              <a:gd name="connsiteX259" fmla="*/ 1259523 w 2178050"/>
              <a:gd name="connsiteY259" fmla="*/ 1317307 h 3308350"/>
              <a:gd name="connsiteX260" fmla="*/ 1256348 w 2178050"/>
              <a:gd name="connsiteY260" fmla="*/ 1300163 h 3308350"/>
              <a:gd name="connsiteX261" fmla="*/ 1260793 w 2178050"/>
              <a:gd name="connsiteY261" fmla="*/ 1290003 h 3308350"/>
              <a:gd name="connsiteX262" fmla="*/ 1259523 w 2178050"/>
              <a:gd name="connsiteY262" fmla="*/ 1317307 h 3308350"/>
              <a:gd name="connsiteX263" fmla="*/ 1259523 w 2178050"/>
              <a:gd name="connsiteY263" fmla="*/ 1317307 h 3308350"/>
              <a:gd name="connsiteX264" fmla="*/ 1230313 w 2178050"/>
              <a:gd name="connsiteY264" fmla="*/ 1168082 h 3308350"/>
              <a:gd name="connsiteX265" fmla="*/ 1224598 w 2178050"/>
              <a:gd name="connsiteY265" fmla="*/ 1194753 h 3308350"/>
              <a:gd name="connsiteX266" fmla="*/ 1217613 w 2178050"/>
              <a:gd name="connsiteY266" fmla="*/ 1196657 h 3308350"/>
              <a:gd name="connsiteX267" fmla="*/ 1220788 w 2178050"/>
              <a:gd name="connsiteY267" fmla="*/ 1175703 h 3308350"/>
              <a:gd name="connsiteX268" fmla="*/ 1229043 w 2178050"/>
              <a:gd name="connsiteY268" fmla="*/ 1149032 h 3308350"/>
              <a:gd name="connsiteX269" fmla="*/ 1230948 w 2178050"/>
              <a:gd name="connsiteY269" fmla="*/ 1146492 h 3308350"/>
              <a:gd name="connsiteX270" fmla="*/ 1230313 w 2178050"/>
              <a:gd name="connsiteY270" fmla="*/ 1168082 h 3308350"/>
              <a:gd name="connsiteX271" fmla="*/ 1230313 w 2178050"/>
              <a:gd name="connsiteY271" fmla="*/ 1168082 h 3308350"/>
              <a:gd name="connsiteX272" fmla="*/ 1230313 w 2178050"/>
              <a:gd name="connsiteY272" fmla="*/ 1168082 h 3308350"/>
              <a:gd name="connsiteX273" fmla="*/ 745808 w 2178050"/>
              <a:gd name="connsiteY273" fmla="*/ 1414463 h 3308350"/>
              <a:gd name="connsiteX274" fmla="*/ 745808 w 2178050"/>
              <a:gd name="connsiteY274" fmla="*/ 1414463 h 3308350"/>
              <a:gd name="connsiteX275" fmla="*/ 833438 w 2178050"/>
              <a:gd name="connsiteY275" fmla="*/ 1248092 h 3308350"/>
              <a:gd name="connsiteX276" fmla="*/ 796608 w 2178050"/>
              <a:gd name="connsiteY276" fmla="*/ 1343978 h 3308350"/>
              <a:gd name="connsiteX277" fmla="*/ 773113 w 2178050"/>
              <a:gd name="connsiteY277" fmla="*/ 1373822 h 3308350"/>
              <a:gd name="connsiteX278" fmla="*/ 745808 w 2178050"/>
              <a:gd name="connsiteY278" fmla="*/ 1414463 h 3308350"/>
              <a:gd name="connsiteX279" fmla="*/ 745808 w 2178050"/>
              <a:gd name="connsiteY279" fmla="*/ 1414463 h 3308350"/>
              <a:gd name="connsiteX280" fmla="*/ 841058 w 2178050"/>
              <a:gd name="connsiteY280" fmla="*/ 1291907 h 3308350"/>
              <a:gd name="connsiteX281" fmla="*/ 841058 w 2178050"/>
              <a:gd name="connsiteY281" fmla="*/ 1291907 h 3308350"/>
              <a:gd name="connsiteX282" fmla="*/ 867093 w 2178050"/>
              <a:gd name="connsiteY282" fmla="*/ 1256982 h 3308350"/>
              <a:gd name="connsiteX283" fmla="*/ 860108 w 2178050"/>
              <a:gd name="connsiteY283" fmla="*/ 1272222 h 3308350"/>
              <a:gd name="connsiteX284" fmla="*/ 841058 w 2178050"/>
              <a:gd name="connsiteY284" fmla="*/ 1291907 h 3308350"/>
              <a:gd name="connsiteX285" fmla="*/ 841058 w 2178050"/>
              <a:gd name="connsiteY285" fmla="*/ 1291907 h 3308350"/>
              <a:gd name="connsiteX286" fmla="*/ 811847 w 2178050"/>
              <a:gd name="connsiteY286" fmla="*/ 1151572 h 3308350"/>
              <a:gd name="connsiteX287" fmla="*/ 811847 w 2178050"/>
              <a:gd name="connsiteY287" fmla="*/ 1151572 h 3308350"/>
              <a:gd name="connsiteX288" fmla="*/ 980758 w 2178050"/>
              <a:gd name="connsiteY288" fmla="*/ 1042352 h 3308350"/>
              <a:gd name="connsiteX289" fmla="*/ 992822 w 2178050"/>
              <a:gd name="connsiteY289" fmla="*/ 1048703 h 3308350"/>
              <a:gd name="connsiteX290" fmla="*/ 908368 w 2178050"/>
              <a:gd name="connsiteY290" fmla="*/ 1114742 h 3308350"/>
              <a:gd name="connsiteX291" fmla="*/ 811847 w 2178050"/>
              <a:gd name="connsiteY291" fmla="*/ 1151572 h 3308350"/>
              <a:gd name="connsiteX292" fmla="*/ 811847 w 2178050"/>
              <a:gd name="connsiteY292" fmla="*/ 1151572 h 3308350"/>
              <a:gd name="connsiteX293" fmla="*/ 1019493 w 2178050"/>
              <a:gd name="connsiteY293" fmla="*/ 976313 h 3308350"/>
              <a:gd name="connsiteX294" fmla="*/ 1019493 w 2178050"/>
              <a:gd name="connsiteY294" fmla="*/ 976313 h 3308350"/>
              <a:gd name="connsiteX295" fmla="*/ 1020763 w 2178050"/>
              <a:gd name="connsiteY295" fmla="*/ 976947 h 3308350"/>
              <a:gd name="connsiteX296" fmla="*/ 1013778 w 2178050"/>
              <a:gd name="connsiteY296" fmla="*/ 982027 h 3308350"/>
              <a:gd name="connsiteX297" fmla="*/ 1011238 w 2178050"/>
              <a:gd name="connsiteY297" fmla="*/ 981392 h 3308350"/>
              <a:gd name="connsiteX298" fmla="*/ 1019493 w 2178050"/>
              <a:gd name="connsiteY298" fmla="*/ 976313 h 3308350"/>
              <a:gd name="connsiteX299" fmla="*/ 1019493 w 2178050"/>
              <a:gd name="connsiteY299" fmla="*/ 976313 h 3308350"/>
              <a:gd name="connsiteX300" fmla="*/ 1061403 w 2178050"/>
              <a:gd name="connsiteY300" fmla="*/ 996632 h 3308350"/>
              <a:gd name="connsiteX301" fmla="*/ 1061403 w 2178050"/>
              <a:gd name="connsiteY301" fmla="*/ 996632 h 3308350"/>
              <a:gd name="connsiteX302" fmla="*/ 1061403 w 2178050"/>
              <a:gd name="connsiteY302" fmla="*/ 996632 h 3308350"/>
              <a:gd name="connsiteX303" fmla="*/ 1062673 w 2178050"/>
              <a:gd name="connsiteY303" fmla="*/ 995363 h 3308350"/>
              <a:gd name="connsiteX304" fmla="*/ 1061403 w 2178050"/>
              <a:gd name="connsiteY304" fmla="*/ 996632 h 3308350"/>
              <a:gd name="connsiteX305" fmla="*/ 1061403 w 2178050"/>
              <a:gd name="connsiteY305" fmla="*/ 996632 h 3308350"/>
              <a:gd name="connsiteX306" fmla="*/ 990283 w 2178050"/>
              <a:gd name="connsiteY306" fmla="*/ 995363 h 3308350"/>
              <a:gd name="connsiteX307" fmla="*/ 990283 w 2178050"/>
              <a:gd name="connsiteY307" fmla="*/ 995363 h 3308350"/>
              <a:gd name="connsiteX308" fmla="*/ 994093 w 2178050"/>
              <a:gd name="connsiteY308" fmla="*/ 997267 h 3308350"/>
              <a:gd name="connsiteX309" fmla="*/ 976947 w 2178050"/>
              <a:gd name="connsiteY309" fmla="*/ 1009967 h 3308350"/>
              <a:gd name="connsiteX310" fmla="*/ 970597 w 2178050"/>
              <a:gd name="connsiteY310" fmla="*/ 1008063 h 3308350"/>
              <a:gd name="connsiteX311" fmla="*/ 990283 w 2178050"/>
              <a:gd name="connsiteY311" fmla="*/ 995363 h 3308350"/>
              <a:gd name="connsiteX312" fmla="*/ 990283 w 2178050"/>
              <a:gd name="connsiteY312" fmla="*/ 995363 h 3308350"/>
              <a:gd name="connsiteX313" fmla="*/ 1030922 w 2178050"/>
              <a:gd name="connsiteY313" fmla="*/ 1012507 h 3308350"/>
              <a:gd name="connsiteX314" fmla="*/ 1030922 w 2178050"/>
              <a:gd name="connsiteY314" fmla="*/ 1012507 h 3308350"/>
              <a:gd name="connsiteX315" fmla="*/ 1036638 w 2178050"/>
              <a:gd name="connsiteY315" fmla="*/ 1015047 h 3308350"/>
              <a:gd name="connsiteX316" fmla="*/ 1025843 w 2178050"/>
              <a:gd name="connsiteY316" fmla="*/ 1023302 h 3308350"/>
              <a:gd name="connsiteX317" fmla="*/ 1016953 w 2178050"/>
              <a:gd name="connsiteY317" fmla="*/ 1020763 h 3308350"/>
              <a:gd name="connsiteX318" fmla="*/ 1030922 w 2178050"/>
              <a:gd name="connsiteY318" fmla="*/ 1012507 h 3308350"/>
              <a:gd name="connsiteX319" fmla="*/ 1030922 w 2178050"/>
              <a:gd name="connsiteY319" fmla="*/ 1012507 h 3308350"/>
              <a:gd name="connsiteX320" fmla="*/ 1102678 w 2178050"/>
              <a:gd name="connsiteY320" fmla="*/ 1045527 h 3308350"/>
              <a:gd name="connsiteX321" fmla="*/ 1102678 w 2178050"/>
              <a:gd name="connsiteY321" fmla="*/ 1045527 h 3308350"/>
              <a:gd name="connsiteX322" fmla="*/ 1109028 w 2178050"/>
              <a:gd name="connsiteY322" fmla="*/ 1048703 h 3308350"/>
              <a:gd name="connsiteX323" fmla="*/ 1102043 w 2178050"/>
              <a:gd name="connsiteY323" fmla="*/ 1046163 h 3308350"/>
              <a:gd name="connsiteX324" fmla="*/ 1102678 w 2178050"/>
              <a:gd name="connsiteY324" fmla="*/ 1045527 h 330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</a:cxnLst>
            <a:rect l="l" t="t" r="r" b="b"/>
            <a:pathLst>
              <a:path w="2178050" h="3308350">
                <a:moveTo>
                  <a:pt x="1257618" y="1235392"/>
                </a:moveTo>
                <a:cubicBezTo>
                  <a:pt x="1255078" y="1248728"/>
                  <a:pt x="1253173" y="1262697"/>
                  <a:pt x="1251903" y="1276032"/>
                </a:cubicBezTo>
                <a:cubicBezTo>
                  <a:pt x="1248728" y="1260157"/>
                  <a:pt x="1246188" y="1244917"/>
                  <a:pt x="1243648" y="1229042"/>
                </a:cubicBezTo>
                <a:cubicBezTo>
                  <a:pt x="1244918" y="1217613"/>
                  <a:pt x="1246188" y="1206182"/>
                  <a:pt x="1247458" y="1194753"/>
                </a:cubicBezTo>
                <a:lnTo>
                  <a:pt x="1251903" y="1183322"/>
                </a:lnTo>
                <a:cubicBezTo>
                  <a:pt x="1253173" y="1201738"/>
                  <a:pt x="1255713" y="1218882"/>
                  <a:pt x="1257618" y="1235392"/>
                </a:cubicBezTo>
                <a:lnTo>
                  <a:pt x="1257618" y="1235392"/>
                </a:lnTo>
                <a:close/>
                <a:moveTo>
                  <a:pt x="1725612" y="1148397"/>
                </a:moveTo>
                <a:lnTo>
                  <a:pt x="1725612" y="1148397"/>
                </a:lnTo>
                <a:cubicBezTo>
                  <a:pt x="1882458" y="1201738"/>
                  <a:pt x="2028508" y="1283653"/>
                  <a:pt x="2112963" y="1411922"/>
                </a:cubicBezTo>
                <a:cubicBezTo>
                  <a:pt x="2031683" y="1255078"/>
                  <a:pt x="1814512" y="1149667"/>
                  <a:pt x="1594168" y="1082357"/>
                </a:cubicBezTo>
                <a:cubicBezTo>
                  <a:pt x="1539558" y="1059497"/>
                  <a:pt x="1479233" y="1037907"/>
                  <a:pt x="1410018" y="1016317"/>
                </a:cubicBezTo>
                <a:cubicBezTo>
                  <a:pt x="1400493" y="1011238"/>
                  <a:pt x="1390968" y="1006157"/>
                  <a:pt x="1381443" y="1001077"/>
                </a:cubicBezTo>
                <a:lnTo>
                  <a:pt x="1382078" y="998538"/>
                </a:lnTo>
                <a:lnTo>
                  <a:pt x="1378903" y="999807"/>
                </a:lnTo>
                <a:cubicBezTo>
                  <a:pt x="1356678" y="989013"/>
                  <a:pt x="1333183" y="978217"/>
                  <a:pt x="1304608" y="967422"/>
                </a:cubicBezTo>
                <a:cubicBezTo>
                  <a:pt x="1381443" y="971867"/>
                  <a:pt x="1434148" y="964247"/>
                  <a:pt x="1514158" y="1009332"/>
                </a:cubicBezTo>
                <a:cubicBezTo>
                  <a:pt x="1457643" y="955992"/>
                  <a:pt x="1432243" y="944563"/>
                  <a:pt x="1335088" y="910272"/>
                </a:cubicBezTo>
                <a:cubicBezTo>
                  <a:pt x="1432878" y="921067"/>
                  <a:pt x="1484948" y="940117"/>
                  <a:pt x="1528128" y="978852"/>
                </a:cubicBezTo>
                <a:cubicBezTo>
                  <a:pt x="1507808" y="936942"/>
                  <a:pt x="1480503" y="896302"/>
                  <a:pt x="1413828" y="874713"/>
                </a:cubicBezTo>
                <a:cubicBezTo>
                  <a:pt x="1486853" y="885507"/>
                  <a:pt x="1517333" y="895032"/>
                  <a:pt x="1574483" y="949007"/>
                </a:cubicBezTo>
                <a:cubicBezTo>
                  <a:pt x="1554798" y="907732"/>
                  <a:pt x="1528763" y="865822"/>
                  <a:pt x="1465898" y="846772"/>
                </a:cubicBezTo>
                <a:cubicBezTo>
                  <a:pt x="1548448" y="852488"/>
                  <a:pt x="1584643" y="889952"/>
                  <a:pt x="1641793" y="937577"/>
                </a:cubicBezTo>
                <a:cubicBezTo>
                  <a:pt x="1600518" y="884238"/>
                  <a:pt x="1567498" y="839788"/>
                  <a:pt x="1474788" y="810577"/>
                </a:cubicBezTo>
                <a:cubicBezTo>
                  <a:pt x="1555433" y="830263"/>
                  <a:pt x="1592898" y="846138"/>
                  <a:pt x="1650048" y="893127"/>
                </a:cubicBezTo>
                <a:cubicBezTo>
                  <a:pt x="1616393" y="853757"/>
                  <a:pt x="1606868" y="830897"/>
                  <a:pt x="1544003" y="801688"/>
                </a:cubicBezTo>
                <a:cubicBezTo>
                  <a:pt x="1610678" y="820738"/>
                  <a:pt x="1634808" y="835977"/>
                  <a:pt x="1683068" y="874077"/>
                </a:cubicBezTo>
                <a:cubicBezTo>
                  <a:pt x="1660208" y="835977"/>
                  <a:pt x="1636712" y="811847"/>
                  <a:pt x="1578928" y="782002"/>
                </a:cubicBezTo>
                <a:cubicBezTo>
                  <a:pt x="1650048" y="795972"/>
                  <a:pt x="1674178" y="801688"/>
                  <a:pt x="1719262" y="841692"/>
                </a:cubicBezTo>
                <a:cubicBezTo>
                  <a:pt x="1683703" y="784542"/>
                  <a:pt x="1671003" y="778192"/>
                  <a:pt x="1590993" y="736917"/>
                </a:cubicBezTo>
                <a:cubicBezTo>
                  <a:pt x="1679893" y="761047"/>
                  <a:pt x="1739583" y="780097"/>
                  <a:pt x="1803083" y="846138"/>
                </a:cubicBezTo>
                <a:cubicBezTo>
                  <a:pt x="1773873" y="788988"/>
                  <a:pt x="1723708" y="743902"/>
                  <a:pt x="1651318" y="714057"/>
                </a:cubicBezTo>
                <a:cubicBezTo>
                  <a:pt x="1733868" y="724852"/>
                  <a:pt x="1771333" y="744538"/>
                  <a:pt x="1852612" y="796607"/>
                </a:cubicBezTo>
                <a:cubicBezTo>
                  <a:pt x="1811337" y="746442"/>
                  <a:pt x="1744028" y="691197"/>
                  <a:pt x="1680528" y="660717"/>
                </a:cubicBezTo>
                <a:cubicBezTo>
                  <a:pt x="1771333" y="664527"/>
                  <a:pt x="1888173" y="746442"/>
                  <a:pt x="1952943" y="791527"/>
                </a:cubicBezTo>
                <a:cubicBezTo>
                  <a:pt x="1916112" y="738822"/>
                  <a:pt x="1805623" y="645477"/>
                  <a:pt x="1752918" y="627697"/>
                </a:cubicBezTo>
                <a:cubicBezTo>
                  <a:pt x="1842453" y="649922"/>
                  <a:pt x="1952943" y="706438"/>
                  <a:pt x="2010728" y="770572"/>
                </a:cubicBezTo>
                <a:cubicBezTo>
                  <a:pt x="1977708" y="710247"/>
                  <a:pt x="1878648" y="624522"/>
                  <a:pt x="1812608" y="602297"/>
                </a:cubicBezTo>
                <a:cubicBezTo>
                  <a:pt x="1926273" y="625157"/>
                  <a:pt x="2011998" y="692467"/>
                  <a:pt x="2093278" y="757872"/>
                </a:cubicBezTo>
                <a:cubicBezTo>
                  <a:pt x="2055812" y="708342"/>
                  <a:pt x="1966278" y="620713"/>
                  <a:pt x="1910398" y="598488"/>
                </a:cubicBezTo>
                <a:cubicBezTo>
                  <a:pt x="2011362" y="611188"/>
                  <a:pt x="2112963" y="696277"/>
                  <a:pt x="2174558" y="752157"/>
                </a:cubicBezTo>
                <a:cubicBezTo>
                  <a:pt x="2071687" y="599122"/>
                  <a:pt x="1908493" y="507682"/>
                  <a:pt x="1767523" y="523557"/>
                </a:cubicBezTo>
                <a:cubicBezTo>
                  <a:pt x="1578293" y="544513"/>
                  <a:pt x="1415733" y="686117"/>
                  <a:pt x="1281748" y="853122"/>
                </a:cubicBezTo>
                <a:cubicBezTo>
                  <a:pt x="1339533" y="527367"/>
                  <a:pt x="1333183" y="183197"/>
                  <a:pt x="1124268" y="33338"/>
                </a:cubicBezTo>
                <a:cubicBezTo>
                  <a:pt x="1272223" y="171132"/>
                  <a:pt x="1302068" y="381952"/>
                  <a:pt x="1278573" y="601027"/>
                </a:cubicBezTo>
                <a:cubicBezTo>
                  <a:pt x="1273493" y="487997"/>
                  <a:pt x="1253173" y="378142"/>
                  <a:pt x="1215708" y="269557"/>
                </a:cubicBezTo>
                <a:cubicBezTo>
                  <a:pt x="1168718" y="131763"/>
                  <a:pt x="1060768" y="56197"/>
                  <a:pt x="959803" y="4763"/>
                </a:cubicBezTo>
                <a:cubicBezTo>
                  <a:pt x="1027113" y="53022"/>
                  <a:pt x="1085533" y="111442"/>
                  <a:pt x="1130618" y="186372"/>
                </a:cubicBezTo>
                <a:cubicBezTo>
                  <a:pt x="1087438" y="144463"/>
                  <a:pt x="1041083" y="108267"/>
                  <a:pt x="989647" y="82867"/>
                </a:cubicBezTo>
                <a:cubicBezTo>
                  <a:pt x="1065213" y="142557"/>
                  <a:pt x="1122363" y="209232"/>
                  <a:pt x="1169353" y="278447"/>
                </a:cubicBezTo>
                <a:cubicBezTo>
                  <a:pt x="1121728" y="227647"/>
                  <a:pt x="1073468" y="181292"/>
                  <a:pt x="1014413" y="165417"/>
                </a:cubicBezTo>
                <a:cubicBezTo>
                  <a:pt x="1079818" y="207963"/>
                  <a:pt x="1119823" y="263207"/>
                  <a:pt x="1145858" y="327342"/>
                </a:cubicBezTo>
                <a:cubicBezTo>
                  <a:pt x="1107758" y="286702"/>
                  <a:pt x="1065848" y="253682"/>
                  <a:pt x="1020763" y="228917"/>
                </a:cubicBezTo>
                <a:cubicBezTo>
                  <a:pt x="1078548" y="282257"/>
                  <a:pt x="1127443" y="354013"/>
                  <a:pt x="1172528" y="432752"/>
                </a:cubicBezTo>
                <a:cubicBezTo>
                  <a:pt x="1118553" y="387667"/>
                  <a:pt x="1062038" y="354647"/>
                  <a:pt x="1001078" y="339407"/>
                </a:cubicBezTo>
                <a:cubicBezTo>
                  <a:pt x="1088073" y="382588"/>
                  <a:pt x="1142683" y="449263"/>
                  <a:pt x="1183323" y="524827"/>
                </a:cubicBezTo>
                <a:cubicBezTo>
                  <a:pt x="1126173" y="471488"/>
                  <a:pt x="1065848" y="421322"/>
                  <a:pt x="989647" y="397192"/>
                </a:cubicBezTo>
                <a:cubicBezTo>
                  <a:pt x="1071563" y="448627"/>
                  <a:pt x="1130618" y="519747"/>
                  <a:pt x="1189673" y="590232"/>
                </a:cubicBezTo>
                <a:cubicBezTo>
                  <a:pt x="1119823" y="534988"/>
                  <a:pt x="1048703" y="484188"/>
                  <a:pt x="973138" y="453072"/>
                </a:cubicBezTo>
                <a:cubicBezTo>
                  <a:pt x="1044258" y="505142"/>
                  <a:pt x="1105218" y="561657"/>
                  <a:pt x="1156653" y="621982"/>
                </a:cubicBezTo>
                <a:cubicBezTo>
                  <a:pt x="1105853" y="581977"/>
                  <a:pt x="1053148" y="545782"/>
                  <a:pt x="995363" y="521017"/>
                </a:cubicBezTo>
                <a:cubicBezTo>
                  <a:pt x="1059498" y="559752"/>
                  <a:pt x="1109028" y="609917"/>
                  <a:pt x="1154748" y="663257"/>
                </a:cubicBezTo>
                <a:cubicBezTo>
                  <a:pt x="1102043" y="618172"/>
                  <a:pt x="1050608" y="577532"/>
                  <a:pt x="1000443" y="547688"/>
                </a:cubicBezTo>
                <a:cubicBezTo>
                  <a:pt x="1074103" y="599122"/>
                  <a:pt x="1125538" y="665163"/>
                  <a:pt x="1177608" y="731202"/>
                </a:cubicBezTo>
                <a:cubicBezTo>
                  <a:pt x="1112203" y="658177"/>
                  <a:pt x="1045528" y="590232"/>
                  <a:pt x="971233" y="552767"/>
                </a:cubicBezTo>
                <a:cubicBezTo>
                  <a:pt x="1041718" y="612457"/>
                  <a:pt x="1094423" y="681038"/>
                  <a:pt x="1135063" y="754697"/>
                </a:cubicBezTo>
                <a:cubicBezTo>
                  <a:pt x="1091248" y="705167"/>
                  <a:pt x="1046797" y="657542"/>
                  <a:pt x="997903" y="638492"/>
                </a:cubicBezTo>
                <a:cubicBezTo>
                  <a:pt x="1061403" y="693102"/>
                  <a:pt x="1107123" y="754063"/>
                  <a:pt x="1147763" y="816927"/>
                </a:cubicBezTo>
                <a:cubicBezTo>
                  <a:pt x="1100138" y="765492"/>
                  <a:pt x="1051878" y="718502"/>
                  <a:pt x="999172" y="689292"/>
                </a:cubicBezTo>
                <a:cubicBezTo>
                  <a:pt x="1071563" y="757872"/>
                  <a:pt x="1135698" y="835342"/>
                  <a:pt x="1199833" y="913447"/>
                </a:cubicBezTo>
                <a:cubicBezTo>
                  <a:pt x="1128078" y="839152"/>
                  <a:pt x="1055688" y="768667"/>
                  <a:pt x="978218" y="716597"/>
                </a:cubicBezTo>
                <a:cubicBezTo>
                  <a:pt x="1022668" y="756602"/>
                  <a:pt x="1060768" y="800417"/>
                  <a:pt x="1096963" y="847407"/>
                </a:cubicBezTo>
                <a:cubicBezTo>
                  <a:pt x="1084263" y="844232"/>
                  <a:pt x="1071563" y="841057"/>
                  <a:pt x="1063308" y="840422"/>
                </a:cubicBezTo>
                <a:lnTo>
                  <a:pt x="1065213" y="846772"/>
                </a:lnTo>
                <a:cubicBezTo>
                  <a:pt x="1056323" y="838517"/>
                  <a:pt x="1046797" y="830897"/>
                  <a:pt x="1037908" y="823277"/>
                </a:cubicBezTo>
                <a:cubicBezTo>
                  <a:pt x="953453" y="699452"/>
                  <a:pt x="866458" y="612457"/>
                  <a:pt x="735648" y="516572"/>
                </a:cubicBezTo>
                <a:cubicBezTo>
                  <a:pt x="609918" y="422592"/>
                  <a:pt x="416243" y="371157"/>
                  <a:pt x="295593" y="397192"/>
                </a:cubicBezTo>
                <a:cubicBezTo>
                  <a:pt x="398463" y="398463"/>
                  <a:pt x="514668" y="423863"/>
                  <a:pt x="596583" y="466407"/>
                </a:cubicBezTo>
                <a:cubicBezTo>
                  <a:pt x="537528" y="448627"/>
                  <a:pt x="431483" y="436563"/>
                  <a:pt x="368618" y="447992"/>
                </a:cubicBezTo>
                <a:cubicBezTo>
                  <a:pt x="478473" y="450532"/>
                  <a:pt x="611188" y="480377"/>
                  <a:pt x="685483" y="524827"/>
                </a:cubicBezTo>
                <a:cubicBezTo>
                  <a:pt x="617538" y="501967"/>
                  <a:pt x="492443" y="482282"/>
                  <a:pt x="437833" y="490538"/>
                </a:cubicBezTo>
                <a:cubicBezTo>
                  <a:pt x="514668" y="500063"/>
                  <a:pt x="657543" y="529272"/>
                  <a:pt x="718503" y="570547"/>
                </a:cubicBezTo>
                <a:cubicBezTo>
                  <a:pt x="663893" y="552132"/>
                  <a:pt x="597853" y="545782"/>
                  <a:pt x="536893" y="550227"/>
                </a:cubicBezTo>
                <a:cubicBezTo>
                  <a:pt x="614363" y="571182"/>
                  <a:pt x="715963" y="590232"/>
                  <a:pt x="800418" y="635317"/>
                </a:cubicBezTo>
                <a:cubicBezTo>
                  <a:pt x="731203" y="619442"/>
                  <a:pt x="700723" y="625157"/>
                  <a:pt x="644843" y="635317"/>
                </a:cubicBezTo>
                <a:cubicBezTo>
                  <a:pt x="729298" y="641667"/>
                  <a:pt x="792163" y="660082"/>
                  <a:pt x="871538" y="704532"/>
                </a:cubicBezTo>
                <a:cubicBezTo>
                  <a:pt x="794068" y="682942"/>
                  <a:pt x="746443" y="675957"/>
                  <a:pt x="673418" y="684847"/>
                </a:cubicBezTo>
                <a:cubicBezTo>
                  <a:pt x="768033" y="695642"/>
                  <a:pt x="823913" y="719772"/>
                  <a:pt x="902018" y="755967"/>
                </a:cubicBezTo>
                <a:cubicBezTo>
                  <a:pt x="813753" y="737552"/>
                  <a:pt x="782638" y="727392"/>
                  <a:pt x="696913" y="735013"/>
                </a:cubicBezTo>
                <a:cubicBezTo>
                  <a:pt x="783908" y="750252"/>
                  <a:pt x="818197" y="763588"/>
                  <a:pt x="895668" y="792797"/>
                </a:cubicBezTo>
                <a:cubicBezTo>
                  <a:pt x="831533" y="779463"/>
                  <a:pt x="808672" y="784542"/>
                  <a:pt x="749618" y="785813"/>
                </a:cubicBezTo>
                <a:cubicBezTo>
                  <a:pt x="822643" y="792797"/>
                  <a:pt x="853758" y="807402"/>
                  <a:pt x="922338" y="832802"/>
                </a:cubicBezTo>
                <a:cubicBezTo>
                  <a:pt x="853758" y="816292"/>
                  <a:pt x="827722" y="810577"/>
                  <a:pt x="770572" y="805497"/>
                </a:cubicBezTo>
                <a:cubicBezTo>
                  <a:pt x="858838" y="819467"/>
                  <a:pt x="902018" y="845502"/>
                  <a:pt x="983297" y="878522"/>
                </a:cubicBezTo>
                <a:cubicBezTo>
                  <a:pt x="887413" y="844867"/>
                  <a:pt x="830263" y="824547"/>
                  <a:pt x="750253" y="822007"/>
                </a:cubicBezTo>
                <a:cubicBezTo>
                  <a:pt x="841693" y="843597"/>
                  <a:pt x="898208" y="867727"/>
                  <a:pt x="966153" y="912177"/>
                </a:cubicBezTo>
                <a:cubicBezTo>
                  <a:pt x="900747" y="888682"/>
                  <a:pt x="874713" y="870902"/>
                  <a:pt x="825818" y="873442"/>
                </a:cubicBezTo>
                <a:cubicBezTo>
                  <a:pt x="868997" y="884238"/>
                  <a:pt x="899478" y="896938"/>
                  <a:pt x="928688" y="911542"/>
                </a:cubicBezTo>
                <a:cubicBezTo>
                  <a:pt x="717868" y="880427"/>
                  <a:pt x="570548" y="888682"/>
                  <a:pt x="373698" y="943292"/>
                </a:cubicBezTo>
                <a:cubicBezTo>
                  <a:pt x="218758" y="985838"/>
                  <a:pt x="55562" y="1116647"/>
                  <a:pt x="4763" y="1238567"/>
                </a:cubicBezTo>
                <a:cubicBezTo>
                  <a:pt x="68262" y="1150938"/>
                  <a:pt x="149542" y="1084263"/>
                  <a:pt x="236538" y="1043622"/>
                </a:cubicBezTo>
                <a:cubicBezTo>
                  <a:pt x="185103" y="1082357"/>
                  <a:pt x="93662" y="1194753"/>
                  <a:pt x="65087" y="1257617"/>
                </a:cubicBezTo>
                <a:cubicBezTo>
                  <a:pt x="134938" y="1164907"/>
                  <a:pt x="244158" y="1053147"/>
                  <a:pt x="327978" y="1020763"/>
                </a:cubicBezTo>
                <a:cubicBezTo>
                  <a:pt x="267018" y="1063307"/>
                  <a:pt x="169863" y="1175067"/>
                  <a:pt x="143828" y="1228407"/>
                </a:cubicBezTo>
                <a:cubicBezTo>
                  <a:pt x="199073" y="1169353"/>
                  <a:pt x="314643" y="1048067"/>
                  <a:pt x="387033" y="1024572"/>
                </a:cubicBezTo>
                <a:cubicBezTo>
                  <a:pt x="338138" y="1058863"/>
                  <a:pt x="227013" y="1183322"/>
                  <a:pt x="193992" y="1239203"/>
                </a:cubicBezTo>
                <a:cubicBezTo>
                  <a:pt x="259398" y="1187132"/>
                  <a:pt x="387033" y="1060767"/>
                  <a:pt x="478473" y="1019492"/>
                </a:cubicBezTo>
                <a:cubicBezTo>
                  <a:pt x="422593" y="1067753"/>
                  <a:pt x="359093" y="1150938"/>
                  <a:pt x="333693" y="1205547"/>
                </a:cubicBezTo>
                <a:cubicBezTo>
                  <a:pt x="390843" y="1137603"/>
                  <a:pt x="494983" y="1043622"/>
                  <a:pt x="581978" y="1006157"/>
                </a:cubicBezTo>
                <a:cubicBezTo>
                  <a:pt x="515938" y="1057592"/>
                  <a:pt x="438468" y="1135063"/>
                  <a:pt x="401002" y="1203642"/>
                </a:cubicBezTo>
                <a:cubicBezTo>
                  <a:pt x="468313" y="1129982"/>
                  <a:pt x="606108" y="1009967"/>
                  <a:pt x="685483" y="968692"/>
                </a:cubicBezTo>
                <a:cubicBezTo>
                  <a:pt x="615633" y="1031557"/>
                  <a:pt x="511493" y="1119822"/>
                  <a:pt x="465773" y="1198563"/>
                </a:cubicBezTo>
                <a:cubicBezTo>
                  <a:pt x="531813" y="1134428"/>
                  <a:pt x="641033" y="1045527"/>
                  <a:pt x="713423" y="999172"/>
                </a:cubicBezTo>
                <a:cubicBezTo>
                  <a:pt x="663258" y="1044892"/>
                  <a:pt x="576898" y="1136967"/>
                  <a:pt x="541973" y="1188403"/>
                </a:cubicBezTo>
                <a:cubicBezTo>
                  <a:pt x="592773" y="1130617"/>
                  <a:pt x="700723" y="1044892"/>
                  <a:pt x="764222" y="1004252"/>
                </a:cubicBezTo>
                <a:cubicBezTo>
                  <a:pt x="707708" y="1051242"/>
                  <a:pt x="610553" y="1138872"/>
                  <a:pt x="571183" y="1184592"/>
                </a:cubicBezTo>
                <a:cubicBezTo>
                  <a:pt x="637223" y="1118553"/>
                  <a:pt x="762318" y="1030922"/>
                  <a:pt x="840422" y="983932"/>
                </a:cubicBezTo>
                <a:cubicBezTo>
                  <a:pt x="752793" y="1042988"/>
                  <a:pt x="623888" y="1146492"/>
                  <a:pt x="573088" y="1213167"/>
                </a:cubicBezTo>
                <a:cubicBezTo>
                  <a:pt x="647383" y="1149667"/>
                  <a:pt x="779463" y="1049338"/>
                  <a:pt x="859472" y="1022032"/>
                </a:cubicBezTo>
                <a:cubicBezTo>
                  <a:pt x="799783" y="1062038"/>
                  <a:pt x="715328" y="1112838"/>
                  <a:pt x="687388" y="1156653"/>
                </a:cubicBezTo>
                <a:cubicBezTo>
                  <a:pt x="754063" y="1100772"/>
                  <a:pt x="851218" y="1049338"/>
                  <a:pt x="924243" y="1012507"/>
                </a:cubicBezTo>
                <a:lnTo>
                  <a:pt x="924878" y="1012507"/>
                </a:lnTo>
                <a:cubicBezTo>
                  <a:pt x="862013" y="1055688"/>
                  <a:pt x="755333" y="1138238"/>
                  <a:pt x="715963" y="1184592"/>
                </a:cubicBezTo>
                <a:cubicBezTo>
                  <a:pt x="775653" y="1138238"/>
                  <a:pt x="865822" y="1076007"/>
                  <a:pt x="946468" y="1023302"/>
                </a:cubicBezTo>
                <a:lnTo>
                  <a:pt x="953453" y="1027113"/>
                </a:lnTo>
                <a:cubicBezTo>
                  <a:pt x="895033" y="1070928"/>
                  <a:pt x="832168" y="1120457"/>
                  <a:pt x="783908" y="1163638"/>
                </a:cubicBezTo>
                <a:cubicBezTo>
                  <a:pt x="712153" y="1197928"/>
                  <a:pt x="644843" y="1240472"/>
                  <a:pt x="584518" y="1294447"/>
                </a:cubicBezTo>
                <a:cubicBezTo>
                  <a:pt x="471488" y="1395413"/>
                  <a:pt x="401638" y="1556702"/>
                  <a:pt x="411163" y="1697038"/>
                </a:cubicBezTo>
                <a:cubicBezTo>
                  <a:pt x="425768" y="1627822"/>
                  <a:pt x="453708" y="1515427"/>
                  <a:pt x="521018" y="1433513"/>
                </a:cubicBezTo>
                <a:cubicBezTo>
                  <a:pt x="491808" y="1484947"/>
                  <a:pt x="474663" y="1588452"/>
                  <a:pt x="474663" y="1637347"/>
                </a:cubicBezTo>
                <a:cubicBezTo>
                  <a:pt x="498158" y="1549083"/>
                  <a:pt x="524193" y="1456372"/>
                  <a:pt x="595313" y="1361122"/>
                </a:cubicBezTo>
                <a:cubicBezTo>
                  <a:pt x="559118" y="1420177"/>
                  <a:pt x="533718" y="1530667"/>
                  <a:pt x="543243" y="1580197"/>
                </a:cubicBezTo>
                <a:cubicBezTo>
                  <a:pt x="550228" y="1509713"/>
                  <a:pt x="601028" y="1403032"/>
                  <a:pt x="654368" y="1326197"/>
                </a:cubicBezTo>
                <a:cubicBezTo>
                  <a:pt x="625158" y="1373822"/>
                  <a:pt x="595948" y="1495742"/>
                  <a:pt x="597853" y="1545272"/>
                </a:cubicBezTo>
                <a:cubicBezTo>
                  <a:pt x="620713" y="1477963"/>
                  <a:pt x="660718" y="1356042"/>
                  <a:pt x="726123" y="1284922"/>
                </a:cubicBezTo>
                <a:cubicBezTo>
                  <a:pt x="696278" y="1345882"/>
                  <a:pt x="677228" y="1419542"/>
                  <a:pt x="674688" y="1470977"/>
                </a:cubicBezTo>
                <a:cubicBezTo>
                  <a:pt x="705803" y="1387792"/>
                  <a:pt x="722948" y="1351597"/>
                  <a:pt x="777558" y="1284288"/>
                </a:cubicBezTo>
                <a:cubicBezTo>
                  <a:pt x="745808" y="1342707"/>
                  <a:pt x="731838" y="1392872"/>
                  <a:pt x="735648" y="1434147"/>
                </a:cubicBezTo>
                <a:cubicBezTo>
                  <a:pt x="681673" y="1540827"/>
                  <a:pt x="663893" y="1683702"/>
                  <a:pt x="695643" y="1785938"/>
                </a:cubicBezTo>
                <a:cubicBezTo>
                  <a:pt x="686753" y="1684972"/>
                  <a:pt x="701358" y="1575117"/>
                  <a:pt x="737553" y="1501458"/>
                </a:cubicBezTo>
                <a:cubicBezTo>
                  <a:pt x="725488" y="1556702"/>
                  <a:pt x="722313" y="1658302"/>
                  <a:pt x="740728" y="1723072"/>
                </a:cubicBezTo>
                <a:cubicBezTo>
                  <a:pt x="733108" y="1615122"/>
                  <a:pt x="750253" y="1490027"/>
                  <a:pt x="788988" y="1423988"/>
                </a:cubicBezTo>
                <a:cubicBezTo>
                  <a:pt x="772478" y="1487488"/>
                  <a:pt x="763588" y="1606233"/>
                  <a:pt x="778193" y="1662113"/>
                </a:cubicBezTo>
                <a:cubicBezTo>
                  <a:pt x="780733" y="1588452"/>
                  <a:pt x="796608" y="1452563"/>
                  <a:pt x="832803" y="1399222"/>
                </a:cubicBezTo>
                <a:cubicBezTo>
                  <a:pt x="819468" y="1450022"/>
                  <a:pt x="818833" y="1513522"/>
                  <a:pt x="829628" y="1574483"/>
                </a:cubicBezTo>
                <a:cubicBezTo>
                  <a:pt x="843597" y="1501458"/>
                  <a:pt x="853122" y="1404938"/>
                  <a:pt x="891858" y="1329372"/>
                </a:cubicBezTo>
                <a:cubicBezTo>
                  <a:pt x="882333" y="1394778"/>
                  <a:pt x="891222" y="1425892"/>
                  <a:pt x="907097" y="1482408"/>
                </a:cubicBezTo>
                <a:cubicBezTo>
                  <a:pt x="905193" y="1400492"/>
                  <a:pt x="917893" y="1341438"/>
                  <a:pt x="956628" y="1270953"/>
                </a:cubicBezTo>
                <a:cubicBezTo>
                  <a:pt x="942022" y="1343978"/>
                  <a:pt x="939483" y="1389697"/>
                  <a:pt x="955993" y="1462722"/>
                </a:cubicBezTo>
                <a:cubicBezTo>
                  <a:pt x="957897" y="1371282"/>
                  <a:pt x="976947" y="1320482"/>
                  <a:pt x="1007428" y="1249997"/>
                </a:cubicBezTo>
                <a:cubicBezTo>
                  <a:pt x="997268" y="1333817"/>
                  <a:pt x="989647" y="1362392"/>
                  <a:pt x="1005522" y="1448117"/>
                </a:cubicBezTo>
                <a:cubicBezTo>
                  <a:pt x="1012508" y="1364932"/>
                  <a:pt x="1022668" y="1333817"/>
                  <a:pt x="1045528" y="1262063"/>
                </a:cubicBezTo>
                <a:cubicBezTo>
                  <a:pt x="1043622" y="1276667"/>
                  <a:pt x="1042988" y="1289367"/>
                  <a:pt x="1042353" y="1300797"/>
                </a:cubicBezTo>
                <a:lnTo>
                  <a:pt x="1042353" y="1301432"/>
                </a:lnTo>
                <a:lnTo>
                  <a:pt x="1042353" y="1300797"/>
                </a:lnTo>
                <a:cubicBezTo>
                  <a:pt x="1041718" y="1335722"/>
                  <a:pt x="1046797" y="1359853"/>
                  <a:pt x="1052513" y="1404303"/>
                </a:cubicBezTo>
                <a:cubicBezTo>
                  <a:pt x="1053148" y="1333817"/>
                  <a:pt x="1064578" y="1305242"/>
                  <a:pt x="1083628" y="1242378"/>
                </a:cubicBezTo>
                <a:cubicBezTo>
                  <a:pt x="1072833" y="1307147"/>
                  <a:pt x="1070293" y="1331913"/>
                  <a:pt x="1070293" y="1387157"/>
                </a:cubicBezTo>
                <a:cubicBezTo>
                  <a:pt x="1076008" y="1302703"/>
                  <a:pt x="1098233" y="1264603"/>
                  <a:pt x="1124903" y="1190307"/>
                </a:cubicBezTo>
                <a:cubicBezTo>
                  <a:pt x="1114743" y="1225232"/>
                  <a:pt x="1106488" y="1254442"/>
                  <a:pt x="1100773" y="1281747"/>
                </a:cubicBezTo>
                <a:lnTo>
                  <a:pt x="1091883" y="1305242"/>
                </a:lnTo>
                <a:lnTo>
                  <a:pt x="1097598" y="1298257"/>
                </a:lnTo>
                <a:cubicBezTo>
                  <a:pt x="1090613" y="1334453"/>
                  <a:pt x="1087438" y="1369378"/>
                  <a:pt x="1089978" y="1410652"/>
                </a:cubicBezTo>
                <a:cubicBezTo>
                  <a:pt x="1100773" y="1339532"/>
                  <a:pt x="1116013" y="1292542"/>
                  <a:pt x="1142683" y="1244917"/>
                </a:cubicBezTo>
                <a:cubicBezTo>
                  <a:pt x="1147128" y="1239838"/>
                  <a:pt x="1150938" y="1235392"/>
                  <a:pt x="1155383" y="1230947"/>
                </a:cubicBezTo>
                <a:lnTo>
                  <a:pt x="1155383" y="1234122"/>
                </a:lnTo>
                <a:cubicBezTo>
                  <a:pt x="1140778" y="1279842"/>
                  <a:pt x="1128713" y="1302703"/>
                  <a:pt x="1135698" y="1345247"/>
                </a:cubicBezTo>
                <a:cubicBezTo>
                  <a:pt x="1140778" y="1312228"/>
                  <a:pt x="1149033" y="1287463"/>
                  <a:pt x="1157923" y="1265238"/>
                </a:cubicBezTo>
                <a:cubicBezTo>
                  <a:pt x="1158558" y="1270953"/>
                  <a:pt x="1158558" y="1276667"/>
                  <a:pt x="1159193" y="1281747"/>
                </a:cubicBezTo>
                <a:cubicBezTo>
                  <a:pt x="1162368" y="1270953"/>
                  <a:pt x="1165543" y="1260157"/>
                  <a:pt x="1168083" y="1249363"/>
                </a:cubicBezTo>
                <a:cubicBezTo>
                  <a:pt x="1171258" y="1273492"/>
                  <a:pt x="1173163" y="1296988"/>
                  <a:pt x="1174433" y="1320482"/>
                </a:cubicBezTo>
                <a:cubicBezTo>
                  <a:pt x="1173798" y="1331913"/>
                  <a:pt x="1173163" y="1343342"/>
                  <a:pt x="1173798" y="1354772"/>
                </a:cubicBezTo>
                <a:lnTo>
                  <a:pt x="1175703" y="1345882"/>
                </a:lnTo>
                <a:cubicBezTo>
                  <a:pt x="1179513" y="1509713"/>
                  <a:pt x="1135698" y="1656397"/>
                  <a:pt x="994728" y="1730692"/>
                </a:cubicBezTo>
                <a:cubicBezTo>
                  <a:pt x="1138873" y="1677988"/>
                  <a:pt x="1195388" y="1532572"/>
                  <a:pt x="1204913" y="1359217"/>
                </a:cubicBezTo>
                <a:cubicBezTo>
                  <a:pt x="1255078" y="1640522"/>
                  <a:pt x="1193483" y="1821497"/>
                  <a:pt x="1135698" y="2003108"/>
                </a:cubicBezTo>
                <a:cubicBezTo>
                  <a:pt x="1033463" y="2325052"/>
                  <a:pt x="933133" y="2892108"/>
                  <a:pt x="902018" y="3304858"/>
                </a:cubicBezTo>
                <a:lnTo>
                  <a:pt x="1037908" y="3304858"/>
                </a:lnTo>
                <a:cubicBezTo>
                  <a:pt x="1041718" y="3297872"/>
                  <a:pt x="1045528" y="3290888"/>
                  <a:pt x="1049338" y="3283902"/>
                </a:cubicBezTo>
                <a:cubicBezTo>
                  <a:pt x="1053783" y="2868613"/>
                  <a:pt x="1108393" y="2320608"/>
                  <a:pt x="1206183" y="2039938"/>
                </a:cubicBezTo>
                <a:cubicBezTo>
                  <a:pt x="1305878" y="1754822"/>
                  <a:pt x="1302068" y="1577022"/>
                  <a:pt x="1278573" y="1425258"/>
                </a:cubicBezTo>
                <a:cubicBezTo>
                  <a:pt x="1305878" y="1359217"/>
                  <a:pt x="1309053" y="1304607"/>
                  <a:pt x="1315403" y="1215072"/>
                </a:cubicBezTo>
                <a:cubicBezTo>
                  <a:pt x="1314768" y="1295082"/>
                  <a:pt x="1323023" y="1340167"/>
                  <a:pt x="1300163" y="1420813"/>
                </a:cubicBezTo>
                <a:cubicBezTo>
                  <a:pt x="1318578" y="1369378"/>
                  <a:pt x="1324293" y="1345247"/>
                  <a:pt x="1335723" y="1280478"/>
                </a:cubicBezTo>
                <a:cubicBezTo>
                  <a:pt x="1332548" y="1347153"/>
                  <a:pt x="1333818" y="1378267"/>
                  <a:pt x="1310958" y="1443672"/>
                </a:cubicBezTo>
                <a:cubicBezTo>
                  <a:pt x="1336993" y="1392872"/>
                  <a:pt x="1351598" y="1374457"/>
                  <a:pt x="1364933" y="1314767"/>
                </a:cubicBezTo>
                <a:cubicBezTo>
                  <a:pt x="1361758" y="1390332"/>
                  <a:pt x="1361123" y="1423988"/>
                  <a:pt x="1340168" y="1503997"/>
                </a:cubicBezTo>
                <a:cubicBezTo>
                  <a:pt x="1383348" y="1431608"/>
                  <a:pt x="1385888" y="1401763"/>
                  <a:pt x="1404303" y="1319847"/>
                </a:cubicBezTo>
                <a:cubicBezTo>
                  <a:pt x="1408748" y="1398588"/>
                  <a:pt x="1410018" y="1453833"/>
                  <a:pt x="1380808" y="1538922"/>
                </a:cubicBezTo>
                <a:cubicBezTo>
                  <a:pt x="1420178" y="1477963"/>
                  <a:pt x="1432878" y="1434147"/>
                  <a:pt x="1443673" y="1361122"/>
                </a:cubicBezTo>
                <a:cubicBezTo>
                  <a:pt x="1455738" y="1443038"/>
                  <a:pt x="1448118" y="1503363"/>
                  <a:pt x="1418908" y="1578292"/>
                </a:cubicBezTo>
                <a:cubicBezTo>
                  <a:pt x="1452563" y="1532572"/>
                  <a:pt x="1470978" y="1507808"/>
                  <a:pt x="1483678" y="1443038"/>
                </a:cubicBezTo>
                <a:cubicBezTo>
                  <a:pt x="1494473" y="1530033"/>
                  <a:pt x="1470978" y="1623377"/>
                  <a:pt x="1459548" y="1696402"/>
                </a:cubicBezTo>
                <a:cubicBezTo>
                  <a:pt x="1490028" y="1644967"/>
                  <a:pt x="1510348" y="1585913"/>
                  <a:pt x="1514793" y="1533208"/>
                </a:cubicBezTo>
                <a:cubicBezTo>
                  <a:pt x="1530668" y="1597977"/>
                  <a:pt x="1500188" y="1730692"/>
                  <a:pt x="1477963" y="1799908"/>
                </a:cubicBezTo>
                <a:cubicBezTo>
                  <a:pt x="1509713" y="1754822"/>
                  <a:pt x="1541463" y="1640522"/>
                  <a:pt x="1547178" y="1575117"/>
                </a:cubicBezTo>
                <a:cubicBezTo>
                  <a:pt x="1561148" y="1652588"/>
                  <a:pt x="1535748" y="1776413"/>
                  <a:pt x="1492568" y="1872297"/>
                </a:cubicBezTo>
                <a:cubicBezTo>
                  <a:pt x="1530668" y="1820863"/>
                  <a:pt x="1562418" y="1725613"/>
                  <a:pt x="1569403" y="1669097"/>
                </a:cubicBezTo>
                <a:cubicBezTo>
                  <a:pt x="1578293" y="1752917"/>
                  <a:pt x="1555433" y="1860867"/>
                  <a:pt x="1513523" y="1950402"/>
                </a:cubicBezTo>
                <a:cubicBezTo>
                  <a:pt x="1590358" y="1853247"/>
                  <a:pt x="1619568" y="1669733"/>
                  <a:pt x="1578928" y="1535113"/>
                </a:cubicBezTo>
                <a:cubicBezTo>
                  <a:pt x="1547178" y="1430338"/>
                  <a:pt x="1510348" y="1347788"/>
                  <a:pt x="1456373" y="1267142"/>
                </a:cubicBezTo>
                <a:cubicBezTo>
                  <a:pt x="1447483" y="1222057"/>
                  <a:pt x="1431608" y="1175067"/>
                  <a:pt x="1412558" y="1126807"/>
                </a:cubicBezTo>
                <a:cubicBezTo>
                  <a:pt x="1451928" y="1192847"/>
                  <a:pt x="1485583" y="1224597"/>
                  <a:pt x="1507173" y="1306513"/>
                </a:cubicBezTo>
                <a:cubicBezTo>
                  <a:pt x="1512253" y="1255078"/>
                  <a:pt x="1491298" y="1231582"/>
                  <a:pt x="1465263" y="1168717"/>
                </a:cubicBezTo>
                <a:cubicBezTo>
                  <a:pt x="1516698" y="1230313"/>
                  <a:pt x="1544638" y="1283017"/>
                  <a:pt x="1567498" y="1373822"/>
                </a:cubicBezTo>
                <a:cubicBezTo>
                  <a:pt x="1567498" y="1291272"/>
                  <a:pt x="1544638" y="1236663"/>
                  <a:pt x="1507173" y="1143953"/>
                </a:cubicBezTo>
                <a:cubicBezTo>
                  <a:pt x="1544638" y="1221422"/>
                  <a:pt x="1574483" y="1260157"/>
                  <a:pt x="1588453" y="1349057"/>
                </a:cubicBezTo>
                <a:cubicBezTo>
                  <a:pt x="1584008" y="1290638"/>
                  <a:pt x="1578293" y="1264603"/>
                  <a:pt x="1560512" y="1197292"/>
                </a:cubicBezTo>
                <a:cubicBezTo>
                  <a:pt x="1589087" y="1262697"/>
                  <a:pt x="1604962" y="1292542"/>
                  <a:pt x="1610678" y="1366838"/>
                </a:cubicBezTo>
                <a:cubicBezTo>
                  <a:pt x="1614487" y="1305242"/>
                  <a:pt x="1621473" y="1280478"/>
                  <a:pt x="1608137" y="1216978"/>
                </a:cubicBezTo>
                <a:cubicBezTo>
                  <a:pt x="1640523" y="1291272"/>
                  <a:pt x="1655762" y="1324292"/>
                  <a:pt x="1671003" y="1411288"/>
                </a:cubicBezTo>
                <a:cubicBezTo>
                  <a:pt x="1683703" y="1320482"/>
                  <a:pt x="1672273" y="1290638"/>
                  <a:pt x="1653223" y="1203007"/>
                </a:cubicBezTo>
                <a:cubicBezTo>
                  <a:pt x="1695133" y="1276667"/>
                  <a:pt x="1722437" y="1329372"/>
                  <a:pt x="1731962" y="1425258"/>
                </a:cubicBezTo>
                <a:cubicBezTo>
                  <a:pt x="1745298" y="1347153"/>
                  <a:pt x="1738948" y="1299528"/>
                  <a:pt x="1715453" y="1223328"/>
                </a:cubicBezTo>
                <a:cubicBezTo>
                  <a:pt x="1767523" y="1296353"/>
                  <a:pt x="1787208" y="1357947"/>
                  <a:pt x="1791653" y="1444308"/>
                </a:cubicBezTo>
                <a:cubicBezTo>
                  <a:pt x="1806258" y="1384617"/>
                  <a:pt x="1814512" y="1351597"/>
                  <a:pt x="1798003" y="1283017"/>
                </a:cubicBezTo>
                <a:cubicBezTo>
                  <a:pt x="1850708" y="1361122"/>
                  <a:pt x="1869123" y="1462722"/>
                  <a:pt x="1891983" y="1538922"/>
                </a:cubicBezTo>
                <a:cubicBezTo>
                  <a:pt x="1900237" y="1474788"/>
                  <a:pt x="1894523" y="1407477"/>
                  <a:pt x="1874203" y="1354772"/>
                </a:cubicBezTo>
                <a:cubicBezTo>
                  <a:pt x="1922462" y="1409383"/>
                  <a:pt x="1951673" y="1551622"/>
                  <a:pt x="1961198" y="1629092"/>
                </a:cubicBezTo>
                <a:cubicBezTo>
                  <a:pt x="1973898" y="1570038"/>
                  <a:pt x="1954212" y="1444942"/>
                  <a:pt x="1929448" y="1378903"/>
                </a:cubicBezTo>
                <a:cubicBezTo>
                  <a:pt x="1981518" y="1446213"/>
                  <a:pt x="2011998" y="1577658"/>
                  <a:pt x="2011362" y="1691322"/>
                </a:cubicBezTo>
                <a:cubicBezTo>
                  <a:pt x="2028508" y="1622742"/>
                  <a:pt x="2017078" y="1516063"/>
                  <a:pt x="1998028" y="1458277"/>
                </a:cubicBezTo>
                <a:cubicBezTo>
                  <a:pt x="2046923" y="1534477"/>
                  <a:pt x="2073593" y="1649413"/>
                  <a:pt x="2071053" y="1756092"/>
                </a:cubicBezTo>
                <a:cubicBezTo>
                  <a:pt x="2107883" y="1625283"/>
                  <a:pt x="2052003" y="1434147"/>
                  <a:pt x="1945323" y="1324928"/>
                </a:cubicBezTo>
                <a:cubicBezTo>
                  <a:pt x="1872933" y="1250632"/>
                  <a:pt x="1804353" y="1194753"/>
                  <a:pt x="1725612" y="1148397"/>
                </a:cubicBezTo>
                <a:lnTo>
                  <a:pt x="1725612" y="1148397"/>
                </a:lnTo>
                <a:close/>
                <a:moveTo>
                  <a:pt x="1197928" y="1183322"/>
                </a:moveTo>
                <a:lnTo>
                  <a:pt x="1197928" y="1183322"/>
                </a:lnTo>
                <a:lnTo>
                  <a:pt x="1197928" y="1182688"/>
                </a:lnTo>
                <a:lnTo>
                  <a:pt x="1198563" y="1182053"/>
                </a:lnTo>
                <a:lnTo>
                  <a:pt x="1197928" y="1183322"/>
                </a:lnTo>
                <a:lnTo>
                  <a:pt x="1197928" y="1183322"/>
                </a:lnTo>
                <a:close/>
                <a:moveTo>
                  <a:pt x="1156653" y="933132"/>
                </a:moveTo>
                <a:lnTo>
                  <a:pt x="1156653" y="933132"/>
                </a:lnTo>
                <a:lnTo>
                  <a:pt x="1155383" y="928688"/>
                </a:lnTo>
                <a:lnTo>
                  <a:pt x="1163003" y="939482"/>
                </a:lnTo>
                <a:lnTo>
                  <a:pt x="1156653" y="933132"/>
                </a:lnTo>
                <a:lnTo>
                  <a:pt x="1156653" y="933132"/>
                </a:lnTo>
                <a:close/>
                <a:moveTo>
                  <a:pt x="1340168" y="1121728"/>
                </a:moveTo>
                <a:lnTo>
                  <a:pt x="1340168" y="1121728"/>
                </a:lnTo>
                <a:lnTo>
                  <a:pt x="1342073" y="1117917"/>
                </a:lnTo>
                <a:cubicBezTo>
                  <a:pt x="1344613" y="1122363"/>
                  <a:pt x="1347153" y="1127442"/>
                  <a:pt x="1349693" y="1131888"/>
                </a:cubicBezTo>
                <a:lnTo>
                  <a:pt x="1340168" y="1121728"/>
                </a:lnTo>
                <a:lnTo>
                  <a:pt x="1340168" y="1121728"/>
                </a:lnTo>
                <a:close/>
                <a:moveTo>
                  <a:pt x="1398588" y="1188403"/>
                </a:moveTo>
                <a:lnTo>
                  <a:pt x="1398588" y="1188403"/>
                </a:lnTo>
                <a:cubicBezTo>
                  <a:pt x="1387158" y="1150303"/>
                  <a:pt x="1374458" y="1111567"/>
                  <a:pt x="1360488" y="1072197"/>
                </a:cubicBezTo>
                <a:lnTo>
                  <a:pt x="1362393" y="1067753"/>
                </a:lnTo>
                <a:cubicBezTo>
                  <a:pt x="1387793" y="1122997"/>
                  <a:pt x="1412558" y="1178242"/>
                  <a:pt x="1434783" y="1234122"/>
                </a:cubicBezTo>
                <a:cubicBezTo>
                  <a:pt x="1422718" y="1218882"/>
                  <a:pt x="1411288" y="1203642"/>
                  <a:pt x="1398588" y="1188403"/>
                </a:cubicBezTo>
                <a:lnTo>
                  <a:pt x="1398588" y="1188403"/>
                </a:lnTo>
                <a:close/>
                <a:moveTo>
                  <a:pt x="1277938" y="1418908"/>
                </a:moveTo>
                <a:cubicBezTo>
                  <a:pt x="1273493" y="1390332"/>
                  <a:pt x="1268413" y="1362392"/>
                  <a:pt x="1263333" y="1335088"/>
                </a:cubicBezTo>
                <a:cubicBezTo>
                  <a:pt x="1272223" y="1312228"/>
                  <a:pt x="1272858" y="1291907"/>
                  <a:pt x="1272858" y="1263967"/>
                </a:cubicBezTo>
                <a:lnTo>
                  <a:pt x="1280478" y="1248728"/>
                </a:lnTo>
                <a:cubicBezTo>
                  <a:pt x="1290003" y="1303972"/>
                  <a:pt x="1289368" y="1352867"/>
                  <a:pt x="1277938" y="1418908"/>
                </a:cubicBezTo>
                <a:lnTo>
                  <a:pt x="1277938" y="1418908"/>
                </a:lnTo>
                <a:lnTo>
                  <a:pt x="1277938" y="1418908"/>
                </a:lnTo>
                <a:close/>
                <a:moveTo>
                  <a:pt x="1259523" y="1317307"/>
                </a:moveTo>
                <a:lnTo>
                  <a:pt x="1259523" y="1317307"/>
                </a:lnTo>
                <a:lnTo>
                  <a:pt x="1256348" y="1300163"/>
                </a:lnTo>
                <a:lnTo>
                  <a:pt x="1260793" y="1290003"/>
                </a:lnTo>
                <a:cubicBezTo>
                  <a:pt x="1260793" y="1298892"/>
                  <a:pt x="1260158" y="1307782"/>
                  <a:pt x="1259523" y="1317307"/>
                </a:cubicBezTo>
                <a:lnTo>
                  <a:pt x="1259523" y="1317307"/>
                </a:lnTo>
                <a:close/>
                <a:moveTo>
                  <a:pt x="1230313" y="1168082"/>
                </a:moveTo>
                <a:cubicBezTo>
                  <a:pt x="1228408" y="1176972"/>
                  <a:pt x="1226503" y="1185863"/>
                  <a:pt x="1224598" y="1194753"/>
                </a:cubicBezTo>
                <a:cubicBezTo>
                  <a:pt x="1222058" y="1195388"/>
                  <a:pt x="1220153" y="1196022"/>
                  <a:pt x="1217613" y="1196657"/>
                </a:cubicBezTo>
                <a:cubicBezTo>
                  <a:pt x="1218883" y="1189672"/>
                  <a:pt x="1219518" y="1182688"/>
                  <a:pt x="1220788" y="1175703"/>
                </a:cubicBezTo>
                <a:cubicBezTo>
                  <a:pt x="1223328" y="1166813"/>
                  <a:pt x="1226503" y="1157922"/>
                  <a:pt x="1229043" y="1149032"/>
                </a:cubicBezTo>
                <a:lnTo>
                  <a:pt x="1230948" y="1146492"/>
                </a:lnTo>
                <a:lnTo>
                  <a:pt x="1230313" y="1168082"/>
                </a:lnTo>
                <a:lnTo>
                  <a:pt x="1230313" y="1168082"/>
                </a:lnTo>
                <a:lnTo>
                  <a:pt x="1230313" y="1168082"/>
                </a:lnTo>
                <a:close/>
                <a:moveTo>
                  <a:pt x="745808" y="1414463"/>
                </a:moveTo>
                <a:lnTo>
                  <a:pt x="745808" y="1414463"/>
                </a:lnTo>
                <a:cubicBezTo>
                  <a:pt x="761047" y="1358582"/>
                  <a:pt x="790893" y="1311592"/>
                  <a:pt x="833438" y="1248092"/>
                </a:cubicBezTo>
                <a:cubicBezTo>
                  <a:pt x="809943" y="1297622"/>
                  <a:pt x="799783" y="1320482"/>
                  <a:pt x="796608" y="1343978"/>
                </a:cubicBezTo>
                <a:cubicBezTo>
                  <a:pt x="788988" y="1353503"/>
                  <a:pt x="780733" y="1363663"/>
                  <a:pt x="773113" y="1373822"/>
                </a:cubicBezTo>
                <a:cubicBezTo>
                  <a:pt x="762953" y="1385888"/>
                  <a:pt x="754063" y="1399857"/>
                  <a:pt x="745808" y="1414463"/>
                </a:cubicBezTo>
                <a:lnTo>
                  <a:pt x="745808" y="1414463"/>
                </a:lnTo>
                <a:close/>
                <a:moveTo>
                  <a:pt x="841058" y="1291907"/>
                </a:moveTo>
                <a:lnTo>
                  <a:pt x="841058" y="1291907"/>
                </a:lnTo>
                <a:cubicBezTo>
                  <a:pt x="848043" y="1281747"/>
                  <a:pt x="856933" y="1270317"/>
                  <a:pt x="867093" y="1256982"/>
                </a:cubicBezTo>
                <a:cubicBezTo>
                  <a:pt x="864553" y="1262063"/>
                  <a:pt x="862013" y="1267142"/>
                  <a:pt x="860108" y="1272222"/>
                </a:cubicBezTo>
                <a:cubicBezTo>
                  <a:pt x="853758" y="1278572"/>
                  <a:pt x="847408" y="1284922"/>
                  <a:pt x="841058" y="1291907"/>
                </a:cubicBezTo>
                <a:lnTo>
                  <a:pt x="841058" y="1291907"/>
                </a:lnTo>
                <a:close/>
                <a:moveTo>
                  <a:pt x="811847" y="1151572"/>
                </a:moveTo>
                <a:lnTo>
                  <a:pt x="811847" y="1151572"/>
                </a:lnTo>
                <a:cubicBezTo>
                  <a:pt x="863918" y="1114742"/>
                  <a:pt x="924878" y="1075372"/>
                  <a:pt x="980758" y="1042352"/>
                </a:cubicBezTo>
                <a:lnTo>
                  <a:pt x="992822" y="1048703"/>
                </a:lnTo>
                <a:cubicBezTo>
                  <a:pt x="965518" y="1069657"/>
                  <a:pt x="936308" y="1092517"/>
                  <a:pt x="908368" y="1114742"/>
                </a:cubicBezTo>
                <a:cubicBezTo>
                  <a:pt x="875347" y="1124903"/>
                  <a:pt x="842963" y="1137603"/>
                  <a:pt x="811847" y="1151572"/>
                </a:cubicBezTo>
                <a:lnTo>
                  <a:pt x="811847" y="1151572"/>
                </a:lnTo>
                <a:close/>
                <a:moveTo>
                  <a:pt x="1019493" y="976313"/>
                </a:moveTo>
                <a:lnTo>
                  <a:pt x="1019493" y="976313"/>
                </a:lnTo>
                <a:lnTo>
                  <a:pt x="1020763" y="976947"/>
                </a:lnTo>
                <a:lnTo>
                  <a:pt x="1013778" y="982027"/>
                </a:lnTo>
                <a:lnTo>
                  <a:pt x="1011238" y="981392"/>
                </a:lnTo>
                <a:lnTo>
                  <a:pt x="1019493" y="976313"/>
                </a:lnTo>
                <a:lnTo>
                  <a:pt x="1019493" y="976313"/>
                </a:lnTo>
                <a:close/>
                <a:moveTo>
                  <a:pt x="1061403" y="996632"/>
                </a:moveTo>
                <a:lnTo>
                  <a:pt x="1061403" y="996632"/>
                </a:lnTo>
                <a:lnTo>
                  <a:pt x="1061403" y="996632"/>
                </a:lnTo>
                <a:lnTo>
                  <a:pt x="1062673" y="995363"/>
                </a:lnTo>
                <a:lnTo>
                  <a:pt x="1061403" y="996632"/>
                </a:lnTo>
                <a:lnTo>
                  <a:pt x="1061403" y="996632"/>
                </a:lnTo>
                <a:close/>
                <a:moveTo>
                  <a:pt x="990283" y="995363"/>
                </a:moveTo>
                <a:lnTo>
                  <a:pt x="990283" y="995363"/>
                </a:lnTo>
                <a:lnTo>
                  <a:pt x="994093" y="997267"/>
                </a:lnTo>
                <a:lnTo>
                  <a:pt x="976947" y="1009967"/>
                </a:lnTo>
                <a:lnTo>
                  <a:pt x="970597" y="1008063"/>
                </a:lnTo>
                <a:lnTo>
                  <a:pt x="990283" y="995363"/>
                </a:lnTo>
                <a:lnTo>
                  <a:pt x="990283" y="995363"/>
                </a:lnTo>
                <a:close/>
                <a:moveTo>
                  <a:pt x="1030922" y="1012507"/>
                </a:moveTo>
                <a:lnTo>
                  <a:pt x="1030922" y="1012507"/>
                </a:lnTo>
                <a:lnTo>
                  <a:pt x="1036638" y="1015047"/>
                </a:lnTo>
                <a:lnTo>
                  <a:pt x="1025843" y="1023302"/>
                </a:lnTo>
                <a:lnTo>
                  <a:pt x="1016953" y="1020763"/>
                </a:lnTo>
                <a:cubicBezTo>
                  <a:pt x="1022033" y="1018222"/>
                  <a:pt x="1026478" y="1015047"/>
                  <a:pt x="1030922" y="1012507"/>
                </a:cubicBezTo>
                <a:lnTo>
                  <a:pt x="1030922" y="1012507"/>
                </a:lnTo>
                <a:close/>
                <a:moveTo>
                  <a:pt x="1102678" y="1045527"/>
                </a:moveTo>
                <a:lnTo>
                  <a:pt x="1102678" y="1045527"/>
                </a:lnTo>
                <a:lnTo>
                  <a:pt x="1109028" y="1048703"/>
                </a:lnTo>
                <a:lnTo>
                  <a:pt x="1102043" y="1046163"/>
                </a:lnTo>
                <a:lnTo>
                  <a:pt x="1102678" y="104552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13F6FFA4-65AD-4C37-9F2F-CC2B3919F0D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761413" y="3990975"/>
            <a:ext cx="3435350" cy="857250"/>
          </a:xfrm>
          <a:custGeom>
            <a:avLst/>
            <a:gdLst>
              <a:gd name="connsiteX0" fmla="*/ 3431222 w 3435350"/>
              <a:gd name="connsiteY0" fmla="*/ 26905 h 857250"/>
              <a:gd name="connsiteX1" fmla="*/ 3431222 w 3435350"/>
              <a:gd name="connsiteY1" fmla="*/ 853676 h 857250"/>
              <a:gd name="connsiteX2" fmla="*/ 4763 w 3435350"/>
              <a:gd name="connsiteY2" fmla="*/ 853676 h 857250"/>
              <a:gd name="connsiteX3" fmla="*/ 427672 w 3435350"/>
              <a:gd name="connsiteY3" fmla="*/ 769855 h 857250"/>
              <a:gd name="connsiteX4" fmla="*/ 536892 w 3435350"/>
              <a:gd name="connsiteY4" fmla="*/ 710166 h 857250"/>
              <a:gd name="connsiteX5" fmla="*/ 856297 w 3435350"/>
              <a:gd name="connsiteY5" fmla="*/ 626980 h 857250"/>
              <a:gd name="connsiteX6" fmla="*/ 1025842 w 3435350"/>
              <a:gd name="connsiteY6" fmla="*/ 569830 h 857250"/>
              <a:gd name="connsiteX7" fmla="*/ 1439863 w 3435350"/>
              <a:gd name="connsiteY7" fmla="*/ 593326 h 857250"/>
              <a:gd name="connsiteX8" fmla="*/ 1788478 w 3435350"/>
              <a:gd name="connsiteY8" fmla="*/ 586341 h 857250"/>
              <a:gd name="connsiteX9" fmla="*/ 2117407 w 3435350"/>
              <a:gd name="connsiteY9" fmla="*/ 464421 h 857250"/>
              <a:gd name="connsiteX10" fmla="*/ 2640647 w 3435350"/>
              <a:gd name="connsiteY10" fmla="*/ 309480 h 857250"/>
              <a:gd name="connsiteX11" fmla="*/ 3431222 w 3435350"/>
              <a:gd name="connsiteY11" fmla="*/ 26905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35350" h="857250">
                <a:moveTo>
                  <a:pt x="3431222" y="26905"/>
                </a:moveTo>
                <a:lnTo>
                  <a:pt x="3431222" y="853676"/>
                </a:lnTo>
                <a:lnTo>
                  <a:pt x="4763" y="853676"/>
                </a:lnTo>
                <a:cubicBezTo>
                  <a:pt x="64453" y="726041"/>
                  <a:pt x="301307" y="781285"/>
                  <a:pt x="427672" y="769855"/>
                </a:cubicBezTo>
                <a:cubicBezTo>
                  <a:pt x="489903" y="764141"/>
                  <a:pt x="502603" y="748901"/>
                  <a:pt x="536892" y="710166"/>
                </a:cubicBezTo>
                <a:cubicBezTo>
                  <a:pt x="636588" y="598405"/>
                  <a:pt x="724217" y="607930"/>
                  <a:pt x="856297" y="626980"/>
                </a:cubicBezTo>
                <a:cubicBezTo>
                  <a:pt x="969963" y="643491"/>
                  <a:pt x="976947" y="626346"/>
                  <a:pt x="1025842" y="569830"/>
                </a:cubicBezTo>
                <a:cubicBezTo>
                  <a:pt x="1136967" y="442830"/>
                  <a:pt x="1326832" y="526016"/>
                  <a:pt x="1439863" y="593326"/>
                </a:cubicBezTo>
                <a:cubicBezTo>
                  <a:pt x="1554163" y="661905"/>
                  <a:pt x="1566228" y="491091"/>
                  <a:pt x="1788478" y="586341"/>
                </a:cubicBezTo>
                <a:cubicBezTo>
                  <a:pt x="1937703" y="649841"/>
                  <a:pt x="2039303" y="584435"/>
                  <a:pt x="2117407" y="464421"/>
                </a:cubicBezTo>
                <a:cubicBezTo>
                  <a:pt x="2192972" y="347580"/>
                  <a:pt x="2579053" y="373616"/>
                  <a:pt x="2640647" y="309480"/>
                </a:cubicBezTo>
                <a:cubicBezTo>
                  <a:pt x="2902903" y="38971"/>
                  <a:pt x="3146107" y="-39134"/>
                  <a:pt x="3431222" y="2690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E7399AE5-74E4-45F5-98F9-FDD0AADB32B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988550" y="1781175"/>
            <a:ext cx="2070100" cy="3054350"/>
          </a:xfrm>
          <a:custGeom>
            <a:avLst/>
            <a:gdLst>
              <a:gd name="connsiteX0" fmla="*/ 985203 w 2070100"/>
              <a:gd name="connsiteY0" fmla="*/ 709613 h 3054350"/>
              <a:gd name="connsiteX1" fmla="*/ 636588 w 2070100"/>
              <a:gd name="connsiteY1" fmla="*/ 315913 h 3054350"/>
              <a:gd name="connsiteX2" fmla="*/ 323533 w 2070100"/>
              <a:gd name="connsiteY2" fmla="*/ 284163 h 3054350"/>
              <a:gd name="connsiteX3" fmla="*/ 534988 w 2070100"/>
              <a:gd name="connsiteY3" fmla="*/ 308292 h 3054350"/>
              <a:gd name="connsiteX4" fmla="*/ 384493 w 2070100"/>
              <a:gd name="connsiteY4" fmla="*/ 319723 h 3054350"/>
              <a:gd name="connsiteX5" fmla="*/ 609283 w 2070100"/>
              <a:gd name="connsiteY5" fmla="*/ 348932 h 3054350"/>
              <a:gd name="connsiteX6" fmla="*/ 444183 w 2070100"/>
              <a:gd name="connsiteY6" fmla="*/ 362267 h 3054350"/>
              <a:gd name="connsiteX7" fmla="*/ 618808 w 2070100"/>
              <a:gd name="connsiteY7" fmla="*/ 395923 h 3054350"/>
              <a:gd name="connsiteX8" fmla="*/ 481647 w 2070100"/>
              <a:gd name="connsiteY8" fmla="*/ 401638 h 3054350"/>
              <a:gd name="connsiteX9" fmla="*/ 691833 w 2070100"/>
              <a:gd name="connsiteY9" fmla="*/ 452438 h 3054350"/>
              <a:gd name="connsiteX10" fmla="*/ 525463 w 2070100"/>
              <a:gd name="connsiteY10" fmla="*/ 489267 h 3054350"/>
              <a:gd name="connsiteX11" fmla="*/ 747078 w 2070100"/>
              <a:gd name="connsiteY11" fmla="*/ 509588 h 3054350"/>
              <a:gd name="connsiteX12" fmla="*/ 547688 w 2070100"/>
              <a:gd name="connsiteY12" fmla="*/ 535623 h 3054350"/>
              <a:gd name="connsiteX13" fmla="*/ 785178 w 2070100"/>
              <a:gd name="connsiteY13" fmla="*/ 550863 h 3054350"/>
              <a:gd name="connsiteX14" fmla="*/ 564833 w 2070100"/>
              <a:gd name="connsiteY14" fmla="*/ 583882 h 3054350"/>
              <a:gd name="connsiteX15" fmla="*/ 778828 w 2070100"/>
              <a:gd name="connsiteY15" fmla="*/ 592138 h 3054350"/>
              <a:gd name="connsiteX16" fmla="*/ 615633 w 2070100"/>
              <a:gd name="connsiteY16" fmla="*/ 617538 h 3054350"/>
              <a:gd name="connsiteX17" fmla="*/ 798513 w 2070100"/>
              <a:gd name="connsiteY17" fmla="*/ 621982 h 3054350"/>
              <a:gd name="connsiteX18" fmla="*/ 632143 w 2070100"/>
              <a:gd name="connsiteY18" fmla="*/ 633413 h 3054350"/>
              <a:gd name="connsiteX19" fmla="*/ 849313 w 2070100"/>
              <a:gd name="connsiteY19" fmla="*/ 655638 h 3054350"/>
              <a:gd name="connsiteX20" fmla="*/ 614997 w 2070100"/>
              <a:gd name="connsiteY20" fmla="*/ 654367 h 3054350"/>
              <a:gd name="connsiteX21" fmla="*/ 832168 w 2070100"/>
              <a:gd name="connsiteY21" fmla="*/ 696913 h 3054350"/>
              <a:gd name="connsiteX22" fmla="*/ 680403 w 2070100"/>
              <a:gd name="connsiteY22" fmla="*/ 696913 h 3054350"/>
              <a:gd name="connsiteX23" fmla="*/ 518478 w 2070100"/>
              <a:gd name="connsiteY23" fmla="*/ 652463 h 3054350"/>
              <a:gd name="connsiteX24" fmla="*/ 126047 w 2070100"/>
              <a:gd name="connsiteY24" fmla="*/ 727392 h 3054350"/>
              <a:gd name="connsiteX25" fmla="*/ 392113 w 2070100"/>
              <a:gd name="connsiteY25" fmla="*/ 667067 h 3054350"/>
              <a:gd name="connsiteX26" fmla="*/ 200978 w 2070100"/>
              <a:gd name="connsiteY26" fmla="*/ 740092 h 3054350"/>
              <a:gd name="connsiteX27" fmla="*/ 481647 w 2070100"/>
              <a:gd name="connsiteY27" fmla="*/ 680402 h 3054350"/>
              <a:gd name="connsiteX28" fmla="*/ 269558 w 2070100"/>
              <a:gd name="connsiteY28" fmla="*/ 748348 h 3054350"/>
              <a:gd name="connsiteX29" fmla="*/ 521653 w 2070100"/>
              <a:gd name="connsiteY29" fmla="*/ 704532 h 3054350"/>
              <a:gd name="connsiteX30" fmla="*/ 367983 w 2070100"/>
              <a:gd name="connsiteY30" fmla="*/ 758507 h 3054350"/>
              <a:gd name="connsiteX31" fmla="*/ 608013 w 2070100"/>
              <a:gd name="connsiteY31" fmla="*/ 726123 h 3054350"/>
              <a:gd name="connsiteX32" fmla="*/ 481647 w 2070100"/>
              <a:gd name="connsiteY32" fmla="*/ 785813 h 3054350"/>
              <a:gd name="connsiteX33" fmla="*/ 687388 w 2070100"/>
              <a:gd name="connsiteY33" fmla="*/ 754698 h 3054350"/>
              <a:gd name="connsiteX34" fmla="*/ 519747 w 2070100"/>
              <a:gd name="connsiteY34" fmla="*/ 815023 h 3054350"/>
              <a:gd name="connsiteX35" fmla="*/ 727393 w 2070100"/>
              <a:gd name="connsiteY35" fmla="*/ 784542 h 3054350"/>
              <a:gd name="connsiteX36" fmla="*/ 554038 w 2070100"/>
              <a:gd name="connsiteY36" fmla="*/ 846773 h 3054350"/>
              <a:gd name="connsiteX37" fmla="*/ 733108 w 2070100"/>
              <a:gd name="connsiteY37" fmla="*/ 816927 h 3054350"/>
              <a:gd name="connsiteX38" fmla="*/ 659447 w 2070100"/>
              <a:gd name="connsiteY38" fmla="*/ 843598 h 3054350"/>
              <a:gd name="connsiteX39" fmla="*/ 322263 w 2070100"/>
              <a:gd name="connsiteY39" fmla="*/ 931227 h 3054350"/>
              <a:gd name="connsiteX40" fmla="*/ 4763 w 2070100"/>
              <a:gd name="connsiteY40" fmla="*/ 1234757 h 3054350"/>
              <a:gd name="connsiteX41" fmla="*/ 203518 w 2070100"/>
              <a:gd name="connsiteY41" fmla="*/ 1036002 h 3054350"/>
              <a:gd name="connsiteX42" fmla="*/ 57468 w 2070100"/>
              <a:gd name="connsiteY42" fmla="*/ 1244282 h 3054350"/>
              <a:gd name="connsiteX43" fmla="*/ 283528 w 2070100"/>
              <a:gd name="connsiteY43" fmla="*/ 1004888 h 3054350"/>
              <a:gd name="connsiteX44" fmla="*/ 126683 w 2070100"/>
              <a:gd name="connsiteY44" fmla="*/ 1209357 h 3054350"/>
              <a:gd name="connsiteX45" fmla="*/ 336233 w 2070100"/>
              <a:gd name="connsiteY45" fmla="*/ 1001077 h 3054350"/>
              <a:gd name="connsiteX46" fmla="*/ 171768 w 2070100"/>
              <a:gd name="connsiteY46" fmla="*/ 1212532 h 3054350"/>
              <a:gd name="connsiteX47" fmla="*/ 416878 w 2070100"/>
              <a:gd name="connsiteY47" fmla="*/ 985838 h 3054350"/>
              <a:gd name="connsiteX48" fmla="*/ 294322 w 2070100"/>
              <a:gd name="connsiteY48" fmla="*/ 1166813 h 3054350"/>
              <a:gd name="connsiteX49" fmla="*/ 507683 w 2070100"/>
              <a:gd name="connsiteY49" fmla="*/ 962342 h 3054350"/>
              <a:gd name="connsiteX50" fmla="*/ 353378 w 2070100"/>
              <a:gd name="connsiteY50" fmla="*/ 1157923 h 3054350"/>
              <a:gd name="connsiteX51" fmla="*/ 597853 w 2070100"/>
              <a:gd name="connsiteY51" fmla="*/ 917892 h 3054350"/>
              <a:gd name="connsiteX52" fmla="*/ 409893 w 2070100"/>
              <a:gd name="connsiteY52" fmla="*/ 1146492 h 3054350"/>
              <a:gd name="connsiteX53" fmla="*/ 623253 w 2070100"/>
              <a:gd name="connsiteY53" fmla="*/ 942023 h 3054350"/>
              <a:gd name="connsiteX54" fmla="*/ 476568 w 2070100"/>
              <a:gd name="connsiteY54" fmla="*/ 1128713 h 3054350"/>
              <a:gd name="connsiteX55" fmla="*/ 667703 w 2070100"/>
              <a:gd name="connsiteY55" fmla="*/ 940117 h 3054350"/>
              <a:gd name="connsiteX56" fmla="*/ 501968 w 2070100"/>
              <a:gd name="connsiteY56" fmla="*/ 1121092 h 3054350"/>
              <a:gd name="connsiteX57" fmla="*/ 734378 w 2070100"/>
              <a:gd name="connsiteY57" fmla="*/ 912813 h 3054350"/>
              <a:gd name="connsiteX58" fmla="*/ 504508 w 2070100"/>
              <a:gd name="connsiteY58" fmla="*/ 1145857 h 3054350"/>
              <a:gd name="connsiteX59" fmla="*/ 721678 w 2070100"/>
              <a:gd name="connsiteY59" fmla="*/ 961073 h 3054350"/>
              <a:gd name="connsiteX60" fmla="*/ 733743 w 2070100"/>
              <a:gd name="connsiteY60" fmla="*/ 959167 h 3054350"/>
              <a:gd name="connsiteX61" fmla="*/ 604203 w 2070100"/>
              <a:gd name="connsiteY61" fmla="*/ 1082357 h 3054350"/>
              <a:gd name="connsiteX62" fmla="*/ 770572 w 2070100"/>
              <a:gd name="connsiteY62" fmla="*/ 952817 h 3054350"/>
              <a:gd name="connsiteX63" fmla="*/ 782638 w 2070100"/>
              <a:gd name="connsiteY63" fmla="*/ 951548 h 3054350"/>
              <a:gd name="connsiteX64" fmla="*/ 630238 w 2070100"/>
              <a:gd name="connsiteY64" fmla="*/ 1104582 h 3054350"/>
              <a:gd name="connsiteX65" fmla="*/ 813118 w 2070100"/>
              <a:gd name="connsiteY65" fmla="*/ 948373 h 3054350"/>
              <a:gd name="connsiteX66" fmla="*/ 824547 w 2070100"/>
              <a:gd name="connsiteY66" fmla="*/ 947102 h 3054350"/>
              <a:gd name="connsiteX67" fmla="*/ 790893 w 2070100"/>
              <a:gd name="connsiteY67" fmla="*/ 978217 h 3054350"/>
              <a:gd name="connsiteX68" fmla="*/ 773113 w 2070100"/>
              <a:gd name="connsiteY68" fmla="*/ 983298 h 3054350"/>
              <a:gd name="connsiteX69" fmla="*/ 785178 w 2070100"/>
              <a:gd name="connsiteY69" fmla="*/ 983298 h 3054350"/>
              <a:gd name="connsiteX70" fmla="*/ 653097 w 2070100"/>
              <a:gd name="connsiteY70" fmla="*/ 1117282 h 3054350"/>
              <a:gd name="connsiteX71" fmla="*/ 811213 w 2070100"/>
              <a:gd name="connsiteY71" fmla="*/ 983298 h 3054350"/>
              <a:gd name="connsiteX72" fmla="*/ 834708 w 2070100"/>
              <a:gd name="connsiteY72" fmla="*/ 983932 h 3054350"/>
              <a:gd name="connsiteX73" fmla="*/ 725488 w 2070100"/>
              <a:gd name="connsiteY73" fmla="*/ 1093153 h 3054350"/>
              <a:gd name="connsiteX74" fmla="*/ 566103 w 2070100"/>
              <a:gd name="connsiteY74" fmla="*/ 1278573 h 3054350"/>
              <a:gd name="connsiteX75" fmla="*/ 502603 w 2070100"/>
              <a:gd name="connsiteY75" fmla="*/ 1670368 h 3054350"/>
              <a:gd name="connsiteX76" fmla="*/ 541338 w 2070100"/>
              <a:gd name="connsiteY76" fmla="*/ 1415098 h 3054350"/>
              <a:gd name="connsiteX77" fmla="*/ 544513 w 2070100"/>
              <a:gd name="connsiteY77" fmla="*/ 1601153 h 3054350"/>
              <a:gd name="connsiteX78" fmla="*/ 589597 w 2070100"/>
              <a:gd name="connsiteY78" fmla="*/ 1331278 h 3054350"/>
              <a:gd name="connsiteX79" fmla="*/ 590233 w 2070100"/>
              <a:gd name="connsiteY79" fmla="*/ 1532573 h 3054350"/>
              <a:gd name="connsiteX80" fmla="*/ 631508 w 2070100"/>
              <a:gd name="connsiteY80" fmla="*/ 1284287 h 3054350"/>
              <a:gd name="connsiteX81" fmla="*/ 628968 w 2070100"/>
              <a:gd name="connsiteY81" fmla="*/ 1486218 h 3054350"/>
              <a:gd name="connsiteX82" fmla="*/ 684213 w 2070100"/>
              <a:gd name="connsiteY82" fmla="*/ 1227773 h 3054350"/>
              <a:gd name="connsiteX83" fmla="*/ 679133 w 2070100"/>
              <a:gd name="connsiteY83" fmla="*/ 1400493 h 3054350"/>
              <a:gd name="connsiteX84" fmla="*/ 728028 w 2070100"/>
              <a:gd name="connsiteY84" fmla="*/ 1211898 h 3054350"/>
              <a:gd name="connsiteX85" fmla="*/ 729933 w 2070100"/>
              <a:gd name="connsiteY85" fmla="*/ 1366837 h 3054350"/>
              <a:gd name="connsiteX86" fmla="*/ 768668 w 2070100"/>
              <a:gd name="connsiteY86" fmla="*/ 1164273 h 3054350"/>
              <a:gd name="connsiteX87" fmla="*/ 766763 w 2070100"/>
              <a:gd name="connsiteY87" fmla="*/ 1293812 h 3054350"/>
              <a:gd name="connsiteX88" fmla="*/ 799147 w 2070100"/>
              <a:gd name="connsiteY88" fmla="*/ 1161732 h 3054350"/>
              <a:gd name="connsiteX89" fmla="*/ 801688 w 2070100"/>
              <a:gd name="connsiteY89" fmla="*/ 1268412 h 3054350"/>
              <a:gd name="connsiteX90" fmla="*/ 826453 w 2070100"/>
              <a:gd name="connsiteY90" fmla="*/ 1135698 h 3054350"/>
              <a:gd name="connsiteX91" fmla="*/ 827722 w 2070100"/>
              <a:gd name="connsiteY91" fmla="*/ 1243648 h 3054350"/>
              <a:gd name="connsiteX92" fmla="*/ 863918 w 2070100"/>
              <a:gd name="connsiteY92" fmla="*/ 1077278 h 3054350"/>
              <a:gd name="connsiteX93" fmla="*/ 856297 w 2070100"/>
              <a:gd name="connsiteY93" fmla="*/ 1244282 h 3054350"/>
              <a:gd name="connsiteX94" fmla="*/ 888047 w 2070100"/>
              <a:gd name="connsiteY94" fmla="*/ 1076642 h 3054350"/>
              <a:gd name="connsiteX95" fmla="*/ 893763 w 2070100"/>
              <a:gd name="connsiteY95" fmla="*/ 1189037 h 3054350"/>
              <a:gd name="connsiteX96" fmla="*/ 928053 w 2070100"/>
              <a:gd name="connsiteY96" fmla="*/ 1037273 h 3054350"/>
              <a:gd name="connsiteX97" fmla="*/ 923608 w 2070100"/>
              <a:gd name="connsiteY97" fmla="*/ 1135698 h 3054350"/>
              <a:gd name="connsiteX98" fmla="*/ 856933 w 2070100"/>
              <a:gd name="connsiteY98" fmla="*/ 1357948 h 3054350"/>
              <a:gd name="connsiteX99" fmla="*/ 959803 w 2070100"/>
              <a:gd name="connsiteY99" fmla="*/ 1712278 h 3054350"/>
              <a:gd name="connsiteX100" fmla="*/ 879793 w 2070100"/>
              <a:gd name="connsiteY100" fmla="*/ 1473518 h 3054350"/>
              <a:gd name="connsiteX101" fmla="*/ 969963 w 2070100"/>
              <a:gd name="connsiteY101" fmla="*/ 1642428 h 3054350"/>
              <a:gd name="connsiteX102" fmla="*/ 889318 w 2070100"/>
              <a:gd name="connsiteY102" fmla="*/ 1389698 h 3054350"/>
              <a:gd name="connsiteX103" fmla="*/ 975043 w 2070100"/>
              <a:gd name="connsiteY103" fmla="*/ 1578293 h 3054350"/>
              <a:gd name="connsiteX104" fmla="*/ 913447 w 2070100"/>
              <a:gd name="connsiteY104" fmla="*/ 1350328 h 3054350"/>
              <a:gd name="connsiteX105" fmla="*/ 980122 w 2070100"/>
              <a:gd name="connsiteY105" fmla="*/ 1486218 h 3054350"/>
              <a:gd name="connsiteX106" fmla="*/ 931228 w 2070100"/>
              <a:gd name="connsiteY106" fmla="*/ 1267778 h 3054350"/>
              <a:gd name="connsiteX107" fmla="*/ 1002983 w 2070100"/>
              <a:gd name="connsiteY107" fmla="*/ 1378268 h 3054350"/>
              <a:gd name="connsiteX108" fmla="*/ 957263 w 2070100"/>
              <a:gd name="connsiteY108" fmla="*/ 1192212 h 3054350"/>
              <a:gd name="connsiteX109" fmla="*/ 1032193 w 2070100"/>
              <a:gd name="connsiteY109" fmla="*/ 1340168 h 3054350"/>
              <a:gd name="connsiteX110" fmla="*/ 987743 w 2070100"/>
              <a:gd name="connsiteY110" fmla="*/ 1152207 h 3054350"/>
              <a:gd name="connsiteX111" fmla="*/ 1041083 w 2070100"/>
              <a:gd name="connsiteY111" fmla="*/ 1274128 h 3054350"/>
              <a:gd name="connsiteX112" fmla="*/ 1212533 w 2070100"/>
              <a:gd name="connsiteY112" fmla="*/ 1696403 h 3054350"/>
              <a:gd name="connsiteX113" fmla="*/ 1071563 w 2070100"/>
              <a:gd name="connsiteY113" fmla="*/ 1233487 h 3054350"/>
              <a:gd name="connsiteX114" fmla="*/ 1082993 w 2070100"/>
              <a:gd name="connsiteY114" fmla="*/ 1249362 h 3054350"/>
              <a:gd name="connsiteX115" fmla="*/ 1072197 w 2070100"/>
              <a:gd name="connsiteY115" fmla="*/ 1227137 h 3054350"/>
              <a:gd name="connsiteX116" fmla="*/ 1076008 w 2070100"/>
              <a:gd name="connsiteY116" fmla="*/ 1199832 h 3054350"/>
              <a:gd name="connsiteX117" fmla="*/ 1089978 w 2070100"/>
              <a:gd name="connsiteY117" fmla="*/ 1228407 h 3054350"/>
              <a:gd name="connsiteX118" fmla="*/ 1077278 w 2070100"/>
              <a:gd name="connsiteY118" fmla="*/ 1193482 h 3054350"/>
              <a:gd name="connsiteX119" fmla="*/ 1081722 w 2070100"/>
              <a:gd name="connsiteY119" fmla="*/ 1166813 h 3054350"/>
              <a:gd name="connsiteX120" fmla="*/ 1114108 w 2070100"/>
              <a:gd name="connsiteY120" fmla="*/ 1236662 h 3054350"/>
              <a:gd name="connsiteX121" fmla="*/ 1089978 w 2070100"/>
              <a:gd name="connsiteY121" fmla="*/ 1124267 h 3054350"/>
              <a:gd name="connsiteX122" fmla="*/ 1097597 w 2070100"/>
              <a:gd name="connsiteY122" fmla="*/ 1088707 h 3054350"/>
              <a:gd name="connsiteX123" fmla="*/ 1122997 w 2070100"/>
              <a:gd name="connsiteY123" fmla="*/ 1164273 h 3054350"/>
              <a:gd name="connsiteX124" fmla="*/ 1107758 w 2070100"/>
              <a:gd name="connsiteY124" fmla="*/ 1056957 h 3054350"/>
              <a:gd name="connsiteX125" fmla="*/ 1125538 w 2070100"/>
              <a:gd name="connsiteY125" fmla="*/ 1077278 h 3054350"/>
              <a:gd name="connsiteX126" fmla="*/ 1156018 w 2070100"/>
              <a:gd name="connsiteY126" fmla="*/ 1154113 h 3054350"/>
              <a:gd name="connsiteX127" fmla="*/ 1142047 w 2070100"/>
              <a:gd name="connsiteY127" fmla="*/ 1098232 h 3054350"/>
              <a:gd name="connsiteX128" fmla="*/ 1463358 w 2070100"/>
              <a:gd name="connsiteY128" fmla="*/ 2186623 h 3054350"/>
              <a:gd name="connsiteX129" fmla="*/ 1697038 w 2070100"/>
              <a:gd name="connsiteY129" fmla="*/ 3054668 h 3054350"/>
              <a:gd name="connsiteX130" fmla="*/ 1864043 w 2070100"/>
              <a:gd name="connsiteY130" fmla="*/ 3054668 h 3054350"/>
              <a:gd name="connsiteX131" fmla="*/ 1672908 w 2070100"/>
              <a:gd name="connsiteY131" fmla="*/ 2665412 h 3054350"/>
              <a:gd name="connsiteX132" fmla="*/ 1545272 w 2070100"/>
              <a:gd name="connsiteY132" fmla="*/ 2164398 h 3054350"/>
              <a:gd name="connsiteX133" fmla="*/ 1199197 w 2070100"/>
              <a:gd name="connsiteY133" fmla="*/ 1081088 h 3054350"/>
              <a:gd name="connsiteX134" fmla="*/ 1196658 w 2070100"/>
              <a:gd name="connsiteY134" fmla="*/ 1021398 h 3054350"/>
              <a:gd name="connsiteX135" fmla="*/ 1242378 w 2070100"/>
              <a:gd name="connsiteY135" fmla="*/ 1043623 h 3054350"/>
              <a:gd name="connsiteX136" fmla="*/ 1444308 w 2070100"/>
              <a:gd name="connsiteY136" fmla="*/ 1347153 h 3054350"/>
              <a:gd name="connsiteX137" fmla="*/ 1338263 w 2070100"/>
              <a:gd name="connsiteY137" fmla="*/ 1089342 h 3054350"/>
              <a:gd name="connsiteX138" fmla="*/ 1352868 w 2070100"/>
              <a:gd name="connsiteY138" fmla="*/ 1096328 h 3054350"/>
              <a:gd name="connsiteX139" fmla="*/ 1294447 w 2070100"/>
              <a:gd name="connsiteY139" fmla="*/ 1046163 h 3054350"/>
              <a:gd name="connsiteX140" fmla="*/ 1196022 w 2070100"/>
              <a:gd name="connsiteY140" fmla="*/ 971867 h 3054350"/>
              <a:gd name="connsiteX141" fmla="*/ 1196022 w 2070100"/>
              <a:gd name="connsiteY141" fmla="*/ 959802 h 3054350"/>
              <a:gd name="connsiteX142" fmla="*/ 1417003 w 2070100"/>
              <a:gd name="connsiteY142" fmla="*/ 1099503 h 3054350"/>
              <a:gd name="connsiteX143" fmla="*/ 1195388 w 2070100"/>
              <a:gd name="connsiteY143" fmla="*/ 928688 h 3054350"/>
              <a:gd name="connsiteX144" fmla="*/ 1195388 w 2070100"/>
              <a:gd name="connsiteY144" fmla="*/ 924242 h 3054350"/>
              <a:gd name="connsiteX145" fmla="*/ 1439863 w 2070100"/>
              <a:gd name="connsiteY145" fmla="*/ 1082357 h 3054350"/>
              <a:gd name="connsiteX146" fmla="*/ 1248093 w 2070100"/>
              <a:gd name="connsiteY146" fmla="*/ 933767 h 3054350"/>
              <a:gd name="connsiteX147" fmla="*/ 1464628 w 2070100"/>
              <a:gd name="connsiteY147" fmla="*/ 1056323 h 3054350"/>
              <a:gd name="connsiteX148" fmla="*/ 1309053 w 2070100"/>
              <a:gd name="connsiteY148" fmla="*/ 942657 h 3054350"/>
              <a:gd name="connsiteX149" fmla="*/ 1566863 w 2070100"/>
              <a:gd name="connsiteY149" fmla="*/ 1103948 h 3054350"/>
              <a:gd name="connsiteX150" fmla="*/ 1324293 w 2070100"/>
              <a:gd name="connsiteY150" fmla="*/ 909002 h 3054350"/>
              <a:gd name="connsiteX151" fmla="*/ 1567497 w 2070100"/>
              <a:gd name="connsiteY151" fmla="*/ 1078548 h 3054350"/>
              <a:gd name="connsiteX152" fmla="*/ 1392238 w 2070100"/>
              <a:gd name="connsiteY152" fmla="*/ 924877 h 3054350"/>
              <a:gd name="connsiteX153" fmla="*/ 1593533 w 2070100"/>
              <a:gd name="connsiteY153" fmla="*/ 1081723 h 3054350"/>
              <a:gd name="connsiteX154" fmla="*/ 1436688 w 2070100"/>
              <a:gd name="connsiteY154" fmla="*/ 919163 h 3054350"/>
              <a:gd name="connsiteX155" fmla="*/ 1660843 w 2070100"/>
              <a:gd name="connsiteY155" fmla="*/ 1088073 h 3054350"/>
              <a:gd name="connsiteX156" fmla="*/ 1460183 w 2070100"/>
              <a:gd name="connsiteY156" fmla="*/ 891223 h 3054350"/>
              <a:gd name="connsiteX157" fmla="*/ 1717358 w 2070100"/>
              <a:gd name="connsiteY157" fmla="*/ 1090613 h 3054350"/>
              <a:gd name="connsiteX158" fmla="*/ 1552258 w 2070100"/>
              <a:gd name="connsiteY158" fmla="*/ 920432 h 3054350"/>
              <a:gd name="connsiteX159" fmla="*/ 1777047 w 2070100"/>
              <a:gd name="connsiteY159" fmla="*/ 1089342 h 3054350"/>
              <a:gd name="connsiteX160" fmla="*/ 1644333 w 2070100"/>
              <a:gd name="connsiteY160" fmla="*/ 929323 h 3054350"/>
              <a:gd name="connsiteX161" fmla="*/ 1901508 w 2070100"/>
              <a:gd name="connsiteY161" fmla="*/ 1115378 h 3054350"/>
              <a:gd name="connsiteX162" fmla="*/ 1724978 w 2070100"/>
              <a:gd name="connsiteY162" fmla="*/ 931227 h 3054350"/>
              <a:gd name="connsiteX163" fmla="*/ 1945322 w 2070100"/>
              <a:gd name="connsiteY163" fmla="*/ 1104582 h 3054350"/>
              <a:gd name="connsiteX164" fmla="*/ 1777047 w 2070100"/>
              <a:gd name="connsiteY164" fmla="*/ 926148 h 3054350"/>
              <a:gd name="connsiteX165" fmla="*/ 2015808 w 2070100"/>
              <a:gd name="connsiteY165" fmla="*/ 1128078 h 3054350"/>
              <a:gd name="connsiteX166" fmla="*/ 1858328 w 2070100"/>
              <a:gd name="connsiteY166" fmla="*/ 943927 h 3054350"/>
              <a:gd name="connsiteX167" fmla="*/ 2067878 w 2070100"/>
              <a:gd name="connsiteY167" fmla="*/ 1109663 h 3054350"/>
              <a:gd name="connsiteX168" fmla="*/ 1793558 w 2070100"/>
              <a:gd name="connsiteY168" fmla="*/ 876617 h 3054350"/>
              <a:gd name="connsiteX169" fmla="*/ 2057718 w 2070100"/>
              <a:gd name="connsiteY169" fmla="*/ 958532 h 3054350"/>
              <a:gd name="connsiteX170" fmla="*/ 1733868 w 2070100"/>
              <a:gd name="connsiteY170" fmla="*/ 858202 h 3054350"/>
              <a:gd name="connsiteX171" fmla="*/ 1381443 w 2070100"/>
              <a:gd name="connsiteY171" fmla="*/ 828357 h 3054350"/>
              <a:gd name="connsiteX172" fmla="*/ 1177608 w 2070100"/>
              <a:gd name="connsiteY172" fmla="*/ 782638 h 3054350"/>
              <a:gd name="connsiteX173" fmla="*/ 1177608 w 2070100"/>
              <a:gd name="connsiteY173" fmla="*/ 781367 h 3054350"/>
              <a:gd name="connsiteX174" fmla="*/ 1427797 w 2070100"/>
              <a:gd name="connsiteY174" fmla="*/ 810577 h 3054350"/>
              <a:gd name="connsiteX175" fmla="*/ 1263333 w 2070100"/>
              <a:gd name="connsiteY175" fmla="*/ 767398 h 3054350"/>
              <a:gd name="connsiteX176" fmla="*/ 1438593 w 2070100"/>
              <a:gd name="connsiteY176" fmla="*/ 770573 h 3054350"/>
              <a:gd name="connsiteX177" fmla="*/ 1317308 w 2070100"/>
              <a:gd name="connsiteY177" fmla="*/ 743902 h 3054350"/>
              <a:gd name="connsiteX178" fmla="*/ 1514793 w 2070100"/>
              <a:gd name="connsiteY178" fmla="*/ 752157 h 3054350"/>
              <a:gd name="connsiteX179" fmla="*/ 1316672 w 2070100"/>
              <a:gd name="connsiteY179" fmla="*/ 700088 h 3054350"/>
              <a:gd name="connsiteX180" fmla="*/ 1505268 w 2070100"/>
              <a:gd name="connsiteY180" fmla="*/ 724852 h 3054350"/>
              <a:gd name="connsiteX181" fmla="*/ 1379538 w 2070100"/>
              <a:gd name="connsiteY181" fmla="*/ 681038 h 3054350"/>
              <a:gd name="connsiteX182" fmla="*/ 1528128 w 2070100"/>
              <a:gd name="connsiteY182" fmla="*/ 714692 h 3054350"/>
              <a:gd name="connsiteX183" fmla="*/ 1414463 w 2070100"/>
              <a:gd name="connsiteY183" fmla="*/ 651827 h 3054350"/>
              <a:gd name="connsiteX184" fmla="*/ 1586547 w 2070100"/>
              <a:gd name="connsiteY184" fmla="*/ 686117 h 3054350"/>
              <a:gd name="connsiteX185" fmla="*/ 1422718 w 2070100"/>
              <a:gd name="connsiteY185" fmla="*/ 609917 h 3054350"/>
              <a:gd name="connsiteX186" fmla="*/ 1622743 w 2070100"/>
              <a:gd name="connsiteY186" fmla="*/ 644207 h 3054350"/>
              <a:gd name="connsiteX187" fmla="*/ 1464628 w 2070100"/>
              <a:gd name="connsiteY187" fmla="*/ 569913 h 3054350"/>
              <a:gd name="connsiteX188" fmla="*/ 1662747 w 2070100"/>
              <a:gd name="connsiteY188" fmla="*/ 605473 h 3054350"/>
              <a:gd name="connsiteX189" fmla="*/ 1544638 w 2070100"/>
              <a:gd name="connsiteY189" fmla="*/ 530542 h 3054350"/>
              <a:gd name="connsiteX190" fmla="*/ 1776413 w 2070100"/>
              <a:gd name="connsiteY190" fmla="*/ 566738 h 3054350"/>
              <a:gd name="connsiteX191" fmla="*/ 1630997 w 2070100"/>
              <a:gd name="connsiteY191" fmla="*/ 500698 h 3054350"/>
              <a:gd name="connsiteX192" fmla="*/ 1873568 w 2070100"/>
              <a:gd name="connsiteY192" fmla="*/ 550863 h 3054350"/>
              <a:gd name="connsiteX193" fmla="*/ 1672908 w 2070100"/>
              <a:gd name="connsiteY193" fmla="*/ 467677 h 3054350"/>
              <a:gd name="connsiteX194" fmla="*/ 1942147 w 2070100"/>
              <a:gd name="connsiteY194" fmla="*/ 538163 h 3054350"/>
              <a:gd name="connsiteX195" fmla="*/ 1761808 w 2070100"/>
              <a:gd name="connsiteY195" fmla="*/ 447992 h 3054350"/>
              <a:gd name="connsiteX196" fmla="*/ 2016443 w 2070100"/>
              <a:gd name="connsiteY196" fmla="*/ 519748 h 3054350"/>
              <a:gd name="connsiteX197" fmla="*/ 1639253 w 2070100"/>
              <a:gd name="connsiteY197" fmla="*/ 432752 h 3054350"/>
              <a:gd name="connsiteX198" fmla="*/ 1240472 w 2070100"/>
              <a:gd name="connsiteY198" fmla="*/ 662623 h 3054350"/>
              <a:gd name="connsiteX199" fmla="*/ 1618297 w 2070100"/>
              <a:gd name="connsiteY199" fmla="*/ 387032 h 3054350"/>
              <a:gd name="connsiteX200" fmla="*/ 1185228 w 2070100"/>
              <a:gd name="connsiteY200" fmla="*/ 714692 h 3054350"/>
              <a:gd name="connsiteX201" fmla="*/ 1181418 w 2070100"/>
              <a:gd name="connsiteY201" fmla="*/ 718502 h 3054350"/>
              <a:gd name="connsiteX202" fmla="*/ 1227138 w 2070100"/>
              <a:gd name="connsiteY202" fmla="*/ 201613 h 3054350"/>
              <a:gd name="connsiteX203" fmla="*/ 886143 w 2070100"/>
              <a:gd name="connsiteY203" fmla="*/ 4763 h 3054350"/>
              <a:gd name="connsiteX204" fmla="*/ 1111568 w 2070100"/>
              <a:gd name="connsiteY204" fmla="*/ 130492 h 3054350"/>
              <a:gd name="connsiteX205" fmla="*/ 915353 w 2070100"/>
              <a:gd name="connsiteY205" fmla="*/ 69532 h 3054350"/>
              <a:gd name="connsiteX206" fmla="*/ 1149033 w 2070100"/>
              <a:gd name="connsiteY206" fmla="*/ 206057 h 3054350"/>
              <a:gd name="connsiteX207" fmla="*/ 939483 w 2070100"/>
              <a:gd name="connsiteY207" fmla="*/ 138113 h 3054350"/>
              <a:gd name="connsiteX208" fmla="*/ 1154113 w 2070100"/>
              <a:gd name="connsiteY208" fmla="*/ 263842 h 3054350"/>
              <a:gd name="connsiteX209" fmla="*/ 947103 w 2070100"/>
              <a:gd name="connsiteY209" fmla="*/ 192088 h 3054350"/>
              <a:gd name="connsiteX210" fmla="*/ 1158558 w 2070100"/>
              <a:gd name="connsiteY210" fmla="*/ 334963 h 3054350"/>
              <a:gd name="connsiteX211" fmla="*/ 984568 w 2070100"/>
              <a:gd name="connsiteY211" fmla="*/ 270827 h 3054350"/>
              <a:gd name="connsiteX212" fmla="*/ 1129983 w 2070100"/>
              <a:gd name="connsiteY212" fmla="*/ 383223 h 3054350"/>
              <a:gd name="connsiteX213" fmla="*/ 967422 w 2070100"/>
              <a:gd name="connsiteY213" fmla="*/ 332423 h 3054350"/>
              <a:gd name="connsiteX214" fmla="*/ 1137603 w 2070100"/>
              <a:gd name="connsiteY214" fmla="*/ 439738 h 3054350"/>
              <a:gd name="connsiteX215" fmla="*/ 1005522 w 2070100"/>
              <a:gd name="connsiteY215" fmla="*/ 393382 h 3054350"/>
              <a:gd name="connsiteX216" fmla="*/ 1109028 w 2070100"/>
              <a:gd name="connsiteY216" fmla="*/ 470852 h 3054350"/>
              <a:gd name="connsiteX217" fmla="*/ 995997 w 2070100"/>
              <a:gd name="connsiteY217" fmla="*/ 437198 h 3054350"/>
              <a:gd name="connsiteX218" fmla="*/ 1108393 w 2070100"/>
              <a:gd name="connsiteY218" fmla="*/ 507048 h 3054350"/>
              <a:gd name="connsiteX219" fmla="*/ 995363 w 2070100"/>
              <a:gd name="connsiteY219" fmla="*/ 470852 h 3054350"/>
              <a:gd name="connsiteX220" fmla="*/ 1130618 w 2070100"/>
              <a:gd name="connsiteY220" fmla="*/ 563563 h 3054350"/>
              <a:gd name="connsiteX221" fmla="*/ 965518 w 2070100"/>
              <a:gd name="connsiteY221" fmla="*/ 498792 h 3054350"/>
              <a:gd name="connsiteX222" fmla="*/ 1106488 w 2070100"/>
              <a:gd name="connsiteY222" fmla="*/ 587692 h 3054350"/>
              <a:gd name="connsiteX223" fmla="*/ 983933 w 2070100"/>
              <a:gd name="connsiteY223" fmla="*/ 555307 h 3054350"/>
              <a:gd name="connsiteX224" fmla="*/ 1106488 w 2070100"/>
              <a:gd name="connsiteY224" fmla="*/ 641032 h 3054350"/>
              <a:gd name="connsiteX225" fmla="*/ 980122 w 2070100"/>
              <a:gd name="connsiteY225" fmla="*/ 605473 h 3054350"/>
              <a:gd name="connsiteX226" fmla="*/ 1110933 w 2070100"/>
              <a:gd name="connsiteY226" fmla="*/ 718502 h 3054350"/>
              <a:gd name="connsiteX227" fmla="*/ 961708 w 2070100"/>
              <a:gd name="connsiteY227" fmla="*/ 631507 h 3054350"/>
              <a:gd name="connsiteX228" fmla="*/ 1079818 w 2070100"/>
              <a:gd name="connsiteY228" fmla="*/ 769938 h 3054350"/>
              <a:gd name="connsiteX229" fmla="*/ 985203 w 2070100"/>
              <a:gd name="connsiteY229" fmla="*/ 709613 h 3054350"/>
              <a:gd name="connsiteX230" fmla="*/ 985203 w 2070100"/>
              <a:gd name="connsiteY230" fmla="*/ 709613 h 3054350"/>
              <a:gd name="connsiteX231" fmla="*/ 1041083 w 2070100"/>
              <a:gd name="connsiteY231" fmla="*/ 888682 h 3054350"/>
              <a:gd name="connsiteX232" fmla="*/ 1041083 w 2070100"/>
              <a:gd name="connsiteY232" fmla="*/ 888682 h 3054350"/>
              <a:gd name="connsiteX233" fmla="*/ 1035368 w 2070100"/>
              <a:gd name="connsiteY233" fmla="*/ 886142 h 3054350"/>
              <a:gd name="connsiteX234" fmla="*/ 1043622 w 2070100"/>
              <a:gd name="connsiteY234" fmla="*/ 879157 h 3054350"/>
              <a:gd name="connsiteX235" fmla="*/ 1056958 w 2070100"/>
              <a:gd name="connsiteY235" fmla="*/ 881063 h 3054350"/>
              <a:gd name="connsiteX236" fmla="*/ 1041083 w 2070100"/>
              <a:gd name="connsiteY236" fmla="*/ 888682 h 3054350"/>
              <a:gd name="connsiteX237" fmla="*/ 1041083 w 2070100"/>
              <a:gd name="connsiteY237" fmla="*/ 888682 h 3054350"/>
              <a:gd name="connsiteX238" fmla="*/ 1040447 w 2070100"/>
              <a:gd name="connsiteY238" fmla="*/ 1245553 h 3054350"/>
              <a:gd name="connsiteX239" fmla="*/ 1040447 w 2070100"/>
              <a:gd name="connsiteY239" fmla="*/ 1245553 h 3054350"/>
              <a:gd name="connsiteX240" fmla="*/ 1020128 w 2070100"/>
              <a:gd name="connsiteY240" fmla="*/ 1146492 h 3054350"/>
              <a:gd name="connsiteX241" fmla="*/ 1042988 w 2070100"/>
              <a:gd name="connsiteY241" fmla="*/ 1196023 h 3054350"/>
              <a:gd name="connsiteX242" fmla="*/ 1040447 w 2070100"/>
              <a:gd name="connsiteY242" fmla="*/ 1245553 h 3054350"/>
              <a:gd name="connsiteX243" fmla="*/ 1040447 w 2070100"/>
              <a:gd name="connsiteY243" fmla="*/ 1245553 h 3054350"/>
              <a:gd name="connsiteX244" fmla="*/ 1048068 w 2070100"/>
              <a:gd name="connsiteY244" fmla="*/ 1147128 h 3054350"/>
              <a:gd name="connsiteX245" fmla="*/ 1048068 w 2070100"/>
              <a:gd name="connsiteY245" fmla="*/ 1147128 h 3054350"/>
              <a:gd name="connsiteX246" fmla="*/ 1042353 w 2070100"/>
              <a:gd name="connsiteY246" fmla="*/ 1113473 h 3054350"/>
              <a:gd name="connsiteX247" fmla="*/ 1049338 w 2070100"/>
              <a:gd name="connsiteY247" fmla="*/ 1135698 h 3054350"/>
              <a:gd name="connsiteX248" fmla="*/ 1048068 w 2070100"/>
              <a:gd name="connsiteY248" fmla="*/ 1147128 h 3054350"/>
              <a:gd name="connsiteX249" fmla="*/ 1048068 w 2070100"/>
              <a:gd name="connsiteY249" fmla="*/ 1147128 h 3054350"/>
              <a:gd name="connsiteX250" fmla="*/ 1173163 w 2070100"/>
              <a:gd name="connsiteY250" fmla="*/ 784542 h 3054350"/>
              <a:gd name="connsiteX251" fmla="*/ 1173163 w 2070100"/>
              <a:gd name="connsiteY251" fmla="*/ 784542 h 3054350"/>
              <a:gd name="connsiteX252" fmla="*/ 1173797 w 2070100"/>
              <a:gd name="connsiteY252" fmla="*/ 783907 h 3054350"/>
              <a:gd name="connsiteX253" fmla="*/ 1175703 w 2070100"/>
              <a:gd name="connsiteY253" fmla="*/ 783907 h 3054350"/>
              <a:gd name="connsiteX254" fmla="*/ 1175068 w 2070100"/>
              <a:gd name="connsiteY254" fmla="*/ 784542 h 3054350"/>
              <a:gd name="connsiteX255" fmla="*/ 1173163 w 2070100"/>
              <a:gd name="connsiteY255" fmla="*/ 784542 h 3054350"/>
              <a:gd name="connsiteX256" fmla="*/ 1173163 w 2070100"/>
              <a:gd name="connsiteY256" fmla="*/ 784542 h 3054350"/>
              <a:gd name="connsiteX257" fmla="*/ 1265872 w 2070100"/>
              <a:gd name="connsiteY257" fmla="*/ 844232 h 3054350"/>
              <a:gd name="connsiteX258" fmla="*/ 1265872 w 2070100"/>
              <a:gd name="connsiteY258" fmla="*/ 844232 h 3054350"/>
              <a:gd name="connsiteX259" fmla="*/ 1185228 w 2070100"/>
              <a:gd name="connsiteY259" fmla="*/ 827723 h 3054350"/>
              <a:gd name="connsiteX260" fmla="*/ 1184593 w 2070100"/>
              <a:gd name="connsiteY260" fmla="*/ 822007 h 3054350"/>
              <a:gd name="connsiteX261" fmla="*/ 1359853 w 2070100"/>
              <a:gd name="connsiteY261" fmla="*/ 832167 h 3054350"/>
              <a:gd name="connsiteX262" fmla="*/ 1265872 w 2070100"/>
              <a:gd name="connsiteY262" fmla="*/ 844232 h 3054350"/>
              <a:gd name="connsiteX263" fmla="*/ 1265872 w 2070100"/>
              <a:gd name="connsiteY263" fmla="*/ 844232 h 3054350"/>
              <a:gd name="connsiteX264" fmla="*/ 1149668 w 2070100"/>
              <a:gd name="connsiteY264" fmla="*/ 937577 h 3054350"/>
              <a:gd name="connsiteX265" fmla="*/ 1149668 w 2070100"/>
              <a:gd name="connsiteY265" fmla="*/ 937577 h 3054350"/>
              <a:gd name="connsiteX266" fmla="*/ 1150938 w 2070100"/>
              <a:gd name="connsiteY266" fmla="*/ 943292 h 3054350"/>
              <a:gd name="connsiteX267" fmla="*/ 1143318 w 2070100"/>
              <a:gd name="connsiteY267" fmla="*/ 938213 h 3054350"/>
              <a:gd name="connsiteX268" fmla="*/ 1143318 w 2070100"/>
              <a:gd name="connsiteY268" fmla="*/ 934402 h 3054350"/>
              <a:gd name="connsiteX269" fmla="*/ 1149668 w 2070100"/>
              <a:gd name="connsiteY269" fmla="*/ 937577 h 3054350"/>
              <a:gd name="connsiteX270" fmla="*/ 1149668 w 2070100"/>
              <a:gd name="connsiteY270" fmla="*/ 937577 h 3054350"/>
              <a:gd name="connsiteX271" fmla="*/ 1168718 w 2070100"/>
              <a:gd name="connsiteY271" fmla="*/ 1009967 h 3054350"/>
              <a:gd name="connsiteX272" fmla="*/ 1168718 w 2070100"/>
              <a:gd name="connsiteY272" fmla="*/ 1009967 h 3054350"/>
              <a:gd name="connsiteX273" fmla="*/ 1188403 w 2070100"/>
              <a:gd name="connsiteY273" fmla="*/ 1068388 h 3054350"/>
              <a:gd name="connsiteX274" fmla="*/ 1151572 w 2070100"/>
              <a:gd name="connsiteY274" fmla="*/ 1016952 h 3054350"/>
              <a:gd name="connsiteX275" fmla="*/ 1149668 w 2070100"/>
              <a:gd name="connsiteY275" fmla="*/ 1000442 h 3054350"/>
              <a:gd name="connsiteX276" fmla="*/ 1168718 w 2070100"/>
              <a:gd name="connsiteY276" fmla="*/ 1009967 h 3054350"/>
              <a:gd name="connsiteX277" fmla="*/ 1168718 w 2070100"/>
              <a:gd name="connsiteY277" fmla="*/ 1009967 h 3054350"/>
              <a:gd name="connsiteX278" fmla="*/ 933768 w 2070100"/>
              <a:gd name="connsiteY278" fmla="*/ 1113473 h 3054350"/>
              <a:gd name="connsiteX279" fmla="*/ 933768 w 2070100"/>
              <a:gd name="connsiteY279" fmla="*/ 1113473 h 3054350"/>
              <a:gd name="connsiteX280" fmla="*/ 977583 w 2070100"/>
              <a:gd name="connsiteY280" fmla="*/ 989648 h 3054350"/>
              <a:gd name="connsiteX281" fmla="*/ 979488 w 2070100"/>
              <a:gd name="connsiteY281" fmla="*/ 989648 h 3054350"/>
              <a:gd name="connsiteX282" fmla="*/ 959168 w 2070100"/>
              <a:gd name="connsiteY282" fmla="*/ 1068388 h 3054350"/>
              <a:gd name="connsiteX283" fmla="*/ 933768 w 2070100"/>
              <a:gd name="connsiteY283" fmla="*/ 1113473 h 3054350"/>
              <a:gd name="connsiteX284" fmla="*/ 933768 w 2070100"/>
              <a:gd name="connsiteY284" fmla="*/ 1113473 h 3054350"/>
              <a:gd name="connsiteX285" fmla="*/ 870268 w 2070100"/>
              <a:gd name="connsiteY285" fmla="*/ 903288 h 3054350"/>
              <a:gd name="connsiteX286" fmla="*/ 870268 w 2070100"/>
              <a:gd name="connsiteY286" fmla="*/ 903288 h 3054350"/>
              <a:gd name="connsiteX287" fmla="*/ 874078 w 2070100"/>
              <a:gd name="connsiteY287" fmla="*/ 903288 h 3054350"/>
              <a:gd name="connsiteX288" fmla="*/ 872808 w 2070100"/>
              <a:gd name="connsiteY288" fmla="*/ 904557 h 3054350"/>
              <a:gd name="connsiteX289" fmla="*/ 867728 w 2070100"/>
              <a:gd name="connsiteY289" fmla="*/ 905192 h 3054350"/>
              <a:gd name="connsiteX290" fmla="*/ 870268 w 2070100"/>
              <a:gd name="connsiteY290" fmla="*/ 903288 h 3054350"/>
              <a:gd name="connsiteX291" fmla="*/ 870268 w 2070100"/>
              <a:gd name="connsiteY291" fmla="*/ 903288 h 3054350"/>
              <a:gd name="connsiteX292" fmla="*/ 846138 w 2070100"/>
              <a:gd name="connsiteY292" fmla="*/ 922338 h 3054350"/>
              <a:gd name="connsiteX293" fmla="*/ 846138 w 2070100"/>
              <a:gd name="connsiteY293" fmla="*/ 922338 h 3054350"/>
              <a:gd name="connsiteX294" fmla="*/ 853758 w 2070100"/>
              <a:gd name="connsiteY294" fmla="*/ 921702 h 3054350"/>
              <a:gd name="connsiteX295" fmla="*/ 840422 w 2070100"/>
              <a:gd name="connsiteY295" fmla="*/ 933767 h 3054350"/>
              <a:gd name="connsiteX296" fmla="*/ 829628 w 2070100"/>
              <a:gd name="connsiteY296" fmla="*/ 935673 h 3054350"/>
              <a:gd name="connsiteX297" fmla="*/ 846138 w 2070100"/>
              <a:gd name="connsiteY297" fmla="*/ 922338 h 3054350"/>
              <a:gd name="connsiteX298" fmla="*/ 846138 w 2070100"/>
              <a:gd name="connsiteY298" fmla="*/ 922338 h 3054350"/>
              <a:gd name="connsiteX299" fmla="*/ 902018 w 2070100"/>
              <a:gd name="connsiteY299" fmla="*/ 917892 h 3054350"/>
              <a:gd name="connsiteX300" fmla="*/ 902018 w 2070100"/>
              <a:gd name="connsiteY300" fmla="*/ 917892 h 3054350"/>
              <a:gd name="connsiteX301" fmla="*/ 909638 w 2070100"/>
              <a:gd name="connsiteY301" fmla="*/ 917257 h 3054350"/>
              <a:gd name="connsiteX302" fmla="*/ 903288 w 2070100"/>
              <a:gd name="connsiteY302" fmla="*/ 922973 h 3054350"/>
              <a:gd name="connsiteX303" fmla="*/ 892493 w 2070100"/>
              <a:gd name="connsiteY303" fmla="*/ 924877 h 3054350"/>
              <a:gd name="connsiteX304" fmla="*/ 902018 w 2070100"/>
              <a:gd name="connsiteY304" fmla="*/ 917892 h 3054350"/>
              <a:gd name="connsiteX305" fmla="*/ 902018 w 2070100"/>
              <a:gd name="connsiteY305" fmla="*/ 917892 h 3054350"/>
              <a:gd name="connsiteX306" fmla="*/ 792163 w 2070100"/>
              <a:gd name="connsiteY306" fmla="*/ 943927 h 3054350"/>
              <a:gd name="connsiteX307" fmla="*/ 792163 w 2070100"/>
              <a:gd name="connsiteY307" fmla="*/ 943927 h 3054350"/>
              <a:gd name="connsiteX308" fmla="*/ 783272 w 2070100"/>
              <a:gd name="connsiteY308" fmla="*/ 945832 h 3054350"/>
              <a:gd name="connsiteX309" fmla="*/ 811847 w 2070100"/>
              <a:gd name="connsiteY309" fmla="*/ 927417 h 3054350"/>
              <a:gd name="connsiteX310" fmla="*/ 792163 w 2070100"/>
              <a:gd name="connsiteY310" fmla="*/ 943927 h 3054350"/>
              <a:gd name="connsiteX311" fmla="*/ 792163 w 2070100"/>
              <a:gd name="connsiteY311" fmla="*/ 943927 h 3054350"/>
              <a:gd name="connsiteX312" fmla="*/ 735647 w 2070100"/>
              <a:gd name="connsiteY312" fmla="*/ 957898 h 3054350"/>
              <a:gd name="connsiteX313" fmla="*/ 735647 w 2070100"/>
              <a:gd name="connsiteY313" fmla="*/ 957898 h 3054350"/>
              <a:gd name="connsiteX314" fmla="*/ 721678 w 2070100"/>
              <a:gd name="connsiteY314" fmla="*/ 962342 h 3054350"/>
              <a:gd name="connsiteX315" fmla="*/ 751522 w 2070100"/>
              <a:gd name="connsiteY315" fmla="*/ 945832 h 3054350"/>
              <a:gd name="connsiteX316" fmla="*/ 735647 w 2070100"/>
              <a:gd name="connsiteY316" fmla="*/ 957898 h 3054350"/>
              <a:gd name="connsiteX317" fmla="*/ 735647 w 2070100"/>
              <a:gd name="connsiteY317" fmla="*/ 957898 h 3054350"/>
              <a:gd name="connsiteX318" fmla="*/ 862647 w 2070100"/>
              <a:gd name="connsiteY318" fmla="*/ 945832 h 3054350"/>
              <a:gd name="connsiteX319" fmla="*/ 862647 w 2070100"/>
              <a:gd name="connsiteY319" fmla="*/ 945832 h 3054350"/>
              <a:gd name="connsiteX320" fmla="*/ 878522 w 2070100"/>
              <a:gd name="connsiteY320" fmla="*/ 945198 h 3054350"/>
              <a:gd name="connsiteX321" fmla="*/ 858203 w 2070100"/>
              <a:gd name="connsiteY321" fmla="*/ 963613 h 3054350"/>
              <a:gd name="connsiteX322" fmla="*/ 831533 w 2070100"/>
              <a:gd name="connsiteY322" fmla="*/ 969327 h 3054350"/>
              <a:gd name="connsiteX323" fmla="*/ 862647 w 2070100"/>
              <a:gd name="connsiteY323" fmla="*/ 945832 h 3054350"/>
              <a:gd name="connsiteX324" fmla="*/ 862647 w 2070100"/>
              <a:gd name="connsiteY324" fmla="*/ 945832 h 3054350"/>
              <a:gd name="connsiteX325" fmla="*/ 941388 w 2070100"/>
              <a:gd name="connsiteY325" fmla="*/ 844867 h 3054350"/>
              <a:gd name="connsiteX326" fmla="*/ 941388 w 2070100"/>
              <a:gd name="connsiteY326" fmla="*/ 844867 h 3054350"/>
              <a:gd name="connsiteX327" fmla="*/ 935038 w 2070100"/>
              <a:gd name="connsiteY327" fmla="*/ 840423 h 3054350"/>
              <a:gd name="connsiteX328" fmla="*/ 1036003 w 2070100"/>
              <a:gd name="connsiteY328" fmla="*/ 848042 h 3054350"/>
              <a:gd name="connsiteX329" fmla="*/ 1039178 w 2070100"/>
              <a:gd name="connsiteY329" fmla="*/ 852488 h 3054350"/>
              <a:gd name="connsiteX330" fmla="*/ 941388 w 2070100"/>
              <a:gd name="connsiteY330" fmla="*/ 844867 h 3054350"/>
              <a:gd name="connsiteX331" fmla="*/ 941388 w 2070100"/>
              <a:gd name="connsiteY331" fmla="*/ 844867 h 3054350"/>
              <a:gd name="connsiteX332" fmla="*/ 682943 w 2070100"/>
              <a:gd name="connsiteY332" fmla="*/ 698182 h 3054350"/>
              <a:gd name="connsiteX333" fmla="*/ 682943 w 2070100"/>
              <a:gd name="connsiteY333" fmla="*/ 698182 h 3054350"/>
              <a:gd name="connsiteX334" fmla="*/ 872808 w 2070100"/>
              <a:gd name="connsiteY334" fmla="*/ 732473 h 3054350"/>
              <a:gd name="connsiteX335" fmla="*/ 749618 w 2070100"/>
              <a:gd name="connsiteY335" fmla="*/ 726123 h 3054350"/>
              <a:gd name="connsiteX336" fmla="*/ 682943 w 2070100"/>
              <a:gd name="connsiteY336" fmla="*/ 698182 h 3054350"/>
              <a:gd name="connsiteX337" fmla="*/ 682943 w 2070100"/>
              <a:gd name="connsiteY337" fmla="*/ 698182 h 3054350"/>
              <a:gd name="connsiteX338" fmla="*/ 774383 w 2070100"/>
              <a:gd name="connsiteY338" fmla="*/ 738188 h 3054350"/>
              <a:gd name="connsiteX339" fmla="*/ 774383 w 2070100"/>
              <a:gd name="connsiteY339" fmla="*/ 738188 h 3054350"/>
              <a:gd name="connsiteX340" fmla="*/ 959168 w 2070100"/>
              <a:gd name="connsiteY340" fmla="*/ 768667 h 3054350"/>
              <a:gd name="connsiteX341" fmla="*/ 812483 w 2070100"/>
              <a:gd name="connsiteY341" fmla="*/ 759142 h 3054350"/>
              <a:gd name="connsiteX342" fmla="*/ 774383 w 2070100"/>
              <a:gd name="connsiteY342" fmla="*/ 738188 h 3054350"/>
              <a:gd name="connsiteX343" fmla="*/ 774383 w 2070100"/>
              <a:gd name="connsiteY343" fmla="*/ 738188 h 3054350"/>
              <a:gd name="connsiteX344" fmla="*/ 852488 w 2070100"/>
              <a:gd name="connsiteY344" fmla="*/ 783273 h 3054350"/>
              <a:gd name="connsiteX345" fmla="*/ 852488 w 2070100"/>
              <a:gd name="connsiteY345" fmla="*/ 783273 h 3054350"/>
              <a:gd name="connsiteX346" fmla="*/ 949008 w 2070100"/>
              <a:gd name="connsiteY346" fmla="*/ 808673 h 3054350"/>
              <a:gd name="connsiteX347" fmla="*/ 883603 w 2070100"/>
              <a:gd name="connsiteY347" fmla="*/ 803592 h 3054350"/>
              <a:gd name="connsiteX348" fmla="*/ 852488 w 2070100"/>
              <a:gd name="connsiteY348" fmla="*/ 783273 h 305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</a:cxnLst>
            <a:rect l="l" t="t" r="r" b="b"/>
            <a:pathLst>
              <a:path w="2070100" h="3054350">
                <a:moveTo>
                  <a:pt x="985203" y="709613"/>
                </a:moveTo>
                <a:cubicBezTo>
                  <a:pt x="896303" y="540702"/>
                  <a:pt x="783908" y="410527"/>
                  <a:pt x="636588" y="315913"/>
                </a:cubicBezTo>
                <a:cubicBezTo>
                  <a:pt x="532447" y="248602"/>
                  <a:pt x="419418" y="260032"/>
                  <a:pt x="323533" y="284163"/>
                </a:cubicBezTo>
                <a:cubicBezTo>
                  <a:pt x="394653" y="277813"/>
                  <a:pt x="465138" y="283527"/>
                  <a:pt x="534988" y="308292"/>
                </a:cubicBezTo>
                <a:cubicBezTo>
                  <a:pt x="483553" y="304482"/>
                  <a:pt x="432753" y="307023"/>
                  <a:pt x="384493" y="319723"/>
                </a:cubicBezTo>
                <a:cubicBezTo>
                  <a:pt x="467678" y="316548"/>
                  <a:pt x="541338" y="328613"/>
                  <a:pt x="609283" y="348932"/>
                </a:cubicBezTo>
                <a:cubicBezTo>
                  <a:pt x="550228" y="341948"/>
                  <a:pt x="493078" y="338138"/>
                  <a:pt x="444183" y="362267"/>
                </a:cubicBezTo>
                <a:cubicBezTo>
                  <a:pt x="511493" y="352742"/>
                  <a:pt x="567372" y="367348"/>
                  <a:pt x="618808" y="395923"/>
                </a:cubicBezTo>
                <a:cubicBezTo>
                  <a:pt x="571183" y="390207"/>
                  <a:pt x="526097" y="392113"/>
                  <a:pt x="481647" y="401638"/>
                </a:cubicBezTo>
                <a:cubicBezTo>
                  <a:pt x="548958" y="404177"/>
                  <a:pt x="620078" y="425132"/>
                  <a:pt x="691833" y="452438"/>
                </a:cubicBezTo>
                <a:cubicBezTo>
                  <a:pt x="631508" y="453073"/>
                  <a:pt x="575628" y="463867"/>
                  <a:pt x="525463" y="489267"/>
                </a:cubicBezTo>
                <a:cubicBezTo>
                  <a:pt x="608013" y="468313"/>
                  <a:pt x="679768" y="481648"/>
                  <a:pt x="747078" y="509588"/>
                </a:cubicBezTo>
                <a:cubicBezTo>
                  <a:pt x="679768" y="506413"/>
                  <a:pt x="613093" y="507682"/>
                  <a:pt x="547688" y="535623"/>
                </a:cubicBezTo>
                <a:cubicBezTo>
                  <a:pt x="630872" y="522923"/>
                  <a:pt x="707708" y="536892"/>
                  <a:pt x="785178" y="550863"/>
                </a:cubicBezTo>
                <a:cubicBezTo>
                  <a:pt x="708343" y="554038"/>
                  <a:pt x="633413" y="560388"/>
                  <a:pt x="564833" y="583882"/>
                </a:cubicBezTo>
                <a:cubicBezTo>
                  <a:pt x="641033" y="577532"/>
                  <a:pt x="712153" y="580707"/>
                  <a:pt x="778828" y="592138"/>
                </a:cubicBezTo>
                <a:cubicBezTo>
                  <a:pt x="722947" y="594677"/>
                  <a:pt x="668338" y="600392"/>
                  <a:pt x="615633" y="617538"/>
                </a:cubicBezTo>
                <a:cubicBezTo>
                  <a:pt x="679768" y="606107"/>
                  <a:pt x="740093" y="611823"/>
                  <a:pt x="798513" y="621982"/>
                </a:cubicBezTo>
                <a:cubicBezTo>
                  <a:pt x="738822" y="621982"/>
                  <a:pt x="682308" y="624523"/>
                  <a:pt x="632143" y="633413"/>
                </a:cubicBezTo>
                <a:cubicBezTo>
                  <a:pt x="709613" y="625792"/>
                  <a:pt x="779463" y="641032"/>
                  <a:pt x="849313" y="655638"/>
                </a:cubicBezTo>
                <a:cubicBezTo>
                  <a:pt x="766763" y="644207"/>
                  <a:pt x="685483" y="635952"/>
                  <a:pt x="614997" y="654367"/>
                </a:cubicBezTo>
                <a:cubicBezTo>
                  <a:pt x="694372" y="653732"/>
                  <a:pt x="766128" y="670242"/>
                  <a:pt x="832168" y="696913"/>
                </a:cubicBezTo>
                <a:cubicBezTo>
                  <a:pt x="776922" y="688657"/>
                  <a:pt x="722947" y="682307"/>
                  <a:pt x="680403" y="696913"/>
                </a:cubicBezTo>
                <a:cubicBezTo>
                  <a:pt x="630872" y="679132"/>
                  <a:pt x="578168" y="664527"/>
                  <a:pt x="518478" y="652463"/>
                </a:cubicBezTo>
                <a:cubicBezTo>
                  <a:pt x="389572" y="626427"/>
                  <a:pt x="216218" y="659448"/>
                  <a:pt x="126047" y="727392"/>
                </a:cubicBezTo>
                <a:cubicBezTo>
                  <a:pt x="209868" y="688657"/>
                  <a:pt x="312103" y="664527"/>
                  <a:pt x="392113" y="667067"/>
                </a:cubicBezTo>
                <a:cubicBezTo>
                  <a:pt x="338772" y="675957"/>
                  <a:pt x="249238" y="706438"/>
                  <a:pt x="200978" y="740092"/>
                </a:cubicBezTo>
                <a:cubicBezTo>
                  <a:pt x="291147" y="700088"/>
                  <a:pt x="407988" y="672782"/>
                  <a:pt x="481647" y="680402"/>
                </a:cubicBezTo>
                <a:cubicBezTo>
                  <a:pt x="419418" y="688023"/>
                  <a:pt x="312103" y="719773"/>
                  <a:pt x="269558" y="748348"/>
                </a:cubicBezTo>
                <a:cubicBezTo>
                  <a:pt x="334963" y="726757"/>
                  <a:pt x="460058" y="695007"/>
                  <a:pt x="521653" y="704532"/>
                </a:cubicBezTo>
                <a:cubicBezTo>
                  <a:pt x="471488" y="710882"/>
                  <a:pt x="416243" y="730567"/>
                  <a:pt x="367983" y="758507"/>
                </a:cubicBezTo>
                <a:cubicBezTo>
                  <a:pt x="437833" y="745807"/>
                  <a:pt x="525463" y="721677"/>
                  <a:pt x="608013" y="726123"/>
                </a:cubicBezTo>
                <a:cubicBezTo>
                  <a:pt x="547053" y="740092"/>
                  <a:pt x="524193" y="756602"/>
                  <a:pt x="481647" y="785813"/>
                </a:cubicBezTo>
                <a:cubicBezTo>
                  <a:pt x="552133" y="758507"/>
                  <a:pt x="608647" y="748982"/>
                  <a:pt x="687388" y="754698"/>
                </a:cubicBezTo>
                <a:cubicBezTo>
                  <a:pt x="617538" y="767398"/>
                  <a:pt x="576897" y="780098"/>
                  <a:pt x="519747" y="815023"/>
                </a:cubicBezTo>
                <a:cubicBezTo>
                  <a:pt x="599758" y="787082"/>
                  <a:pt x="652463" y="785177"/>
                  <a:pt x="727393" y="784542"/>
                </a:cubicBezTo>
                <a:cubicBezTo>
                  <a:pt x="650558" y="803592"/>
                  <a:pt x="621983" y="807402"/>
                  <a:pt x="554038" y="846773"/>
                </a:cubicBezTo>
                <a:cubicBezTo>
                  <a:pt x="629603" y="825817"/>
                  <a:pt x="661353" y="823277"/>
                  <a:pt x="733108" y="816927"/>
                </a:cubicBezTo>
                <a:cubicBezTo>
                  <a:pt x="699453" y="825182"/>
                  <a:pt x="679768" y="833438"/>
                  <a:pt x="659447" y="843598"/>
                </a:cubicBezTo>
                <a:cubicBezTo>
                  <a:pt x="544513" y="853757"/>
                  <a:pt x="444183" y="881063"/>
                  <a:pt x="322263" y="931227"/>
                </a:cubicBezTo>
                <a:cubicBezTo>
                  <a:pt x="187008" y="987107"/>
                  <a:pt x="46672" y="1121092"/>
                  <a:pt x="4763" y="1234757"/>
                </a:cubicBezTo>
                <a:cubicBezTo>
                  <a:pt x="58738" y="1150303"/>
                  <a:pt x="127953" y="1081723"/>
                  <a:pt x="203518" y="1036002"/>
                </a:cubicBezTo>
                <a:cubicBezTo>
                  <a:pt x="159068" y="1076007"/>
                  <a:pt x="80963" y="1185863"/>
                  <a:pt x="57468" y="1244282"/>
                </a:cubicBezTo>
                <a:cubicBezTo>
                  <a:pt x="116522" y="1154748"/>
                  <a:pt x="210503" y="1042988"/>
                  <a:pt x="283528" y="1004888"/>
                </a:cubicBezTo>
                <a:cubicBezTo>
                  <a:pt x="230822" y="1049973"/>
                  <a:pt x="148272" y="1159192"/>
                  <a:pt x="126683" y="1209357"/>
                </a:cubicBezTo>
                <a:cubicBezTo>
                  <a:pt x="174308" y="1150938"/>
                  <a:pt x="272733" y="1030288"/>
                  <a:pt x="336233" y="1001077"/>
                </a:cubicBezTo>
                <a:cubicBezTo>
                  <a:pt x="293688" y="1037273"/>
                  <a:pt x="199072" y="1159828"/>
                  <a:pt x="171768" y="1212532"/>
                </a:cubicBezTo>
                <a:cubicBezTo>
                  <a:pt x="228283" y="1159192"/>
                  <a:pt x="337503" y="1032827"/>
                  <a:pt x="416878" y="985838"/>
                </a:cubicBezTo>
                <a:cubicBezTo>
                  <a:pt x="368618" y="1034732"/>
                  <a:pt x="315278" y="1115378"/>
                  <a:pt x="294322" y="1166813"/>
                </a:cubicBezTo>
                <a:cubicBezTo>
                  <a:pt x="342583" y="1100138"/>
                  <a:pt x="432118" y="1004888"/>
                  <a:pt x="507683" y="962342"/>
                </a:cubicBezTo>
                <a:cubicBezTo>
                  <a:pt x="451168" y="1015682"/>
                  <a:pt x="384493" y="1093153"/>
                  <a:pt x="353378" y="1157923"/>
                </a:cubicBezTo>
                <a:cubicBezTo>
                  <a:pt x="410528" y="1084898"/>
                  <a:pt x="529272" y="963613"/>
                  <a:pt x="597853" y="917892"/>
                </a:cubicBezTo>
                <a:cubicBezTo>
                  <a:pt x="538163" y="981392"/>
                  <a:pt x="447993" y="1071563"/>
                  <a:pt x="409893" y="1146492"/>
                </a:cubicBezTo>
                <a:cubicBezTo>
                  <a:pt x="466408" y="1082357"/>
                  <a:pt x="560388" y="990917"/>
                  <a:pt x="623253" y="942023"/>
                </a:cubicBezTo>
                <a:cubicBezTo>
                  <a:pt x="580072" y="988377"/>
                  <a:pt x="506413" y="1079182"/>
                  <a:pt x="476568" y="1128713"/>
                </a:cubicBezTo>
                <a:cubicBezTo>
                  <a:pt x="519747" y="1072198"/>
                  <a:pt x="612458" y="983932"/>
                  <a:pt x="667703" y="940117"/>
                </a:cubicBezTo>
                <a:cubicBezTo>
                  <a:pt x="619443" y="988377"/>
                  <a:pt x="535622" y="1076642"/>
                  <a:pt x="501968" y="1121092"/>
                </a:cubicBezTo>
                <a:cubicBezTo>
                  <a:pt x="558483" y="1055053"/>
                  <a:pt x="666433" y="963613"/>
                  <a:pt x="734378" y="912813"/>
                </a:cubicBezTo>
                <a:cubicBezTo>
                  <a:pt x="658813" y="975042"/>
                  <a:pt x="547688" y="1081088"/>
                  <a:pt x="504508" y="1145857"/>
                </a:cubicBezTo>
                <a:cubicBezTo>
                  <a:pt x="559753" y="1089978"/>
                  <a:pt x="652463" y="1004888"/>
                  <a:pt x="721678" y="961073"/>
                </a:cubicBezTo>
                <a:cubicBezTo>
                  <a:pt x="725488" y="960438"/>
                  <a:pt x="729297" y="959802"/>
                  <a:pt x="733743" y="959167"/>
                </a:cubicBezTo>
                <a:cubicBezTo>
                  <a:pt x="684213" y="998538"/>
                  <a:pt x="625158" y="1045527"/>
                  <a:pt x="604203" y="1082357"/>
                </a:cubicBezTo>
                <a:cubicBezTo>
                  <a:pt x="650558" y="1036002"/>
                  <a:pt x="714693" y="990282"/>
                  <a:pt x="770572" y="952817"/>
                </a:cubicBezTo>
                <a:cubicBezTo>
                  <a:pt x="774383" y="952182"/>
                  <a:pt x="778193" y="951548"/>
                  <a:pt x="782638" y="951548"/>
                </a:cubicBezTo>
                <a:cubicBezTo>
                  <a:pt x="728663" y="998538"/>
                  <a:pt x="658813" y="1065848"/>
                  <a:pt x="630238" y="1104582"/>
                </a:cubicBezTo>
                <a:cubicBezTo>
                  <a:pt x="677863" y="1060767"/>
                  <a:pt x="747713" y="1001077"/>
                  <a:pt x="813118" y="948373"/>
                </a:cubicBezTo>
                <a:cubicBezTo>
                  <a:pt x="816928" y="947738"/>
                  <a:pt x="820738" y="947738"/>
                  <a:pt x="824547" y="947102"/>
                </a:cubicBezTo>
                <a:cubicBezTo>
                  <a:pt x="813118" y="957263"/>
                  <a:pt x="801688" y="968057"/>
                  <a:pt x="790893" y="978217"/>
                </a:cubicBezTo>
                <a:cubicBezTo>
                  <a:pt x="784543" y="980123"/>
                  <a:pt x="778828" y="982027"/>
                  <a:pt x="773113" y="983298"/>
                </a:cubicBezTo>
                <a:cubicBezTo>
                  <a:pt x="776922" y="983298"/>
                  <a:pt x="781368" y="983298"/>
                  <a:pt x="785178" y="983298"/>
                </a:cubicBezTo>
                <a:cubicBezTo>
                  <a:pt x="734378" y="1030923"/>
                  <a:pt x="684847" y="1079817"/>
                  <a:pt x="653097" y="1117282"/>
                </a:cubicBezTo>
                <a:cubicBezTo>
                  <a:pt x="693738" y="1078548"/>
                  <a:pt x="752793" y="1029017"/>
                  <a:pt x="811213" y="983298"/>
                </a:cubicBezTo>
                <a:cubicBezTo>
                  <a:pt x="818833" y="983298"/>
                  <a:pt x="827088" y="983298"/>
                  <a:pt x="834708" y="983932"/>
                </a:cubicBezTo>
                <a:cubicBezTo>
                  <a:pt x="793433" y="1022667"/>
                  <a:pt x="752158" y="1062673"/>
                  <a:pt x="725488" y="1093153"/>
                </a:cubicBezTo>
                <a:cubicBezTo>
                  <a:pt x="664528" y="1147128"/>
                  <a:pt x="609918" y="1208723"/>
                  <a:pt x="566103" y="1278573"/>
                </a:cubicBezTo>
                <a:cubicBezTo>
                  <a:pt x="491172" y="1397318"/>
                  <a:pt x="465138" y="1554162"/>
                  <a:pt x="502603" y="1670368"/>
                </a:cubicBezTo>
                <a:cubicBezTo>
                  <a:pt x="500697" y="1607503"/>
                  <a:pt x="501333" y="1503998"/>
                  <a:pt x="541338" y="1415098"/>
                </a:cubicBezTo>
                <a:cubicBezTo>
                  <a:pt x="527368" y="1467168"/>
                  <a:pt x="533718" y="1560512"/>
                  <a:pt x="544513" y="1601153"/>
                </a:cubicBezTo>
                <a:cubicBezTo>
                  <a:pt x="546418" y="1519873"/>
                  <a:pt x="548958" y="1433512"/>
                  <a:pt x="589597" y="1331278"/>
                </a:cubicBezTo>
                <a:cubicBezTo>
                  <a:pt x="571183" y="1391603"/>
                  <a:pt x="572453" y="1492568"/>
                  <a:pt x="590233" y="1532573"/>
                </a:cubicBezTo>
                <a:cubicBezTo>
                  <a:pt x="581978" y="1470978"/>
                  <a:pt x="602297" y="1365568"/>
                  <a:pt x="631508" y="1284287"/>
                </a:cubicBezTo>
                <a:cubicBezTo>
                  <a:pt x="616903" y="1333182"/>
                  <a:pt x="616903" y="1444943"/>
                  <a:pt x="628968" y="1486218"/>
                </a:cubicBezTo>
                <a:cubicBezTo>
                  <a:pt x="634683" y="1422082"/>
                  <a:pt x="643572" y="1307148"/>
                  <a:pt x="684213" y="1227773"/>
                </a:cubicBezTo>
                <a:cubicBezTo>
                  <a:pt x="671513" y="1288098"/>
                  <a:pt x="670878" y="1356043"/>
                  <a:pt x="679133" y="1400493"/>
                </a:cubicBezTo>
                <a:cubicBezTo>
                  <a:pt x="688658" y="1321118"/>
                  <a:pt x="695008" y="1284923"/>
                  <a:pt x="728028" y="1211898"/>
                </a:cubicBezTo>
                <a:cubicBezTo>
                  <a:pt x="710883" y="1279843"/>
                  <a:pt x="712153" y="1331278"/>
                  <a:pt x="729933" y="1366837"/>
                </a:cubicBezTo>
                <a:cubicBezTo>
                  <a:pt x="722947" y="1300798"/>
                  <a:pt x="740093" y="1244918"/>
                  <a:pt x="768668" y="1164273"/>
                </a:cubicBezTo>
                <a:cubicBezTo>
                  <a:pt x="754063" y="1240473"/>
                  <a:pt x="751522" y="1252537"/>
                  <a:pt x="766763" y="1293812"/>
                </a:cubicBezTo>
                <a:cubicBezTo>
                  <a:pt x="765493" y="1247457"/>
                  <a:pt x="773747" y="1225868"/>
                  <a:pt x="799147" y="1161732"/>
                </a:cubicBezTo>
                <a:cubicBezTo>
                  <a:pt x="788353" y="1216978"/>
                  <a:pt x="791528" y="1241107"/>
                  <a:pt x="801688" y="1268412"/>
                </a:cubicBezTo>
                <a:cubicBezTo>
                  <a:pt x="802958" y="1220153"/>
                  <a:pt x="805497" y="1196657"/>
                  <a:pt x="826453" y="1135698"/>
                </a:cubicBezTo>
                <a:cubicBezTo>
                  <a:pt x="813118" y="1195387"/>
                  <a:pt x="821372" y="1207453"/>
                  <a:pt x="827722" y="1243648"/>
                </a:cubicBezTo>
                <a:cubicBezTo>
                  <a:pt x="828358" y="1185863"/>
                  <a:pt x="836613" y="1150938"/>
                  <a:pt x="863918" y="1077278"/>
                </a:cubicBezTo>
                <a:cubicBezTo>
                  <a:pt x="836613" y="1163003"/>
                  <a:pt x="845503" y="1199198"/>
                  <a:pt x="856297" y="1244282"/>
                </a:cubicBezTo>
                <a:cubicBezTo>
                  <a:pt x="856297" y="1186498"/>
                  <a:pt x="852488" y="1149032"/>
                  <a:pt x="888047" y="1076642"/>
                </a:cubicBezTo>
                <a:cubicBezTo>
                  <a:pt x="868997" y="1135063"/>
                  <a:pt x="880428" y="1164907"/>
                  <a:pt x="893763" y="1189037"/>
                </a:cubicBezTo>
                <a:cubicBezTo>
                  <a:pt x="890588" y="1129982"/>
                  <a:pt x="899478" y="1102042"/>
                  <a:pt x="928053" y="1037273"/>
                </a:cubicBezTo>
                <a:cubicBezTo>
                  <a:pt x="913447" y="1084263"/>
                  <a:pt x="915988" y="1113473"/>
                  <a:pt x="923608" y="1135698"/>
                </a:cubicBezTo>
                <a:cubicBezTo>
                  <a:pt x="891858" y="1203643"/>
                  <a:pt x="871538" y="1273493"/>
                  <a:pt x="856933" y="1357948"/>
                </a:cubicBezTo>
                <a:cubicBezTo>
                  <a:pt x="835978" y="1479232"/>
                  <a:pt x="881697" y="1636078"/>
                  <a:pt x="959803" y="1712278"/>
                </a:cubicBezTo>
                <a:cubicBezTo>
                  <a:pt x="912813" y="1638618"/>
                  <a:pt x="881063" y="1547178"/>
                  <a:pt x="879793" y="1473518"/>
                </a:cubicBezTo>
                <a:cubicBezTo>
                  <a:pt x="892493" y="1521778"/>
                  <a:pt x="929958" y="1601787"/>
                  <a:pt x="969963" y="1642428"/>
                </a:cubicBezTo>
                <a:cubicBezTo>
                  <a:pt x="921703" y="1563053"/>
                  <a:pt x="885508" y="1458278"/>
                  <a:pt x="889318" y="1389698"/>
                </a:cubicBezTo>
                <a:cubicBezTo>
                  <a:pt x="901383" y="1446212"/>
                  <a:pt x="942022" y="1542098"/>
                  <a:pt x="975043" y="1578293"/>
                </a:cubicBezTo>
                <a:cubicBezTo>
                  <a:pt x="947738" y="1520507"/>
                  <a:pt x="906463" y="1408112"/>
                  <a:pt x="913447" y="1350328"/>
                </a:cubicBezTo>
                <a:cubicBezTo>
                  <a:pt x="922972" y="1396048"/>
                  <a:pt x="947738" y="1444943"/>
                  <a:pt x="980122" y="1486218"/>
                </a:cubicBezTo>
                <a:cubicBezTo>
                  <a:pt x="962343" y="1423353"/>
                  <a:pt x="931228" y="1344612"/>
                  <a:pt x="931228" y="1267778"/>
                </a:cubicBezTo>
                <a:cubicBezTo>
                  <a:pt x="949643" y="1323023"/>
                  <a:pt x="968693" y="1342073"/>
                  <a:pt x="1002983" y="1378268"/>
                </a:cubicBezTo>
                <a:cubicBezTo>
                  <a:pt x="969328" y="1316037"/>
                  <a:pt x="955993" y="1264603"/>
                  <a:pt x="957263" y="1192212"/>
                </a:cubicBezTo>
                <a:cubicBezTo>
                  <a:pt x="975043" y="1255078"/>
                  <a:pt x="990918" y="1291273"/>
                  <a:pt x="1032193" y="1340168"/>
                </a:cubicBezTo>
                <a:cubicBezTo>
                  <a:pt x="997268" y="1269048"/>
                  <a:pt x="992188" y="1220787"/>
                  <a:pt x="987743" y="1152207"/>
                </a:cubicBezTo>
                <a:cubicBezTo>
                  <a:pt x="1008063" y="1207453"/>
                  <a:pt x="1015683" y="1235393"/>
                  <a:pt x="1041083" y="1274128"/>
                </a:cubicBezTo>
                <a:cubicBezTo>
                  <a:pt x="1039178" y="1455103"/>
                  <a:pt x="1081722" y="1618298"/>
                  <a:pt x="1212533" y="1696403"/>
                </a:cubicBezTo>
                <a:cubicBezTo>
                  <a:pt x="1077278" y="1589723"/>
                  <a:pt x="1051243" y="1414462"/>
                  <a:pt x="1071563" y="1233487"/>
                </a:cubicBezTo>
                <a:cubicBezTo>
                  <a:pt x="1075372" y="1238568"/>
                  <a:pt x="1078547" y="1243648"/>
                  <a:pt x="1082993" y="1249362"/>
                </a:cubicBezTo>
                <a:cubicBezTo>
                  <a:pt x="1079183" y="1241107"/>
                  <a:pt x="1075372" y="1234123"/>
                  <a:pt x="1072197" y="1227137"/>
                </a:cubicBezTo>
                <a:cubicBezTo>
                  <a:pt x="1073468" y="1218248"/>
                  <a:pt x="1074738" y="1208723"/>
                  <a:pt x="1076008" y="1199832"/>
                </a:cubicBezTo>
                <a:cubicBezTo>
                  <a:pt x="1079818" y="1208723"/>
                  <a:pt x="1084263" y="1217612"/>
                  <a:pt x="1089978" y="1228407"/>
                </a:cubicBezTo>
                <a:cubicBezTo>
                  <a:pt x="1084897" y="1215707"/>
                  <a:pt x="1080453" y="1204278"/>
                  <a:pt x="1077278" y="1193482"/>
                </a:cubicBezTo>
                <a:cubicBezTo>
                  <a:pt x="1078547" y="1184592"/>
                  <a:pt x="1079818" y="1175703"/>
                  <a:pt x="1081722" y="1166813"/>
                </a:cubicBezTo>
                <a:cubicBezTo>
                  <a:pt x="1089343" y="1190307"/>
                  <a:pt x="1099503" y="1212532"/>
                  <a:pt x="1114108" y="1236662"/>
                </a:cubicBezTo>
                <a:cubicBezTo>
                  <a:pt x="1100138" y="1193482"/>
                  <a:pt x="1092518" y="1158557"/>
                  <a:pt x="1089978" y="1124267"/>
                </a:cubicBezTo>
                <a:cubicBezTo>
                  <a:pt x="1092518" y="1112203"/>
                  <a:pt x="1095058" y="1100138"/>
                  <a:pt x="1097597" y="1088707"/>
                </a:cubicBezTo>
                <a:cubicBezTo>
                  <a:pt x="1102043" y="1119188"/>
                  <a:pt x="1105218" y="1139507"/>
                  <a:pt x="1122997" y="1164273"/>
                </a:cubicBezTo>
                <a:cubicBezTo>
                  <a:pt x="1109028" y="1120457"/>
                  <a:pt x="1107758" y="1090613"/>
                  <a:pt x="1107758" y="1056957"/>
                </a:cubicBezTo>
                <a:cubicBezTo>
                  <a:pt x="1114108" y="1063307"/>
                  <a:pt x="1119822" y="1070292"/>
                  <a:pt x="1125538" y="1077278"/>
                </a:cubicBezTo>
                <a:cubicBezTo>
                  <a:pt x="1133793" y="1105217"/>
                  <a:pt x="1143953" y="1131253"/>
                  <a:pt x="1156018" y="1154113"/>
                </a:cubicBezTo>
                <a:cubicBezTo>
                  <a:pt x="1150938" y="1135698"/>
                  <a:pt x="1146493" y="1116648"/>
                  <a:pt x="1142047" y="1098232"/>
                </a:cubicBezTo>
                <a:cubicBezTo>
                  <a:pt x="1332547" y="1342707"/>
                  <a:pt x="1417003" y="1758632"/>
                  <a:pt x="1463358" y="2186623"/>
                </a:cubicBezTo>
                <a:cubicBezTo>
                  <a:pt x="1498283" y="2509837"/>
                  <a:pt x="1571308" y="2790508"/>
                  <a:pt x="1697038" y="3054668"/>
                </a:cubicBezTo>
                <a:lnTo>
                  <a:pt x="1864043" y="3054668"/>
                </a:lnTo>
                <a:cubicBezTo>
                  <a:pt x="1842453" y="2972753"/>
                  <a:pt x="1693228" y="2730818"/>
                  <a:pt x="1672908" y="2665412"/>
                </a:cubicBezTo>
                <a:cubicBezTo>
                  <a:pt x="1611947" y="2503487"/>
                  <a:pt x="1568768" y="2336483"/>
                  <a:pt x="1545272" y="2164398"/>
                </a:cubicBezTo>
                <a:cubicBezTo>
                  <a:pt x="1495108" y="1791018"/>
                  <a:pt x="1426528" y="1420812"/>
                  <a:pt x="1199197" y="1081088"/>
                </a:cubicBezTo>
                <a:cubicBezTo>
                  <a:pt x="1197928" y="1060767"/>
                  <a:pt x="1197293" y="1041082"/>
                  <a:pt x="1196658" y="1021398"/>
                </a:cubicBezTo>
                <a:cubicBezTo>
                  <a:pt x="1211897" y="1029017"/>
                  <a:pt x="1227138" y="1036002"/>
                  <a:pt x="1242378" y="1043623"/>
                </a:cubicBezTo>
                <a:cubicBezTo>
                  <a:pt x="1346518" y="1121092"/>
                  <a:pt x="1424622" y="1220787"/>
                  <a:pt x="1444308" y="1347153"/>
                </a:cubicBezTo>
                <a:cubicBezTo>
                  <a:pt x="1448753" y="1249362"/>
                  <a:pt x="1406843" y="1163003"/>
                  <a:pt x="1338263" y="1089342"/>
                </a:cubicBezTo>
                <a:lnTo>
                  <a:pt x="1352868" y="1096328"/>
                </a:lnTo>
                <a:cubicBezTo>
                  <a:pt x="1338263" y="1081723"/>
                  <a:pt x="1317308" y="1064578"/>
                  <a:pt x="1294447" y="1046163"/>
                </a:cubicBezTo>
                <a:cubicBezTo>
                  <a:pt x="1264603" y="1019492"/>
                  <a:pt x="1231583" y="994727"/>
                  <a:pt x="1196022" y="971867"/>
                </a:cubicBezTo>
                <a:lnTo>
                  <a:pt x="1196022" y="959802"/>
                </a:lnTo>
                <a:cubicBezTo>
                  <a:pt x="1272858" y="1001713"/>
                  <a:pt x="1361122" y="1056957"/>
                  <a:pt x="1417003" y="1099503"/>
                </a:cubicBezTo>
                <a:cubicBezTo>
                  <a:pt x="1366203" y="1050607"/>
                  <a:pt x="1272222" y="982027"/>
                  <a:pt x="1195388" y="928688"/>
                </a:cubicBezTo>
                <a:lnTo>
                  <a:pt x="1195388" y="924242"/>
                </a:lnTo>
                <a:cubicBezTo>
                  <a:pt x="1276033" y="972502"/>
                  <a:pt x="1376997" y="1036638"/>
                  <a:pt x="1439863" y="1082357"/>
                </a:cubicBezTo>
                <a:cubicBezTo>
                  <a:pt x="1403668" y="1041717"/>
                  <a:pt x="1303972" y="969963"/>
                  <a:pt x="1248093" y="933767"/>
                </a:cubicBezTo>
                <a:cubicBezTo>
                  <a:pt x="1313497" y="964248"/>
                  <a:pt x="1403033" y="1007427"/>
                  <a:pt x="1464628" y="1056323"/>
                </a:cubicBezTo>
                <a:cubicBezTo>
                  <a:pt x="1439228" y="1018223"/>
                  <a:pt x="1363028" y="975677"/>
                  <a:pt x="1309053" y="942657"/>
                </a:cubicBezTo>
                <a:cubicBezTo>
                  <a:pt x="1380172" y="964882"/>
                  <a:pt x="1499553" y="1049338"/>
                  <a:pt x="1566863" y="1103948"/>
                </a:cubicBezTo>
                <a:cubicBezTo>
                  <a:pt x="1519872" y="1046163"/>
                  <a:pt x="1403668" y="958532"/>
                  <a:pt x="1324293" y="909002"/>
                </a:cubicBezTo>
                <a:cubicBezTo>
                  <a:pt x="1394778" y="948373"/>
                  <a:pt x="1507172" y="1022032"/>
                  <a:pt x="1567497" y="1078548"/>
                </a:cubicBezTo>
                <a:cubicBezTo>
                  <a:pt x="1531303" y="1039813"/>
                  <a:pt x="1443038" y="964882"/>
                  <a:pt x="1392238" y="924877"/>
                </a:cubicBezTo>
                <a:cubicBezTo>
                  <a:pt x="1449388" y="959167"/>
                  <a:pt x="1547178" y="1032192"/>
                  <a:pt x="1593533" y="1081723"/>
                </a:cubicBezTo>
                <a:cubicBezTo>
                  <a:pt x="1561147" y="1037273"/>
                  <a:pt x="1482408" y="958532"/>
                  <a:pt x="1436688" y="919163"/>
                </a:cubicBezTo>
                <a:cubicBezTo>
                  <a:pt x="1502093" y="957898"/>
                  <a:pt x="1600518" y="1033463"/>
                  <a:pt x="1660843" y="1088073"/>
                </a:cubicBezTo>
                <a:cubicBezTo>
                  <a:pt x="1618297" y="1020127"/>
                  <a:pt x="1523683" y="944563"/>
                  <a:pt x="1460183" y="891223"/>
                </a:cubicBezTo>
                <a:cubicBezTo>
                  <a:pt x="1531303" y="925513"/>
                  <a:pt x="1656397" y="1027748"/>
                  <a:pt x="1717358" y="1090613"/>
                </a:cubicBezTo>
                <a:cubicBezTo>
                  <a:pt x="1682433" y="1030923"/>
                  <a:pt x="1611947" y="964248"/>
                  <a:pt x="1552258" y="920432"/>
                </a:cubicBezTo>
                <a:cubicBezTo>
                  <a:pt x="1630363" y="950913"/>
                  <a:pt x="1724978" y="1030923"/>
                  <a:pt x="1777047" y="1089342"/>
                </a:cubicBezTo>
                <a:cubicBezTo>
                  <a:pt x="1752918" y="1041717"/>
                  <a:pt x="1695133" y="969963"/>
                  <a:pt x="1644333" y="929323"/>
                </a:cubicBezTo>
                <a:cubicBezTo>
                  <a:pt x="1726247" y="962977"/>
                  <a:pt x="1841818" y="1070928"/>
                  <a:pt x="1901508" y="1115378"/>
                </a:cubicBezTo>
                <a:cubicBezTo>
                  <a:pt x="1871028" y="1067117"/>
                  <a:pt x="1769428" y="960438"/>
                  <a:pt x="1724978" y="931227"/>
                </a:cubicBezTo>
                <a:cubicBezTo>
                  <a:pt x="1789747" y="950277"/>
                  <a:pt x="1895158" y="1053782"/>
                  <a:pt x="1945322" y="1104582"/>
                </a:cubicBezTo>
                <a:cubicBezTo>
                  <a:pt x="1921193" y="1058228"/>
                  <a:pt x="1832293" y="962342"/>
                  <a:pt x="1777047" y="926148"/>
                </a:cubicBezTo>
                <a:cubicBezTo>
                  <a:pt x="1851978" y="952182"/>
                  <a:pt x="1951672" y="1048703"/>
                  <a:pt x="2015808" y="1128078"/>
                </a:cubicBezTo>
                <a:cubicBezTo>
                  <a:pt x="1989138" y="1073467"/>
                  <a:pt x="1904683" y="976948"/>
                  <a:pt x="1858328" y="943927"/>
                </a:cubicBezTo>
                <a:cubicBezTo>
                  <a:pt x="1936433" y="977582"/>
                  <a:pt x="2009458" y="1034098"/>
                  <a:pt x="2067878" y="1109663"/>
                </a:cubicBezTo>
                <a:cubicBezTo>
                  <a:pt x="2026603" y="1018223"/>
                  <a:pt x="1914843" y="922338"/>
                  <a:pt x="1793558" y="876617"/>
                </a:cubicBezTo>
                <a:cubicBezTo>
                  <a:pt x="1844993" y="873442"/>
                  <a:pt x="1931988" y="886777"/>
                  <a:pt x="2057718" y="958532"/>
                </a:cubicBezTo>
                <a:cubicBezTo>
                  <a:pt x="1950403" y="871538"/>
                  <a:pt x="1859597" y="848042"/>
                  <a:pt x="1733868" y="858202"/>
                </a:cubicBezTo>
                <a:cubicBezTo>
                  <a:pt x="1604963" y="829627"/>
                  <a:pt x="1500822" y="818832"/>
                  <a:pt x="1381443" y="828357"/>
                </a:cubicBezTo>
                <a:cubicBezTo>
                  <a:pt x="1318578" y="807402"/>
                  <a:pt x="1249363" y="794067"/>
                  <a:pt x="1177608" y="782638"/>
                </a:cubicBezTo>
                <a:lnTo>
                  <a:pt x="1177608" y="781367"/>
                </a:lnTo>
                <a:cubicBezTo>
                  <a:pt x="1262063" y="787717"/>
                  <a:pt x="1346518" y="793432"/>
                  <a:pt x="1427797" y="810577"/>
                </a:cubicBezTo>
                <a:cubicBezTo>
                  <a:pt x="1381443" y="787082"/>
                  <a:pt x="1323658" y="775652"/>
                  <a:pt x="1263333" y="767398"/>
                </a:cubicBezTo>
                <a:cubicBezTo>
                  <a:pt x="1330008" y="764857"/>
                  <a:pt x="1368108" y="752157"/>
                  <a:pt x="1438593" y="770573"/>
                </a:cubicBezTo>
                <a:cubicBezTo>
                  <a:pt x="1402397" y="743902"/>
                  <a:pt x="1375728" y="750888"/>
                  <a:pt x="1317308" y="743902"/>
                </a:cubicBezTo>
                <a:cubicBezTo>
                  <a:pt x="1385253" y="729932"/>
                  <a:pt x="1437322" y="730567"/>
                  <a:pt x="1514793" y="752157"/>
                </a:cubicBezTo>
                <a:cubicBezTo>
                  <a:pt x="1453197" y="716598"/>
                  <a:pt x="1402397" y="710248"/>
                  <a:pt x="1316672" y="700088"/>
                </a:cubicBezTo>
                <a:cubicBezTo>
                  <a:pt x="1390968" y="703898"/>
                  <a:pt x="1432878" y="697548"/>
                  <a:pt x="1505268" y="724852"/>
                </a:cubicBezTo>
                <a:cubicBezTo>
                  <a:pt x="1459547" y="703263"/>
                  <a:pt x="1437958" y="696277"/>
                  <a:pt x="1379538" y="681038"/>
                </a:cubicBezTo>
                <a:cubicBezTo>
                  <a:pt x="1441133" y="686752"/>
                  <a:pt x="1469708" y="687388"/>
                  <a:pt x="1528128" y="714692"/>
                </a:cubicBezTo>
                <a:cubicBezTo>
                  <a:pt x="1483678" y="684848"/>
                  <a:pt x="1468438" y="668338"/>
                  <a:pt x="1414463" y="651827"/>
                </a:cubicBezTo>
                <a:cubicBezTo>
                  <a:pt x="1484313" y="658177"/>
                  <a:pt x="1515428" y="660717"/>
                  <a:pt x="1586547" y="686117"/>
                </a:cubicBezTo>
                <a:cubicBezTo>
                  <a:pt x="1524318" y="637223"/>
                  <a:pt x="1496378" y="632777"/>
                  <a:pt x="1422718" y="609917"/>
                </a:cubicBezTo>
                <a:cubicBezTo>
                  <a:pt x="1495743" y="608648"/>
                  <a:pt x="1547178" y="609917"/>
                  <a:pt x="1622743" y="644207"/>
                </a:cubicBezTo>
                <a:cubicBezTo>
                  <a:pt x="1570038" y="599757"/>
                  <a:pt x="1531303" y="584517"/>
                  <a:pt x="1464628" y="569913"/>
                </a:cubicBezTo>
                <a:cubicBezTo>
                  <a:pt x="1541463" y="560388"/>
                  <a:pt x="1596072" y="571817"/>
                  <a:pt x="1662747" y="605473"/>
                </a:cubicBezTo>
                <a:cubicBezTo>
                  <a:pt x="1624013" y="568007"/>
                  <a:pt x="1603058" y="547052"/>
                  <a:pt x="1544638" y="530542"/>
                </a:cubicBezTo>
                <a:cubicBezTo>
                  <a:pt x="1625918" y="522923"/>
                  <a:pt x="1709738" y="552132"/>
                  <a:pt x="1776413" y="566738"/>
                </a:cubicBezTo>
                <a:cubicBezTo>
                  <a:pt x="1731963" y="532448"/>
                  <a:pt x="1679258" y="507682"/>
                  <a:pt x="1630997" y="500698"/>
                </a:cubicBezTo>
                <a:cubicBezTo>
                  <a:pt x="1692593" y="486092"/>
                  <a:pt x="1811338" y="524192"/>
                  <a:pt x="1873568" y="550863"/>
                </a:cubicBezTo>
                <a:cubicBezTo>
                  <a:pt x="1834833" y="515302"/>
                  <a:pt x="1732597" y="476567"/>
                  <a:pt x="1672908" y="467677"/>
                </a:cubicBezTo>
                <a:cubicBezTo>
                  <a:pt x="1745933" y="455613"/>
                  <a:pt x="1857693" y="488632"/>
                  <a:pt x="1942147" y="538163"/>
                </a:cubicBezTo>
                <a:cubicBezTo>
                  <a:pt x="1898333" y="494982"/>
                  <a:pt x="1813243" y="457517"/>
                  <a:pt x="1761808" y="447992"/>
                </a:cubicBezTo>
                <a:cubicBezTo>
                  <a:pt x="1839913" y="442277"/>
                  <a:pt x="1937703" y="470852"/>
                  <a:pt x="2016443" y="519748"/>
                </a:cubicBezTo>
                <a:cubicBezTo>
                  <a:pt x="1934528" y="434023"/>
                  <a:pt x="1767522" y="395288"/>
                  <a:pt x="1639253" y="432752"/>
                </a:cubicBezTo>
                <a:cubicBezTo>
                  <a:pt x="1482408" y="478473"/>
                  <a:pt x="1374458" y="540067"/>
                  <a:pt x="1240472" y="662623"/>
                </a:cubicBezTo>
                <a:cubicBezTo>
                  <a:pt x="1331278" y="519748"/>
                  <a:pt x="1454468" y="406717"/>
                  <a:pt x="1618297" y="387032"/>
                </a:cubicBezTo>
                <a:cubicBezTo>
                  <a:pt x="1442403" y="387032"/>
                  <a:pt x="1296353" y="533082"/>
                  <a:pt x="1185228" y="714692"/>
                </a:cubicBezTo>
                <a:lnTo>
                  <a:pt x="1181418" y="718502"/>
                </a:lnTo>
                <a:cubicBezTo>
                  <a:pt x="1250633" y="539432"/>
                  <a:pt x="1287463" y="352107"/>
                  <a:pt x="1227138" y="201613"/>
                </a:cubicBezTo>
                <a:cubicBezTo>
                  <a:pt x="1180783" y="86677"/>
                  <a:pt x="1044893" y="7302"/>
                  <a:pt x="886143" y="4763"/>
                </a:cubicBezTo>
                <a:cubicBezTo>
                  <a:pt x="953453" y="24448"/>
                  <a:pt x="1060133" y="60007"/>
                  <a:pt x="1111568" y="130492"/>
                </a:cubicBezTo>
                <a:cubicBezTo>
                  <a:pt x="1072197" y="98742"/>
                  <a:pt x="968693" y="73342"/>
                  <a:pt x="915353" y="69532"/>
                </a:cubicBezTo>
                <a:cubicBezTo>
                  <a:pt x="997903" y="99377"/>
                  <a:pt x="1084897" y="131127"/>
                  <a:pt x="1149033" y="206057"/>
                </a:cubicBezTo>
                <a:cubicBezTo>
                  <a:pt x="1105218" y="167323"/>
                  <a:pt x="999172" y="133667"/>
                  <a:pt x="939483" y="138113"/>
                </a:cubicBezTo>
                <a:cubicBezTo>
                  <a:pt x="1011872" y="150813"/>
                  <a:pt x="1100772" y="207327"/>
                  <a:pt x="1154113" y="263842"/>
                </a:cubicBezTo>
                <a:cubicBezTo>
                  <a:pt x="1118553" y="232727"/>
                  <a:pt x="1002347" y="194627"/>
                  <a:pt x="947103" y="192088"/>
                </a:cubicBezTo>
                <a:cubicBezTo>
                  <a:pt x="1007428" y="219392"/>
                  <a:pt x="1117918" y="267652"/>
                  <a:pt x="1158558" y="334963"/>
                </a:cubicBezTo>
                <a:cubicBezTo>
                  <a:pt x="1109663" y="301307"/>
                  <a:pt x="1039178" y="277813"/>
                  <a:pt x="984568" y="270827"/>
                </a:cubicBezTo>
                <a:cubicBezTo>
                  <a:pt x="1057593" y="307023"/>
                  <a:pt x="1088072" y="326073"/>
                  <a:pt x="1129983" y="383223"/>
                </a:cubicBezTo>
                <a:cubicBezTo>
                  <a:pt x="1077278" y="342582"/>
                  <a:pt x="1022668" y="326707"/>
                  <a:pt x="967422" y="332423"/>
                </a:cubicBezTo>
                <a:cubicBezTo>
                  <a:pt x="1043622" y="348298"/>
                  <a:pt x="1082993" y="384492"/>
                  <a:pt x="1137603" y="439738"/>
                </a:cubicBezTo>
                <a:cubicBezTo>
                  <a:pt x="1073468" y="399098"/>
                  <a:pt x="1063943" y="392748"/>
                  <a:pt x="1005522" y="393382"/>
                </a:cubicBezTo>
                <a:cubicBezTo>
                  <a:pt x="1055053" y="407988"/>
                  <a:pt x="1069022" y="423227"/>
                  <a:pt x="1109028" y="470852"/>
                </a:cubicBezTo>
                <a:cubicBezTo>
                  <a:pt x="1062672" y="441642"/>
                  <a:pt x="1034733" y="435927"/>
                  <a:pt x="995997" y="437198"/>
                </a:cubicBezTo>
                <a:cubicBezTo>
                  <a:pt x="1044893" y="454342"/>
                  <a:pt x="1065847" y="465773"/>
                  <a:pt x="1108393" y="507048"/>
                </a:cubicBezTo>
                <a:cubicBezTo>
                  <a:pt x="1060133" y="473392"/>
                  <a:pt x="1039178" y="477838"/>
                  <a:pt x="995363" y="470852"/>
                </a:cubicBezTo>
                <a:cubicBezTo>
                  <a:pt x="1055053" y="491173"/>
                  <a:pt x="1082358" y="511492"/>
                  <a:pt x="1130618" y="563563"/>
                </a:cubicBezTo>
                <a:cubicBezTo>
                  <a:pt x="1070293" y="507048"/>
                  <a:pt x="1023303" y="503873"/>
                  <a:pt x="965518" y="498792"/>
                </a:cubicBezTo>
                <a:cubicBezTo>
                  <a:pt x="1024572" y="518477"/>
                  <a:pt x="1068388" y="528002"/>
                  <a:pt x="1106488" y="587692"/>
                </a:cubicBezTo>
                <a:cubicBezTo>
                  <a:pt x="1065847" y="548957"/>
                  <a:pt x="1023303" y="549592"/>
                  <a:pt x="983933" y="555307"/>
                </a:cubicBezTo>
                <a:cubicBezTo>
                  <a:pt x="1048703" y="572452"/>
                  <a:pt x="1068388" y="590867"/>
                  <a:pt x="1106488" y="641032"/>
                </a:cubicBezTo>
                <a:cubicBezTo>
                  <a:pt x="1062672" y="601027"/>
                  <a:pt x="1020128" y="600392"/>
                  <a:pt x="980122" y="605473"/>
                </a:cubicBezTo>
                <a:cubicBezTo>
                  <a:pt x="1027113" y="619442"/>
                  <a:pt x="1062672" y="649288"/>
                  <a:pt x="1110933" y="718502"/>
                </a:cubicBezTo>
                <a:cubicBezTo>
                  <a:pt x="1044893" y="661352"/>
                  <a:pt x="1025843" y="648652"/>
                  <a:pt x="961708" y="631507"/>
                </a:cubicBezTo>
                <a:cubicBezTo>
                  <a:pt x="1029018" y="669607"/>
                  <a:pt x="1044893" y="714057"/>
                  <a:pt x="1079818" y="769938"/>
                </a:cubicBezTo>
                <a:cubicBezTo>
                  <a:pt x="1044258" y="744538"/>
                  <a:pt x="1015683" y="726757"/>
                  <a:pt x="985203" y="709613"/>
                </a:cubicBezTo>
                <a:lnTo>
                  <a:pt x="985203" y="709613"/>
                </a:lnTo>
                <a:close/>
                <a:moveTo>
                  <a:pt x="1041083" y="888682"/>
                </a:moveTo>
                <a:lnTo>
                  <a:pt x="1041083" y="888682"/>
                </a:lnTo>
                <a:lnTo>
                  <a:pt x="1035368" y="886142"/>
                </a:lnTo>
                <a:cubicBezTo>
                  <a:pt x="1037908" y="883602"/>
                  <a:pt x="1041083" y="881698"/>
                  <a:pt x="1043622" y="879157"/>
                </a:cubicBezTo>
                <a:cubicBezTo>
                  <a:pt x="1048068" y="879792"/>
                  <a:pt x="1052513" y="880427"/>
                  <a:pt x="1056958" y="881063"/>
                </a:cubicBezTo>
                <a:cubicBezTo>
                  <a:pt x="1051243" y="883602"/>
                  <a:pt x="1046163" y="886142"/>
                  <a:pt x="1041083" y="888682"/>
                </a:cubicBezTo>
                <a:lnTo>
                  <a:pt x="1041083" y="888682"/>
                </a:lnTo>
                <a:close/>
                <a:moveTo>
                  <a:pt x="1040447" y="1245553"/>
                </a:moveTo>
                <a:lnTo>
                  <a:pt x="1040447" y="1245553"/>
                </a:lnTo>
                <a:cubicBezTo>
                  <a:pt x="1031558" y="1214437"/>
                  <a:pt x="1027113" y="1187767"/>
                  <a:pt x="1020128" y="1146492"/>
                </a:cubicBezTo>
                <a:cubicBezTo>
                  <a:pt x="1027747" y="1168082"/>
                  <a:pt x="1035368" y="1182688"/>
                  <a:pt x="1042988" y="1196023"/>
                </a:cubicBezTo>
                <a:cubicBezTo>
                  <a:pt x="1041718" y="1212532"/>
                  <a:pt x="1041083" y="1229043"/>
                  <a:pt x="1040447" y="1245553"/>
                </a:cubicBezTo>
                <a:lnTo>
                  <a:pt x="1040447" y="1245553"/>
                </a:lnTo>
                <a:close/>
                <a:moveTo>
                  <a:pt x="1048068" y="1147128"/>
                </a:moveTo>
                <a:lnTo>
                  <a:pt x="1048068" y="1147128"/>
                </a:lnTo>
                <a:cubicBezTo>
                  <a:pt x="1046163" y="1136967"/>
                  <a:pt x="1044258" y="1125538"/>
                  <a:pt x="1042353" y="1113473"/>
                </a:cubicBezTo>
                <a:cubicBezTo>
                  <a:pt x="1044893" y="1121728"/>
                  <a:pt x="1047433" y="1128713"/>
                  <a:pt x="1049338" y="1135698"/>
                </a:cubicBezTo>
                <a:cubicBezTo>
                  <a:pt x="1048703" y="1138873"/>
                  <a:pt x="1048068" y="1142682"/>
                  <a:pt x="1048068" y="1147128"/>
                </a:cubicBezTo>
                <a:lnTo>
                  <a:pt x="1048068" y="1147128"/>
                </a:lnTo>
                <a:close/>
                <a:moveTo>
                  <a:pt x="1173163" y="784542"/>
                </a:moveTo>
                <a:lnTo>
                  <a:pt x="1173163" y="784542"/>
                </a:lnTo>
                <a:lnTo>
                  <a:pt x="1173797" y="783907"/>
                </a:lnTo>
                <a:lnTo>
                  <a:pt x="1175703" y="783907"/>
                </a:lnTo>
                <a:lnTo>
                  <a:pt x="1175068" y="784542"/>
                </a:lnTo>
                <a:lnTo>
                  <a:pt x="1173163" y="784542"/>
                </a:lnTo>
                <a:lnTo>
                  <a:pt x="1173163" y="784542"/>
                </a:lnTo>
                <a:close/>
                <a:moveTo>
                  <a:pt x="1265872" y="844232"/>
                </a:moveTo>
                <a:lnTo>
                  <a:pt x="1265872" y="844232"/>
                </a:lnTo>
                <a:cubicBezTo>
                  <a:pt x="1239838" y="837882"/>
                  <a:pt x="1212533" y="832802"/>
                  <a:pt x="1185228" y="827723"/>
                </a:cubicBezTo>
                <a:lnTo>
                  <a:pt x="1184593" y="822007"/>
                </a:lnTo>
                <a:cubicBezTo>
                  <a:pt x="1243647" y="821373"/>
                  <a:pt x="1302068" y="823277"/>
                  <a:pt x="1359853" y="832167"/>
                </a:cubicBezTo>
                <a:cubicBezTo>
                  <a:pt x="1329372" y="835342"/>
                  <a:pt x="1298893" y="839152"/>
                  <a:pt x="1265872" y="844232"/>
                </a:cubicBezTo>
                <a:lnTo>
                  <a:pt x="1265872" y="844232"/>
                </a:lnTo>
                <a:close/>
                <a:moveTo>
                  <a:pt x="1149668" y="937577"/>
                </a:moveTo>
                <a:lnTo>
                  <a:pt x="1149668" y="937577"/>
                </a:lnTo>
                <a:lnTo>
                  <a:pt x="1150938" y="943292"/>
                </a:lnTo>
                <a:lnTo>
                  <a:pt x="1143318" y="938213"/>
                </a:lnTo>
                <a:lnTo>
                  <a:pt x="1143318" y="934402"/>
                </a:lnTo>
                <a:lnTo>
                  <a:pt x="1149668" y="937577"/>
                </a:lnTo>
                <a:lnTo>
                  <a:pt x="1149668" y="937577"/>
                </a:lnTo>
                <a:close/>
                <a:moveTo>
                  <a:pt x="1168718" y="1009967"/>
                </a:moveTo>
                <a:lnTo>
                  <a:pt x="1168718" y="1009967"/>
                </a:lnTo>
                <a:cubicBezTo>
                  <a:pt x="1174433" y="1030288"/>
                  <a:pt x="1180783" y="1049338"/>
                  <a:pt x="1188403" y="1068388"/>
                </a:cubicBezTo>
                <a:cubicBezTo>
                  <a:pt x="1176338" y="1051242"/>
                  <a:pt x="1164272" y="1034098"/>
                  <a:pt x="1151572" y="1016952"/>
                </a:cubicBezTo>
                <a:cubicBezTo>
                  <a:pt x="1150938" y="1011238"/>
                  <a:pt x="1150303" y="1006157"/>
                  <a:pt x="1149668" y="1000442"/>
                </a:cubicBezTo>
                <a:cubicBezTo>
                  <a:pt x="1156018" y="1003617"/>
                  <a:pt x="1162368" y="1006792"/>
                  <a:pt x="1168718" y="1009967"/>
                </a:cubicBezTo>
                <a:lnTo>
                  <a:pt x="1168718" y="1009967"/>
                </a:lnTo>
                <a:close/>
                <a:moveTo>
                  <a:pt x="933768" y="1113473"/>
                </a:moveTo>
                <a:lnTo>
                  <a:pt x="933768" y="1113473"/>
                </a:lnTo>
                <a:cubicBezTo>
                  <a:pt x="940118" y="1081088"/>
                  <a:pt x="953453" y="1042988"/>
                  <a:pt x="977583" y="989648"/>
                </a:cubicBezTo>
                <a:lnTo>
                  <a:pt x="979488" y="989648"/>
                </a:lnTo>
                <a:cubicBezTo>
                  <a:pt x="969328" y="1023938"/>
                  <a:pt x="962978" y="1047432"/>
                  <a:pt x="959168" y="1068388"/>
                </a:cubicBezTo>
                <a:cubicBezTo>
                  <a:pt x="949643" y="1083628"/>
                  <a:pt x="941388" y="1098867"/>
                  <a:pt x="933768" y="1113473"/>
                </a:cubicBezTo>
                <a:lnTo>
                  <a:pt x="933768" y="1113473"/>
                </a:lnTo>
                <a:close/>
                <a:moveTo>
                  <a:pt x="870268" y="903288"/>
                </a:moveTo>
                <a:lnTo>
                  <a:pt x="870268" y="903288"/>
                </a:lnTo>
                <a:lnTo>
                  <a:pt x="874078" y="903288"/>
                </a:lnTo>
                <a:lnTo>
                  <a:pt x="872808" y="904557"/>
                </a:lnTo>
                <a:lnTo>
                  <a:pt x="867728" y="905192"/>
                </a:lnTo>
                <a:lnTo>
                  <a:pt x="870268" y="903288"/>
                </a:lnTo>
                <a:lnTo>
                  <a:pt x="870268" y="903288"/>
                </a:lnTo>
                <a:close/>
                <a:moveTo>
                  <a:pt x="846138" y="922338"/>
                </a:moveTo>
                <a:lnTo>
                  <a:pt x="846138" y="922338"/>
                </a:lnTo>
                <a:lnTo>
                  <a:pt x="853758" y="921702"/>
                </a:lnTo>
                <a:lnTo>
                  <a:pt x="840422" y="933767"/>
                </a:lnTo>
                <a:lnTo>
                  <a:pt x="829628" y="935673"/>
                </a:lnTo>
                <a:lnTo>
                  <a:pt x="846138" y="922338"/>
                </a:lnTo>
                <a:lnTo>
                  <a:pt x="846138" y="922338"/>
                </a:lnTo>
                <a:close/>
                <a:moveTo>
                  <a:pt x="902018" y="917892"/>
                </a:moveTo>
                <a:lnTo>
                  <a:pt x="902018" y="917892"/>
                </a:lnTo>
                <a:lnTo>
                  <a:pt x="909638" y="917257"/>
                </a:lnTo>
                <a:lnTo>
                  <a:pt x="903288" y="922973"/>
                </a:lnTo>
                <a:lnTo>
                  <a:pt x="892493" y="924877"/>
                </a:lnTo>
                <a:lnTo>
                  <a:pt x="902018" y="917892"/>
                </a:lnTo>
                <a:lnTo>
                  <a:pt x="902018" y="917892"/>
                </a:lnTo>
                <a:close/>
                <a:moveTo>
                  <a:pt x="792163" y="943927"/>
                </a:moveTo>
                <a:lnTo>
                  <a:pt x="792163" y="943927"/>
                </a:lnTo>
                <a:lnTo>
                  <a:pt x="783272" y="945832"/>
                </a:lnTo>
                <a:cubicBezTo>
                  <a:pt x="792797" y="939482"/>
                  <a:pt x="802322" y="933132"/>
                  <a:pt x="811847" y="927417"/>
                </a:cubicBezTo>
                <a:cubicBezTo>
                  <a:pt x="805497" y="932498"/>
                  <a:pt x="799147" y="937577"/>
                  <a:pt x="792163" y="943927"/>
                </a:cubicBezTo>
                <a:lnTo>
                  <a:pt x="792163" y="943927"/>
                </a:lnTo>
                <a:close/>
                <a:moveTo>
                  <a:pt x="735647" y="957898"/>
                </a:moveTo>
                <a:lnTo>
                  <a:pt x="735647" y="957898"/>
                </a:lnTo>
                <a:cubicBezTo>
                  <a:pt x="730568" y="959167"/>
                  <a:pt x="726122" y="960438"/>
                  <a:pt x="721678" y="962342"/>
                </a:cubicBezTo>
                <a:cubicBezTo>
                  <a:pt x="732472" y="955992"/>
                  <a:pt x="741997" y="950277"/>
                  <a:pt x="751522" y="945832"/>
                </a:cubicBezTo>
                <a:cubicBezTo>
                  <a:pt x="746443" y="949642"/>
                  <a:pt x="740728" y="953452"/>
                  <a:pt x="735647" y="957898"/>
                </a:cubicBezTo>
                <a:lnTo>
                  <a:pt x="735647" y="957898"/>
                </a:lnTo>
                <a:close/>
                <a:moveTo>
                  <a:pt x="862647" y="945832"/>
                </a:moveTo>
                <a:lnTo>
                  <a:pt x="862647" y="945832"/>
                </a:lnTo>
                <a:cubicBezTo>
                  <a:pt x="867728" y="945832"/>
                  <a:pt x="872808" y="945198"/>
                  <a:pt x="878522" y="945198"/>
                </a:cubicBezTo>
                <a:cubicBezTo>
                  <a:pt x="871538" y="951548"/>
                  <a:pt x="865188" y="957263"/>
                  <a:pt x="858203" y="963613"/>
                </a:cubicBezTo>
                <a:cubicBezTo>
                  <a:pt x="849313" y="965517"/>
                  <a:pt x="840422" y="967423"/>
                  <a:pt x="831533" y="969327"/>
                </a:cubicBezTo>
                <a:cubicBezTo>
                  <a:pt x="841693" y="961073"/>
                  <a:pt x="852488" y="953452"/>
                  <a:pt x="862647" y="945832"/>
                </a:cubicBezTo>
                <a:lnTo>
                  <a:pt x="862647" y="945832"/>
                </a:lnTo>
                <a:close/>
                <a:moveTo>
                  <a:pt x="941388" y="844867"/>
                </a:moveTo>
                <a:lnTo>
                  <a:pt x="941388" y="844867"/>
                </a:lnTo>
                <a:lnTo>
                  <a:pt x="935038" y="840423"/>
                </a:lnTo>
                <a:cubicBezTo>
                  <a:pt x="969328" y="843598"/>
                  <a:pt x="1002347" y="846138"/>
                  <a:pt x="1036003" y="848042"/>
                </a:cubicBezTo>
                <a:lnTo>
                  <a:pt x="1039178" y="852488"/>
                </a:lnTo>
                <a:cubicBezTo>
                  <a:pt x="1004888" y="849313"/>
                  <a:pt x="972503" y="846773"/>
                  <a:pt x="941388" y="844867"/>
                </a:cubicBezTo>
                <a:lnTo>
                  <a:pt x="941388" y="844867"/>
                </a:lnTo>
                <a:close/>
                <a:moveTo>
                  <a:pt x="682943" y="698182"/>
                </a:moveTo>
                <a:lnTo>
                  <a:pt x="682943" y="698182"/>
                </a:lnTo>
                <a:cubicBezTo>
                  <a:pt x="752793" y="699452"/>
                  <a:pt x="813753" y="714057"/>
                  <a:pt x="872808" y="732473"/>
                </a:cubicBezTo>
                <a:cubicBezTo>
                  <a:pt x="830263" y="726757"/>
                  <a:pt x="788988" y="723582"/>
                  <a:pt x="749618" y="726123"/>
                </a:cubicBezTo>
                <a:cubicBezTo>
                  <a:pt x="728028" y="715963"/>
                  <a:pt x="705803" y="706438"/>
                  <a:pt x="682943" y="698182"/>
                </a:cubicBezTo>
                <a:lnTo>
                  <a:pt x="682943" y="698182"/>
                </a:lnTo>
                <a:close/>
                <a:moveTo>
                  <a:pt x="774383" y="738188"/>
                </a:moveTo>
                <a:lnTo>
                  <a:pt x="774383" y="738188"/>
                </a:lnTo>
                <a:cubicBezTo>
                  <a:pt x="835978" y="745173"/>
                  <a:pt x="897572" y="757238"/>
                  <a:pt x="959168" y="768667"/>
                </a:cubicBezTo>
                <a:cubicBezTo>
                  <a:pt x="909638" y="763588"/>
                  <a:pt x="860108" y="759777"/>
                  <a:pt x="812483" y="759142"/>
                </a:cubicBezTo>
                <a:cubicBezTo>
                  <a:pt x="799147" y="750888"/>
                  <a:pt x="786447" y="744538"/>
                  <a:pt x="774383" y="738188"/>
                </a:cubicBezTo>
                <a:lnTo>
                  <a:pt x="774383" y="738188"/>
                </a:lnTo>
                <a:close/>
                <a:moveTo>
                  <a:pt x="852488" y="783273"/>
                </a:moveTo>
                <a:lnTo>
                  <a:pt x="852488" y="783273"/>
                </a:lnTo>
                <a:cubicBezTo>
                  <a:pt x="884872" y="790892"/>
                  <a:pt x="917258" y="799148"/>
                  <a:pt x="949008" y="808673"/>
                </a:cubicBezTo>
                <a:cubicBezTo>
                  <a:pt x="927418" y="806767"/>
                  <a:pt x="905193" y="804863"/>
                  <a:pt x="883603" y="803592"/>
                </a:cubicBezTo>
                <a:cubicBezTo>
                  <a:pt x="873443" y="796607"/>
                  <a:pt x="862647" y="789623"/>
                  <a:pt x="852488" y="78327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01AD0FD9-148C-4A2F-A5E8-CD18A17A14EB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694863" y="2520950"/>
            <a:ext cx="1708150" cy="2559050"/>
          </a:xfrm>
          <a:custGeom>
            <a:avLst/>
            <a:gdLst>
              <a:gd name="connsiteX0" fmla="*/ 736282 w 1708150"/>
              <a:gd name="connsiteY0" fmla="*/ 959167 h 2559050"/>
              <a:gd name="connsiteX1" fmla="*/ 742632 w 1708150"/>
              <a:gd name="connsiteY1" fmla="*/ 990283 h 2559050"/>
              <a:gd name="connsiteX2" fmla="*/ 747078 w 1708150"/>
              <a:gd name="connsiteY2" fmla="*/ 954088 h 2559050"/>
              <a:gd name="connsiteX3" fmla="*/ 742632 w 1708150"/>
              <a:gd name="connsiteY3" fmla="*/ 927417 h 2559050"/>
              <a:gd name="connsiteX4" fmla="*/ 738822 w 1708150"/>
              <a:gd name="connsiteY4" fmla="*/ 918527 h 2559050"/>
              <a:gd name="connsiteX5" fmla="*/ 736282 w 1708150"/>
              <a:gd name="connsiteY5" fmla="*/ 959167 h 2559050"/>
              <a:gd name="connsiteX6" fmla="*/ 736282 w 1708150"/>
              <a:gd name="connsiteY6" fmla="*/ 959167 h 2559050"/>
              <a:gd name="connsiteX7" fmla="*/ 369253 w 1708150"/>
              <a:gd name="connsiteY7" fmla="*/ 891858 h 2559050"/>
              <a:gd name="connsiteX8" fmla="*/ 369253 w 1708150"/>
              <a:gd name="connsiteY8" fmla="*/ 891858 h 2559050"/>
              <a:gd name="connsiteX9" fmla="*/ 79692 w 1708150"/>
              <a:gd name="connsiteY9" fmla="*/ 1096327 h 2559050"/>
              <a:gd name="connsiteX10" fmla="*/ 468313 w 1708150"/>
              <a:gd name="connsiteY10" fmla="*/ 841058 h 2559050"/>
              <a:gd name="connsiteX11" fmla="*/ 608647 w 1708150"/>
              <a:gd name="connsiteY11" fmla="*/ 789622 h 2559050"/>
              <a:gd name="connsiteX12" fmla="*/ 630238 w 1708150"/>
              <a:gd name="connsiteY12" fmla="*/ 777558 h 2559050"/>
              <a:gd name="connsiteX13" fmla="*/ 629603 w 1708150"/>
              <a:gd name="connsiteY13" fmla="*/ 775652 h 2559050"/>
              <a:gd name="connsiteX14" fmla="*/ 632142 w 1708150"/>
              <a:gd name="connsiteY14" fmla="*/ 776288 h 2559050"/>
              <a:gd name="connsiteX15" fmla="*/ 688657 w 1708150"/>
              <a:gd name="connsiteY15" fmla="*/ 750888 h 2559050"/>
              <a:gd name="connsiteX16" fmla="*/ 528003 w 1708150"/>
              <a:gd name="connsiteY16" fmla="*/ 783272 h 2559050"/>
              <a:gd name="connsiteX17" fmla="*/ 662622 w 1708150"/>
              <a:gd name="connsiteY17" fmla="*/ 706438 h 2559050"/>
              <a:gd name="connsiteX18" fmla="*/ 515938 w 1708150"/>
              <a:gd name="connsiteY18" fmla="*/ 759142 h 2559050"/>
              <a:gd name="connsiteX19" fmla="*/ 600392 w 1708150"/>
              <a:gd name="connsiteY19" fmla="*/ 678497 h 2559050"/>
              <a:gd name="connsiteX20" fmla="*/ 479107 w 1708150"/>
              <a:gd name="connsiteY20" fmla="*/ 736283 h 2559050"/>
              <a:gd name="connsiteX21" fmla="*/ 559117 w 1708150"/>
              <a:gd name="connsiteY21" fmla="*/ 656907 h 2559050"/>
              <a:gd name="connsiteX22" fmla="*/ 426403 w 1708150"/>
              <a:gd name="connsiteY22" fmla="*/ 727392 h 2559050"/>
              <a:gd name="connsiteX23" fmla="*/ 550863 w 1708150"/>
              <a:gd name="connsiteY23" fmla="*/ 628967 h 2559050"/>
              <a:gd name="connsiteX24" fmla="*/ 418147 w 1708150"/>
              <a:gd name="connsiteY24" fmla="*/ 693102 h 2559050"/>
              <a:gd name="connsiteX25" fmla="*/ 496888 w 1708150"/>
              <a:gd name="connsiteY25" fmla="*/ 622617 h 2559050"/>
              <a:gd name="connsiteX26" fmla="*/ 392113 w 1708150"/>
              <a:gd name="connsiteY26" fmla="*/ 679132 h 2559050"/>
              <a:gd name="connsiteX27" fmla="*/ 468947 w 1708150"/>
              <a:gd name="connsiteY27" fmla="*/ 607377 h 2559050"/>
              <a:gd name="connsiteX28" fmla="*/ 362267 w 1708150"/>
              <a:gd name="connsiteY28" fmla="*/ 653732 h 2559050"/>
              <a:gd name="connsiteX29" fmla="*/ 457517 w 1708150"/>
              <a:gd name="connsiteY29" fmla="*/ 572452 h 2559050"/>
              <a:gd name="connsiteX30" fmla="*/ 297497 w 1708150"/>
              <a:gd name="connsiteY30" fmla="*/ 657542 h 2559050"/>
              <a:gd name="connsiteX31" fmla="*/ 409892 w 1708150"/>
              <a:gd name="connsiteY31" fmla="*/ 555307 h 2559050"/>
              <a:gd name="connsiteX32" fmla="*/ 256857 w 1708150"/>
              <a:gd name="connsiteY32" fmla="*/ 619442 h 2559050"/>
              <a:gd name="connsiteX33" fmla="*/ 384492 w 1708150"/>
              <a:gd name="connsiteY33" fmla="*/ 514032 h 2559050"/>
              <a:gd name="connsiteX34" fmla="*/ 178753 w 1708150"/>
              <a:gd name="connsiteY34" fmla="*/ 615632 h 2559050"/>
              <a:gd name="connsiteX35" fmla="*/ 327342 w 1708150"/>
              <a:gd name="connsiteY35" fmla="*/ 488632 h 2559050"/>
              <a:gd name="connsiteX36" fmla="*/ 133032 w 1708150"/>
              <a:gd name="connsiteY36" fmla="*/ 599122 h 2559050"/>
              <a:gd name="connsiteX37" fmla="*/ 279717 w 1708150"/>
              <a:gd name="connsiteY37" fmla="*/ 468947 h 2559050"/>
              <a:gd name="connsiteX38" fmla="*/ 68263 w 1708150"/>
              <a:gd name="connsiteY38" fmla="*/ 589597 h 2559050"/>
              <a:gd name="connsiteX39" fmla="*/ 203517 w 1708150"/>
              <a:gd name="connsiteY39" fmla="*/ 466407 h 2559050"/>
              <a:gd name="connsiteX40" fmla="*/ 4763 w 1708150"/>
              <a:gd name="connsiteY40" fmla="*/ 585152 h 2559050"/>
              <a:gd name="connsiteX41" fmla="*/ 310832 w 1708150"/>
              <a:gd name="connsiteY41" fmla="*/ 407988 h 2559050"/>
              <a:gd name="connsiteX42" fmla="*/ 700722 w 1708150"/>
              <a:gd name="connsiteY42" fmla="*/ 663257 h 2559050"/>
              <a:gd name="connsiteX43" fmla="*/ 789622 w 1708150"/>
              <a:gd name="connsiteY43" fmla="*/ 27622 h 2559050"/>
              <a:gd name="connsiteX44" fmla="*/ 693738 w 1708150"/>
              <a:gd name="connsiteY44" fmla="*/ 467677 h 2559050"/>
              <a:gd name="connsiteX45" fmla="*/ 728663 w 1708150"/>
              <a:gd name="connsiteY45" fmla="*/ 210502 h 2559050"/>
              <a:gd name="connsiteX46" fmla="*/ 915988 w 1708150"/>
              <a:gd name="connsiteY46" fmla="*/ 4763 h 2559050"/>
              <a:gd name="connsiteX47" fmla="*/ 790892 w 1708150"/>
              <a:gd name="connsiteY47" fmla="*/ 145732 h 2559050"/>
              <a:gd name="connsiteX48" fmla="*/ 895667 w 1708150"/>
              <a:gd name="connsiteY48" fmla="*/ 65722 h 2559050"/>
              <a:gd name="connsiteX49" fmla="*/ 764222 w 1708150"/>
              <a:gd name="connsiteY49" fmla="*/ 217488 h 2559050"/>
              <a:gd name="connsiteX50" fmla="*/ 879792 w 1708150"/>
              <a:gd name="connsiteY50" fmla="*/ 129857 h 2559050"/>
              <a:gd name="connsiteX51" fmla="*/ 784542 w 1708150"/>
              <a:gd name="connsiteY51" fmla="*/ 255588 h 2559050"/>
              <a:gd name="connsiteX52" fmla="*/ 877253 w 1708150"/>
              <a:gd name="connsiteY52" fmla="*/ 179388 h 2559050"/>
              <a:gd name="connsiteX53" fmla="*/ 768032 w 1708150"/>
              <a:gd name="connsiteY53" fmla="*/ 337502 h 2559050"/>
              <a:gd name="connsiteX54" fmla="*/ 896938 w 1708150"/>
              <a:gd name="connsiteY54" fmla="*/ 265113 h 2559050"/>
              <a:gd name="connsiteX55" fmla="*/ 762953 w 1708150"/>
              <a:gd name="connsiteY55" fmla="*/ 408622 h 2559050"/>
              <a:gd name="connsiteX56" fmla="*/ 907732 w 1708150"/>
              <a:gd name="connsiteY56" fmla="*/ 309563 h 2559050"/>
              <a:gd name="connsiteX57" fmla="*/ 760413 w 1708150"/>
              <a:gd name="connsiteY57" fmla="*/ 459422 h 2559050"/>
              <a:gd name="connsiteX58" fmla="*/ 922972 w 1708150"/>
              <a:gd name="connsiteY58" fmla="*/ 352742 h 2559050"/>
              <a:gd name="connsiteX59" fmla="*/ 787717 w 1708150"/>
              <a:gd name="connsiteY59" fmla="*/ 483552 h 2559050"/>
              <a:gd name="connsiteX60" fmla="*/ 908367 w 1708150"/>
              <a:gd name="connsiteY60" fmla="*/ 405447 h 2559050"/>
              <a:gd name="connsiteX61" fmla="*/ 790892 w 1708150"/>
              <a:gd name="connsiteY61" fmla="*/ 515938 h 2559050"/>
              <a:gd name="connsiteX62" fmla="*/ 905828 w 1708150"/>
              <a:gd name="connsiteY62" fmla="*/ 426402 h 2559050"/>
              <a:gd name="connsiteX63" fmla="*/ 776288 w 1708150"/>
              <a:gd name="connsiteY63" fmla="*/ 568642 h 2559050"/>
              <a:gd name="connsiteX64" fmla="*/ 929322 w 1708150"/>
              <a:gd name="connsiteY64" fmla="*/ 430213 h 2559050"/>
              <a:gd name="connsiteX65" fmla="*/ 810578 w 1708150"/>
              <a:gd name="connsiteY65" fmla="*/ 587057 h 2559050"/>
              <a:gd name="connsiteX66" fmla="*/ 912178 w 1708150"/>
              <a:gd name="connsiteY66" fmla="*/ 496888 h 2559050"/>
              <a:gd name="connsiteX67" fmla="*/ 802957 w 1708150"/>
              <a:gd name="connsiteY67" fmla="*/ 635317 h 2559050"/>
              <a:gd name="connsiteX68" fmla="*/ 912813 w 1708150"/>
              <a:gd name="connsiteY68" fmla="*/ 536257 h 2559050"/>
              <a:gd name="connsiteX69" fmla="*/ 766128 w 1708150"/>
              <a:gd name="connsiteY69" fmla="*/ 710247 h 2559050"/>
              <a:gd name="connsiteX70" fmla="*/ 929957 w 1708150"/>
              <a:gd name="connsiteY70" fmla="*/ 557213 h 2559050"/>
              <a:gd name="connsiteX71" fmla="*/ 843597 w 1708150"/>
              <a:gd name="connsiteY71" fmla="*/ 658177 h 2559050"/>
              <a:gd name="connsiteX72" fmla="*/ 868997 w 1708150"/>
              <a:gd name="connsiteY72" fmla="*/ 653097 h 2559050"/>
              <a:gd name="connsiteX73" fmla="*/ 867728 w 1708150"/>
              <a:gd name="connsiteY73" fmla="*/ 658177 h 2559050"/>
              <a:gd name="connsiteX74" fmla="*/ 888047 w 1708150"/>
              <a:gd name="connsiteY74" fmla="*/ 639763 h 2559050"/>
              <a:gd name="connsiteX75" fmla="*/ 1109663 w 1708150"/>
              <a:gd name="connsiteY75" fmla="*/ 401638 h 2559050"/>
              <a:gd name="connsiteX76" fmla="*/ 1445578 w 1708150"/>
              <a:gd name="connsiteY76" fmla="*/ 310832 h 2559050"/>
              <a:gd name="connsiteX77" fmla="*/ 1215072 w 1708150"/>
              <a:gd name="connsiteY77" fmla="*/ 364172 h 2559050"/>
              <a:gd name="connsiteX78" fmla="*/ 1390967 w 1708150"/>
              <a:gd name="connsiteY78" fmla="*/ 350202 h 2559050"/>
              <a:gd name="connsiteX79" fmla="*/ 1148397 w 1708150"/>
              <a:gd name="connsiteY79" fmla="*/ 409892 h 2559050"/>
              <a:gd name="connsiteX80" fmla="*/ 1338897 w 1708150"/>
              <a:gd name="connsiteY80" fmla="*/ 383222 h 2559050"/>
              <a:gd name="connsiteX81" fmla="*/ 1124903 w 1708150"/>
              <a:gd name="connsiteY81" fmla="*/ 444817 h 2559050"/>
              <a:gd name="connsiteX82" fmla="*/ 1264603 w 1708150"/>
              <a:gd name="connsiteY82" fmla="*/ 428942 h 2559050"/>
              <a:gd name="connsiteX83" fmla="*/ 1063942 w 1708150"/>
              <a:gd name="connsiteY83" fmla="*/ 494982 h 2559050"/>
              <a:gd name="connsiteX84" fmla="*/ 1184592 w 1708150"/>
              <a:gd name="connsiteY84" fmla="*/ 494982 h 2559050"/>
              <a:gd name="connsiteX85" fmla="*/ 1011238 w 1708150"/>
              <a:gd name="connsiteY85" fmla="*/ 548957 h 2559050"/>
              <a:gd name="connsiteX86" fmla="*/ 1164272 w 1708150"/>
              <a:gd name="connsiteY86" fmla="*/ 533717 h 2559050"/>
              <a:gd name="connsiteX87" fmla="*/ 990282 w 1708150"/>
              <a:gd name="connsiteY87" fmla="*/ 588963 h 2559050"/>
              <a:gd name="connsiteX88" fmla="*/ 1148397 w 1708150"/>
              <a:gd name="connsiteY88" fmla="*/ 572452 h 2559050"/>
              <a:gd name="connsiteX89" fmla="*/ 996632 w 1708150"/>
              <a:gd name="connsiteY89" fmla="*/ 616902 h 2559050"/>
              <a:gd name="connsiteX90" fmla="*/ 1109663 w 1708150"/>
              <a:gd name="connsiteY90" fmla="*/ 611822 h 2559050"/>
              <a:gd name="connsiteX91" fmla="*/ 977582 w 1708150"/>
              <a:gd name="connsiteY91" fmla="*/ 648017 h 2559050"/>
              <a:gd name="connsiteX92" fmla="*/ 1094422 w 1708150"/>
              <a:gd name="connsiteY92" fmla="*/ 626427 h 2559050"/>
              <a:gd name="connsiteX93" fmla="*/ 932497 w 1708150"/>
              <a:gd name="connsiteY93" fmla="*/ 682942 h 2559050"/>
              <a:gd name="connsiteX94" fmla="*/ 1110932 w 1708150"/>
              <a:gd name="connsiteY94" fmla="*/ 639127 h 2559050"/>
              <a:gd name="connsiteX95" fmla="*/ 947103 w 1708150"/>
              <a:gd name="connsiteY95" fmla="*/ 708977 h 2559050"/>
              <a:gd name="connsiteX96" fmla="*/ 1054417 w 1708150"/>
              <a:gd name="connsiteY96" fmla="*/ 679132 h 2559050"/>
              <a:gd name="connsiteX97" fmla="*/ 976313 w 1708150"/>
              <a:gd name="connsiteY97" fmla="*/ 708342 h 2559050"/>
              <a:gd name="connsiteX98" fmla="*/ 1408113 w 1708150"/>
              <a:gd name="connsiteY98" fmla="*/ 732472 h 2559050"/>
              <a:gd name="connsiteX99" fmla="*/ 1706563 w 1708150"/>
              <a:gd name="connsiteY99" fmla="*/ 961708 h 2559050"/>
              <a:gd name="connsiteX100" fmla="*/ 1519238 w 1708150"/>
              <a:gd name="connsiteY100" fmla="*/ 810577 h 2559050"/>
              <a:gd name="connsiteX101" fmla="*/ 1660842 w 1708150"/>
              <a:gd name="connsiteY101" fmla="*/ 976313 h 2559050"/>
              <a:gd name="connsiteX102" fmla="*/ 1446847 w 1708150"/>
              <a:gd name="connsiteY102" fmla="*/ 792163 h 2559050"/>
              <a:gd name="connsiteX103" fmla="*/ 1597978 w 1708150"/>
              <a:gd name="connsiteY103" fmla="*/ 953452 h 2559050"/>
              <a:gd name="connsiteX104" fmla="*/ 1401128 w 1708150"/>
              <a:gd name="connsiteY104" fmla="*/ 795338 h 2559050"/>
              <a:gd name="connsiteX105" fmla="*/ 1559878 w 1708150"/>
              <a:gd name="connsiteY105" fmla="*/ 961708 h 2559050"/>
              <a:gd name="connsiteX106" fmla="*/ 1330642 w 1708150"/>
              <a:gd name="connsiteY106" fmla="*/ 791527 h 2559050"/>
              <a:gd name="connsiteX107" fmla="*/ 1450657 w 1708150"/>
              <a:gd name="connsiteY107" fmla="*/ 935672 h 2559050"/>
              <a:gd name="connsiteX108" fmla="*/ 1249997 w 1708150"/>
              <a:gd name="connsiteY108" fmla="*/ 781367 h 2559050"/>
              <a:gd name="connsiteX109" fmla="*/ 1398588 w 1708150"/>
              <a:gd name="connsiteY109" fmla="*/ 935038 h 2559050"/>
              <a:gd name="connsiteX110" fmla="*/ 1168717 w 1708150"/>
              <a:gd name="connsiteY110" fmla="*/ 752792 h 2559050"/>
              <a:gd name="connsiteX111" fmla="*/ 1349057 w 1708150"/>
              <a:gd name="connsiteY111" fmla="*/ 931227 h 2559050"/>
              <a:gd name="connsiteX112" fmla="*/ 1149032 w 1708150"/>
              <a:gd name="connsiteY112" fmla="*/ 776922 h 2559050"/>
              <a:gd name="connsiteX113" fmla="*/ 1290003 w 1708150"/>
              <a:gd name="connsiteY113" fmla="*/ 923608 h 2559050"/>
              <a:gd name="connsiteX114" fmla="*/ 1110297 w 1708150"/>
              <a:gd name="connsiteY114" fmla="*/ 780733 h 2559050"/>
              <a:gd name="connsiteX115" fmla="*/ 1267778 w 1708150"/>
              <a:gd name="connsiteY115" fmla="*/ 920433 h 2559050"/>
              <a:gd name="connsiteX116" fmla="*/ 1050607 w 1708150"/>
              <a:gd name="connsiteY116" fmla="*/ 764858 h 2559050"/>
              <a:gd name="connsiteX117" fmla="*/ 1267142 w 1708150"/>
              <a:gd name="connsiteY117" fmla="*/ 942658 h 2559050"/>
              <a:gd name="connsiteX118" fmla="*/ 1037272 w 1708150"/>
              <a:gd name="connsiteY118" fmla="*/ 794067 h 2559050"/>
              <a:gd name="connsiteX119" fmla="*/ 1176338 w 1708150"/>
              <a:gd name="connsiteY119" fmla="*/ 898208 h 2559050"/>
              <a:gd name="connsiteX120" fmla="*/ 987107 w 1708150"/>
              <a:gd name="connsiteY120" fmla="*/ 786447 h 2559050"/>
              <a:gd name="connsiteX121" fmla="*/ 986472 w 1708150"/>
              <a:gd name="connsiteY121" fmla="*/ 786447 h 2559050"/>
              <a:gd name="connsiteX122" fmla="*/ 1155382 w 1708150"/>
              <a:gd name="connsiteY122" fmla="*/ 919797 h 2559050"/>
              <a:gd name="connsiteX123" fmla="*/ 969963 w 1708150"/>
              <a:gd name="connsiteY123" fmla="*/ 794702 h 2559050"/>
              <a:gd name="connsiteX124" fmla="*/ 964882 w 1708150"/>
              <a:gd name="connsiteY124" fmla="*/ 797242 h 2559050"/>
              <a:gd name="connsiteX125" fmla="*/ 1102042 w 1708150"/>
              <a:gd name="connsiteY125" fmla="*/ 903288 h 2559050"/>
              <a:gd name="connsiteX126" fmla="*/ 1262063 w 1708150"/>
              <a:gd name="connsiteY126" fmla="*/ 1004252 h 2559050"/>
              <a:gd name="connsiteX127" fmla="*/ 1412557 w 1708150"/>
              <a:gd name="connsiteY127" fmla="*/ 1316038 h 2559050"/>
              <a:gd name="connsiteX128" fmla="*/ 1316672 w 1708150"/>
              <a:gd name="connsiteY128" fmla="*/ 1111567 h 2559050"/>
              <a:gd name="connsiteX129" fmla="*/ 1361122 w 1708150"/>
              <a:gd name="connsiteY129" fmla="*/ 1269683 h 2559050"/>
              <a:gd name="connsiteX130" fmla="*/ 1256347 w 1708150"/>
              <a:gd name="connsiteY130" fmla="*/ 1055052 h 2559050"/>
              <a:gd name="connsiteX131" fmla="*/ 1305878 w 1708150"/>
              <a:gd name="connsiteY131" fmla="*/ 1224597 h 2559050"/>
              <a:gd name="connsiteX132" fmla="*/ 1209357 w 1708150"/>
              <a:gd name="connsiteY132" fmla="*/ 1027113 h 2559050"/>
              <a:gd name="connsiteX133" fmla="*/ 1262063 w 1708150"/>
              <a:gd name="connsiteY133" fmla="*/ 1196658 h 2559050"/>
              <a:gd name="connsiteX134" fmla="*/ 1152207 w 1708150"/>
              <a:gd name="connsiteY134" fmla="*/ 994727 h 2559050"/>
              <a:gd name="connsiteX135" fmla="*/ 1199832 w 1708150"/>
              <a:gd name="connsiteY135" fmla="*/ 1138872 h 2559050"/>
              <a:gd name="connsiteX136" fmla="*/ 1112203 w 1708150"/>
              <a:gd name="connsiteY136" fmla="*/ 994092 h 2559050"/>
              <a:gd name="connsiteX137" fmla="*/ 1150938 w 1708150"/>
              <a:gd name="connsiteY137" fmla="*/ 1110297 h 2559050"/>
              <a:gd name="connsiteX138" fmla="*/ 1196022 w 1708150"/>
              <a:gd name="connsiteY138" fmla="*/ 1383347 h 2559050"/>
              <a:gd name="connsiteX139" fmla="*/ 1152207 w 1708150"/>
              <a:gd name="connsiteY139" fmla="*/ 1162367 h 2559050"/>
              <a:gd name="connsiteX140" fmla="*/ 1158557 w 1708150"/>
              <a:gd name="connsiteY140" fmla="*/ 1333817 h 2559050"/>
              <a:gd name="connsiteX141" fmla="*/ 1109028 w 1708150"/>
              <a:gd name="connsiteY141" fmla="*/ 1102042 h 2559050"/>
              <a:gd name="connsiteX142" fmla="*/ 1127442 w 1708150"/>
              <a:gd name="connsiteY142" fmla="*/ 1286827 h 2559050"/>
              <a:gd name="connsiteX143" fmla="*/ 1074103 w 1708150"/>
              <a:gd name="connsiteY143" fmla="*/ 1082992 h 2559050"/>
              <a:gd name="connsiteX144" fmla="*/ 1083628 w 1708150"/>
              <a:gd name="connsiteY144" fmla="*/ 1218883 h 2559050"/>
              <a:gd name="connsiteX145" fmla="*/ 1025207 w 1708150"/>
              <a:gd name="connsiteY145" fmla="*/ 1029017 h 2559050"/>
              <a:gd name="connsiteX146" fmla="*/ 1019492 w 1708150"/>
              <a:gd name="connsiteY146" fmla="*/ 1147763 h 2559050"/>
              <a:gd name="connsiteX147" fmla="*/ 972503 w 1708150"/>
              <a:gd name="connsiteY147" fmla="*/ 983933 h 2559050"/>
              <a:gd name="connsiteX148" fmla="*/ 981392 w 1708150"/>
              <a:gd name="connsiteY148" fmla="*/ 1132522 h 2559050"/>
              <a:gd name="connsiteX149" fmla="*/ 933132 w 1708150"/>
              <a:gd name="connsiteY149" fmla="*/ 967422 h 2559050"/>
              <a:gd name="connsiteX150" fmla="*/ 942657 w 1708150"/>
              <a:gd name="connsiteY150" fmla="*/ 1121092 h 2559050"/>
              <a:gd name="connsiteX151" fmla="*/ 903922 w 1708150"/>
              <a:gd name="connsiteY151" fmla="*/ 976947 h 2559050"/>
              <a:gd name="connsiteX152" fmla="*/ 907732 w 1708150"/>
              <a:gd name="connsiteY152" fmla="*/ 1006792 h 2559050"/>
              <a:gd name="connsiteX153" fmla="*/ 907732 w 1708150"/>
              <a:gd name="connsiteY153" fmla="*/ 1007427 h 2559050"/>
              <a:gd name="connsiteX154" fmla="*/ 907732 w 1708150"/>
              <a:gd name="connsiteY154" fmla="*/ 1007427 h 2559050"/>
              <a:gd name="connsiteX155" fmla="*/ 903922 w 1708150"/>
              <a:gd name="connsiteY155" fmla="*/ 1087438 h 2559050"/>
              <a:gd name="connsiteX156" fmla="*/ 872807 w 1708150"/>
              <a:gd name="connsiteY156" fmla="*/ 961708 h 2559050"/>
              <a:gd name="connsiteX157" fmla="*/ 889317 w 1708150"/>
              <a:gd name="connsiteY157" fmla="*/ 1074102 h 2559050"/>
              <a:gd name="connsiteX158" fmla="*/ 839153 w 1708150"/>
              <a:gd name="connsiteY158" fmla="*/ 921067 h 2559050"/>
              <a:gd name="connsiteX159" fmla="*/ 862013 w 1708150"/>
              <a:gd name="connsiteY159" fmla="*/ 991552 h 2559050"/>
              <a:gd name="connsiteX160" fmla="*/ 870267 w 1708150"/>
              <a:gd name="connsiteY160" fmla="*/ 1009333 h 2559050"/>
              <a:gd name="connsiteX161" fmla="*/ 865822 w 1708150"/>
              <a:gd name="connsiteY161" fmla="*/ 1003617 h 2559050"/>
              <a:gd name="connsiteX162" fmla="*/ 876617 w 1708150"/>
              <a:gd name="connsiteY162" fmla="*/ 1090613 h 2559050"/>
              <a:gd name="connsiteX163" fmla="*/ 828992 w 1708150"/>
              <a:gd name="connsiteY163" fmla="*/ 961708 h 2559050"/>
              <a:gd name="connsiteX164" fmla="*/ 818832 w 1708150"/>
              <a:gd name="connsiteY164" fmla="*/ 950913 h 2559050"/>
              <a:gd name="connsiteX165" fmla="*/ 818832 w 1708150"/>
              <a:gd name="connsiteY165" fmla="*/ 953452 h 2559050"/>
              <a:gd name="connsiteX166" fmla="*/ 839153 w 1708150"/>
              <a:gd name="connsiteY166" fmla="*/ 1039813 h 2559050"/>
              <a:gd name="connsiteX167" fmla="*/ 818832 w 1708150"/>
              <a:gd name="connsiteY167" fmla="*/ 978217 h 2559050"/>
              <a:gd name="connsiteX168" fmla="*/ 818832 w 1708150"/>
              <a:gd name="connsiteY168" fmla="*/ 990917 h 2559050"/>
              <a:gd name="connsiteX169" fmla="*/ 795338 w 1708150"/>
              <a:gd name="connsiteY169" fmla="*/ 949008 h 2559050"/>
              <a:gd name="connsiteX170" fmla="*/ 840422 w 1708150"/>
              <a:gd name="connsiteY170" fmla="*/ 1220152 h 2559050"/>
              <a:gd name="connsiteX171" fmla="*/ 1249997 w 1708150"/>
              <a:gd name="connsiteY171" fmla="*/ 2559368 h 2559050"/>
              <a:gd name="connsiteX172" fmla="*/ 1143317 w 1708150"/>
              <a:gd name="connsiteY172" fmla="*/ 2559368 h 2559050"/>
              <a:gd name="connsiteX173" fmla="*/ 1136967 w 1708150"/>
              <a:gd name="connsiteY173" fmla="*/ 2543493 h 2559050"/>
              <a:gd name="connsiteX174" fmla="*/ 748347 w 1708150"/>
              <a:gd name="connsiteY174" fmla="*/ 1129983 h 2559050"/>
              <a:gd name="connsiteX175" fmla="*/ 693103 w 1708150"/>
              <a:gd name="connsiteY175" fmla="*/ 939483 h 2559050"/>
              <a:gd name="connsiteX176" fmla="*/ 713422 w 1708150"/>
              <a:gd name="connsiteY176" fmla="*/ 1098867 h 2559050"/>
              <a:gd name="connsiteX177" fmla="*/ 679767 w 1708150"/>
              <a:gd name="connsiteY177" fmla="*/ 990283 h 2559050"/>
              <a:gd name="connsiteX178" fmla="*/ 705803 w 1708150"/>
              <a:gd name="connsiteY178" fmla="*/ 1117283 h 2559050"/>
              <a:gd name="connsiteX179" fmla="*/ 658813 w 1708150"/>
              <a:gd name="connsiteY179" fmla="*/ 1017588 h 2559050"/>
              <a:gd name="connsiteX180" fmla="*/ 686117 w 1708150"/>
              <a:gd name="connsiteY180" fmla="*/ 1164272 h 2559050"/>
              <a:gd name="connsiteX181" fmla="*/ 628967 w 1708150"/>
              <a:gd name="connsiteY181" fmla="*/ 1021397 h 2559050"/>
              <a:gd name="connsiteX182" fmla="*/ 656272 w 1708150"/>
              <a:gd name="connsiteY182" fmla="*/ 1191577 h 2559050"/>
              <a:gd name="connsiteX183" fmla="*/ 600392 w 1708150"/>
              <a:gd name="connsiteY183" fmla="*/ 1053783 h 2559050"/>
              <a:gd name="connsiteX184" fmla="*/ 628332 w 1708150"/>
              <a:gd name="connsiteY184" fmla="*/ 1222058 h 2559050"/>
              <a:gd name="connsiteX185" fmla="*/ 572453 w 1708150"/>
              <a:gd name="connsiteY185" fmla="*/ 1117283 h 2559050"/>
              <a:gd name="connsiteX186" fmla="*/ 601663 w 1708150"/>
              <a:gd name="connsiteY186" fmla="*/ 1314133 h 2559050"/>
              <a:gd name="connsiteX187" fmla="*/ 552132 w 1708150"/>
              <a:gd name="connsiteY187" fmla="*/ 1187133 h 2559050"/>
              <a:gd name="connsiteX188" fmla="*/ 591503 w 1708150"/>
              <a:gd name="connsiteY188" fmla="*/ 1394142 h 2559050"/>
              <a:gd name="connsiteX189" fmla="*/ 528638 w 1708150"/>
              <a:gd name="connsiteY189" fmla="*/ 1219517 h 2559050"/>
              <a:gd name="connsiteX190" fmla="*/ 583247 w 1708150"/>
              <a:gd name="connsiteY190" fmla="*/ 1450022 h 2559050"/>
              <a:gd name="connsiteX191" fmla="*/ 515303 w 1708150"/>
              <a:gd name="connsiteY191" fmla="*/ 1292542 h 2559050"/>
              <a:gd name="connsiteX192" fmla="*/ 570547 w 1708150"/>
              <a:gd name="connsiteY192" fmla="*/ 1510983 h 2559050"/>
              <a:gd name="connsiteX193" fmla="*/ 502603 w 1708150"/>
              <a:gd name="connsiteY193" fmla="*/ 1189038 h 2559050"/>
              <a:gd name="connsiteX194" fmla="*/ 586422 w 1708150"/>
              <a:gd name="connsiteY194" fmla="*/ 981392 h 2559050"/>
              <a:gd name="connsiteX195" fmla="*/ 614363 w 1708150"/>
              <a:gd name="connsiteY195" fmla="*/ 872808 h 2559050"/>
              <a:gd name="connsiteX196" fmla="*/ 548322 w 1708150"/>
              <a:gd name="connsiteY196" fmla="*/ 1011872 h 2559050"/>
              <a:gd name="connsiteX197" fmla="*/ 574992 w 1708150"/>
              <a:gd name="connsiteY197" fmla="*/ 905192 h 2559050"/>
              <a:gd name="connsiteX198" fmla="*/ 504507 w 1708150"/>
              <a:gd name="connsiteY198" fmla="*/ 1063942 h 2559050"/>
              <a:gd name="connsiteX199" fmla="*/ 541338 w 1708150"/>
              <a:gd name="connsiteY199" fmla="*/ 885508 h 2559050"/>
              <a:gd name="connsiteX200" fmla="*/ 486728 w 1708150"/>
              <a:gd name="connsiteY200" fmla="*/ 1044892 h 2559050"/>
              <a:gd name="connsiteX201" fmla="*/ 501967 w 1708150"/>
              <a:gd name="connsiteY201" fmla="*/ 926783 h 2559050"/>
              <a:gd name="connsiteX202" fmla="*/ 469582 w 1708150"/>
              <a:gd name="connsiteY202" fmla="*/ 1058227 h 2559050"/>
              <a:gd name="connsiteX203" fmla="*/ 465772 w 1708150"/>
              <a:gd name="connsiteY203" fmla="*/ 942022 h 2559050"/>
              <a:gd name="connsiteX204" fmla="*/ 425132 w 1708150"/>
              <a:gd name="connsiteY204" fmla="*/ 1092517 h 2559050"/>
              <a:gd name="connsiteX205" fmla="*/ 430213 w 1708150"/>
              <a:gd name="connsiteY205" fmla="*/ 930592 h 2559050"/>
              <a:gd name="connsiteX206" fmla="*/ 378142 w 1708150"/>
              <a:gd name="connsiteY206" fmla="*/ 1102677 h 2559050"/>
              <a:gd name="connsiteX207" fmla="*/ 382588 w 1708150"/>
              <a:gd name="connsiteY207" fmla="*/ 945833 h 2559050"/>
              <a:gd name="connsiteX208" fmla="*/ 332422 w 1708150"/>
              <a:gd name="connsiteY208" fmla="*/ 1117283 h 2559050"/>
              <a:gd name="connsiteX209" fmla="*/ 320992 w 1708150"/>
              <a:gd name="connsiteY209" fmla="*/ 992188 h 2559050"/>
              <a:gd name="connsiteX210" fmla="*/ 258763 w 1708150"/>
              <a:gd name="connsiteY210" fmla="*/ 1190308 h 2559050"/>
              <a:gd name="connsiteX211" fmla="*/ 264478 w 1708150"/>
              <a:gd name="connsiteY211" fmla="*/ 1047433 h 2559050"/>
              <a:gd name="connsiteX212" fmla="*/ 208597 w 1708150"/>
              <a:gd name="connsiteY212" fmla="*/ 1260158 h 2559050"/>
              <a:gd name="connsiteX213" fmla="*/ 223203 w 1708150"/>
              <a:gd name="connsiteY213" fmla="*/ 1066483 h 2559050"/>
              <a:gd name="connsiteX214" fmla="*/ 172403 w 1708150"/>
              <a:gd name="connsiteY214" fmla="*/ 1309052 h 2559050"/>
              <a:gd name="connsiteX215" fmla="*/ 173038 w 1708150"/>
              <a:gd name="connsiteY215" fmla="*/ 1128077 h 2559050"/>
              <a:gd name="connsiteX216" fmla="*/ 128588 w 1708150"/>
              <a:gd name="connsiteY216" fmla="*/ 1359217 h 2559050"/>
              <a:gd name="connsiteX217" fmla="*/ 208597 w 1708150"/>
              <a:gd name="connsiteY217" fmla="*/ 1024572 h 2559050"/>
              <a:gd name="connsiteX218" fmla="*/ 369253 w 1708150"/>
              <a:gd name="connsiteY218" fmla="*/ 891858 h 2559050"/>
              <a:gd name="connsiteX219" fmla="*/ 369253 w 1708150"/>
              <a:gd name="connsiteY219" fmla="*/ 891858 h 2559050"/>
              <a:gd name="connsiteX220" fmla="*/ 802322 w 1708150"/>
              <a:gd name="connsiteY220" fmla="*/ 725488 h 2559050"/>
              <a:gd name="connsiteX221" fmla="*/ 802322 w 1708150"/>
              <a:gd name="connsiteY221" fmla="*/ 725488 h 2559050"/>
              <a:gd name="connsiteX222" fmla="*/ 802957 w 1708150"/>
              <a:gd name="connsiteY222" fmla="*/ 721677 h 2559050"/>
              <a:gd name="connsiteX223" fmla="*/ 797878 w 1708150"/>
              <a:gd name="connsiteY223" fmla="*/ 729932 h 2559050"/>
              <a:gd name="connsiteX224" fmla="*/ 802322 w 1708150"/>
              <a:gd name="connsiteY224" fmla="*/ 725488 h 2559050"/>
              <a:gd name="connsiteX225" fmla="*/ 802322 w 1708150"/>
              <a:gd name="connsiteY225" fmla="*/ 725488 h 2559050"/>
              <a:gd name="connsiteX226" fmla="*/ 667703 w 1708150"/>
              <a:gd name="connsiteY226" fmla="*/ 871538 h 2559050"/>
              <a:gd name="connsiteX227" fmla="*/ 667703 w 1708150"/>
              <a:gd name="connsiteY227" fmla="*/ 871538 h 2559050"/>
              <a:gd name="connsiteX228" fmla="*/ 666432 w 1708150"/>
              <a:gd name="connsiteY228" fmla="*/ 868363 h 2559050"/>
              <a:gd name="connsiteX229" fmla="*/ 661353 w 1708150"/>
              <a:gd name="connsiteY229" fmla="*/ 879158 h 2559050"/>
              <a:gd name="connsiteX230" fmla="*/ 667703 w 1708150"/>
              <a:gd name="connsiteY230" fmla="*/ 871538 h 2559050"/>
              <a:gd name="connsiteX231" fmla="*/ 667703 w 1708150"/>
              <a:gd name="connsiteY231" fmla="*/ 871538 h 2559050"/>
              <a:gd name="connsiteX232" fmla="*/ 625157 w 1708150"/>
              <a:gd name="connsiteY232" fmla="*/ 922972 h 2559050"/>
              <a:gd name="connsiteX233" fmla="*/ 625157 w 1708150"/>
              <a:gd name="connsiteY233" fmla="*/ 922972 h 2559050"/>
              <a:gd name="connsiteX234" fmla="*/ 649922 w 1708150"/>
              <a:gd name="connsiteY234" fmla="*/ 832802 h 2559050"/>
              <a:gd name="connsiteX235" fmla="*/ 648653 w 1708150"/>
              <a:gd name="connsiteY235" fmla="*/ 829627 h 2559050"/>
              <a:gd name="connsiteX236" fmla="*/ 599757 w 1708150"/>
              <a:gd name="connsiteY236" fmla="*/ 958533 h 2559050"/>
              <a:gd name="connsiteX237" fmla="*/ 625157 w 1708150"/>
              <a:gd name="connsiteY237" fmla="*/ 922972 h 2559050"/>
              <a:gd name="connsiteX238" fmla="*/ 625157 w 1708150"/>
              <a:gd name="connsiteY238" fmla="*/ 922972 h 2559050"/>
              <a:gd name="connsiteX239" fmla="*/ 746442 w 1708150"/>
              <a:gd name="connsiteY239" fmla="*/ 1129347 h 2559050"/>
              <a:gd name="connsiteX240" fmla="*/ 746442 w 1708150"/>
              <a:gd name="connsiteY240" fmla="*/ 1129347 h 2559050"/>
              <a:gd name="connsiteX241" fmla="*/ 719772 w 1708150"/>
              <a:gd name="connsiteY241" fmla="*/ 969963 h 2559050"/>
              <a:gd name="connsiteX242" fmla="*/ 726122 w 1708150"/>
              <a:gd name="connsiteY242" fmla="*/ 982027 h 2559050"/>
              <a:gd name="connsiteX243" fmla="*/ 736282 w 1708150"/>
              <a:gd name="connsiteY243" fmla="*/ 1037272 h 2559050"/>
              <a:gd name="connsiteX244" fmla="*/ 746442 w 1708150"/>
              <a:gd name="connsiteY244" fmla="*/ 1129347 h 2559050"/>
              <a:gd name="connsiteX245" fmla="*/ 746442 w 1708150"/>
              <a:gd name="connsiteY245" fmla="*/ 1129347 h 2559050"/>
              <a:gd name="connsiteX246" fmla="*/ 738188 w 1708150"/>
              <a:gd name="connsiteY246" fmla="*/ 1022667 h 2559050"/>
              <a:gd name="connsiteX247" fmla="*/ 738188 w 1708150"/>
              <a:gd name="connsiteY247" fmla="*/ 1022667 h 2559050"/>
              <a:gd name="connsiteX248" fmla="*/ 740092 w 1708150"/>
              <a:gd name="connsiteY248" fmla="*/ 1009333 h 2559050"/>
              <a:gd name="connsiteX249" fmla="*/ 736282 w 1708150"/>
              <a:gd name="connsiteY249" fmla="*/ 1001077 h 2559050"/>
              <a:gd name="connsiteX250" fmla="*/ 738188 w 1708150"/>
              <a:gd name="connsiteY250" fmla="*/ 1022667 h 2559050"/>
              <a:gd name="connsiteX251" fmla="*/ 738188 w 1708150"/>
              <a:gd name="connsiteY251" fmla="*/ 1022667 h 2559050"/>
              <a:gd name="connsiteX252" fmla="*/ 1140778 w 1708150"/>
              <a:gd name="connsiteY252" fmla="*/ 1098233 h 2559050"/>
              <a:gd name="connsiteX253" fmla="*/ 1140778 w 1708150"/>
              <a:gd name="connsiteY253" fmla="*/ 1098233 h 2559050"/>
              <a:gd name="connsiteX254" fmla="*/ 1065847 w 1708150"/>
              <a:gd name="connsiteY254" fmla="*/ 969327 h 2559050"/>
              <a:gd name="connsiteX255" fmla="*/ 1098867 w 1708150"/>
              <a:gd name="connsiteY255" fmla="*/ 1043622 h 2559050"/>
              <a:gd name="connsiteX256" fmla="*/ 1118553 w 1708150"/>
              <a:gd name="connsiteY256" fmla="*/ 1067117 h 2559050"/>
              <a:gd name="connsiteX257" fmla="*/ 1140778 w 1708150"/>
              <a:gd name="connsiteY257" fmla="*/ 1098233 h 2559050"/>
              <a:gd name="connsiteX258" fmla="*/ 1140778 w 1708150"/>
              <a:gd name="connsiteY258" fmla="*/ 1098233 h 2559050"/>
              <a:gd name="connsiteX259" fmla="*/ 1061403 w 1708150"/>
              <a:gd name="connsiteY259" fmla="*/ 1002983 h 2559050"/>
              <a:gd name="connsiteX260" fmla="*/ 1061403 w 1708150"/>
              <a:gd name="connsiteY260" fmla="*/ 1002983 h 2559050"/>
              <a:gd name="connsiteX261" fmla="*/ 1039813 w 1708150"/>
              <a:gd name="connsiteY261" fmla="*/ 975677 h 2559050"/>
              <a:gd name="connsiteX262" fmla="*/ 1045528 w 1708150"/>
              <a:gd name="connsiteY262" fmla="*/ 987742 h 2559050"/>
              <a:gd name="connsiteX263" fmla="*/ 1061403 w 1708150"/>
              <a:gd name="connsiteY263" fmla="*/ 1002983 h 2559050"/>
              <a:gd name="connsiteX264" fmla="*/ 1061403 w 1708150"/>
              <a:gd name="connsiteY264" fmla="*/ 1002983 h 2559050"/>
              <a:gd name="connsiteX265" fmla="*/ 1078547 w 1708150"/>
              <a:gd name="connsiteY265" fmla="*/ 894397 h 2559050"/>
              <a:gd name="connsiteX266" fmla="*/ 1078547 w 1708150"/>
              <a:gd name="connsiteY266" fmla="*/ 894397 h 2559050"/>
              <a:gd name="connsiteX267" fmla="*/ 943292 w 1708150"/>
              <a:gd name="connsiteY267" fmla="*/ 809942 h 2559050"/>
              <a:gd name="connsiteX268" fmla="*/ 933767 w 1708150"/>
              <a:gd name="connsiteY268" fmla="*/ 815022 h 2559050"/>
              <a:gd name="connsiteX269" fmla="*/ 1001713 w 1708150"/>
              <a:gd name="connsiteY269" fmla="*/ 865822 h 2559050"/>
              <a:gd name="connsiteX270" fmla="*/ 1078547 w 1708150"/>
              <a:gd name="connsiteY270" fmla="*/ 894397 h 2559050"/>
              <a:gd name="connsiteX271" fmla="*/ 1078547 w 1708150"/>
              <a:gd name="connsiteY271" fmla="*/ 894397 h 2559050"/>
              <a:gd name="connsiteX272" fmla="*/ 910272 w 1708150"/>
              <a:gd name="connsiteY272" fmla="*/ 758508 h 2559050"/>
              <a:gd name="connsiteX273" fmla="*/ 910272 w 1708150"/>
              <a:gd name="connsiteY273" fmla="*/ 758508 h 2559050"/>
              <a:gd name="connsiteX274" fmla="*/ 909003 w 1708150"/>
              <a:gd name="connsiteY274" fmla="*/ 759142 h 2559050"/>
              <a:gd name="connsiteX275" fmla="*/ 914717 w 1708150"/>
              <a:gd name="connsiteY275" fmla="*/ 762952 h 2559050"/>
              <a:gd name="connsiteX276" fmla="*/ 916622 w 1708150"/>
              <a:gd name="connsiteY276" fmla="*/ 762317 h 2559050"/>
              <a:gd name="connsiteX277" fmla="*/ 910272 w 1708150"/>
              <a:gd name="connsiteY277" fmla="*/ 758508 h 2559050"/>
              <a:gd name="connsiteX278" fmla="*/ 910272 w 1708150"/>
              <a:gd name="connsiteY278" fmla="*/ 758508 h 2559050"/>
              <a:gd name="connsiteX279" fmla="*/ 878522 w 1708150"/>
              <a:gd name="connsiteY279" fmla="*/ 774383 h 2559050"/>
              <a:gd name="connsiteX280" fmla="*/ 878522 w 1708150"/>
              <a:gd name="connsiteY280" fmla="*/ 774383 h 2559050"/>
              <a:gd name="connsiteX281" fmla="*/ 878522 w 1708150"/>
              <a:gd name="connsiteY281" fmla="*/ 774383 h 2559050"/>
              <a:gd name="connsiteX282" fmla="*/ 877253 w 1708150"/>
              <a:gd name="connsiteY282" fmla="*/ 773747 h 2559050"/>
              <a:gd name="connsiteX283" fmla="*/ 878522 w 1708150"/>
              <a:gd name="connsiteY283" fmla="*/ 774383 h 2559050"/>
              <a:gd name="connsiteX284" fmla="*/ 878522 w 1708150"/>
              <a:gd name="connsiteY284" fmla="*/ 774383 h 2559050"/>
              <a:gd name="connsiteX285" fmla="*/ 933767 w 1708150"/>
              <a:gd name="connsiteY285" fmla="*/ 773113 h 2559050"/>
              <a:gd name="connsiteX286" fmla="*/ 933767 w 1708150"/>
              <a:gd name="connsiteY286" fmla="*/ 773113 h 2559050"/>
              <a:gd name="connsiteX287" fmla="*/ 930592 w 1708150"/>
              <a:gd name="connsiteY287" fmla="*/ 774383 h 2559050"/>
              <a:gd name="connsiteX288" fmla="*/ 944563 w 1708150"/>
              <a:gd name="connsiteY288" fmla="*/ 784542 h 2559050"/>
              <a:gd name="connsiteX289" fmla="*/ 949642 w 1708150"/>
              <a:gd name="connsiteY289" fmla="*/ 783272 h 2559050"/>
              <a:gd name="connsiteX290" fmla="*/ 933767 w 1708150"/>
              <a:gd name="connsiteY290" fmla="*/ 773113 h 2559050"/>
              <a:gd name="connsiteX291" fmla="*/ 933767 w 1708150"/>
              <a:gd name="connsiteY291" fmla="*/ 773113 h 2559050"/>
              <a:gd name="connsiteX292" fmla="*/ 902653 w 1708150"/>
              <a:gd name="connsiteY292" fmla="*/ 786447 h 2559050"/>
              <a:gd name="connsiteX293" fmla="*/ 902653 w 1708150"/>
              <a:gd name="connsiteY293" fmla="*/ 786447 h 2559050"/>
              <a:gd name="connsiteX294" fmla="*/ 898842 w 1708150"/>
              <a:gd name="connsiteY294" fmla="*/ 788352 h 2559050"/>
              <a:gd name="connsiteX295" fmla="*/ 907732 w 1708150"/>
              <a:gd name="connsiteY295" fmla="*/ 794702 h 2559050"/>
              <a:gd name="connsiteX296" fmla="*/ 914717 w 1708150"/>
              <a:gd name="connsiteY296" fmla="*/ 792797 h 2559050"/>
              <a:gd name="connsiteX297" fmla="*/ 902653 w 1708150"/>
              <a:gd name="connsiteY297" fmla="*/ 786447 h 2559050"/>
              <a:gd name="connsiteX298" fmla="*/ 902653 w 1708150"/>
              <a:gd name="connsiteY298" fmla="*/ 786447 h 2559050"/>
              <a:gd name="connsiteX299" fmla="*/ 848042 w 1708150"/>
              <a:gd name="connsiteY299" fmla="*/ 811847 h 2559050"/>
              <a:gd name="connsiteX300" fmla="*/ 848042 w 1708150"/>
              <a:gd name="connsiteY300" fmla="*/ 811847 h 2559050"/>
              <a:gd name="connsiteX301" fmla="*/ 843597 w 1708150"/>
              <a:gd name="connsiteY301" fmla="*/ 814388 h 2559050"/>
              <a:gd name="connsiteX302" fmla="*/ 849313 w 1708150"/>
              <a:gd name="connsiteY302" fmla="*/ 812483 h 2559050"/>
              <a:gd name="connsiteX303" fmla="*/ 848042 w 1708150"/>
              <a:gd name="connsiteY303" fmla="*/ 811847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1708150" h="2559050">
                <a:moveTo>
                  <a:pt x="736282" y="959167"/>
                </a:moveTo>
                <a:cubicBezTo>
                  <a:pt x="738822" y="969963"/>
                  <a:pt x="740728" y="980122"/>
                  <a:pt x="742632" y="990283"/>
                </a:cubicBezTo>
                <a:cubicBezTo>
                  <a:pt x="743903" y="978217"/>
                  <a:pt x="745807" y="966152"/>
                  <a:pt x="747078" y="954088"/>
                </a:cubicBezTo>
                <a:cubicBezTo>
                  <a:pt x="745807" y="945197"/>
                  <a:pt x="743903" y="936308"/>
                  <a:pt x="742632" y="927417"/>
                </a:cubicBezTo>
                <a:lnTo>
                  <a:pt x="738822" y="918527"/>
                </a:lnTo>
                <a:cubicBezTo>
                  <a:pt x="738188" y="933767"/>
                  <a:pt x="736917" y="946467"/>
                  <a:pt x="736282" y="959167"/>
                </a:cubicBezTo>
                <a:lnTo>
                  <a:pt x="736282" y="959167"/>
                </a:lnTo>
                <a:close/>
                <a:moveTo>
                  <a:pt x="369253" y="891858"/>
                </a:moveTo>
                <a:lnTo>
                  <a:pt x="369253" y="891858"/>
                </a:lnTo>
                <a:cubicBezTo>
                  <a:pt x="249872" y="933133"/>
                  <a:pt x="140017" y="996633"/>
                  <a:pt x="79692" y="1096327"/>
                </a:cubicBezTo>
                <a:cubicBezTo>
                  <a:pt x="136207" y="974408"/>
                  <a:pt x="300038" y="893127"/>
                  <a:pt x="468313" y="841058"/>
                </a:cubicBezTo>
                <a:cubicBezTo>
                  <a:pt x="509588" y="823277"/>
                  <a:pt x="555307" y="806767"/>
                  <a:pt x="608647" y="789622"/>
                </a:cubicBezTo>
                <a:cubicBezTo>
                  <a:pt x="615632" y="785813"/>
                  <a:pt x="622617" y="781367"/>
                  <a:pt x="630238" y="777558"/>
                </a:cubicBezTo>
                <a:lnTo>
                  <a:pt x="629603" y="775652"/>
                </a:lnTo>
                <a:lnTo>
                  <a:pt x="632142" y="776288"/>
                </a:lnTo>
                <a:cubicBezTo>
                  <a:pt x="648653" y="767397"/>
                  <a:pt x="666432" y="759777"/>
                  <a:pt x="688657" y="750888"/>
                </a:cubicBezTo>
                <a:cubicBezTo>
                  <a:pt x="628967" y="754697"/>
                  <a:pt x="587692" y="748347"/>
                  <a:pt x="528003" y="783272"/>
                </a:cubicBezTo>
                <a:cubicBezTo>
                  <a:pt x="569913" y="741997"/>
                  <a:pt x="588963" y="733108"/>
                  <a:pt x="662622" y="706438"/>
                </a:cubicBezTo>
                <a:cubicBezTo>
                  <a:pt x="587057" y="715327"/>
                  <a:pt x="547688" y="729932"/>
                  <a:pt x="515938" y="759142"/>
                </a:cubicBezTo>
                <a:cubicBezTo>
                  <a:pt x="529907" y="726757"/>
                  <a:pt x="549592" y="695007"/>
                  <a:pt x="600392" y="678497"/>
                </a:cubicBezTo>
                <a:cubicBezTo>
                  <a:pt x="544513" y="686752"/>
                  <a:pt x="521017" y="694372"/>
                  <a:pt x="479107" y="736283"/>
                </a:cubicBezTo>
                <a:cubicBezTo>
                  <a:pt x="492442" y="704532"/>
                  <a:pt x="510857" y="672147"/>
                  <a:pt x="559117" y="656907"/>
                </a:cubicBezTo>
                <a:cubicBezTo>
                  <a:pt x="494982" y="661352"/>
                  <a:pt x="468313" y="690563"/>
                  <a:pt x="426403" y="727392"/>
                </a:cubicBezTo>
                <a:cubicBezTo>
                  <a:pt x="456247" y="685482"/>
                  <a:pt x="479742" y="651192"/>
                  <a:pt x="550863" y="628967"/>
                </a:cubicBezTo>
                <a:cubicBezTo>
                  <a:pt x="488632" y="644207"/>
                  <a:pt x="460692" y="656272"/>
                  <a:pt x="418147" y="693102"/>
                </a:cubicBezTo>
                <a:cubicBezTo>
                  <a:pt x="442913" y="662622"/>
                  <a:pt x="448628" y="644842"/>
                  <a:pt x="496888" y="622617"/>
                </a:cubicBezTo>
                <a:cubicBezTo>
                  <a:pt x="445453" y="637857"/>
                  <a:pt x="427672" y="649288"/>
                  <a:pt x="392113" y="679132"/>
                </a:cubicBezTo>
                <a:cubicBezTo>
                  <a:pt x="408622" y="649922"/>
                  <a:pt x="425132" y="630872"/>
                  <a:pt x="468947" y="607377"/>
                </a:cubicBezTo>
                <a:cubicBezTo>
                  <a:pt x="414338" y="618172"/>
                  <a:pt x="395922" y="622617"/>
                  <a:pt x="362267" y="653732"/>
                </a:cubicBezTo>
                <a:cubicBezTo>
                  <a:pt x="387667" y="609282"/>
                  <a:pt x="397192" y="604202"/>
                  <a:pt x="457517" y="572452"/>
                </a:cubicBezTo>
                <a:cubicBezTo>
                  <a:pt x="389572" y="591502"/>
                  <a:pt x="343853" y="606107"/>
                  <a:pt x="297497" y="657542"/>
                </a:cubicBezTo>
                <a:cubicBezTo>
                  <a:pt x="317817" y="613092"/>
                  <a:pt x="354647" y="578802"/>
                  <a:pt x="409892" y="555307"/>
                </a:cubicBezTo>
                <a:cubicBezTo>
                  <a:pt x="346392" y="563563"/>
                  <a:pt x="317817" y="578802"/>
                  <a:pt x="256857" y="619442"/>
                </a:cubicBezTo>
                <a:cubicBezTo>
                  <a:pt x="286703" y="580707"/>
                  <a:pt x="336867" y="537527"/>
                  <a:pt x="384492" y="514032"/>
                </a:cubicBezTo>
                <a:cubicBezTo>
                  <a:pt x="314007" y="517207"/>
                  <a:pt x="227013" y="580707"/>
                  <a:pt x="178753" y="615632"/>
                </a:cubicBezTo>
                <a:cubicBezTo>
                  <a:pt x="205422" y="574992"/>
                  <a:pt x="287338" y="502602"/>
                  <a:pt x="327342" y="488632"/>
                </a:cubicBezTo>
                <a:cubicBezTo>
                  <a:pt x="258763" y="505777"/>
                  <a:pt x="175578" y="549592"/>
                  <a:pt x="133032" y="599122"/>
                </a:cubicBezTo>
                <a:cubicBezTo>
                  <a:pt x="156528" y="552767"/>
                  <a:pt x="229553" y="486092"/>
                  <a:pt x="279717" y="468947"/>
                </a:cubicBezTo>
                <a:cubicBezTo>
                  <a:pt x="192722" y="486727"/>
                  <a:pt x="128588" y="538797"/>
                  <a:pt x="68263" y="589597"/>
                </a:cubicBezTo>
                <a:cubicBezTo>
                  <a:pt x="94932" y="550863"/>
                  <a:pt x="160972" y="482917"/>
                  <a:pt x="203517" y="466407"/>
                </a:cubicBezTo>
                <a:cubicBezTo>
                  <a:pt x="126047" y="476567"/>
                  <a:pt x="50482" y="542607"/>
                  <a:pt x="4763" y="585152"/>
                </a:cubicBezTo>
                <a:cubicBezTo>
                  <a:pt x="77788" y="466407"/>
                  <a:pt x="200978" y="395922"/>
                  <a:pt x="310832" y="407988"/>
                </a:cubicBezTo>
                <a:cubicBezTo>
                  <a:pt x="458153" y="424497"/>
                  <a:pt x="590232" y="533717"/>
                  <a:pt x="700722" y="663257"/>
                </a:cubicBezTo>
                <a:cubicBezTo>
                  <a:pt x="642303" y="410527"/>
                  <a:pt x="633413" y="143827"/>
                  <a:pt x="789622" y="27622"/>
                </a:cubicBezTo>
                <a:cubicBezTo>
                  <a:pt x="680403" y="134938"/>
                  <a:pt x="665797" y="298132"/>
                  <a:pt x="693738" y="467677"/>
                </a:cubicBezTo>
                <a:cubicBezTo>
                  <a:pt x="693103" y="380047"/>
                  <a:pt x="704532" y="294957"/>
                  <a:pt x="728663" y="210502"/>
                </a:cubicBezTo>
                <a:cubicBezTo>
                  <a:pt x="759778" y="103822"/>
                  <a:pt x="839788" y="44767"/>
                  <a:pt x="915988" y="4763"/>
                </a:cubicBezTo>
                <a:cubicBezTo>
                  <a:pt x="865822" y="42227"/>
                  <a:pt x="823278" y="87313"/>
                  <a:pt x="790892" y="145732"/>
                </a:cubicBezTo>
                <a:cubicBezTo>
                  <a:pt x="822642" y="113347"/>
                  <a:pt x="856932" y="84772"/>
                  <a:pt x="895667" y="65722"/>
                </a:cubicBezTo>
                <a:cubicBezTo>
                  <a:pt x="839153" y="112077"/>
                  <a:pt x="797878" y="163513"/>
                  <a:pt x="764222" y="217488"/>
                </a:cubicBezTo>
                <a:cubicBezTo>
                  <a:pt x="799147" y="178117"/>
                  <a:pt x="834707" y="141922"/>
                  <a:pt x="879792" y="129857"/>
                </a:cubicBezTo>
                <a:cubicBezTo>
                  <a:pt x="830897" y="162877"/>
                  <a:pt x="801688" y="205422"/>
                  <a:pt x="784542" y="255588"/>
                </a:cubicBezTo>
                <a:cubicBezTo>
                  <a:pt x="812482" y="223838"/>
                  <a:pt x="843597" y="198438"/>
                  <a:pt x="877253" y="179388"/>
                </a:cubicBezTo>
                <a:cubicBezTo>
                  <a:pt x="834707" y="220663"/>
                  <a:pt x="799782" y="276542"/>
                  <a:pt x="768032" y="337502"/>
                </a:cubicBezTo>
                <a:cubicBezTo>
                  <a:pt x="808038" y="302577"/>
                  <a:pt x="850582" y="277177"/>
                  <a:pt x="896938" y="265113"/>
                </a:cubicBezTo>
                <a:cubicBezTo>
                  <a:pt x="831532" y="298767"/>
                  <a:pt x="791528" y="350202"/>
                  <a:pt x="762953" y="408622"/>
                </a:cubicBezTo>
                <a:cubicBezTo>
                  <a:pt x="805497" y="367347"/>
                  <a:pt x="849313" y="328613"/>
                  <a:pt x="907732" y="309563"/>
                </a:cubicBezTo>
                <a:cubicBezTo>
                  <a:pt x="846138" y="349567"/>
                  <a:pt x="803592" y="404813"/>
                  <a:pt x="760413" y="459422"/>
                </a:cubicBezTo>
                <a:cubicBezTo>
                  <a:pt x="812482" y="416242"/>
                  <a:pt x="865188" y="376872"/>
                  <a:pt x="922972" y="352742"/>
                </a:cubicBezTo>
                <a:cubicBezTo>
                  <a:pt x="869632" y="392747"/>
                  <a:pt x="825182" y="436563"/>
                  <a:pt x="787717" y="483552"/>
                </a:cubicBezTo>
                <a:cubicBezTo>
                  <a:pt x="825817" y="452438"/>
                  <a:pt x="864553" y="424497"/>
                  <a:pt x="908367" y="405447"/>
                </a:cubicBezTo>
                <a:cubicBezTo>
                  <a:pt x="860107" y="435292"/>
                  <a:pt x="823913" y="474663"/>
                  <a:pt x="790892" y="515938"/>
                </a:cubicBezTo>
                <a:cubicBezTo>
                  <a:pt x="829628" y="481013"/>
                  <a:pt x="868363" y="449263"/>
                  <a:pt x="905828" y="426402"/>
                </a:cubicBezTo>
                <a:cubicBezTo>
                  <a:pt x="851217" y="466407"/>
                  <a:pt x="813753" y="517842"/>
                  <a:pt x="776288" y="568642"/>
                </a:cubicBezTo>
                <a:cubicBezTo>
                  <a:pt x="823913" y="512127"/>
                  <a:pt x="872807" y="459422"/>
                  <a:pt x="929322" y="430213"/>
                </a:cubicBezTo>
                <a:cubicBezTo>
                  <a:pt x="876617" y="476567"/>
                  <a:pt x="839153" y="529272"/>
                  <a:pt x="810578" y="587057"/>
                </a:cubicBezTo>
                <a:cubicBezTo>
                  <a:pt x="842963" y="548322"/>
                  <a:pt x="875347" y="511492"/>
                  <a:pt x="912178" y="496888"/>
                </a:cubicBezTo>
                <a:cubicBezTo>
                  <a:pt x="865188" y="539432"/>
                  <a:pt x="832167" y="586422"/>
                  <a:pt x="802957" y="635317"/>
                </a:cubicBezTo>
                <a:cubicBezTo>
                  <a:pt x="837247" y="595313"/>
                  <a:pt x="873442" y="559117"/>
                  <a:pt x="912813" y="536257"/>
                </a:cubicBezTo>
                <a:cubicBezTo>
                  <a:pt x="859472" y="589597"/>
                  <a:pt x="813117" y="649922"/>
                  <a:pt x="766128" y="710247"/>
                </a:cubicBezTo>
                <a:cubicBezTo>
                  <a:pt x="818832" y="652463"/>
                  <a:pt x="872172" y="598488"/>
                  <a:pt x="929957" y="557213"/>
                </a:cubicBezTo>
                <a:cubicBezTo>
                  <a:pt x="897572" y="588327"/>
                  <a:pt x="868997" y="622617"/>
                  <a:pt x="843597" y="658177"/>
                </a:cubicBezTo>
                <a:cubicBezTo>
                  <a:pt x="853122" y="655638"/>
                  <a:pt x="862647" y="653097"/>
                  <a:pt x="868997" y="653097"/>
                </a:cubicBezTo>
                <a:lnTo>
                  <a:pt x="867728" y="658177"/>
                </a:lnTo>
                <a:cubicBezTo>
                  <a:pt x="874713" y="651827"/>
                  <a:pt x="881063" y="646113"/>
                  <a:pt x="888047" y="639763"/>
                </a:cubicBezTo>
                <a:cubicBezTo>
                  <a:pt x="948372" y="543877"/>
                  <a:pt x="1012507" y="475932"/>
                  <a:pt x="1109663" y="401638"/>
                </a:cubicBezTo>
                <a:cubicBezTo>
                  <a:pt x="1202372" y="330517"/>
                  <a:pt x="1350963" y="290513"/>
                  <a:pt x="1445578" y="310832"/>
                </a:cubicBezTo>
                <a:cubicBezTo>
                  <a:pt x="1366203" y="311467"/>
                  <a:pt x="1276667" y="331152"/>
                  <a:pt x="1215072" y="364172"/>
                </a:cubicBezTo>
                <a:cubicBezTo>
                  <a:pt x="1260157" y="350838"/>
                  <a:pt x="1341438" y="340677"/>
                  <a:pt x="1390967" y="350202"/>
                </a:cubicBezTo>
                <a:cubicBezTo>
                  <a:pt x="1305878" y="352107"/>
                  <a:pt x="1204278" y="374967"/>
                  <a:pt x="1148397" y="409892"/>
                </a:cubicBezTo>
                <a:cubicBezTo>
                  <a:pt x="1200467" y="392113"/>
                  <a:pt x="1296353" y="376872"/>
                  <a:pt x="1338897" y="383222"/>
                </a:cubicBezTo>
                <a:cubicBezTo>
                  <a:pt x="1279842" y="390842"/>
                  <a:pt x="1169988" y="413067"/>
                  <a:pt x="1124903" y="444817"/>
                </a:cubicBezTo>
                <a:cubicBezTo>
                  <a:pt x="1166813" y="430847"/>
                  <a:pt x="1217613" y="425132"/>
                  <a:pt x="1264603" y="428942"/>
                </a:cubicBezTo>
                <a:cubicBezTo>
                  <a:pt x="1204913" y="445452"/>
                  <a:pt x="1127442" y="460057"/>
                  <a:pt x="1063942" y="494982"/>
                </a:cubicBezTo>
                <a:cubicBezTo>
                  <a:pt x="1116647" y="482282"/>
                  <a:pt x="1140778" y="487363"/>
                  <a:pt x="1184592" y="494982"/>
                </a:cubicBezTo>
                <a:cubicBezTo>
                  <a:pt x="1119188" y="500063"/>
                  <a:pt x="1071563" y="514032"/>
                  <a:pt x="1011238" y="548957"/>
                </a:cubicBezTo>
                <a:cubicBezTo>
                  <a:pt x="1070292" y="532447"/>
                  <a:pt x="1107122" y="526732"/>
                  <a:pt x="1164272" y="533717"/>
                </a:cubicBezTo>
                <a:cubicBezTo>
                  <a:pt x="1091247" y="541972"/>
                  <a:pt x="1049338" y="561022"/>
                  <a:pt x="990282" y="588963"/>
                </a:cubicBezTo>
                <a:cubicBezTo>
                  <a:pt x="1057592" y="574992"/>
                  <a:pt x="1081722" y="566738"/>
                  <a:pt x="1148397" y="572452"/>
                </a:cubicBezTo>
                <a:cubicBezTo>
                  <a:pt x="1081722" y="584517"/>
                  <a:pt x="1055688" y="594677"/>
                  <a:pt x="996632" y="616902"/>
                </a:cubicBezTo>
                <a:cubicBezTo>
                  <a:pt x="1045528" y="606742"/>
                  <a:pt x="1063307" y="610552"/>
                  <a:pt x="1109663" y="611822"/>
                </a:cubicBezTo>
                <a:cubicBezTo>
                  <a:pt x="1053782" y="617538"/>
                  <a:pt x="1029653" y="628332"/>
                  <a:pt x="977582" y="648017"/>
                </a:cubicBezTo>
                <a:cubicBezTo>
                  <a:pt x="1030288" y="635317"/>
                  <a:pt x="1049972" y="630872"/>
                  <a:pt x="1094422" y="626427"/>
                </a:cubicBezTo>
                <a:cubicBezTo>
                  <a:pt x="1026478" y="637222"/>
                  <a:pt x="994092" y="657542"/>
                  <a:pt x="932497" y="682942"/>
                </a:cubicBezTo>
                <a:cubicBezTo>
                  <a:pt x="1005522" y="656907"/>
                  <a:pt x="1048703" y="641032"/>
                  <a:pt x="1110932" y="639127"/>
                </a:cubicBezTo>
                <a:cubicBezTo>
                  <a:pt x="1041082" y="655638"/>
                  <a:pt x="997903" y="674688"/>
                  <a:pt x="947103" y="708977"/>
                </a:cubicBezTo>
                <a:cubicBezTo>
                  <a:pt x="996632" y="691197"/>
                  <a:pt x="1016317" y="676592"/>
                  <a:pt x="1054417" y="679132"/>
                </a:cubicBezTo>
                <a:cubicBezTo>
                  <a:pt x="1021397" y="687388"/>
                  <a:pt x="998538" y="696913"/>
                  <a:pt x="976313" y="708342"/>
                </a:cubicBezTo>
                <a:cubicBezTo>
                  <a:pt x="1138872" y="684213"/>
                  <a:pt x="1253172" y="690563"/>
                  <a:pt x="1408113" y="732472"/>
                </a:cubicBezTo>
                <a:cubicBezTo>
                  <a:pt x="1530032" y="765492"/>
                  <a:pt x="1661478" y="867092"/>
                  <a:pt x="1706563" y="961708"/>
                </a:cubicBezTo>
                <a:cubicBezTo>
                  <a:pt x="1653857" y="893763"/>
                  <a:pt x="1587817" y="842327"/>
                  <a:pt x="1519238" y="810577"/>
                </a:cubicBezTo>
                <a:cubicBezTo>
                  <a:pt x="1560513" y="840422"/>
                  <a:pt x="1636713" y="928052"/>
                  <a:pt x="1660842" y="976313"/>
                </a:cubicBezTo>
                <a:cubicBezTo>
                  <a:pt x="1603057" y="904558"/>
                  <a:pt x="1513522" y="817563"/>
                  <a:pt x="1446847" y="792163"/>
                </a:cubicBezTo>
                <a:cubicBezTo>
                  <a:pt x="1495742" y="825183"/>
                  <a:pt x="1575753" y="912177"/>
                  <a:pt x="1597978" y="953452"/>
                </a:cubicBezTo>
                <a:cubicBezTo>
                  <a:pt x="1552892" y="907733"/>
                  <a:pt x="1458278" y="813752"/>
                  <a:pt x="1401128" y="795338"/>
                </a:cubicBezTo>
                <a:cubicBezTo>
                  <a:pt x="1440497" y="822008"/>
                  <a:pt x="1531938" y="918527"/>
                  <a:pt x="1559878" y="961708"/>
                </a:cubicBezTo>
                <a:cubicBezTo>
                  <a:pt x="1506538" y="921067"/>
                  <a:pt x="1402397" y="823277"/>
                  <a:pt x="1330642" y="791527"/>
                </a:cubicBezTo>
                <a:cubicBezTo>
                  <a:pt x="1376363" y="828992"/>
                  <a:pt x="1428432" y="893127"/>
                  <a:pt x="1450657" y="935672"/>
                </a:cubicBezTo>
                <a:cubicBezTo>
                  <a:pt x="1403667" y="882967"/>
                  <a:pt x="1319213" y="809942"/>
                  <a:pt x="1249997" y="781367"/>
                </a:cubicBezTo>
                <a:cubicBezTo>
                  <a:pt x="1303338" y="821372"/>
                  <a:pt x="1366838" y="881697"/>
                  <a:pt x="1398588" y="935038"/>
                </a:cubicBezTo>
                <a:cubicBezTo>
                  <a:pt x="1343342" y="877888"/>
                  <a:pt x="1231582" y="785177"/>
                  <a:pt x="1168717" y="752792"/>
                </a:cubicBezTo>
                <a:cubicBezTo>
                  <a:pt x="1225232" y="801688"/>
                  <a:pt x="1309688" y="870267"/>
                  <a:pt x="1349057" y="931227"/>
                </a:cubicBezTo>
                <a:cubicBezTo>
                  <a:pt x="1295082" y="881697"/>
                  <a:pt x="1206817" y="812483"/>
                  <a:pt x="1149032" y="776922"/>
                </a:cubicBezTo>
                <a:cubicBezTo>
                  <a:pt x="1189672" y="812483"/>
                  <a:pt x="1260792" y="883602"/>
                  <a:pt x="1290003" y="923608"/>
                </a:cubicBezTo>
                <a:cubicBezTo>
                  <a:pt x="1248092" y="879158"/>
                  <a:pt x="1161097" y="812483"/>
                  <a:pt x="1110297" y="780733"/>
                </a:cubicBezTo>
                <a:cubicBezTo>
                  <a:pt x="1156017" y="817563"/>
                  <a:pt x="1234757" y="885508"/>
                  <a:pt x="1267778" y="920433"/>
                </a:cubicBezTo>
                <a:cubicBezTo>
                  <a:pt x="1213803" y="868997"/>
                  <a:pt x="1113472" y="801052"/>
                  <a:pt x="1050607" y="764858"/>
                </a:cubicBezTo>
                <a:cubicBezTo>
                  <a:pt x="1121092" y="810577"/>
                  <a:pt x="1225232" y="891222"/>
                  <a:pt x="1267142" y="942658"/>
                </a:cubicBezTo>
                <a:cubicBezTo>
                  <a:pt x="1206817" y="893127"/>
                  <a:pt x="1100138" y="815658"/>
                  <a:pt x="1037272" y="794067"/>
                </a:cubicBezTo>
                <a:cubicBezTo>
                  <a:pt x="1085532" y="825183"/>
                  <a:pt x="1152842" y="864552"/>
                  <a:pt x="1176338" y="898208"/>
                </a:cubicBezTo>
                <a:cubicBezTo>
                  <a:pt x="1122363" y="855027"/>
                  <a:pt x="1044892" y="815022"/>
                  <a:pt x="987107" y="786447"/>
                </a:cubicBezTo>
                <a:lnTo>
                  <a:pt x="986472" y="786447"/>
                </a:lnTo>
                <a:cubicBezTo>
                  <a:pt x="1036638" y="820102"/>
                  <a:pt x="1122997" y="884238"/>
                  <a:pt x="1155382" y="919797"/>
                </a:cubicBezTo>
                <a:cubicBezTo>
                  <a:pt x="1107122" y="884238"/>
                  <a:pt x="1034732" y="835977"/>
                  <a:pt x="969963" y="794702"/>
                </a:cubicBezTo>
                <a:lnTo>
                  <a:pt x="964882" y="797242"/>
                </a:lnTo>
                <a:cubicBezTo>
                  <a:pt x="1011872" y="831533"/>
                  <a:pt x="1062672" y="869633"/>
                  <a:pt x="1102042" y="903288"/>
                </a:cubicBezTo>
                <a:cubicBezTo>
                  <a:pt x="1159192" y="929958"/>
                  <a:pt x="1213167" y="962977"/>
                  <a:pt x="1262063" y="1004252"/>
                </a:cubicBezTo>
                <a:cubicBezTo>
                  <a:pt x="1354138" y="1082358"/>
                  <a:pt x="1414463" y="1207452"/>
                  <a:pt x="1412557" y="1316038"/>
                </a:cubicBezTo>
                <a:cubicBezTo>
                  <a:pt x="1398588" y="1262063"/>
                  <a:pt x="1372553" y="1175067"/>
                  <a:pt x="1316672" y="1111567"/>
                </a:cubicBezTo>
                <a:cubicBezTo>
                  <a:pt x="1341438" y="1151572"/>
                  <a:pt x="1359217" y="1231583"/>
                  <a:pt x="1361122" y="1269683"/>
                </a:cubicBezTo>
                <a:cubicBezTo>
                  <a:pt x="1338897" y="1201102"/>
                  <a:pt x="1315403" y="1129347"/>
                  <a:pt x="1256347" y="1055052"/>
                </a:cubicBezTo>
                <a:cubicBezTo>
                  <a:pt x="1286828" y="1100772"/>
                  <a:pt x="1310957" y="1186497"/>
                  <a:pt x="1305878" y="1224597"/>
                </a:cubicBezTo>
                <a:cubicBezTo>
                  <a:pt x="1297622" y="1169988"/>
                  <a:pt x="1253807" y="1086802"/>
                  <a:pt x="1209357" y="1027113"/>
                </a:cubicBezTo>
                <a:cubicBezTo>
                  <a:pt x="1233488" y="1063942"/>
                  <a:pt x="1261428" y="1158558"/>
                  <a:pt x="1262063" y="1196658"/>
                </a:cubicBezTo>
                <a:cubicBezTo>
                  <a:pt x="1241742" y="1144588"/>
                  <a:pt x="1205547" y="1049972"/>
                  <a:pt x="1152207" y="994727"/>
                </a:cubicBezTo>
                <a:cubicBezTo>
                  <a:pt x="1178242" y="1041717"/>
                  <a:pt x="1195388" y="1098867"/>
                  <a:pt x="1199832" y="1138872"/>
                </a:cubicBezTo>
                <a:cubicBezTo>
                  <a:pt x="1172528" y="1074738"/>
                  <a:pt x="1157922" y="1046163"/>
                  <a:pt x="1112203" y="994092"/>
                </a:cubicBezTo>
                <a:cubicBezTo>
                  <a:pt x="1139507" y="1039177"/>
                  <a:pt x="1151572" y="1077913"/>
                  <a:pt x="1150938" y="1110297"/>
                </a:cubicBezTo>
                <a:cubicBezTo>
                  <a:pt x="1197292" y="1193483"/>
                  <a:pt x="1216978" y="1303972"/>
                  <a:pt x="1196022" y="1383347"/>
                </a:cubicBezTo>
                <a:cubicBezTo>
                  <a:pt x="1199197" y="1305242"/>
                  <a:pt x="1182688" y="1219517"/>
                  <a:pt x="1152207" y="1162367"/>
                </a:cubicBezTo>
                <a:cubicBezTo>
                  <a:pt x="1164272" y="1205547"/>
                  <a:pt x="1169988" y="1284288"/>
                  <a:pt x="1158557" y="1333817"/>
                </a:cubicBezTo>
                <a:cubicBezTo>
                  <a:pt x="1160463" y="1250633"/>
                  <a:pt x="1141413" y="1152842"/>
                  <a:pt x="1109028" y="1102042"/>
                </a:cubicBezTo>
                <a:cubicBezTo>
                  <a:pt x="1124267" y="1150938"/>
                  <a:pt x="1136332" y="1243647"/>
                  <a:pt x="1127442" y="1286827"/>
                </a:cubicBezTo>
                <a:cubicBezTo>
                  <a:pt x="1122363" y="1229677"/>
                  <a:pt x="1104582" y="1124267"/>
                  <a:pt x="1074103" y="1082992"/>
                </a:cubicBezTo>
                <a:cubicBezTo>
                  <a:pt x="1086803" y="1122363"/>
                  <a:pt x="1089342" y="1171892"/>
                  <a:pt x="1083628" y="1218883"/>
                </a:cubicBezTo>
                <a:cubicBezTo>
                  <a:pt x="1069657" y="1162367"/>
                  <a:pt x="1058228" y="1087438"/>
                  <a:pt x="1025207" y="1029017"/>
                </a:cubicBezTo>
                <a:cubicBezTo>
                  <a:pt x="1035367" y="1079817"/>
                  <a:pt x="1029653" y="1103947"/>
                  <a:pt x="1019492" y="1147763"/>
                </a:cubicBezTo>
                <a:cubicBezTo>
                  <a:pt x="1017588" y="1084263"/>
                  <a:pt x="1005522" y="1038542"/>
                  <a:pt x="972503" y="983933"/>
                </a:cubicBezTo>
                <a:cubicBezTo>
                  <a:pt x="986472" y="1040447"/>
                  <a:pt x="990282" y="1076008"/>
                  <a:pt x="981392" y="1132522"/>
                </a:cubicBezTo>
                <a:cubicBezTo>
                  <a:pt x="976313" y="1062038"/>
                  <a:pt x="959167" y="1022667"/>
                  <a:pt x="933132" y="967422"/>
                </a:cubicBezTo>
                <a:cubicBezTo>
                  <a:pt x="944563" y="1032192"/>
                  <a:pt x="951547" y="1055052"/>
                  <a:pt x="942657" y="1121092"/>
                </a:cubicBezTo>
                <a:cubicBezTo>
                  <a:pt x="933767" y="1056958"/>
                  <a:pt x="924242" y="1032192"/>
                  <a:pt x="903922" y="976947"/>
                </a:cubicBezTo>
                <a:cubicBezTo>
                  <a:pt x="905828" y="988377"/>
                  <a:pt x="907097" y="997902"/>
                  <a:pt x="907732" y="1006792"/>
                </a:cubicBezTo>
                <a:lnTo>
                  <a:pt x="907732" y="1007427"/>
                </a:lnTo>
                <a:lnTo>
                  <a:pt x="907732" y="1007427"/>
                </a:lnTo>
                <a:cubicBezTo>
                  <a:pt x="909638" y="1034733"/>
                  <a:pt x="906463" y="1053147"/>
                  <a:pt x="903922" y="1087438"/>
                </a:cubicBezTo>
                <a:cubicBezTo>
                  <a:pt x="900747" y="1032827"/>
                  <a:pt x="890588" y="1010602"/>
                  <a:pt x="872807" y="961708"/>
                </a:cubicBezTo>
                <a:cubicBezTo>
                  <a:pt x="883603" y="1011872"/>
                  <a:pt x="886778" y="1030922"/>
                  <a:pt x="889317" y="1074102"/>
                </a:cubicBezTo>
                <a:cubicBezTo>
                  <a:pt x="881063" y="1008697"/>
                  <a:pt x="862647" y="978852"/>
                  <a:pt x="839153" y="921067"/>
                </a:cubicBezTo>
                <a:cubicBezTo>
                  <a:pt x="848042" y="947738"/>
                  <a:pt x="855663" y="970597"/>
                  <a:pt x="862013" y="991552"/>
                </a:cubicBezTo>
                <a:lnTo>
                  <a:pt x="870267" y="1009333"/>
                </a:lnTo>
                <a:lnTo>
                  <a:pt x="865822" y="1003617"/>
                </a:lnTo>
                <a:cubicBezTo>
                  <a:pt x="872807" y="1032192"/>
                  <a:pt x="876617" y="1058227"/>
                  <a:pt x="876617" y="1090613"/>
                </a:cubicBezTo>
                <a:cubicBezTo>
                  <a:pt x="865188" y="1035367"/>
                  <a:pt x="851853" y="999172"/>
                  <a:pt x="828992" y="961708"/>
                </a:cubicBezTo>
                <a:cubicBezTo>
                  <a:pt x="825817" y="957897"/>
                  <a:pt x="822007" y="954088"/>
                  <a:pt x="818832" y="950913"/>
                </a:cubicBezTo>
                <a:lnTo>
                  <a:pt x="818832" y="953452"/>
                </a:lnTo>
                <a:cubicBezTo>
                  <a:pt x="832167" y="989013"/>
                  <a:pt x="842328" y="1006792"/>
                  <a:pt x="839153" y="1039813"/>
                </a:cubicBezTo>
                <a:cubicBezTo>
                  <a:pt x="833438" y="1014413"/>
                  <a:pt x="826453" y="995363"/>
                  <a:pt x="818832" y="978217"/>
                </a:cubicBezTo>
                <a:cubicBezTo>
                  <a:pt x="818832" y="982663"/>
                  <a:pt x="818832" y="987108"/>
                  <a:pt x="818832" y="990917"/>
                </a:cubicBezTo>
                <a:cubicBezTo>
                  <a:pt x="815657" y="982663"/>
                  <a:pt x="797878" y="957897"/>
                  <a:pt x="795338" y="949008"/>
                </a:cubicBezTo>
                <a:cubicBezTo>
                  <a:pt x="788988" y="1039813"/>
                  <a:pt x="795338" y="1132522"/>
                  <a:pt x="840422" y="1220152"/>
                </a:cubicBezTo>
                <a:cubicBezTo>
                  <a:pt x="841057" y="1314767"/>
                  <a:pt x="1102042" y="1762442"/>
                  <a:pt x="1249997" y="2559368"/>
                </a:cubicBezTo>
                <a:lnTo>
                  <a:pt x="1143317" y="2559368"/>
                </a:lnTo>
                <a:cubicBezTo>
                  <a:pt x="1140142" y="2554288"/>
                  <a:pt x="1140142" y="2548572"/>
                  <a:pt x="1136967" y="2543493"/>
                </a:cubicBezTo>
                <a:cubicBezTo>
                  <a:pt x="1143317" y="2121218"/>
                  <a:pt x="776922" y="1277938"/>
                  <a:pt x="748347" y="1129983"/>
                </a:cubicBezTo>
                <a:cubicBezTo>
                  <a:pt x="724217" y="1078547"/>
                  <a:pt x="701357" y="1008697"/>
                  <a:pt x="693103" y="939483"/>
                </a:cubicBezTo>
                <a:cubicBezTo>
                  <a:pt x="696913" y="1001713"/>
                  <a:pt x="692467" y="1036638"/>
                  <a:pt x="713422" y="1098867"/>
                </a:cubicBezTo>
                <a:cubicBezTo>
                  <a:pt x="696913" y="1058863"/>
                  <a:pt x="691832" y="1040447"/>
                  <a:pt x="679767" y="990283"/>
                </a:cubicBezTo>
                <a:cubicBezTo>
                  <a:pt x="684847" y="1042352"/>
                  <a:pt x="685482" y="1066483"/>
                  <a:pt x="705803" y="1117283"/>
                </a:cubicBezTo>
                <a:cubicBezTo>
                  <a:pt x="683578" y="1077913"/>
                  <a:pt x="671513" y="1063308"/>
                  <a:pt x="658813" y="1017588"/>
                </a:cubicBezTo>
                <a:cubicBezTo>
                  <a:pt x="664528" y="1076642"/>
                  <a:pt x="666432" y="1102677"/>
                  <a:pt x="686117" y="1164272"/>
                </a:cubicBezTo>
                <a:cubicBezTo>
                  <a:pt x="649288" y="1108392"/>
                  <a:pt x="646113" y="1084897"/>
                  <a:pt x="628967" y="1021397"/>
                </a:cubicBezTo>
                <a:cubicBezTo>
                  <a:pt x="628967" y="1082358"/>
                  <a:pt x="630238" y="1124902"/>
                  <a:pt x="656272" y="1191577"/>
                </a:cubicBezTo>
                <a:cubicBezTo>
                  <a:pt x="623253" y="1143952"/>
                  <a:pt x="611822" y="1110297"/>
                  <a:pt x="600392" y="1053783"/>
                </a:cubicBezTo>
                <a:cubicBezTo>
                  <a:pt x="594678" y="1117283"/>
                  <a:pt x="602932" y="1163638"/>
                  <a:pt x="628332" y="1222058"/>
                </a:cubicBezTo>
                <a:cubicBezTo>
                  <a:pt x="600392" y="1186497"/>
                  <a:pt x="585153" y="1167447"/>
                  <a:pt x="572453" y="1117283"/>
                </a:cubicBezTo>
                <a:cubicBezTo>
                  <a:pt x="568007" y="1184592"/>
                  <a:pt x="589597" y="1256983"/>
                  <a:pt x="601663" y="1314133"/>
                </a:cubicBezTo>
                <a:cubicBezTo>
                  <a:pt x="576263" y="1274127"/>
                  <a:pt x="557847" y="1228408"/>
                  <a:pt x="552132" y="1187133"/>
                </a:cubicBezTo>
                <a:cubicBezTo>
                  <a:pt x="542607" y="1237297"/>
                  <a:pt x="571182" y="1340167"/>
                  <a:pt x="591503" y="1394142"/>
                </a:cubicBezTo>
                <a:cubicBezTo>
                  <a:pt x="564832" y="1359217"/>
                  <a:pt x="535622" y="1270317"/>
                  <a:pt x="528638" y="1219517"/>
                </a:cubicBezTo>
                <a:cubicBezTo>
                  <a:pt x="521017" y="1279208"/>
                  <a:pt x="545782" y="1375727"/>
                  <a:pt x="583247" y="1450022"/>
                </a:cubicBezTo>
                <a:cubicBezTo>
                  <a:pt x="551497" y="1410017"/>
                  <a:pt x="522922" y="1336358"/>
                  <a:pt x="515303" y="1292542"/>
                </a:cubicBezTo>
                <a:cubicBezTo>
                  <a:pt x="512128" y="1357313"/>
                  <a:pt x="534353" y="1441133"/>
                  <a:pt x="570547" y="1510983"/>
                </a:cubicBezTo>
                <a:cubicBezTo>
                  <a:pt x="507047" y="1435417"/>
                  <a:pt x="477203" y="1293177"/>
                  <a:pt x="502603" y="1189038"/>
                </a:cubicBezTo>
                <a:cubicBezTo>
                  <a:pt x="522922" y="1107758"/>
                  <a:pt x="547688" y="1043622"/>
                  <a:pt x="586422" y="981392"/>
                </a:cubicBezTo>
                <a:cubicBezTo>
                  <a:pt x="591503" y="946467"/>
                  <a:pt x="601663" y="909638"/>
                  <a:pt x="614363" y="872808"/>
                </a:cubicBezTo>
                <a:cubicBezTo>
                  <a:pt x="586422" y="924242"/>
                  <a:pt x="561657" y="948372"/>
                  <a:pt x="548322" y="1011872"/>
                </a:cubicBezTo>
                <a:cubicBezTo>
                  <a:pt x="541972" y="971867"/>
                  <a:pt x="557847" y="954088"/>
                  <a:pt x="574992" y="905192"/>
                </a:cubicBezTo>
                <a:cubicBezTo>
                  <a:pt x="537528" y="952817"/>
                  <a:pt x="517842" y="994092"/>
                  <a:pt x="504507" y="1063942"/>
                </a:cubicBezTo>
                <a:cubicBezTo>
                  <a:pt x="501332" y="999808"/>
                  <a:pt x="516572" y="957263"/>
                  <a:pt x="541338" y="885508"/>
                </a:cubicBezTo>
                <a:cubicBezTo>
                  <a:pt x="515303" y="945833"/>
                  <a:pt x="494347" y="975677"/>
                  <a:pt x="486728" y="1044892"/>
                </a:cubicBezTo>
                <a:cubicBezTo>
                  <a:pt x="487997" y="999808"/>
                  <a:pt x="491172" y="979488"/>
                  <a:pt x="501967" y="926783"/>
                </a:cubicBezTo>
                <a:cubicBezTo>
                  <a:pt x="482917" y="977583"/>
                  <a:pt x="471488" y="1000442"/>
                  <a:pt x="469582" y="1058227"/>
                </a:cubicBezTo>
                <a:cubicBezTo>
                  <a:pt x="463867" y="1010602"/>
                  <a:pt x="457517" y="990917"/>
                  <a:pt x="465772" y="942022"/>
                </a:cubicBezTo>
                <a:cubicBezTo>
                  <a:pt x="443547" y="999808"/>
                  <a:pt x="433388" y="1025208"/>
                  <a:pt x="425132" y="1092517"/>
                </a:cubicBezTo>
                <a:cubicBezTo>
                  <a:pt x="411797" y="1022033"/>
                  <a:pt x="419417" y="998538"/>
                  <a:pt x="430213" y="930592"/>
                </a:cubicBezTo>
                <a:cubicBezTo>
                  <a:pt x="401003" y="987742"/>
                  <a:pt x="381953" y="1028383"/>
                  <a:pt x="378142" y="1102677"/>
                </a:cubicBezTo>
                <a:cubicBezTo>
                  <a:pt x="364807" y="1042352"/>
                  <a:pt x="367982" y="1004888"/>
                  <a:pt x="382588" y="945833"/>
                </a:cubicBezTo>
                <a:cubicBezTo>
                  <a:pt x="345122" y="1002347"/>
                  <a:pt x="332422" y="1049972"/>
                  <a:pt x="332422" y="1117283"/>
                </a:cubicBezTo>
                <a:cubicBezTo>
                  <a:pt x="318453" y="1070927"/>
                  <a:pt x="310832" y="1045527"/>
                  <a:pt x="320992" y="992188"/>
                </a:cubicBezTo>
                <a:cubicBezTo>
                  <a:pt x="283528" y="1053147"/>
                  <a:pt x="272732" y="1131252"/>
                  <a:pt x="258763" y="1190308"/>
                </a:cubicBezTo>
                <a:cubicBezTo>
                  <a:pt x="249872" y="1140142"/>
                  <a:pt x="251142" y="1088708"/>
                  <a:pt x="264478" y="1047433"/>
                </a:cubicBezTo>
                <a:cubicBezTo>
                  <a:pt x="229553" y="1089977"/>
                  <a:pt x="212407" y="1199833"/>
                  <a:pt x="208597" y="1260158"/>
                </a:cubicBezTo>
                <a:cubicBezTo>
                  <a:pt x="195897" y="1214438"/>
                  <a:pt x="206692" y="1117283"/>
                  <a:pt x="223203" y="1066483"/>
                </a:cubicBezTo>
                <a:cubicBezTo>
                  <a:pt x="185738" y="1118552"/>
                  <a:pt x="167322" y="1220788"/>
                  <a:pt x="172403" y="1309052"/>
                </a:cubicBezTo>
                <a:cubicBezTo>
                  <a:pt x="156528" y="1256347"/>
                  <a:pt x="160972" y="1173163"/>
                  <a:pt x="173038" y="1128077"/>
                </a:cubicBezTo>
                <a:cubicBezTo>
                  <a:pt x="138113" y="1187133"/>
                  <a:pt x="122238" y="1276667"/>
                  <a:pt x="128588" y="1359217"/>
                </a:cubicBezTo>
                <a:cubicBezTo>
                  <a:pt x="94932" y="1257617"/>
                  <a:pt x="129857" y="1109663"/>
                  <a:pt x="208597" y="1024572"/>
                </a:cubicBezTo>
                <a:cubicBezTo>
                  <a:pt x="259397" y="971233"/>
                  <a:pt x="310197" y="928052"/>
                  <a:pt x="369253" y="891858"/>
                </a:cubicBezTo>
                <a:lnTo>
                  <a:pt x="369253" y="891858"/>
                </a:lnTo>
                <a:close/>
                <a:moveTo>
                  <a:pt x="802322" y="725488"/>
                </a:moveTo>
                <a:lnTo>
                  <a:pt x="802322" y="725488"/>
                </a:lnTo>
                <a:lnTo>
                  <a:pt x="802957" y="721677"/>
                </a:lnTo>
                <a:lnTo>
                  <a:pt x="797878" y="729932"/>
                </a:lnTo>
                <a:lnTo>
                  <a:pt x="802322" y="725488"/>
                </a:lnTo>
                <a:lnTo>
                  <a:pt x="802322" y="725488"/>
                </a:lnTo>
                <a:close/>
                <a:moveTo>
                  <a:pt x="667703" y="871538"/>
                </a:moveTo>
                <a:lnTo>
                  <a:pt x="667703" y="871538"/>
                </a:lnTo>
                <a:lnTo>
                  <a:pt x="666432" y="868363"/>
                </a:lnTo>
                <a:cubicBezTo>
                  <a:pt x="664528" y="872172"/>
                  <a:pt x="663257" y="875347"/>
                  <a:pt x="661353" y="879158"/>
                </a:cubicBezTo>
                <a:lnTo>
                  <a:pt x="667703" y="871538"/>
                </a:lnTo>
                <a:lnTo>
                  <a:pt x="667703" y="871538"/>
                </a:lnTo>
                <a:close/>
                <a:moveTo>
                  <a:pt x="625157" y="922972"/>
                </a:moveTo>
                <a:lnTo>
                  <a:pt x="625157" y="922972"/>
                </a:lnTo>
                <a:cubicBezTo>
                  <a:pt x="632142" y="893127"/>
                  <a:pt x="641032" y="863283"/>
                  <a:pt x="649922" y="832802"/>
                </a:cubicBezTo>
                <a:lnTo>
                  <a:pt x="648653" y="829627"/>
                </a:lnTo>
                <a:cubicBezTo>
                  <a:pt x="631507" y="872808"/>
                  <a:pt x="614363" y="915352"/>
                  <a:pt x="599757" y="958533"/>
                </a:cubicBezTo>
                <a:cubicBezTo>
                  <a:pt x="607378" y="946467"/>
                  <a:pt x="615632" y="935038"/>
                  <a:pt x="625157" y="922972"/>
                </a:cubicBezTo>
                <a:lnTo>
                  <a:pt x="625157" y="922972"/>
                </a:lnTo>
                <a:close/>
                <a:moveTo>
                  <a:pt x="746442" y="1129347"/>
                </a:moveTo>
                <a:lnTo>
                  <a:pt x="746442" y="1129347"/>
                </a:lnTo>
                <a:cubicBezTo>
                  <a:pt x="734378" y="1077913"/>
                  <a:pt x="714057" y="1012508"/>
                  <a:pt x="719772" y="969963"/>
                </a:cubicBezTo>
                <a:lnTo>
                  <a:pt x="726122" y="982027"/>
                </a:lnTo>
                <a:cubicBezTo>
                  <a:pt x="727392" y="1003617"/>
                  <a:pt x="728663" y="1019492"/>
                  <a:pt x="736282" y="1037272"/>
                </a:cubicBezTo>
                <a:cubicBezTo>
                  <a:pt x="733107" y="1058227"/>
                  <a:pt x="748347" y="1107122"/>
                  <a:pt x="746442" y="1129347"/>
                </a:cubicBezTo>
                <a:lnTo>
                  <a:pt x="746442" y="1129347"/>
                </a:lnTo>
                <a:close/>
                <a:moveTo>
                  <a:pt x="738188" y="1022667"/>
                </a:moveTo>
                <a:lnTo>
                  <a:pt x="738188" y="1022667"/>
                </a:lnTo>
                <a:lnTo>
                  <a:pt x="740092" y="1009333"/>
                </a:lnTo>
                <a:lnTo>
                  <a:pt x="736282" y="1001077"/>
                </a:lnTo>
                <a:cubicBezTo>
                  <a:pt x="736282" y="1008697"/>
                  <a:pt x="736917" y="1015683"/>
                  <a:pt x="738188" y="1022667"/>
                </a:cubicBezTo>
                <a:lnTo>
                  <a:pt x="738188" y="1022667"/>
                </a:lnTo>
                <a:close/>
                <a:moveTo>
                  <a:pt x="1140778" y="1098233"/>
                </a:moveTo>
                <a:lnTo>
                  <a:pt x="1140778" y="1098233"/>
                </a:lnTo>
                <a:cubicBezTo>
                  <a:pt x="1126807" y="1055052"/>
                  <a:pt x="1101407" y="1018222"/>
                  <a:pt x="1065847" y="969327"/>
                </a:cubicBezTo>
                <a:cubicBezTo>
                  <a:pt x="1086167" y="1008063"/>
                  <a:pt x="1095057" y="1025208"/>
                  <a:pt x="1098867" y="1043622"/>
                </a:cubicBezTo>
                <a:cubicBezTo>
                  <a:pt x="1105217" y="1051242"/>
                  <a:pt x="1112203" y="1058863"/>
                  <a:pt x="1118553" y="1067117"/>
                </a:cubicBezTo>
                <a:cubicBezTo>
                  <a:pt x="1126172" y="1076642"/>
                  <a:pt x="1133792" y="1086802"/>
                  <a:pt x="1140778" y="1098233"/>
                </a:cubicBezTo>
                <a:lnTo>
                  <a:pt x="1140778" y="1098233"/>
                </a:lnTo>
                <a:close/>
                <a:moveTo>
                  <a:pt x="1061403" y="1002983"/>
                </a:moveTo>
                <a:lnTo>
                  <a:pt x="1061403" y="1002983"/>
                </a:lnTo>
                <a:cubicBezTo>
                  <a:pt x="1055053" y="995363"/>
                  <a:pt x="1048067" y="986472"/>
                  <a:pt x="1039813" y="975677"/>
                </a:cubicBezTo>
                <a:cubicBezTo>
                  <a:pt x="1041717" y="980122"/>
                  <a:pt x="1044257" y="983933"/>
                  <a:pt x="1045528" y="987742"/>
                </a:cubicBezTo>
                <a:cubicBezTo>
                  <a:pt x="1051242" y="992822"/>
                  <a:pt x="1056322" y="997902"/>
                  <a:pt x="1061403" y="1002983"/>
                </a:cubicBezTo>
                <a:lnTo>
                  <a:pt x="1061403" y="1002983"/>
                </a:lnTo>
                <a:close/>
                <a:moveTo>
                  <a:pt x="1078547" y="894397"/>
                </a:moveTo>
                <a:lnTo>
                  <a:pt x="1078547" y="894397"/>
                </a:lnTo>
                <a:cubicBezTo>
                  <a:pt x="1036638" y="865822"/>
                  <a:pt x="987742" y="835342"/>
                  <a:pt x="943292" y="809942"/>
                </a:cubicBezTo>
                <a:lnTo>
                  <a:pt x="933767" y="815022"/>
                </a:lnTo>
                <a:cubicBezTo>
                  <a:pt x="955992" y="831533"/>
                  <a:pt x="979488" y="848677"/>
                  <a:pt x="1001713" y="865822"/>
                </a:cubicBezTo>
                <a:cubicBezTo>
                  <a:pt x="1027747" y="874077"/>
                  <a:pt x="1053782" y="883602"/>
                  <a:pt x="1078547" y="894397"/>
                </a:cubicBezTo>
                <a:lnTo>
                  <a:pt x="1078547" y="894397"/>
                </a:lnTo>
                <a:close/>
                <a:moveTo>
                  <a:pt x="910272" y="758508"/>
                </a:moveTo>
                <a:lnTo>
                  <a:pt x="910272" y="758508"/>
                </a:lnTo>
                <a:lnTo>
                  <a:pt x="909003" y="759142"/>
                </a:lnTo>
                <a:lnTo>
                  <a:pt x="914717" y="762952"/>
                </a:lnTo>
                <a:lnTo>
                  <a:pt x="916622" y="762317"/>
                </a:lnTo>
                <a:lnTo>
                  <a:pt x="910272" y="758508"/>
                </a:lnTo>
                <a:lnTo>
                  <a:pt x="910272" y="758508"/>
                </a:lnTo>
                <a:close/>
                <a:moveTo>
                  <a:pt x="878522" y="774383"/>
                </a:moveTo>
                <a:lnTo>
                  <a:pt x="878522" y="774383"/>
                </a:lnTo>
                <a:lnTo>
                  <a:pt x="878522" y="774383"/>
                </a:lnTo>
                <a:lnTo>
                  <a:pt x="877253" y="773747"/>
                </a:lnTo>
                <a:lnTo>
                  <a:pt x="878522" y="774383"/>
                </a:lnTo>
                <a:lnTo>
                  <a:pt x="878522" y="774383"/>
                </a:lnTo>
                <a:close/>
                <a:moveTo>
                  <a:pt x="933767" y="773113"/>
                </a:moveTo>
                <a:lnTo>
                  <a:pt x="933767" y="773113"/>
                </a:lnTo>
                <a:lnTo>
                  <a:pt x="930592" y="774383"/>
                </a:lnTo>
                <a:lnTo>
                  <a:pt x="944563" y="784542"/>
                </a:lnTo>
                <a:lnTo>
                  <a:pt x="949642" y="783272"/>
                </a:lnTo>
                <a:lnTo>
                  <a:pt x="933767" y="773113"/>
                </a:lnTo>
                <a:lnTo>
                  <a:pt x="933767" y="773113"/>
                </a:lnTo>
                <a:close/>
                <a:moveTo>
                  <a:pt x="902653" y="786447"/>
                </a:moveTo>
                <a:lnTo>
                  <a:pt x="902653" y="786447"/>
                </a:lnTo>
                <a:lnTo>
                  <a:pt x="898842" y="788352"/>
                </a:lnTo>
                <a:lnTo>
                  <a:pt x="907732" y="794702"/>
                </a:lnTo>
                <a:lnTo>
                  <a:pt x="914717" y="792797"/>
                </a:lnTo>
                <a:cubicBezTo>
                  <a:pt x="910272" y="790892"/>
                  <a:pt x="906463" y="788988"/>
                  <a:pt x="902653" y="786447"/>
                </a:cubicBezTo>
                <a:lnTo>
                  <a:pt x="902653" y="786447"/>
                </a:lnTo>
                <a:close/>
                <a:moveTo>
                  <a:pt x="848042" y="811847"/>
                </a:moveTo>
                <a:lnTo>
                  <a:pt x="848042" y="811847"/>
                </a:lnTo>
                <a:lnTo>
                  <a:pt x="843597" y="814388"/>
                </a:lnTo>
                <a:lnTo>
                  <a:pt x="849313" y="812483"/>
                </a:lnTo>
                <a:lnTo>
                  <a:pt x="848042" y="81184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2400" noProof="1"/>
          </a:p>
        </p:txBody>
      </p:sp>
      <p:grpSp>
        <p:nvGrpSpPr>
          <p:cNvPr id="37" name="组合 40">
            <a:extLst>
              <a:ext uri="{FF2B5EF4-FFF2-40B4-BE49-F238E27FC236}">
                <a16:creationId xmlns:a16="http://schemas.microsoft.com/office/drawing/2014/main" id="{FB375A65-B6D7-4CA2-85AB-63CC28C58E37}"/>
              </a:ext>
            </a:extLst>
          </p:cNvPr>
          <p:cNvGrpSpPr>
            <a:grpSpLocks/>
          </p:cNvGrpSpPr>
          <p:nvPr/>
        </p:nvGrpSpPr>
        <p:grpSpPr bwMode="auto">
          <a:xfrm>
            <a:off x="8008938" y="3703638"/>
            <a:ext cx="803275" cy="687387"/>
            <a:chOff x="8010079" y="3703765"/>
            <a:chExt cx="802496" cy="687463"/>
          </a:xfrm>
        </p:grpSpPr>
        <p:sp>
          <p:nvSpPr>
            <p:cNvPr id="38" name="任意多边形: 形状 41">
              <a:extLst>
                <a:ext uri="{FF2B5EF4-FFF2-40B4-BE49-F238E27FC236}">
                  <a16:creationId xmlns:a16="http://schemas.microsoft.com/office/drawing/2014/main" id="{2BAACF78-357D-45FC-B72D-D26196471404}"/>
                </a:ext>
              </a:extLst>
            </p:cNvPr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8010079" y="3703765"/>
              <a:ext cx="355600" cy="412750"/>
            </a:xfrm>
            <a:custGeom>
              <a:avLst/>
              <a:gdLst>
                <a:gd name="T0" fmla="*/ 336996 w 355600"/>
                <a:gd name="T1" fmla="*/ 343090 h 412750"/>
                <a:gd name="T2" fmla="*/ 75376 w 355600"/>
                <a:gd name="T3" fmla="*/ 370395 h 412750"/>
                <a:gd name="T4" fmla="*/ 9971 w 355600"/>
                <a:gd name="T5" fmla="*/ 409765 h 412750"/>
                <a:gd name="T6" fmla="*/ 15686 w 355600"/>
                <a:gd name="T7" fmla="*/ 391350 h 412750"/>
                <a:gd name="T8" fmla="*/ 260161 w 355600"/>
                <a:gd name="T9" fmla="*/ 277685 h 412750"/>
                <a:gd name="T10" fmla="*/ 335726 w 355600"/>
                <a:gd name="T11" fmla="*/ 18605 h 412750"/>
                <a:gd name="T12" fmla="*/ 353506 w 355600"/>
                <a:gd name="T13" fmla="*/ 9715 h 412750"/>
                <a:gd name="T14" fmla="*/ 324296 w 355600"/>
                <a:gd name="T15" fmla="*/ 80200 h 412750"/>
                <a:gd name="T16" fmla="*/ 336996 w 355600"/>
                <a:gd name="T17" fmla="*/ 343090 h 4127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600" h="412750">
                  <a:moveTo>
                    <a:pt x="336996" y="343090"/>
                  </a:moveTo>
                  <a:cubicBezTo>
                    <a:pt x="253176" y="316420"/>
                    <a:pt x="156021" y="328485"/>
                    <a:pt x="75376" y="370395"/>
                  </a:cubicBezTo>
                  <a:cubicBezTo>
                    <a:pt x="53151" y="382460"/>
                    <a:pt x="32831" y="398970"/>
                    <a:pt x="9971" y="409765"/>
                  </a:cubicBezTo>
                  <a:cubicBezTo>
                    <a:pt x="-3999" y="416750"/>
                    <a:pt x="14415" y="392620"/>
                    <a:pt x="15686" y="391350"/>
                  </a:cubicBezTo>
                  <a:cubicBezTo>
                    <a:pt x="77281" y="316420"/>
                    <a:pt x="168086" y="279590"/>
                    <a:pt x="260161" y="277685"/>
                  </a:cubicBezTo>
                  <a:cubicBezTo>
                    <a:pt x="248096" y="186245"/>
                    <a:pt x="270956" y="90995"/>
                    <a:pt x="335726" y="18605"/>
                  </a:cubicBezTo>
                  <a:cubicBezTo>
                    <a:pt x="336996" y="17335"/>
                    <a:pt x="357951" y="-4890"/>
                    <a:pt x="353506" y="9715"/>
                  </a:cubicBezTo>
                  <a:cubicBezTo>
                    <a:pt x="346521" y="33210"/>
                    <a:pt x="332551" y="56705"/>
                    <a:pt x="324296" y="80200"/>
                  </a:cubicBezTo>
                  <a:cubicBezTo>
                    <a:pt x="295086" y="166560"/>
                    <a:pt x="298261" y="264350"/>
                    <a:pt x="336996" y="343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任意多边形: 形状 42">
              <a:extLst>
                <a:ext uri="{FF2B5EF4-FFF2-40B4-BE49-F238E27FC236}">
                  <a16:creationId xmlns:a16="http://schemas.microsoft.com/office/drawing/2014/main" id="{D74B5482-BB09-46D0-9FCC-6165DE9F76F1}"/>
                </a:ext>
              </a:extLst>
            </p:cNvPr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8393475" y="4143578"/>
              <a:ext cx="419100" cy="247650"/>
            </a:xfrm>
            <a:custGeom>
              <a:avLst/>
              <a:gdLst>
                <a:gd name="T0" fmla="*/ 273640 w 419100"/>
                <a:gd name="T1" fmla="*/ 246177 h 247650"/>
                <a:gd name="T2" fmla="*/ 71710 w 419100"/>
                <a:gd name="T3" fmla="*/ 164262 h 247650"/>
                <a:gd name="T4" fmla="*/ 8845 w 419100"/>
                <a:gd name="T5" fmla="*/ 167437 h 247650"/>
                <a:gd name="T6" fmla="*/ 20275 w 419100"/>
                <a:gd name="T7" fmla="*/ 156007 h 247650"/>
                <a:gd name="T8" fmla="*/ 243160 w 419100"/>
                <a:gd name="T9" fmla="*/ 168072 h 247650"/>
                <a:gd name="T10" fmla="*/ 399370 w 419100"/>
                <a:gd name="T11" fmla="*/ 8687 h 247650"/>
                <a:gd name="T12" fmla="*/ 415880 w 419100"/>
                <a:gd name="T13" fmla="*/ 9322 h 247650"/>
                <a:gd name="T14" fmla="*/ 366985 w 419100"/>
                <a:gd name="T15" fmla="*/ 49327 h 247650"/>
                <a:gd name="T16" fmla="*/ 273640 w 419100"/>
                <a:gd name="T17" fmla="*/ 246177 h 2476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9100" h="247650">
                  <a:moveTo>
                    <a:pt x="273640" y="246177"/>
                  </a:moveTo>
                  <a:cubicBezTo>
                    <a:pt x="222840" y="194107"/>
                    <a:pt x="147275" y="164897"/>
                    <a:pt x="71710" y="164262"/>
                  </a:cubicBezTo>
                  <a:cubicBezTo>
                    <a:pt x="50755" y="164262"/>
                    <a:pt x="29165" y="168707"/>
                    <a:pt x="8845" y="167437"/>
                  </a:cubicBezTo>
                  <a:cubicBezTo>
                    <a:pt x="-4490" y="166802"/>
                    <a:pt x="19005" y="156642"/>
                    <a:pt x="20275" y="156007"/>
                  </a:cubicBezTo>
                  <a:cubicBezTo>
                    <a:pt x="93935" y="124892"/>
                    <a:pt x="175215" y="133782"/>
                    <a:pt x="243160" y="168072"/>
                  </a:cubicBezTo>
                  <a:cubicBezTo>
                    <a:pt x="269830" y="96317"/>
                    <a:pt x="323805" y="35357"/>
                    <a:pt x="399370" y="8687"/>
                  </a:cubicBezTo>
                  <a:cubicBezTo>
                    <a:pt x="401275" y="8052"/>
                    <a:pt x="424770" y="-203"/>
                    <a:pt x="415880" y="9322"/>
                  </a:cubicBezTo>
                  <a:cubicBezTo>
                    <a:pt x="401275" y="23927"/>
                    <a:pt x="382225" y="35357"/>
                    <a:pt x="366985" y="49327"/>
                  </a:cubicBezTo>
                  <a:cubicBezTo>
                    <a:pt x="311740" y="100762"/>
                    <a:pt x="276180" y="173787"/>
                    <a:pt x="273640" y="2461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03249" y="2803265"/>
            <a:ext cx="5426076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0" name="日期占位符 1">
            <a:extLst>
              <a:ext uri="{FF2B5EF4-FFF2-40B4-BE49-F238E27FC236}">
                <a16:creationId xmlns:a16="http://schemas.microsoft.com/office/drawing/2014/main" id="{074D8987-AEE6-4BC3-B287-DEA703311A6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8466-E515-4EB3-B078-7661863C4E7B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41" name="页脚占位符 2">
            <a:extLst>
              <a:ext uri="{FF2B5EF4-FFF2-40B4-BE49-F238E27FC236}">
                <a16:creationId xmlns:a16="http://schemas.microsoft.com/office/drawing/2014/main" id="{B93E8916-ADCF-4649-A502-6F557FEA172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2" name="灯片编号占位符 3">
            <a:extLst>
              <a:ext uri="{FF2B5EF4-FFF2-40B4-BE49-F238E27FC236}">
                <a16:creationId xmlns:a16="http://schemas.microsoft.com/office/drawing/2014/main" id="{082D5BE7-76B1-431C-BA68-610BDB64FCF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81589-4ADA-4415-8C90-06A5E9253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2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C117190-69C1-48C4-8CC3-E1E83F9C2E8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9EC0A-4FE7-496A-BC79-00AD834EFA8B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C096087-27AE-4145-ABD0-A81DDEE757C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C0E299D-E143-4D3F-A92F-4B5E5CB16AA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E176E-73DD-4E21-8D97-33721815CC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9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>
            <a:extLst>
              <a:ext uri="{FF2B5EF4-FFF2-40B4-BE49-F238E27FC236}">
                <a16:creationId xmlns:a16="http://schemas.microsoft.com/office/drawing/2014/main" id="{E2521221-B8E1-43B5-9A83-A1131F76646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1">
            <a:extLst>
              <a:ext uri="{FF2B5EF4-FFF2-40B4-BE49-F238E27FC236}">
                <a16:creationId xmlns:a16="http://schemas.microsoft.com/office/drawing/2014/main" id="{F3410189-CAF4-4417-B224-CFF776A14CA7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018213" y="4391025"/>
            <a:ext cx="5767387" cy="0"/>
          </a:xfrm>
          <a:prstGeom prst="line">
            <a:avLst/>
          </a:prstGeom>
          <a:noFill/>
          <a:ln w="635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92801" y="3073401"/>
            <a:ext cx="5803900" cy="684209"/>
          </a:xfrm>
          <a:noFill/>
        </p:spPr>
        <p:txBody>
          <a:bodyPr anchor="b">
            <a:normAutofit/>
          </a:bodyPr>
          <a:lstStyle>
            <a:lvl1pPr algn="dist">
              <a:defRPr sz="3000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92801" y="3810001"/>
            <a:ext cx="5803900" cy="528642"/>
          </a:xfrm>
          <a:noFill/>
        </p:spPr>
        <p:txBody>
          <a:bodyPr>
            <a:normAutofit/>
          </a:bodyPr>
          <a:lstStyle>
            <a:lvl1pPr marL="0" indent="0" algn="dist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793C7-5D71-48E5-B34F-7414CDB93886}"/>
              </a:ext>
            </a:extLst>
          </p:cNvPr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90F64-87CB-4030-B42E-4DCDAC740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A9BA9B2-2B09-4354-BE89-5A94B137CF6F}"/>
              </a:ext>
            </a:extLst>
          </p:cNvPr>
          <p:cNvSpPr>
            <a:spLocks noGrp="1" noChangeArrowheads="1"/>
          </p:cNvSpPr>
          <p:nvPr>
            <p:ph type="dt" sz="half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922AA-7EAA-447C-AA88-6BB5CBD1679C}" type="datetime1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F8B021D-D396-470E-9E51-F1C203A6028E}"/>
              </a:ext>
            </a:extLst>
          </p:cNvPr>
          <p:cNvSpPr>
            <a:spLocks noGrp="1" noChangeArrowheads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20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>
            <a:extLst>
              <a:ext uri="{FF2B5EF4-FFF2-40B4-BE49-F238E27FC236}">
                <a16:creationId xmlns:a16="http://schemas.microsoft.com/office/drawing/2014/main" id="{66045553-E451-403B-A8BB-51F19FC04B86}"/>
              </a:ext>
            </a:extLst>
          </p:cNvPr>
          <p:cNvGrpSpPr>
            <a:grpSpLocks/>
          </p:cNvGrpSpPr>
          <p:nvPr/>
        </p:nvGrpSpPr>
        <p:grpSpPr bwMode="auto">
          <a:xfrm>
            <a:off x="0" y="133350"/>
            <a:ext cx="696913" cy="731838"/>
            <a:chOff x="3413948" y="2955134"/>
            <a:chExt cx="1003300" cy="1022350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C021E0B5-0469-44BE-9416-2111A4A5148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413948" y="2955134"/>
              <a:ext cx="1003300" cy="1022350"/>
            </a:xfrm>
            <a:custGeom>
              <a:avLst/>
              <a:gdLst>
                <a:gd name="connsiteX0" fmla="*/ 914847 w 1003300"/>
                <a:gd name="connsiteY0" fmla="*/ 146206 h 1022350"/>
                <a:gd name="connsiteX1" fmla="*/ 978347 w 1003300"/>
                <a:gd name="connsiteY1" fmla="*/ 180495 h 1022350"/>
                <a:gd name="connsiteX2" fmla="*/ 978982 w 1003300"/>
                <a:gd name="connsiteY2" fmla="*/ 245266 h 1022350"/>
                <a:gd name="connsiteX3" fmla="*/ 841822 w 1003300"/>
                <a:gd name="connsiteY3" fmla="*/ 442116 h 1022350"/>
                <a:gd name="connsiteX4" fmla="*/ 855157 w 1003300"/>
                <a:gd name="connsiteY4" fmla="*/ 532286 h 1022350"/>
                <a:gd name="connsiteX5" fmla="*/ 990412 w 1003300"/>
                <a:gd name="connsiteY5" fmla="*/ 748186 h 1022350"/>
                <a:gd name="connsiteX6" fmla="*/ 992317 w 1003300"/>
                <a:gd name="connsiteY6" fmla="*/ 806606 h 1022350"/>
                <a:gd name="connsiteX7" fmla="*/ 925642 w 1003300"/>
                <a:gd name="connsiteY7" fmla="*/ 834545 h 1022350"/>
                <a:gd name="connsiteX8" fmla="*/ 699582 w 1003300"/>
                <a:gd name="connsiteY8" fmla="*/ 780570 h 1022350"/>
                <a:gd name="connsiteX9" fmla="*/ 589092 w 1003300"/>
                <a:gd name="connsiteY9" fmla="*/ 801525 h 1022350"/>
                <a:gd name="connsiteX10" fmla="*/ 441772 w 1003300"/>
                <a:gd name="connsiteY10" fmla="*/ 999011 h 1022350"/>
                <a:gd name="connsiteX11" fmla="*/ 336362 w 1003300"/>
                <a:gd name="connsiteY11" fmla="*/ 953925 h 1022350"/>
                <a:gd name="connsiteX12" fmla="*/ 325567 w 1003300"/>
                <a:gd name="connsiteY12" fmla="*/ 719611 h 1022350"/>
                <a:gd name="connsiteX13" fmla="*/ 265242 w 1003300"/>
                <a:gd name="connsiteY13" fmla="*/ 631345 h 1022350"/>
                <a:gd name="connsiteX14" fmla="*/ 44262 w 1003300"/>
                <a:gd name="connsiteY14" fmla="*/ 554511 h 1022350"/>
                <a:gd name="connsiteX15" fmla="*/ 30927 w 1003300"/>
                <a:gd name="connsiteY15" fmla="*/ 454181 h 1022350"/>
                <a:gd name="connsiteX16" fmla="*/ 278577 w 1003300"/>
                <a:gd name="connsiteY16" fmla="*/ 363375 h 1022350"/>
                <a:gd name="connsiteX17" fmla="*/ 349697 w 1003300"/>
                <a:gd name="connsiteY17" fmla="*/ 287811 h 1022350"/>
                <a:gd name="connsiteX18" fmla="*/ 336362 w 1003300"/>
                <a:gd name="connsiteY18" fmla="*/ 83341 h 1022350"/>
                <a:gd name="connsiteX19" fmla="*/ 361762 w 1003300"/>
                <a:gd name="connsiteY19" fmla="*/ 12220 h 1022350"/>
                <a:gd name="connsiteX20" fmla="*/ 430977 w 1003300"/>
                <a:gd name="connsiteY20" fmla="*/ 18570 h 1022350"/>
                <a:gd name="connsiteX21" fmla="*/ 500827 w 1003300"/>
                <a:gd name="connsiteY21" fmla="*/ 73180 h 1022350"/>
                <a:gd name="connsiteX22" fmla="*/ 599887 w 1003300"/>
                <a:gd name="connsiteY22" fmla="*/ 187481 h 1022350"/>
                <a:gd name="connsiteX23" fmla="*/ 632272 w 1003300"/>
                <a:gd name="connsiteY23" fmla="*/ 222406 h 1022350"/>
                <a:gd name="connsiteX24" fmla="*/ 665927 w 1003300"/>
                <a:gd name="connsiteY24" fmla="*/ 219866 h 1022350"/>
                <a:gd name="connsiteX25" fmla="*/ 666562 w 1003300"/>
                <a:gd name="connsiteY25" fmla="*/ 219866 h 1022350"/>
                <a:gd name="connsiteX26" fmla="*/ 667197 w 1003300"/>
                <a:gd name="connsiteY26" fmla="*/ 219866 h 1022350"/>
                <a:gd name="connsiteX27" fmla="*/ 788482 w 1003300"/>
                <a:gd name="connsiteY27" fmla="*/ 179226 h 1022350"/>
                <a:gd name="connsiteX28" fmla="*/ 860872 w 1003300"/>
                <a:gd name="connsiteY28" fmla="*/ 157636 h 1022350"/>
                <a:gd name="connsiteX29" fmla="*/ 914847 w 1003300"/>
                <a:gd name="connsiteY29" fmla="*/ 146206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3300" h="1022350">
                  <a:moveTo>
                    <a:pt x="914847" y="146206"/>
                  </a:moveTo>
                  <a:cubicBezTo>
                    <a:pt x="941517" y="144936"/>
                    <a:pt x="965647" y="157001"/>
                    <a:pt x="978347" y="180495"/>
                  </a:cubicBezTo>
                  <a:cubicBezTo>
                    <a:pt x="989142" y="200181"/>
                    <a:pt x="990412" y="225581"/>
                    <a:pt x="978982" y="245266"/>
                  </a:cubicBezTo>
                  <a:cubicBezTo>
                    <a:pt x="938977" y="316386"/>
                    <a:pt x="892622" y="378616"/>
                    <a:pt x="841822" y="442116"/>
                  </a:cubicBezTo>
                  <a:cubicBezTo>
                    <a:pt x="818962" y="470691"/>
                    <a:pt x="835472" y="507520"/>
                    <a:pt x="855157" y="532286"/>
                  </a:cubicBezTo>
                  <a:cubicBezTo>
                    <a:pt x="906592" y="598325"/>
                    <a:pt x="948502" y="675795"/>
                    <a:pt x="990412" y="748186"/>
                  </a:cubicBezTo>
                  <a:cubicBezTo>
                    <a:pt x="1000572" y="765966"/>
                    <a:pt x="1001842" y="788191"/>
                    <a:pt x="992317" y="806606"/>
                  </a:cubicBezTo>
                  <a:cubicBezTo>
                    <a:pt x="978982" y="831370"/>
                    <a:pt x="951677" y="839625"/>
                    <a:pt x="925642" y="834545"/>
                  </a:cubicBezTo>
                  <a:cubicBezTo>
                    <a:pt x="849442" y="819306"/>
                    <a:pt x="775147" y="798350"/>
                    <a:pt x="699582" y="780570"/>
                  </a:cubicBezTo>
                  <a:cubicBezTo>
                    <a:pt x="663387" y="772316"/>
                    <a:pt x="613857" y="766600"/>
                    <a:pt x="589092" y="801525"/>
                  </a:cubicBezTo>
                  <a:cubicBezTo>
                    <a:pt x="540197" y="870741"/>
                    <a:pt x="507812" y="942495"/>
                    <a:pt x="441772" y="999011"/>
                  </a:cubicBezTo>
                  <a:cubicBezTo>
                    <a:pt x="396687" y="1037745"/>
                    <a:pt x="336997" y="1014250"/>
                    <a:pt x="336362" y="953925"/>
                  </a:cubicBezTo>
                  <a:cubicBezTo>
                    <a:pt x="335727" y="877091"/>
                    <a:pt x="343982" y="795175"/>
                    <a:pt x="325567" y="719611"/>
                  </a:cubicBezTo>
                  <a:cubicBezTo>
                    <a:pt x="317312" y="685320"/>
                    <a:pt x="295722" y="649761"/>
                    <a:pt x="265242" y="631345"/>
                  </a:cubicBezTo>
                  <a:cubicBezTo>
                    <a:pt x="199202" y="590706"/>
                    <a:pt x="119192" y="572291"/>
                    <a:pt x="44262" y="554511"/>
                  </a:cubicBezTo>
                  <a:cubicBezTo>
                    <a:pt x="-2093" y="543716"/>
                    <a:pt x="-9078" y="477675"/>
                    <a:pt x="30927" y="454181"/>
                  </a:cubicBezTo>
                  <a:cubicBezTo>
                    <a:pt x="107127" y="409731"/>
                    <a:pt x="197932" y="397666"/>
                    <a:pt x="278577" y="363375"/>
                  </a:cubicBezTo>
                  <a:cubicBezTo>
                    <a:pt x="309057" y="350675"/>
                    <a:pt x="340807" y="320195"/>
                    <a:pt x="349697" y="287811"/>
                  </a:cubicBezTo>
                  <a:cubicBezTo>
                    <a:pt x="369382" y="212881"/>
                    <a:pt x="351602" y="157001"/>
                    <a:pt x="336362" y="83341"/>
                  </a:cubicBezTo>
                  <a:cubicBezTo>
                    <a:pt x="330647" y="56036"/>
                    <a:pt x="336362" y="26826"/>
                    <a:pt x="361762" y="12220"/>
                  </a:cubicBezTo>
                  <a:cubicBezTo>
                    <a:pt x="383352" y="-480"/>
                    <a:pt x="410657" y="3966"/>
                    <a:pt x="430977" y="18570"/>
                  </a:cubicBezTo>
                  <a:cubicBezTo>
                    <a:pt x="455107" y="35716"/>
                    <a:pt x="478602" y="53495"/>
                    <a:pt x="500827" y="73180"/>
                  </a:cubicBezTo>
                  <a:cubicBezTo>
                    <a:pt x="538927" y="107470"/>
                    <a:pt x="570042" y="145570"/>
                    <a:pt x="599887" y="187481"/>
                  </a:cubicBezTo>
                  <a:cubicBezTo>
                    <a:pt x="607507" y="198276"/>
                    <a:pt x="619572" y="216691"/>
                    <a:pt x="632272" y="222406"/>
                  </a:cubicBezTo>
                  <a:cubicBezTo>
                    <a:pt x="643067" y="228120"/>
                    <a:pt x="655767" y="224311"/>
                    <a:pt x="665927" y="219866"/>
                  </a:cubicBezTo>
                  <a:lnTo>
                    <a:pt x="666562" y="219866"/>
                  </a:lnTo>
                  <a:lnTo>
                    <a:pt x="667197" y="219866"/>
                  </a:lnTo>
                  <a:cubicBezTo>
                    <a:pt x="707202" y="205895"/>
                    <a:pt x="747842" y="192561"/>
                    <a:pt x="788482" y="179226"/>
                  </a:cubicBezTo>
                  <a:cubicBezTo>
                    <a:pt x="812612" y="171606"/>
                    <a:pt x="836742" y="163986"/>
                    <a:pt x="860872" y="157636"/>
                  </a:cubicBezTo>
                  <a:cubicBezTo>
                    <a:pt x="877382" y="152556"/>
                    <a:pt x="898337" y="146841"/>
                    <a:pt x="914847" y="14620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D4BAAB0-E4A7-4FD6-BC60-11689B8B6B3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441373" y="2981746"/>
              <a:ext cx="946164" cy="964690"/>
            </a:xfrm>
            <a:custGeom>
              <a:avLst/>
              <a:gdLst>
                <a:gd name="connsiteX0" fmla="*/ 888758 w 946150"/>
                <a:gd name="connsiteY0" fmla="*/ 146530 h 965200"/>
                <a:gd name="connsiteX1" fmla="*/ 928128 w 946150"/>
                <a:gd name="connsiteY1" fmla="*/ 204950 h 965200"/>
                <a:gd name="connsiteX2" fmla="*/ 793508 w 946150"/>
                <a:gd name="connsiteY2" fmla="*/ 398625 h 965200"/>
                <a:gd name="connsiteX3" fmla="*/ 806843 w 946150"/>
                <a:gd name="connsiteY3" fmla="*/ 522450 h 965200"/>
                <a:gd name="connsiteX4" fmla="*/ 940193 w 946150"/>
                <a:gd name="connsiteY4" fmla="*/ 735175 h 965200"/>
                <a:gd name="connsiteX5" fmla="*/ 903998 w 946150"/>
                <a:gd name="connsiteY5" fmla="*/ 780895 h 965200"/>
                <a:gd name="connsiteX6" fmla="*/ 678573 w 946150"/>
                <a:gd name="connsiteY6" fmla="*/ 726920 h 965200"/>
                <a:gd name="connsiteX7" fmla="*/ 539508 w 946150"/>
                <a:gd name="connsiteY7" fmla="*/ 758670 h 965200"/>
                <a:gd name="connsiteX8" fmla="*/ 396633 w 946150"/>
                <a:gd name="connsiteY8" fmla="*/ 951710 h 965200"/>
                <a:gd name="connsiteX9" fmla="*/ 336308 w 946150"/>
                <a:gd name="connsiteY9" fmla="*/ 926945 h 965200"/>
                <a:gd name="connsiteX10" fmla="*/ 324878 w 946150"/>
                <a:gd name="connsiteY10" fmla="*/ 686280 h 965200"/>
                <a:gd name="connsiteX11" fmla="*/ 252488 w 946150"/>
                <a:gd name="connsiteY11" fmla="*/ 580870 h 965200"/>
                <a:gd name="connsiteX12" fmla="*/ 23253 w 946150"/>
                <a:gd name="connsiteY12" fmla="*/ 500860 h 965200"/>
                <a:gd name="connsiteX13" fmla="*/ 17538 w 946150"/>
                <a:gd name="connsiteY13" fmla="*/ 450695 h 965200"/>
                <a:gd name="connsiteX14" fmla="*/ 262013 w 946150"/>
                <a:gd name="connsiteY14" fmla="*/ 361160 h 965200"/>
                <a:gd name="connsiteX15" fmla="*/ 349008 w 946150"/>
                <a:gd name="connsiteY15" fmla="*/ 267180 h 965200"/>
                <a:gd name="connsiteX16" fmla="*/ 335673 w 946150"/>
                <a:gd name="connsiteY16" fmla="*/ 50010 h 965200"/>
                <a:gd name="connsiteX17" fmla="*/ 387743 w 946150"/>
                <a:gd name="connsiteY17" fmla="*/ 13180 h 965200"/>
                <a:gd name="connsiteX18" fmla="*/ 550303 w 946150"/>
                <a:gd name="connsiteY18" fmla="*/ 175740 h 965200"/>
                <a:gd name="connsiteX19" fmla="*/ 648728 w 946150"/>
                <a:gd name="connsiteY19" fmla="*/ 217650 h 965200"/>
                <a:gd name="connsiteX20" fmla="*/ 888758 w 946150"/>
                <a:gd name="connsiteY20" fmla="*/ 14653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6150" h="965200">
                  <a:moveTo>
                    <a:pt x="888758" y="146530"/>
                  </a:moveTo>
                  <a:cubicBezTo>
                    <a:pt x="926858" y="145260"/>
                    <a:pt x="940828" y="182725"/>
                    <a:pt x="928128" y="204950"/>
                  </a:cubicBezTo>
                  <a:cubicBezTo>
                    <a:pt x="887488" y="277340"/>
                    <a:pt x="844943" y="333220"/>
                    <a:pt x="793508" y="398625"/>
                  </a:cubicBezTo>
                  <a:cubicBezTo>
                    <a:pt x="765568" y="434185"/>
                    <a:pt x="774458" y="480540"/>
                    <a:pt x="806843" y="522450"/>
                  </a:cubicBezTo>
                  <a:cubicBezTo>
                    <a:pt x="855103" y="584045"/>
                    <a:pt x="900823" y="667230"/>
                    <a:pt x="940193" y="735175"/>
                  </a:cubicBezTo>
                  <a:cubicBezTo>
                    <a:pt x="952893" y="756765"/>
                    <a:pt x="940828" y="787880"/>
                    <a:pt x="903998" y="780895"/>
                  </a:cubicBezTo>
                  <a:cubicBezTo>
                    <a:pt x="825258" y="765020"/>
                    <a:pt x="756678" y="745335"/>
                    <a:pt x="678573" y="726920"/>
                  </a:cubicBezTo>
                  <a:cubicBezTo>
                    <a:pt x="632853" y="716125"/>
                    <a:pt x="572528" y="711680"/>
                    <a:pt x="539508" y="758670"/>
                  </a:cubicBezTo>
                  <a:cubicBezTo>
                    <a:pt x="491248" y="826615"/>
                    <a:pt x="459498" y="897100"/>
                    <a:pt x="396633" y="951710"/>
                  </a:cubicBezTo>
                  <a:cubicBezTo>
                    <a:pt x="368058" y="976475"/>
                    <a:pt x="336943" y="963140"/>
                    <a:pt x="336308" y="926945"/>
                  </a:cubicBezTo>
                  <a:cubicBezTo>
                    <a:pt x="335673" y="846935"/>
                    <a:pt x="343928" y="764385"/>
                    <a:pt x="324878" y="686280"/>
                  </a:cubicBezTo>
                  <a:cubicBezTo>
                    <a:pt x="314718" y="645005"/>
                    <a:pt x="288683" y="603730"/>
                    <a:pt x="252488" y="580870"/>
                  </a:cubicBezTo>
                  <a:cubicBezTo>
                    <a:pt x="183273" y="538325"/>
                    <a:pt x="101993" y="519275"/>
                    <a:pt x="23253" y="500860"/>
                  </a:cubicBezTo>
                  <a:cubicBezTo>
                    <a:pt x="1028" y="495780"/>
                    <a:pt x="-1512" y="462125"/>
                    <a:pt x="17538" y="450695"/>
                  </a:cubicBezTo>
                  <a:cubicBezTo>
                    <a:pt x="87388" y="410055"/>
                    <a:pt x="187083" y="392910"/>
                    <a:pt x="262013" y="361160"/>
                  </a:cubicBezTo>
                  <a:cubicBezTo>
                    <a:pt x="301383" y="344650"/>
                    <a:pt x="338213" y="307185"/>
                    <a:pt x="349008" y="267180"/>
                  </a:cubicBezTo>
                  <a:cubicBezTo>
                    <a:pt x="369963" y="188440"/>
                    <a:pt x="354723" y="137640"/>
                    <a:pt x="335673" y="50010"/>
                  </a:cubicBezTo>
                  <a:cubicBezTo>
                    <a:pt x="326148" y="4925"/>
                    <a:pt x="362978" y="-4600"/>
                    <a:pt x="387743" y="13180"/>
                  </a:cubicBezTo>
                  <a:cubicBezTo>
                    <a:pt x="453148" y="60170"/>
                    <a:pt x="493788" y="95730"/>
                    <a:pt x="550303" y="175740"/>
                  </a:cubicBezTo>
                  <a:cubicBezTo>
                    <a:pt x="574433" y="210030"/>
                    <a:pt x="597293" y="239240"/>
                    <a:pt x="648728" y="217650"/>
                  </a:cubicBezTo>
                  <a:cubicBezTo>
                    <a:pt x="649363" y="217650"/>
                    <a:pt x="850023" y="147800"/>
                    <a:pt x="888758" y="14653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76D3ED8-0A83-4B2A-916F-54188DDFF0A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969306" y="3407540"/>
              <a:ext cx="413660" cy="357047"/>
            </a:xfrm>
            <a:custGeom>
              <a:avLst/>
              <a:gdLst>
                <a:gd name="connsiteX0" fmla="*/ 407988 w 412750"/>
                <a:gd name="connsiteY0" fmla="*/ 346392 h 355600"/>
                <a:gd name="connsiteX1" fmla="*/ 374333 w 412750"/>
                <a:gd name="connsiteY1" fmla="*/ 354647 h 355600"/>
                <a:gd name="connsiteX2" fmla="*/ 148908 w 412750"/>
                <a:gd name="connsiteY2" fmla="*/ 300672 h 355600"/>
                <a:gd name="connsiteX3" fmla="*/ 77788 w 412750"/>
                <a:gd name="connsiteY3" fmla="*/ 294322 h 355600"/>
                <a:gd name="connsiteX4" fmla="*/ 4763 w 412750"/>
                <a:gd name="connsiteY4" fmla="*/ 4763 h 355600"/>
                <a:gd name="connsiteX5" fmla="*/ 407988 w 412750"/>
                <a:gd name="connsiteY5" fmla="*/ 346392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" h="355600">
                  <a:moveTo>
                    <a:pt x="407988" y="346392"/>
                  </a:moveTo>
                  <a:cubicBezTo>
                    <a:pt x="401003" y="353378"/>
                    <a:pt x="390208" y="357188"/>
                    <a:pt x="374333" y="354647"/>
                  </a:cubicBezTo>
                  <a:cubicBezTo>
                    <a:pt x="295592" y="338772"/>
                    <a:pt x="227013" y="319088"/>
                    <a:pt x="148908" y="300672"/>
                  </a:cubicBezTo>
                  <a:cubicBezTo>
                    <a:pt x="126683" y="295592"/>
                    <a:pt x="101283" y="291783"/>
                    <a:pt x="77788" y="294322"/>
                  </a:cubicBezTo>
                  <a:cubicBezTo>
                    <a:pt x="99378" y="195897"/>
                    <a:pt x="11747" y="123508"/>
                    <a:pt x="4763" y="4763"/>
                  </a:cubicBezTo>
                  <a:cubicBezTo>
                    <a:pt x="130492" y="44767"/>
                    <a:pt x="314008" y="214947"/>
                    <a:pt x="407988" y="3463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C33F07A-E2ED-4F87-BD73-C017F3A66A5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713339" y="3407540"/>
              <a:ext cx="262823" cy="538896"/>
            </a:xfrm>
            <a:custGeom>
              <a:avLst/>
              <a:gdLst>
                <a:gd name="connsiteX0" fmla="*/ 85408 w 260350"/>
                <a:gd name="connsiteY0" fmla="*/ 536257 h 539750"/>
                <a:gd name="connsiteX1" fmla="*/ 64453 w 260350"/>
                <a:gd name="connsiteY1" fmla="*/ 500697 h 539750"/>
                <a:gd name="connsiteX2" fmla="*/ 53023 w 260350"/>
                <a:gd name="connsiteY2" fmla="*/ 260032 h 539750"/>
                <a:gd name="connsiteX3" fmla="*/ 4763 w 260350"/>
                <a:gd name="connsiteY3" fmla="*/ 174307 h 539750"/>
                <a:gd name="connsiteX4" fmla="*/ 260668 w 260350"/>
                <a:gd name="connsiteY4" fmla="*/ 4763 h 539750"/>
                <a:gd name="connsiteX5" fmla="*/ 85408 w 260350"/>
                <a:gd name="connsiteY5" fmla="*/ 536257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350" h="539750">
                  <a:moveTo>
                    <a:pt x="85408" y="536257"/>
                  </a:moveTo>
                  <a:cubicBezTo>
                    <a:pt x="73343" y="531813"/>
                    <a:pt x="64453" y="519113"/>
                    <a:pt x="64453" y="500697"/>
                  </a:cubicBezTo>
                  <a:cubicBezTo>
                    <a:pt x="63818" y="420688"/>
                    <a:pt x="72073" y="338138"/>
                    <a:pt x="53023" y="260032"/>
                  </a:cubicBezTo>
                  <a:cubicBezTo>
                    <a:pt x="45403" y="228917"/>
                    <a:pt x="28258" y="197167"/>
                    <a:pt x="4763" y="174307"/>
                  </a:cubicBezTo>
                  <a:cubicBezTo>
                    <a:pt x="70803" y="113982"/>
                    <a:pt x="174943" y="42863"/>
                    <a:pt x="260668" y="4763"/>
                  </a:cubicBezTo>
                  <a:cubicBezTo>
                    <a:pt x="216218" y="160338"/>
                    <a:pt x="162243" y="406717"/>
                    <a:pt x="85408" y="53625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CCD9713-B4BF-45C7-99D3-85AC30CB993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441373" y="3392017"/>
              <a:ext cx="534788" cy="190720"/>
            </a:xfrm>
            <a:custGeom>
              <a:avLst/>
              <a:gdLst>
                <a:gd name="connsiteX0" fmla="*/ 277336 w 533400"/>
                <a:gd name="connsiteY0" fmla="*/ 189448 h 190500"/>
                <a:gd name="connsiteX1" fmla="*/ 252572 w 533400"/>
                <a:gd name="connsiteY1" fmla="*/ 170398 h 190500"/>
                <a:gd name="connsiteX2" fmla="*/ 23336 w 533400"/>
                <a:gd name="connsiteY2" fmla="*/ 90388 h 190500"/>
                <a:gd name="connsiteX3" fmla="*/ 4922 w 533400"/>
                <a:gd name="connsiteY3" fmla="*/ 62448 h 190500"/>
                <a:gd name="connsiteX4" fmla="*/ 533877 w 533400"/>
                <a:gd name="connsiteY4" fmla="*/ 20538 h 190500"/>
                <a:gd name="connsiteX5" fmla="*/ 277336 w 533400"/>
                <a:gd name="connsiteY5" fmla="*/ 18944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90500">
                  <a:moveTo>
                    <a:pt x="277336" y="189448"/>
                  </a:moveTo>
                  <a:cubicBezTo>
                    <a:pt x="269717" y="181828"/>
                    <a:pt x="261461" y="175478"/>
                    <a:pt x="252572" y="170398"/>
                  </a:cubicBezTo>
                  <a:cubicBezTo>
                    <a:pt x="183356" y="127853"/>
                    <a:pt x="102077" y="108803"/>
                    <a:pt x="23336" y="90388"/>
                  </a:cubicBezTo>
                  <a:cubicBezTo>
                    <a:pt x="10002" y="87213"/>
                    <a:pt x="3652" y="74513"/>
                    <a:pt x="4922" y="62448"/>
                  </a:cubicBezTo>
                  <a:cubicBezTo>
                    <a:pt x="123667" y="28158"/>
                    <a:pt x="420847" y="-20737"/>
                    <a:pt x="533877" y="20538"/>
                  </a:cubicBezTo>
                  <a:cubicBezTo>
                    <a:pt x="448152" y="58003"/>
                    <a:pt x="343377" y="129123"/>
                    <a:pt x="277336" y="18944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7B4ED15-1E60-4B8A-B111-0C9975012EBF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754476" y="2981746"/>
              <a:ext cx="223971" cy="439100"/>
            </a:xfrm>
            <a:custGeom>
              <a:avLst/>
              <a:gdLst>
                <a:gd name="connsiteX0" fmla="*/ 4763 w 222250"/>
                <a:gd name="connsiteY0" fmla="*/ 319250 h 438150"/>
                <a:gd name="connsiteX1" fmla="*/ 33972 w 222250"/>
                <a:gd name="connsiteY1" fmla="*/ 267180 h 438150"/>
                <a:gd name="connsiteX2" fmla="*/ 20638 w 222250"/>
                <a:gd name="connsiteY2" fmla="*/ 50010 h 438150"/>
                <a:gd name="connsiteX3" fmla="*/ 72707 w 222250"/>
                <a:gd name="connsiteY3" fmla="*/ 13180 h 438150"/>
                <a:gd name="connsiteX4" fmla="*/ 100647 w 222250"/>
                <a:gd name="connsiteY4" fmla="*/ 34135 h 438150"/>
                <a:gd name="connsiteX5" fmla="*/ 218757 w 222250"/>
                <a:gd name="connsiteY5" fmla="*/ 433550 h 438150"/>
                <a:gd name="connsiteX6" fmla="*/ 4763 w 222250"/>
                <a:gd name="connsiteY6" fmla="*/ 3192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250" h="438150">
                  <a:moveTo>
                    <a:pt x="4763" y="319250"/>
                  </a:moveTo>
                  <a:cubicBezTo>
                    <a:pt x="18732" y="304010"/>
                    <a:pt x="28892" y="285595"/>
                    <a:pt x="33972" y="267180"/>
                  </a:cubicBezTo>
                  <a:cubicBezTo>
                    <a:pt x="54927" y="188440"/>
                    <a:pt x="39688" y="137640"/>
                    <a:pt x="20638" y="50010"/>
                  </a:cubicBezTo>
                  <a:cubicBezTo>
                    <a:pt x="11113" y="4925"/>
                    <a:pt x="47942" y="-4600"/>
                    <a:pt x="72707" y="13180"/>
                  </a:cubicBezTo>
                  <a:cubicBezTo>
                    <a:pt x="82867" y="20165"/>
                    <a:pt x="91757" y="27150"/>
                    <a:pt x="100647" y="34135"/>
                  </a:cubicBezTo>
                  <a:cubicBezTo>
                    <a:pt x="164147" y="167485"/>
                    <a:pt x="235267" y="343380"/>
                    <a:pt x="218757" y="433550"/>
                  </a:cubicBezTo>
                  <a:cubicBezTo>
                    <a:pt x="158432" y="354175"/>
                    <a:pt x="75882" y="333855"/>
                    <a:pt x="4763" y="3192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CA48D65-C7B2-414B-950F-77AE7B7E085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804756" y="2983965"/>
              <a:ext cx="564498" cy="430229"/>
            </a:xfrm>
            <a:custGeom>
              <a:avLst/>
              <a:gdLst>
                <a:gd name="connsiteX0" fmla="*/ 526733 w 565150"/>
                <a:gd name="connsiteY0" fmla="*/ 145733 h 431800"/>
                <a:gd name="connsiteX1" fmla="*/ 563563 w 565150"/>
                <a:gd name="connsiteY1" fmla="*/ 162877 h 431800"/>
                <a:gd name="connsiteX2" fmla="*/ 174308 w 565150"/>
                <a:gd name="connsiteY2" fmla="*/ 431483 h 431800"/>
                <a:gd name="connsiteX3" fmla="*/ 4763 w 565150"/>
                <a:gd name="connsiteY3" fmla="*/ 4763 h 431800"/>
                <a:gd name="connsiteX4" fmla="*/ 26988 w 565150"/>
                <a:gd name="connsiteY4" fmla="*/ 13017 h 431800"/>
                <a:gd name="connsiteX5" fmla="*/ 189547 w 565150"/>
                <a:gd name="connsiteY5" fmla="*/ 175577 h 431800"/>
                <a:gd name="connsiteX6" fmla="*/ 287972 w 565150"/>
                <a:gd name="connsiteY6" fmla="*/ 217488 h 431800"/>
                <a:gd name="connsiteX7" fmla="*/ 526733 w 565150"/>
                <a:gd name="connsiteY7" fmla="*/ 145733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150" h="431800">
                  <a:moveTo>
                    <a:pt x="526733" y="145733"/>
                  </a:moveTo>
                  <a:cubicBezTo>
                    <a:pt x="543877" y="145098"/>
                    <a:pt x="556577" y="152717"/>
                    <a:pt x="563563" y="162877"/>
                  </a:cubicBezTo>
                  <a:cubicBezTo>
                    <a:pt x="425767" y="244792"/>
                    <a:pt x="291783" y="310833"/>
                    <a:pt x="174308" y="431483"/>
                  </a:cubicBezTo>
                  <a:cubicBezTo>
                    <a:pt x="138747" y="274003"/>
                    <a:pt x="72072" y="145098"/>
                    <a:pt x="4763" y="4763"/>
                  </a:cubicBezTo>
                  <a:cubicBezTo>
                    <a:pt x="12383" y="5398"/>
                    <a:pt x="20002" y="7938"/>
                    <a:pt x="26988" y="13017"/>
                  </a:cubicBezTo>
                  <a:cubicBezTo>
                    <a:pt x="92392" y="60008"/>
                    <a:pt x="133033" y="95567"/>
                    <a:pt x="189547" y="175577"/>
                  </a:cubicBezTo>
                  <a:cubicBezTo>
                    <a:pt x="213677" y="209867"/>
                    <a:pt x="236538" y="239077"/>
                    <a:pt x="287972" y="217488"/>
                  </a:cubicBezTo>
                  <a:cubicBezTo>
                    <a:pt x="287338" y="216852"/>
                    <a:pt x="487997" y="147002"/>
                    <a:pt x="526733" y="14573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FFD996B-3129-4B50-B6D3-490D09E2613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033297" y="3423065"/>
              <a:ext cx="75418" cy="75401"/>
            </a:xfrm>
            <a:custGeom>
              <a:avLst/>
              <a:gdLst>
                <a:gd name="connsiteX0" fmla="*/ 67512 w 76200"/>
                <a:gd name="connsiteY0" fmla="*/ 18617 h 76200"/>
                <a:gd name="connsiteX1" fmla="*/ 18617 w 76200"/>
                <a:gd name="connsiteY1" fmla="*/ 11632 h 76200"/>
                <a:gd name="connsiteX2" fmla="*/ 11632 w 76200"/>
                <a:gd name="connsiteY2" fmla="*/ 60527 h 76200"/>
                <a:gd name="connsiteX3" fmla="*/ 60527 w 76200"/>
                <a:gd name="connsiteY3" fmla="*/ 67512 h 76200"/>
                <a:gd name="connsiteX4" fmla="*/ 67512 w 76200"/>
                <a:gd name="connsiteY4" fmla="*/ 18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6402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8508D5F-FDA3-48B4-ADCF-1DEE55E19B6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152139" y="3518424"/>
              <a:ext cx="57135" cy="57660"/>
            </a:xfrm>
            <a:custGeom>
              <a:avLst/>
              <a:gdLst>
                <a:gd name="connsiteX0" fmla="*/ 52018 w 57150"/>
                <a:gd name="connsiteY0" fmla="*/ 15188 h 57150"/>
                <a:gd name="connsiteX1" fmla="*/ 15188 w 57150"/>
                <a:gd name="connsiteY1" fmla="*/ 10108 h 57150"/>
                <a:gd name="connsiteX2" fmla="*/ 10108 w 57150"/>
                <a:gd name="connsiteY2" fmla="*/ 46938 h 57150"/>
                <a:gd name="connsiteX3" fmla="*/ 46938 w 57150"/>
                <a:gd name="connsiteY3" fmla="*/ 52018 h 57150"/>
                <a:gd name="connsiteX4" fmla="*/ 52018 w 57150"/>
                <a:gd name="connsiteY4" fmla="*/ 151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6618"/>
                    <a:pt x="52018" y="1518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F3EEBBB-E23B-4842-A33B-6968DBA0CC6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209274" y="3569431"/>
              <a:ext cx="45708" cy="44354"/>
            </a:xfrm>
            <a:custGeom>
              <a:avLst/>
              <a:gdLst>
                <a:gd name="connsiteX0" fmla="*/ 40752 w 44450"/>
                <a:gd name="connsiteY0" fmla="*/ 12812 h 44450"/>
                <a:gd name="connsiteX1" fmla="*/ 12812 w 44450"/>
                <a:gd name="connsiteY1" fmla="*/ 9002 h 44450"/>
                <a:gd name="connsiteX2" fmla="*/ 9002 w 44450"/>
                <a:gd name="connsiteY2" fmla="*/ 36942 h 44450"/>
                <a:gd name="connsiteX3" fmla="*/ 36942 w 44450"/>
                <a:gd name="connsiteY3" fmla="*/ 40752 h 44450"/>
                <a:gd name="connsiteX4" fmla="*/ 40752 w 44450"/>
                <a:gd name="connsiteY4" fmla="*/ 1281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067"/>
                    <a:pt x="40752" y="128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BED54B02-6511-4082-BA95-8178801FD68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70981" y="3631526"/>
              <a:ext cx="38851" cy="39918"/>
            </a:xfrm>
            <a:custGeom>
              <a:avLst/>
              <a:gdLst>
                <a:gd name="connsiteX0" fmla="*/ 32617 w 38100"/>
                <a:gd name="connsiteY0" fmla="*/ 11027 h 38100"/>
                <a:gd name="connsiteX1" fmla="*/ 11028 w 38100"/>
                <a:gd name="connsiteY1" fmla="*/ 7852 h 38100"/>
                <a:gd name="connsiteX2" fmla="*/ 7853 w 38100"/>
                <a:gd name="connsiteY2" fmla="*/ 29442 h 38100"/>
                <a:gd name="connsiteX3" fmla="*/ 29442 w 38100"/>
                <a:gd name="connsiteY3" fmla="*/ 32617 h 38100"/>
                <a:gd name="connsiteX4" fmla="*/ 32617 w 38100"/>
                <a:gd name="connsiteY4" fmla="*/ 1102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8" y="7852"/>
                  </a:cubicBezTo>
                  <a:cubicBezTo>
                    <a:pt x="4042" y="12932"/>
                    <a:pt x="2772" y="22457"/>
                    <a:pt x="7853" y="29442"/>
                  </a:cubicBezTo>
                  <a:cubicBezTo>
                    <a:pt x="12933" y="36427"/>
                    <a:pt x="22458" y="37697"/>
                    <a:pt x="29442" y="32617"/>
                  </a:cubicBezTo>
                  <a:cubicBezTo>
                    <a:pt x="36428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B23FE0D-BBF9-41D2-839F-95999D0D3B3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4309833" y="3682532"/>
              <a:ext cx="36567" cy="37701"/>
            </a:xfrm>
            <a:custGeom>
              <a:avLst/>
              <a:gdLst>
                <a:gd name="connsiteX0" fmla="*/ 32617 w 38100"/>
                <a:gd name="connsiteY0" fmla="*/ 11027 h 38100"/>
                <a:gd name="connsiteX1" fmla="*/ 11027 w 38100"/>
                <a:gd name="connsiteY1" fmla="*/ 7852 h 38100"/>
                <a:gd name="connsiteX2" fmla="*/ 7852 w 38100"/>
                <a:gd name="connsiteY2" fmla="*/ 29442 h 38100"/>
                <a:gd name="connsiteX3" fmla="*/ 29442 w 38100"/>
                <a:gd name="connsiteY3" fmla="*/ 32617 h 38100"/>
                <a:gd name="connsiteX4" fmla="*/ 32617 w 38100"/>
                <a:gd name="connsiteY4" fmla="*/ 1102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7" y="7852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579E2D3-8ACA-4E66-A6C0-986FDAA1314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3905314" y="3480724"/>
              <a:ext cx="75418" cy="75401"/>
            </a:xfrm>
            <a:custGeom>
              <a:avLst/>
              <a:gdLst>
                <a:gd name="connsiteX0" fmla="*/ 67512 w 76200"/>
                <a:gd name="connsiteY0" fmla="*/ 18617 h 76200"/>
                <a:gd name="connsiteX1" fmla="*/ 18617 w 76200"/>
                <a:gd name="connsiteY1" fmla="*/ 11632 h 76200"/>
                <a:gd name="connsiteX2" fmla="*/ 11632 w 76200"/>
                <a:gd name="connsiteY2" fmla="*/ 60527 h 76200"/>
                <a:gd name="connsiteX3" fmla="*/ 60527 w 76200"/>
                <a:gd name="connsiteY3" fmla="*/ 67512 h 76200"/>
                <a:gd name="connsiteX4" fmla="*/ 67512 w 76200"/>
                <a:gd name="connsiteY4" fmla="*/ 18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7940D43-45CF-41ED-892B-B9A18DF4EA91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3900743" y="3576084"/>
              <a:ext cx="57135" cy="57660"/>
            </a:xfrm>
            <a:custGeom>
              <a:avLst/>
              <a:gdLst>
                <a:gd name="connsiteX0" fmla="*/ 52018 w 57150"/>
                <a:gd name="connsiteY0" fmla="*/ 15188 h 57150"/>
                <a:gd name="connsiteX1" fmla="*/ 15188 w 57150"/>
                <a:gd name="connsiteY1" fmla="*/ 10108 h 57150"/>
                <a:gd name="connsiteX2" fmla="*/ 10108 w 57150"/>
                <a:gd name="connsiteY2" fmla="*/ 46938 h 57150"/>
                <a:gd name="connsiteX3" fmla="*/ 46938 w 57150"/>
                <a:gd name="connsiteY3" fmla="*/ 52018 h 57150"/>
                <a:gd name="connsiteX4" fmla="*/ 52018 w 57150"/>
                <a:gd name="connsiteY4" fmla="*/ 151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273" y="27253"/>
                    <a:pt x="52018" y="1518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E8865F7-6A8A-4019-AC2B-7DAD1A49317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3877889" y="3653703"/>
              <a:ext cx="45708" cy="44354"/>
            </a:xfrm>
            <a:custGeom>
              <a:avLst/>
              <a:gdLst>
                <a:gd name="connsiteX0" fmla="*/ 40752 w 44450"/>
                <a:gd name="connsiteY0" fmla="*/ 12812 h 44450"/>
                <a:gd name="connsiteX1" fmla="*/ 12812 w 44450"/>
                <a:gd name="connsiteY1" fmla="*/ 9002 h 44450"/>
                <a:gd name="connsiteX2" fmla="*/ 9002 w 44450"/>
                <a:gd name="connsiteY2" fmla="*/ 36942 h 44450"/>
                <a:gd name="connsiteX3" fmla="*/ 36942 w 44450"/>
                <a:gd name="connsiteY3" fmla="*/ 40752 h 44450"/>
                <a:gd name="connsiteX4" fmla="*/ 40752 w 44450"/>
                <a:gd name="connsiteY4" fmla="*/ 1281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2CA26EF-E246-4780-93D5-A8F3907C064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3861890" y="3724669"/>
              <a:ext cx="38853" cy="37700"/>
            </a:xfrm>
            <a:custGeom>
              <a:avLst/>
              <a:gdLst>
                <a:gd name="connsiteX0" fmla="*/ 32617 w 38100"/>
                <a:gd name="connsiteY0" fmla="*/ 11027 h 38100"/>
                <a:gd name="connsiteX1" fmla="*/ 11027 w 38100"/>
                <a:gd name="connsiteY1" fmla="*/ 7852 h 38100"/>
                <a:gd name="connsiteX2" fmla="*/ 7852 w 38100"/>
                <a:gd name="connsiteY2" fmla="*/ 29442 h 38100"/>
                <a:gd name="connsiteX3" fmla="*/ 29442 w 38100"/>
                <a:gd name="connsiteY3" fmla="*/ 32617 h 38100"/>
                <a:gd name="connsiteX4" fmla="*/ 32617 w 38100"/>
                <a:gd name="connsiteY4" fmla="*/ 1102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3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8"/>
                    <a:pt x="29442" y="32617"/>
                  </a:cubicBezTo>
                  <a:cubicBezTo>
                    <a:pt x="36427" y="27537"/>
                    <a:pt x="37697" y="18012"/>
                    <a:pt x="32617" y="110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293FC2E-3E67-4531-92E4-84F05D84009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825324" y="3817811"/>
              <a:ext cx="36567" cy="37700"/>
            </a:xfrm>
            <a:custGeom>
              <a:avLst/>
              <a:gdLst>
                <a:gd name="connsiteX0" fmla="*/ 32617 w 38100"/>
                <a:gd name="connsiteY0" fmla="*/ 11028 h 38100"/>
                <a:gd name="connsiteX1" fmla="*/ 11027 w 38100"/>
                <a:gd name="connsiteY1" fmla="*/ 7853 h 38100"/>
                <a:gd name="connsiteX2" fmla="*/ 7852 w 38100"/>
                <a:gd name="connsiteY2" fmla="*/ 29442 h 38100"/>
                <a:gd name="connsiteX3" fmla="*/ 29442 w 38100"/>
                <a:gd name="connsiteY3" fmla="*/ 32617 h 38100"/>
                <a:gd name="connsiteX4" fmla="*/ 32617 w 38100"/>
                <a:gd name="connsiteY4" fmla="*/ 1102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617" y="11028"/>
                  </a:moveTo>
                  <a:cubicBezTo>
                    <a:pt x="27537" y="4042"/>
                    <a:pt x="18012" y="2772"/>
                    <a:pt x="11027" y="7853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8"/>
                    <a:pt x="22457" y="37697"/>
                    <a:pt x="29442" y="32617"/>
                  </a:cubicBezTo>
                  <a:cubicBezTo>
                    <a:pt x="36427" y="27537"/>
                    <a:pt x="37697" y="17378"/>
                    <a:pt x="32617" y="1102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2883D519-E162-4FA0-8BB1-DA40781C08F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024156" y="3294439"/>
              <a:ext cx="75418" cy="77618"/>
            </a:xfrm>
            <a:custGeom>
              <a:avLst/>
              <a:gdLst>
                <a:gd name="connsiteX0" fmla="*/ 67512 w 76200"/>
                <a:gd name="connsiteY0" fmla="*/ 18617 h 76200"/>
                <a:gd name="connsiteX1" fmla="*/ 18617 w 76200"/>
                <a:gd name="connsiteY1" fmla="*/ 11632 h 76200"/>
                <a:gd name="connsiteX2" fmla="*/ 11632 w 76200"/>
                <a:gd name="connsiteY2" fmla="*/ 60527 h 76200"/>
                <a:gd name="connsiteX3" fmla="*/ 60527 w 76200"/>
                <a:gd name="connsiteY3" fmla="*/ 67512 h 76200"/>
                <a:gd name="connsiteX4" fmla="*/ 67512 w 76200"/>
                <a:gd name="connsiteY4" fmla="*/ 18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3AB8217D-AA57-4613-B107-F43C349DAE26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4115573" y="3243432"/>
              <a:ext cx="57135" cy="55443"/>
            </a:xfrm>
            <a:custGeom>
              <a:avLst/>
              <a:gdLst>
                <a:gd name="connsiteX0" fmla="*/ 52018 w 57150"/>
                <a:gd name="connsiteY0" fmla="*/ 15188 h 57150"/>
                <a:gd name="connsiteX1" fmla="*/ 15188 w 57150"/>
                <a:gd name="connsiteY1" fmla="*/ 10108 h 57150"/>
                <a:gd name="connsiteX2" fmla="*/ 10108 w 57150"/>
                <a:gd name="connsiteY2" fmla="*/ 46938 h 57150"/>
                <a:gd name="connsiteX3" fmla="*/ 46938 w 57150"/>
                <a:gd name="connsiteY3" fmla="*/ 52018 h 57150"/>
                <a:gd name="connsiteX4" fmla="*/ 52018 w 57150"/>
                <a:gd name="connsiteY4" fmla="*/ 151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DEBFA9C-2CB4-4E0F-B472-5DDCA3D5FCCC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4206989" y="3199079"/>
              <a:ext cx="43422" cy="44354"/>
            </a:xfrm>
            <a:custGeom>
              <a:avLst/>
              <a:gdLst>
                <a:gd name="connsiteX0" fmla="*/ 40752 w 44450"/>
                <a:gd name="connsiteY0" fmla="*/ 12812 h 44450"/>
                <a:gd name="connsiteX1" fmla="*/ 12812 w 44450"/>
                <a:gd name="connsiteY1" fmla="*/ 9002 h 44450"/>
                <a:gd name="connsiteX2" fmla="*/ 9002 w 44450"/>
                <a:gd name="connsiteY2" fmla="*/ 36942 h 44450"/>
                <a:gd name="connsiteX3" fmla="*/ 36942 w 44450"/>
                <a:gd name="connsiteY3" fmla="*/ 40752 h 44450"/>
                <a:gd name="connsiteX4" fmla="*/ 40752 w 44450"/>
                <a:gd name="connsiteY4" fmla="*/ 1281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4402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1D5D223C-5D69-4CDC-B960-2044F39DE16F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4280123" y="3163596"/>
              <a:ext cx="38851" cy="37701"/>
            </a:xfrm>
            <a:custGeom>
              <a:avLst/>
              <a:gdLst>
                <a:gd name="connsiteX0" fmla="*/ 32617 w 38100"/>
                <a:gd name="connsiteY0" fmla="*/ 11027 h 38100"/>
                <a:gd name="connsiteX1" fmla="*/ 11027 w 38100"/>
                <a:gd name="connsiteY1" fmla="*/ 7852 h 38100"/>
                <a:gd name="connsiteX2" fmla="*/ 7852 w 38100"/>
                <a:gd name="connsiteY2" fmla="*/ 29442 h 38100"/>
                <a:gd name="connsiteX3" fmla="*/ 29442 w 38100"/>
                <a:gd name="connsiteY3" fmla="*/ 32617 h 38100"/>
                <a:gd name="connsiteX4" fmla="*/ 32617 w 38100"/>
                <a:gd name="connsiteY4" fmla="*/ 1102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617" y="11027"/>
                  </a:moveTo>
                  <a:cubicBezTo>
                    <a:pt x="27538" y="4042"/>
                    <a:pt x="18013" y="2772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7"/>
                    <a:pt x="38332" y="17377"/>
                    <a:pt x="32617" y="110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608D5665-A209-4D00-B3B8-438FFCB0FB7A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3882460" y="3196862"/>
              <a:ext cx="59421" cy="57660"/>
            </a:xfrm>
            <a:custGeom>
              <a:avLst/>
              <a:gdLst>
                <a:gd name="connsiteX0" fmla="*/ 52018 w 57150"/>
                <a:gd name="connsiteY0" fmla="*/ 15188 h 57150"/>
                <a:gd name="connsiteX1" fmla="*/ 15188 w 57150"/>
                <a:gd name="connsiteY1" fmla="*/ 10108 h 57150"/>
                <a:gd name="connsiteX2" fmla="*/ 10108 w 57150"/>
                <a:gd name="connsiteY2" fmla="*/ 46938 h 57150"/>
                <a:gd name="connsiteX3" fmla="*/ 46938 w 57150"/>
                <a:gd name="connsiteY3" fmla="*/ 52018 h 57150"/>
                <a:gd name="connsiteX4" fmla="*/ 52018 w 57150"/>
                <a:gd name="connsiteY4" fmla="*/ 151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D56EB0B-B45A-4D77-A6FB-DCB2FC2C09D0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3907599" y="3270044"/>
              <a:ext cx="77704" cy="77619"/>
            </a:xfrm>
            <a:custGeom>
              <a:avLst/>
              <a:gdLst>
                <a:gd name="connsiteX0" fmla="*/ 67512 w 76200"/>
                <a:gd name="connsiteY0" fmla="*/ 18617 h 76200"/>
                <a:gd name="connsiteX1" fmla="*/ 18617 w 76200"/>
                <a:gd name="connsiteY1" fmla="*/ 11632 h 76200"/>
                <a:gd name="connsiteX2" fmla="*/ 11632 w 76200"/>
                <a:gd name="connsiteY2" fmla="*/ 60527 h 76200"/>
                <a:gd name="connsiteX3" fmla="*/ 60527 w 76200"/>
                <a:gd name="connsiteY3" fmla="*/ 67512 h 76200"/>
                <a:gd name="connsiteX4" fmla="*/ 67512 w 76200"/>
                <a:gd name="connsiteY4" fmla="*/ 18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ABE00E17-FA36-4B61-A66F-0A3C0B4C0ABA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3816182" y="3365405"/>
              <a:ext cx="75420" cy="75401"/>
            </a:xfrm>
            <a:custGeom>
              <a:avLst/>
              <a:gdLst>
                <a:gd name="connsiteX0" fmla="*/ 67512 w 76200"/>
                <a:gd name="connsiteY0" fmla="*/ 18617 h 76200"/>
                <a:gd name="connsiteX1" fmla="*/ 18617 w 76200"/>
                <a:gd name="connsiteY1" fmla="*/ 11632 h 76200"/>
                <a:gd name="connsiteX2" fmla="*/ 11632 w 76200"/>
                <a:gd name="connsiteY2" fmla="*/ 60527 h 76200"/>
                <a:gd name="connsiteX3" fmla="*/ 60527 w 76200"/>
                <a:gd name="connsiteY3" fmla="*/ 67512 h 76200"/>
                <a:gd name="connsiteX4" fmla="*/ 67512 w 76200"/>
                <a:gd name="connsiteY4" fmla="*/ 18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1B296882-6A1C-4AB3-A0F9-1E07176546F9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3855035" y="3117025"/>
              <a:ext cx="52564" cy="51006"/>
            </a:xfrm>
            <a:custGeom>
              <a:avLst/>
              <a:gdLst>
                <a:gd name="connsiteX0" fmla="*/ 44979 w 50800"/>
                <a:gd name="connsiteY0" fmla="*/ 13864 h 50800"/>
                <a:gd name="connsiteX1" fmla="*/ 13864 w 50800"/>
                <a:gd name="connsiteY1" fmla="*/ 9419 h 50800"/>
                <a:gd name="connsiteX2" fmla="*/ 9419 w 50800"/>
                <a:gd name="connsiteY2" fmla="*/ 40534 h 50800"/>
                <a:gd name="connsiteX3" fmla="*/ 40534 w 50800"/>
                <a:gd name="connsiteY3" fmla="*/ 44979 h 50800"/>
                <a:gd name="connsiteX4" fmla="*/ 44979 w 50800"/>
                <a:gd name="connsiteY4" fmla="*/ 13864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800">
                  <a:moveTo>
                    <a:pt x="44979" y="13864"/>
                  </a:moveTo>
                  <a:cubicBezTo>
                    <a:pt x="37359" y="3704"/>
                    <a:pt x="23389" y="1799"/>
                    <a:pt x="13864" y="9419"/>
                  </a:cubicBezTo>
                  <a:cubicBezTo>
                    <a:pt x="3704" y="17039"/>
                    <a:pt x="1799" y="31009"/>
                    <a:pt x="9419" y="40534"/>
                  </a:cubicBezTo>
                  <a:cubicBezTo>
                    <a:pt x="17039" y="50694"/>
                    <a:pt x="31009" y="52599"/>
                    <a:pt x="40534" y="44979"/>
                  </a:cubicBezTo>
                  <a:cubicBezTo>
                    <a:pt x="50059" y="37994"/>
                    <a:pt x="51964" y="24024"/>
                    <a:pt x="44979" y="1386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F3337FA-9E18-4F91-B427-AFB11244C322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3813897" y="3021664"/>
              <a:ext cx="38851" cy="37701"/>
            </a:xfrm>
            <a:custGeom>
              <a:avLst/>
              <a:gdLst>
                <a:gd name="connsiteX0" fmla="*/ 33253 w 38100"/>
                <a:gd name="connsiteY0" fmla="*/ 11027 h 38100"/>
                <a:gd name="connsiteX1" fmla="*/ 11028 w 38100"/>
                <a:gd name="connsiteY1" fmla="*/ 7852 h 38100"/>
                <a:gd name="connsiteX2" fmla="*/ 7853 w 38100"/>
                <a:gd name="connsiteY2" fmla="*/ 30077 h 38100"/>
                <a:gd name="connsiteX3" fmla="*/ 30078 w 38100"/>
                <a:gd name="connsiteY3" fmla="*/ 33252 h 38100"/>
                <a:gd name="connsiteX4" fmla="*/ 33253 w 38100"/>
                <a:gd name="connsiteY4" fmla="*/ 1102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253" y="11027"/>
                  </a:moveTo>
                  <a:cubicBezTo>
                    <a:pt x="28172" y="4042"/>
                    <a:pt x="18012" y="2772"/>
                    <a:pt x="11028" y="7852"/>
                  </a:cubicBezTo>
                  <a:cubicBezTo>
                    <a:pt x="4042" y="12932"/>
                    <a:pt x="2772" y="23092"/>
                    <a:pt x="7853" y="30077"/>
                  </a:cubicBezTo>
                  <a:cubicBezTo>
                    <a:pt x="12933" y="37062"/>
                    <a:pt x="23092" y="38332"/>
                    <a:pt x="30078" y="33252"/>
                  </a:cubicBezTo>
                  <a:cubicBezTo>
                    <a:pt x="37062" y="28172"/>
                    <a:pt x="38967" y="18012"/>
                    <a:pt x="33253" y="110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C4B8375F-D735-46DB-8DF9-93B7A03D130A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727051" y="3367622"/>
              <a:ext cx="59421" cy="57660"/>
            </a:xfrm>
            <a:custGeom>
              <a:avLst/>
              <a:gdLst>
                <a:gd name="connsiteX0" fmla="*/ 52018 w 57150"/>
                <a:gd name="connsiteY0" fmla="*/ 15189 h 57150"/>
                <a:gd name="connsiteX1" fmla="*/ 15188 w 57150"/>
                <a:gd name="connsiteY1" fmla="*/ 10108 h 57150"/>
                <a:gd name="connsiteX2" fmla="*/ 10108 w 57150"/>
                <a:gd name="connsiteY2" fmla="*/ 46939 h 57150"/>
                <a:gd name="connsiteX3" fmla="*/ 46938 w 57150"/>
                <a:gd name="connsiteY3" fmla="*/ 52018 h 57150"/>
                <a:gd name="connsiteX4" fmla="*/ 52018 w 57150"/>
                <a:gd name="connsiteY4" fmla="*/ 1518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018" y="15189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9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4"/>
                    <a:pt x="60273" y="27253"/>
                    <a:pt x="52018" y="1518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5372572-E00F-4342-A764-4FA59E35F4C1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3660773" y="3387582"/>
              <a:ext cx="43424" cy="44354"/>
            </a:xfrm>
            <a:custGeom>
              <a:avLst/>
              <a:gdLst>
                <a:gd name="connsiteX0" fmla="*/ 36660 w 44450"/>
                <a:gd name="connsiteY0" fmla="*/ 11895 h 44450"/>
                <a:gd name="connsiteX1" fmla="*/ 11896 w 44450"/>
                <a:gd name="connsiteY1" fmla="*/ 8086 h 44450"/>
                <a:gd name="connsiteX2" fmla="*/ 8085 w 44450"/>
                <a:gd name="connsiteY2" fmla="*/ 32850 h 44450"/>
                <a:gd name="connsiteX3" fmla="*/ 32850 w 44450"/>
                <a:gd name="connsiteY3" fmla="*/ 36661 h 44450"/>
                <a:gd name="connsiteX4" fmla="*/ 36660 w 44450"/>
                <a:gd name="connsiteY4" fmla="*/ 11895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36660" y="11895"/>
                  </a:moveTo>
                  <a:cubicBezTo>
                    <a:pt x="30946" y="4275"/>
                    <a:pt x="19516" y="2370"/>
                    <a:pt x="11896" y="8086"/>
                  </a:cubicBezTo>
                  <a:cubicBezTo>
                    <a:pt x="4275" y="13800"/>
                    <a:pt x="2371" y="25231"/>
                    <a:pt x="8085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0471" y="30945"/>
                    <a:pt x="42375" y="19516"/>
                    <a:pt x="36660" y="118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BDD1B977-5E24-42BD-9D43-4336E8C78509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3585355" y="3398669"/>
              <a:ext cx="45708" cy="44354"/>
            </a:xfrm>
            <a:custGeom>
              <a:avLst/>
              <a:gdLst>
                <a:gd name="connsiteX0" fmla="*/ 36661 w 44450"/>
                <a:gd name="connsiteY0" fmla="*/ 11895 h 44450"/>
                <a:gd name="connsiteX1" fmla="*/ 11895 w 44450"/>
                <a:gd name="connsiteY1" fmla="*/ 8086 h 44450"/>
                <a:gd name="connsiteX2" fmla="*/ 8086 w 44450"/>
                <a:gd name="connsiteY2" fmla="*/ 32850 h 44450"/>
                <a:gd name="connsiteX3" fmla="*/ 32850 w 44450"/>
                <a:gd name="connsiteY3" fmla="*/ 36661 h 44450"/>
                <a:gd name="connsiteX4" fmla="*/ 36661 w 44450"/>
                <a:gd name="connsiteY4" fmla="*/ 11895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36661" y="11895"/>
                  </a:moveTo>
                  <a:cubicBezTo>
                    <a:pt x="30945" y="4275"/>
                    <a:pt x="19516" y="2370"/>
                    <a:pt x="11895" y="8086"/>
                  </a:cubicBezTo>
                  <a:cubicBezTo>
                    <a:pt x="4275" y="13800"/>
                    <a:pt x="2370" y="25230"/>
                    <a:pt x="8086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1105" y="30945"/>
                    <a:pt x="42375" y="19516"/>
                    <a:pt x="36661" y="118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F40B87D-B6EA-479B-A908-E63F801147BB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3489368" y="3416411"/>
              <a:ext cx="45708" cy="44354"/>
            </a:xfrm>
            <a:custGeom>
              <a:avLst/>
              <a:gdLst>
                <a:gd name="connsiteX0" fmla="*/ 36660 w 44450"/>
                <a:gd name="connsiteY0" fmla="*/ 11896 h 44450"/>
                <a:gd name="connsiteX1" fmla="*/ 11895 w 44450"/>
                <a:gd name="connsiteY1" fmla="*/ 8085 h 44450"/>
                <a:gd name="connsiteX2" fmla="*/ 8085 w 44450"/>
                <a:gd name="connsiteY2" fmla="*/ 32850 h 44450"/>
                <a:gd name="connsiteX3" fmla="*/ 32851 w 44450"/>
                <a:gd name="connsiteY3" fmla="*/ 36660 h 44450"/>
                <a:gd name="connsiteX4" fmla="*/ 36660 w 44450"/>
                <a:gd name="connsiteY4" fmla="*/ 11896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44450">
                  <a:moveTo>
                    <a:pt x="36660" y="11896"/>
                  </a:moveTo>
                  <a:cubicBezTo>
                    <a:pt x="30945" y="4275"/>
                    <a:pt x="19515" y="2371"/>
                    <a:pt x="11895" y="8085"/>
                  </a:cubicBezTo>
                  <a:cubicBezTo>
                    <a:pt x="4276" y="13800"/>
                    <a:pt x="2370" y="25230"/>
                    <a:pt x="8085" y="32850"/>
                  </a:cubicBezTo>
                  <a:cubicBezTo>
                    <a:pt x="13801" y="40471"/>
                    <a:pt x="25231" y="42375"/>
                    <a:pt x="32851" y="36660"/>
                  </a:cubicBezTo>
                  <a:cubicBezTo>
                    <a:pt x="41106" y="30946"/>
                    <a:pt x="43010" y="19515"/>
                    <a:pt x="36660" y="118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</p:grp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06CF96EB-FEAD-412F-B634-2A01E50FC46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1588" y="6354763"/>
            <a:ext cx="12193588" cy="511175"/>
          </a:xfrm>
          <a:custGeom>
            <a:avLst/>
            <a:gdLst>
              <a:gd name="connsiteX0" fmla="*/ 3175 w 12198350"/>
              <a:gd name="connsiteY0" fmla="*/ 3175 h 1758950"/>
              <a:gd name="connsiteX1" fmla="*/ 12195175 w 12198350"/>
              <a:gd name="connsiteY1" fmla="*/ 3175 h 1758950"/>
              <a:gd name="connsiteX2" fmla="*/ 12195175 w 12198350"/>
              <a:gd name="connsiteY2" fmla="*/ 1755775 h 1758950"/>
              <a:gd name="connsiteX3" fmla="*/ 3175 w 12198350"/>
              <a:gd name="connsiteY3" fmla="*/ 1755775 h 175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1758950">
                <a:moveTo>
                  <a:pt x="3175" y="3175"/>
                </a:moveTo>
                <a:lnTo>
                  <a:pt x="12195175" y="3175"/>
                </a:lnTo>
                <a:lnTo>
                  <a:pt x="12195175" y="1755775"/>
                </a:lnTo>
                <a:lnTo>
                  <a:pt x="3175" y="1755775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1015" noProof="1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2FC69AAD-41EA-4EA1-9F4E-795D6476B7B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038" y="4986338"/>
            <a:ext cx="963612" cy="1587500"/>
          </a:xfrm>
          <a:custGeom>
            <a:avLst/>
            <a:gdLst>
              <a:gd name="connsiteX0" fmla="*/ 1257618 w 2178050"/>
              <a:gd name="connsiteY0" fmla="*/ 1235392 h 3308350"/>
              <a:gd name="connsiteX1" fmla="*/ 1251903 w 2178050"/>
              <a:gd name="connsiteY1" fmla="*/ 1276032 h 3308350"/>
              <a:gd name="connsiteX2" fmla="*/ 1243648 w 2178050"/>
              <a:gd name="connsiteY2" fmla="*/ 1229042 h 3308350"/>
              <a:gd name="connsiteX3" fmla="*/ 1247458 w 2178050"/>
              <a:gd name="connsiteY3" fmla="*/ 1194753 h 3308350"/>
              <a:gd name="connsiteX4" fmla="*/ 1251903 w 2178050"/>
              <a:gd name="connsiteY4" fmla="*/ 1183322 h 3308350"/>
              <a:gd name="connsiteX5" fmla="*/ 1257618 w 2178050"/>
              <a:gd name="connsiteY5" fmla="*/ 1235392 h 3308350"/>
              <a:gd name="connsiteX6" fmla="*/ 1257618 w 2178050"/>
              <a:gd name="connsiteY6" fmla="*/ 1235392 h 3308350"/>
              <a:gd name="connsiteX7" fmla="*/ 1725612 w 2178050"/>
              <a:gd name="connsiteY7" fmla="*/ 1148397 h 3308350"/>
              <a:gd name="connsiteX8" fmla="*/ 1725612 w 2178050"/>
              <a:gd name="connsiteY8" fmla="*/ 1148397 h 3308350"/>
              <a:gd name="connsiteX9" fmla="*/ 2112963 w 2178050"/>
              <a:gd name="connsiteY9" fmla="*/ 1411922 h 3308350"/>
              <a:gd name="connsiteX10" fmla="*/ 1594168 w 2178050"/>
              <a:gd name="connsiteY10" fmla="*/ 1082357 h 3308350"/>
              <a:gd name="connsiteX11" fmla="*/ 1410018 w 2178050"/>
              <a:gd name="connsiteY11" fmla="*/ 1016317 h 3308350"/>
              <a:gd name="connsiteX12" fmla="*/ 1381443 w 2178050"/>
              <a:gd name="connsiteY12" fmla="*/ 1001077 h 3308350"/>
              <a:gd name="connsiteX13" fmla="*/ 1382078 w 2178050"/>
              <a:gd name="connsiteY13" fmla="*/ 998538 h 3308350"/>
              <a:gd name="connsiteX14" fmla="*/ 1378903 w 2178050"/>
              <a:gd name="connsiteY14" fmla="*/ 999807 h 3308350"/>
              <a:gd name="connsiteX15" fmla="*/ 1304608 w 2178050"/>
              <a:gd name="connsiteY15" fmla="*/ 967422 h 3308350"/>
              <a:gd name="connsiteX16" fmla="*/ 1514158 w 2178050"/>
              <a:gd name="connsiteY16" fmla="*/ 1009332 h 3308350"/>
              <a:gd name="connsiteX17" fmla="*/ 1335088 w 2178050"/>
              <a:gd name="connsiteY17" fmla="*/ 910272 h 3308350"/>
              <a:gd name="connsiteX18" fmla="*/ 1528128 w 2178050"/>
              <a:gd name="connsiteY18" fmla="*/ 978852 h 3308350"/>
              <a:gd name="connsiteX19" fmla="*/ 1413828 w 2178050"/>
              <a:gd name="connsiteY19" fmla="*/ 874713 h 3308350"/>
              <a:gd name="connsiteX20" fmla="*/ 1574483 w 2178050"/>
              <a:gd name="connsiteY20" fmla="*/ 949007 h 3308350"/>
              <a:gd name="connsiteX21" fmla="*/ 1465898 w 2178050"/>
              <a:gd name="connsiteY21" fmla="*/ 846772 h 3308350"/>
              <a:gd name="connsiteX22" fmla="*/ 1641793 w 2178050"/>
              <a:gd name="connsiteY22" fmla="*/ 937577 h 3308350"/>
              <a:gd name="connsiteX23" fmla="*/ 1474788 w 2178050"/>
              <a:gd name="connsiteY23" fmla="*/ 810577 h 3308350"/>
              <a:gd name="connsiteX24" fmla="*/ 1650048 w 2178050"/>
              <a:gd name="connsiteY24" fmla="*/ 893127 h 3308350"/>
              <a:gd name="connsiteX25" fmla="*/ 1544003 w 2178050"/>
              <a:gd name="connsiteY25" fmla="*/ 801688 h 3308350"/>
              <a:gd name="connsiteX26" fmla="*/ 1683068 w 2178050"/>
              <a:gd name="connsiteY26" fmla="*/ 874077 h 3308350"/>
              <a:gd name="connsiteX27" fmla="*/ 1578928 w 2178050"/>
              <a:gd name="connsiteY27" fmla="*/ 782002 h 3308350"/>
              <a:gd name="connsiteX28" fmla="*/ 1719262 w 2178050"/>
              <a:gd name="connsiteY28" fmla="*/ 841692 h 3308350"/>
              <a:gd name="connsiteX29" fmla="*/ 1590993 w 2178050"/>
              <a:gd name="connsiteY29" fmla="*/ 736917 h 3308350"/>
              <a:gd name="connsiteX30" fmla="*/ 1803083 w 2178050"/>
              <a:gd name="connsiteY30" fmla="*/ 846138 h 3308350"/>
              <a:gd name="connsiteX31" fmla="*/ 1651318 w 2178050"/>
              <a:gd name="connsiteY31" fmla="*/ 714057 h 3308350"/>
              <a:gd name="connsiteX32" fmla="*/ 1852612 w 2178050"/>
              <a:gd name="connsiteY32" fmla="*/ 796607 h 3308350"/>
              <a:gd name="connsiteX33" fmla="*/ 1680528 w 2178050"/>
              <a:gd name="connsiteY33" fmla="*/ 660717 h 3308350"/>
              <a:gd name="connsiteX34" fmla="*/ 1952943 w 2178050"/>
              <a:gd name="connsiteY34" fmla="*/ 791527 h 3308350"/>
              <a:gd name="connsiteX35" fmla="*/ 1752918 w 2178050"/>
              <a:gd name="connsiteY35" fmla="*/ 627697 h 3308350"/>
              <a:gd name="connsiteX36" fmla="*/ 2010728 w 2178050"/>
              <a:gd name="connsiteY36" fmla="*/ 770572 h 3308350"/>
              <a:gd name="connsiteX37" fmla="*/ 1812608 w 2178050"/>
              <a:gd name="connsiteY37" fmla="*/ 602297 h 3308350"/>
              <a:gd name="connsiteX38" fmla="*/ 2093278 w 2178050"/>
              <a:gd name="connsiteY38" fmla="*/ 757872 h 3308350"/>
              <a:gd name="connsiteX39" fmla="*/ 1910398 w 2178050"/>
              <a:gd name="connsiteY39" fmla="*/ 598488 h 3308350"/>
              <a:gd name="connsiteX40" fmla="*/ 2174558 w 2178050"/>
              <a:gd name="connsiteY40" fmla="*/ 752157 h 3308350"/>
              <a:gd name="connsiteX41" fmla="*/ 1767523 w 2178050"/>
              <a:gd name="connsiteY41" fmla="*/ 523557 h 3308350"/>
              <a:gd name="connsiteX42" fmla="*/ 1281748 w 2178050"/>
              <a:gd name="connsiteY42" fmla="*/ 853122 h 3308350"/>
              <a:gd name="connsiteX43" fmla="*/ 1124268 w 2178050"/>
              <a:gd name="connsiteY43" fmla="*/ 33338 h 3308350"/>
              <a:gd name="connsiteX44" fmla="*/ 1278573 w 2178050"/>
              <a:gd name="connsiteY44" fmla="*/ 601027 h 3308350"/>
              <a:gd name="connsiteX45" fmla="*/ 1215708 w 2178050"/>
              <a:gd name="connsiteY45" fmla="*/ 269557 h 3308350"/>
              <a:gd name="connsiteX46" fmla="*/ 959803 w 2178050"/>
              <a:gd name="connsiteY46" fmla="*/ 4763 h 3308350"/>
              <a:gd name="connsiteX47" fmla="*/ 1130618 w 2178050"/>
              <a:gd name="connsiteY47" fmla="*/ 186372 h 3308350"/>
              <a:gd name="connsiteX48" fmla="*/ 989647 w 2178050"/>
              <a:gd name="connsiteY48" fmla="*/ 82867 h 3308350"/>
              <a:gd name="connsiteX49" fmla="*/ 1169353 w 2178050"/>
              <a:gd name="connsiteY49" fmla="*/ 278447 h 3308350"/>
              <a:gd name="connsiteX50" fmla="*/ 1014413 w 2178050"/>
              <a:gd name="connsiteY50" fmla="*/ 165417 h 3308350"/>
              <a:gd name="connsiteX51" fmla="*/ 1145858 w 2178050"/>
              <a:gd name="connsiteY51" fmla="*/ 327342 h 3308350"/>
              <a:gd name="connsiteX52" fmla="*/ 1020763 w 2178050"/>
              <a:gd name="connsiteY52" fmla="*/ 228917 h 3308350"/>
              <a:gd name="connsiteX53" fmla="*/ 1172528 w 2178050"/>
              <a:gd name="connsiteY53" fmla="*/ 432752 h 3308350"/>
              <a:gd name="connsiteX54" fmla="*/ 1001078 w 2178050"/>
              <a:gd name="connsiteY54" fmla="*/ 339407 h 3308350"/>
              <a:gd name="connsiteX55" fmla="*/ 1183323 w 2178050"/>
              <a:gd name="connsiteY55" fmla="*/ 524827 h 3308350"/>
              <a:gd name="connsiteX56" fmla="*/ 989647 w 2178050"/>
              <a:gd name="connsiteY56" fmla="*/ 397192 h 3308350"/>
              <a:gd name="connsiteX57" fmla="*/ 1189673 w 2178050"/>
              <a:gd name="connsiteY57" fmla="*/ 590232 h 3308350"/>
              <a:gd name="connsiteX58" fmla="*/ 973138 w 2178050"/>
              <a:gd name="connsiteY58" fmla="*/ 453072 h 3308350"/>
              <a:gd name="connsiteX59" fmla="*/ 1156653 w 2178050"/>
              <a:gd name="connsiteY59" fmla="*/ 621982 h 3308350"/>
              <a:gd name="connsiteX60" fmla="*/ 995363 w 2178050"/>
              <a:gd name="connsiteY60" fmla="*/ 521017 h 3308350"/>
              <a:gd name="connsiteX61" fmla="*/ 1154748 w 2178050"/>
              <a:gd name="connsiteY61" fmla="*/ 663257 h 3308350"/>
              <a:gd name="connsiteX62" fmla="*/ 1000443 w 2178050"/>
              <a:gd name="connsiteY62" fmla="*/ 547688 h 3308350"/>
              <a:gd name="connsiteX63" fmla="*/ 1177608 w 2178050"/>
              <a:gd name="connsiteY63" fmla="*/ 731202 h 3308350"/>
              <a:gd name="connsiteX64" fmla="*/ 971233 w 2178050"/>
              <a:gd name="connsiteY64" fmla="*/ 552767 h 3308350"/>
              <a:gd name="connsiteX65" fmla="*/ 1135063 w 2178050"/>
              <a:gd name="connsiteY65" fmla="*/ 754697 h 3308350"/>
              <a:gd name="connsiteX66" fmla="*/ 997903 w 2178050"/>
              <a:gd name="connsiteY66" fmla="*/ 638492 h 3308350"/>
              <a:gd name="connsiteX67" fmla="*/ 1147763 w 2178050"/>
              <a:gd name="connsiteY67" fmla="*/ 816927 h 3308350"/>
              <a:gd name="connsiteX68" fmla="*/ 999172 w 2178050"/>
              <a:gd name="connsiteY68" fmla="*/ 689292 h 3308350"/>
              <a:gd name="connsiteX69" fmla="*/ 1199833 w 2178050"/>
              <a:gd name="connsiteY69" fmla="*/ 913447 h 3308350"/>
              <a:gd name="connsiteX70" fmla="*/ 978218 w 2178050"/>
              <a:gd name="connsiteY70" fmla="*/ 716597 h 3308350"/>
              <a:gd name="connsiteX71" fmla="*/ 1096963 w 2178050"/>
              <a:gd name="connsiteY71" fmla="*/ 847407 h 3308350"/>
              <a:gd name="connsiteX72" fmla="*/ 1063308 w 2178050"/>
              <a:gd name="connsiteY72" fmla="*/ 840422 h 3308350"/>
              <a:gd name="connsiteX73" fmla="*/ 1065213 w 2178050"/>
              <a:gd name="connsiteY73" fmla="*/ 846772 h 3308350"/>
              <a:gd name="connsiteX74" fmla="*/ 1037908 w 2178050"/>
              <a:gd name="connsiteY74" fmla="*/ 823277 h 3308350"/>
              <a:gd name="connsiteX75" fmla="*/ 735648 w 2178050"/>
              <a:gd name="connsiteY75" fmla="*/ 516572 h 3308350"/>
              <a:gd name="connsiteX76" fmla="*/ 295593 w 2178050"/>
              <a:gd name="connsiteY76" fmla="*/ 397192 h 3308350"/>
              <a:gd name="connsiteX77" fmla="*/ 596583 w 2178050"/>
              <a:gd name="connsiteY77" fmla="*/ 466407 h 3308350"/>
              <a:gd name="connsiteX78" fmla="*/ 368618 w 2178050"/>
              <a:gd name="connsiteY78" fmla="*/ 447992 h 3308350"/>
              <a:gd name="connsiteX79" fmla="*/ 685483 w 2178050"/>
              <a:gd name="connsiteY79" fmla="*/ 524827 h 3308350"/>
              <a:gd name="connsiteX80" fmla="*/ 437833 w 2178050"/>
              <a:gd name="connsiteY80" fmla="*/ 490538 h 3308350"/>
              <a:gd name="connsiteX81" fmla="*/ 718503 w 2178050"/>
              <a:gd name="connsiteY81" fmla="*/ 570547 h 3308350"/>
              <a:gd name="connsiteX82" fmla="*/ 536893 w 2178050"/>
              <a:gd name="connsiteY82" fmla="*/ 550227 h 3308350"/>
              <a:gd name="connsiteX83" fmla="*/ 800418 w 2178050"/>
              <a:gd name="connsiteY83" fmla="*/ 635317 h 3308350"/>
              <a:gd name="connsiteX84" fmla="*/ 644843 w 2178050"/>
              <a:gd name="connsiteY84" fmla="*/ 635317 h 3308350"/>
              <a:gd name="connsiteX85" fmla="*/ 871538 w 2178050"/>
              <a:gd name="connsiteY85" fmla="*/ 704532 h 3308350"/>
              <a:gd name="connsiteX86" fmla="*/ 673418 w 2178050"/>
              <a:gd name="connsiteY86" fmla="*/ 684847 h 3308350"/>
              <a:gd name="connsiteX87" fmla="*/ 902018 w 2178050"/>
              <a:gd name="connsiteY87" fmla="*/ 755967 h 3308350"/>
              <a:gd name="connsiteX88" fmla="*/ 696913 w 2178050"/>
              <a:gd name="connsiteY88" fmla="*/ 735013 h 3308350"/>
              <a:gd name="connsiteX89" fmla="*/ 895668 w 2178050"/>
              <a:gd name="connsiteY89" fmla="*/ 792797 h 3308350"/>
              <a:gd name="connsiteX90" fmla="*/ 749618 w 2178050"/>
              <a:gd name="connsiteY90" fmla="*/ 785813 h 3308350"/>
              <a:gd name="connsiteX91" fmla="*/ 922338 w 2178050"/>
              <a:gd name="connsiteY91" fmla="*/ 832802 h 3308350"/>
              <a:gd name="connsiteX92" fmla="*/ 770572 w 2178050"/>
              <a:gd name="connsiteY92" fmla="*/ 805497 h 3308350"/>
              <a:gd name="connsiteX93" fmla="*/ 983297 w 2178050"/>
              <a:gd name="connsiteY93" fmla="*/ 878522 h 3308350"/>
              <a:gd name="connsiteX94" fmla="*/ 750253 w 2178050"/>
              <a:gd name="connsiteY94" fmla="*/ 822007 h 3308350"/>
              <a:gd name="connsiteX95" fmla="*/ 966153 w 2178050"/>
              <a:gd name="connsiteY95" fmla="*/ 912177 h 3308350"/>
              <a:gd name="connsiteX96" fmla="*/ 825818 w 2178050"/>
              <a:gd name="connsiteY96" fmla="*/ 873442 h 3308350"/>
              <a:gd name="connsiteX97" fmla="*/ 928688 w 2178050"/>
              <a:gd name="connsiteY97" fmla="*/ 911542 h 3308350"/>
              <a:gd name="connsiteX98" fmla="*/ 373698 w 2178050"/>
              <a:gd name="connsiteY98" fmla="*/ 943292 h 3308350"/>
              <a:gd name="connsiteX99" fmla="*/ 4763 w 2178050"/>
              <a:gd name="connsiteY99" fmla="*/ 1238567 h 3308350"/>
              <a:gd name="connsiteX100" fmla="*/ 236538 w 2178050"/>
              <a:gd name="connsiteY100" fmla="*/ 1043622 h 3308350"/>
              <a:gd name="connsiteX101" fmla="*/ 65087 w 2178050"/>
              <a:gd name="connsiteY101" fmla="*/ 1257617 h 3308350"/>
              <a:gd name="connsiteX102" fmla="*/ 327978 w 2178050"/>
              <a:gd name="connsiteY102" fmla="*/ 1020763 h 3308350"/>
              <a:gd name="connsiteX103" fmla="*/ 143828 w 2178050"/>
              <a:gd name="connsiteY103" fmla="*/ 1228407 h 3308350"/>
              <a:gd name="connsiteX104" fmla="*/ 387033 w 2178050"/>
              <a:gd name="connsiteY104" fmla="*/ 1024572 h 3308350"/>
              <a:gd name="connsiteX105" fmla="*/ 193992 w 2178050"/>
              <a:gd name="connsiteY105" fmla="*/ 1239203 h 3308350"/>
              <a:gd name="connsiteX106" fmla="*/ 478473 w 2178050"/>
              <a:gd name="connsiteY106" fmla="*/ 1019492 h 3308350"/>
              <a:gd name="connsiteX107" fmla="*/ 333693 w 2178050"/>
              <a:gd name="connsiteY107" fmla="*/ 1205547 h 3308350"/>
              <a:gd name="connsiteX108" fmla="*/ 581978 w 2178050"/>
              <a:gd name="connsiteY108" fmla="*/ 1006157 h 3308350"/>
              <a:gd name="connsiteX109" fmla="*/ 401002 w 2178050"/>
              <a:gd name="connsiteY109" fmla="*/ 1203642 h 3308350"/>
              <a:gd name="connsiteX110" fmla="*/ 685483 w 2178050"/>
              <a:gd name="connsiteY110" fmla="*/ 968692 h 3308350"/>
              <a:gd name="connsiteX111" fmla="*/ 465773 w 2178050"/>
              <a:gd name="connsiteY111" fmla="*/ 1198563 h 3308350"/>
              <a:gd name="connsiteX112" fmla="*/ 713423 w 2178050"/>
              <a:gd name="connsiteY112" fmla="*/ 999172 h 3308350"/>
              <a:gd name="connsiteX113" fmla="*/ 541973 w 2178050"/>
              <a:gd name="connsiteY113" fmla="*/ 1188403 h 3308350"/>
              <a:gd name="connsiteX114" fmla="*/ 764222 w 2178050"/>
              <a:gd name="connsiteY114" fmla="*/ 1004252 h 3308350"/>
              <a:gd name="connsiteX115" fmla="*/ 571183 w 2178050"/>
              <a:gd name="connsiteY115" fmla="*/ 1184592 h 3308350"/>
              <a:gd name="connsiteX116" fmla="*/ 840422 w 2178050"/>
              <a:gd name="connsiteY116" fmla="*/ 983932 h 3308350"/>
              <a:gd name="connsiteX117" fmla="*/ 573088 w 2178050"/>
              <a:gd name="connsiteY117" fmla="*/ 1213167 h 3308350"/>
              <a:gd name="connsiteX118" fmla="*/ 859472 w 2178050"/>
              <a:gd name="connsiteY118" fmla="*/ 1022032 h 3308350"/>
              <a:gd name="connsiteX119" fmla="*/ 687388 w 2178050"/>
              <a:gd name="connsiteY119" fmla="*/ 1156653 h 3308350"/>
              <a:gd name="connsiteX120" fmla="*/ 924243 w 2178050"/>
              <a:gd name="connsiteY120" fmla="*/ 1012507 h 3308350"/>
              <a:gd name="connsiteX121" fmla="*/ 924878 w 2178050"/>
              <a:gd name="connsiteY121" fmla="*/ 1012507 h 3308350"/>
              <a:gd name="connsiteX122" fmla="*/ 715963 w 2178050"/>
              <a:gd name="connsiteY122" fmla="*/ 1184592 h 3308350"/>
              <a:gd name="connsiteX123" fmla="*/ 946468 w 2178050"/>
              <a:gd name="connsiteY123" fmla="*/ 1023302 h 3308350"/>
              <a:gd name="connsiteX124" fmla="*/ 953453 w 2178050"/>
              <a:gd name="connsiteY124" fmla="*/ 1027113 h 3308350"/>
              <a:gd name="connsiteX125" fmla="*/ 783908 w 2178050"/>
              <a:gd name="connsiteY125" fmla="*/ 1163638 h 3308350"/>
              <a:gd name="connsiteX126" fmla="*/ 584518 w 2178050"/>
              <a:gd name="connsiteY126" fmla="*/ 1294447 h 3308350"/>
              <a:gd name="connsiteX127" fmla="*/ 411163 w 2178050"/>
              <a:gd name="connsiteY127" fmla="*/ 1697038 h 3308350"/>
              <a:gd name="connsiteX128" fmla="*/ 521018 w 2178050"/>
              <a:gd name="connsiteY128" fmla="*/ 1433513 h 3308350"/>
              <a:gd name="connsiteX129" fmla="*/ 474663 w 2178050"/>
              <a:gd name="connsiteY129" fmla="*/ 1637347 h 3308350"/>
              <a:gd name="connsiteX130" fmla="*/ 595313 w 2178050"/>
              <a:gd name="connsiteY130" fmla="*/ 1361122 h 3308350"/>
              <a:gd name="connsiteX131" fmla="*/ 543243 w 2178050"/>
              <a:gd name="connsiteY131" fmla="*/ 1580197 h 3308350"/>
              <a:gd name="connsiteX132" fmla="*/ 654368 w 2178050"/>
              <a:gd name="connsiteY132" fmla="*/ 1326197 h 3308350"/>
              <a:gd name="connsiteX133" fmla="*/ 597853 w 2178050"/>
              <a:gd name="connsiteY133" fmla="*/ 1545272 h 3308350"/>
              <a:gd name="connsiteX134" fmla="*/ 726123 w 2178050"/>
              <a:gd name="connsiteY134" fmla="*/ 1284922 h 3308350"/>
              <a:gd name="connsiteX135" fmla="*/ 674688 w 2178050"/>
              <a:gd name="connsiteY135" fmla="*/ 1470977 h 3308350"/>
              <a:gd name="connsiteX136" fmla="*/ 777558 w 2178050"/>
              <a:gd name="connsiteY136" fmla="*/ 1284288 h 3308350"/>
              <a:gd name="connsiteX137" fmla="*/ 735648 w 2178050"/>
              <a:gd name="connsiteY137" fmla="*/ 1434147 h 3308350"/>
              <a:gd name="connsiteX138" fmla="*/ 695643 w 2178050"/>
              <a:gd name="connsiteY138" fmla="*/ 1785938 h 3308350"/>
              <a:gd name="connsiteX139" fmla="*/ 737553 w 2178050"/>
              <a:gd name="connsiteY139" fmla="*/ 1501458 h 3308350"/>
              <a:gd name="connsiteX140" fmla="*/ 740728 w 2178050"/>
              <a:gd name="connsiteY140" fmla="*/ 1723072 h 3308350"/>
              <a:gd name="connsiteX141" fmla="*/ 788988 w 2178050"/>
              <a:gd name="connsiteY141" fmla="*/ 1423988 h 3308350"/>
              <a:gd name="connsiteX142" fmla="*/ 778193 w 2178050"/>
              <a:gd name="connsiteY142" fmla="*/ 1662113 h 3308350"/>
              <a:gd name="connsiteX143" fmla="*/ 832803 w 2178050"/>
              <a:gd name="connsiteY143" fmla="*/ 1399222 h 3308350"/>
              <a:gd name="connsiteX144" fmla="*/ 829628 w 2178050"/>
              <a:gd name="connsiteY144" fmla="*/ 1574483 h 3308350"/>
              <a:gd name="connsiteX145" fmla="*/ 891858 w 2178050"/>
              <a:gd name="connsiteY145" fmla="*/ 1329372 h 3308350"/>
              <a:gd name="connsiteX146" fmla="*/ 907097 w 2178050"/>
              <a:gd name="connsiteY146" fmla="*/ 1482408 h 3308350"/>
              <a:gd name="connsiteX147" fmla="*/ 956628 w 2178050"/>
              <a:gd name="connsiteY147" fmla="*/ 1270953 h 3308350"/>
              <a:gd name="connsiteX148" fmla="*/ 955993 w 2178050"/>
              <a:gd name="connsiteY148" fmla="*/ 1462722 h 3308350"/>
              <a:gd name="connsiteX149" fmla="*/ 1007428 w 2178050"/>
              <a:gd name="connsiteY149" fmla="*/ 1249997 h 3308350"/>
              <a:gd name="connsiteX150" fmla="*/ 1005522 w 2178050"/>
              <a:gd name="connsiteY150" fmla="*/ 1448117 h 3308350"/>
              <a:gd name="connsiteX151" fmla="*/ 1045528 w 2178050"/>
              <a:gd name="connsiteY151" fmla="*/ 1262063 h 3308350"/>
              <a:gd name="connsiteX152" fmla="*/ 1042353 w 2178050"/>
              <a:gd name="connsiteY152" fmla="*/ 1300797 h 3308350"/>
              <a:gd name="connsiteX153" fmla="*/ 1042353 w 2178050"/>
              <a:gd name="connsiteY153" fmla="*/ 1301432 h 3308350"/>
              <a:gd name="connsiteX154" fmla="*/ 1042353 w 2178050"/>
              <a:gd name="connsiteY154" fmla="*/ 1300797 h 3308350"/>
              <a:gd name="connsiteX155" fmla="*/ 1052513 w 2178050"/>
              <a:gd name="connsiteY155" fmla="*/ 1404303 h 3308350"/>
              <a:gd name="connsiteX156" fmla="*/ 1083628 w 2178050"/>
              <a:gd name="connsiteY156" fmla="*/ 1242378 h 3308350"/>
              <a:gd name="connsiteX157" fmla="*/ 1070293 w 2178050"/>
              <a:gd name="connsiteY157" fmla="*/ 1387157 h 3308350"/>
              <a:gd name="connsiteX158" fmla="*/ 1124903 w 2178050"/>
              <a:gd name="connsiteY158" fmla="*/ 1190307 h 3308350"/>
              <a:gd name="connsiteX159" fmla="*/ 1100773 w 2178050"/>
              <a:gd name="connsiteY159" fmla="*/ 1281747 h 3308350"/>
              <a:gd name="connsiteX160" fmla="*/ 1091883 w 2178050"/>
              <a:gd name="connsiteY160" fmla="*/ 1305242 h 3308350"/>
              <a:gd name="connsiteX161" fmla="*/ 1097598 w 2178050"/>
              <a:gd name="connsiteY161" fmla="*/ 1298257 h 3308350"/>
              <a:gd name="connsiteX162" fmla="*/ 1089978 w 2178050"/>
              <a:gd name="connsiteY162" fmla="*/ 1410652 h 3308350"/>
              <a:gd name="connsiteX163" fmla="*/ 1142683 w 2178050"/>
              <a:gd name="connsiteY163" fmla="*/ 1244917 h 3308350"/>
              <a:gd name="connsiteX164" fmla="*/ 1155383 w 2178050"/>
              <a:gd name="connsiteY164" fmla="*/ 1230947 h 3308350"/>
              <a:gd name="connsiteX165" fmla="*/ 1155383 w 2178050"/>
              <a:gd name="connsiteY165" fmla="*/ 1234122 h 3308350"/>
              <a:gd name="connsiteX166" fmla="*/ 1135698 w 2178050"/>
              <a:gd name="connsiteY166" fmla="*/ 1345247 h 3308350"/>
              <a:gd name="connsiteX167" fmla="*/ 1157923 w 2178050"/>
              <a:gd name="connsiteY167" fmla="*/ 1265238 h 3308350"/>
              <a:gd name="connsiteX168" fmla="*/ 1159193 w 2178050"/>
              <a:gd name="connsiteY168" fmla="*/ 1281747 h 3308350"/>
              <a:gd name="connsiteX169" fmla="*/ 1168083 w 2178050"/>
              <a:gd name="connsiteY169" fmla="*/ 1249363 h 3308350"/>
              <a:gd name="connsiteX170" fmla="*/ 1174433 w 2178050"/>
              <a:gd name="connsiteY170" fmla="*/ 1320482 h 3308350"/>
              <a:gd name="connsiteX171" fmla="*/ 1173798 w 2178050"/>
              <a:gd name="connsiteY171" fmla="*/ 1354772 h 3308350"/>
              <a:gd name="connsiteX172" fmla="*/ 1175703 w 2178050"/>
              <a:gd name="connsiteY172" fmla="*/ 1345882 h 3308350"/>
              <a:gd name="connsiteX173" fmla="*/ 994728 w 2178050"/>
              <a:gd name="connsiteY173" fmla="*/ 1730692 h 3308350"/>
              <a:gd name="connsiteX174" fmla="*/ 1204913 w 2178050"/>
              <a:gd name="connsiteY174" fmla="*/ 1359217 h 3308350"/>
              <a:gd name="connsiteX175" fmla="*/ 1135698 w 2178050"/>
              <a:gd name="connsiteY175" fmla="*/ 2003108 h 3308350"/>
              <a:gd name="connsiteX176" fmla="*/ 902018 w 2178050"/>
              <a:gd name="connsiteY176" fmla="*/ 3304858 h 3308350"/>
              <a:gd name="connsiteX177" fmla="*/ 1037908 w 2178050"/>
              <a:gd name="connsiteY177" fmla="*/ 3304858 h 3308350"/>
              <a:gd name="connsiteX178" fmla="*/ 1049338 w 2178050"/>
              <a:gd name="connsiteY178" fmla="*/ 3283902 h 3308350"/>
              <a:gd name="connsiteX179" fmla="*/ 1206183 w 2178050"/>
              <a:gd name="connsiteY179" fmla="*/ 2039938 h 3308350"/>
              <a:gd name="connsiteX180" fmla="*/ 1278573 w 2178050"/>
              <a:gd name="connsiteY180" fmla="*/ 1425258 h 3308350"/>
              <a:gd name="connsiteX181" fmla="*/ 1315403 w 2178050"/>
              <a:gd name="connsiteY181" fmla="*/ 1215072 h 3308350"/>
              <a:gd name="connsiteX182" fmla="*/ 1300163 w 2178050"/>
              <a:gd name="connsiteY182" fmla="*/ 1420813 h 3308350"/>
              <a:gd name="connsiteX183" fmla="*/ 1335723 w 2178050"/>
              <a:gd name="connsiteY183" fmla="*/ 1280478 h 3308350"/>
              <a:gd name="connsiteX184" fmla="*/ 1310958 w 2178050"/>
              <a:gd name="connsiteY184" fmla="*/ 1443672 h 3308350"/>
              <a:gd name="connsiteX185" fmla="*/ 1364933 w 2178050"/>
              <a:gd name="connsiteY185" fmla="*/ 1314767 h 3308350"/>
              <a:gd name="connsiteX186" fmla="*/ 1340168 w 2178050"/>
              <a:gd name="connsiteY186" fmla="*/ 1503997 h 3308350"/>
              <a:gd name="connsiteX187" fmla="*/ 1404303 w 2178050"/>
              <a:gd name="connsiteY187" fmla="*/ 1319847 h 3308350"/>
              <a:gd name="connsiteX188" fmla="*/ 1380808 w 2178050"/>
              <a:gd name="connsiteY188" fmla="*/ 1538922 h 3308350"/>
              <a:gd name="connsiteX189" fmla="*/ 1443673 w 2178050"/>
              <a:gd name="connsiteY189" fmla="*/ 1361122 h 3308350"/>
              <a:gd name="connsiteX190" fmla="*/ 1418908 w 2178050"/>
              <a:gd name="connsiteY190" fmla="*/ 1578292 h 3308350"/>
              <a:gd name="connsiteX191" fmla="*/ 1483678 w 2178050"/>
              <a:gd name="connsiteY191" fmla="*/ 1443038 h 3308350"/>
              <a:gd name="connsiteX192" fmla="*/ 1459548 w 2178050"/>
              <a:gd name="connsiteY192" fmla="*/ 1696402 h 3308350"/>
              <a:gd name="connsiteX193" fmla="*/ 1514793 w 2178050"/>
              <a:gd name="connsiteY193" fmla="*/ 1533208 h 3308350"/>
              <a:gd name="connsiteX194" fmla="*/ 1477963 w 2178050"/>
              <a:gd name="connsiteY194" fmla="*/ 1799908 h 3308350"/>
              <a:gd name="connsiteX195" fmla="*/ 1547178 w 2178050"/>
              <a:gd name="connsiteY195" fmla="*/ 1575117 h 3308350"/>
              <a:gd name="connsiteX196" fmla="*/ 1492568 w 2178050"/>
              <a:gd name="connsiteY196" fmla="*/ 1872297 h 3308350"/>
              <a:gd name="connsiteX197" fmla="*/ 1569403 w 2178050"/>
              <a:gd name="connsiteY197" fmla="*/ 1669097 h 3308350"/>
              <a:gd name="connsiteX198" fmla="*/ 1513523 w 2178050"/>
              <a:gd name="connsiteY198" fmla="*/ 1950402 h 3308350"/>
              <a:gd name="connsiteX199" fmla="*/ 1578928 w 2178050"/>
              <a:gd name="connsiteY199" fmla="*/ 1535113 h 3308350"/>
              <a:gd name="connsiteX200" fmla="*/ 1456373 w 2178050"/>
              <a:gd name="connsiteY200" fmla="*/ 1267142 h 3308350"/>
              <a:gd name="connsiteX201" fmla="*/ 1412558 w 2178050"/>
              <a:gd name="connsiteY201" fmla="*/ 1126807 h 3308350"/>
              <a:gd name="connsiteX202" fmla="*/ 1507173 w 2178050"/>
              <a:gd name="connsiteY202" fmla="*/ 1306513 h 3308350"/>
              <a:gd name="connsiteX203" fmla="*/ 1465263 w 2178050"/>
              <a:gd name="connsiteY203" fmla="*/ 1168717 h 3308350"/>
              <a:gd name="connsiteX204" fmla="*/ 1567498 w 2178050"/>
              <a:gd name="connsiteY204" fmla="*/ 1373822 h 3308350"/>
              <a:gd name="connsiteX205" fmla="*/ 1507173 w 2178050"/>
              <a:gd name="connsiteY205" fmla="*/ 1143953 h 3308350"/>
              <a:gd name="connsiteX206" fmla="*/ 1588453 w 2178050"/>
              <a:gd name="connsiteY206" fmla="*/ 1349057 h 3308350"/>
              <a:gd name="connsiteX207" fmla="*/ 1560512 w 2178050"/>
              <a:gd name="connsiteY207" fmla="*/ 1197292 h 3308350"/>
              <a:gd name="connsiteX208" fmla="*/ 1610678 w 2178050"/>
              <a:gd name="connsiteY208" fmla="*/ 1366838 h 3308350"/>
              <a:gd name="connsiteX209" fmla="*/ 1608137 w 2178050"/>
              <a:gd name="connsiteY209" fmla="*/ 1216978 h 3308350"/>
              <a:gd name="connsiteX210" fmla="*/ 1671003 w 2178050"/>
              <a:gd name="connsiteY210" fmla="*/ 1411288 h 3308350"/>
              <a:gd name="connsiteX211" fmla="*/ 1653223 w 2178050"/>
              <a:gd name="connsiteY211" fmla="*/ 1203007 h 3308350"/>
              <a:gd name="connsiteX212" fmla="*/ 1731962 w 2178050"/>
              <a:gd name="connsiteY212" fmla="*/ 1425258 h 3308350"/>
              <a:gd name="connsiteX213" fmla="*/ 1715453 w 2178050"/>
              <a:gd name="connsiteY213" fmla="*/ 1223328 h 3308350"/>
              <a:gd name="connsiteX214" fmla="*/ 1791653 w 2178050"/>
              <a:gd name="connsiteY214" fmla="*/ 1444308 h 3308350"/>
              <a:gd name="connsiteX215" fmla="*/ 1798003 w 2178050"/>
              <a:gd name="connsiteY215" fmla="*/ 1283017 h 3308350"/>
              <a:gd name="connsiteX216" fmla="*/ 1891983 w 2178050"/>
              <a:gd name="connsiteY216" fmla="*/ 1538922 h 3308350"/>
              <a:gd name="connsiteX217" fmla="*/ 1874203 w 2178050"/>
              <a:gd name="connsiteY217" fmla="*/ 1354772 h 3308350"/>
              <a:gd name="connsiteX218" fmla="*/ 1961198 w 2178050"/>
              <a:gd name="connsiteY218" fmla="*/ 1629092 h 3308350"/>
              <a:gd name="connsiteX219" fmla="*/ 1929448 w 2178050"/>
              <a:gd name="connsiteY219" fmla="*/ 1378903 h 3308350"/>
              <a:gd name="connsiteX220" fmla="*/ 2011362 w 2178050"/>
              <a:gd name="connsiteY220" fmla="*/ 1691322 h 3308350"/>
              <a:gd name="connsiteX221" fmla="*/ 1998028 w 2178050"/>
              <a:gd name="connsiteY221" fmla="*/ 1458277 h 3308350"/>
              <a:gd name="connsiteX222" fmla="*/ 2071053 w 2178050"/>
              <a:gd name="connsiteY222" fmla="*/ 1756092 h 3308350"/>
              <a:gd name="connsiteX223" fmla="*/ 1945323 w 2178050"/>
              <a:gd name="connsiteY223" fmla="*/ 1324928 h 3308350"/>
              <a:gd name="connsiteX224" fmla="*/ 1725612 w 2178050"/>
              <a:gd name="connsiteY224" fmla="*/ 1148397 h 3308350"/>
              <a:gd name="connsiteX225" fmla="*/ 1725612 w 2178050"/>
              <a:gd name="connsiteY225" fmla="*/ 1148397 h 3308350"/>
              <a:gd name="connsiteX226" fmla="*/ 1197928 w 2178050"/>
              <a:gd name="connsiteY226" fmla="*/ 1183322 h 3308350"/>
              <a:gd name="connsiteX227" fmla="*/ 1197928 w 2178050"/>
              <a:gd name="connsiteY227" fmla="*/ 1183322 h 3308350"/>
              <a:gd name="connsiteX228" fmla="*/ 1197928 w 2178050"/>
              <a:gd name="connsiteY228" fmla="*/ 1182688 h 3308350"/>
              <a:gd name="connsiteX229" fmla="*/ 1198563 w 2178050"/>
              <a:gd name="connsiteY229" fmla="*/ 1182053 h 3308350"/>
              <a:gd name="connsiteX230" fmla="*/ 1197928 w 2178050"/>
              <a:gd name="connsiteY230" fmla="*/ 1183322 h 3308350"/>
              <a:gd name="connsiteX231" fmla="*/ 1197928 w 2178050"/>
              <a:gd name="connsiteY231" fmla="*/ 1183322 h 3308350"/>
              <a:gd name="connsiteX232" fmla="*/ 1156653 w 2178050"/>
              <a:gd name="connsiteY232" fmla="*/ 933132 h 3308350"/>
              <a:gd name="connsiteX233" fmla="*/ 1156653 w 2178050"/>
              <a:gd name="connsiteY233" fmla="*/ 933132 h 3308350"/>
              <a:gd name="connsiteX234" fmla="*/ 1155383 w 2178050"/>
              <a:gd name="connsiteY234" fmla="*/ 928688 h 3308350"/>
              <a:gd name="connsiteX235" fmla="*/ 1163003 w 2178050"/>
              <a:gd name="connsiteY235" fmla="*/ 939482 h 3308350"/>
              <a:gd name="connsiteX236" fmla="*/ 1156653 w 2178050"/>
              <a:gd name="connsiteY236" fmla="*/ 933132 h 3308350"/>
              <a:gd name="connsiteX237" fmla="*/ 1156653 w 2178050"/>
              <a:gd name="connsiteY237" fmla="*/ 933132 h 3308350"/>
              <a:gd name="connsiteX238" fmla="*/ 1340168 w 2178050"/>
              <a:gd name="connsiteY238" fmla="*/ 1121728 h 3308350"/>
              <a:gd name="connsiteX239" fmla="*/ 1340168 w 2178050"/>
              <a:gd name="connsiteY239" fmla="*/ 1121728 h 3308350"/>
              <a:gd name="connsiteX240" fmla="*/ 1342073 w 2178050"/>
              <a:gd name="connsiteY240" fmla="*/ 1117917 h 3308350"/>
              <a:gd name="connsiteX241" fmla="*/ 1349693 w 2178050"/>
              <a:gd name="connsiteY241" fmla="*/ 1131888 h 3308350"/>
              <a:gd name="connsiteX242" fmla="*/ 1340168 w 2178050"/>
              <a:gd name="connsiteY242" fmla="*/ 1121728 h 3308350"/>
              <a:gd name="connsiteX243" fmla="*/ 1340168 w 2178050"/>
              <a:gd name="connsiteY243" fmla="*/ 1121728 h 3308350"/>
              <a:gd name="connsiteX244" fmla="*/ 1398588 w 2178050"/>
              <a:gd name="connsiteY244" fmla="*/ 1188403 h 3308350"/>
              <a:gd name="connsiteX245" fmla="*/ 1398588 w 2178050"/>
              <a:gd name="connsiteY245" fmla="*/ 1188403 h 3308350"/>
              <a:gd name="connsiteX246" fmla="*/ 1360488 w 2178050"/>
              <a:gd name="connsiteY246" fmla="*/ 1072197 h 3308350"/>
              <a:gd name="connsiteX247" fmla="*/ 1362393 w 2178050"/>
              <a:gd name="connsiteY247" fmla="*/ 1067753 h 3308350"/>
              <a:gd name="connsiteX248" fmla="*/ 1434783 w 2178050"/>
              <a:gd name="connsiteY248" fmla="*/ 1234122 h 3308350"/>
              <a:gd name="connsiteX249" fmla="*/ 1398588 w 2178050"/>
              <a:gd name="connsiteY249" fmla="*/ 1188403 h 3308350"/>
              <a:gd name="connsiteX250" fmla="*/ 1398588 w 2178050"/>
              <a:gd name="connsiteY250" fmla="*/ 1188403 h 3308350"/>
              <a:gd name="connsiteX251" fmla="*/ 1277938 w 2178050"/>
              <a:gd name="connsiteY251" fmla="*/ 1418908 h 3308350"/>
              <a:gd name="connsiteX252" fmla="*/ 1263333 w 2178050"/>
              <a:gd name="connsiteY252" fmla="*/ 1335088 h 3308350"/>
              <a:gd name="connsiteX253" fmla="*/ 1272858 w 2178050"/>
              <a:gd name="connsiteY253" fmla="*/ 1263967 h 3308350"/>
              <a:gd name="connsiteX254" fmla="*/ 1280478 w 2178050"/>
              <a:gd name="connsiteY254" fmla="*/ 1248728 h 3308350"/>
              <a:gd name="connsiteX255" fmla="*/ 1277938 w 2178050"/>
              <a:gd name="connsiteY255" fmla="*/ 1418908 h 3308350"/>
              <a:gd name="connsiteX256" fmla="*/ 1277938 w 2178050"/>
              <a:gd name="connsiteY256" fmla="*/ 1418908 h 3308350"/>
              <a:gd name="connsiteX257" fmla="*/ 1277938 w 2178050"/>
              <a:gd name="connsiteY257" fmla="*/ 1418908 h 3308350"/>
              <a:gd name="connsiteX258" fmla="*/ 1259523 w 2178050"/>
              <a:gd name="connsiteY258" fmla="*/ 1317307 h 3308350"/>
              <a:gd name="connsiteX259" fmla="*/ 1259523 w 2178050"/>
              <a:gd name="connsiteY259" fmla="*/ 1317307 h 3308350"/>
              <a:gd name="connsiteX260" fmla="*/ 1256348 w 2178050"/>
              <a:gd name="connsiteY260" fmla="*/ 1300163 h 3308350"/>
              <a:gd name="connsiteX261" fmla="*/ 1260793 w 2178050"/>
              <a:gd name="connsiteY261" fmla="*/ 1290003 h 3308350"/>
              <a:gd name="connsiteX262" fmla="*/ 1259523 w 2178050"/>
              <a:gd name="connsiteY262" fmla="*/ 1317307 h 3308350"/>
              <a:gd name="connsiteX263" fmla="*/ 1259523 w 2178050"/>
              <a:gd name="connsiteY263" fmla="*/ 1317307 h 3308350"/>
              <a:gd name="connsiteX264" fmla="*/ 1230313 w 2178050"/>
              <a:gd name="connsiteY264" fmla="*/ 1168082 h 3308350"/>
              <a:gd name="connsiteX265" fmla="*/ 1224598 w 2178050"/>
              <a:gd name="connsiteY265" fmla="*/ 1194753 h 3308350"/>
              <a:gd name="connsiteX266" fmla="*/ 1217613 w 2178050"/>
              <a:gd name="connsiteY266" fmla="*/ 1196657 h 3308350"/>
              <a:gd name="connsiteX267" fmla="*/ 1220788 w 2178050"/>
              <a:gd name="connsiteY267" fmla="*/ 1175703 h 3308350"/>
              <a:gd name="connsiteX268" fmla="*/ 1229043 w 2178050"/>
              <a:gd name="connsiteY268" fmla="*/ 1149032 h 3308350"/>
              <a:gd name="connsiteX269" fmla="*/ 1230948 w 2178050"/>
              <a:gd name="connsiteY269" fmla="*/ 1146492 h 3308350"/>
              <a:gd name="connsiteX270" fmla="*/ 1230313 w 2178050"/>
              <a:gd name="connsiteY270" fmla="*/ 1168082 h 3308350"/>
              <a:gd name="connsiteX271" fmla="*/ 1230313 w 2178050"/>
              <a:gd name="connsiteY271" fmla="*/ 1168082 h 3308350"/>
              <a:gd name="connsiteX272" fmla="*/ 1230313 w 2178050"/>
              <a:gd name="connsiteY272" fmla="*/ 1168082 h 3308350"/>
              <a:gd name="connsiteX273" fmla="*/ 745808 w 2178050"/>
              <a:gd name="connsiteY273" fmla="*/ 1414463 h 3308350"/>
              <a:gd name="connsiteX274" fmla="*/ 745808 w 2178050"/>
              <a:gd name="connsiteY274" fmla="*/ 1414463 h 3308350"/>
              <a:gd name="connsiteX275" fmla="*/ 833438 w 2178050"/>
              <a:gd name="connsiteY275" fmla="*/ 1248092 h 3308350"/>
              <a:gd name="connsiteX276" fmla="*/ 796608 w 2178050"/>
              <a:gd name="connsiteY276" fmla="*/ 1343978 h 3308350"/>
              <a:gd name="connsiteX277" fmla="*/ 773113 w 2178050"/>
              <a:gd name="connsiteY277" fmla="*/ 1373822 h 3308350"/>
              <a:gd name="connsiteX278" fmla="*/ 745808 w 2178050"/>
              <a:gd name="connsiteY278" fmla="*/ 1414463 h 3308350"/>
              <a:gd name="connsiteX279" fmla="*/ 745808 w 2178050"/>
              <a:gd name="connsiteY279" fmla="*/ 1414463 h 3308350"/>
              <a:gd name="connsiteX280" fmla="*/ 841058 w 2178050"/>
              <a:gd name="connsiteY280" fmla="*/ 1291907 h 3308350"/>
              <a:gd name="connsiteX281" fmla="*/ 841058 w 2178050"/>
              <a:gd name="connsiteY281" fmla="*/ 1291907 h 3308350"/>
              <a:gd name="connsiteX282" fmla="*/ 867093 w 2178050"/>
              <a:gd name="connsiteY282" fmla="*/ 1256982 h 3308350"/>
              <a:gd name="connsiteX283" fmla="*/ 860108 w 2178050"/>
              <a:gd name="connsiteY283" fmla="*/ 1272222 h 3308350"/>
              <a:gd name="connsiteX284" fmla="*/ 841058 w 2178050"/>
              <a:gd name="connsiteY284" fmla="*/ 1291907 h 3308350"/>
              <a:gd name="connsiteX285" fmla="*/ 841058 w 2178050"/>
              <a:gd name="connsiteY285" fmla="*/ 1291907 h 3308350"/>
              <a:gd name="connsiteX286" fmla="*/ 811847 w 2178050"/>
              <a:gd name="connsiteY286" fmla="*/ 1151572 h 3308350"/>
              <a:gd name="connsiteX287" fmla="*/ 811847 w 2178050"/>
              <a:gd name="connsiteY287" fmla="*/ 1151572 h 3308350"/>
              <a:gd name="connsiteX288" fmla="*/ 980758 w 2178050"/>
              <a:gd name="connsiteY288" fmla="*/ 1042352 h 3308350"/>
              <a:gd name="connsiteX289" fmla="*/ 992822 w 2178050"/>
              <a:gd name="connsiteY289" fmla="*/ 1048703 h 3308350"/>
              <a:gd name="connsiteX290" fmla="*/ 908368 w 2178050"/>
              <a:gd name="connsiteY290" fmla="*/ 1114742 h 3308350"/>
              <a:gd name="connsiteX291" fmla="*/ 811847 w 2178050"/>
              <a:gd name="connsiteY291" fmla="*/ 1151572 h 3308350"/>
              <a:gd name="connsiteX292" fmla="*/ 811847 w 2178050"/>
              <a:gd name="connsiteY292" fmla="*/ 1151572 h 3308350"/>
              <a:gd name="connsiteX293" fmla="*/ 1019493 w 2178050"/>
              <a:gd name="connsiteY293" fmla="*/ 976313 h 3308350"/>
              <a:gd name="connsiteX294" fmla="*/ 1019493 w 2178050"/>
              <a:gd name="connsiteY294" fmla="*/ 976313 h 3308350"/>
              <a:gd name="connsiteX295" fmla="*/ 1020763 w 2178050"/>
              <a:gd name="connsiteY295" fmla="*/ 976947 h 3308350"/>
              <a:gd name="connsiteX296" fmla="*/ 1013778 w 2178050"/>
              <a:gd name="connsiteY296" fmla="*/ 982027 h 3308350"/>
              <a:gd name="connsiteX297" fmla="*/ 1011238 w 2178050"/>
              <a:gd name="connsiteY297" fmla="*/ 981392 h 3308350"/>
              <a:gd name="connsiteX298" fmla="*/ 1019493 w 2178050"/>
              <a:gd name="connsiteY298" fmla="*/ 976313 h 3308350"/>
              <a:gd name="connsiteX299" fmla="*/ 1019493 w 2178050"/>
              <a:gd name="connsiteY299" fmla="*/ 976313 h 3308350"/>
              <a:gd name="connsiteX300" fmla="*/ 1061403 w 2178050"/>
              <a:gd name="connsiteY300" fmla="*/ 996632 h 3308350"/>
              <a:gd name="connsiteX301" fmla="*/ 1061403 w 2178050"/>
              <a:gd name="connsiteY301" fmla="*/ 996632 h 3308350"/>
              <a:gd name="connsiteX302" fmla="*/ 1061403 w 2178050"/>
              <a:gd name="connsiteY302" fmla="*/ 996632 h 3308350"/>
              <a:gd name="connsiteX303" fmla="*/ 1062673 w 2178050"/>
              <a:gd name="connsiteY303" fmla="*/ 995363 h 3308350"/>
              <a:gd name="connsiteX304" fmla="*/ 1061403 w 2178050"/>
              <a:gd name="connsiteY304" fmla="*/ 996632 h 3308350"/>
              <a:gd name="connsiteX305" fmla="*/ 1061403 w 2178050"/>
              <a:gd name="connsiteY305" fmla="*/ 996632 h 3308350"/>
              <a:gd name="connsiteX306" fmla="*/ 990283 w 2178050"/>
              <a:gd name="connsiteY306" fmla="*/ 995363 h 3308350"/>
              <a:gd name="connsiteX307" fmla="*/ 990283 w 2178050"/>
              <a:gd name="connsiteY307" fmla="*/ 995363 h 3308350"/>
              <a:gd name="connsiteX308" fmla="*/ 994093 w 2178050"/>
              <a:gd name="connsiteY308" fmla="*/ 997267 h 3308350"/>
              <a:gd name="connsiteX309" fmla="*/ 976947 w 2178050"/>
              <a:gd name="connsiteY309" fmla="*/ 1009967 h 3308350"/>
              <a:gd name="connsiteX310" fmla="*/ 970597 w 2178050"/>
              <a:gd name="connsiteY310" fmla="*/ 1008063 h 3308350"/>
              <a:gd name="connsiteX311" fmla="*/ 990283 w 2178050"/>
              <a:gd name="connsiteY311" fmla="*/ 995363 h 3308350"/>
              <a:gd name="connsiteX312" fmla="*/ 990283 w 2178050"/>
              <a:gd name="connsiteY312" fmla="*/ 995363 h 3308350"/>
              <a:gd name="connsiteX313" fmla="*/ 1030922 w 2178050"/>
              <a:gd name="connsiteY313" fmla="*/ 1012507 h 3308350"/>
              <a:gd name="connsiteX314" fmla="*/ 1030922 w 2178050"/>
              <a:gd name="connsiteY314" fmla="*/ 1012507 h 3308350"/>
              <a:gd name="connsiteX315" fmla="*/ 1036638 w 2178050"/>
              <a:gd name="connsiteY315" fmla="*/ 1015047 h 3308350"/>
              <a:gd name="connsiteX316" fmla="*/ 1025843 w 2178050"/>
              <a:gd name="connsiteY316" fmla="*/ 1023302 h 3308350"/>
              <a:gd name="connsiteX317" fmla="*/ 1016953 w 2178050"/>
              <a:gd name="connsiteY317" fmla="*/ 1020763 h 3308350"/>
              <a:gd name="connsiteX318" fmla="*/ 1030922 w 2178050"/>
              <a:gd name="connsiteY318" fmla="*/ 1012507 h 3308350"/>
              <a:gd name="connsiteX319" fmla="*/ 1030922 w 2178050"/>
              <a:gd name="connsiteY319" fmla="*/ 1012507 h 3308350"/>
              <a:gd name="connsiteX320" fmla="*/ 1102678 w 2178050"/>
              <a:gd name="connsiteY320" fmla="*/ 1045527 h 3308350"/>
              <a:gd name="connsiteX321" fmla="*/ 1102678 w 2178050"/>
              <a:gd name="connsiteY321" fmla="*/ 1045527 h 3308350"/>
              <a:gd name="connsiteX322" fmla="*/ 1109028 w 2178050"/>
              <a:gd name="connsiteY322" fmla="*/ 1048703 h 3308350"/>
              <a:gd name="connsiteX323" fmla="*/ 1102043 w 2178050"/>
              <a:gd name="connsiteY323" fmla="*/ 1046163 h 3308350"/>
              <a:gd name="connsiteX324" fmla="*/ 1102678 w 2178050"/>
              <a:gd name="connsiteY324" fmla="*/ 1045527 h 330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</a:cxnLst>
            <a:rect l="l" t="t" r="r" b="b"/>
            <a:pathLst>
              <a:path w="2178050" h="3308350">
                <a:moveTo>
                  <a:pt x="1257618" y="1235392"/>
                </a:moveTo>
                <a:cubicBezTo>
                  <a:pt x="1255078" y="1248728"/>
                  <a:pt x="1253173" y="1262697"/>
                  <a:pt x="1251903" y="1276032"/>
                </a:cubicBezTo>
                <a:cubicBezTo>
                  <a:pt x="1248728" y="1260157"/>
                  <a:pt x="1246188" y="1244917"/>
                  <a:pt x="1243648" y="1229042"/>
                </a:cubicBezTo>
                <a:cubicBezTo>
                  <a:pt x="1244918" y="1217613"/>
                  <a:pt x="1246188" y="1206182"/>
                  <a:pt x="1247458" y="1194753"/>
                </a:cubicBezTo>
                <a:lnTo>
                  <a:pt x="1251903" y="1183322"/>
                </a:lnTo>
                <a:cubicBezTo>
                  <a:pt x="1253173" y="1201738"/>
                  <a:pt x="1255713" y="1218882"/>
                  <a:pt x="1257618" y="1235392"/>
                </a:cubicBezTo>
                <a:lnTo>
                  <a:pt x="1257618" y="1235392"/>
                </a:lnTo>
                <a:close/>
                <a:moveTo>
                  <a:pt x="1725612" y="1148397"/>
                </a:moveTo>
                <a:lnTo>
                  <a:pt x="1725612" y="1148397"/>
                </a:lnTo>
                <a:cubicBezTo>
                  <a:pt x="1882458" y="1201738"/>
                  <a:pt x="2028508" y="1283653"/>
                  <a:pt x="2112963" y="1411922"/>
                </a:cubicBezTo>
                <a:cubicBezTo>
                  <a:pt x="2031683" y="1255078"/>
                  <a:pt x="1814512" y="1149667"/>
                  <a:pt x="1594168" y="1082357"/>
                </a:cubicBezTo>
                <a:cubicBezTo>
                  <a:pt x="1539558" y="1059497"/>
                  <a:pt x="1479233" y="1037907"/>
                  <a:pt x="1410018" y="1016317"/>
                </a:cubicBezTo>
                <a:cubicBezTo>
                  <a:pt x="1400493" y="1011238"/>
                  <a:pt x="1390968" y="1006157"/>
                  <a:pt x="1381443" y="1001077"/>
                </a:cubicBezTo>
                <a:lnTo>
                  <a:pt x="1382078" y="998538"/>
                </a:lnTo>
                <a:lnTo>
                  <a:pt x="1378903" y="999807"/>
                </a:lnTo>
                <a:cubicBezTo>
                  <a:pt x="1356678" y="989013"/>
                  <a:pt x="1333183" y="978217"/>
                  <a:pt x="1304608" y="967422"/>
                </a:cubicBezTo>
                <a:cubicBezTo>
                  <a:pt x="1381443" y="971867"/>
                  <a:pt x="1434148" y="964247"/>
                  <a:pt x="1514158" y="1009332"/>
                </a:cubicBezTo>
                <a:cubicBezTo>
                  <a:pt x="1457643" y="955992"/>
                  <a:pt x="1432243" y="944563"/>
                  <a:pt x="1335088" y="910272"/>
                </a:cubicBezTo>
                <a:cubicBezTo>
                  <a:pt x="1432878" y="921067"/>
                  <a:pt x="1484948" y="940117"/>
                  <a:pt x="1528128" y="978852"/>
                </a:cubicBezTo>
                <a:cubicBezTo>
                  <a:pt x="1507808" y="936942"/>
                  <a:pt x="1480503" y="896302"/>
                  <a:pt x="1413828" y="874713"/>
                </a:cubicBezTo>
                <a:cubicBezTo>
                  <a:pt x="1486853" y="885507"/>
                  <a:pt x="1517333" y="895032"/>
                  <a:pt x="1574483" y="949007"/>
                </a:cubicBezTo>
                <a:cubicBezTo>
                  <a:pt x="1554798" y="907732"/>
                  <a:pt x="1528763" y="865822"/>
                  <a:pt x="1465898" y="846772"/>
                </a:cubicBezTo>
                <a:cubicBezTo>
                  <a:pt x="1548448" y="852488"/>
                  <a:pt x="1584643" y="889952"/>
                  <a:pt x="1641793" y="937577"/>
                </a:cubicBezTo>
                <a:cubicBezTo>
                  <a:pt x="1600518" y="884238"/>
                  <a:pt x="1567498" y="839788"/>
                  <a:pt x="1474788" y="810577"/>
                </a:cubicBezTo>
                <a:cubicBezTo>
                  <a:pt x="1555433" y="830263"/>
                  <a:pt x="1592898" y="846138"/>
                  <a:pt x="1650048" y="893127"/>
                </a:cubicBezTo>
                <a:cubicBezTo>
                  <a:pt x="1616393" y="853757"/>
                  <a:pt x="1606868" y="830897"/>
                  <a:pt x="1544003" y="801688"/>
                </a:cubicBezTo>
                <a:cubicBezTo>
                  <a:pt x="1610678" y="820738"/>
                  <a:pt x="1634808" y="835977"/>
                  <a:pt x="1683068" y="874077"/>
                </a:cubicBezTo>
                <a:cubicBezTo>
                  <a:pt x="1660208" y="835977"/>
                  <a:pt x="1636712" y="811847"/>
                  <a:pt x="1578928" y="782002"/>
                </a:cubicBezTo>
                <a:cubicBezTo>
                  <a:pt x="1650048" y="795972"/>
                  <a:pt x="1674178" y="801688"/>
                  <a:pt x="1719262" y="841692"/>
                </a:cubicBezTo>
                <a:cubicBezTo>
                  <a:pt x="1683703" y="784542"/>
                  <a:pt x="1671003" y="778192"/>
                  <a:pt x="1590993" y="736917"/>
                </a:cubicBezTo>
                <a:cubicBezTo>
                  <a:pt x="1679893" y="761047"/>
                  <a:pt x="1739583" y="780097"/>
                  <a:pt x="1803083" y="846138"/>
                </a:cubicBezTo>
                <a:cubicBezTo>
                  <a:pt x="1773873" y="788988"/>
                  <a:pt x="1723708" y="743902"/>
                  <a:pt x="1651318" y="714057"/>
                </a:cubicBezTo>
                <a:cubicBezTo>
                  <a:pt x="1733868" y="724852"/>
                  <a:pt x="1771333" y="744538"/>
                  <a:pt x="1852612" y="796607"/>
                </a:cubicBezTo>
                <a:cubicBezTo>
                  <a:pt x="1811337" y="746442"/>
                  <a:pt x="1744028" y="691197"/>
                  <a:pt x="1680528" y="660717"/>
                </a:cubicBezTo>
                <a:cubicBezTo>
                  <a:pt x="1771333" y="664527"/>
                  <a:pt x="1888173" y="746442"/>
                  <a:pt x="1952943" y="791527"/>
                </a:cubicBezTo>
                <a:cubicBezTo>
                  <a:pt x="1916112" y="738822"/>
                  <a:pt x="1805623" y="645477"/>
                  <a:pt x="1752918" y="627697"/>
                </a:cubicBezTo>
                <a:cubicBezTo>
                  <a:pt x="1842453" y="649922"/>
                  <a:pt x="1952943" y="706438"/>
                  <a:pt x="2010728" y="770572"/>
                </a:cubicBezTo>
                <a:cubicBezTo>
                  <a:pt x="1977708" y="710247"/>
                  <a:pt x="1878648" y="624522"/>
                  <a:pt x="1812608" y="602297"/>
                </a:cubicBezTo>
                <a:cubicBezTo>
                  <a:pt x="1926273" y="625157"/>
                  <a:pt x="2011998" y="692467"/>
                  <a:pt x="2093278" y="757872"/>
                </a:cubicBezTo>
                <a:cubicBezTo>
                  <a:pt x="2055812" y="708342"/>
                  <a:pt x="1966278" y="620713"/>
                  <a:pt x="1910398" y="598488"/>
                </a:cubicBezTo>
                <a:cubicBezTo>
                  <a:pt x="2011362" y="611188"/>
                  <a:pt x="2112963" y="696277"/>
                  <a:pt x="2174558" y="752157"/>
                </a:cubicBezTo>
                <a:cubicBezTo>
                  <a:pt x="2071687" y="599122"/>
                  <a:pt x="1908493" y="507682"/>
                  <a:pt x="1767523" y="523557"/>
                </a:cubicBezTo>
                <a:cubicBezTo>
                  <a:pt x="1578293" y="544513"/>
                  <a:pt x="1415733" y="686117"/>
                  <a:pt x="1281748" y="853122"/>
                </a:cubicBezTo>
                <a:cubicBezTo>
                  <a:pt x="1339533" y="527367"/>
                  <a:pt x="1333183" y="183197"/>
                  <a:pt x="1124268" y="33338"/>
                </a:cubicBezTo>
                <a:cubicBezTo>
                  <a:pt x="1272223" y="171132"/>
                  <a:pt x="1302068" y="381952"/>
                  <a:pt x="1278573" y="601027"/>
                </a:cubicBezTo>
                <a:cubicBezTo>
                  <a:pt x="1273493" y="487997"/>
                  <a:pt x="1253173" y="378142"/>
                  <a:pt x="1215708" y="269557"/>
                </a:cubicBezTo>
                <a:cubicBezTo>
                  <a:pt x="1168718" y="131763"/>
                  <a:pt x="1060768" y="56197"/>
                  <a:pt x="959803" y="4763"/>
                </a:cubicBezTo>
                <a:cubicBezTo>
                  <a:pt x="1027113" y="53022"/>
                  <a:pt x="1085533" y="111442"/>
                  <a:pt x="1130618" y="186372"/>
                </a:cubicBezTo>
                <a:cubicBezTo>
                  <a:pt x="1087438" y="144463"/>
                  <a:pt x="1041083" y="108267"/>
                  <a:pt x="989647" y="82867"/>
                </a:cubicBezTo>
                <a:cubicBezTo>
                  <a:pt x="1065213" y="142557"/>
                  <a:pt x="1122363" y="209232"/>
                  <a:pt x="1169353" y="278447"/>
                </a:cubicBezTo>
                <a:cubicBezTo>
                  <a:pt x="1121728" y="227647"/>
                  <a:pt x="1073468" y="181292"/>
                  <a:pt x="1014413" y="165417"/>
                </a:cubicBezTo>
                <a:cubicBezTo>
                  <a:pt x="1079818" y="207963"/>
                  <a:pt x="1119823" y="263207"/>
                  <a:pt x="1145858" y="327342"/>
                </a:cubicBezTo>
                <a:cubicBezTo>
                  <a:pt x="1107758" y="286702"/>
                  <a:pt x="1065848" y="253682"/>
                  <a:pt x="1020763" y="228917"/>
                </a:cubicBezTo>
                <a:cubicBezTo>
                  <a:pt x="1078548" y="282257"/>
                  <a:pt x="1127443" y="354013"/>
                  <a:pt x="1172528" y="432752"/>
                </a:cubicBezTo>
                <a:cubicBezTo>
                  <a:pt x="1118553" y="387667"/>
                  <a:pt x="1062038" y="354647"/>
                  <a:pt x="1001078" y="339407"/>
                </a:cubicBezTo>
                <a:cubicBezTo>
                  <a:pt x="1088073" y="382588"/>
                  <a:pt x="1142683" y="449263"/>
                  <a:pt x="1183323" y="524827"/>
                </a:cubicBezTo>
                <a:cubicBezTo>
                  <a:pt x="1126173" y="471488"/>
                  <a:pt x="1065848" y="421322"/>
                  <a:pt x="989647" y="397192"/>
                </a:cubicBezTo>
                <a:cubicBezTo>
                  <a:pt x="1071563" y="448627"/>
                  <a:pt x="1130618" y="519747"/>
                  <a:pt x="1189673" y="590232"/>
                </a:cubicBezTo>
                <a:cubicBezTo>
                  <a:pt x="1119823" y="534988"/>
                  <a:pt x="1048703" y="484188"/>
                  <a:pt x="973138" y="453072"/>
                </a:cubicBezTo>
                <a:cubicBezTo>
                  <a:pt x="1044258" y="505142"/>
                  <a:pt x="1105218" y="561657"/>
                  <a:pt x="1156653" y="621982"/>
                </a:cubicBezTo>
                <a:cubicBezTo>
                  <a:pt x="1105853" y="581977"/>
                  <a:pt x="1053148" y="545782"/>
                  <a:pt x="995363" y="521017"/>
                </a:cubicBezTo>
                <a:cubicBezTo>
                  <a:pt x="1059498" y="559752"/>
                  <a:pt x="1109028" y="609917"/>
                  <a:pt x="1154748" y="663257"/>
                </a:cubicBezTo>
                <a:cubicBezTo>
                  <a:pt x="1102043" y="618172"/>
                  <a:pt x="1050608" y="577532"/>
                  <a:pt x="1000443" y="547688"/>
                </a:cubicBezTo>
                <a:cubicBezTo>
                  <a:pt x="1074103" y="599122"/>
                  <a:pt x="1125538" y="665163"/>
                  <a:pt x="1177608" y="731202"/>
                </a:cubicBezTo>
                <a:cubicBezTo>
                  <a:pt x="1112203" y="658177"/>
                  <a:pt x="1045528" y="590232"/>
                  <a:pt x="971233" y="552767"/>
                </a:cubicBezTo>
                <a:cubicBezTo>
                  <a:pt x="1041718" y="612457"/>
                  <a:pt x="1094423" y="681038"/>
                  <a:pt x="1135063" y="754697"/>
                </a:cubicBezTo>
                <a:cubicBezTo>
                  <a:pt x="1091248" y="705167"/>
                  <a:pt x="1046797" y="657542"/>
                  <a:pt x="997903" y="638492"/>
                </a:cubicBezTo>
                <a:cubicBezTo>
                  <a:pt x="1061403" y="693102"/>
                  <a:pt x="1107123" y="754063"/>
                  <a:pt x="1147763" y="816927"/>
                </a:cubicBezTo>
                <a:cubicBezTo>
                  <a:pt x="1100138" y="765492"/>
                  <a:pt x="1051878" y="718502"/>
                  <a:pt x="999172" y="689292"/>
                </a:cubicBezTo>
                <a:cubicBezTo>
                  <a:pt x="1071563" y="757872"/>
                  <a:pt x="1135698" y="835342"/>
                  <a:pt x="1199833" y="913447"/>
                </a:cubicBezTo>
                <a:cubicBezTo>
                  <a:pt x="1128078" y="839152"/>
                  <a:pt x="1055688" y="768667"/>
                  <a:pt x="978218" y="716597"/>
                </a:cubicBezTo>
                <a:cubicBezTo>
                  <a:pt x="1022668" y="756602"/>
                  <a:pt x="1060768" y="800417"/>
                  <a:pt x="1096963" y="847407"/>
                </a:cubicBezTo>
                <a:cubicBezTo>
                  <a:pt x="1084263" y="844232"/>
                  <a:pt x="1071563" y="841057"/>
                  <a:pt x="1063308" y="840422"/>
                </a:cubicBezTo>
                <a:lnTo>
                  <a:pt x="1065213" y="846772"/>
                </a:lnTo>
                <a:cubicBezTo>
                  <a:pt x="1056323" y="838517"/>
                  <a:pt x="1046797" y="830897"/>
                  <a:pt x="1037908" y="823277"/>
                </a:cubicBezTo>
                <a:cubicBezTo>
                  <a:pt x="953453" y="699452"/>
                  <a:pt x="866458" y="612457"/>
                  <a:pt x="735648" y="516572"/>
                </a:cubicBezTo>
                <a:cubicBezTo>
                  <a:pt x="609918" y="422592"/>
                  <a:pt x="416243" y="371157"/>
                  <a:pt x="295593" y="397192"/>
                </a:cubicBezTo>
                <a:cubicBezTo>
                  <a:pt x="398463" y="398463"/>
                  <a:pt x="514668" y="423863"/>
                  <a:pt x="596583" y="466407"/>
                </a:cubicBezTo>
                <a:cubicBezTo>
                  <a:pt x="537528" y="448627"/>
                  <a:pt x="431483" y="436563"/>
                  <a:pt x="368618" y="447992"/>
                </a:cubicBezTo>
                <a:cubicBezTo>
                  <a:pt x="478473" y="450532"/>
                  <a:pt x="611188" y="480377"/>
                  <a:pt x="685483" y="524827"/>
                </a:cubicBezTo>
                <a:cubicBezTo>
                  <a:pt x="617538" y="501967"/>
                  <a:pt x="492443" y="482282"/>
                  <a:pt x="437833" y="490538"/>
                </a:cubicBezTo>
                <a:cubicBezTo>
                  <a:pt x="514668" y="500063"/>
                  <a:pt x="657543" y="529272"/>
                  <a:pt x="718503" y="570547"/>
                </a:cubicBezTo>
                <a:cubicBezTo>
                  <a:pt x="663893" y="552132"/>
                  <a:pt x="597853" y="545782"/>
                  <a:pt x="536893" y="550227"/>
                </a:cubicBezTo>
                <a:cubicBezTo>
                  <a:pt x="614363" y="571182"/>
                  <a:pt x="715963" y="590232"/>
                  <a:pt x="800418" y="635317"/>
                </a:cubicBezTo>
                <a:cubicBezTo>
                  <a:pt x="731203" y="619442"/>
                  <a:pt x="700723" y="625157"/>
                  <a:pt x="644843" y="635317"/>
                </a:cubicBezTo>
                <a:cubicBezTo>
                  <a:pt x="729298" y="641667"/>
                  <a:pt x="792163" y="660082"/>
                  <a:pt x="871538" y="704532"/>
                </a:cubicBezTo>
                <a:cubicBezTo>
                  <a:pt x="794068" y="682942"/>
                  <a:pt x="746443" y="675957"/>
                  <a:pt x="673418" y="684847"/>
                </a:cubicBezTo>
                <a:cubicBezTo>
                  <a:pt x="768033" y="695642"/>
                  <a:pt x="823913" y="719772"/>
                  <a:pt x="902018" y="755967"/>
                </a:cubicBezTo>
                <a:cubicBezTo>
                  <a:pt x="813753" y="737552"/>
                  <a:pt x="782638" y="727392"/>
                  <a:pt x="696913" y="735013"/>
                </a:cubicBezTo>
                <a:cubicBezTo>
                  <a:pt x="783908" y="750252"/>
                  <a:pt x="818197" y="763588"/>
                  <a:pt x="895668" y="792797"/>
                </a:cubicBezTo>
                <a:cubicBezTo>
                  <a:pt x="831533" y="779463"/>
                  <a:pt x="808672" y="784542"/>
                  <a:pt x="749618" y="785813"/>
                </a:cubicBezTo>
                <a:cubicBezTo>
                  <a:pt x="822643" y="792797"/>
                  <a:pt x="853758" y="807402"/>
                  <a:pt x="922338" y="832802"/>
                </a:cubicBezTo>
                <a:cubicBezTo>
                  <a:pt x="853758" y="816292"/>
                  <a:pt x="827722" y="810577"/>
                  <a:pt x="770572" y="805497"/>
                </a:cubicBezTo>
                <a:cubicBezTo>
                  <a:pt x="858838" y="819467"/>
                  <a:pt x="902018" y="845502"/>
                  <a:pt x="983297" y="878522"/>
                </a:cubicBezTo>
                <a:cubicBezTo>
                  <a:pt x="887413" y="844867"/>
                  <a:pt x="830263" y="824547"/>
                  <a:pt x="750253" y="822007"/>
                </a:cubicBezTo>
                <a:cubicBezTo>
                  <a:pt x="841693" y="843597"/>
                  <a:pt x="898208" y="867727"/>
                  <a:pt x="966153" y="912177"/>
                </a:cubicBezTo>
                <a:cubicBezTo>
                  <a:pt x="900747" y="888682"/>
                  <a:pt x="874713" y="870902"/>
                  <a:pt x="825818" y="873442"/>
                </a:cubicBezTo>
                <a:cubicBezTo>
                  <a:pt x="868997" y="884238"/>
                  <a:pt x="899478" y="896938"/>
                  <a:pt x="928688" y="911542"/>
                </a:cubicBezTo>
                <a:cubicBezTo>
                  <a:pt x="717868" y="880427"/>
                  <a:pt x="570548" y="888682"/>
                  <a:pt x="373698" y="943292"/>
                </a:cubicBezTo>
                <a:cubicBezTo>
                  <a:pt x="218758" y="985838"/>
                  <a:pt x="55562" y="1116647"/>
                  <a:pt x="4763" y="1238567"/>
                </a:cubicBezTo>
                <a:cubicBezTo>
                  <a:pt x="68262" y="1150938"/>
                  <a:pt x="149542" y="1084263"/>
                  <a:pt x="236538" y="1043622"/>
                </a:cubicBezTo>
                <a:cubicBezTo>
                  <a:pt x="185103" y="1082357"/>
                  <a:pt x="93662" y="1194753"/>
                  <a:pt x="65087" y="1257617"/>
                </a:cubicBezTo>
                <a:cubicBezTo>
                  <a:pt x="134938" y="1164907"/>
                  <a:pt x="244158" y="1053147"/>
                  <a:pt x="327978" y="1020763"/>
                </a:cubicBezTo>
                <a:cubicBezTo>
                  <a:pt x="267018" y="1063307"/>
                  <a:pt x="169863" y="1175067"/>
                  <a:pt x="143828" y="1228407"/>
                </a:cubicBezTo>
                <a:cubicBezTo>
                  <a:pt x="199073" y="1169353"/>
                  <a:pt x="314643" y="1048067"/>
                  <a:pt x="387033" y="1024572"/>
                </a:cubicBezTo>
                <a:cubicBezTo>
                  <a:pt x="338138" y="1058863"/>
                  <a:pt x="227013" y="1183322"/>
                  <a:pt x="193992" y="1239203"/>
                </a:cubicBezTo>
                <a:cubicBezTo>
                  <a:pt x="259398" y="1187132"/>
                  <a:pt x="387033" y="1060767"/>
                  <a:pt x="478473" y="1019492"/>
                </a:cubicBezTo>
                <a:cubicBezTo>
                  <a:pt x="422593" y="1067753"/>
                  <a:pt x="359093" y="1150938"/>
                  <a:pt x="333693" y="1205547"/>
                </a:cubicBezTo>
                <a:cubicBezTo>
                  <a:pt x="390843" y="1137603"/>
                  <a:pt x="494983" y="1043622"/>
                  <a:pt x="581978" y="1006157"/>
                </a:cubicBezTo>
                <a:cubicBezTo>
                  <a:pt x="515938" y="1057592"/>
                  <a:pt x="438468" y="1135063"/>
                  <a:pt x="401002" y="1203642"/>
                </a:cubicBezTo>
                <a:cubicBezTo>
                  <a:pt x="468313" y="1129982"/>
                  <a:pt x="606108" y="1009967"/>
                  <a:pt x="685483" y="968692"/>
                </a:cubicBezTo>
                <a:cubicBezTo>
                  <a:pt x="615633" y="1031557"/>
                  <a:pt x="511493" y="1119822"/>
                  <a:pt x="465773" y="1198563"/>
                </a:cubicBezTo>
                <a:cubicBezTo>
                  <a:pt x="531813" y="1134428"/>
                  <a:pt x="641033" y="1045527"/>
                  <a:pt x="713423" y="999172"/>
                </a:cubicBezTo>
                <a:cubicBezTo>
                  <a:pt x="663258" y="1044892"/>
                  <a:pt x="576898" y="1136967"/>
                  <a:pt x="541973" y="1188403"/>
                </a:cubicBezTo>
                <a:cubicBezTo>
                  <a:pt x="592773" y="1130617"/>
                  <a:pt x="700723" y="1044892"/>
                  <a:pt x="764222" y="1004252"/>
                </a:cubicBezTo>
                <a:cubicBezTo>
                  <a:pt x="707708" y="1051242"/>
                  <a:pt x="610553" y="1138872"/>
                  <a:pt x="571183" y="1184592"/>
                </a:cubicBezTo>
                <a:cubicBezTo>
                  <a:pt x="637223" y="1118553"/>
                  <a:pt x="762318" y="1030922"/>
                  <a:pt x="840422" y="983932"/>
                </a:cubicBezTo>
                <a:cubicBezTo>
                  <a:pt x="752793" y="1042988"/>
                  <a:pt x="623888" y="1146492"/>
                  <a:pt x="573088" y="1213167"/>
                </a:cubicBezTo>
                <a:cubicBezTo>
                  <a:pt x="647383" y="1149667"/>
                  <a:pt x="779463" y="1049338"/>
                  <a:pt x="859472" y="1022032"/>
                </a:cubicBezTo>
                <a:cubicBezTo>
                  <a:pt x="799783" y="1062038"/>
                  <a:pt x="715328" y="1112838"/>
                  <a:pt x="687388" y="1156653"/>
                </a:cubicBezTo>
                <a:cubicBezTo>
                  <a:pt x="754063" y="1100772"/>
                  <a:pt x="851218" y="1049338"/>
                  <a:pt x="924243" y="1012507"/>
                </a:cubicBezTo>
                <a:lnTo>
                  <a:pt x="924878" y="1012507"/>
                </a:lnTo>
                <a:cubicBezTo>
                  <a:pt x="862013" y="1055688"/>
                  <a:pt x="755333" y="1138238"/>
                  <a:pt x="715963" y="1184592"/>
                </a:cubicBezTo>
                <a:cubicBezTo>
                  <a:pt x="775653" y="1138238"/>
                  <a:pt x="865822" y="1076007"/>
                  <a:pt x="946468" y="1023302"/>
                </a:cubicBezTo>
                <a:lnTo>
                  <a:pt x="953453" y="1027113"/>
                </a:lnTo>
                <a:cubicBezTo>
                  <a:pt x="895033" y="1070928"/>
                  <a:pt x="832168" y="1120457"/>
                  <a:pt x="783908" y="1163638"/>
                </a:cubicBezTo>
                <a:cubicBezTo>
                  <a:pt x="712153" y="1197928"/>
                  <a:pt x="644843" y="1240472"/>
                  <a:pt x="584518" y="1294447"/>
                </a:cubicBezTo>
                <a:cubicBezTo>
                  <a:pt x="471488" y="1395413"/>
                  <a:pt x="401638" y="1556702"/>
                  <a:pt x="411163" y="1697038"/>
                </a:cubicBezTo>
                <a:cubicBezTo>
                  <a:pt x="425768" y="1627822"/>
                  <a:pt x="453708" y="1515427"/>
                  <a:pt x="521018" y="1433513"/>
                </a:cubicBezTo>
                <a:cubicBezTo>
                  <a:pt x="491808" y="1484947"/>
                  <a:pt x="474663" y="1588452"/>
                  <a:pt x="474663" y="1637347"/>
                </a:cubicBezTo>
                <a:cubicBezTo>
                  <a:pt x="498158" y="1549083"/>
                  <a:pt x="524193" y="1456372"/>
                  <a:pt x="595313" y="1361122"/>
                </a:cubicBezTo>
                <a:cubicBezTo>
                  <a:pt x="559118" y="1420177"/>
                  <a:pt x="533718" y="1530667"/>
                  <a:pt x="543243" y="1580197"/>
                </a:cubicBezTo>
                <a:cubicBezTo>
                  <a:pt x="550228" y="1509713"/>
                  <a:pt x="601028" y="1403032"/>
                  <a:pt x="654368" y="1326197"/>
                </a:cubicBezTo>
                <a:cubicBezTo>
                  <a:pt x="625158" y="1373822"/>
                  <a:pt x="595948" y="1495742"/>
                  <a:pt x="597853" y="1545272"/>
                </a:cubicBezTo>
                <a:cubicBezTo>
                  <a:pt x="620713" y="1477963"/>
                  <a:pt x="660718" y="1356042"/>
                  <a:pt x="726123" y="1284922"/>
                </a:cubicBezTo>
                <a:cubicBezTo>
                  <a:pt x="696278" y="1345882"/>
                  <a:pt x="677228" y="1419542"/>
                  <a:pt x="674688" y="1470977"/>
                </a:cubicBezTo>
                <a:cubicBezTo>
                  <a:pt x="705803" y="1387792"/>
                  <a:pt x="722948" y="1351597"/>
                  <a:pt x="777558" y="1284288"/>
                </a:cubicBezTo>
                <a:cubicBezTo>
                  <a:pt x="745808" y="1342707"/>
                  <a:pt x="731838" y="1392872"/>
                  <a:pt x="735648" y="1434147"/>
                </a:cubicBezTo>
                <a:cubicBezTo>
                  <a:pt x="681673" y="1540827"/>
                  <a:pt x="663893" y="1683702"/>
                  <a:pt x="695643" y="1785938"/>
                </a:cubicBezTo>
                <a:cubicBezTo>
                  <a:pt x="686753" y="1684972"/>
                  <a:pt x="701358" y="1575117"/>
                  <a:pt x="737553" y="1501458"/>
                </a:cubicBezTo>
                <a:cubicBezTo>
                  <a:pt x="725488" y="1556702"/>
                  <a:pt x="722313" y="1658302"/>
                  <a:pt x="740728" y="1723072"/>
                </a:cubicBezTo>
                <a:cubicBezTo>
                  <a:pt x="733108" y="1615122"/>
                  <a:pt x="750253" y="1490027"/>
                  <a:pt x="788988" y="1423988"/>
                </a:cubicBezTo>
                <a:cubicBezTo>
                  <a:pt x="772478" y="1487488"/>
                  <a:pt x="763588" y="1606233"/>
                  <a:pt x="778193" y="1662113"/>
                </a:cubicBezTo>
                <a:cubicBezTo>
                  <a:pt x="780733" y="1588452"/>
                  <a:pt x="796608" y="1452563"/>
                  <a:pt x="832803" y="1399222"/>
                </a:cubicBezTo>
                <a:cubicBezTo>
                  <a:pt x="819468" y="1450022"/>
                  <a:pt x="818833" y="1513522"/>
                  <a:pt x="829628" y="1574483"/>
                </a:cubicBezTo>
                <a:cubicBezTo>
                  <a:pt x="843597" y="1501458"/>
                  <a:pt x="853122" y="1404938"/>
                  <a:pt x="891858" y="1329372"/>
                </a:cubicBezTo>
                <a:cubicBezTo>
                  <a:pt x="882333" y="1394778"/>
                  <a:pt x="891222" y="1425892"/>
                  <a:pt x="907097" y="1482408"/>
                </a:cubicBezTo>
                <a:cubicBezTo>
                  <a:pt x="905193" y="1400492"/>
                  <a:pt x="917893" y="1341438"/>
                  <a:pt x="956628" y="1270953"/>
                </a:cubicBezTo>
                <a:cubicBezTo>
                  <a:pt x="942022" y="1343978"/>
                  <a:pt x="939483" y="1389697"/>
                  <a:pt x="955993" y="1462722"/>
                </a:cubicBezTo>
                <a:cubicBezTo>
                  <a:pt x="957897" y="1371282"/>
                  <a:pt x="976947" y="1320482"/>
                  <a:pt x="1007428" y="1249997"/>
                </a:cubicBezTo>
                <a:cubicBezTo>
                  <a:pt x="997268" y="1333817"/>
                  <a:pt x="989647" y="1362392"/>
                  <a:pt x="1005522" y="1448117"/>
                </a:cubicBezTo>
                <a:cubicBezTo>
                  <a:pt x="1012508" y="1364932"/>
                  <a:pt x="1022668" y="1333817"/>
                  <a:pt x="1045528" y="1262063"/>
                </a:cubicBezTo>
                <a:cubicBezTo>
                  <a:pt x="1043622" y="1276667"/>
                  <a:pt x="1042988" y="1289367"/>
                  <a:pt x="1042353" y="1300797"/>
                </a:cubicBezTo>
                <a:lnTo>
                  <a:pt x="1042353" y="1301432"/>
                </a:lnTo>
                <a:lnTo>
                  <a:pt x="1042353" y="1300797"/>
                </a:lnTo>
                <a:cubicBezTo>
                  <a:pt x="1041718" y="1335722"/>
                  <a:pt x="1046797" y="1359853"/>
                  <a:pt x="1052513" y="1404303"/>
                </a:cubicBezTo>
                <a:cubicBezTo>
                  <a:pt x="1053148" y="1333817"/>
                  <a:pt x="1064578" y="1305242"/>
                  <a:pt x="1083628" y="1242378"/>
                </a:cubicBezTo>
                <a:cubicBezTo>
                  <a:pt x="1072833" y="1307147"/>
                  <a:pt x="1070293" y="1331913"/>
                  <a:pt x="1070293" y="1387157"/>
                </a:cubicBezTo>
                <a:cubicBezTo>
                  <a:pt x="1076008" y="1302703"/>
                  <a:pt x="1098233" y="1264603"/>
                  <a:pt x="1124903" y="1190307"/>
                </a:cubicBezTo>
                <a:cubicBezTo>
                  <a:pt x="1114743" y="1225232"/>
                  <a:pt x="1106488" y="1254442"/>
                  <a:pt x="1100773" y="1281747"/>
                </a:cubicBezTo>
                <a:lnTo>
                  <a:pt x="1091883" y="1305242"/>
                </a:lnTo>
                <a:lnTo>
                  <a:pt x="1097598" y="1298257"/>
                </a:lnTo>
                <a:cubicBezTo>
                  <a:pt x="1090613" y="1334453"/>
                  <a:pt x="1087438" y="1369378"/>
                  <a:pt x="1089978" y="1410652"/>
                </a:cubicBezTo>
                <a:cubicBezTo>
                  <a:pt x="1100773" y="1339532"/>
                  <a:pt x="1116013" y="1292542"/>
                  <a:pt x="1142683" y="1244917"/>
                </a:cubicBezTo>
                <a:cubicBezTo>
                  <a:pt x="1147128" y="1239838"/>
                  <a:pt x="1150938" y="1235392"/>
                  <a:pt x="1155383" y="1230947"/>
                </a:cubicBezTo>
                <a:lnTo>
                  <a:pt x="1155383" y="1234122"/>
                </a:lnTo>
                <a:cubicBezTo>
                  <a:pt x="1140778" y="1279842"/>
                  <a:pt x="1128713" y="1302703"/>
                  <a:pt x="1135698" y="1345247"/>
                </a:cubicBezTo>
                <a:cubicBezTo>
                  <a:pt x="1140778" y="1312228"/>
                  <a:pt x="1149033" y="1287463"/>
                  <a:pt x="1157923" y="1265238"/>
                </a:cubicBezTo>
                <a:cubicBezTo>
                  <a:pt x="1158558" y="1270953"/>
                  <a:pt x="1158558" y="1276667"/>
                  <a:pt x="1159193" y="1281747"/>
                </a:cubicBezTo>
                <a:cubicBezTo>
                  <a:pt x="1162368" y="1270953"/>
                  <a:pt x="1165543" y="1260157"/>
                  <a:pt x="1168083" y="1249363"/>
                </a:cubicBezTo>
                <a:cubicBezTo>
                  <a:pt x="1171258" y="1273492"/>
                  <a:pt x="1173163" y="1296988"/>
                  <a:pt x="1174433" y="1320482"/>
                </a:cubicBezTo>
                <a:cubicBezTo>
                  <a:pt x="1173798" y="1331913"/>
                  <a:pt x="1173163" y="1343342"/>
                  <a:pt x="1173798" y="1354772"/>
                </a:cubicBezTo>
                <a:lnTo>
                  <a:pt x="1175703" y="1345882"/>
                </a:lnTo>
                <a:cubicBezTo>
                  <a:pt x="1179513" y="1509713"/>
                  <a:pt x="1135698" y="1656397"/>
                  <a:pt x="994728" y="1730692"/>
                </a:cubicBezTo>
                <a:cubicBezTo>
                  <a:pt x="1138873" y="1677988"/>
                  <a:pt x="1195388" y="1532572"/>
                  <a:pt x="1204913" y="1359217"/>
                </a:cubicBezTo>
                <a:cubicBezTo>
                  <a:pt x="1255078" y="1640522"/>
                  <a:pt x="1193483" y="1821497"/>
                  <a:pt x="1135698" y="2003108"/>
                </a:cubicBezTo>
                <a:cubicBezTo>
                  <a:pt x="1033463" y="2325052"/>
                  <a:pt x="933133" y="2892108"/>
                  <a:pt x="902018" y="3304858"/>
                </a:cubicBezTo>
                <a:lnTo>
                  <a:pt x="1037908" y="3304858"/>
                </a:lnTo>
                <a:cubicBezTo>
                  <a:pt x="1041718" y="3297872"/>
                  <a:pt x="1045528" y="3290888"/>
                  <a:pt x="1049338" y="3283902"/>
                </a:cubicBezTo>
                <a:cubicBezTo>
                  <a:pt x="1053783" y="2868613"/>
                  <a:pt x="1108393" y="2320608"/>
                  <a:pt x="1206183" y="2039938"/>
                </a:cubicBezTo>
                <a:cubicBezTo>
                  <a:pt x="1305878" y="1754822"/>
                  <a:pt x="1302068" y="1577022"/>
                  <a:pt x="1278573" y="1425258"/>
                </a:cubicBezTo>
                <a:cubicBezTo>
                  <a:pt x="1305878" y="1359217"/>
                  <a:pt x="1309053" y="1304607"/>
                  <a:pt x="1315403" y="1215072"/>
                </a:cubicBezTo>
                <a:cubicBezTo>
                  <a:pt x="1314768" y="1295082"/>
                  <a:pt x="1323023" y="1340167"/>
                  <a:pt x="1300163" y="1420813"/>
                </a:cubicBezTo>
                <a:cubicBezTo>
                  <a:pt x="1318578" y="1369378"/>
                  <a:pt x="1324293" y="1345247"/>
                  <a:pt x="1335723" y="1280478"/>
                </a:cubicBezTo>
                <a:cubicBezTo>
                  <a:pt x="1332548" y="1347153"/>
                  <a:pt x="1333818" y="1378267"/>
                  <a:pt x="1310958" y="1443672"/>
                </a:cubicBezTo>
                <a:cubicBezTo>
                  <a:pt x="1336993" y="1392872"/>
                  <a:pt x="1351598" y="1374457"/>
                  <a:pt x="1364933" y="1314767"/>
                </a:cubicBezTo>
                <a:cubicBezTo>
                  <a:pt x="1361758" y="1390332"/>
                  <a:pt x="1361123" y="1423988"/>
                  <a:pt x="1340168" y="1503997"/>
                </a:cubicBezTo>
                <a:cubicBezTo>
                  <a:pt x="1383348" y="1431608"/>
                  <a:pt x="1385888" y="1401763"/>
                  <a:pt x="1404303" y="1319847"/>
                </a:cubicBezTo>
                <a:cubicBezTo>
                  <a:pt x="1408748" y="1398588"/>
                  <a:pt x="1410018" y="1453833"/>
                  <a:pt x="1380808" y="1538922"/>
                </a:cubicBezTo>
                <a:cubicBezTo>
                  <a:pt x="1420178" y="1477963"/>
                  <a:pt x="1432878" y="1434147"/>
                  <a:pt x="1443673" y="1361122"/>
                </a:cubicBezTo>
                <a:cubicBezTo>
                  <a:pt x="1455738" y="1443038"/>
                  <a:pt x="1448118" y="1503363"/>
                  <a:pt x="1418908" y="1578292"/>
                </a:cubicBezTo>
                <a:cubicBezTo>
                  <a:pt x="1452563" y="1532572"/>
                  <a:pt x="1470978" y="1507808"/>
                  <a:pt x="1483678" y="1443038"/>
                </a:cubicBezTo>
                <a:cubicBezTo>
                  <a:pt x="1494473" y="1530033"/>
                  <a:pt x="1470978" y="1623377"/>
                  <a:pt x="1459548" y="1696402"/>
                </a:cubicBezTo>
                <a:cubicBezTo>
                  <a:pt x="1490028" y="1644967"/>
                  <a:pt x="1510348" y="1585913"/>
                  <a:pt x="1514793" y="1533208"/>
                </a:cubicBezTo>
                <a:cubicBezTo>
                  <a:pt x="1530668" y="1597977"/>
                  <a:pt x="1500188" y="1730692"/>
                  <a:pt x="1477963" y="1799908"/>
                </a:cubicBezTo>
                <a:cubicBezTo>
                  <a:pt x="1509713" y="1754822"/>
                  <a:pt x="1541463" y="1640522"/>
                  <a:pt x="1547178" y="1575117"/>
                </a:cubicBezTo>
                <a:cubicBezTo>
                  <a:pt x="1561148" y="1652588"/>
                  <a:pt x="1535748" y="1776413"/>
                  <a:pt x="1492568" y="1872297"/>
                </a:cubicBezTo>
                <a:cubicBezTo>
                  <a:pt x="1530668" y="1820863"/>
                  <a:pt x="1562418" y="1725613"/>
                  <a:pt x="1569403" y="1669097"/>
                </a:cubicBezTo>
                <a:cubicBezTo>
                  <a:pt x="1578293" y="1752917"/>
                  <a:pt x="1555433" y="1860867"/>
                  <a:pt x="1513523" y="1950402"/>
                </a:cubicBezTo>
                <a:cubicBezTo>
                  <a:pt x="1590358" y="1853247"/>
                  <a:pt x="1619568" y="1669733"/>
                  <a:pt x="1578928" y="1535113"/>
                </a:cubicBezTo>
                <a:cubicBezTo>
                  <a:pt x="1547178" y="1430338"/>
                  <a:pt x="1510348" y="1347788"/>
                  <a:pt x="1456373" y="1267142"/>
                </a:cubicBezTo>
                <a:cubicBezTo>
                  <a:pt x="1447483" y="1222057"/>
                  <a:pt x="1431608" y="1175067"/>
                  <a:pt x="1412558" y="1126807"/>
                </a:cubicBezTo>
                <a:cubicBezTo>
                  <a:pt x="1451928" y="1192847"/>
                  <a:pt x="1485583" y="1224597"/>
                  <a:pt x="1507173" y="1306513"/>
                </a:cubicBezTo>
                <a:cubicBezTo>
                  <a:pt x="1512253" y="1255078"/>
                  <a:pt x="1491298" y="1231582"/>
                  <a:pt x="1465263" y="1168717"/>
                </a:cubicBezTo>
                <a:cubicBezTo>
                  <a:pt x="1516698" y="1230313"/>
                  <a:pt x="1544638" y="1283017"/>
                  <a:pt x="1567498" y="1373822"/>
                </a:cubicBezTo>
                <a:cubicBezTo>
                  <a:pt x="1567498" y="1291272"/>
                  <a:pt x="1544638" y="1236663"/>
                  <a:pt x="1507173" y="1143953"/>
                </a:cubicBezTo>
                <a:cubicBezTo>
                  <a:pt x="1544638" y="1221422"/>
                  <a:pt x="1574483" y="1260157"/>
                  <a:pt x="1588453" y="1349057"/>
                </a:cubicBezTo>
                <a:cubicBezTo>
                  <a:pt x="1584008" y="1290638"/>
                  <a:pt x="1578293" y="1264603"/>
                  <a:pt x="1560512" y="1197292"/>
                </a:cubicBezTo>
                <a:cubicBezTo>
                  <a:pt x="1589087" y="1262697"/>
                  <a:pt x="1604962" y="1292542"/>
                  <a:pt x="1610678" y="1366838"/>
                </a:cubicBezTo>
                <a:cubicBezTo>
                  <a:pt x="1614487" y="1305242"/>
                  <a:pt x="1621473" y="1280478"/>
                  <a:pt x="1608137" y="1216978"/>
                </a:cubicBezTo>
                <a:cubicBezTo>
                  <a:pt x="1640523" y="1291272"/>
                  <a:pt x="1655762" y="1324292"/>
                  <a:pt x="1671003" y="1411288"/>
                </a:cubicBezTo>
                <a:cubicBezTo>
                  <a:pt x="1683703" y="1320482"/>
                  <a:pt x="1672273" y="1290638"/>
                  <a:pt x="1653223" y="1203007"/>
                </a:cubicBezTo>
                <a:cubicBezTo>
                  <a:pt x="1695133" y="1276667"/>
                  <a:pt x="1722437" y="1329372"/>
                  <a:pt x="1731962" y="1425258"/>
                </a:cubicBezTo>
                <a:cubicBezTo>
                  <a:pt x="1745298" y="1347153"/>
                  <a:pt x="1738948" y="1299528"/>
                  <a:pt x="1715453" y="1223328"/>
                </a:cubicBezTo>
                <a:cubicBezTo>
                  <a:pt x="1767523" y="1296353"/>
                  <a:pt x="1787208" y="1357947"/>
                  <a:pt x="1791653" y="1444308"/>
                </a:cubicBezTo>
                <a:cubicBezTo>
                  <a:pt x="1806258" y="1384617"/>
                  <a:pt x="1814512" y="1351597"/>
                  <a:pt x="1798003" y="1283017"/>
                </a:cubicBezTo>
                <a:cubicBezTo>
                  <a:pt x="1850708" y="1361122"/>
                  <a:pt x="1869123" y="1462722"/>
                  <a:pt x="1891983" y="1538922"/>
                </a:cubicBezTo>
                <a:cubicBezTo>
                  <a:pt x="1900237" y="1474788"/>
                  <a:pt x="1894523" y="1407477"/>
                  <a:pt x="1874203" y="1354772"/>
                </a:cubicBezTo>
                <a:cubicBezTo>
                  <a:pt x="1922462" y="1409383"/>
                  <a:pt x="1951673" y="1551622"/>
                  <a:pt x="1961198" y="1629092"/>
                </a:cubicBezTo>
                <a:cubicBezTo>
                  <a:pt x="1973898" y="1570038"/>
                  <a:pt x="1954212" y="1444942"/>
                  <a:pt x="1929448" y="1378903"/>
                </a:cubicBezTo>
                <a:cubicBezTo>
                  <a:pt x="1981518" y="1446213"/>
                  <a:pt x="2011998" y="1577658"/>
                  <a:pt x="2011362" y="1691322"/>
                </a:cubicBezTo>
                <a:cubicBezTo>
                  <a:pt x="2028508" y="1622742"/>
                  <a:pt x="2017078" y="1516063"/>
                  <a:pt x="1998028" y="1458277"/>
                </a:cubicBezTo>
                <a:cubicBezTo>
                  <a:pt x="2046923" y="1534477"/>
                  <a:pt x="2073593" y="1649413"/>
                  <a:pt x="2071053" y="1756092"/>
                </a:cubicBezTo>
                <a:cubicBezTo>
                  <a:pt x="2107883" y="1625283"/>
                  <a:pt x="2052003" y="1434147"/>
                  <a:pt x="1945323" y="1324928"/>
                </a:cubicBezTo>
                <a:cubicBezTo>
                  <a:pt x="1872933" y="1250632"/>
                  <a:pt x="1804353" y="1194753"/>
                  <a:pt x="1725612" y="1148397"/>
                </a:cubicBezTo>
                <a:lnTo>
                  <a:pt x="1725612" y="1148397"/>
                </a:lnTo>
                <a:close/>
                <a:moveTo>
                  <a:pt x="1197928" y="1183322"/>
                </a:moveTo>
                <a:lnTo>
                  <a:pt x="1197928" y="1183322"/>
                </a:lnTo>
                <a:lnTo>
                  <a:pt x="1197928" y="1182688"/>
                </a:lnTo>
                <a:lnTo>
                  <a:pt x="1198563" y="1182053"/>
                </a:lnTo>
                <a:lnTo>
                  <a:pt x="1197928" y="1183322"/>
                </a:lnTo>
                <a:lnTo>
                  <a:pt x="1197928" y="1183322"/>
                </a:lnTo>
                <a:close/>
                <a:moveTo>
                  <a:pt x="1156653" y="933132"/>
                </a:moveTo>
                <a:lnTo>
                  <a:pt x="1156653" y="933132"/>
                </a:lnTo>
                <a:lnTo>
                  <a:pt x="1155383" y="928688"/>
                </a:lnTo>
                <a:lnTo>
                  <a:pt x="1163003" y="939482"/>
                </a:lnTo>
                <a:lnTo>
                  <a:pt x="1156653" y="933132"/>
                </a:lnTo>
                <a:lnTo>
                  <a:pt x="1156653" y="933132"/>
                </a:lnTo>
                <a:close/>
                <a:moveTo>
                  <a:pt x="1340168" y="1121728"/>
                </a:moveTo>
                <a:lnTo>
                  <a:pt x="1340168" y="1121728"/>
                </a:lnTo>
                <a:lnTo>
                  <a:pt x="1342073" y="1117917"/>
                </a:lnTo>
                <a:cubicBezTo>
                  <a:pt x="1344613" y="1122363"/>
                  <a:pt x="1347153" y="1127442"/>
                  <a:pt x="1349693" y="1131888"/>
                </a:cubicBezTo>
                <a:lnTo>
                  <a:pt x="1340168" y="1121728"/>
                </a:lnTo>
                <a:lnTo>
                  <a:pt x="1340168" y="1121728"/>
                </a:lnTo>
                <a:close/>
                <a:moveTo>
                  <a:pt x="1398588" y="1188403"/>
                </a:moveTo>
                <a:lnTo>
                  <a:pt x="1398588" y="1188403"/>
                </a:lnTo>
                <a:cubicBezTo>
                  <a:pt x="1387158" y="1150303"/>
                  <a:pt x="1374458" y="1111567"/>
                  <a:pt x="1360488" y="1072197"/>
                </a:cubicBezTo>
                <a:lnTo>
                  <a:pt x="1362393" y="1067753"/>
                </a:lnTo>
                <a:cubicBezTo>
                  <a:pt x="1387793" y="1122997"/>
                  <a:pt x="1412558" y="1178242"/>
                  <a:pt x="1434783" y="1234122"/>
                </a:cubicBezTo>
                <a:cubicBezTo>
                  <a:pt x="1422718" y="1218882"/>
                  <a:pt x="1411288" y="1203642"/>
                  <a:pt x="1398588" y="1188403"/>
                </a:cubicBezTo>
                <a:lnTo>
                  <a:pt x="1398588" y="1188403"/>
                </a:lnTo>
                <a:close/>
                <a:moveTo>
                  <a:pt x="1277938" y="1418908"/>
                </a:moveTo>
                <a:cubicBezTo>
                  <a:pt x="1273493" y="1390332"/>
                  <a:pt x="1268413" y="1362392"/>
                  <a:pt x="1263333" y="1335088"/>
                </a:cubicBezTo>
                <a:cubicBezTo>
                  <a:pt x="1272223" y="1312228"/>
                  <a:pt x="1272858" y="1291907"/>
                  <a:pt x="1272858" y="1263967"/>
                </a:cubicBezTo>
                <a:lnTo>
                  <a:pt x="1280478" y="1248728"/>
                </a:lnTo>
                <a:cubicBezTo>
                  <a:pt x="1290003" y="1303972"/>
                  <a:pt x="1289368" y="1352867"/>
                  <a:pt x="1277938" y="1418908"/>
                </a:cubicBezTo>
                <a:lnTo>
                  <a:pt x="1277938" y="1418908"/>
                </a:lnTo>
                <a:lnTo>
                  <a:pt x="1277938" y="1418908"/>
                </a:lnTo>
                <a:close/>
                <a:moveTo>
                  <a:pt x="1259523" y="1317307"/>
                </a:moveTo>
                <a:lnTo>
                  <a:pt x="1259523" y="1317307"/>
                </a:lnTo>
                <a:lnTo>
                  <a:pt x="1256348" y="1300163"/>
                </a:lnTo>
                <a:lnTo>
                  <a:pt x="1260793" y="1290003"/>
                </a:lnTo>
                <a:cubicBezTo>
                  <a:pt x="1260793" y="1298892"/>
                  <a:pt x="1260158" y="1307782"/>
                  <a:pt x="1259523" y="1317307"/>
                </a:cubicBezTo>
                <a:lnTo>
                  <a:pt x="1259523" y="1317307"/>
                </a:lnTo>
                <a:close/>
                <a:moveTo>
                  <a:pt x="1230313" y="1168082"/>
                </a:moveTo>
                <a:cubicBezTo>
                  <a:pt x="1228408" y="1176972"/>
                  <a:pt x="1226503" y="1185863"/>
                  <a:pt x="1224598" y="1194753"/>
                </a:cubicBezTo>
                <a:cubicBezTo>
                  <a:pt x="1222058" y="1195388"/>
                  <a:pt x="1220153" y="1196022"/>
                  <a:pt x="1217613" y="1196657"/>
                </a:cubicBezTo>
                <a:cubicBezTo>
                  <a:pt x="1218883" y="1189672"/>
                  <a:pt x="1219518" y="1182688"/>
                  <a:pt x="1220788" y="1175703"/>
                </a:cubicBezTo>
                <a:cubicBezTo>
                  <a:pt x="1223328" y="1166813"/>
                  <a:pt x="1226503" y="1157922"/>
                  <a:pt x="1229043" y="1149032"/>
                </a:cubicBezTo>
                <a:lnTo>
                  <a:pt x="1230948" y="1146492"/>
                </a:lnTo>
                <a:lnTo>
                  <a:pt x="1230313" y="1168082"/>
                </a:lnTo>
                <a:lnTo>
                  <a:pt x="1230313" y="1168082"/>
                </a:lnTo>
                <a:lnTo>
                  <a:pt x="1230313" y="1168082"/>
                </a:lnTo>
                <a:close/>
                <a:moveTo>
                  <a:pt x="745808" y="1414463"/>
                </a:moveTo>
                <a:lnTo>
                  <a:pt x="745808" y="1414463"/>
                </a:lnTo>
                <a:cubicBezTo>
                  <a:pt x="761047" y="1358582"/>
                  <a:pt x="790893" y="1311592"/>
                  <a:pt x="833438" y="1248092"/>
                </a:cubicBezTo>
                <a:cubicBezTo>
                  <a:pt x="809943" y="1297622"/>
                  <a:pt x="799783" y="1320482"/>
                  <a:pt x="796608" y="1343978"/>
                </a:cubicBezTo>
                <a:cubicBezTo>
                  <a:pt x="788988" y="1353503"/>
                  <a:pt x="780733" y="1363663"/>
                  <a:pt x="773113" y="1373822"/>
                </a:cubicBezTo>
                <a:cubicBezTo>
                  <a:pt x="762953" y="1385888"/>
                  <a:pt x="754063" y="1399857"/>
                  <a:pt x="745808" y="1414463"/>
                </a:cubicBezTo>
                <a:lnTo>
                  <a:pt x="745808" y="1414463"/>
                </a:lnTo>
                <a:close/>
                <a:moveTo>
                  <a:pt x="841058" y="1291907"/>
                </a:moveTo>
                <a:lnTo>
                  <a:pt x="841058" y="1291907"/>
                </a:lnTo>
                <a:cubicBezTo>
                  <a:pt x="848043" y="1281747"/>
                  <a:pt x="856933" y="1270317"/>
                  <a:pt x="867093" y="1256982"/>
                </a:cubicBezTo>
                <a:cubicBezTo>
                  <a:pt x="864553" y="1262063"/>
                  <a:pt x="862013" y="1267142"/>
                  <a:pt x="860108" y="1272222"/>
                </a:cubicBezTo>
                <a:cubicBezTo>
                  <a:pt x="853758" y="1278572"/>
                  <a:pt x="847408" y="1284922"/>
                  <a:pt x="841058" y="1291907"/>
                </a:cubicBezTo>
                <a:lnTo>
                  <a:pt x="841058" y="1291907"/>
                </a:lnTo>
                <a:close/>
                <a:moveTo>
                  <a:pt x="811847" y="1151572"/>
                </a:moveTo>
                <a:lnTo>
                  <a:pt x="811847" y="1151572"/>
                </a:lnTo>
                <a:cubicBezTo>
                  <a:pt x="863918" y="1114742"/>
                  <a:pt x="924878" y="1075372"/>
                  <a:pt x="980758" y="1042352"/>
                </a:cubicBezTo>
                <a:lnTo>
                  <a:pt x="992822" y="1048703"/>
                </a:lnTo>
                <a:cubicBezTo>
                  <a:pt x="965518" y="1069657"/>
                  <a:pt x="936308" y="1092517"/>
                  <a:pt x="908368" y="1114742"/>
                </a:cubicBezTo>
                <a:cubicBezTo>
                  <a:pt x="875347" y="1124903"/>
                  <a:pt x="842963" y="1137603"/>
                  <a:pt x="811847" y="1151572"/>
                </a:cubicBezTo>
                <a:lnTo>
                  <a:pt x="811847" y="1151572"/>
                </a:lnTo>
                <a:close/>
                <a:moveTo>
                  <a:pt x="1019493" y="976313"/>
                </a:moveTo>
                <a:lnTo>
                  <a:pt x="1019493" y="976313"/>
                </a:lnTo>
                <a:lnTo>
                  <a:pt x="1020763" y="976947"/>
                </a:lnTo>
                <a:lnTo>
                  <a:pt x="1013778" y="982027"/>
                </a:lnTo>
                <a:lnTo>
                  <a:pt x="1011238" y="981392"/>
                </a:lnTo>
                <a:lnTo>
                  <a:pt x="1019493" y="976313"/>
                </a:lnTo>
                <a:lnTo>
                  <a:pt x="1019493" y="976313"/>
                </a:lnTo>
                <a:close/>
                <a:moveTo>
                  <a:pt x="1061403" y="996632"/>
                </a:moveTo>
                <a:lnTo>
                  <a:pt x="1061403" y="996632"/>
                </a:lnTo>
                <a:lnTo>
                  <a:pt x="1061403" y="996632"/>
                </a:lnTo>
                <a:lnTo>
                  <a:pt x="1062673" y="995363"/>
                </a:lnTo>
                <a:lnTo>
                  <a:pt x="1061403" y="996632"/>
                </a:lnTo>
                <a:lnTo>
                  <a:pt x="1061403" y="996632"/>
                </a:lnTo>
                <a:close/>
                <a:moveTo>
                  <a:pt x="990283" y="995363"/>
                </a:moveTo>
                <a:lnTo>
                  <a:pt x="990283" y="995363"/>
                </a:lnTo>
                <a:lnTo>
                  <a:pt x="994093" y="997267"/>
                </a:lnTo>
                <a:lnTo>
                  <a:pt x="976947" y="1009967"/>
                </a:lnTo>
                <a:lnTo>
                  <a:pt x="970597" y="1008063"/>
                </a:lnTo>
                <a:lnTo>
                  <a:pt x="990283" y="995363"/>
                </a:lnTo>
                <a:lnTo>
                  <a:pt x="990283" y="995363"/>
                </a:lnTo>
                <a:close/>
                <a:moveTo>
                  <a:pt x="1030922" y="1012507"/>
                </a:moveTo>
                <a:lnTo>
                  <a:pt x="1030922" y="1012507"/>
                </a:lnTo>
                <a:lnTo>
                  <a:pt x="1036638" y="1015047"/>
                </a:lnTo>
                <a:lnTo>
                  <a:pt x="1025843" y="1023302"/>
                </a:lnTo>
                <a:lnTo>
                  <a:pt x="1016953" y="1020763"/>
                </a:lnTo>
                <a:cubicBezTo>
                  <a:pt x="1022033" y="1018222"/>
                  <a:pt x="1026478" y="1015047"/>
                  <a:pt x="1030922" y="1012507"/>
                </a:cubicBezTo>
                <a:lnTo>
                  <a:pt x="1030922" y="1012507"/>
                </a:lnTo>
                <a:close/>
                <a:moveTo>
                  <a:pt x="1102678" y="1045527"/>
                </a:moveTo>
                <a:lnTo>
                  <a:pt x="1102678" y="1045527"/>
                </a:lnTo>
                <a:lnTo>
                  <a:pt x="1109028" y="1048703"/>
                </a:lnTo>
                <a:lnTo>
                  <a:pt x="1102043" y="1046163"/>
                </a:lnTo>
                <a:lnTo>
                  <a:pt x="1102678" y="104552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1015" noProof="1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06EC782F-B1DA-435E-85D9-C2B6006DF0B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220450" y="5332413"/>
            <a:ext cx="755650" cy="1228725"/>
          </a:xfrm>
          <a:custGeom>
            <a:avLst/>
            <a:gdLst>
              <a:gd name="connsiteX0" fmla="*/ 736282 w 1708150"/>
              <a:gd name="connsiteY0" fmla="*/ 959167 h 2559050"/>
              <a:gd name="connsiteX1" fmla="*/ 742632 w 1708150"/>
              <a:gd name="connsiteY1" fmla="*/ 990283 h 2559050"/>
              <a:gd name="connsiteX2" fmla="*/ 747078 w 1708150"/>
              <a:gd name="connsiteY2" fmla="*/ 954088 h 2559050"/>
              <a:gd name="connsiteX3" fmla="*/ 742632 w 1708150"/>
              <a:gd name="connsiteY3" fmla="*/ 927417 h 2559050"/>
              <a:gd name="connsiteX4" fmla="*/ 738822 w 1708150"/>
              <a:gd name="connsiteY4" fmla="*/ 918527 h 2559050"/>
              <a:gd name="connsiteX5" fmla="*/ 736282 w 1708150"/>
              <a:gd name="connsiteY5" fmla="*/ 959167 h 2559050"/>
              <a:gd name="connsiteX6" fmla="*/ 736282 w 1708150"/>
              <a:gd name="connsiteY6" fmla="*/ 959167 h 2559050"/>
              <a:gd name="connsiteX7" fmla="*/ 369253 w 1708150"/>
              <a:gd name="connsiteY7" fmla="*/ 891858 h 2559050"/>
              <a:gd name="connsiteX8" fmla="*/ 369253 w 1708150"/>
              <a:gd name="connsiteY8" fmla="*/ 891858 h 2559050"/>
              <a:gd name="connsiteX9" fmla="*/ 79692 w 1708150"/>
              <a:gd name="connsiteY9" fmla="*/ 1096327 h 2559050"/>
              <a:gd name="connsiteX10" fmla="*/ 468313 w 1708150"/>
              <a:gd name="connsiteY10" fmla="*/ 841058 h 2559050"/>
              <a:gd name="connsiteX11" fmla="*/ 608647 w 1708150"/>
              <a:gd name="connsiteY11" fmla="*/ 789622 h 2559050"/>
              <a:gd name="connsiteX12" fmla="*/ 630238 w 1708150"/>
              <a:gd name="connsiteY12" fmla="*/ 777558 h 2559050"/>
              <a:gd name="connsiteX13" fmla="*/ 629603 w 1708150"/>
              <a:gd name="connsiteY13" fmla="*/ 775652 h 2559050"/>
              <a:gd name="connsiteX14" fmla="*/ 632142 w 1708150"/>
              <a:gd name="connsiteY14" fmla="*/ 776288 h 2559050"/>
              <a:gd name="connsiteX15" fmla="*/ 688657 w 1708150"/>
              <a:gd name="connsiteY15" fmla="*/ 750888 h 2559050"/>
              <a:gd name="connsiteX16" fmla="*/ 528003 w 1708150"/>
              <a:gd name="connsiteY16" fmla="*/ 783272 h 2559050"/>
              <a:gd name="connsiteX17" fmla="*/ 662622 w 1708150"/>
              <a:gd name="connsiteY17" fmla="*/ 706438 h 2559050"/>
              <a:gd name="connsiteX18" fmla="*/ 515938 w 1708150"/>
              <a:gd name="connsiteY18" fmla="*/ 759142 h 2559050"/>
              <a:gd name="connsiteX19" fmla="*/ 600392 w 1708150"/>
              <a:gd name="connsiteY19" fmla="*/ 678497 h 2559050"/>
              <a:gd name="connsiteX20" fmla="*/ 479107 w 1708150"/>
              <a:gd name="connsiteY20" fmla="*/ 736283 h 2559050"/>
              <a:gd name="connsiteX21" fmla="*/ 559117 w 1708150"/>
              <a:gd name="connsiteY21" fmla="*/ 656907 h 2559050"/>
              <a:gd name="connsiteX22" fmla="*/ 426403 w 1708150"/>
              <a:gd name="connsiteY22" fmla="*/ 727392 h 2559050"/>
              <a:gd name="connsiteX23" fmla="*/ 550863 w 1708150"/>
              <a:gd name="connsiteY23" fmla="*/ 628967 h 2559050"/>
              <a:gd name="connsiteX24" fmla="*/ 418147 w 1708150"/>
              <a:gd name="connsiteY24" fmla="*/ 693102 h 2559050"/>
              <a:gd name="connsiteX25" fmla="*/ 496888 w 1708150"/>
              <a:gd name="connsiteY25" fmla="*/ 622617 h 2559050"/>
              <a:gd name="connsiteX26" fmla="*/ 392113 w 1708150"/>
              <a:gd name="connsiteY26" fmla="*/ 679132 h 2559050"/>
              <a:gd name="connsiteX27" fmla="*/ 468947 w 1708150"/>
              <a:gd name="connsiteY27" fmla="*/ 607377 h 2559050"/>
              <a:gd name="connsiteX28" fmla="*/ 362267 w 1708150"/>
              <a:gd name="connsiteY28" fmla="*/ 653732 h 2559050"/>
              <a:gd name="connsiteX29" fmla="*/ 457517 w 1708150"/>
              <a:gd name="connsiteY29" fmla="*/ 572452 h 2559050"/>
              <a:gd name="connsiteX30" fmla="*/ 297497 w 1708150"/>
              <a:gd name="connsiteY30" fmla="*/ 657542 h 2559050"/>
              <a:gd name="connsiteX31" fmla="*/ 409892 w 1708150"/>
              <a:gd name="connsiteY31" fmla="*/ 555307 h 2559050"/>
              <a:gd name="connsiteX32" fmla="*/ 256857 w 1708150"/>
              <a:gd name="connsiteY32" fmla="*/ 619442 h 2559050"/>
              <a:gd name="connsiteX33" fmla="*/ 384492 w 1708150"/>
              <a:gd name="connsiteY33" fmla="*/ 514032 h 2559050"/>
              <a:gd name="connsiteX34" fmla="*/ 178753 w 1708150"/>
              <a:gd name="connsiteY34" fmla="*/ 615632 h 2559050"/>
              <a:gd name="connsiteX35" fmla="*/ 327342 w 1708150"/>
              <a:gd name="connsiteY35" fmla="*/ 488632 h 2559050"/>
              <a:gd name="connsiteX36" fmla="*/ 133032 w 1708150"/>
              <a:gd name="connsiteY36" fmla="*/ 599122 h 2559050"/>
              <a:gd name="connsiteX37" fmla="*/ 279717 w 1708150"/>
              <a:gd name="connsiteY37" fmla="*/ 468947 h 2559050"/>
              <a:gd name="connsiteX38" fmla="*/ 68263 w 1708150"/>
              <a:gd name="connsiteY38" fmla="*/ 589597 h 2559050"/>
              <a:gd name="connsiteX39" fmla="*/ 203517 w 1708150"/>
              <a:gd name="connsiteY39" fmla="*/ 466407 h 2559050"/>
              <a:gd name="connsiteX40" fmla="*/ 4763 w 1708150"/>
              <a:gd name="connsiteY40" fmla="*/ 585152 h 2559050"/>
              <a:gd name="connsiteX41" fmla="*/ 310832 w 1708150"/>
              <a:gd name="connsiteY41" fmla="*/ 407988 h 2559050"/>
              <a:gd name="connsiteX42" fmla="*/ 700722 w 1708150"/>
              <a:gd name="connsiteY42" fmla="*/ 663257 h 2559050"/>
              <a:gd name="connsiteX43" fmla="*/ 789622 w 1708150"/>
              <a:gd name="connsiteY43" fmla="*/ 27622 h 2559050"/>
              <a:gd name="connsiteX44" fmla="*/ 693738 w 1708150"/>
              <a:gd name="connsiteY44" fmla="*/ 467677 h 2559050"/>
              <a:gd name="connsiteX45" fmla="*/ 728663 w 1708150"/>
              <a:gd name="connsiteY45" fmla="*/ 210502 h 2559050"/>
              <a:gd name="connsiteX46" fmla="*/ 915988 w 1708150"/>
              <a:gd name="connsiteY46" fmla="*/ 4763 h 2559050"/>
              <a:gd name="connsiteX47" fmla="*/ 790892 w 1708150"/>
              <a:gd name="connsiteY47" fmla="*/ 145732 h 2559050"/>
              <a:gd name="connsiteX48" fmla="*/ 895667 w 1708150"/>
              <a:gd name="connsiteY48" fmla="*/ 65722 h 2559050"/>
              <a:gd name="connsiteX49" fmla="*/ 764222 w 1708150"/>
              <a:gd name="connsiteY49" fmla="*/ 217488 h 2559050"/>
              <a:gd name="connsiteX50" fmla="*/ 879792 w 1708150"/>
              <a:gd name="connsiteY50" fmla="*/ 129857 h 2559050"/>
              <a:gd name="connsiteX51" fmla="*/ 784542 w 1708150"/>
              <a:gd name="connsiteY51" fmla="*/ 255588 h 2559050"/>
              <a:gd name="connsiteX52" fmla="*/ 877253 w 1708150"/>
              <a:gd name="connsiteY52" fmla="*/ 179388 h 2559050"/>
              <a:gd name="connsiteX53" fmla="*/ 768032 w 1708150"/>
              <a:gd name="connsiteY53" fmla="*/ 337502 h 2559050"/>
              <a:gd name="connsiteX54" fmla="*/ 896938 w 1708150"/>
              <a:gd name="connsiteY54" fmla="*/ 265113 h 2559050"/>
              <a:gd name="connsiteX55" fmla="*/ 762953 w 1708150"/>
              <a:gd name="connsiteY55" fmla="*/ 408622 h 2559050"/>
              <a:gd name="connsiteX56" fmla="*/ 907732 w 1708150"/>
              <a:gd name="connsiteY56" fmla="*/ 309563 h 2559050"/>
              <a:gd name="connsiteX57" fmla="*/ 760413 w 1708150"/>
              <a:gd name="connsiteY57" fmla="*/ 459422 h 2559050"/>
              <a:gd name="connsiteX58" fmla="*/ 922972 w 1708150"/>
              <a:gd name="connsiteY58" fmla="*/ 352742 h 2559050"/>
              <a:gd name="connsiteX59" fmla="*/ 787717 w 1708150"/>
              <a:gd name="connsiteY59" fmla="*/ 483552 h 2559050"/>
              <a:gd name="connsiteX60" fmla="*/ 908367 w 1708150"/>
              <a:gd name="connsiteY60" fmla="*/ 405447 h 2559050"/>
              <a:gd name="connsiteX61" fmla="*/ 790892 w 1708150"/>
              <a:gd name="connsiteY61" fmla="*/ 515938 h 2559050"/>
              <a:gd name="connsiteX62" fmla="*/ 905828 w 1708150"/>
              <a:gd name="connsiteY62" fmla="*/ 426402 h 2559050"/>
              <a:gd name="connsiteX63" fmla="*/ 776288 w 1708150"/>
              <a:gd name="connsiteY63" fmla="*/ 568642 h 2559050"/>
              <a:gd name="connsiteX64" fmla="*/ 929322 w 1708150"/>
              <a:gd name="connsiteY64" fmla="*/ 430213 h 2559050"/>
              <a:gd name="connsiteX65" fmla="*/ 810578 w 1708150"/>
              <a:gd name="connsiteY65" fmla="*/ 587057 h 2559050"/>
              <a:gd name="connsiteX66" fmla="*/ 912178 w 1708150"/>
              <a:gd name="connsiteY66" fmla="*/ 496888 h 2559050"/>
              <a:gd name="connsiteX67" fmla="*/ 802957 w 1708150"/>
              <a:gd name="connsiteY67" fmla="*/ 635317 h 2559050"/>
              <a:gd name="connsiteX68" fmla="*/ 912813 w 1708150"/>
              <a:gd name="connsiteY68" fmla="*/ 536257 h 2559050"/>
              <a:gd name="connsiteX69" fmla="*/ 766128 w 1708150"/>
              <a:gd name="connsiteY69" fmla="*/ 710247 h 2559050"/>
              <a:gd name="connsiteX70" fmla="*/ 929957 w 1708150"/>
              <a:gd name="connsiteY70" fmla="*/ 557213 h 2559050"/>
              <a:gd name="connsiteX71" fmla="*/ 843597 w 1708150"/>
              <a:gd name="connsiteY71" fmla="*/ 658177 h 2559050"/>
              <a:gd name="connsiteX72" fmla="*/ 868997 w 1708150"/>
              <a:gd name="connsiteY72" fmla="*/ 653097 h 2559050"/>
              <a:gd name="connsiteX73" fmla="*/ 867728 w 1708150"/>
              <a:gd name="connsiteY73" fmla="*/ 658177 h 2559050"/>
              <a:gd name="connsiteX74" fmla="*/ 888047 w 1708150"/>
              <a:gd name="connsiteY74" fmla="*/ 639763 h 2559050"/>
              <a:gd name="connsiteX75" fmla="*/ 1109663 w 1708150"/>
              <a:gd name="connsiteY75" fmla="*/ 401638 h 2559050"/>
              <a:gd name="connsiteX76" fmla="*/ 1445578 w 1708150"/>
              <a:gd name="connsiteY76" fmla="*/ 310832 h 2559050"/>
              <a:gd name="connsiteX77" fmla="*/ 1215072 w 1708150"/>
              <a:gd name="connsiteY77" fmla="*/ 364172 h 2559050"/>
              <a:gd name="connsiteX78" fmla="*/ 1390967 w 1708150"/>
              <a:gd name="connsiteY78" fmla="*/ 350202 h 2559050"/>
              <a:gd name="connsiteX79" fmla="*/ 1148397 w 1708150"/>
              <a:gd name="connsiteY79" fmla="*/ 409892 h 2559050"/>
              <a:gd name="connsiteX80" fmla="*/ 1338897 w 1708150"/>
              <a:gd name="connsiteY80" fmla="*/ 383222 h 2559050"/>
              <a:gd name="connsiteX81" fmla="*/ 1124903 w 1708150"/>
              <a:gd name="connsiteY81" fmla="*/ 444817 h 2559050"/>
              <a:gd name="connsiteX82" fmla="*/ 1264603 w 1708150"/>
              <a:gd name="connsiteY82" fmla="*/ 428942 h 2559050"/>
              <a:gd name="connsiteX83" fmla="*/ 1063942 w 1708150"/>
              <a:gd name="connsiteY83" fmla="*/ 494982 h 2559050"/>
              <a:gd name="connsiteX84" fmla="*/ 1184592 w 1708150"/>
              <a:gd name="connsiteY84" fmla="*/ 494982 h 2559050"/>
              <a:gd name="connsiteX85" fmla="*/ 1011238 w 1708150"/>
              <a:gd name="connsiteY85" fmla="*/ 548957 h 2559050"/>
              <a:gd name="connsiteX86" fmla="*/ 1164272 w 1708150"/>
              <a:gd name="connsiteY86" fmla="*/ 533717 h 2559050"/>
              <a:gd name="connsiteX87" fmla="*/ 990282 w 1708150"/>
              <a:gd name="connsiteY87" fmla="*/ 588963 h 2559050"/>
              <a:gd name="connsiteX88" fmla="*/ 1148397 w 1708150"/>
              <a:gd name="connsiteY88" fmla="*/ 572452 h 2559050"/>
              <a:gd name="connsiteX89" fmla="*/ 996632 w 1708150"/>
              <a:gd name="connsiteY89" fmla="*/ 616902 h 2559050"/>
              <a:gd name="connsiteX90" fmla="*/ 1109663 w 1708150"/>
              <a:gd name="connsiteY90" fmla="*/ 611822 h 2559050"/>
              <a:gd name="connsiteX91" fmla="*/ 977582 w 1708150"/>
              <a:gd name="connsiteY91" fmla="*/ 648017 h 2559050"/>
              <a:gd name="connsiteX92" fmla="*/ 1094422 w 1708150"/>
              <a:gd name="connsiteY92" fmla="*/ 626427 h 2559050"/>
              <a:gd name="connsiteX93" fmla="*/ 932497 w 1708150"/>
              <a:gd name="connsiteY93" fmla="*/ 682942 h 2559050"/>
              <a:gd name="connsiteX94" fmla="*/ 1110932 w 1708150"/>
              <a:gd name="connsiteY94" fmla="*/ 639127 h 2559050"/>
              <a:gd name="connsiteX95" fmla="*/ 947103 w 1708150"/>
              <a:gd name="connsiteY95" fmla="*/ 708977 h 2559050"/>
              <a:gd name="connsiteX96" fmla="*/ 1054417 w 1708150"/>
              <a:gd name="connsiteY96" fmla="*/ 679132 h 2559050"/>
              <a:gd name="connsiteX97" fmla="*/ 976313 w 1708150"/>
              <a:gd name="connsiteY97" fmla="*/ 708342 h 2559050"/>
              <a:gd name="connsiteX98" fmla="*/ 1408113 w 1708150"/>
              <a:gd name="connsiteY98" fmla="*/ 732472 h 2559050"/>
              <a:gd name="connsiteX99" fmla="*/ 1706563 w 1708150"/>
              <a:gd name="connsiteY99" fmla="*/ 961708 h 2559050"/>
              <a:gd name="connsiteX100" fmla="*/ 1519238 w 1708150"/>
              <a:gd name="connsiteY100" fmla="*/ 810577 h 2559050"/>
              <a:gd name="connsiteX101" fmla="*/ 1660842 w 1708150"/>
              <a:gd name="connsiteY101" fmla="*/ 976313 h 2559050"/>
              <a:gd name="connsiteX102" fmla="*/ 1446847 w 1708150"/>
              <a:gd name="connsiteY102" fmla="*/ 792163 h 2559050"/>
              <a:gd name="connsiteX103" fmla="*/ 1597978 w 1708150"/>
              <a:gd name="connsiteY103" fmla="*/ 953452 h 2559050"/>
              <a:gd name="connsiteX104" fmla="*/ 1401128 w 1708150"/>
              <a:gd name="connsiteY104" fmla="*/ 795338 h 2559050"/>
              <a:gd name="connsiteX105" fmla="*/ 1559878 w 1708150"/>
              <a:gd name="connsiteY105" fmla="*/ 961708 h 2559050"/>
              <a:gd name="connsiteX106" fmla="*/ 1330642 w 1708150"/>
              <a:gd name="connsiteY106" fmla="*/ 791527 h 2559050"/>
              <a:gd name="connsiteX107" fmla="*/ 1450657 w 1708150"/>
              <a:gd name="connsiteY107" fmla="*/ 935672 h 2559050"/>
              <a:gd name="connsiteX108" fmla="*/ 1249997 w 1708150"/>
              <a:gd name="connsiteY108" fmla="*/ 781367 h 2559050"/>
              <a:gd name="connsiteX109" fmla="*/ 1398588 w 1708150"/>
              <a:gd name="connsiteY109" fmla="*/ 935038 h 2559050"/>
              <a:gd name="connsiteX110" fmla="*/ 1168717 w 1708150"/>
              <a:gd name="connsiteY110" fmla="*/ 752792 h 2559050"/>
              <a:gd name="connsiteX111" fmla="*/ 1349057 w 1708150"/>
              <a:gd name="connsiteY111" fmla="*/ 931227 h 2559050"/>
              <a:gd name="connsiteX112" fmla="*/ 1149032 w 1708150"/>
              <a:gd name="connsiteY112" fmla="*/ 776922 h 2559050"/>
              <a:gd name="connsiteX113" fmla="*/ 1290003 w 1708150"/>
              <a:gd name="connsiteY113" fmla="*/ 923608 h 2559050"/>
              <a:gd name="connsiteX114" fmla="*/ 1110297 w 1708150"/>
              <a:gd name="connsiteY114" fmla="*/ 780733 h 2559050"/>
              <a:gd name="connsiteX115" fmla="*/ 1267778 w 1708150"/>
              <a:gd name="connsiteY115" fmla="*/ 920433 h 2559050"/>
              <a:gd name="connsiteX116" fmla="*/ 1050607 w 1708150"/>
              <a:gd name="connsiteY116" fmla="*/ 764858 h 2559050"/>
              <a:gd name="connsiteX117" fmla="*/ 1267142 w 1708150"/>
              <a:gd name="connsiteY117" fmla="*/ 942658 h 2559050"/>
              <a:gd name="connsiteX118" fmla="*/ 1037272 w 1708150"/>
              <a:gd name="connsiteY118" fmla="*/ 794067 h 2559050"/>
              <a:gd name="connsiteX119" fmla="*/ 1176338 w 1708150"/>
              <a:gd name="connsiteY119" fmla="*/ 898208 h 2559050"/>
              <a:gd name="connsiteX120" fmla="*/ 987107 w 1708150"/>
              <a:gd name="connsiteY120" fmla="*/ 786447 h 2559050"/>
              <a:gd name="connsiteX121" fmla="*/ 986472 w 1708150"/>
              <a:gd name="connsiteY121" fmla="*/ 786447 h 2559050"/>
              <a:gd name="connsiteX122" fmla="*/ 1155382 w 1708150"/>
              <a:gd name="connsiteY122" fmla="*/ 919797 h 2559050"/>
              <a:gd name="connsiteX123" fmla="*/ 969963 w 1708150"/>
              <a:gd name="connsiteY123" fmla="*/ 794702 h 2559050"/>
              <a:gd name="connsiteX124" fmla="*/ 964882 w 1708150"/>
              <a:gd name="connsiteY124" fmla="*/ 797242 h 2559050"/>
              <a:gd name="connsiteX125" fmla="*/ 1102042 w 1708150"/>
              <a:gd name="connsiteY125" fmla="*/ 903288 h 2559050"/>
              <a:gd name="connsiteX126" fmla="*/ 1262063 w 1708150"/>
              <a:gd name="connsiteY126" fmla="*/ 1004252 h 2559050"/>
              <a:gd name="connsiteX127" fmla="*/ 1412557 w 1708150"/>
              <a:gd name="connsiteY127" fmla="*/ 1316038 h 2559050"/>
              <a:gd name="connsiteX128" fmla="*/ 1316672 w 1708150"/>
              <a:gd name="connsiteY128" fmla="*/ 1111567 h 2559050"/>
              <a:gd name="connsiteX129" fmla="*/ 1361122 w 1708150"/>
              <a:gd name="connsiteY129" fmla="*/ 1269683 h 2559050"/>
              <a:gd name="connsiteX130" fmla="*/ 1256347 w 1708150"/>
              <a:gd name="connsiteY130" fmla="*/ 1055052 h 2559050"/>
              <a:gd name="connsiteX131" fmla="*/ 1305878 w 1708150"/>
              <a:gd name="connsiteY131" fmla="*/ 1224597 h 2559050"/>
              <a:gd name="connsiteX132" fmla="*/ 1209357 w 1708150"/>
              <a:gd name="connsiteY132" fmla="*/ 1027113 h 2559050"/>
              <a:gd name="connsiteX133" fmla="*/ 1262063 w 1708150"/>
              <a:gd name="connsiteY133" fmla="*/ 1196658 h 2559050"/>
              <a:gd name="connsiteX134" fmla="*/ 1152207 w 1708150"/>
              <a:gd name="connsiteY134" fmla="*/ 994727 h 2559050"/>
              <a:gd name="connsiteX135" fmla="*/ 1199832 w 1708150"/>
              <a:gd name="connsiteY135" fmla="*/ 1138872 h 2559050"/>
              <a:gd name="connsiteX136" fmla="*/ 1112203 w 1708150"/>
              <a:gd name="connsiteY136" fmla="*/ 994092 h 2559050"/>
              <a:gd name="connsiteX137" fmla="*/ 1150938 w 1708150"/>
              <a:gd name="connsiteY137" fmla="*/ 1110297 h 2559050"/>
              <a:gd name="connsiteX138" fmla="*/ 1196022 w 1708150"/>
              <a:gd name="connsiteY138" fmla="*/ 1383347 h 2559050"/>
              <a:gd name="connsiteX139" fmla="*/ 1152207 w 1708150"/>
              <a:gd name="connsiteY139" fmla="*/ 1162367 h 2559050"/>
              <a:gd name="connsiteX140" fmla="*/ 1158557 w 1708150"/>
              <a:gd name="connsiteY140" fmla="*/ 1333817 h 2559050"/>
              <a:gd name="connsiteX141" fmla="*/ 1109028 w 1708150"/>
              <a:gd name="connsiteY141" fmla="*/ 1102042 h 2559050"/>
              <a:gd name="connsiteX142" fmla="*/ 1127442 w 1708150"/>
              <a:gd name="connsiteY142" fmla="*/ 1286827 h 2559050"/>
              <a:gd name="connsiteX143" fmla="*/ 1074103 w 1708150"/>
              <a:gd name="connsiteY143" fmla="*/ 1082992 h 2559050"/>
              <a:gd name="connsiteX144" fmla="*/ 1083628 w 1708150"/>
              <a:gd name="connsiteY144" fmla="*/ 1218883 h 2559050"/>
              <a:gd name="connsiteX145" fmla="*/ 1025207 w 1708150"/>
              <a:gd name="connsiteY145" fmla="*/ 1029017 h 2559050"/>
              <a:gd name="connsiteX146" fmla="*/ 1019492 w 1708150"/>
              <a:gd name="connsiteY146" fmla="*/ 1147763 h 2559050"/>
              <a:gd name="connsiteX147" fmla="*/ 972503 w 1708150"/>
              <a:gd name="connsiteY147" fmla="*/ 983933 h 2559050"/>
              <a:gd name="connsiteX148" fmla="*/ 981392 w 1708150"/>
              <a:gd name="connsiteY148" fmla="*/ 1132522 h 2559050"/>
              <a:gd name="connsiteX149" fmla="*/ 933132 w 1708150"/>
              <a:gd name="connsiteY149" fmla="*/ 967422 h 2559050"/>
              <a:gd name="connsiteX150" fmla="*/ 942657 w 1708150"/>
              <a:gd name="connsiteY150" fmla="*/ 1121092 h 2559050"/>
              <a:gd name="connsiteX151" fmla="*/ 903922 w 1708150"/>
              <a:gd name="connsiteY151" fmla="*/ 976947 h 2559050"/>
              <a:gd name="connsiteX152" fmla="*/ 907732 w 1708150"/>
              <a:gd name="connsiteY152" fmla="*/ 1006792 h 2559050"/>
              <a:gd name="connsiteX153" fmla="*/ 907732 w 1708150"/>
              <a:gd name="connsiteY153" fmla="*/ 1007427 h 2559050"/>
              <a:gd name="connsiteX154" fmla="*/ 907732 w 1708150"/>
              <a:gd name="connsiteY154" fmla="*/ 1007427 h 2559050"/>
              <a:gd name="connsiteX155" fmla="*/ 903922 w 1708150"/>
              <a:gd name="connsiteY155" fmla="*/ 1087438 h 2559050"/>
              <a:gd name="connsiteX156" fmla="*/ 872807 w 1708150"/>
              <a:gd name="connsiteY156" fmla="*/ 961708 h 2559050"/>
              <a:gd name="connsiteX157" fmla="*/ 889317 w 1708150"/>
              <a:gd name="connsiteY157" fmla="*/ 1074102 h 2559050"/>
              <a:gd name="connsiteX158" fmla="*/ 839153 w 1708150"/>
              <a:gd name="connsiteY158" fmla="*/ 921067 h 2559050"/>
              <a:gd name="connsiteX159" fmla="*/ 862013 w 1708150"/>
              <a:gd name="connsiteY159" fmla="*/ 991552 h 2559050"/>
              <a:gd name="connsiteX160" fmla="*/ 870267 w 1708150"/>
              <a:gd name="connsiteY160" fmla="*/ 1009333 h 2559050"/>
              <a:gd name="connsiteX161" fmla="*/ 865822 w 1708150"/>
              <a:gd name="connsiteY161" fmla="*/ 1003617 h 2559050"/>
              <a:gd name="connsiteX162" fmla="*/ 876617 w 1708150"/>
              <a:gd name="connsiteY162" fmla="*/ 1090613 h 2559050"/>
              <a:gd name="connsiteX163" fmla="*/ 828992 w 1708150"/>
              <a:gd name="connsiteY163" fmla="*/ 961708 h 2559050"/>
              <a:gd name="connsiteX164" fmla="*/ 818832 w 1708150"/>
              <a:gd name="connsiteY164" fmla="*/ 950913 h 2559050"/>
              <a:gd name="connsiteX165" fmla="*/ 818832 w 1708150"/>
              <a:gd name="connsiteY165" fmla="*/ 953452 h 2559050"/>
              <a:gd name="connsiteX166" fmla="*/ 839153 w 1708150"/>
              <a:gd name="connsiteY166" fmla="*/ 1039813 h 2559050"/>
              <a:gd name="connsiteX167" fmla="*/ 818832 w 1708150"/>
              <a:gd name="connsiteY167" fmla="*/ 978217 h 2559050"/>
              <a:gd name="connsiteX168" fmla="*/ 818832 w 1708150"/>
              <a:gd name="connsiteY168" fmla="*/ 990917 h 2559050"/>
              <a:gd name="connsiteX169" fmla="*/ 795338 w 1708150"/>
              <a:gd name="connsiteY169" fmla="*/ 949008 h 2559050"/>
              <a:gd name="connsiteX170" fmla="*/ 840422 w 1708150"/>
              <a:gd name="connsiteY170" fmla="*/ 1220152 h 2559050"/>
              <a:gd name="connsiteX171" fmla="*/ 1249997 w 1708150"/>
              <a:gd name="connsiteY171" fmla="*/ 2559368 h 2559050"/>
              <a:gd name="connsiteX172" fmla="*/ 1143317 w 1708150"/>
              <a:gd name="connsiteY172" fmla="*/ 2559368 h 2559050"/>
              <a:gd name="connsiteX173" fmla="*/ 1136967 w 1708150"/>
              <a:gd name="connsiteY173" fmla="*/ 2543493 h 2559050"/>
              <a:gd name="connsiteX174" fmla="*/ 748347 w 1708150"/>
              <a:gd name="connsiteY174" fmla="*/ 1129983 h 2559050"/>
              <a:gd name="connsiteX175" fmla="*/ 693103 w 1708150"/>
              <a:gd name="connsiteY175" fmla="*/ 939483 h 2559050"/>
              <a:gd name="connsiteX176" fmla="*/ 713422 w 1708150"/>
              <a:gd name="connsiteY176" fmla="*/ 1098867 h 2559050"/>
              <a:gd name="connsiteX177" fmla="*/ 679767 w 1708150"/>
              <a:gd name="connsiteY177" fmla="*/ 990283 h 2559050"/>
              <a:gd name="connsiteX178" fmla="*/ 705803 w 1708150"/>
              <a:gd name="connsiteY178" fmla="*/ 1117283 h 2559050"/>
              <a:gd name="connsiteX179" fmla="*/ 658813 w 1708150"/>
              <a:gd name="connsiteY179" fmla="*/ 1017588 h 2559050"/>
              <a:gd name="connsiteX180" fmla="*/ 686117 w 1708150"/>
              <a:gd name="connsiteY180" fmla="*/ 1164272 h 2559050"/>
              <a:gd name="connsiteX181" fmla="*/ 628967 w 1708150"/>
              <a:gd name="connsiteY181" fmla="*/ 1021397 h 2559050"/>
              <a:gd name="connsiteX182" fmla="*/ 656272 w 1708150"/>
              <a:gd name="connsiteY182" fmla="*/ 1191577 h 2559050"/>
              <a:gd name="connsiteX183" fmla="*/ 600392 w 1708150"/>
              <a:gd name="connsiteY183" fmla="*/ 1053783 h 2559050"/>
              <a:gd name="connsiteX184" fmla="*/ 628332 w 1708150"/>
              <a:gd name="connsiteY184" fmla="*/ 1222058 h 2559050"/>
              <a:gd name="connsiteX185" fmla="*/ 572453 w 1708150"/>
              <a:gd name="connsiteY185" fmla="*/ 1117283 h 2559050"/>
              <a:gd name="connsiteX186" fmla="*/ 601663 w 1708150"/>
              <a:gd name="connsiteY186" fmla="*/ 1314133 h 2559050"/>
              <a:gd name="connsiteX187" fmla="*/ 552132 w 1708150"/>
              <a:gd name="connsiteY187" fmla="*/ 1187133 h 2559050"/>
              <a:gd name="connsiteX188" fmla="*/ 591503 w 1708150"/>
              <a:gd name="connsiteY188" fmla="*/ 1394142 h 2559050"/>
              <a:gd name="connsiteX189" fmla="*/ 528638 w 1708150"/>
              <a:gd name="connsiteY189" fmla="*/ 1219517 h 2559050"/>
              <a:gd name="connsiteX190" fmla="*/ 583247 w 1708150"/>
              <a:gd name="connsiteY190" fmla="*/ 1450022 h 2559050"/>
              <a:gd name="connsiteX191" fmla="*/ 515303 w 1708150"/>
              <a:gd name="connsiteY191" fmla="*/ 1292542 h 2559050"/>
              <a:gd name="connsiteX192" fmla="*/ 570547 w 1708150"/>
              <a:gd name="connsiteY192" fmla="*/ 1510983 h 2559050"/>
              <a:gd name="connsiteX193" fmla="*/ 502603 w 1708150"/>
              <a:gd name="connsiteY193" fmla="*/ 1189038 h 2559050"/>
              <a:gd name="connsiteX194" fmla="*/ 586422 w 1708150"/>
              <a:gd name="connsiteY194" fmla="*/ 981392 h 2559050"/>
              <a:gd name="connsiteX195" fmla="*/ 614363 w 1708150"/>
              <a:gd name="connsiteY195" fmla="*/ 872808 h 2559050"/>
              <a:gd name="connsiteX196" fmla="*/ 548322 w 1708150"/>
              <a:gd name="connsiteY196" fmla="*/ 1011872 h 2559050"/>
              <a:gd name="connsiteX197" fmla="*/ 574992 w 1708150"/>
              <a:gd name="connsiteY197" fmla="*/ 905192 h 2559050"/>
              <a:gd name="connsiteX198" fmla="*/ 504507 w 1708150"/>
              <a:gd name="connsiteY198" fmla="*/ 1063942 h 2559050"/>
              <a:gd name="connsiteX199" fmla="*/ 541338 w 1708150"/>
              <a:gd name="connsiteY199" fmla="*/ 885508 h 2559050"/>
              <a:gd name="connsiteX200" fmla="*/ 486728 w 1708150"/>
              <a:gd name="connsiteY200" fmla="*/ 1044892 h 2559050"/>
              <a:gd name="connsiteX201" fmla="*/ 501967 w 1708150"/>
              <a:gd name="connsiteY201" fmla="*/ 926783 h 2559050"/>
              <a:gd name="connsiteX202" fmla="*/ 469582 w 1708150"/>
              <a:gd name="connsiteY202" fmla="*/ 1058227 h 2559050"/>
              <a:gd name="connsiteX203" fmla="*/ 465772 w 1708150"/>
              <a:gd name="connsiteY203" fmla="*/ 942022 h 2559050"/>
              <a:gd name="connsiteX204" fmla="*/ 425132 w 1708150"/>
              <a:gd name="connsiteY204" fmla="*/ 1092517 h 2559050"/>
              <a:gd name="connsiteX205" fmla="*/ 430213 w 1708150"/>
              <a:gd name="connsiteY205" fmla="*/ 930592 h 2559050"/>
              <a:gd name="connsiteX206" fmla="*/ 378142 w 1708150"/>
              <a:gd name="connsiteY206" fmla="*/ 1102677 h 2559050"/>
              <a:gd name="connsiteX207" fmla="*/ 382588 w 1708150"/>
              <a:gd name="connsiteY207" fmla="*/ 945833 h 2559050"/>
              <a:gd name="connsiteX208" fmla="*/ 332422 w 1708150"/>
              <a:gd name="connsiteY208" fmla="*/ 1117283 h 2559050"/>
              <a:gd name="connsiteX209" fmla="*/ 320992 w 1708150"/>
              <a:gd name="connsiteY209" fmla="*/ 992188 h 2559050"/>
              <a:gd name="connsiteX210" fmla="*/ 258763 w 1708150"/>
              <a:gd name="connsiteY210" fmla="*/ 1190308 h 2559050"/>
              <a:gd name="connsiteX211" fmla="*/ 264478 w 1708150"/>
              <a:gd name="connsiteY211" fmla="*/ 1047433 h 2559050"/>
              <a:gd name="connsiteX212" fmla="*/ 208597 w 1708150"/>
              <a:gd name="connsiteY212" fmla="*/ 1260158 h 2559050"/>
              <a:gd name="connsiteX213" fmla="*/ 223203 w 1708150"/>
              <a:gd name="connsiteY213" fmla="*/ 1066483 h 2559050"/>
              <a:gd name="connsiteX214" fmla="*/ 172403 w 1708150"/>
              <a:gd name="connsiteY214" fmla="*/ 1309052 h 2559050"/>
              <a:gd name="connsiteX215" fmla="*/ 173038 w 1708150"/>
              <a:gd name="connsiteY215" fmla="*/ 1128077 h 2559050"/>
              <a:gd name="connsiteX216" fmla="*/ 128588 w 1708150"/>
              <a:gd name="connsiteY216" fmla="*/ 1359217 h 2559050"/>
              <a:gd name="connsiteX217" fmla="*/ 208597 w 1708150"/>
              <a:gd name="connsiteY217" fmla="*/ 1024572 h 2559050"/>
              <a:gd name="connsiteX218" fmla="*/ 369253 w 1708150"/>
              <a:gd name="connsiteY218" fmla="*/ 891858 h 2559050"/>
              <a:gd name="connsiteX219" fmla="*/ 369253 w 1708150"/>
              <a:gd name="connsiteY219" fmla="*/ 891858 h 2559050"/>
              <a:gd name="connsiteX220" fmla="*/ 802322 w 1708150"/>
              <a:gd name="connsiteY220" fmla="*/ 725488 h 2559050"/>
              <a:gd name="connsiteX221" fmla="*/ 802322 w 1708150"/>
              <a:gd name="connsiteY221" fmla="*/ 725488 h 2559050"/>
              <a:gd name="connsiteX222" fmla="*/ 802957 w 1708150"/>
              <a:gd name="connsiteY222" fmla="*/ 721677 h 2559050"/>
              <a:gd name="connsiteX223" fmla="*/ 797878 w 1708150"/>
              <a:gd name="connsiteY223" fmla="*/ 729932 h 2559050"/>
              <a:gd name="connsiteX224" fmla="*/ 802322 w 1708150"/>
              <a:gd name="connsiteY224" fmla="*/ 725488 h 2559050"/>
              <a:gd name="connsiteX225" fmla="*/ 802322 w 1708150"/>
              <a:gd name="connsiteY225" fmla="*/ 725488 h 2559050"/>
              <a:gd name="connsiteX226" fmla="*/ 667703 w 1708150"/>
              <a:gd name="connsiteY226" fmla="*/ 871538 h 2559050"/>
              <a:gd name="connsiteX227" fmla="*/ 667703 w 1708150"/>
              <a:gd name="connsiteY227" fmla="*/ 871538 h 2559050"/>
              <a:gd name="connsiteX228" fmla="*/ 666432 w 1708150"/>
              <a:gd name="connsiteY228" fmla="*/ 868363 h 2559050"/>
              <a:gd name="connsiteX229" fmla="*/ 661353 w 1708150"/>
              <a:gd name="connsiteY229" fmla="*/ 879158 h 2559050"/>
              <a:gd name="connsiteX230" fmla="*/ 667703 w 1708150"/>
              <a:gd name="connsiteY230" fmla="*/ 871538 h 2559050"/>
              <a:gd name="connsiteX231" fmla="*/ 667703 w 1708150"/>
              <a:gd name="connsiteY231" fmla="*/ 871538 h 2559050"/>
              <a:gd name="connsiteX232" fmla="*/ 625157 w 1708150"/>
              <a:gd name="connsiteY232" fmla="*/ 922972 h 2559050"/>
              <a:gd name="connsiteX233" fmla="*/ 625157 w 1708150"/>
              <a:gd name="connsiteY233" fmla="*/ 922972 h 2559050"/>
              <a:gd name="connsiteX234" fmla="*/ 649922 w 1708150"/>
              <a:gd name="connsiteY234" fmla="*/ 832802 h 2559050"/>
              <a:gd name="connsiteX235" fmla="*/ 648653 w 1708150"/>
              <a:gd name="connsiteY235" fmla="*/ 829627 h 2559050"/>
              <a:gd name="connsiteX236" fmla="*/ 599757 w 1708150"/>
              <a:gd name="connsiteY236" fmla="*/ 958533 h 2559050"/>
              <a:gd name="connsiteX237" fmla="*/ 625157 w 1708150"/>
              <a:gd name="connsiteY237" fmla="*/ 922972 h 2559050"/>
              <a:gd name="connsiteX238" fmla="*/ 625157 w 1708150"/>
              <a:gd name="connsiteY238" fmla="*/ 922972 h 2559050"/>
              <a:gd name="connsiteX239" fmla="*/ 746442 w 1708150"/>
              <a:gd name="connsiteY239" fmla="*/ 1129347 h 2559050"/>
              <a:gd name="connsiteX240" fmla="*/ 746442 w 1708150"/>
              <a:gd name="connsiteY240" fmla="*/ 1129347 h 2559050"/>
              <a:gd name="connsiteX241" fmla="*/ 719772 w 1708150"/>
              <a:gd name="connsiteY241" fmla="*/ 969963 h 2559050"/>
              <a:gd name="connsiteX242" fmla="*/ 726122 w 1708150"/>
              <a:gd name="connsiteY242" fmla="*/ 982027 h 2559050"/>
              <a:gd name="connsiteX243" fmla="*/ 736282 w 1708150"/>
              <a:gd name="connsiteY243" fmla="*/ 1037272 h 2559050"/>
              <a:gd name="connsiteX244" fmla="*/ 746442 w 1708150"/>
              <a:gd name="connsiteY244" fmla="*/ 1129347 h 2559050"/>
              <a:gd name="connsiteX245" fmla="*/ 746442 w 1708150"/>
              <a:gd name="connsiteY245" fmla="*/ 1129347 h 2559050"/>
              <a:gd name="connsiteX246" fmla="*/ 738188 w 1708150"/>
              <a:gd name="connsiteY246" fmla="*/ 1022667 h 2559050"/>
              <a:gd name="connsiteX247" fmla="*/ 738188 w 1708150"/>
              <a:gd name="connsiteY247" fmla="*/ 1022667 h 2559050"/>
              <a:gd name="connsiteX248" fmla="*/ 740092 w 1708150"/>
              <a:gd name="connsiteY248" fmla="*/ 1009333 h 2559050"/>
              <a:gd name="connsiteX249" fmla="*/ 736282 w 1708150"/>
              <a:gd name="connsiteY249" fmla="*/ 1001077 h 2559050"/>
              <a:gd name="connsiteX250" fmla="*/ 738188 w 1708150"/>
              <a:gd name="connsiteY250" fmla="*/ 1022667 h 2559050"/>
              <a:gd name="connsiteX251" fmla="*/ 738188 w 1708150"/>
              <a:gd name="connsiteY251" fmla="*/ 1022667 h 2559050"/>
              <a:gd name="connsiteX252" fmla="*/ 1140778 w 1708150"/>
              <a:gd name="connsiteY252" fmla="*/ 1098233 h 2559050"/>
              <a:gd name="connsiteX253" fmla="*/ 1140778 w 1708150"/>
              <a:gd name="connsiteY253" fmla="*/ 1098233 h 2559050"/>
              <a:gd name="connsiteX254" fmla="*/ 1065847 w 1708150"/>
              <a:gd name="connsiteY254" fmla="*/ 969327 h 2559050"/>
              <a:gd name="connsiteX255" fmla="*/ 1098867 w 1708150"/>
              <a:gd name="connsiteY255" fmla="*/ 1043622 h 2559050"/>
              <a:gd name="connsiteX256" fmla="*/ 1118553 w 1708150"/>
              <a:gd name="connsiteY256" fmla="*/ 1067117 h 2559050"/>
              <a:gd name="connsiteX257" fmla="*/ 1140778 w 1708150"/>
              <a:gd name="connsiteY257" fmla="*/ 1098233 h 2559050"/>
              <a:gd name="connsiteX258" fmla="*/ 1140778 w 1708150"/>
              <a:gd name="connsiteY258" fmla="*/ 1098233 h 2559050"/>
              <a:gd name="connsiteX259" fmla="*/ 1061403 w 1708150"/>
              <a:gd name="connsiteY259" fmla="*/ 1002983 h 2559050"/>
              <a:gd name="connsiteX260" fmla="*/ 1061403 w 1708150"/>
              <a:gd name="connsiteY260" fmla="*/ 1002983 h 2559050"/>
              <a:gd name="connsiteX261" fmla="*/ 1039813 w 1708150"/>
              <a:gd name="connsiteY261" fmla="*/ 975677 h 2559050"/>
              <a:gd name="connsiteX262" fmla="*/ 1045528 w 1708150"/>
              <a:gd name="connsiteY262" fmla="*/ 987742 h 2559050"/>
              <a:gd name="connsiteX263" fmla="*/ 1061403 w 1708150"/>
              <a:gd name="connsiteY263" fmla="*/ 1002983 h 2559050"/>
              <a:gd name="connsiteX264" fmla="*/ 1061403 w 1708150"/>
              <a:gd name="connsiteY264" fmla="*/ 1002983 h 2559050"/>
              <a:gd name="connsiteX265" fmla="*/ 1078547 w 1708150"/>
              <a:gd name="connsiteY265" fmla="*/ 894397 h 2559050"/>
              <a:gd name="connsiteX266" fmla="*/ 1078547 w 1708150"/>
              <a:gd name="connsiteY266" fmla="*/ 894397 h 2559050"/>
              <a:gd name="connsiteX267" fmla="*/ 943292 w 1708150"/>
              <a:gd name="connsiteY267" fmla="*/ 809942 h 2559050"/>
              <a:gd name="connsiteX268" fmla="*/ 933767 w 1708150"/>
              <a:gd name="connsiteY268" fmla="*/ 815022 h 2559050"/>
              <a:gd name="connsiteX269" fmla="*/ 1001713 w 1708150"/>
              <a:gd name="connsiteY269" fmla="*/ 865822 h 2559050"/>
              <a:gd name="connsiteX270" fmla="*/ 1078547 w 1708150"/>
              <a:gd name="connsiteY270" fmla="*/ 894397 h 2559050"/>
              <a:gd name="connsiteX271" fmla="*/ 1078547 w 1708150"/>
              <a:gd name="connsiteY271" fmla="*/ 894397 h 2559050"/>
              <a:gd name="connsiteX272" fmla="*/ 910272 w 1708150"/>
              <a:gd name="connsiteY272" fmla="*/ 758508 h 2559050"/>
              <a:gd name="connsiteX273" fmla="*/ 910272 w 1708150"/>
              <a:gd name="connsiteY273" fmla="*/ 758508 h 2559050"/>
              <a:gd name="connsiteX274" fmla="*/ 909003 w 1708150"/>
              <a:gd name="connsiteY274" fmla="*/ 759142 h 2559050"/>
              <a:gd name="connsiteX275" fmla="*/ 914717 w 1708150"/>
              <a:gd name="connsiteY275" fmla="*/ 762952 h 2559050"/>
              <a:gd name="connsiteX276" fmla="*/ 916622 w 1708150"/>
              <a:gd name="connsiteY276" fmla="*/ 762317 h 2559050"/>
              <a:gd name="connsiteX277" fmla="*/ 910272 w 1708150"/>
              <a:gd name="connsiteY277" fmla="*/ 758508 h 2559050"/>
              <a:gd name="connsiteX278" fmla="*/ 910272 w 1708150"/>
              <a:gd name="connsiteY278" fmla="*/ 758508 h 2559050"/>
              <a:gd name="connsiteX279" fmla="*/ 878522 w 1708150"/>
              <a:gd name="connsiteY279" fmla="*/ 774383 h 2559050"/>
              <a:gd name="connsiteX280" fmla="*/ 878522 w 1708150"/>
              <a:gd name="connsiteY280" fmla="*/ 774383 h 2559050"/>
              <a:gd name="connsiteX281" fmla="*/ 878522 w 1708150"/>
              <a:gd name="connsiteY281" fmla="*/ 774383 h 2559050"/>
              <a:gd name="connsiteX282" fmla="*/ 877253 w 1708150"/>
              <a:gd name="connsiteY282" fmla="*/ 773747 h 2559050"/>
              <a:gd name="connsiteX283" fmla="*/ 878522 w 1708150"/>
              <a:gd name="connsiteY283" fmla="*/ 774383 h 2559050"/>
              <a:gd name="connsiteX284" fmla="*/ 878522 w 1708150"/>
              <a:gd name="connsiteY284" fmla="*/ 774383 h 2559050"/>
              <a:gd name="connsiteX285" fmla="*/ 933767 w 1708150"/>
              <a:gd name="connsiteY285" fmla="*/ 773113 h 2559050"/>
              <a:gd name="connsiteX286" fmla="*/ 933767 w 1708150"/>
              <a:gd name="connsiteY286" fmla="*/ 773113 h 2559050"/>
              <a:gd name="connsiteX287" fmla="*/ 930592 w 1708150"/>
              <a:gd name="connsiteY287" fmla="*/ 774383 h 2559050"/>
              <a:gd name="connsiteX288" fmla="*/ 944563 w 1708150"/>
              <a:gd name="connsiteY288" fmla="*/ 784542 h 2559050"/>
              <a:gd name="connsiteX289" fmla="*/ 949642 w 1708150"/>
              <a:gd name="connsiteY289" fmla="*/ 783272 h 2559050"/>
              <a:gd name="connsiteX290" fmla="*/ 933767 w 1708150"/>
              <a:gd name="connsiteY290" fmla="*/ 773113 h 2559050"/>
              <a:gd name="connsiteX291" fmla="*/ 933767 w 1708150"/>
              <a:gd name="connsiteY291" fmla="*/ 773113 h 2559050"/>
              <a:gd name="connsiteX292" fmla="*/ 902653 w 1708150"/>
              <a:gd name="connsiteY292" fmla="*/ 786447 h 2559050"/>
              <a:gd name="connsiteX293" fmla="*/ 902653 w 1708150"/>
              <a:gd name="connsiteY293" fmla="*/ 786447 h 2559050"/>
              <a:gd name="connsiteX294" fmla="*/ 898842 w 1708150"/>
              <a:gd name="connsiteY294" fmla="*/ 788352 h 2559050"/>
              <a:gd name="connsiteX295" fmla="*/ 907732 w 1708150"/>
              <a:gd name="connsiteY295" fmla="*/ 794702 h 2559050"/>
              <a:gd name="connsiteX296" fmla="*/ 914717 w 1708150"/>
              <a:gd name="connsiteY296" fmla="*/ 792797 h 2559050"/>
              <a:gd name="connsiteX297" fmla="*/ 902653 w 1708150"/>
              <a:gd name="connsiteY297" fmla="*/ 786447 h 2559050"/>
              <a:gd name="connsiteX298" fmla="*/ 902653 w 1708150"/>
              <a:gd name="connsiteY298" fmla="*/ 786447 h 2559050"/>
              <a:gd name="connsiteX299" fmla="*/ 848042 w 1708150"/>
              <a:gd name="connsiteY299" fmla="*/ 811847 h 2559050"/>
              <a:gd name="connsiteX300" fmla="*/ 848042 w 1708150"/>
              <a:gd name="connsiteY300" fmla="*/ 811847 h 2559050"/>
              <a:gd name="connsiteX301" fmla="*/ 843597 w 1708150"/>
              <a:gd name="connsiteY301" fmla="*/ 814388 h 2559050"/>
              <a:gd name="connsiteX302" fmla="*/ 849313 w 1708150"/>
              <a:gd name="connsiteY302" fmla="*/ 812483 h 2559050"/>
              <a:gd name="connsiteX303" fmla="*/ 848042 w 1708150"/>
              <a:gd name="connsiteY303" fmla="*/ 811847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1708150" h="2559050">
                <a:moveTo>
                  <a:pt x="736282" y="959167"/>
                </a:moveTo>
                <a:cubicBezTo>
                  <a:pt x="738822" y="969963"/>
                  <a:pt x="740728" y="980122"/>
                  <a:pt x="742632" y="990283"/>
                </a:cubicBezTo>
                <a:cubicBezTo>
                  <a:pt x="743903" y="978217"/>
                  <a:pt x="745807" y="966152"/>
                  <a:pt x="747078" y="954088"/>
                </a:cubicBezTo>
                <a:cubicBezTo>
                  <a:pt x="745807" y="945197"/>
                  <a:pt x="743903" y="936308"/>
                  <a:pt x="742632" y="927417"/>
                </a:cubicBezTo>
                <a:lnTo>
                  <a:pt x="738822" y="918527"/>
                </a:lnTo>
                <a:cubicBezTo>
                  <a:pt x="738188" y="933767"/>
                  <a:pt x="736917" y="946467"/>
                  <a:pt x="736282" y="959167"/>
                </a:cubicBezTo>
                <a:lnTo>
                  <a:pt x="736282" y="959167"/>
                </a:lnTo>
                <a:close/>
                <a:moveTo>
                  <a:pt x="369253" y="891858"/>
                </a:moveTo>
                <a:lnTo>
                  <a:pt x="369253" y="891858"/>
                </a:lnTo>
                <a:cubicBezTo>
                  <a:pt x="249872" y="933133"/>
                  <a:pt x="140017" y="996633"/>
                  <a:pt x="79692" y="1096327"/>
                </a:cubicBezTo>
                <a:cubicBezTo>
                  <a:pt x="136207" y="974408"/>
                  <a:pt x="300038" y="893127"/>
                  <a:pt x="468313" y="841058"/>
                </a:cubicBezTo>
                <a:cubicBezTo>
                  <a:pt x="509588" y="823277"/>
                  <a:pt x="555307" y="806767"/>
                  <a:pt x="608647" y="789622"/>
                </a:cubicBezTo>
                <a:cubicBezTo>
                  <a:pt x="615632" y="785813"/>
                  <a:pt x="622617" y="781367"/>
                  <a:pt x="630238" y="777558"/>
                </a:cubicBezTo>
                <a:lnTo>
                  <a:pt x="629603" y="775652"/>
                </a:lnTo>
                <a:lnTo>
                  <a:pt x="632142" y="776288"/>
                </a:lnTo>
                <a:cubicBezTo>
                  <a:pt x="648653" y="767397"/>
                  <a:pt x="666432" y="759777"/>
                  <a:pt x="688657" y="750888"/>
                </a:cubicBezTo>
                <a:cubicBezTo>
                  <a:pt x="628967" y="754697"/>
                  <a:pt x="587692" y="748347"/>
                  <a:pt x="528003" y="783272"/>
                </a:cubicBezTo>
                <a:cubicBezTo>
                  <a:pt x="569913" y="741997"/>
                  <a:pt x="588963" y="733108"/>
                  <a:pt x="662622" y="706438"/>
                </a:cubicBezTo>
                <a:cubicBezTo>
                  <a:pt x="587057" y="715327"/>
                  <a:pt x="547688" y="729932"/>
                  <a:pt x="515938" y="759142"/>
                </a:cubicBezTo>
                <a:cubicBezTo>
                  <a:pt x="529907" y="726757"/>
                  <a:pt x="549592" y="695007"/>
                  <a:pt x="600392" y="678497"/>
                </a:cubicBezTo>
                <a:cubicBezTo>
                  <a:pt x="544513" y="686752"/>
                  <a:pt x="521017" y="694372"/>
                  <a:pt x="479107" y="736283"/>
                </a:cubicBezTo>
                <a:cubicBezTo>
                  <a:pt x="492442" y="704532"/>
                  <a:pt x="510857" y="672147"/>
                  <a:pt x="559117" y="656907"/>
                </a:cubicBezTo>
                <a:cubicBezTo>
                  <a:pt x="494982" y="661352"/>
                  <a:pt x="468313" y="690563"/>
                  <a:pt x="426403" y="727392"/>
                </a:cubicBezTo>
                <a:cubicBezTo>
                  <a:pt x="456247" y="685482"/>
                  <a:pt x="479742" y="651192"/>
                  <a:pt x="550863" y="628967"/>
                </a:cubicBezTo>
                <a:cubicBezTo>
                  <a:pt x="488632" y="644207"/>
                  <a:pt x="460692" y="656272"/>
                  <a:pt x="418147" y="693102"/>
                </a:cubicBezTo>
                <a:cubicBezTo>
                  <a:pt x="442913" y="662622"/>
                  <a:pt x="448628" y="644842"/>
                  <a:pt x="496888" y="622617"/>
                </a:cubicBezTo>
                <a:cubicBezTo>
                  <a:pt x="445453" y="637857"/>
                  <a:pt x="427672" y="649288"/>
                  <a:pt x="392113" y="679132"/>
                </a:cubicBezTo>
                <a:cubicBezTo>
                  <a:pt x="408622" y="649922"/>
                  <a:pt x="425132" y="630872"/>
                  <a:pt x="468947" y="607377"/>
                </a:cubicBezTo>
                <a:cubicBezTo>
                  <a:pt x="414338" y="618172"/>
                  <a:pt x="395922" y="622617"/>
                  <a:pt x="362267" y="653732"/>
                </a:cubicBezTo>
                <a:cubicBezTo>
                  <a:pt x="387667" y="609282"/>
                  <a:pt x="397192" y="604202"/>
                  <a:pt x="457517" y="572452"/>
                </a:cubicBezTo>
                <a:cubicBezTo>
                  <a:pt x="389572" y="591502"/>
                  <a:pt x="343853" y="606107"/>
                  <a:pt x="297497" y="657542"/>
                </a:cubicBezTo>
                <a:cubicBezTo>
                  <a:pt x="317817" y="613092"/>
                  <a:pt x="354647" y="578802"/>
                  <a:pt x="409892" y="555307"/>
                </a:cubicBezTo>
                <a:cubicBezTo>
                  <a:pt x="346392" y="563563"/>
                  <a:pt x="317817" y="578802"/>
                  <a:pt x="256857" y="619442"/>
                </a:cubicBezTo>
                <a:cubicBezTo>
                  <a:pt x="286703" y="580707"/>
                  <a:pt x="336867" y="537527"/>
                  <a:pt x="384492" y="514032"/>
                </a:cubicBezTo>
                <a:cubicBezTo>
                  <a:pt x="314007" y="517207"/>
                  <a:pt x="227013" y="580707"/>
                  <a:pt x="178753" y="615632"/>
                </a:cubicBezTo>
                <a:cubicBezTo>
                  <a:pt x="205422" y="574992"/>
                  <a:pt x="287338" y="502602"/>
                  <a:pt x="327342" y="488632"/>
                </a:cubicBezTo>
                <a:cubicBezTo>
                  <a:pt x="258763" y="505777"/>
                  <a:pt x="175578" y="549592"/>
                  <a:pt x="133032" y="599122"/>
                </a:cubicBezTo>
                <a:cubicBezTo>
                  <a:pt x="156528" y="552767"/>
                  <a:pt x="229553" y="486092"/>
                  <a:pt x="279717" y="468947"/>
                </a:cubicBezTo>
                <a:cubicBezTo>
                  <a:pt x="192722" y="486727"/>
                  <a:pt x="128588" y="538797"/>
                  <a:pt x="68263" y="589597"/>
                </a:cubicBezTo>
                <a:cubicBezTo>
                  <a:pt x="94932" y="550863"/>
                  <a:pt x="160972" y="482917"/>
                  <a:pt x="203517" y="466407"/>
                </a:cubicBezTo>
                <a:cubicBezTo>
                  <a:pt x="126047" y="476567"/>
                  <a:pt x="50482" y="542607"/>
                  <a:pt x="4763" y="585152"/>
                </a:cubicBezTo>
                <a:cubicBezTo>
                  <a:pt x="77788" y="466407"/>
                  <a:pt x="200978" y="395922"/>
                  <a:pt x="310832" y="407988"/>
                </a:cubicBezTo>
                <a:cubicBezTo>
                  <a:pt x="458153" y="424497"/>
                  <a:pt x="590232" y="533717"/>
                  <a:pt x="700722" y="663257"/>
                </a:cubicBezTo>
                <a:cubicBezTo>
                  <a:pt x="642303" y="410527"/>
                  <a:pt x="633413" y="143827"/>
                  <a:pt x="789622" y="27622"/>
                </a:cubicBezTo>
                <a:cubicBezTo>
                  <a:pt x="680403" y="134938"/>
                  <a:pt x="665797" y="298132"/>
                  <a:pt x="693738" y="467677"/>
                </a:cubicBezTo>
                <a:cubicBezTo>
                  <a:pt x="693103" y="380047"/>
                  <a:pt x="704532" y="294957"/>
                  <a:pt x="728663" y="210502"/>
                </a:cubicBezTo>
                <a:cubicBezTo>
                  <a:pt x="759778" y="103822"/>
                  <a:pt x="839788" y="44767"/>
                  <a:pt x="915988" y="4763"/>
                </a:cubicBezTo>
                <a:cubicBezTo>
                  <a:pt x="865822" y="42227"/>
                  <a:pt x="823278" y="87313"/>
                  <a:pt x="790892" y="145732"/>
                </a:cubicBezTo>
                <a:cubicBezTo>
                  <a:pt x="822642" y="113347"/>
                  <a:pt x="856932" y="84772"/>
                  <a:pt x="895667" y="65722"/>
                </a:cubicBezTo>
                <a:cubicBezTo>
                  <a:pt x="839153" y="112077"/>
                  <a:pt x="797878" y="163513"/>
                  <a:pt x="764222" y="217488"/>
                </a:cubicBezTo>
                <a:cubicBezTo>
                  <a:pt x="799147" y="178117"/>
                  <a:pt x="834707" y="141922"/>
                  <a:pt x="879792" y="129857"/>
                </a:cubicBezTo>
                <a:cubicBezTo>
                  <a:pt x="830897" y="162877"/>
                  <a:pt x="801688" y="205422"/>
                  <a:pt x="784542" y="255588"/>
                </a:cubicBezTo>
                <a:cubicBezTo>
                  <a:pt x="812482" y="223838"/>
                  <a:pt x="843597" y="198438"/>
                  <a:pt x="877253" y="179388"/>
                </a:cubicBezTo>
                <a:cubicBezTo>
                  <a:pt x="834707" y="220663"/>
                  <a:pt x="799782" y="276542"/>
                  <a:pt x="768032" y="337502"/>
                </a:cubicBezTo>
                <a:cubicBezTo>
                  <a:pt x="808038" y="302577"/>
                  <a:pt x="850582" y="277177"/>
                  <a:pt x="896938" y="265113"/>
                </a:cubicBezTo>
                <a:cubicBezTo>
                  <a:pt x="831532" y="298767"/>
                  <a:pt x="791528" y="350202"/>
                  <a:pt x="762953" y="408622"/>
                </a:cubicBezTo>
                <a:cubicBezTo>
                  <a:pt x="805497" y="367347"/>
                  <a:pt x="849313" y="328613"/>
                  <a:pt x="907732" y="309563"/>
                </a:cubicBezTo>
                <a:cubicBezTo>
                  <a:pt x="846138" y="349567"/>
                  <a:pt x="803592" y="404813"/>
                  <a:pt x="760413" y="459422"/>
                </a:cubicBezTo>
                <a:cubicBezTo>
                  <a:pt x="812482" y="416242"/>
                  <a:pt x="865188" y="376872"/>
                  <a:pt x="922972" y="352742"/>
                </a:cubicBezTo>
                <a:cubicBezTo>
                  <a:pt x="869632" y="392747"/>
                  <a:pt x="825182" y="436563"/>
                  <a:pt x="787717" y="483552"/>
                </a:cubicBezTo>
                <a:cubicBezTo>
                  <a:pt x="825817" y="452438"/>
                  <a:pt x="864553" y="424497"/>
                  <a:pt x="908367" y="405447"/>
                </a:cubicBezTo>
                <a:cubicBezTo>
                  <a:pt x="860107" y="435292"/>
                  <a:pt x="823913" y="474663"/>
                  <a:pt x="790892" y="515938"/>
                </a:cubicBezTo>
                <a:cubicBezTo>
                  <a:pt x="829628" y="481013"/>
                  <a:pt x="868363" y="449263"/>
                  <a:pt x="905828" y="426402"/>
                </a:cubicBezTo>
                <a:cubicBezTo>
                  <a:pt x="851217" y="466407"/>
                  <a:pt x="813753" y="517842"/>
                  <a:pt x="776288" y="568642"/>
                </a:cubicBezTo>
                <a:cubicBezTo>
                  <a:pt x="823913" y="512127"/>
                  <a:pt x="872807" y="459422"/>
                  <a:pt x="929322" y="430213"/>
                </a:cubicBezTo>
                <a:cubicBezTo>
                  <a:pt x="876617" y="476567"/>
                  <a:pt x="839153" y="529272"/>
                  <a:pt x="810578" y="587057"/>
                </a:cubicBezTo>
                <a:cubicBezTo>
                  <a:pt x="842963" y="548322"/>
                  <a:pt x="875347" y="511492"/>
                  <a:pt x="912178" y="496888"/>
                </a:cubicBezTo>
                <a:cubicBezTo>
                  <a:pt x="865188" y="539432"/>
                  <a:pt x="832167" y="586422"/>
                  <a:pt x="802957" y="635317"/>
                </a:cubicBezTo>
                <a:cubicBezTo>
                  <a:pt x="837247" y="595313"/>
                  <a:pt x="873442" y="559117"/>
                  <a:pt x="912813" y="536257"/>
                </a:cubicBezTo>
                <a:cubicBezTo>
                  <a:pt x="859472" y="589597"/>
                  <a:pt x="813117" y="649922"/>
                  <a:pt x="766128" y="710247"/>
                </a:cubicBezTo>
                <a:cubicBezTo>
                  <a:pt x="818832" y="652463"/>
                  <a:pt x="872172" y="598488"/>
                  <a:pt x="929957" y="557213"/>
                </a:cubicBezTo>
                <a:cubicBezTo>
                  <a:pt x="897572" y="588327"/>
                  <a:pt x="868997" y="622617"/>
                  <a:pt x="843597" y="658177"/>
                </a:cubicBezTo>
                <a:cubicBezTo>
                  <a:pt x="853122" y="655638"/>
                  <a:pt x="862647" y="653097"/>
                  <a:pt x="868997" y="653097"/>
                </a:cubicBezTo>
                <a:lnTo>
                  <a:pt x="867728" y="658177"/>
                </a:lnTo>
                <a:cubicBezTo>
                  <a:pt x="874713" y="651827"/>
                  <a:pt x="881063" y="646113"/>
                  <a:pt x="888047" y="639763"/>
                </a:cubicBezTo>
                <a:cubicBezTo>
                  <a:pt x="948372" y="543877"/>
                  <a:pt x="1012507" y="475932"/>
                  <a:pt x="1109663" y="401638"/>
                </a:cubicBezTo>
                <a:cubicBezTo>
                  <a:pt x="1202372" y="330517"/>
                  <a:pt x="1350963" y="290513"/>
                  <a:pt x="1445578" y="310832"/>
                </a:cubicBezTo>
                <a:cubicBezTo>
                  <a:pt x="1366203" y="311467"/>
                  <a:pt x="1276667" y="331152"/>
                  <a:pt x="1215072" y="364172"/>
                </a:cubicBezTo>
                <a:cubicBezTo>
                  <a:pt x="1260157" y="350838"/>
                  <a:pt x="1341438" y="340677"/>
                  <a:pt x="1390967" y="350202"/>
                </a:cubicBezTo>
                <a:cubicBezTo>
                  <a:pt x="1305878" y="352107"/>
                  <a:pt x="1204278" y="374967"/>
                  <a:pt x="1148397" y="409892"/>
                </a:cubicBezTo>
                <a:cubicBezTo>
                  <a:pt x="1200467" y="392113"/>
                  <a:pt x="1296353" y="376872"/>
                  <a:pt x="1338897" y="383222"/>
                </a:cubicBezTo>
                <a:cubicBezTo>
                  <a:pt x="1279842" y="390842"/>
                  <a:pt x="1169988" y="413067"/>
                  <a:pt x="1124903" y="444817"/>
                </a:cubicBezTo>
                <a:cubicBezTo>
                  <a:pt x="1166813" y="430847"/>
                  <a:pt x="1217613" y="425132"/>
                  <a:pt x="1264603" y="428942"/>
                </a:cubicBezTo>
                <a:cubicBezTo>
                  <a:pt x="1204913" y="445452"/>
                  <a:pt x="1127442" y="460057"/>
                  <a:pt x="1063942" y="494982"/>
                </a:cubicBezTo>
                <a:cubicBezTo>
                  <a:pt x="1116647" y="482282"/>
                  <a:pt x="1140778" y="487363"/>
                  <a:pt x="1184592" y="494982"/>
                </a:cubicBezTo>
                <a:cubicBezTo>
                  <a:pt x="1119188" y="500063"/>
                  <a:pt x="1071563" y="514032"/>
                  <a:pt x="1011238" y="548957"/>
                </a:cubicBezTo>
                <a:cubicBezTo>
                  <a:pt x="1070292" y="532447"/>
                  <a:pt x="1107122" y="526732"/>
                  <a:pt x="1164272" y="533717"/>
                </a:cubicBezTo>
                <a:cubicBezTo>
                  <a:pt x="1091247" y="541972"/>
                  <a:pt x="1049338" y="561022"/>
                  <a:pt x="990282" y="588963"/>
                </a:cubicBezTo>
                <a:cubicBezTo>
                  <a:pt x="1057592" y="574992"/>
                  <a:pt x="1081722" y="566738"/>
                  <a:pt x="1148397" y="572452"/>
                </a:cubicBezTo>
                <a:cubicBezTo>
                  <a:pt x="1081722" y="584517"/>
                  <a:pt x="1055688" y="594677"/>
                  <a:pt x="996632" y="616902"/>
                </a:cubicBezTo>
                <a:cubicBezTo>
                  <a:pt x="1045528" y="606742"/>
                  <a:pt x="1063307" y="610552"/>
                  <a:pt x="1109663" y="611822"/>
                </a:cubicBezTo>
                <a:cubicBezTo>
                  <a:pt x="1053782" y="617538"/>
                  <a:pt x="1029653" y="628332"/>
                  <a:pt x="977582" y="648017"/>
                </a:cubicBezTo>
                <a:cubicBezTo>
                  <a:pt x="1030288" y="635317"/>
                  <a:pt x="1049972" y="630872"/>
                  <a:pt x="1094422" y="626427"/>
                </a:cubicBezTo>
                <a:cubicBezTo>
                  <a:pt x="1026478" y="637222"/>
                  <a:pt x="994092" y="657542"/>
                  <a:pt x="932497" y="682942"/>
                </a:cubicBezTo>
                <a:cubicBezTo>
                  <a:pt x="1005522" y="656907"/>
                  <a:pt x="1048703" y="641032"/>
                  <a:pt x="1110932" y="639127"/>
                </a:cubicBezTo>
                <a:cubicBezTo>
                  <a:pt x="1041082" y="655638"/>
                  <a:pt x="997903" y="674688"/>
                  <a:pt x="947103" y="708977"/>
                </a:cubicBezTo>
                <a:cubicBezTo>
                  <a:pt x="996632" y="691197"/>
                  <a:pt x="1016317" y="676592"/>
                  <a:pt x="1054417" y="679132"/>
                </a:cubicBezTo>
                <a:cubicBezTo>
                  <a:pt x="1021397" y="687388"/>
                  <a:pt x="998538" y="696913"/>
                  <a:pt x="976313" y="708342"/>
                </a:cubicBezTo>
                <a:cubicBezTo>
                  <a:pt x="1138872" y="684213"/>
                  <a:pt x="1253172" y="690563"/>
                  <a:pt x="1408113" y="732472"/>
                </a:cubicBezTo>
                <a:cubicBezTo>
                  <a:pt x="1530032" y="765492"/>
                  <a:pt x="1661478" y="867092"/>
                  <a:pt x="1706563" y="961708"/>
                </a:cubicBezTo>
                <a:cubicBezTo>
                  <a:pt x="1653857" y="893763"/>
                  <a:pt x="1587817" y="842327"/>
                  <a:pt x="1519238" y="810577"/>
                </a:cubicBezTo>
                <a:cubicBezTo>
                  <a:pt x="1560513" y="840422"/>
                  <a:pt x="1636713" y="928052"/>
                  <a:pt x="1660842" y="976313"/>
                </a:cubicBezTo>
                <a:cubicBezTo>
                  <a:pt x="1603057" y="904558"/>
                  <a:pt x="1513522" y="817563"/>
                  <a:pt x="1446847" y="792163"/>
                </a:cubicBezTo>
                <a:cubicBezTo>
                  <a:pt x="1495742" y="825183"/>
                  <a:pt x="1575753" y="912177"/>
                  <a:pt x="1597978" y="953452"/>
                </a:cubicBezTo>
                <a:cubicBezTo>
                  <a:pt x="1552892" y="907733"/>
                  <a:pt x="1458278" y="813752"/>
                  <a:pt x="1401128" y="795338"/>
                </a:cubicBezTo>
                <a:cubicBezTo>
                  <a:pt x="1440497" y="822008"/>
                  <a:pt x="1531938" y="918527"/>
                  <a:pt x="1559878" y="961708"/>
                </a:cubicBezTo>
                <a:cubicBezTo>
                  <a:pt x="1506538" y="921067"/>
                  <a:pt x="1402397" y="823277"/>
                  <a:pt x="1330642" y="791527"/>
                </a:cubicBezTo>
                <a:cubicBezTo>
                  <a:pt x="1376363" y="828992"/>
                  <a:pt x="1428432" y="893127"/>
                  <a:pt x="1450657" y="935672"/>
                </a:cubicBezTo>
                <a:cubicBezTo>
                  <a:pt x="1403667" y="882967"/>
                  <a:pt x="1319213" y="809942"/>
                  <a:pt x="1249997" y="781367"/>
                </a:cubicBezTo>
                <a:cubicBezTo>
                  <a:pt x="1303338" y="821372"/>
                  <a:pt x="1366838" y="881697"/>
                  <a:pt x="1398588" y="935038"/>
                </a:cubicBezTo>
                <a:cubicBezTo>
                  <a:pt x="1343342" y="877888"/>
                  <a:pt x="1231582" y="785177"/>
                  <a:pt x="1168717" y="752792"/>
                </a:cubicBezTo>
                <a:cubicBezTo>
                  <a:pt x="1225232" y="801688"/>
                  <a:pt x="1309688" y="870267"/>
                  <a:pt x="1349057" y="931227"/>
                </a:cubicBezTo>
                <a:cubicBezTo>
                  <a:pt x="1295082" y="881697"/>
                  <a:pt x="1206817" y="812483"/>
                  <a:pt x="1149032" y="776922"/>
                </a:cubicBezTo>
                <a:cubicBezTo>
                  <a:pt x="1189672" y="812483"/>
                  <a:pt x="1260792" y="883602"/>
                  <a:pt x="1290003" y="923608"/>
                </a:cubicBezTo>
                <a:cubicBezTo>
                  <a:pt x="1248092" y="879158"/>
                  <a:pt x="1161097" y="812483"/>
                  <a:pt x="1110297" y="780733"/>
                </a:cubicBezTo>
                <a:cubicBezTo>
                  <a:pt x="1156017" y="817563"/>
                  <a:pt x="1234757" y="885508"/>
                  <a:pt x="1267778" y="920433"/>
                </a:cubicBezTo>
                <a:cubicBezTo>
                  <a:pt x="1213803" y="868997"/>
                  <a:pt x="1113472" y="801052"/>
                  <a:pt x="1050607" y="764858"/>
                </a:cubicBezTo>
                <a:cubicBezTo>
                  <a:pt x="1121092" y="810577"/>
                  <a:pt x="1225232" y="891222"/>
                  <a:pt x="1267142" y="942658"/>
                </a:cubicBezTo>
                <a:cubicBezTo>
                  <a:pt x="1206817" y="893127"/>
                  <a:pt x="1100138" y="815658"/>
                  <a:pt x="1037272" y="794067"/>
                </a:cubicBezTo>
                <a:cubicBezTo>
                  <a:pt x="1085532" y="825183"/>
                  <a:pt x="1152842" y="864552"/>
                  <a:pt x="1176338" y="898208"/>
                </a:cubicBezTo>
                <a:cubicBezTo>
                  <a:pt x="1122363" y="855027"/>
                  <a:pt x="1044892" y="815022"/>
                  <a:pt x="987107" y="786447"/>
                </a:cubicBezTo>
                <a:lnTo>
                  <a:pt x="986472" y="786447"/>
                </a:lnTo>
                <a:cubicBezTo>
                  <a:pt x="1036638" y="820102"/>
                  <a:pt x="1122997" y="884238"/>
                  <a:pt x="1155382" y="919797"/>
                </a:cubicBezTo>
                <a:cubicBezTo>
                  <a:pt x="1107122" y="884238"/>
                  <a:pt x="1034732" y="835977"/>
                  <a:pt x="969963" y="794702"/>
                </a:cubicBezTo>
                <a:lnTo>
                  <a:pt x="964882" y="797242"/>
                </a:lnTo>
                <a:cubicBezTo>
                  <a:pt x="1011872" y="831533"/>
                  <a:pt x="1062672" y="869633"/>
                  <a:pt x="1102042" y="903288"/>
                </a:cubicBezTo>
                <a:cubicBezTo>
                  <a:pt x="1159192" y="929958"/>
                  <a:pt x="1213167" y="962977"/>
                  <a:pt x="1262063" y="1004252"/>
                </a:cubicBezTo>
                <a:cubicBezTo>
                  <a:pt x="1354138" y="1082358"/>
                  <a:pt x="1414463" y="1207452"/>
                  <a:pt x="1412557" y="1316038"/>
                </a:cubicBezTo>
                <a:cubicBezTo>
                  <a:pt x="1398588" y="1262063"/>
                  <a:pt x="1372553" y="1175067"/>
                  <a:pt x="1316672" y="1111567"/>
                </a:cubicBezTo>
                <a:cubicBezTo>
                  <a:pt x="1341438" y="1151572"/>
                  <a:pt x="1359217" y="1231583"/>
                  <a:pt x="1361122" y="1269683"/>
                </a:cubicBezTo>
                <a:cubicBezTo>
                  <a:pt x="1338897" y="1201102"/>
                  <a:pt x="1315403" y="1129347"/>
                  <a:pt x="1256347" y="1055052"/>
                </a:cubicBezTo>
                <a:cubicBezTo>
                  <a:pt x="1286828" y="1100772"/>
                  <a:pt x="1310957" y="1186497"/>
                  <a:pt x="1305878" y="1224597"/>
                </a:cubicBezTo>
                <a:cubicBezTo>
                  <a:pt x="1297622" y="1169988"/>
                  <a:pt x="1253807" y="1086802"/>
                  <a:pt x="1209357" y="1027113"/>
                </a:cubicBezTo>
                <a:cubicBezTo>
                  <a:pt x="1233488" y="1063942"/>
                  <a:pt x="1261428" y="1158558"/>
                  <a:pt x="1262063" y="1196658"/>
                </a:cubicBezTo>
                <a:cubicBezTo>
                  <a:pt x="1241742" y="1144588"/>
                  <a:pt x="1205547" y="1049972"/>
                  <a:pt x="1152207" y="994727"/>
                </a:cubicBezTo>
                <a:cubicBezTo>
                  <a:pt x="1178242" y="1041717"/>
                  <a:pt x="1195388" y="1098867"/>
                  <a:pt x="1199832" y="1138872"/>
                </a:cubicBezTo>
                <a:cubicBezTo>
                  <a:pt x="1172528" y="1074738"/>
                  <a:pt x="1157922" y="1046163"/>
                  <a:pt x="1112203" y="994092"/>
                </a:cubicBezTo>
                <a:cubicBezTo>
                  <a:pt x="1139507" y="1039177"/>
                  <a:pt x="1151572" y="1077913"/>
                  <a:pt x="1150938" y="1110297"/>
                </a:cubicBezTo>
                <a:cubicBezTo>
                  <a:pt x="1197292" y="1193483"/>
                  <a:pt x="1216978" y="1303972"/>
                  <a:pt x="1196022" y="1383347"/>
                </a:cubicBezTo>
                <a:cubicBezTo>
                  <a:pt x="1199197" y="1305242"/>
                  <a:pt x="1182688" y="1219517"/>
                  <a:pt x="1152207" y="1162367"/>
                </a:cubicBezTo>
                <a:cubicBezTo>
                  <a:pt x="1164272" y="1205547"/>
                  <a:pt x="1169988" y="1284288"/>
                  <a:pt x="1158557" y="1333817"/>
                </a:cubicBezTo>
                <a:cubicBezTo>
                  <a:pt x="1160463" y="1250633"/>
                  <a:pt x="1141413" y="1152842"/>
                  <a:pt x="1109028" y="1102042"/>
                </a:cubicBezTo>
                <a:cubicBezTo>
                  <a:pt x="1124267" y="1150938"/>
                  <a:pt x="1136332" y="1243647"/>
                  <a:pt x="1127442" y="1286827"/>
                </a:cubicBezTo>
                <a:cubicBezTo>
                  <a:pt x="1122363" y="1229677"/>
                  <a:pt x="1104582" y="1124267"/>
                  <a:pt x="1074103" y="1082992"/>
                </a:cubicBezTo>
                <a:cubicBezTo>
                  <a:pt x="1086803" y="1122363"/>
                  <a:pt x="1089342" y="1171892"/>
                  <a:pt x="1083628" y="1218883"/>
                </a:cubicBezTo>
                <a:cubicBezTo>
                  <a:pt x="1069657" y="1162367"/>
                  <a:pt x="1058228" y="1087438"/>
                  <a:pt x="1025207" y="1029017"/>
                </a:cubicBezTo>
                <a:cubicBezTo>
                  <a:pt x="1035367" y="1079817"/>
                  <a:pt x="1029653" y="1103947"/>
                  <a:pt x="1019492" y="1147763"/>
                </a:cubicBezTo>
                <a:cubicBezTo>
                  <a:pt x="1017588" y="1084263"/>
                  <a:pt x="1005522" y="1038542"/>
                  <a:pt x="972503" y="983933"/>
                </a:cubicBezTo>
                <a:cubicBezTo>
                  <a:pt x="986472" y="1040447"/>
                  <a:pt x="990282" y="1076008"/>
                  <a:pt x="981392" y="1132522"/>
                </a:cubicBezTo>
                <a:cubicBezTo>
                  <a:pt x="976313" y="1062038"/>
                  <a:pt x="959167" y="1022667"/>
                  <a:pt x="933132" y="967422"/>
                </a:cubicBezTo>
                <a:cubicBezTo>
                  <a:pt x="944563" y="1032192"/>
                  <a:pt x="951547" y="1055052"/>
                  <a:pt x="942657" y="1121092"/>
                </a:cubicBezTo>
                <a:cubicBezTo>
                  <a:pt x="933767" y="1056958"/>
                  <a:pt x="924242" y="1032192"/>
                  <a:pt x="903922" y="976947"/>
                </a:cubicBezTo>
                <a:cubicBezTo>
                  <a:pt x="905828" y="988377"/>
                  <a:pt x="907097" y="997902"/>
                  <a:pt x="907732" y="1006792"/>
                </a:cubicBezTo>
                <a:lnTo>
                  <a:pt x="907732" y="1007427"/>
                </a:lnTo>
                <a:lnTo>
                  <a:pt x="907732" y="1007427"/>
                </a:lnTo>
                <a:cubicBezTo>
                  <a:pt x="909638" y="1034733"/>
                  <a:pt x="906463" y="1053147"/>
                  <a:pt x="903922" y="1087438"/>
                </a:cubicBezTo>
                <a:cubicBezTo>
                  <a:pt x="900747" y="1032827"/>
                  <a:pt x="890588" y="1010602"/>
                  <a:pt x="872807" y="961708"/>
                </a:cubicBezTo>
                <a:cubicBezTo>
                  <a:pt x="883603" y="1011872"/>
                  <a:pt x="886778" y="1030922"/>
                  <a:pt x="889317" y="1074102"/>
                </a:cubicBezTo>
                <a:cubicBezTo>
                  <a:pt x="881063" y="1008697"/>
                  <a:pt x="862647" y="978852"/>
                  <a:pt x="839153" y="921067"/>
                </a:cubicBezTo>
                <a:cubicBezTo>
                  <a:pt x="848042" y="947738"/>
                  <a:pt x="855663" y="970597"/>
                  <a:pt x="862013" y="991552"/>
                </a:cubicBezTo>
                <a:lnTo>
                  <a:pt x="870267" y="1009333"/>
                </a:lnTo>
                <a:lnTo>
                  <a:pt x="865822" y="1003617"/>
                </a:lnTo>
                <a:cubicBezTo>
                  <a:pt x="872807" y="1032192"/>
                  <a:pt x="876617" y="1058227"/>
                  <a:pt x="876617" y="1090613"/>
                </a:cubicBezTo>
                <a:cubicBezTo>
                  <a:pt x="865188" y="1035367"/>
                  <a:pt x="851853" y="999172"/>
                  <a:pt x="828992" y="961708"/>
                </a:cubicBezTo>
                <a:cubicBezTo>
                  <a:pt x="825817" y="957897"/>
                  <a:pt x="822007" y="954088"/>
                  <a:pt x="818832" y="950913"/>
                </a:cubicBezTo>
                <a:lnTo>
                  <a:pt x="818832" y="953452"/>
                </a:lnTo>
                <a:cubicBezTo>
                  <a:pt x="832167" y="989013"/>
                  <a:pt x="842328" y="1006792"/>
                  <a:pt x="839153" y="1039813"/>
                </a:cubicBezTo>
                <a:cubicBezTo>
                  <a:pt x="833438" y="1014413"/>
                  <a:pt x="826453" y="995363"/>
                  <a:pt x="818832" y="978217"/>
                </a:cubicBezTo>
                <a:cubicBezTo>
                  <a:pt x="818832" y="982663"/>
                  <a:pt x="818832" y="987108"/>
                  <a:pt x="818832" y="990917"/>
                </a:cubicBezTo>
                <a:cubicBezTo>
                  <a:pt x="815657" y="982663"/>
                  <a:pt x="797878" y="957897"/>
                  <a:pt x="795338" y="949008"/>
                </a:cubicBezTo>
                <a:cubicBezTo>
                  <a:pt x="788988" y="1039813"/>
                  <a:pt x="795338" y="1132522"/>
                  <a:pt x="840422" y="1220152"/>
                </a:cubicBezTo>
                <a:cubicBezTo>
                  <a:pt x="841057" y="1314767"/>
                  <a:pt x="1102042" y="1762442"/>
                  <a:pt x="1249997" y="2559368"/>
                </a:cubicBezTo>
                <a:lnTo>
                  <a:pt x="1143317" y="2559368"/>
                </a:lnTo>
                <a:cubicBezTo>
                  <a:pt x="1140142" y="2554288"/>
                  <a:pt x="1140142" y="2548572"/>
                  <a:pt x="1136967" y="2543493"/>
                </a:cubicBezTo>
                <a:cubicBezTo>
                  <a:pt x="1143317" y="2121218"/>
                  <a:pt x="776922" y="1277938"/>
                  <a:pt x="748347" y="1129983"/>
                </a:cubicBezTo>
                <a:cubicBezTo>
                  <a:pt x="724217" y="1078547"/>
                  <a:pt x="701357" y="1008697"/>
                  <a:pt x="693103" y="939483"/>
                </a:cubicBezTo>
                <a:cubicBezTo>
                  <a:pt x="696913" y="1001713"/>
                  <a:pt x="692467" y="1036638"/>
                  <a:pt x="713422" y="1098867"/>
                </a:cubicBezTo>
                <a:cubicBezTo>
                  <a:pt x="696913" y="1058863"/>
                  <a:pt x="691832" y="1040447"/>
                  <a:pt x="679767" y="990283"/>
                </a:cubicBezTo>
                <a:cubicBezTo>
                  <a:pt x="684847" y="1042352"/>
                  <a:pt x="685482" y="1066483"/>
                  <a:pt x="705803" y="1117283"/>
                </a:cubicBezTo>
                <a:cubicBezTo>
                  <a:pt x="683578" y="1077913"/>
                  <a:pt x="671513" y="1063308"/>
                  <a:pt x="658813" y="1017588"/>
                </a:cubicBezTo>
                <a:cubicBezTo>
                  <a:pt x="664528" y="1076642"/>
                  <a:pt x="666432" y="1102677"/>
                  <a:pt x="686117" y="1164272"/>
                </a:cubicBezTo>
                <a:cubicBezTo>
                  <a:pt x="649288" y="1108392"/>
                  <a:pt x="646113" y="1084897"/>
                  <a:pt x="628967" y="1021397"/>
                </a:cubicBezTo>
                <a:cubicBezTo>
                  <a:pt x="628967" y="1082358"/>
                  <a:pt x="630238" y="1124902"/>
                  <a:pt x="656272" y="1191577"/>
                </a:cubicBezTo>
                <a:cubicBezTo>
                  <a:pt x="623253" y="1143952"/>
                  <a:pt x="611822" y="1110297"/>
                  <a:pt x="600392" y="1053783"/>
                </a:cubicBezTo>
                <a:cubicBezTo>
                  <a:pt x="594678" y="1117283"/>
                  <a:pt x="602932" y="1163638"/>
                  <a:pt x="628332" y="1222058"/>
                </a:cubicBezTo>
                <a:cubicBezTo>
                  <a:pt x="600392" y="1186497"/>
                  <a:pt x="585153" y="1167447"/>
                  <a:pt x="572453" y="1117283"/>
                </a:cubicBezTo>
                <a:cubicBezTo>
                  <a:pt x="568007" y="1184592"/>
                  <a:pt x="589597" y="1256983"/>
                  <a:pt x="601663" y="1314133"/>
                </a:cubicBezTo>
                <a:cubicBezTo>
                  <a:pt x="576263" y="1274127"/>
                  <a:pt x="557847" y="1228408"/>
                  <a:pt x="552132" y="1187133"/>
                </a:cubicBezTo>
                <a:cubicBezTo>
                  <a:pt x="542607" y="1237297"/>
                  <a:pt x="571182" y="1340167"/>
                  <a:pt x="591503" y="1394142"/>
                </a:cubicBezTo>
                <a:cubicBezTo>
                  <a:pt x="564832" y="1359217"/>
                  <a:pt x="535622" y="1270317"/>
                  <a:pt x="528638" y="1219517"/>
                </a:cubicBezTo>
                <a:cubicBezTo>
                  <a:pt x="521017" y="1279208"/>
                  <a:pt x="545782" y="1375727"/>
                  <a:pt x="583247" y="1450022"/>
                </a:cubicBezTo>
                <a:cubicBezTo>
                  <a:pt x="551497" y="1410017"/>
                  <a:pt x="522922" y="1336358"/>
                  <a:pt x="515303" y="1292542"/>
                </a:cubicBezTo>
                <a:cubicBezTo>
                  <a:pt x="512128" y="1357313"/>
                  <a:pt x="534353" y="1441133"/>
                  <a:pt x="570547" y="1510983"/>
                </a:cubicBezTo>
                <a:cubicBezTo>
                  <a:pt x="507047" y="1435417"/>
                  <a:pt x="477203" y="1293177"/>
                  <a:pt x="502603" y="1189038"/>
                </a:cubicBezTo>
                <a:cubicBezTo>
                  <a:pt x="522922" y="1107758"/>
                  <a:pt x="547688" y="1043622"/>
                  <a:pt x="586422" y="981392"/>
                </a:cubicBezTo>
                <a:cubicBezTo>
                  <a:pt x="591503" y="946467"/>
                  <a:pt x="601663" y="909638"/>
                  <a:pt x="614363" y="872808"/>
                </a:cubicBezTo>
                <a:cubicBezTo>
                  <a:pt x="586422" y="924242"/>
                  <a:pt x="561657" y="948372"/>
                  <a:pt x="548322" y="1011872"/>
                </a:cubicBezTo>
                <a:cubicBezTo>
                  <a:pt x="541972" y="971867"/>
                  <a:pt x="557847" y="954088"/>
                  <a:pt x="574992" y="905192"/>
                </a:cubicBezTo>
                <a:cubicBezTo>
                  <a:pt x="537528" y="952817"/>
                  <a:pt x="517842" y="994092"/>
                  <a:pt x="504507" y="1063942"/>
                </a:cubicBezTo>
                <a:cubicBezTo>
                  <a:pt x="501332" y="999808"/>
                  <a:pt x="516572" y="957263"/>
                  <a:pt x="541338" y="885508"/>
                </a:cubicBezTo>
                <a:cubicBezTo>
                  <a:pt x="515303" y="945833"/>
                  <a:pt x="494347" y="975677"/>
                  <a:pt x="486728" y="1044892"/>
                </a:cubicBezTo>
                <a:cubicBezTo>
                  <a:pt x="487997" y="999808"/>
                  <a:pt x="491172" y="979488"/>
                  <a:pt x="501967" y="926783"/>
                </a:cubicBezTo>
                <a:cubicBezTo>
                  <a:pt x="482917" y="977583"/>
                  <a:pt x="471488" y="1000442"/>
                  <a:pt x="469582" y="1058227"/>
                </a:cubicBezTo>
                <a:cubicBezTo>
                  <a:pt x="463867" y="1010602"/>
                  <a:pt x="457517" y="990917"/>
                  <a:pt x="465772" y="942022"/>
                </a:cubicBezTo>
                <a:cubicBezTo>
                  <a:pt x="443547" y="999808"/>
                  <a:pt x="433388" y="1025208"/>
                  <a:pt x="425132" y="1092517"/>
                </a:cubicBezTo>
                <a:cubicBezTo>
                  <a:pt x="411797" y="1022033"/>
                  <a:pt x="419417" y="998538"/>
                  <a:pt x="430213" y="930592"/>
                </a:cubicBezTo>
                <a:cubicBezTo>
                  <a:pt x="401003" y="987742"/>
                  <a:pt x="381953" y="1028383"/>
                  <a:pt x="378142" y="1102677"/>
                </a:cubicBezTo>
                <a:cubicBezTo>
                  <a:pt x="364807" y="1042352"/>
                  <a:pt x="367982" y="1004888"/>
                  <a:pt x="382588" y="945833"/>
                </a:cubicBezTo>
                <a:cubicBezTo>
                  <a:pt x="345122" y="1002347"/>
                  <a:pt x="332422" y="1049972"/>
                  <a:pt x="332422" y="1117283"/>
                </a:cubicBezTo>
                <a:cubicBezTo>
                  <a:pt x="318453" y="1070927"/>
                  <a:pt x="310832" y="1045527"/>
                  <a:pt x="320992" y="992188"/>
                </a:cubicBezTo>
                <a:cubicBezTo>
                  <a:pt x="283528" y="1053147"/>
                  <a:pt x="272732" y="1131252"/>
                  <a:pt x="258763" y="1190308"/>
                </a:cubicBezTo>
                <a:cubicBezTo>
                  <a:pt x="249872" y="1140142"/>
                  <a:pt x="251142" y="1088708"/>
                  <a:pt x="264478" y="1047433"/>
                </a:cubicBezTo>
                <a:cubicBezTo>
                  <a:pt x="229553" y="1089977"/>
                  <a:pt x="212407" y="1199833"/>
                  <a:pt x="208597" y="1260158"/>
                </a:cubicBezTo>
                <a:cubicBezTo>
                  <a:pt x="195897" y="1214438"/>
                  <a:pt x="206692" y="1117283"/>
                  <a:pt x="223203" y="1066483"/>
                </a:cubicBezTo>
                <a:cubicBezTo>
                  <a:pt x="185738" y="1118552"/>
                  <a:pt x="167322" y="1220788"/>
                  <a:pt x="172403" y="1309052"/>
                </a:cubicBezTo>
                <a:cubicBezTo>
                  <a:pt x="156528" y="1256347"/>
                  <a:pt x="160972" y="1173163"/>
                  <a:pt x="173038" y="1128077"/>
                </a:cubicBezTo>
                <a:cubicBezTo>
                  <a:pt x="138113" y="1187133"/>
                  <a:pt x="122238" y="1276667"/>
                  <a:pt x="128588" y="1359217"/>
                </a:cubicBezTo>
                <a:cubicBezTo>
                  <a:pt x="94932" y="1257617"/>
                  <a:pt x="129857" y="1109663"/>
                  <a:pt x="208597" y="1024572"/>
                </a:cubicBezTo>
                <a:cubicBezTo>
                  <a:pt x="259397" y="971233"/>
                  <a:pt x="310197" y="928052"/>
                  <a:pt x="369253" y="891858"/>
                </a:cubicBezTo>
                <a:lnTo>
                  <a:pt x="369253" y="891858"/>
                </a:lnTo>
                <a:close/>
                <a:moveTo>
                  <a:pt x="802322" y="725488"/>
                </a:moveTo>
                <a:lnTo>
                  <a:pt x="802322" y="725488"/>
                </a:lnTo>
                <a:lnTo>
                  <a:pt x="802957" y="721677"/>
                </a:lnTo>
                <a:lnTo>
                  <a:pt x="797878" y="729932"/>
                </a:lnTo>
                <a:lnTo>
                  <a:pt x="802322" y="725488"/>
                </a:lnTo>
                <a:lnTo>
                  <a:pt x="802322" y="725488"/>
                </a:lnTo>
                <a:close/>
                <a:moveTo>
                  <a:pt x="667703" y="871538"/>
                </a:moveTo>
                <a:lnTo>
                  <a:pt x="667703" y="871538"/>
                </a:lnTo>
                <a:lnTo>
                  <a:pt x="666432" y="868363"/>
                </a:lnTo>
                <a:cubicBezTo>
                  <a:pt x="664528" y="872172"/>
                  <a:pt x="663257" y="875347"/>
                  <a:pt x="661353" y="879158"/>
                </a:cubicBezTo>
                <a:lnTo>
                  <a:pt x="667703" y="871538"/>
                </a:lnTo>
                <a:lnTo>
                  <a:pt x="667703" y="871538"/>
                </a:lnTo>
                <a:close/>
                <a:moveTo>
                  <a:pt x="625157" y="922972"/>
                </a:moveTo>
                <a:lnTo>
                  <a:pt x="625157" y="922972"/>
                </a:lnTo>
                <a:cubicBezTo>
                  <a:pt x="632142" y="893127"/>
                  <a:pt x="641032" y="863283"/>
                  <a:pt x="649922" y="832802"/>
                </a:cubicBezTo>
                <a:lnTo>
                  <a:pt x="648653" y="829627"/>
                </a:lnTo>
                <a:cubicBezTo>
                  <a:pt x="631507" y="872808"/>
                  <a:pt x="614363" y="915352"/>
                  <a:pt x="599757" y="958533"/>
                </a:cubicBezTo>
                <a:cubicBezTo>
                  <a:pt x="607378" y="946467"/>
                  <a:pt x="615632" y="935038"/>
                  <a:pt x="625157" y="922972"/>
                </a:cubicBezTo>
                <a:lnTo>
                  <a:pt x="625157" y="922972"/>
                </a:lnTo>
                <a:close/>
                <a:moveTo>
                  <a:pt x="746442" y="1129347"/>
                </a:moveTo>
                <a:lnTo>
                  <a:pt x="746442" y="1129347"/>
                </a:lnTo>
                <a:cubicBezTo>
                  <a:pt x="734378" y="1077913"/>
                  <a:pt x="714057" y="1012508"/>
                  <a:pt x="719772" y="969963"/>
                </a:cubicBezTo>
                <a:lnTo>
                  <a:pt x="726122" y="982027"/>
                </a:lnTo>
                <a:cubicBezTo>
                  <a:pt x="727392" y="1003617"/>
                  <a:pt x="728663" y="1019492"/>
                  <a:pt x="736282" y="1037272"/>
                </a:cubicBezTo>
                <a:cubicBezTo>
                  <a:pt x="733107" y="1058227"/>
                  <a:pt x="748347" y="1107122"/>
                  <a:pt x="746442" y="1129347"/>
                </a:cubicBezTo>
                <a:lnTo>
                  <a:pt x="746442" y="1129347"/>
                </a:lnTo>
                <a:close/>
                <a:moveTo>
                  <a:pt x="738188" y="1022667"/>
                </a:moveTo>
                <a:lnTo>
                  <a:pt x="738188" y="1022667"/>
                </a:lnTo>
                <a:lnTo>
                  <a:pt x="740092" y="1009333"/>
                </a:lnTo>
                <a:lnTo>
                  <a:pt x="736282" y="1001077"/>
                </a:lnTo>
                <a:cubicBezTo>
                  <a:pt x="736282" y="1008697"/>
                  <a:pt x="736917" y="1015683"/>
                  <a:pt x="738188" y="1022667"/>
                </a:cubicBezTo>
                <a:lnTo>
                  <a:pt x="738188" y="1022667"/>
                </a:lnTo>
                <a:close/>
                <a:moveTo>
                  <a:pt x="1140778" y="1098233"/>
                </a:moveTo>
                <a:lnTo>
                  <a:pt x="1140778" y="1098233"/>
                </a:lnTo>
                <a:cubicBezTo>
                  <a:pt x="1126807" y="1055052"/>
                  <a:pt x="1101407" y="1018222"/>
                  <a:pt x="1065847" y="969327"/>
                </a:cubicBezTo>
                <a:cubicBezTo>
                  <a:pt x="1086167" y="1008063"/>
                  <a:pt x="1095057" y="1025208"/>
                  <a:pt x="1098867" y="1043622"/>
                </a:cubicBezTo>
                <a:cubicBezTo>
                  <a:pt x="1105217" y="1051242"/>
                  <a:pt x="1112203" y="1058863"/>
                  <a:pt x="1118553" y="1067117"/>
                </a:cubicBezTo>
                <a:cubicBezTo>
                  <a:pt x="1126172" y="1076642"/>
                  <a:pt x="1133792" y="1086802"/>
                  <a:pt x="1140778" y="1098233"/>
                </a:cubicBezTo>
                <a:lnTo>
                  <a:pt x="1140778" y="1098233"/>
                </a:lnTo>
                <a:close/>
                <a:moveTo>
                  <a:pt x="1061403" y="1002983"/>
                </a:moveTo>
                <a:lnTo>
                  <a:pt x="1061403" y="1002983"/>
                </a:lnTo>
                <a:cubicBezTo>
                  <a:pt x="1055053" y="995363"/>
                  <a:pt x="1048067" y="986472"/>
                  <a:pt x="1039813" y="975677"/>
                </a:cubicBezTo>
                <a:cubicBezTo>
                  <a:pt x="1041717" y="980122"/>
                  <a:pt x="1044257" y="983933"/>
                  <a:pt x="1045528" y="987742"/>
                </a:cubicBezTo>
                <a:cubicBezTo>
                  <a:pt x="1051242" y="992822"/>
                  <a:pt x="1056322" y="997902"/>
                  <a:pt x="1061403" y="1002983"/>
                </a:cubicBezTo>
                <a:lnTo>
                  <a:pt x="1061403" y="1002983"/>
                </a:lnTo>
                <a:close/>
                <a:moveTo>
                  <a:pt x="1078547" y="894397"/>
                </a:moveTo>
                <a:lnTo>
                  <a:pt x="1078547" y="894397"/>
                </a:lnTo>
                <a:cubicBezTo>
                  <a:pt x="1036638" y="865822"/>
                  <a:pt x="987742" y="835342"/>
                  <a:pt x="943292" y="809942"/>
                </a:cubicBezTo>
                <a:lnTo>
                  <a:pt x="933767" y="815022"/>
                </a:lnTo>
                <a:cubicBezTo>
                  <a:pt x="955992" y="831533"/>
                  <a:pt x="979488" y="848677"/>
                  <a:pt x="1001713" y="865822"/>
                </a:cubicBezTo>
                <a:cubicBezTo>
                  <a:pt x="1027747" y="874077"/>
                  <a:pt x="1053782" y="883602"/>
                  <a:pt x="1078547" y="894397"/>
                </a:cubicBezTo>
                <a:lnTo>
                  <a:pt x="1078547" y="894397"/>
                </a:lnTo>
                <a:close/>
                <a:moveTo>
                  <a:pt x="910272" y="758508"/>
                </a:moveTo>
                <a:lnTo>
                  <a:pt x="910272" y="758508"/>
                </a:lnTo>
                <a:lnTo>
                  <a:pt x="909003" y="759142"/>
                </a:lnTo>
                <a:lnTo>
                  <a:pt x="914717" y="762952"/>
                </a:lnTo>
                <a:lnTo>
                  <a:pt x="916622" y="762317"/>
                </a:lnTo>
                <a:lnTo>
                  <a:pt x="910272" y="758508"/>
                </a:lnTo>
                <a:lnTo>
                  <a:pt x="910272" y="758508"/>
                </a:lnTo>
                <a:close/>
                <a:moveTo>
                  <a:pt x="878522" y="774383"/>
                </a:moveTo>
                <a:lnTo>
                  <a:pt x="878522" y="774383"/>
                </a:lnTo>
                <a:lnTo>
                  <a:pt x="878522" y="774383"/>
                </a:lnTo>
                <a:lnTo>
                  <a:pt x="877253" y="773747"/>
                </a:lnTo>
                <a:lnTo>
                  <a:pt x="878522" y="774383"/>
                </a:lnTo>
                <a:lnTo>
                  <a:pt x="878522" y="774383"/>
                </a:lnTo>
                <a:close/>
                <a:moveTo>
                  <a:pt x="933767" y="773113"/>
                </a:moveTo>
                <a:lnTo>
                  <a:pt x="933767" y="773113"/>
                </a:lnTo>
                <a:lnTo>
                  <a:pt x="930592" y="774383"/>
                </a:lnTo>
                <a:lnTo>
                  <a:pt x="944563" y="784542"/>
                </a:lnTo>
                <a:lnTo>
                  <a:pt x="949642" y="783272"/>
                </a:lnTo>
                <a:lnTo>
                  <a:pt x="933767" y="773113"/>
                </a:lnTo>
                <a:lnTo>
                  <a:pt x="933767" y="773113"/>
                </a:lnTo>
                <a:close/>
                <a:moveTo>
                  <a:pt x="902653" y="786447"/>
                </a:moveTo>
                <a:lnTo>
                  <a:pt x="902653" y="786447"/>
                </a:lnTo>
                <a:lnTo>
                  <a:pt x="898842" y="788352"/>
                </a:lnTo>
                <a:lnTo>
                  <a:pt x="907732" y="794702"/>
                </a:lnTo>
                <a:lnTo>
                  <a:pt x="914717" y="792797"/>
                </a:lnTo>
                <a:cubicBezTo>
                  <a:pt x="910272" y="790892"/>
                  <a:pt x="906463" y="788988"/>
                  <a:pt x="902653" y="786447"/>
                </a:cubicBezTo>
                <a:lnTo>
                  <a:pt x="902653" y="786447"/>
                </a:lnTo>
                <a:close/>
                <a:moveTo>
                  <a:pt x="848042" y="811847"/>
                </a:moveTo>
                <a:lnTo>
                  <a:pt x="848042" y="811847"/>
                </a:lnTo>
                <a:lnTo>
                  <a:pt x="843597" y="814388"/>
                </a:lnTo>
                <a:lnTo>
                  <a:pt x="849313" y="812483"/>
                </a:lnTo>
                <a:lnTo>
                  <a:pt x="848042" y="81184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>
              <a:defRPr/>
            </a:pPr>
            <a:endParaRPr lang="zh-CN" altLang="en-US" sz="1015" noProof="1"/>
          </a:p>
        </p:txBody>
      </p:sp>
      <p:grpSp>
        <p:nvGrpSpPr>
          <p:cNvPr id="38" name="组合 40">
            <a:extLst>
              <a:ext uri="{FF2B5EF4-FFF2-40B4-BE49-F238E27FC236}">
                <a16:creationId xmlns:a16="http://schemas.microsoft.com/office/drawing/2014/main" id="{73CD5997-5965-4A85-AA94-FC0361FD25A9}"/>
              </a:ext>
            </a:extLst>
          </p:cNvPr>
          <p:cNvGrpSpPr>
            <a:grpSpLocks/>
          </p:cNvGrpSpPr>
          <p:nvPr/>
        </p:nvGrpSpPr>
        <p:grpSpPr bwMode="auto">
          <a:xfrm>
            <a:off x="10526713" y="5422900"/>
            <a:ext cx="1460500" cy="1228725"/>
            <a:chOff x="5551487" y="3702367"/>
            <a:chExt cx="2728913" cy="1721168"/>
          </a:xfrm>
        </p:grpSpPr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CCA9B187-4726-4AC7-9B69-AF8DC7760C9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037945" y="5201162"/>
              <a:ext cx="2242455" cy="222373"/>
            </a:xfrm>
            <a:custGeom>
              <a:avLst/>
              <a:gdLst>
                <a:gd name="connsiteX0" fmla="*/ 1122680 w 2241550"/>
                <a:gd name="connsiteY0" fmla="*/ 222885 h 222250"/>
                <a:gd name="connsiteX1" fmla="*/ 2242185 w 2241550"/>
                <a:gd name="connsiteY1" fmla="*/ 113030 h 222250"/>
                <a:gd name="connsiteX2" fmla="*/ 1122680 w 2241550"/>
                <a:gd name="connsiteY2" fmla="*/ 3175 h 222250"/>
                <a:gd name="connsiteX3" fmla="*/ 3175 w 2241550"/>
                <a:gd name="connsiteY3" fmla="*/ 113030 h 222250"/>
                <a:gd name="connsiteX4" fmla="*/ 1122680 w 2241550"/>
                <a:gd name="connsiteY4" fmla="*/ 22288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550" h="222250">
                  <a:moveTo>
                    <a:pt x="1122680" y="222885"/>
                  </a:moveTo>
                  <a:cubicBezTo>
                    <a:pt x="1739265" y="222885"/>
                    <a:pt x="2242185" y="173355"/>
                    <a:pt x="2242185" y="113030"/>
                  </a:cubicBezTo>
                  <a:cubicBezTo>
                    <a:pt x="2242185" y="52705"/>
                    <a:pt x="1739265" y="3175"/>
                    <a:pt x="1122680" y="3175"/>
                  </a:cubicBezTo>
                  <a:cubicBezTo>
                    <a:pt x="506095" y="3175"/>
                    <a:pt x="3175" y="52705"/>
                    <a:pt x="3175" y="113030"/>
                  </a:cubicBezTo>
                  <a:cubicBezTo>
                    <a:pt x="3175" y="173355"/>
                    <a:pt x="506095" y="222885"/>
                    <a:pt x="1122680" y="222885"/>
                  </a:cubicBez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E1F21D9B-7103-42CC-B2A9-2EBF1E5DE1F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560385" y="3702367"/>
              <a:ext cx="2011090" cy="495893"/>
            </a:xfrm>
            <a:custGeom>
              <a:avLst/>
              <a:gdLst>
                <a:gd name="connsiteX0" fmla="*/ 2013903 w 2012950"/>
                <a:gd name="connsiteY0" fmla="*/ 189548 h 495300"/>
                <a:gd name="connsiteX1" fmla="*/ 1871028 w 2012950"/>
                <a:gd name="connsiteY1" fmla="*/ 107633 h 495300"/>
                <a:gd name="connsiteX2" fmla="*/ 1018858 w 2012950"/>
                <a:gd name="connsiteY2" fmla="*/ 4763 h 495300"/>
                <a:gd name="connsiteX3" fmla="*/ 982028 w 2012950"/>
                <a:gd name="connsiteY3" fmla="*/ 7938 h 495300"/>
                <a:gd name="connsiteX4" fmla="*/ 4763 w 2012950"/>
                <a:gd name="connsiteY4" fmla="*/ 479742 h 495300"/>
                <a:gd name="connsiteX5" fmla="*/ 87313 w 2012950"/>
                <a:gd name="connsiteY5" fmla="*/ 493078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2950" h="495300">
                  <a:moveTo>
                    <a:pt x="2013903" y="189548"/>
                  </a:moveTo>
                  <a:lnTo>
                    <a:pt x="1871028" y="107633"/>
                  </a:lnTo>
                  <a:lnTo>
                    <a:pt x="1018858" y="4763"/>
                  </a:lnTo>
                  <a:lnTo>
                    <a:pt x="982028" y="7938"/>
                  </a:lnTo>
                  <a:lnTo>
                    <a:pt x="4763" y="479742"/>
                  </a:lnTo>
                  <a:lnTo>
                    <a:pt x="87313" y="493078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48C31FAC-63B0-43FF-829A-A081C37C241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551487" y="3815778"/>
              <a:ext cx="2043718" cy="413614"/>
            </a:xfrm>
            <a:custGeom>
              <a:avLst/>
              <a:gdLst>
                <a:gd name="connsiteX0" fmla="*/ 4763 w 2044700"/>
                <a:gd name="connsiteY0" fmla="*/ 381952 h 412750"/>
                <a:gd name="connsiteX1" fmla="*/ 334963 w 2044700"/>
                <a:gd name="connsiteY1" fmla="*/ 220663 h 412750"/>
                <a:gd name="connsiteX2" fmla="*/ 1122363 w 2044700"/>
                <a:gd name="connsiteY2" fmla="*/ 55563 h 412750"/>
                <a:gd name="connsiteX3" fmla="*/ 1874838 w 2044700"/>
                <a:gd name="connsiteY3" fmla="*/ 4763 h 412750"/>
                <a:gd name="connsiteX4" fmla="*/ 2040573 w 2044700"/>
                <a:gd name="connsiteY4" fmla="*/ 89852 h 412750"/>
                <a:gd name="connsiteX5" fmla="*/ 1653223 w 2044700"/>
                <a:gd name="connsiteY5" fmla="*/ 216852 h 412750"/>
                <a:gd name="connsiteX6" fmla="*/ 984569 w 2044700"/>
                <a:gd name="connsiteY6" fmla="*/ 357188 h 412750"/>
                <a:gd name="connsiteX7" fmla="*/ 341313 w 2044700"/>
                <a:gd name="connsiteY7" fmla="*/ 411797 h 412750"/>
                <a:gd name="connsiteX8" fmla="*/ 4763 w 2044700"/>
                <a:gd name="connsiteY8" fmla="*/ 381952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4700" h="412750">
                  <a:moveTo>
                    <a:pt x="4763" y="381952"/>
                  </a:moveTo>
                  <a:lnTo>
                    <a:pt x="334963" y="220663"/>
                  </a:lnTo>
                  <a:lnTo>
                    <a:pt x="1122363" y="55563"/>
                  </a:lnTo>
                  <a:lnTo>
                    <a:pt x="1874838" y="4763"/>
                  </a:lnTo>
                  <a:lnTo>
                    <a:pt x="2040573" y="89852"/>
                  </a:lnTo>
                  <a:lnTo>
                    <a:pt x="1653223" y="216852"/>
                  </a:lnTo>
                  <a:lnTo>
                    <a:pt x="984569" y="357188"/>
                  </a:lnTo>
                  <a:lnTo>
                    <a:pt x="341313" y="411797"/>
                  </a:lnTo>
                  <a:cubicBezTo>
                    <a:pt x="341948" y="412433"/>
                    <a:pt x="4129" y="377508"/>
                    <a:pt x="4763" y="38195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0580955A-1164-4BAD-B7E0-E28B8955DC6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551487" y="3829120"/>
              <a:ext cx="2043718" cy="1467663"/>
            </a:xfrm>
            <a:custGeom>
              <a:avLst/>
              <a:gdLst>
                <a:gd name="connsiteX0" fmla="*/ 1604327 w 2044700"/>
                <a:gd name="connsiteY0" fmla="*/ 9207 h 1466850"/>
                <a:gd name="connsiteX1" fmla="*/ 2039937 w 2044700"/>
                <a:gd name="connsiteY1" fmla="*/ 89852 h 1466850"/>
                <a:gd name="connsiteX2" fmla="*/ 2043112 w 2044700"/>
                <a:gd name="connsiteY2" fmla="*/ 73977 h 1466850"/>
                <a:gd name="connsiteX3" fmla="*/ 1669733 w 2044700"/>
                <a:gd name="connsiteY3" fmla="*/ 4763 h 1466850"/>
                <a:gd name="connsiteX4" fmla="*/ 1604327 w 2044700"/>
                <a:gd name="connsiteY4" fmla="*/ 9207 h 1466850"/>
                <a:gd name="connsiteX5" fmla="*/ 1604327 w 2044700"/>
                <a:gd name="connsiteY5" fmla="*/ 9207 h 1466850"/>
                <a:gd name="connsiteX6" fmla="*/ 1053148 w 2044700"/>
                <a:gd name="connsiteY6" fmla="*/ 55563 h 1466850"/>
                <a:gd name="connsiteX7" fmla="*/ 1053148 w 2044700"/>
                <a:gd name="connsiteY7" fmla="*/ 55563 h 1466850"/>
                <a:gd name="connsiteX8" fmla="*/ 1072198 w 2044700"/>
                <a:gd name="connsiteY8" fmla="*/ 181927 h 1466850"/>
                <a:gd name="connsiteX9" fmla="*/ 1268412 w 2044700"/>
                <a:gd name="connsiteY9" fmla="*/ 32067 h 1466850"/>
                <a:gd name="connsiteX10" fmla="*/ 1276033 w 2044700"/>
                <a:gd name="connsiteY10" fmla="*/ 31432 h 1466850"/>
                <a:gd name="connsiteX11" fmla="*/ 1297623 w 2044700"/>
                <a:gd name="connsiteY11" fmla="*/ 30163 h 1466850"/>
                <a:gd name="connsiteX12" fmla="*/ 1309052 w 2044700"/>
                <a:gd name="connsiteY12" fmla="*/ 29527 h 1466850"/>
                <a:gd name="connsiteX13" fmla="*/ 1361758 w 2044700"/>
                <a:gd name="connsiteY13" fmla="*/ 54927 h 1466850"/>
                <a:gd name="connsiteX14" fmla="*/ 1426527 w 2044700"/>
                <a:gd name="connsiteY14" fmla="*/ 21907 h 1466850"/>
                <a:gd name="connsiteX15" fmla="*/ 1467802 w 2044700"/>
                <a:gd name="connsiteY15" fmla="*/ 19367 h 1466850"/>
                <a:gd name="connsiteX16" fmla="*/ 1380173 w 2044700"/>
                <a:gd name="connsiteY16" fmla="*/ 64452 h 1466850"/>
                <a:gd name="connsiteX17" fmla="*/ 1663383 w 2044700"/>
                <a:gd name="connsiteY17" fmla="*/ 200342 h 1466850"/>
                <a:gd name="connsiteX18" fmla="*/ 1656398 w 2044700"/>
                <a:gd name="connsiteY18" fmla="*/ 214947 h 1466850"/>
                <a:gd name="connsiteX19" fmla="*/ 1362392 w 2044700"/>
                <a:gd name="connsiteY19" fmla="*/ 73342 h 1466850"/>
                <a:gd name="connsiteX20" fmla="*/ 1077912 w 2044700"/>
                <a:gd name="connsiteY20" fmla="*/ 219392 h 1466850"/>
                <a:gd name="connsiteX21" fmla="*/ 1079183 w 2044700"/>
                <a:gd name="connsiteY21" fmla="*/ 227013 h 1466850"/>
                <a:gd name="connsiteX22" fmla="*/ 1264602 w 2044700"/>
                <a:gd name="connsiteY22" fmla="*/ 1463357 h 1466850"/>
                <a:gd name="connsiteX23" fmla="*/ 1237298 w 2044700"/>
                <a:gd name="connsiteY23" fmla="*/ 1467167 h 1466850"/>
                <a:gd name="connsiteX24" fmla="*/ 1051877 w 2044700"/>
                <a:gd name="connsiteY24" fmla="*/ 228917 h 1466850"/>
                <a:gd name="connsiteX25" fmla="*/ 995362 w 2044700"/>
                <a:gd name="connsiteY25" fmla="*/ 218757 h 1466850"/>
                <a:gd name="connsiteX26" fmla="*/ 993458 w 2044700"/>
                <a:gd name="connsiteY26" fmla="*/ 363538 h 1466850"/>
                <a:gd name="connsiteX27" fmla="*/ 976948 w 2044700"/>
                <a:gd name="connsiteY27" fmla="*/ 363538 h 1466850"/>
                <a:gd name="connsiteX28" fmla="*/ 978852 w 2044700"/>
                <a:gd name="connsiteY28" fmla="*/ 216217 h 1466850"/>
                <a:gd name="connsiteX29" fmla="*/ 659447 w 2044700"/>
                <a:gd name="connsiteY29" fmla="*/ 159067 h 1466850"/>
                <a:gd name="connsiteX30" fmla="*/ 297497 w 2044700"/>
                <a:gd name="connsiteY30" fmla="*/ 430847 h 1466850"/>
                <a:gd name="connsiteX31" fmla="*/ 287972 w 2044700"/>
                <a:gd name="connsiteY31" fmla="*/ 418147 h 1466850"/>
                <a:gd name="connsiteX32" fmla="*/ 637222 w 2044700"/>
                <a:gd name="connsiteY32" fmla="*/ 155257 h 1466850"/>
                <a:gd name="connsiteX33" fmla="*/ 602933 w 2044700"/>
                <a:gd name="connsiteY33" fmla="*/ 148907 h 1466850"/>
                <a:gd name="connsiteX34" fmla="*/ 646113 w 2044700"/>
                <a:gd name="connsiteY34" fmla="*/ 140017 h 1466850"/>
                <a:gd name="connsiteX35" fmla="*/ 655002 w 2044700"/>
                <a:gd name="connsiteY35" fmla="*/ 141922 h 1466850"/>
                <a:gd name="connsiteX36" fmla="*/ 661352 w 2044700"/>
                <a:gd name="connsiteY36" fmla="*/ 136842 h 1466850"/>
                <a:gd name="connsiteX37" fmla="*/ 698817 w 2044700"/>
                <a:gd name="connsiteY37" fmla="*/ 129222 h 1466850"/>
                <a:gd name="connsiteX38" fmla="*/ 676592 w 2044700"/>
                <a:gd name="connsiteY38" fmla="*/ 145097 h 1466850"/>
                <a:gd name="connsiteX39" fmla="*/ 978217 w 2044700"/>
                <a:gd name="connsiteY39" fmla="*/ 199072 h 1466850"/>
                <a:gd name="connsiteX40" fmla="*/ 978217 w 2044700"/>
                <a:gd name="connsiteY40" fmla="*/ 181292 h 1466850"/>
                <a:gd name="connsiteX41" fmla="*/ 787083 w 2044700"/>
                <a:gd name="connsiteY41" fmla="*/ 110172 h 1466850"/>
                <a:gd name="connsiteX42" fmla="*/ 816927 w 2044700"/>
                <a:gd name="connsiteY42" fmla="*/ 103822 h 1466850"/>
                <a:gd name="connsiteX43" fmla="*/ 978217 w 2044700"/>
                <a:gd name="connsiteY43" fmla="*/ 163513 h 1466850"/>
                <a:gd name="connsiteX44" fmla="*/ 979487 w 2044700"/>
                <a:gd name="connsiteY44" fmla="*/ 70167 h 1466850"/>
                <a:gd name="connsiteX45" fmla="*/ 995998 w 2044700"/>
                <a:gd name="connsiteY45" fmla="*/ 66992 h 1466850"/>
                <a:gd name="connsiteX46" fmla="*/ 994727 w 2044700"/>
                <a:gd name="connsiteY46" fmla="*/ 169863 h 1466850"/>
                <a:gd name="connsiteX47" fmla="*/ 1044892 w 2044700"/>
                <a:gd name="connsiteY47" fmla="*/ 188277 h 1466850"/>
                <a:gd name="connsiteX48" fmla="*/ 1025842 w 2044700"/>
                <a:gd name="connsiteY48" fmla="*/ 61277 h 1466850"/>
                <a:gd name="connsiteX49" fmla="*/ 1053148 w 2044700"/>
                <a:gd name="connsiteY49" fmla="*/ 55563 h 1466850"/>
                <a:gd name="connsiteX50" fmla="*/ 1053148 w 2044700"/>
                <a:gd name="connsiteY50" fmla="*/ 55563 h 1466850"/>
                <a:gd name="connsiteX51" fmla="*/ 1288098 w 2044700"/>
                <a:gd name="connsiteY51" fmla="*/ 37147 h 1466850"/>
                <a:gd name="connsiteX52" fmla="*/ 1288098 w 2044700"/>
                <a:gd name="connsiteY52" fmla="*/ 37147 h 1466850"/>
                <a:gd name="connsiteX53" fmla="*/ 1079183 w 2044700"/>
                <a:gd name="connsiteY53" fmla="*/ 197167 h 1466850"/>
                <a:gd name="connsiteX54" fmla="*/ 1074737 w 2044700"/>
                <a:gd name="connsiteY54" fmla="*/ 201613 h 1466850"/>
                <a:gd name="connsiteX55" fmla="*/ 1343342 w 2044700"/>
                <a:gd name="connsiteY55" fmla="*/ 63817 h 1466850"/>
                <a:gd name="connsiteX56" fmla="*/ 1288098 w 2044700"/>
                <a:gd name="connsiteY56" fmla="*/ 37147 h 1466850"/>
                <a:gd name="connsiteX57" fmla="*/ 1288098 w 2044700"/>
                <a:gd name="connsiteY57" fmla="*/ 37147 h 1466850"/>
                <a:gd name="connsiteX58" fmla="*/ 994727 w 2044700"/>
                <a:gd name="connsiteY58" fmla="*/ 201613 h 1466850"/>
                <a:gd name="connsiteX59" fmla="*/ 994727 w 2044700"/>
                <a:gd name="connsiteY59" fmla="*/ 201613 h 1466850"/>
                <a:gd name="connsiteX60" fmla="*/ 1048702 w 2044700"/>
                <a:gd name="connsiteY60" fmla="*/ 211138 h 1466850"/>
                <a:gd name="connsiteX61" fmla="*/ 1048067 w 2044700"/>
                <a:gd name="connsiteY61" fmla="*/ 206692 h 1466850"/>
                <a:gd name="connsiteX62" fmla="*/ 995362 w 2044700"/>
                <a:gd name="connsiteY62" fmla="*/ 187007 h 1466850"/>
                <a:gd name="connsiteX63" fmla="*/ 994727 w 2044700"/>
                <a:gd name="connsiteY63" fmla="*/ 201613 h 1466850"/>
                <a:gd name="connsiteX64" fmla="*/ 994727 w 2044700"/>
                <a:gd name="connsiteY64" fmla="*/ 201613 h 1466850"/>
                <a:gd name="connsiteX65" fmla="*/ 344488 w 2044700"/>
                <a:gd name="connsiteY65" fmla="*/ 201613 h 1466850"/>
                <a:gd name="connsiteX66" fmla="*/ 344488 w 2044700"/>
                <a:gd name="connsiteY66" fmla="*/ 201613 h 1466850"/>
                <a:gd name="connsiteX67" fmla="*/ 4763 w 2044700"/>
                <a:gd name="connsiteY67" fmla="*/ 369252 h 1466850"/>
                <a:gd name="connsiteX68" fmla="*/ 11747 w 2044700"/>
                <a:gd name="connsiteY68" fmla="*/ 383857 h 1466850"/>
                <a:gd name="connsiteX69" fmla="*/ 407352 w 2044700"/>
                <a:gd name="connsiteY69" fmla="*/ 188277 h 1466850"/>
                <a:gd name="connsiteX70" fmla="*/ 344488 w 2044700"/>
                <a:gd name="connsiteY70" fmla="*/ 201613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044700" h="1466850">
                  <a:moveTo>
                    <a:pt x="1604327" y="9207"/>
                  </a:moveTo>
                  <a:lnTo>
                    <a:pt x="2039937" y="89852"/>
                  </a:lnTo>
                  <a:lnTo>
                    <a:pt x="2043112" y="73977"/>
                  </a:lnTo>
                  <a:lnTo>
                    <a:pt x="1669733" y="4763"/>
                  </a:lnTo>
                  <a:lnTo>
                    <a:pt x="1604327" y="9207"/>
                  </a:lnTo>
                  <a:lnTo>
                    <a:pt x="1604327" y="9207"/>
                  </a:lnTo>
                  <a:close/>
                  <a:moveTo>
                    <a:pt x="1053148" y="55563"/>
                  </a:moveTo>
                  <a:lnTo>
                    <a:pt x="1053148" y="55563"/>
                  </a:lnTo>
                  <a:lnTo>
                    <a:pt x="1072198" y="181927"/>
                  </a:lnTo>
                  <a:lnTo>
                    <a:pt x="1268412" y="32067"/>
                  </a:lnTo>
                  <a:lnTo>
                    <a:pt x="1276033" y="31432"/>
                  </a:lnTo>
                  <a:lnTo>
                    <a:pt x="1297623" y="30163"/>
                  </a:lnTo>
                  <a:lnTo>
                    <a:pt x="1309052" y="29527"/>
                  </a:lnTo>
                  <a:lnTo>
                    <a:pt x="1361758" y="54927"/>
                  </a:lnTo>
                  <a:lnTo>
                    <a:pt x="1426527" y="21907"/>
                  </a:lnTo>
                  <a:lnTo>
                    <a:pt x="1467802" y="19367"/>
                  </a:lnTo>
                  <a:lnTo>
                    <a:pt x="1380173" y="64452"/>
                  </a:lnTo>
                  <a:lnTo>
                    <a:pt x="1663383" y="200342"/>
                  </a:lnTo>
                  <a:lnTo>
                    <a:pt x="1656398" y="214947"/>
                  </a:lnTo>
                  <a:lnTo>
                    <a:pt x="1362392" y="73342"/>
                  </a:lnTo>
                  <a:lnTo>
                    <a:pt x="1077912" y="219392"/>
                  </a:lnTo>
                  <a:lnTo>
                    <a:pt x="1079183" y="227013"/>
                  </a:lnTo>
                  <a:lnTo>
                    <a:pt x="1264602" y="1463357"/>
                  </a:lnTo>
                  <a:lnTo>
                    <a:pt x="1237298" y="1467167"/>
                  </a:lnTo>
                  <a:lnTo>
                    <a:pt x="1051877" y="228917"/>
                  </a:lnTo>
                  <a:lnTo>
                    <a:pt x="995362" y="218757"/>
                  </a:lnTo>
                  <a:lnTo>
                    <a:pt x="993458" y="363538"/>
                  </a:lnTo>
                  <a:lnTo>
                    <a:pt x="976948" y="363538"/>
                  </a:lnTo>
                  <a:lnTo>
                    <a:pt x="978852" y="216217"/>
                  </a:lnTo>
                  <a:lnTo>
                    <a:pt x="659447" y="159067"/>
                  </a:lnTo>
                  <a:lnTo>
                    <a:pt x="297497" y="430847"/>
                  </a:lnTo>
                  <a:lnTo>
                    <a:pt x="287972" y="418147"/>
                  </a:lnTo>
                  <a:lnTo>
                    <a:pt x="637222" y="155257"/>
                  </a:lnTo>
                  <a:lnTo>
                    <a:pt x="602933" y="148907"/>
                  </a:lnTo>
                  <a:lnTo>
                    <a:pt x="646113" y="140017"/>
                  </a:lnTo>
                  <a:lnTo>
                    <a:pt x="655002" y="141922"/>
                  </a:lnTo>
                  <a:lnTo>
                    <a:pt x="661352" y="136842"/>
                  </a:lnTo>
                  <a:lnTo>
                    <a:pt x="698817" y="129222"/>
                  </a:lnTo>
                  <a:lnTo>
                    <a:pt x="676592" y="145097"/>
                  </a:lnTo>
                  <a:lnTo>
                    <a:pt x="978217" y="199072"/>
                  </a:lnTo>
                  <a:lnTo>
                    <a:pt x="978217" y="181292"/>
                  </a:lnTo>
                  <a:lnTo>
                    <a:pt x="787083" y="110172"/>
                  </a:lnTo>
                  <a:lnTo>
                    <a:pt x="816927" y="103822"/>
                  </a:lnTo>
                  <a:lnTo>
                    <a:pt x="978217" y="163513"/>
                  </a:lnTo>
                  <a:lnTo>
                    <a:pt x="979487" y="70167"/>
                  </a:lnTo>
                  <a:lnTo>
                    <a:pt x="995998" y="66992"/>
                  </a:lnTo>
                  <a:lnTo>
                    <a:pt x="994727" y="169863"/>
                  </a:lnTo>
                  <a:lnTo>
                    <a:pt x="1044892" y="188277"/>
                  </a:lnTo>
                  <a:lnTo>
                    <a:pt x="1025842" y="61277"/>
                  </a:lnTo>
                  <a:lnTo>
                    <a:pt x="1053148" y="55563"/>
                  </a:lnTo>
                  <a:lnTo>
                    <a:pt x="1053148" y="55563"/>
                  </a:lnTo>
                  <a:close/>
                  <a:moveTo>
                    <a:pt x="1288098" y="37147"/>
                  </a:moveTo>
                  <a:lnTo>
                    <a:pt x="1288098" y="37147"/>
                  </a:lnTo>
                  <a:lnTo>
                    <a:pt x="1079183" y="197167"/>
                  </a:lnTo>
                  <a:lnTo>
                    <a:pt x="1074737" y="201613"/>
                  </a:lnTo>
                  <a:lnTo>
                    <a:pt x="1343342" y="63817"/>
                  </a:lnTo>
                  <a:lnTo>
                    <a:pt x="1288098" y="37147"/>
                  </a:lnTo>
                  <a:lnTo>
                    <a:pt x="1288098" y="37147"/>
                  </a:lnTo>
                  <a:close/>
                  <a:moveTo>
                    <a:pt x="994727" y="201613"/>
                  </a:moveTo>
                  <a:lnTo>
                    <a:pt x="994727" y="201613"/>
                  </a:lnTo>
                  <a:lnTo>
                    <a:pt x="1048702" y="211138"/>
                  </a:lnTo>
                  <a:lnTo>
                    <a:pt x="1048067" y="206692"/>
                  </a:lnTo>
                  <a:lnTo>
                    <a:pt x="995362" y="187007"/>
                  </a:lnTo>
                  <a:lnTo>
                    <a:pt x="994727" y="201613"/>
                  </a:lnTo>
                  <a:lnTo>
                    <a:pt x="994727" y="201613"/>
                  </a:lnTo>
                  <a:close/>
                  <a:moveTo>
                    <a:pt x="344488" y="201613"/>
                  </a:moveTo>
                  <a:lnTo>
                    <a:pt x="344488" y="201613"/>
                  </a:lnTo>
                  <a:lnTo>
                    <a:pt x="4763" y="369252"/>
                  </a:lnTo>
                  <a:lnTo>
                    <a:pt x="11747" y="383857"/>
                  </a:lnTo>
                  <a:lnTo>
                    <a:pt x="407352" y="188277"/>
                  </a:lnTo>
                  <a:lnTo>
                    <a:pt x="344488" y="20161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015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3" y="443234"/>
            <a:ext cx="10852237" cy="441964"/>
          </a:xfrm>
        </p:spPr>
        <p:txBody>
          <a:bodyPr lIns="90000" tIns="46800" rIns="90000" bIns="46800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3" y="952509"/>
            <a:ext cx="10852237" cy="5388907"/>
          </a:xfrm>
        </p:spPr>
        <p:txBody>
          <a:bodyPr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3" name="日期占位符 3">
            <a:extLst>
              <a:ext uri="{FF2B5EF4-FFF2-40B4-BE49-F238E27FC236}">
                <a16:creationId xmlns:a16="http://schemas.microsoft.com/office/drawing/2014/main" id="{656E1C08-C675-43A3-8CAC-431C547BE09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40643-8EBF-44F8-9F06-606BC319C77E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44" name="页脚占位符 4">
            <a:extLst>
              <a:ext uri="{FF2B5EF4-FFF2-40B4-BE49-F238E27FC236}">
                <a16:creationId xmlns:a16="http://schemas.microsoft.com/office/drawing/2014/main" id="{DD14EA34-9373-4F73-813E-261DF631990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" name="灯片编号占位符 5">
            <a:extLst>
              <a:ext uri="{FF2B5EF4-FFF2-40B4-BE49-F238E27FC236}">
                <a16:creationId xmlns:a16="http://schemas.microsoft.com/office/drawing/2014/main" id="{4C22D72C-19A1-4540-8D44-C18DEEFCF54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2AE9C-0363-48C9-A2DF-6D17686763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7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B2C4DE43-64D2-482A-8C02-6FA57CF52DBB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1887538"/>
            <a:ext cx="4827588" cy="3008312"/>
            <a:chOff x="863325" y="1887368"/>
            <a:chExt cx="4829205" cy="3008005"/>
          </a:xfrm>
        </p:grpSpPr>
        <p:sp>
          <p:nvSpPr>
            <p:cNvPr id="5" name="任意多边形: 形状 3">
              <a:extLst>
                <a:ext uri="{FF2B5EF4-FFF2-40B4-BE49-F238E27FC236}">
                  <a16:creationId xmlns:a16="http://schemas.microsoft.com/office/drawing/2014/main" id="{8000D229-62B9-4B39-B1E2-F15A5ECA94E0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968130" y="3904773"/>
              <a:ext cx="4724400" cy="990600"/>
            </a:xfrm>
            <a:custGeom>
              <a:avLst/>
              <a:gdLst>
                <a:gd name="T0" fmla="*/ 4722019 w 4724400"/>
                <a:gd name="T1" fmla="*/ 497681 h 990600"/>
                <a:gd name="T2" fmla="*/ 2364581 w 4724400"/>
                <a:gd name="T3" fmla="*/ 988219 h 990600"/>
                <a:gd name="T4" fmla="*/ 7144 w 4724400"/>
                <a:gd name="T5" fmla="*/ 497681 h 990600"/>
                <a:gd name="T6" fmla="*/ 2364581 w 4724400"/>
                <a:gd name="T7" fmla="*/ 7144 h 990600"/>
                <a:gd name="T8" fmla="*/ 4722019 w 4724400"/>
                <a:gd name="T9" fmla="*/ 497681 h 990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4400" h="990600">
                  <a:moveTo>
                    <a:pt x="4722019" y="497681"/>
                  </a:moveTo>
                  <a:cubicBezTo>
                    <a:pt x="4722019" y="768598"/>
                    <a:pt x="3666558" y="988219"/>
                    <a:pt x="2364581" y="988219"/>
                  </a:cubicBezTo>
                  <a:cubicBezTo>
                    <a:pt x="1062605" y="988219"/>
                    <a:pt x="7144" y="768598"/>
                    <a:pt x="7144" y="497681"/>
                  </a:cubicBezTo>
                  <a:cubicBezTo>
                    <a:pt x="7144" y="226765"/>
                    <a:pt x="1062605" y="7144"/>
                    <a:pt x="2364581" y="7144"/>
                  </a:cubicBezTo>
                  <a:cubicBezTo>
                    <a:pt x="3666558" y="7144"/>
                    <a:pt x="4722019" y="226765"/>
                    <a:pt x="4722019" y="4976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组合 40">
              <a:extLst>
                <a:ext uri="{FF2B5EF4-FFF2-40B4-BE49-F238E27FC236}">
                  <a16:creationId xmlns:a16="http://schemas.microsoft.com/office/drawing/2014/main" id="{61D7328F-2B03-432D-8FD7-7D511604E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3325" y="1887368"/>
              <a:ext cx="4285226" cy="2702759"/>
              <a:chOff x="5551487" y="3702367"/>
              <a:chExt cx="2728913" cy="1721168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8D83C747-2CFF-4985-AAC3-B1504D79408E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6037917" y="5117552"/>
                <a:ext cx="2242027" cy="306286"/>
              </a:xfrm>
              <a:custGeom>
                <a:avLst/>
                <a:gdLst>
                  <a:gd name="connsiteX0" fmla="*/ 1122680 w 2241550"/>
                  <a:gd name="connsiteY0" fmla="*/ 222885 h 222250"/>
                  <a:gd name="connsiteX1" fmla="*/ 2242185 w 2241550"/>
                  <a:gd name="connsiteY1" fmla="*/ 113030 h 222250"/>
                  <a:gd name="connsiteX2" fmla="*/ 1122680 w 2241550"/>
                  <a:gd name="connsiteY2" fmla="*/ 3175 h 222250"/>
                  <a:gd name="connsiteX3" fmla="*/ 3175 w 2241550"/>
                  <a:gd name="connsiteY3" fmla="*/ 113030 h 222250"/>
                  <a:gd name="connsiteX4" fmla="*/ 1122680 w 2241550"/>
                  <a:gd name="connsiteY4" fmla="*/ 222885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550" h="222250">
                    <a:moveTo>
                      <a:pt x="1122680" y="222885"/>
                    </a:moveTo>
                    <a:cubicBezTo>
                      <a:pt x="1739265" y="222885"/>
                      <a:pt x="2242185" y="173355"/>
                      <a:pt x="2242185" y="113030"/>
                    </a:cubicBezTo>
                    <a:cubicBezTo>
                      <a:pt x="2242185" y="52705"/>
                      <a:pt x="1739265" y="3175"/>
                      <a:pt x="1122680" y="3175"/>
                    </a:cubicBezTo>
                    <a:cubicBezTo>
                      <a:pt x="506095" y="3175"/>
                      <a:pt x="3175" y="52705"/>
                      <a:pt x="3175" y="113030"/>
                    </a:cubicBezTo>
                    <a:cubicBezTo>
                      <a:pt x="3175" y="173355"/>
                      <a:pt x="506095" y="222885"/>
                      <a:pt x="1122680" y="22288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 sz="2400" noProof="1"/>
              </a:p>
            </p:txBody>
          </p:sp>
          <p:sp>
            <p:nvSpPr>
              <p:cNvPr id="8" name="任意多边形: 形状 42">
                <a:extLst>
                  <a:ext uri="{FF2B5EF4-FFF2-40B4-BE49-F238E27FC236}">
                    <a16:creationId xmlns:a16="http://schemas.microsoft.com/office/drawing/2014/main" id="{62B82101-9D61-4AD0-B4CD-1993908F8B8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5558472" y="3702367"/>
                <a:ext cx="2012950" cy="495300"/>
              </a:xfrm>
              <a:custGeom>
                <a:avLst/>
                <a:gdLst>
                  <a:gd name="T0" fmla="*/ 2013903 w 2012950"/>
                  <a:gd name="T1" fmla="*/ 189548 h 495300"/>
                  <a:gd name="T2" fmla="*/ 1871028 w 2012950"/>
                  <a:gd name="T3" fmla="*/ 107633 h 495300"/>
                  <a:gd name="T4" fmla="*/ 1018858 w 2012950"/>
                  <a:gd name="T5" fmla="*/ 4763 h 495300"/>
                  <a:gd name="T6" fmla="*/ 982028 w 2012950"/>
                  <a:gd name="T7" fmla="*/ 7938 h 495300"/>
                  <a:gd name="T8" fmla="*/ 4763 w 2012950"/>
                  <a:gd name="T9" fmla="*/ 479742 h 495300"/>
                  <a:gd name="T10" fmla="*/ 87313 w 2012950"/>
                  <a:gd name="T11" fmla="*/ 493078 h 495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12950" h="495300">
                    <a:moveTo>
                      <a:pt x="2013903" y="189548"/>
                    </a:moveTo>
                    <a:lnTo>
                      <a:pt x="1871028" y="107633"/>
                    </a:lnTo>
                    <a:lnTo>
                      <a:pt x="1018858" y="4763"/>
                    </a:lnTo>
                    <a:lnTo>
                      <a:pt x="982028" y="7938"/>
                    </a:lnTo>
                    <a:lnTo>
                      <a:pt x="4763" y="479742"/>
                    </a:lnTo>
                    <a:lnTo>
                      <a:pt x="87313" y="493078"/>
                    </a:lnTo>
                    <a:lnTo>
                      <a:pt x="2013903" y="18954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EC5FA00A-9180-429C-A423-7677745BF7A3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5551487" y="3815582"/>
                <a:ext cx="2044826" cy="413436"/>
              </a:xfrm>
              <a:custGeom>
                <a:avLst/>
                <a:gdLst>
                  <a:gd name="connsiteX0" fmla="*/ 4763 w 2044700"/>
                  <a:gd name="connsiteY0" fmla="*/ 381952 h 412750"/>
                  <a:gd name="connsiteX1" fmla="*/ 334963 w 2044700"/>
                  <a:gd name="connsiteY1" fmla="*/ 220663 h 412750"/>
                  <a:gd name="connsiteX2" fmla="*/ 1122363 w 2044700"/>
                  <a:gd name="connsiteY2" fmla="*/ 55563 h 412750"/>
                  <a:gd name="connsiteX3" fmla="*/ 1874838 w 2044700"/>
                  <a:gd name="connsiteY3" fmla="*/ 4763 h 412750"/>
                  <a:gd name="connsiteX4" fmla="*/ 2040573 w 2044700"/>
                  <a:gd name="connsiteY4" fmla="*/ 89852 h 412750"/>
                  <a:gd name="connsiteX5" fmla="*/ 1653223 w 2044700"/>
                  <a:gd name="connsiteY5" fmla="*/ 216852 h 412750"/>
                  <a:gd name="connsiteX6" fmla="*/ 984569 w 2044700"/>
                  <a:gd name="connsiteY6" fmla="*/ 357188 h 412750"/>
                  <a:gd name="connsiteX7" fmla="*/ 341313 w 2044700"/>
                  <a:gd name="connsiteY7" fmla="*/ 411797 h 412750"/>
                  <a:gd name="connsiteX8" fmla="*/ 4763 w 2044700"/>
                  <a:gd name="connsiteY8" fmla="*/ 381952 h 41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4700" h="412750">
                    <a:moveTo>
                      <a:pt x="4763" y="381952"/>
                    </a:moveTo>
                    <a:lnTo>
                      <a:pt x="334963" y="220663"/>
                    </a:lnTo>
                    <a:lnTo>
                      <a:pt x="1122363" y="55563"/>
                    </a:lnTo>
                    <a:lnTo>
                      <a:pt x="1874838" y="4763"/>
                    </a:lnTo>
                    <a:lnTo>
                      <a:pt x="2040573" y="89852"/>
                    </a:lnTo>
                    <a:lnTo>
                      <a:pt x="1653223" y="216852"/>
                    </a:lnTo>
                    <a:lnTo>
                      <a:pt x="984569" y="357188"/>
                    </a:lnTo>
                    <a:lnTo>
                      <a:pt x="341313" y="411797"/>
                    </a:lnTo>
                    <a:cubicBezTo>
                      <a:pt x="341948" y="412433"/>
                      <a:pt x="4129" y="377508"/>
                      <a:pt x="4763" y="381952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 sz="2400" noProof="1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7C94EE11-57DE-49CF-8383-5D5DE0F9B518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5552499" y="3829734"/>
                <a:ext cx="2043814" cy="1467750"/>
              </a:xfrm>
              <a:custGeom>
                <a:avLst/>
                <a:gdLst>
                  <a:gd name="connsiteX0" fmla="*/ 1604327 w 2044700"/>
                  <a:gd name="connsiteY0" fmla="*/ 9207 h 1466850"/>
                  <a:gd name="connsiteX1" fmla="*/ 2039937 w 2044700"/>
                  <a:gd name="connsiteY1" fmla="*/ 89852 h 1466850"/>
                  <a:gd name="connsiteX2" fmla="*/ 2043112 w 2044700"/>
                  <a:gd name="connsiteY2" fmla="*/ 73977 h 1466850"/>
                  <a:gd name="connsiteX3" fmla="*/ 1669733 w 2044700"/>
                  <a:gd name="connsiteY3" fmla="*/ 4763 h 1466850"/>
                  <a:gd name="connsiteX4" fmla="*/ 1604327 w 2044700"/>
                  <a:gd name="connsiteY4" fmla="*/ 9207 h 1466850"/>
                  <a:gd name="connsiteX5" fmla="*/ 1604327 w 2044700"/>
                  <a:gd name="connsiteY5" fmla="*/ 9207 h 1466850"/>
                  <a:gd name="connsiteX6" fmla="*/ 1053148 w 2044700"/>
                  <a:gd name="connsiteY6" fmla="*/ 55563 h 1466850"/>
                  <a:gd name="connsiteX7" fmla="*/ 1053148 w 2044700"/>
                  <a:gd name="connsiteY7" fmla="*/ 55563 h 1466850"/>
                  <a:gd name="connsiteX8" fmla="*/ 1072198 w 2044700"/>
                  <a:gd name="connsiteY8" fmla="*/ 181927 h 1466850"/>
                  <a:gd name="connsiteX9" fmla="*/ 1268412 w 2044700"/>
                  <a:gd name="connsiteY9" fmla="*/ 32067 h 1466850"/>
                  <a:gd name="connsiteX10" fmla="*/ 1276033 w 2044700"/>
                  <a:gd name="connsiteY10" fmla="*/ 31432 h 1466850"/>
                  <a:gd name="connsiteX11" fmla="*/ 1297623 w 2044700"/>
                  <a:gd name="connsiteY11" fmla="*/ 30163 h 1466850"/>
                  <a:gd name="connsiteX12" fmla="*/ 1309052 w 2044700"/>
                  <a:gd name="connsiteY12" fmla="*/ 29527 h 1466850"/>
                  <a:gd name="connsiteX13" fmla="*/ 1361758 w 2044700"/>
                  <a:gd name="connsiteY13" fmla="*/ 54927 h 1466850"/>
                  <a:gd name="connsiteX14" fmla="*/ 1426527 w 2044700"/>
                  <a:gd name="connsiteY14" fmla="*/ 21907 h 1466850"/>
                  <a:gd name="connsiteX15" fmla="*/ 1467802 w 2044700"/>
                  <a:gd name="connsiteY15" fmla="*/ 19367 h 1466850"/>
                  <a:gd name="connsiteX16" fmla="*/ 1380173 w 2044700"/>
                  <a:gd name="connsiteY16" fmla="*/ 64452 h 1466850"/>
                  <a:gd name="connsiteX17" fmla="*/ 1663383 w 2044700"/>
                  <a:gd name="connsiteY17" fmla="*/ 200342 h 1466850"/>
                  <a:gd name="connsiteX18" fmla="*/ 1656398 w 2044700"/>
                  <a:gd name="connsiteY18" fmla="*/ 214947 h 1466850"/>
                  <a:gd name="connsiteX19" fmla="*/ 1362392 w 2044700"/>
                  <a:gd name="connsiteY19" fmla="*/ 73342 h 1466850"/>
                  <a:gd name="connsiteX20" fmla="*/ 1077912 w 2044700"/>
                  <a:gd name="connsiteY20" fmla="*/ 219392 h 1466850"/>
                  <a:gd name="connsiteX21" fmla="*/ 1079183 w 2044700"/>
                  <a:gd name="connsiteY21" fmla="*/ 227013 h 1466850"/>
                  <a:gd name="connsiteX22" fmla="*/ 1264602 w 2044700"/>
                  <a:gd name="connsiteY22" fmla="*/ 1463357 h 1466850"/>
                  <a:gd name="connsiteX23" fmla="*/ 1237298 w 2044700"/>
                  <a:gd name="connsiteY23" fmla="*/ 1467167 h 1466850"/>
                  <a:gd name="connsiteX24" fmla="*/ 1051877 w 2044700"/>
                  <a:gd name="connsiteY24" fmla="*/ 228917 h 1466850"/>
                  <a:gd name="connsiteX25" fmla="*/ 995362 w 2044700"/>
                  <a:gd name="connsiteY25" fmla="*/ 218757 h 1466850"/>
                  <a:gd name="connsiteX26" fmla="*/ 993458 w 2044700"/>
                  <a:gd name="connsiteY26" fmla="*/ 363538 h 1466850"/>
                  <a:gd name="connsiteX27" fmla="*/ 976948 w 2044700"/>
                  <a:gd name="connsiteY27" fmla="*/ 363538 h 1466850"/>
                  <a:gd name="connsiteX28" fmla="*/ 978852 w 2044700"/>
                  <a:gd name="connsiteY28" fmla="*/ 216217 h 1466850"/>
                  <a:gd name="connsiteX29" fmla="*/ 659447 w 2044700"/>
                  <a:gd name="connsiteY29" fmla="*/ 159067 h 1466850"/>
                  <a:gd name="connsiteX30" fmla="*/ 297497 w 2044700"/>
                  <a:gd name="connsiteY30" fmla="*/ 430847 h 1466850"/>
                  <a:gd name="connsiteX31" fmla="*/ 287972 w 2044700"/>
                  <a:gd name="connsiteY31" fmla="*/ 418147 h 1466850"/>
                  <a:gd name="connsiteX32" fmla="*/ 637222 w 2044700"/>
                  <a:gd name="connsiteY32" fmla="*/ 155257 h 1466850"/>
                  <a:gd name="connsiteX33" fmla="*/ 602933 w 2044700"/>
                  <a:gd name="connsiteY33" fmla="*/ 148907 h 1466850"/>
                  <a:gd name="connsiteX34" fmla="*/ 646113 w 2044700"/>
                  <a:gd name="connsiteY34" fmla="*/ 140017 h 1466850"/>
                  <a:gd name="connsiteX35" fmla="*/ 655002 w 2044700"/>
                  <a:gd name="connsiteY35" fmla="*/ 141922 h 1466850"/>
                  <a:gd name="connsiteX36" fmla="*/ 661352 w 2044700"/>
                  <a:gd name="connsiteY36" fmla="*/ 136842 h 1466850"/>
                  <a:gd name="connsiteX37" fmla="*/ 698817 w 2044700"/>
                  <a:gd name="connsiteY37" fmla="*/ 129222 h 1466850"/>
                  <a:gd name="connsiteX38" fmla="*/ 676592 w 2044700"/>
                  <a:gd name="connsiteY38" fmla="*/ 145097 h 1466850"/>
                  <a:gd name="connsiteX39" fmla="*/ 978217 w 2044700"/>
                  <a:gd name="connsiteY39" fmla="*/ 199072 h 1466850"/>
                  <a:gd name="connsiteX40" fmla="*/ 978217 w 2044700"/>
                  <a:gd name="connsiteY40" fmla="*/ 181292 h 1466850"/>
                  <a:gd name="connsiteX41" fmla="*/ 787083 w 2044700"/>
                  <a:gd name="connsiteY41" fmla="*/ 110172 h 1466850"/>
                  <a:gd name="connsiteX42" fmla="*/ 816927 w 2044700"/>
                  <a:gd name="connsiteY42" fmla="*/ 103822 h 1466850"/>
                  <a:gd name="connsiteX43" fmla="*/ 978217 w 2044700"/>
                  <a:gd name="connsiteY43" fmla="*/ 163513 h 1466850"/>
                  <a:gd name="connsiteX44" fmla="*/ 979487 w 2044700"/>
                  <a:gd name="connsiteY44" fmla="*/ 70167 h 1466850"/>
                  <a:gd name="connsiteX45" fmla="*/ 995998 w 2044700"/>
                  <a:gd name="connsiteY45" fmla="*/ 66992 h 1466850"/>
                  <a:gd name="connsiteX46" fmla="*/ 994727 w 2044700"/>
                  <a:gd name="connsiteY46" fmla="*/ 169863 h 1466850"/>
                  <a:gd name="connsiteX47" fmla="*/ 1044892 w 2044700"/>
                  <a:gd name="connsiteY47" fmla="*/ 188277 h 1466850"/>
                  <a:gd name="connsiteX48" fmla="*/ 1025842 w 2044700"/>
                  <a:gd name="connsiteY48" fmla="*/ 61277 h 1466850"/>
                  <a:gd name="connsiteX49" fmla="*/ 1053148 w 2044700"/>
                  <a:gd name="connsiteY49" fmla="*/ 55563 h 1466850"/>
                  <a:gd name="connsiteX50" fmla="*/ 1053148 w 2044700"/>
                  <a:gd name="connsiteY50" fmla="*/ 55563 h 1466850"/>
                  <a:gd name="connsiteX51" fmla="*/ 1288098 w 2044700"/>
                  <a:gd name="connsiteY51" fmla="*/ 37147 h 1466850"/>
                  <a:gd name="connsiteX52" fmla="*/ 1288098 w 2044700"/>
                  <a:gd name="connsiteY52" fmla="*/ 37147 h 1466850"/>
                  <a:gd name="connsiteX53" fmla="*/ 1079183 w 2044700"/>
                  <a:gd name="connsiteY53" fmla="*/ 197167 h 1466850"/>
                  <a:gd name="connsiteX54" fmla="*/ 1074737 w 2044700"/>
                  <a:gd name="connsiteY54" fmla="*/ 201613 h 1466850"/>
                  <a:gd name="connsiteX55" fmla="*/ 1343342 w 2044700"/>
                  <a:gd name="connsiteY55" fmla="*/ 63817 h 1466850"/>
                  <a:gd name="connsiteX56" fmla="*/ 1288098 w 2044700"/>
                  <a:gd name="connsiteY56" fmla="*/ 37147 h 1466850"/>
                  <a:gd name="connsiteX57" fmla="*/ 1288098 w 2044700"/>
                  <a:gd name="connsiteY57" fmla="*/ 37147 h 1466850"/>
                  <a:gd name="connsiteX58" fmla="*/ 994727 w 2044700"/>
                  <a:gd name="connsiteY58" fmla="*/ 201613 h 1466850"/>
                  <a:gd name="connsiteX59" fmla="*/ 994727 w 2044700"/>
                  <a:gd name="connsiteY59" fmla="*/ 201613 h 1466850"/>
                  <a:gd name="connsiteX60" fmla="*/ 1048702 w 2044700"/>
                  <a:gd name="connsiteY60" fmla="*/ 211138 h 1466850"/>
                  <a:gd name="connsiteX61" fmla="*/ 1048067 w 2044700"/>
                  <a:gd name="connsiteY61" fmla="*/ 206692 h 1466850"/>
                  <a:gd name="connsiteX62" fmla="*/ 995362 w 2044700"/>
                  <a:gd name="connsiteY62" fmla="*/ 187007 h 1466850"/>
                  <a:gd name="connsiteX63" fmla="*/ 994727 w 2044700"/>
                  <a:gd name="connsiteY63" fmla="*/ 201613 h 1466850"/>
                  <a:gd name="connsiteX64" fmla="*/ 994727 w 2044700"/>
                  <a:gd name="connsiteY64" fmla="*/ 201613 h 1466850"/>
                  <a:gd name="connsiteX65" fmla="*/ 344488 w 2044700"/>
                  <a:gd name="connsiteY65" fmla="*/ 201613 h 1466850"/>
                  <a:gd name="connsiteX66" fmla="*/ 344488 w 2044700"/>
                  <a:gd name="connsiteY66" fmla="*/ 201613 h 1466850"/>
                  <a:gd name="connsiteX67" fmla="*/ 4763 w 2044700"/>
                  <a:gd name="connsiteY67" fmla="*/ 369252 h 1466850"/>
                  <a:gd name="connsiteX68" fmla="*/ 11747 w 2044700"/>
                  <a:gd name="connsiteY68" fmla="*/ 383857 h 1466850"/>
                  <a:gd name="connsiteX69" fmla="*/ 407352 w 2044700"/>
                  <a:gd name="connsiteY69" fmla="*/ 188277 h 1466850"/>
                  <a:gd name="connsiteX70" fmla="*/ 344488 w 2044700"/>
                  <a:gd name="connsiteY70" fmla="*/ 201613 h 146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044700" h="1466850">
                    <a:moveTo>
                      <a:pt x="1604327" y="9207"/>
                    </a:moveTo>
                    <a:lnTo>
                      <a:pt x="2039937" y="89852"/>
                    </a:lnTo>
                    <a:lnTo>
                      <a:pt x="2043112" y="73977"/>
                    </a:lnTo>
                    <a:lnTo>
                      <a:pt x="1669733" y="4763"/>
                    </a:lnTo>
                    <a:lnTo>
                      <a:pt x="1604327" y="9207"/>
                    </a:lnTo>
                    <a:lnTo>
                      <a:pt x="1604327" y="9207"/>
                    </a:lnTo>
                    <a:close/>
                    <a:moveTo>
                      <a:pt x="1053148" y="55563"/>
                    </a:moveTo>
                    <a:lnTo>
                      <a:pt x="1053148" y="55563"/>
                    </a:lnTo>
                    <a:lnTo>
                      <a:pt x="1072198" y="181927"/>
                    </a:lnTo>
                    <a:lnTo>
                      <a:pt x="1268412" y="32067"/>
                    </a:lnTo>
                    <a:lnTo>
                      <a:pt x="1276033" y="31432"/>
                    </a:lnTo>
                    <a:lnTo>
                      <a:pt x="1297623" y="30163"/>
                    </a:lnTo>
                    <a:lnTo>
                      <a:pt x="1309052" y="29527"/>
                    </a:lnTo>
                    <a:lnTo>
                      <a:pt x="1361758" y="54927"/>
                    </a:lnTo>
                    <a:lnTo>
                      <a:pt x="1426527" y="21907"/>
                    </a:lnTo>
                    <a:lnTo>
                      <a:pt x="1467802" y="19367"/>
                    </a:lnTo>
                    <a:lnTo>
                      <a:pt x="1380173" y="64452"/>
                    </a:lnTo>
                    <a:lnTo>
                      <a:pt x="1663383" y="200342"/>
                    </a:lnTo>
                    <a:lnTo>
                      <a:pt x="1656398" y="214947"/>
                    </a:lnTo>
                    <a:lnTo>
                      <a:pt x="1362392" y="73342"/>
                    </a:lnTo>
                    <a:lnTo>
                      <a:pt x="1077912" y="219392"/>
                    </a:lnTo>
                    <a:lnTo>
                      <a:pt x="1079183" y="227013"/>
                    </a:lnTo>
                    <a:lnTo>
                      <a:pt x="1264602" y="1463357"/>
                    </a:lnTo>
                    <a:lnTo>
                      <a:pt x="1237298" y="1467167"/>
                    </a:lnTo>
                    <a:lnTo>
                      <a:pt x="1051877" y="228917"/>
                    </a:lnTo>
                    <a:lnTo>
                      <a:pt x="995362" y="218757"/>
                    </a:lnTo>
                    <a:lnTo>
                      <a:pt x="993458" y="363538"/>
                    </a:lnTo>
                    <a:lnTo>
                      <a:pt x="976948" y="363538"/>
                    </a:lnTo>
                    <a:lnTo>
                      <a:pt x="978852" y="216217"/>
                    </a:lnTo>
                    <a:lnTo>
                      <a:pt x="659447" y="159067"/>
                    </a:lnTo>
                    <a:lnTo>
                      <a:pt x="297497" y="430847"/>
                    </a:lnTo>
                    <a:lnTo>
                      <a:pt x="287972" y="418147"/>
                    </a:lnTo>
                    <a:lnTo>
                      <a:pt x="637222" y="155257"/>
                    </a:lnTo>
                    <a:lnTo>
                      <a:pt x="602933" y="148907"/>
                    </a:lnTo>
                    <a:lnTo>
                      <a:pt x="646113" y="140017"/>
                    </a:lnTo>
                    <a:lnTo>
                      <a:pt x="655002" y="141922"/>
                    </a:lnTo>
                    <a:lnTo>
                      <a:pt x="661352" y="136842"/>
                    </a:lnTo>
                    <a:lnTo>
                      <a:pt x="698817" y="129222"/>
                    </a:lnTo>
                    <a:lnTo>
                      <a:pt x="676592" y="145097"/>
                    </a:lnTo>
                    <a:lnTo>
                      <a:pt x="978217" y="199072"/>
                    </a:lnTo>
                    <a:lnTo>
                      <a:pt x="978217" y="181292"/>
                    </a:lnTo>
                    <a:lnTo>
                      <a:pt x="787083" y="110172"/>
                    </a:lnTo>
                    <a:lnTo>
                      <a:pt x="816927" y="103822"/>
                    </a:lnTo>
                    <a:lnTo>
                      <a:pt x="978217" y="163513"/>
                    </a:lnTo>
                    <a:lnTo>
                      <a:pt x="979487" y="70167"/>
                    </a:lnTo>
                    <a:lnTo>
                      <a:pt x="995998" y="66992"/>
                    </a:lnTo>
                    <a:lnTo>
                      <a:pt x="994727" y="169863"/>
                    </a:lnTo>
                    <a:lnTo>
                      <a:pt x="1044892" y="188277"/>
                    </a:lnTo>
                    <a:lnTo>
                      <a:pt x="1025842" y="61277"/>
                    </a:lnTo>
                    <a:lnTo>
                      <a:pt x="1053148" y="55563"/>
                    </a:lnTo>
                    <a:lnTo>
                      <a:pt x="1053148" y="55563"/>
                    </a:lnTo>
                    <a:close/>
                    <a:moveTo>
                      <a:pt x="1288098" y="37147"/>
                    </a:moveTo>
                    <a:lnTo>
                      <a:pt x="1288098" y="37147"/>
                    </a:lnTo>
                    <a:lnTo>
                      <a:pt x="1079183" y="197167"/>
                    </a:lnTo>
                    <a:lnTo>
                      <a:pt x="1074737" y="201613"/>
                    </a:lnTo>
                    <a:lnTo>
                      <a:pt x="1343342" y="63817"/>
                    </a:lnTo>
                    <a:lnTo>
                      <a:pt x="1288098" y="37147"/>
                    </a:lnTo>
                    <a:lnTo>
                      <a:pt x="1288098" y="37147"/>
                    </a:lnTo>
                    <a:close/>
                    <a:moveTo>
                      <a:pt x="994727" y="201613"/>
                    </a:moveTo>
                    <a:lnTo>
                      <a:pt x="994727" y="201613"/>
                    </a:lnTo>
                    <a:lnTo>
                      <a:pt x="1048702" y="211138"/>
                    </a:lnTo>
                    <a:lnTo>
                      <a:pt x="1048067" y="206692"/>
                    </a:lnTo>
                    <a:lnTo>
                      <a:pt x="995362" y="187007"/>
                    </a:lnTo>
                    <a:lnTo>
                      <a:pt x="994727" y="201613"/>
                    </a:lnTo>
                    <a:lnTo>
                      <a:pt x="994727" y="201613"/>
                    </a:lnTo>
                    <a:close/>
                    <a:moveTo>
                      <a:pt x="344488" y="201613"/>
                    </a:moveTo>
                    <a:lnTo>
                      <a:pt x="344488" y="201613"/>
                    </a:lnTo>
                    <a:lnTo>
                      <a:pt x="4763" y="369252"/>
                    </a:lnTo>
                    <a:lnTo>
                      <a:pt x="11747" y="383857"/>
                    </a:lnTo>
                    <a:lnTo>
                      <a:pt x="407352" y="188277"/>
                    </a:lnTo>
                    <a:lnTo>
                      <a:pt x="344488" y="201613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>
                  <a:defRPr/>
                </a:pPr>
                <a:endParaRPr lang="zh-CN" altLang="en-US" sz="2400" noProof="1"/>
              </a:p>
            </p:txBody>
          </p:sp>
        </p:grpSp>
      </p:grpSp>
      <p:grpSp>
        <p:nvGrpSpPr>
          <p:cNvPr id="11" name="组合 46">
            <a:extLst>
              <a:ext uri="{FF2B5EF4-FFF2-40B4-BE49-F238E27FC236}">
                <a16:creationId xmlns:a16="http://schemas.microsoft.com/office/drawing/2014/main" id="{C54DE5B1-D6CE-47DC-B0AC-F4F756CD64B1}"/>
              </a:ext>
            </a:extLst>
          </p:cNvPr>
          <p:cNvGrpSpPr>
            <a:grpSpLocks/>
          </p:cNvGrpSpPr>
          <p:nvPr/>
        </p:nvGrpSpPr>
        <p:grpSpPr bwMode="auto">
          <a:xfrm>
            <a:off x="1452563" y="3521075"/>
            <a:ext cx="1003300" cy="1022350"/>
            <a:chOff x="3413948" y="2955134"/>
            <a:chExt cx="1003300" cy="1022350"/>
          </a:xfrm>
        </p:grpSpPr>
        <p:sp>
          <p:nvSpPr>
            <p:cNvPr id="12" name="任意多边形: 形状 47">
              <a:extLst>
                <a:ext uri="{FF2B5EF4-FFF2-40B4-BE49-F238E27FC236}">
                  <a16:creationId xmlns:a16="http://schemas.microsoft.com/office/drawing/2014/main" id="{D9CB5EEC-2637-4967-B296-6DE73477883C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413948" y="2955134"/>
              <a:ext cx="1003300" cy="1022350"/>
            </a:xfrm>
            <a:custGeom>
              <a:avLst/>
              <a:gdLst>
                <a:gd name="T0" fmla="*/ 914847 w 1003300"/>
                <a:gd name="T1" fmla="*/ 146206 h 1022350"/>
                <a:gd name="T2" fmla="*/ 978347 w 1003300"/>
                <a:gd name="T3" fmla="*/ 180495 h 1022350"/>
                <a:gd name="T4" fmla="*/ 978982 w 1003300"/>
                <a:gd name="T5" fmla="*/ 245266 h 1022350"/>
                <a:gd name="T6" fmla="*/ 841822 w 1003300"/>
                <a:gd name="T7" fmla="*/ 442116 h 1022350"/>
                <a:gd name="T8" fmla="*/ 855157 w 1003300"/>
                <a:gd name="T9" fmla="*/ 532286 h 1022350"/>
                <a:gd name="T10" fmla="*/ 990412 w 1003300"/>
                <a:gd name="T11" fmla="*/ 748186 h 1022350"/>
                <a:gd name="T12" fmla="*/ 992317 w 1003300"/>
                <a:gd name="T13" fmla="*/ 806606 h 1022350"/>
                <a:gd name="T14" fmla="*/ 925642 w 1003300"/>
                <a:gd name="T15" fmla="*/ 834545 h 1022350"/>
                <a:gd name="T16" fmla="*/ 699582 w 1003300"/>
                <a:gd name="T17" fmla="*/ 780570 h 1022350"/>
                <a:gd name="T18" fmla="*/ 589092 w 1003300"/>
                <a:gd name="T19" fmla="*/ 801525 h 1022350"/>
                <a:gd name="T20" fmla="*/ 441772 w 1003300"/>
                <a:gd name="T21" fmla="*/ 999011 h 1022350"/>
                <a:gd name="T22" fmla="*/ 336362 w 1003300"/>
                <a:gd name="T23" fmla="*/ 953925 h 1022350"/>
                <a:gd name="T24" fmla="*/ 325567 w 1003300"/>
                <a:gd name="T25" fmla="*/ 719611 h 1022350"/>
                <a:gd name="T26" fmla="*/ 265242 w 1003300"/>
                <a:gd name="T27" fmla="*/ 631345 h 1022350"/>
                <a:gd name="T28" fmla="*/ 44262 w 1003300"/>
                <a:gd name="T29" fmla="*/ 554511 h 1022350"/>
                <a:gd name="T30" fmla="*/ 30927 w 1003300"/>
                <a:gd name="T31" fmla="*/ 454181 h 1022350"/>
                <a:gd name="T32" fmla="*/ 278577 w 1003300"/>
                <a:gd name="T33" fmla="*/ 363375 h 1022350"/>
                <a:gd name="T34" fmla="*/ 349697 w 1003300"/>
                <a:gd name="T35" fmla="*/ 287811 h 1022350"/>
                <a:gd name="T36" fmla="*/ 336362 w 1003300"/>
                <a:gd name="T37" fmla="*/ 83341 h 1022350"/>
                <a:gd name="T38" fmla="*/ 361762 w 1003300"/>
                <a:gd name="T39" fmla="*/ 12220 h 1022350"/>
                <a:gd name="T40" fmla="*/ 430977 w 1003300"/>
                <a:gd name="T41" fmla="*/ 18570 h 1022350"/>
                <a:gd name="T42" fmla="*/ 500827 w 1003300"/>
                <a:gd name="T43" fmla="*/ 73180 h 1022350"/>
                <a:gd name="T44" fmla="*/ 599887 w 1003300"/>
                <a:gd name="T45" fmla="*/ 187481 h 1022350"/>
                <a:gd name="T46" fmla="*/ 632272 w 1003300"/>
                <a:gd name="T47" fmla="*/ 222406 h 1022350"/>
                <a:gd name="T48" fmla="*/ 665927 w 1003300"/>
                <a:gd name="T49" fmla="*/ 219866 h 1022350"/>
                <a:gd name="T50" fmla="*/ 666562 w 1003300"/>
                <a:gd name="T51" fmla="*/ 219866 h 1022350"/>
                <a:gd name="T52" fmla="*/ 667197 w 1003300"/>
                <a:gd name="T53" fmla="*/ 219866 h 1022350"/>
                <a:gd name="T54" fmla="*/ 788482 w 1003300"/>
                <a:gd name="T55" fmla="*/ 179226 h 1022350"/>
                <a:gd name="T56" fmla="*/ 860872 w 1003300"/>
                <a:gd name="T57" fmla="*/ 157636 h 1022350"/>
                <a:gd name="T58" fmla="*/ 914847 w 1003300"/>
                <a:gd name="T59" fmla="*/ 146206 h 10223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003300" h="1022350">
                  <a:moveTo>
                    <a:pt x="914847" y="146206"/>
                  </a:moveTo>
                  <a:cubicBezTo>
                    <a:pt x="941517" y="144936"/>
                    <a:pt x="965647" y="157001"/>
                    <a:pt x="978347" y="180495"/>
                  </a:cubicBezTo>
                  <a:cubicBezTo>
                    <a:pt x="989142" y="200181"/>
                    <a:pt x="990412" y="225581"/>
                    <a:pt x="978982" y="245266"/>
                  </a:cubicBezTo>
                  <a:cubicBezTo>
                    <a:pt x="938977" y="316386"/>
                    <a:pt x="892622" y="378616"/>
                    <a:pt x="841822" y="442116"/>
                  </a:cubicBezTo>
                  <a:cubicBezTo>
                    <a:pt x="818962" y="470691"/>
                    <a:pt x="835472" y="507520"/>
                    <a:pt x="855157" y="532286"/>
                  </a:cubicBezTo>
                  <a:cubicBezTo>
                    <a:pt x="906592" y="598325"/>
                    <a:pt x="948502" y="675795"/>
                    <a:pt x="990412" y="748186"/>
                  </a:cubicBezTo>
                  <a:cubicBezTo>
                    <a:pt x="1000572" y="765966"/>
                    <a:pt x="1001842" y="788191"/>
                    <a:pt x="992317" y="806606"/>
                  </a:cubicBezTo>
                  <a:cubicBezTo>
                    <a:pt x="978982" y="831370"/>
                    <a:pt x="951677" y="839625"/>
                    <a:pt x="925642" y="834545"/>
                  </a:cubicBezTo>
                  <a:cubicBezTo>
                    <a:pt x="849442" y="819306"/>
                    <a:pt x="775147" y="798350"/>
                    <a:pt x="699582" y="780570"/>
                  </a:cubicBezTo>
                  <a:cubicBezTo>
                    <a:pt x="663387" y="772316"/>
                    <a:pt x="613857" y="766600"/>
                    <a:pt x="589092" y="801525"/>
                  </a:cubicBezTo>
                  <a:cubicBezTo>
                    <a:pt x="540197" y="870741"/>
                    <a:pt x="507812" y="942495"/>
                    <a:pt x="441772" y="999011"/>
                  </a:cubicBezTo>
                  <a:cubicBezTo>
                    <a:pt x="396687" y="1037745"/>
                    <a:pt x="336997" y="1014250"/>
                    <a:pt x="336362" y="953925"/>
                  </a:cubicBezTo>
                  <a:cubicBezTo>
                    <a:pt x="335727" y="877091"/>
                    <a:pt x="343982" y="795175"/>
                    <a:pt x="325567" y="719611"/>
                  </a:cubicBezTo>
                  <a:cubicBezTo>
                    <a:pt x="317312" y="685320"/>
                    <a:pt x="295722" y="649761"/>
                    <a:pt x="265242" y="631345"/>
                  </a:cubicBezTo>
                  <a:cubicBezTo>
                    <a:pt x="199202" y="590706"/>
                    <a:pt x="119192" y="572291"/>
                    <a:pt x="44262" y="554511"/>
                  </a:cubicBezTo>
                  <a:cubicBezTo>
                    <a:pt x="-2093" y="543716"/>
                    <a:pt x="-9078" y="477675"/>
                    <a:pt x="30927" y="454181"/>
                  </a:cubicBezTo>
                  <a:cubicBezTo>
                    <a:pt x="107127" y="409731"/>
                    <a:pt x="197932" y="397666"/>
                    <a:pt x="278577" y="363375"/>
                  </a:cubicBezTo>
                  <a:cubicBezTo>
                    <a:pt x="309057" y="350675"/>
                    <a:pt x="340807" y="320195"/>
                    <a:pt x="349697" y="287811"/>
                  </a:cubicBezTo>
                  <a:cubicBezTo>
                    <a:pt x="369382" y="212881"/>
                    <a:pt x="351602" y="157001"/>
                    <a:pt x="336362" y="83341"/>
                  </a:cubicBezTo>
                  <a:cubicBezTo>
                    <a:pt x="330647" y="56036"/>
                    <a:pt x="336362" y="26826"/>
                    <a:pt x="361762" y="12220"/>
                  </a:cubicBezTo>
                  <a:cubicBezTo>
                    <a:pt x="383352" y="-480"/>
                    <a:pt x="410657" y="3966"/>
                    <a:pt x="430977" y="18570"/>
                  </a:cubicBezTo>
                  <a:cubicBezTo>
                    <a:pt x="455107" y="35716"/>
                    <a:pt x="478602" y="53495"/>
                    <a:pt x="500827" y="73180"/>
                  </a:cubicBezTo>
                  <a:cubicBezTo>
                    <a:pt x="538927" y="107470"/>
                    <a:pt x="570042" y="145570"/>
                    <a:pt x="599887" y="187481"/>
                  </a:cubicBezTo>
                  <a:cubicBezTo>
                    <a:pt x="607507" y="198276"/>
                    <a:pt x="619572" y="216691"/>
                    <a:pt x="632272" y="222406"/>
                  </a:cubicBezTo>
                  <a:cubicBezTo>
                    <a:pt x="643067" y="228120"/>
                    <a:pt x="655767" y="224311"/>
                    <a:pt x="665927" y="219866"/>
                  </a:cubicBezTo>
                  <a:lnTo>
                    <a:pt x="666562" y="219866"/>
                  </a:lnTo>
                  <a:lnTo>
                    <a:pt x="667197" y="219866"/>
                  </a:lnTo>
                  <a:cubicBezTo>
                    <a:pt x="707202" y="205895"/>
                    <a:pt x="747842" y="192561"/>
                    <a:pt x="788482" y="179226"/>
                  </a:cubicBezTo>
                  <a:cubicBezTo>
                    <a:pt x="812612" y="171606"/>
                    <a:pt x="836742" y="163986"/>
                    <a:pt x="860872" y="157636"/>
                  </a:cubicBezTo>
                  <a:cubicBezTo>
                    <a:pt x="877382" y="152556"/>
                    <a:pt x="898337" y="146841"/>
                    <a:pt x="914847" y="1462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EA550DE5-8D80-40B2-B2D0-13B6E5840C5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40935" y="2982122"/>
              <a:ext cx="946150" cy="965200"/>
            </a:xfrm>
            <a:custGeom>
              <a:avLst/>
              <a:gdLst>
                <a:gd name="connsiteX0" fmla="*/ 888758 w 946150"/>
                <a:gd name="connsiteY0" fmla="*/ 146530 h 965200"/>
                <a:gd name="connsiteX1" fmla="*/ 928128 w 946150"/>
                <a:gd name="connsiteY1" fmla="*/ 204950 h 965200"/>
                <a:gd name="connsiteX2" fmla="*/ 793508 w 946150"/>
                <a:gd name="connsiteY2" fmla="*/ 398625 h 965200"/>
                <a:gd name="connsiteX3" fmla="*/ 806843 w 946150"/>
                <a:gd name="connsiteY3" fmla="*/ 522450 h 965200"/>
                <a:gd name="connsiteX4" fmla="*/ 940193 w 946150"/>
                <a:gd name="connsiteY4" fmla="*/ 735175 h 965200"/>
                <a:gd name="connsiteX5" fmla="*/ 903998 w 946150"/>
                <a:gd name="connsiteY5" fmla="*/ 780895 h 965200"/>
                <a:gd name="connsiteX6" fmla="*/ 678573 w 946150"/>
                <a:gd name="connsiteY6" fmla="*/ 726920 h 965200"/>
                <a:gd name="connsiteX7" fmla="*/ 539508 w 946150"/>
                <a:gd name="connsiteY7" fmla="*/ 758670 h 965200"/>
                <a:gd name="connsiteX8" fmla="*/ 396633 w 946150"/>
                <a:gd name="connsiteY8" fmla="*/ 951710 h 965200"/>
                <a:gd name="connsiteX9" fmla="*/ 336308 w 946150"/>
                <a:gd name="connsiteY9" fmla="*/ 926945 h 965200"/>
                <a:gd name="connsiteX10" fmla="*/ 324878 w 946150"/>
                <a:gd name="connsiteY10" fmla="*/ 686280 h 965200"/>
                <a:gd name="connsiteX11" fmla="*/ 252488 w 946150"/>
                <a:gd name="connsiteY11" fmla="*/ 580870 h 965200"/>
                <a:gd name="connsiteX12" fmla="*/ 23253 w 946150"/>
                <a:gd name="connsiteY12" fmla="*/ 500860 h 965200"/>
                <a:gd name="connsiteX13" fmla="*/ 17538 w 946150"/>
                <a:gd name="connsiteY13" fmla="*/ 450695 h 965200"/>
                <a:gd name="connsiteX14" fmla="*/ 262013 w 946150"/>
                <a:gd name="connsiteY14" fmla="*/ 361160 h 965200"/>
                <a:gd name="connsiteX15" fmla="*/ 349008 w 946150"/>
                <a:gd name="connsiteY15" fmla="*/ 267180 h 965200"/>
                <a:gd name="connsiteX16" fmla="*/ 335673 w 946150"/>
                <a:gd name="connsiteY16" fmla="*/ 50010 h 965200"/>
                <a:gd name="connsiteX17" fmla="*/ 387743 w 946150"/>
                <a:gd name="connsiteY17" fmla="*/ 13180 h 965200"/>
                <a:gd name="connsiteX18" fmla="*/ 550303 w 946150"/>
                <a:gd name="connsiteY18" fmla="*/ 175740 h 965200"/>
                <a:gd name="connsiteX19" fmla="*/ 648728 w 946150"/>
                <a:gd name="connsiteY19" fmla="*/ 217650 h 965200"/>
                <a:gd name="connsiteX20" fmla="*/ 888758 w 946150"/>
                <a:gd name="connsiteY20" fmla="*/ 14653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6150" h="965200">
                  <a:moveTo>
                    <a:pt x="888758" y="146530"/>
                  </a:moveTo>
                  <a:cubicBezTo>
                    <a:pt x="926858" y="145260"/>
                    <a:pt x="940828" y="182725"/>
                    <a:pt x="928128" y="204950"/>
                  </a:cubicBezTo>
                  <a:cubicBezTo>
                    <a:pt x="887488" y="277340"/>
                    <a:pt x="844943" y="333220"/>
                    <a:pt x="793508" y="398625"/>
                  </a:cubicBezTo>
                  <a:cubicBezTo>
                    <a:pt x="765568" y="434185"/>
                    <a:pt x="774458" y="480540"/>
                    <a:pt x="806843" y="522450"/>
                  </a:cubicBezTo>
                  <a:cubicBezTo>
                    <a:pt x="855103" y="584045"/>
                    <a:pt x="900823" y="667230"/>
                    <a:pt x="940193" y="735175"/>
                  </a:cubicBezTo>
                  <a:cubicBezTo>
                    <a:pt x="952893" y="756765"/>
                    <a:pt x="940828" y="787880"/>
                    <a:pt x="903998" y="780895"/>
                  </a:cubicBezTo>
                  <a:cubicBezTo>
                    <a:pt x="825258" y="765020"/>
                    <a:pt x="756678" y="745335"/>
                    <a:pt x="678573" y="726920"/>
                  </a:cubicBezTo>
                  <a:cubicBezTo>
                    <a:pt x="632853" y="716125"/>
                    <a:pt x="572528" y="711680"/>
                    <a:pt x="539508" y="758670"/>
                  </a:cubicBezTo>
                  <a:cubicBezTo>
                    <a:pt x="491248" y="826615"/>
                    <a:pt x="459498" y="897100"/>
                    <a:pt x="396633" y="951710"/>
                  </a:cubicBezTo>
                  <a:cubicBezTo>
                    <a:pt x="368058" y="976475"/>
                    <a:pt x="336943" y="963140"/>
                    <a:pt x="336308" y="926945"/>
                  </a:cubicBezTo>
                  <a:cubicBezTo>
                    <a:pt x="335673" y="846935"/>
                    <a:pt x="343928" y="764385"/>
                    <a:pt x="324878" y="686280"/>
                  </a:cubicBezTo>
                  <a:cubicBezTo>
                    <a:pt x="314718" y="645005"/>
                    <a:pt x="288683" y="603730"/>
                    <a:pt x="252488" y="580870"/>
                  </a:cubicBezTo>
                  <a:cubicBezTo>
                    <a:pt x="183273" y="538325"/>
                    <a:pt x="101993" y="519275"/>
                    <a:pt x="23253" y="500860"/>
                  </a:cubicBezTo>
                  <a:cubicBezTo>
                    <a:pt x="1028" y="495780"/>
                    <a:pt x="-1512" y="462125"/>
                    <a:pt x="17538" y="450695"/>
                  </a:cubicBezTo>
                  <a:cubicBezTo>
                    <a:pt x="87388" y="410055"/>
                    <a:pt x="187083" y="392910"/>
                    <a:pt x="262013" y="361160"/>
                  </a:cubicBezTo>
                  <a:cubicBezTo>
                    <a:pt x="301383" y="344650"/>
                    <a:pt x="338213" y="307185"/>
                    <a:pt x="349008" y="267180"/>
                  </a:cubicBezTo>
                  <a:cubicBezTo>
                    <a:pt x="369963" y="188440"/>
                    <a:pt x="354723" y="137640"/>
                    <a:pt x="335673" y="50010"/>
                  </a:cubicBezTo>
                  <a:cubicBezTo>
                    <a:pt x="326148" y="4925"/>
                    <a:pt x="362978" y="-4600"/>
                    <a:pt x="387743" y="13180"/>
                  </a:cubicBezTo>
                  <a:cubicBezTo>
                    <a:pt x="453148" y="60170"/>
                    <a:pt x="493788" y="95730"/>
                    <a:pt x="550303" y="175740"/>
                  </a:cubicBezTo>
                  <a:cubicBezTo>
                    <a:pt x="574433" y="210030"/>
                    <a:pt x="597293" y="239240"/>
                    <a:pt x="648728" y="217650"/>
                  </a:cubicBezTo>
                  <a:cubicBezTo>
                    <a:pt x="649363" y="217650"/>
                    <a:pt x="850023" y="147800"/>
                    <a:pt x="888758" y="14653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D61023D-B811-47A8-97E8-13258AE109A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971160" y="3407572"/>
              <a:ext cx="412750" cy="355600"/>
            </a:xfrm>
            <a:custGeom>
              <a:avLst/>
              <a:gdLst>
                <a:gd name="connsiteX0" fmla="*/ 407988 w 412750"/>
                <a:gd name="connsiteY0" fmla="*/ 346392 h 355600"/>
                <a:gd name="connsiteX1" fmla="*/ 374333 w 412750"/>
                <a:gd name="connsiteY1" fmla="*/ 354647 h 355600"/>
                <a:gd name="connsiteX2" fmla="*/ 148908 w 412750"/>
                <a:gd name="connsiteY2" fmla="*/ 300672 h 355600"/>
                <a:gd name="connsiteX3" fmla="*/ 77788 w 412750"/>
                <a:gd name="connsiteY3" fmla="*/ 294322 h 355600"/>
                <a:gd name="connsiteX4" fmla="*/ 4763 w 412750"/>
                <a:gd name="connsiteY4" fmla="*/ 4763 h 355600"/>
                <a:gd name="connsiteX5" fmla="*/ 407988 w 412750"/>
                <a:gd name="connsiteY5" fmla="*/ 346392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" h="355600">
                  <a:moveTo>
                    <a:pt x="407988" y="346392"/>
                  </a:moveTo>
                  <a:cubicBezTo>
                    <a:pt x="401003" y="353378"/>
                    <a:pt x="390208" y="357188"/>
                    <a:pt x="374333" y="354647"/>
                  </a:cubicBezTo>
                  <a:cubicBezTo>
                    <a:pt x="295592" y="338772"/>
                    <a:pt x="227013" y="319088"/>
                    <a:pt x="148908" y="300672"/>
                  </a:cubicBezTo>
                  <a:cubicBezTo>
                    <a:pt x="126683" y="295592"/>
                    <a:pt x="101283" y="291783"/>
                    <a:pt x="77788" y="294322"/>
                  </a:cubicBezTo>
                  <a:cubicBezTo>
                    <a:pt x="99378" y="195897"/>
                    <a:pt x="11747" y="123508"/>
                    <a:pt x="4763" y="4763"/>
                  </a:cubicBezTo>
                  <a:cubicBezTo>
                    <a:pt x="130492" y="44767"/>
                    <a:pt x="314008" y="214947"/>
                    <a:pt x="407988" y="3463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B3B0898-484A-4A79-BAE8-7864A1ABFFB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713985" y="3407572"/>
              <a:ext cx="260350" cy="539750"/>
            </a:xfrm>
            <a:custGeom>
              <a:avLst/>
              <a:gdLst>
                <a:gd name="connsiteX0" fmla="*/ 85408 w 260350"/>
                <a:gd name="connsiteY0" fmla="*/ 536257 h 539750"/>
                <a:gd name="connsiteX1" fmla="*/ 64453 w 260350"/>
                <a:gd name="connsiteY1" fmla="*/ 500697 h 539750"/>
                <a:gd name="connsiteX2" fmla="*/ 53023 w 260350"/>
                <a:gd name="connsiteY2" fmla="*/ 260032 h 539750"/>
                <a:gd name="connsiteX3" fmla="*/ 4763 w 260350"/>
                <a:gd name="connsiteY3" fmla="*/ 174307 h 539750"/>
                <a:gd name="connsiteX4" fmla="*/ 260668 w 260350"/>
                <a:gd name="connsiteY4" fmla="*/ 4763 h 539750"/>
                <a:gd name="connsiteX5" fmla="*/ 85408 w 260350"/>
                <a:gd name="connsiteY5" fmla="*/ 536257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350" h="539750">
                  <a:moveTo>
                    <a:pt x="85408" y="536257"/>
                  </a:moveTo>
                  <a:cubicBezTo>
                    <a:pt x="73343" y="531813"/>
                    <a:pt x="64453" y="519113"/>
                    <a:pt x="64453" y="500697"/>
                  </a:cubicBezTo>
                  <a:cubicBezTo>
                    <a:pt x="63818" y="420688"/>
                    <a:pt x="72073" y="338138"/>
                    <a:pt x="53023" y="260032"/>
                  </a:cubicBezTo>
                  <a:cubicBezTo>
                    <a:pt x="45403" y="228917"/>
                    <a:pt x="28258" y="197167"/>
                    <a:pt x="4763" y="174307"/>
                  </a:cubicBezTo>
                  <a:cubicBezTo>
                    <a:pt x="70803" y="113982"/>
                    <a:pt x="174943" y="42863"/>
                    <a:pt x="260668" y="4763"/>
                  </a:cubicBezTo>
                  <a:cubicBezTo>
                    <a:pt x="216218" y="160338"/>
                    <a:pt x="162243" y="406717"/>
                    <a:pt x="85408" y="53625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697DCE84-97E9-4CD8-AEEB-AF8C773DEFA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440935" y="3393284"/>
              <a:ext cx="533400" cy="190500"/>
            </a:xfrm>
            <a:custGeom>
              <a:avLst/>
              <a:gdLst>
                <a:gd name="connsiteX0" fmla="*/ 277336 w 533400"/>
                <a:gd name="connsiteY0" fmla="*/ 189448 h 190500"/>
                <a:gd name="connsiteX1" fmla="*/ 252572 w 533400"/>
                <a:gd name="connsiteY1" fmla="*/ 170398 h 190500"/>
                <a:gd name="connsiteX2" fmla="*/ 23336 w 533400"/>
                <a:gd name="connsiteY2" fmla="*/ 90388 h 190500"/>
                <a:gd name="connsiteX3" fmla="*/ 4922 w 533400"/>
                <a:gd name="connsiteY3" fmla="*/ 62448 h 190500"/>
                <a:gd name="connsiteX4" fmla="*/ 533877 w 533400"/>
                <a:gd name="connsiteY4" fmla="*/ 20538 h 190500"/>
                <a:gd name="connsiteX5" fmla="*/ 277336 w 533400"/>
                <a:gd name="connsiteY5" fmla="*/ 18944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90500">
                  <a:moveTo>
                    <a:pt x="277336" y="189448"/>
                  </a:moveTo>
                  <a:cubicBezTo>
                    <a:pt x="269717" y="181828"/>
                    <a:pt x="261461" y="175478"/>
                    <a:pt x="252572" y="170398"/>
                  </a:cubicBezTo>
                  <a:cubicBezTo>
                    <a:pt x="183356" y="127853"/>
                    <a:pt x="102077" y="108803"/>
                    <a:pt x="23336" y="90388"/>
                  </a:cubicBezTo>
                  <a:cubicBezTo>
                    <a:pt x="10002" y="87213"/>
                    <a:pt x="3652" y="74513"/>
                    <a:pt x="4922" y="62448"/>
                  </a:cubicBezTo>
                  <a:cubicBezTo>
                    <a:pt x="123667" y="28158"/>
                    <a:pt x="420847" y="-20737"/>
                    <a:pt x="533877" y="20538"/>
                  </a:cubicBezTo>
                  <a:cubicBezTo>
                    <a:pt x="448152" y="58003"/>
                    <a:pt x="343377" y="129123"/>
                    <a:pt x="277336" y="18944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77CB76A4-E250-4A57-9C1A-ACB0D63AFE6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756848" y="2982122"/>
              <a:ext cx="222250" cy="438150"/>
            </a:xfrm>
            <a:custGeom>
              <a:avLst/>
              <a:gdLst>
                <a:gd name="connsiteX0" fmla="*/ 4763 w 222250"/>
                <a:gd name="connsiteY0" fmla="*/ 319250 h 438150"/>
                <a:gd name="connsiteX1" fmla="*/ 33972 w 222250"/>
                <a:gd name="connsiteY1" fmla="*/ 267180 h 438150"/>
                <a:gd name="connsiteX2" fmla="*/ 20638 w 222250"/>
                <a:gd name="connsiteY2" fmla="*/ 50010 h 438150"/>
                <a:gd name="connsiteX3" fmla="*/ 72707 w 222250"/>
                <a:gd name="connsiteY3" fmla="*/ 13180 h 438150"/>
                <a:gd name="connsiteX4" fmla="*/ 100647 w 222250"/>
                <a:gd name="connsiteY4" fmla="*/ 34135 h 438150"/>
                <a:gd name="connsiteX5" fmla="*/ 218757 w 222250"/>
                <a:gd name="connsiteY5" fmla="*/ 433550 h 438150"/>
                <a:gd name="connsiteX6" fmla="*/ 4763 w 222250"/>
                <a:gd name="connsiteY6" fmla="*/ 3192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250" h="438150">
                  <a:moveTo>
                    <a:pt x="4763" y="319250"/>
                  </a:moveTo>
                  <a:cubicBezTo>
                    <a:pt x="18732" y="304010"/>
                    <a:pt x="28892" y="285595"/>
                    <a:pt x="33972" y="267180"/>
                  </a:cubicBezTo>
                  <a:cubicBezTo>
                    <a:pt x="54927" y="188440"/>
                    <a:pt x="39688" y="137640"/>
                    <a:pt x="20638" y="50010"/>
                  </a:cubicBezTo>
                  <a:cubicBezTo>
                    <a:pt x="11113" y="4925"/>
                    <a:pt x="47942" y="-4600"/>
                    <a:pt x="72707" y="13180"/>
                  </a:cubicBezTo>
                  <a:cubicBezTo>
                    <a:pt x="82867" y="20165"/>
                    <a:pt x="91757" y="27150"/>
                    <a:pt x="100647" y="34135"/>
                  </a:cubicBezTo>
                  <a:cubicBezTo>
                    <a:pt x="164147" y="167485"/>
                    <a:pt x="235267" y="343380"/>
                    <a:pt x="218757" y="433550"/>
                  </a:cubicBezTo>
                  <a:cubicBezTo>
                    <a:pt x="158432" y="354175"/>
                    <a:pt x="75882" y="333855"/>
                    <a:pt x="4763" y="3192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CFFA34D-8735-4A59-99F2-5564CC3D224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802885" y="2982122"/>
              <a:ext cx="565150" cy="431800"/>
            </a:xfrm>
            <a:custGeom>
              <a:avLst/>
              <a:gdLst>
                <a:gd name="connsiteX0" fmla="*/ 526733 w 565150"/>
                <a:gd name="connsiteY0" fmla="*/ 145733 h 431800"/>
                <a:gd name="connsiteX1" fmla="*/ 563563 w 565150"/>
                <a:gd name="connsiteY1" fmla="*/ 162877 h 431800"/>
                <a:gd name="connsiteX2" fmla="*/ 174308 w 565150"/>
                <a:gd name="connsiteY2" fmla="*/ 431483 h 431800"/>
                <a:gd name="connsiteX3" fmla="*/ 4763 w 565150"/>
                <a:gd name="connsiteY3" fmla="*/ 4763 h 431800"/>
                <a:gd name="connsiteX4" fmla="*/ 26988 w 565150"/>
                <a:gd name="connsiteY4" fmla="*/ 13017 h 431800"/>
                <a:gd name="connsiteX5" fmla="*/ 189547 w 565150"/>
                <a:gd name="connsiteY5" fmla="*/ 175577 h 431800"/>
                <a:gd name="connsiteX6" fmla="*/ 287972 w 565150"/>
                <a:gd name="connsiteY6" fmla="*/ 217488 h 431800"/>
                <a:gd name="connsiteX7" fmla="*/ 526733 w 565150"/>
                <a:gd name="connsiteY7" fmla="*/ 145733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150" h="431800">
                  <a:moveTo>
                    <a:pt x="526733" y="145733"/>
                  </a:moveTo>
                  <a:cubicBezTo>
                    <a:pt x="543877" y="145098"/>
                    <a:pt x="556577" y="152717"/>
                    <a:pt x="563563" y="162877"/>
                  </a:cubicBezTo>
                  <a:cubicBezTo>
                    <a:pt x="425767" y="244792"/>
                    <a:pt x="291783" y="310833"/>
                    <a:pt x="174308" y="431483"/>
                  </a:cubicBezTo>
                  <a:cubicBezTo>
                    <a:pt x="138747" y="274003"/>
                    <a:pt x="72072" y="145098"/>
                    <a:pt x="4763" y="4763"/>
                  </a:cubicBezTo>
                  <a:cubicBezTo>
                    <a:pt x="12383" y="5398"/>
                    <a:pt x="20002" y="7938"/>
                    <a:pt x="26988" y="13017"/>
                  </a:cubicBezTo>
                  <a:cubicBezTo>
                    <a:pt x="92392" y="60008"/>
                    <a:pt x="133033" y="95567"/>
                    <a:pt x="189547" y="175577"/>
                  </a:cubicBezTo>
                  <a:cubicBezTo>
                    <a:pt x="213677" y="209867"/>
                    <a:pt x="236538" y="239077"/>
                    <a:pt x="287972" y="217488"/>
                  </a:cubicBezTo>
                  <a:cubicBezTo>
                    <a:pt x="287338" y="216852"/>
                    <a:pt x="487997" y="147002"/>
                    <a:pt x="526733" y="14573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>
                <a:defRPr/>
              </a:pPr>
              <a:endParaRPr lang="zh-CN" altLang="en-US" sz="2400" noProof="1"/>
            </a:p>
          </p:txBody>
        </p:sp>
        <p:sp>
          <p:nvSpPr>
            <p:cNvPr id="19" name="任意多边形: 形状 54">
              <a:extLst>
                <a:ext uri="{FF2B5EF4-FFF2-40B4-BE49-F238E27FC236}">
                  <a16:creationId xmlns:a16="http://schemas.microsoft.com/office/drawing/2014/main" id="{53E6388E-25AD-40E3-8021-BA8B690B22A8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032683" y="342308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6402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任意多边形: 形状 55">
              <a:extLst>
                <a:ext uri="{FF2B5EF4-FFF2-40B4-BE49-F238E27FC236}">
                  <a16:creationId xmlns:a16="http://schemas.microsoft.com/office/drawing/2014/main" id="{C85A9386-78A2-45C9-9EE5-5E14B9CD6D9D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151682" y="3518587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6618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任意多边形: 形状 56">
              <a:extLst>
                <a:ext uri="{FF2B5EF4-FFF2-40B4-BE49-F238E27FC236}">
                  <a16:creationId xmlns:a16="http://schemas.microsoft.com/office/drawing/2014/main" id="{5E1BE466-F41A-4099-BC6D-F52F2C43E583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210573" y="3569858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067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任意多边形: 形状 57">
              <a:extLst>
                <a:ext uri="{FF2B5EF4-FFF2-40B4-BE49-F238E27FC236}">
                  <a16:creationId xmlns:a16="http://schemas.microsoft.com/office/drawing/2014/main" id="{F8DA8E07-2BA1-42F2-BC81-F6C4DAB2A903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271413" y="363260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8 w 38100"/>
                <a:gd name="T3" fmla="*/ 7852 h 38100"/>
                <a:gd name="T4" fmla="*/ 7853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8" y="7852"/>
                  </a:cubicBezTo>
                  <a:cubicBezTo>
                    <a:pt x="4042" y="12932"/>
                    <a:pt x="2772" y="22457"/>
                    <a:pt x="7853" y="29442"/>
                  </a:cubicBezTo>
                  <a:cubicBezTo>
                    <a:pt x="12933" y="36427"/>
                    <a:pt x="22458" y="37697"/>
                    <a:pt x="29442" y="32617"/>
                  </a:cubicBezTo>
                  <a:cubicBezTo>
                    <a:pt x="36428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任意多边形: 形状 58">
              <a:extLst>
                <a:ext uri="{FF2B5EF4-FFF2-40B4-BE49-F238E27FC236}">
                  <a16:creationId xmlns:a16="http://schemas.microsoft.com/office/drawing/2014/main" id="{031A3CA1-CCA0-41E0-9AF3-B0494AD9CDD2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310148" y="368213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2"/>
                    <a:pt x="11027" y="7852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8"/>
                    <a:pt x="37697" y="18013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任意多边形: 形状 59">
              <a:extLst>
                <a:ext uri="{FF2B5EF4-FFF2-40B4-BE49-F238E27FC236}">
                  <a16:creationId xmlns:a16="http://schemas.microsoft.com/office/drawing/2014/main" id="{5515D3CA-52E5-42D5-B1F9-A561A66056A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903778" y="348023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任意多边形: 形状 60">
              <a:extLst>
                <a:ext uri="{FF2B5EF4-FFF2-40B4-BE49-F238E27FC236}">
                  <a16:creationId xmlns:a16="http://schemas.microsoft.com/office/drawing/2014/main" id="{61DEE138-836B-47DC-BE70-4A3F682D9F2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900857" y="357637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273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任意多边形: 形状 61">
              <a:extLst>
                <a:ext uri="{FF2B5EF4-FFF2-40B4-BE49-F238E27FC236}">
                  <a16:creationId xmlns:a16="http://schemas.microsoft.com/office/drawing/2014/main" id="{8356C43B-A246-4FC1-928D-0D6055BE3F6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878468" y="3653678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3767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任意多边形: 形状 62">
              <a:extLst>
                <a:ext uri="{FF2B5EF4-FFF2-40B4-BE49-F238E27FC236}">
                  <a16:creationId xmlns:a16="http://schemas.microsoft.com/office/drawing/2014/main" id="{2ED55FA1-B23E-475B-8982-69CB8931A82C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862473" y="372404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7" y="4042"/>
                    <a:pt x="18012" y="2773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8"/>
                    <a:pt x="29442" y="32617"/>
                  </a:cubicBezTo>
                  <a:cubicBezTo>
                    <a:pt x="36427" y="27537"/>
                    <a:pt x="37697" y="18012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任意多边形: 形状 63">
              <a:extLst>
                <a:ext uri="{FF2B5EF4-FFF2-40B4-BE49-F238E27FC236}">
                  <a16:creationId xmlns:a16="http://schemas.microsoft.com/office/drawing/2014/main" id="{4607CEC1-1011-49E7-ADF8-92A31FE833F1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824373" y="3817388"/>
              <a:ext cx="38100" cy="38100"/>
            </a:xfrm>
            <a:custGeom>
              <a:avLst/>
              <a:gdLst>
                <a:gd name="T0" fmla="*/ 32617 w 38100"/>
                <a:gd name="T1" fmla="*/ 11028 h 38100"/>
                <a:gd name="T2" fmla="*/ 11027 w 38100"/>
                <a:gd name="T3" fmla="*/ 7853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8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8"/>
                  </a:moveTo>
                  <a:cubicBezTo>
                    <a:pt x="27537" y="4042"/>
                    <a:pt x="18012" y="2772"/>
                    <a:pt x="11027" y="7853"/>
                  </a:cubicBezTo>
                  <a:cubicBezTo>
                    <a:pt x="4042" y="12933"/>
                    <a:pt x="2772" y="22458"/>
                    <a:pt x="7852" y="29442"/>
                  </a:cubicBezTo>
                  <a:cubicBezTo>
                    <a:pt x="12932" y="36428"/>
                    <a:pt x="22457" y="37697"/>
                    <a:pt x="29442" y="32617"/>
                  </a:cubicBezTo>
                  <a:cubicBezTo>
                    <a:pt x="36427" y="27537"/>
                    <a:pt x="37697" y="17378"/>
                    <a:pt x="32617" y="1102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任意多边形: 形状 64">
              <a:extLst>
                <a:ext uri="{FF2B5EF4-FFF2-40B4-BE49-F238E27FC236}">
                  <a16:creationId xmlns:a16="http://schemas.microsoft.com/office/drawing/2014/main" id="{560E49FC-F71B-4826-AF04-3457DEA3F2BE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23158" y="3295448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6082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任意多边形: 形状 65">
              <a:extLst>
                <a:ext uri="{FF2B5EF4-FFF2-40B4-BE49-F238E27FC236}">
                  <a16:creationId xmlns:a16="http://schemas.microsoft.com/office/drawing/2014/main" id="{CD1FA36B-3A52-4052-947E-B05FC60B39CF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116122" y="324236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任意多边形: 形状 66">
              <a:extLst>
                <a:ext uri="{FF2B5EF4-FFF2-40B4-BE49-F238E27FC236}">
                  <a16:creationId xmlns:a16="http://schemas.microsoft.com/office/drawing/2014/main" id="{A4EB5955-02F1-4C14-A6DD-5A05CA57C92F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205493" y="3199653"/>
              <a:ext cx="44450" cy="44450"/>
            </a:xfrm>
            <a:custGeom>
              <a:avLst/>
              <a:gdLst>
                <a:gd name="T0" fmla="*/ 40752 w 44450"/>
                <a:gd name="T1" fmla="*/ 12812 h 44450"/>
                <a:gd name="T2" fmla="*/ 12812 w 44450"/>
                <a:gd name="T3" fmla="*/ 9002 h 44450"/>
                <a:gd name="T4" fmla="*/ 9002 w 44450"/>
                <a:gd name="T5" fmla="*/ 36942 h 44450"/>
                <a:gd name="T6" fmla="*/ 36942 w 44450"/>
                <a:gd name="T7" fmla="*/ 40752 h 44450"/>
                <a:gd name="T8" fmla="*/ 40752 w 44450"/>
                <a:gd name="T9" fmla="*/ 12812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40752" y="12812"/>
                  </a:moveTo>
                  <a:cubicBezTo>
                    <a:pt x="34402" y="3922"/>
                    <a:pt x="21702" y="2017"/>
                    <a:pt x="12812" y="9002"/>
                  </a:cubicBezTo>
                  <a:cubicBezTo>
                    <a:pt x="3922" y="15352"/>
                    <a:pt x="2017" y="28052"/>
                    <a:pt x="9002" y="36942"/>
                  </a:cubicBezTo>
                  <a:cubicBezTo>
                    <a:pt x="15352" y="45832"/>
                    <a:pt x="28052" y="47737"/>
                    <a:pt x="36942" y="40752"/>
                  </a:cubicBezTo>
                  <a:cubicBezTo>
                    <a:pt x="45197" y="34402"/>
                    <a:pt x="47102" y="21702"/>
                    <a:pt x="40752" y="12812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任意多边形: 形状 67">
              <a:extLst>
                <a:ext uri="{FF2B5EF4-FFF2-40B4-BE49-F238E27FC236}">
                  <a16:creationId xmlns:a16="http://schemas.microsoft.com/office/drawing/2014/main" id="{30A1B779-FF48-4AA6-A50F-2DE91FF85298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280303" y="3162703"/>
              <a:ext cx="38100" cy="38100"/>
            </a:xfrm>
            <a:custGeom>
              <a:avLst/>
              <a:gdLst>
                <a:gd name="T0" fmla="*/ 32617 w 38100"/>
                <a:gd name="T1" fmla="*/ 11027 h 38100"/>
                <a:gd name="T2" fmla="*/ 11027 w 38100"/>
                <a:gd name="T3" fmla="*/ 7852 h 38100"/>
                <a:gd name="T4" fmla="*/ 7852 w 38100"/>
                <a:gd name="T5" fmla="*/ 29442 h 38100"/>
                <a:gd name="T6" fmla="*/ 29442 w 38100"/>
                <a:gd name="T7" fmla="*/ 32617 h 38100"/>
                <a:gd name="T8" fmla="*/ 32617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2617" y="11027"/>
                  </a:moveTo>
                  <a:cubicBezTo>
                    <a:pt x="27538" y="4042"/>
                    <a:pt x="18013" y="2772"/>
                    <a:pt x="11027" y="7852"/>
                  </a:cubicBezTo>
                  <a:cubicBezTo>
                    <a:pt x="4042" y="12932"/>
                    <a:pt x="2772" y="22457"/>
                    <a:pt x="7852" y="29442"/>
                  </a:cubicBezTo>
                  <a:cubicBezTo>
                    <a:pt x="12932" y="36427"/>
                    <a:pt x="22457" y="37697"/>
                    <a:pt x="29442" y="32617"/>
                  </a:cubicBezTo>
                  <a:cubicBezTo>
                    <a:pt x="36427" y="27537"/>
                    <a:pt x="38332" y="17377"/>
                    <a:pt x="32617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任意多边形: 形状 68">
              <a:extLst>
                <a:ext uri="{FF2B5EF4-FFF2-40B4-BE49-F238E27FC236}">
                  <a16:creationId xmlns:a16="http://schemas.microsoft.com/office/drawing/2014/main" id="{B3D73EE3-8F36-4F74-AC92-BE2C19593A33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883712" y="3196642"/>
              <a:ext cx="57150" cy="57150"/>
            </a:xfrm>
            <a:custGeom>
              <a:avLst/>
              <a:gdLst>
                <a:gd name="T0" fmla="*/ 52018 w 57150"/>
                <a:gd name="T1" fmla="*/ 15188 h 57150"/>
                <a:gd name="T2" fmla="*/ 15188 w 57150"/>
                <a:gd name="T3" fmla="*/ 10108 h 57150"/>
                <a:gd name="T4" fmla="*/ 10108 w 57150"/>
                <a:gd name="T5" fmla="*/ 46938 h 57150"/>
                <a:gd name="T6" fmla="*/ 46938 w 57150"/>
                <a:gd name="T7" fmla="*/ 52018 h 57150"/>
                <a:gd name="T8" fmla="*/ 52018 w 57150"/>
                <a:gd name="T9" fmla="*/ 15188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8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8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3"/>
                    <a:pt x="60908" y="27253"/>
                    <a:pt x="52018" y="15188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任意多边形: 形状 69">
              <a:extLst>
                <a:ext uri="{FF2B5EF4-FFF2-40B4-BE49-F238E27FC236}">
                  <a16:creationId xmlns:a16="http://schemas.microsoft.com/office/drawing/2014/main" id="{0EFD861C-110D-49A4-98E9-48280280E6C8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07588" y="327068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任意多边形: 形状 70">
              <a:extLst>
                <a:ext uri="{FF2B5EF4-FFF2-40B4-BE49-F238E27FC236}">
                  <a16:creationId xmlns:a16="http://schemas.microsoft.com/office/drawing/2014/main" id="{345DE236-0359-466F-B3C1-D8F39A02C63F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817418" y="3364663"/>
              <a:ext cx="76200" cy="76200"/>
            </a:xfrm>
            <a:custGeom>
              <a:avLst/>
              <a:gdLst>
                <a:gd name="T0" fmla="*/ 67512 w 76200"/>
                <a:gd name="T1" fmla="*/ 18617 h 76200"/>
                <a:gd name="T2" fmla="*/ 18617 w 76200"/>
                <a:gd name="T3" fmla="*/ 11632 h 76200"/>
                <a:gd name="T4" fmla="*/ 11632 w 76200"/>
                <a:gd name="T5" fmla="*/ 60527 h 76200"/>
                <a:gd name="T6" fmla="*/ 60527 w 76200"/>
                <a:gd name="T7" fmla="*/ 67512 h 76200"/>
                <a:gd name="T8" fmla="*/ 67512 w 76200"/>
                <a:gd name="T9" fmla="*/ 18617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200" h="76200">
                  <a:moveTo>
                    <a:pt x="67512" y="18617"/>
                  </a:moveTo>
                  <a:cubicBezTo>
                    <a:pt x="56082" y="3377"/>
                    <a:pt x="34492" y="202"/>
                    <a:pt x="18617" y="11632"/>
                  </a:cubicBezTo>
                  <a:cubicBezTo>
                    <a:pt x="3377" y="23062"/>
                    <a:pt x="202" y="44652"/>
                    <a:pt x="11632" y="60527"/>
                  </a:cubicBezTo>
                  <a:cubicBezTo>
                    <a:pt x="23062" y="75767"/>
                    <a:pt x="44652" y="78942"/>
                    <a:pt x="60527" y="67512"/>
                  </a:cubicBezTo>
                  <a:cubicBezTo>
                    <a:pt x="75767" y="55447"/>
                    <a:pt x="78942" y="33857"/>
                    <a:pt x="67512" y="1861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任意多边形: 形状 71">
              <a:extLst>
                <a:ext uri="{FF2B5EF4-FFF2-40B4-BE49-F238E27FC236}">
                  <a16:creationId xmlns:a16="http://schemas.microsoft.com/office/drawing/2014/main" id="{CA0D96F2-8EFB-4D6A-967F-9A484DB51C7A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857096" y="3116686"/>
              <a:ext cx="50800" cy="50800"/>
            </a:xfrm>
            <a:custGeom>
              <a:avLst/>
              <a:gdLst>
                <a:gd name="T0" fmla="*/ 44979 w 50800"/>
                <a:gd name="T1" fmla="*/ 13864 h 50800"/>
                <a:gd name="T2" fmla="*/ 13864 w 50800"/>
                <a:gd name="T3" fmla="*/ 9419 h 50800"/>
                <a:gd name="T4" fmla="*/ 9419 w 50800"/>
                <a:gd name="T5" fmla="*/ 40534 h 50800"/>
                <a:gd name="T6" fmla="*/ 40534 w 50800"/>
                <a:gd name="T7" fmla="*/ 44979 h 50800"/>
                <a:gd name="T8" fmla="*/ 44979 w 50800"/>
                <a:gd name="T9" fmla="*/ 13864 h 50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800" h="50800">
                  <a:moveTo>
                    <a:pt x="44979" y="13864"/>
                  </a:moveTo>
                  <a:cubicBezTo>
                    <a:pt x="37359" y="3704"/>
                    <a:pt x="23389" y="1799"/>
                    <a:pt x="13864" y="9419"/>
                  </a:cubicBezTo>
                  <a:cubicBezTo>
                    <a:pt x="3704" y="17039"/>
                    <a:pt x="1799" y="31009"/>
                    <a:pt x="9419" y="40534"/>
                  </a:cubicBezTo>
                  <a:cubicBezTo>
                    <a:pt x="17039" y="50694"/>
                    <a:pt x="31009" y="52599"/>
                    <a:pt x="40534" y="44979"/>
                  </a:cubicBezTo>
                  <a:cubicBezTo>
                    <a:pt x="50059" y="37994"/>
                    <a:pt x="51964" y="24024"/>
                    <a:pt x="44979" y="13864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任意多边形: 形状 72">
              <a:extLst>
                <a:ext uri="{FF2B5EF4-FFF2-40B4-BE49-F238E27FC236}">
                  <a16:creationId xmlns:a16="http://schemas.microsoft.com/office/drawing/2014/main" id="{CB5B5699-E49F-4BFA-937C-A8A2FB73CE25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814213" y="3022368"/>
              <a:ext cx="38100" cy="38100"/>
            </a:xfrm>
            <a:custGeom>
              <a:avLst/>
              <a:gdLst>
                <a:gd name="T0" fmla="*/ 33253 w 38100"/>
                <a:gd name="T1" fmla="*/ 11027 h 38100"/>
                <a:gd name="T2" fmla="*/ 11028 w 38100"/>
                <a:gd name="T3" fmla="*/ 7852 h 38100"/>
                <a:gd name="T4" fmla="*/ 7853 w 38100"/>
                <a:gd name="T5" fmla="*/ 30077 h 38100"/>
                <a:gd name="T6" fmla="*/ 30078 w 38100"/>
                <a:gd name="T7" fmla="*/ 33252 h 38100"/>
                <a:gd name="T8" fmla="*/ 33253 w 38100"/>
                <a:gd name="T9" fmla="*/ 11027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3253" y="11027"/>
                  </a:moveTo>
                  <a:cubicBezTo>
                    <a:pt x="28172" y="4042"/>
                    <a:pt x="18012" y="2772"/>
                    <a:pt x="11028" y="7852"/>
                  </a:cubicBezTo>
                  <a:cubicBezTo>
                    <a:pt x="4042" y="12932"/>
                    <a:pt x="2772" y="23092"/>
                    <a:pt x="7853" y="30077"/>
                  </a:cubicBezTo>
                  <a:cubicBezTo>
                    <a:pt x="12933" y="37062"/>
                    <a:pt x="23092" y="38332"/>
                    <a:pt x="30078" y="33252"/>
                  </a:cubicBezTo>
                  <a:cubicBezTo>
                    <a:pt x="37062" y="28172"/>
                    <a:pt x="38967" y="18012"/>
                    <a:pt x="33253" y="11027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任意多边形: 形状 73">
              <a:extLst>
                <a:ext uri="{FF2B5EF4-FFF2-40B4-BE49-F238E27FC236}">
                  <a16:creationId xmlns:a16="http://schemas.microsoft.com/office/drawing/2014/main" id="{21A68C7B-0D8B-43AC-B92E-42A57FFD13F0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729407" y="3368727"/>
              <a:ext cx="57150" cy="57150"/>
            </a:xfrm>
            <a:custGeom>
              <a:avLst/>
              <a:gdLst>
                <a:gd name="T0" fmla="*/ 52018 w 57150"/>
                <a:gd name="T1" fmla="*/ 15189 h 57150"/>
                <a:gd name="T2" fmla="*/ 15188 w 57150"/>
                <a:gd name="T3" fmla="*/ 10108 h 57150"/>
                <a:gd name="T4" fmla="*/ 10108 w 57150"/>
                <a:gd name="T5" fmla="*/ 46939 h 57150"/>
                <a:gd name="T6" fmla="*/ 46938 w 57150"/>
                <a:gd name="T7" fmla="*/ 52018 h 57150"/>
                <a:gd name="T8" fmla="*/ 52018 w 57150"/>
                <a:gd name="T9" fmla="*/ 15189 h 57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57150">
                  <a:moveTo>
                    <a:pt x="52018" y="15189"/>
                  </a:moveTo>
                  <a:cubicBezTo>
                    <a:pt x="43128" y="3758"/>
                    <a:pt x="26618" y="1218"/>
                    <a:pt x="15188" y="10108"/>
                  </a:cubicBezTo>
                  <a:cubicBezTo>
                    <a:pt x="3758" y="18998"/>
                    <a:pt x="1218" y="35508"/>
                    <a:pt x="10108" y="46939"/>
                  </a:cubicBezTo>
                  <a:cubicBezTo>
                    <a:pt x="18998" y="58368"/>
                    <a:pt x="35508" y="60908"/>
                    <a:pt x="46938" y="52018"/>
                  </a:cubicBezTo>
                  <a:cubicBezTo>
                    <a:pt x="58368" y="43764"/>
                    <a:pt x="60273" y="27253"/>
                    <a:pt x="52018" y="15189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任意多边形: 形状 74">
              <a:extLst>
                <a:ext uri="{FF2B5EF4-FFF2-40B4-BE49-F238E27FC236}">
                  <a16:creationId xmlns:a16="http://schemas.microsoft.com/office/drawing/2014/main" id="{35AB9979-8D9D-49C3-8EB7-9BD1985F863F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659675" y="3387259"/>
              <a:ext cx="44450" cy="44450"/>
            </a:xfrm>
            <a:custGeom>
              <a:avLst/>
              <a:gdLst>
                <a:gd name="T0" fmla="*/ 36660 w 44450"/>
                <a:gd name="T1" fmla="*/ 11895 h 44450"/>
                <a:gd name="T2" fmla="*/ 11896 w 44450"/>
                <a:gd name="T3" fmla="*/ 8086 h 44450"/>
                <a:gd name="T4" fmla="*/ 8085 w 44450"/>
                <a:gd name="T5" fmla="*/ 32850 h 44450"/>
                <a:gd name="T6" fmla="*/ 32850 w 44450"/>
                <a:gd name="T7" fmla="*/ 36661 h 44450"/>
                <a:gd name="T8" fmla="*/ 36660 w 44450"/>
                <a:gd name="T9" fmla="*/ 11895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0" y="11895"/>
                  </a:moveTo>
                  <a:cubicBezTo>
                    <a:pt x="30946" y="4275"/>
                    <a:pt x="19516" y="2370"/>
                    <a:pt x="11896" y="8086"/>
                  </a:cubicBezTo>
                  <a:cubicBezTo>
                    <a:pt x="4275" y="13800"/>
                    <a:pt x="2371" y="25231"/>
                    <a:pt x="8085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0471" y="30945"/>
                    <a:pt x="42375" y="19516"/>
                    <a:pt x="36660" y="11895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任意多边形: 形状 75">
              <a:extLst>
                <a:ext uri="{FF2B5EF4-FFF2-40B4-BE49-F238E27FC236}">
                  <a16:creationId xmlns:a16="http://schemas.microsoft.com/office/drawing/2014/main" id="{30E2B353-79B4-4586-A197-3C34F162BEEC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585380" y="3398055"/>
              <a:ext cx="44450" cy="44450"/>
            </a:xfrm>
            <a:custGeom>
              <a:avLst/>
              <a:gdLst>
                <a:gd name="T0" fmla="*/ 36661 w 44450"/>
                <a:gd name="T1" fmla="*/ 11895 h 44450"/>
                <a:gd name="T2" fmla="*/ 11895 w 44450"/>
                <a:gd name="T3" fmla="*/ 8086 h 44450"/>
                <a:gd name="T4" fmla="*/ 8086 w 44450"/>
                <a:gd name="T5" fmla="*/ 32850 h 44450"/>
                <a:gd name="T6" fmla="*/ 32850 w 44450"/>
                <a:gd name="T7" fmla="*/ 36661 h 44450"/>
                <a:gd name="T8" fmla="*/ 36661 w 44450"/>
                <a:gd name="T9" fmla="*/ 11895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1" y="11895"/>
                  </a:moveTo>
                  <a:cubicBezTo>
                    <a:pt x="30945" y="4275"/>
                    <a:pt x="19516" y="2370"/>
                    <a:pt x="11895" y="8086"/>
                  </a:cubicBezTo>
                  <a:cubicBezTo>
                    <a:pt x="4275" y="13800"/>
                    <a:pt x="2370" y="25230"/>
                    <a:pt x="8086" y="32850"/>
                  </a:cubicBezTo>
                  <a:cubicBezTo>
                    <a:pt x="13800" y="40470"/>
                    <a:pt x="25230" y="42375"/>
                    <a:pt x="32850" y="36661"/>
                  </a:cubicBezTo>
                  <a:cubicBezTo>
                    <a:pt x="41105" y="30945"/>
                    <a:pt x="42375" y="19516"/>
                    <a:pt x="36661" y="11895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任意多边形: 形状 76">
              <a:extLst>
                <a:ext uri="{FF2B5EF4-FFF2-40B4-BE49-F238E27FC236}">
                  <a16:creationId xmlns:a16="http://schemas.microsoft.com/office/drawing/2014/main" id="{C41EB3A7-3946-4654-B803-0372E8601788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90765" y="3416470"/>
              <a:ext cx="44450" cy="44450"/>
            </a:xfrm>
            <a:custGeom>
              <a:avLst/>
              <a:gdLst>
                <a:gd name="T0" fmla="*/ 36660 w 44450"/>
                <a:gd name="T1" fmla="*/ 11896 h 44450"/>
                <a:gd name="T2" fmla="*/ 11895 w 44450"/>
                <a:gd name="T3" fmla="*/ 8085 h 44450"/>
                <a:gd name="T4" fmla="*/ 8085 w 44450"/>
                <a:gd name="T5" fmla="*/ 32850 h 44450"/>
                <a:gd name="T6" fmla="*/ 32851 w 44450"/>
                <a:gd name="T7" fmla="*/ 36660 h 44450"/>
                <a:gd name="T8" fmla="*/ 36660 w 44450"/>
                <a:gd name="T9" fmla="*/ 11896 h 44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50" h="44450">
                  <a:moveTo>
                    <a:pt x="36660" y="11896"/>
                  </a:moveTo>
                  <a:cubicBezTo>
                    <a:pt x="30945" y="4275"/>
                    <a:pt x="19515" y="2371"/>
                    <a:pt x="11895" y="8085"/>
                  </a:cubicBezTo>
                  <a:cubicBezTo>
                    <a:pt x="4276" y="13800"/>
                    <a:pt x="2370" y="25230"/>
                    <a:pt x="8085" y="32850"/>
                  </a:cubicBezTo>
                  <a:cubicBezTo>
                    <a:pt x="13801" y="40471"/>
                    <a:pt x="25231" y="42375"/>
                    <a:pt x="32851" y="36660"/>
                  </a:cubicBezTo>
                  <a:cubicBezTo>
                    <a:pt x="41106" y="30946"/>
                    <a:pt x="43010" y="19515"/>
                    <a:pt x="36660" y="11896"/>
                  </a:cubicBez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094885" y="2882739"/>
            <a:ext cx="5419185" cy="895350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6096001" y="3818282"/>
            <a:ext cx="5419185" cy="101562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en-US" noProof="1"/>
          </a:p>
        </p:txBody>
      </p:sp>
      <p:sp>
        <p:nvSpPr>
          <p:cNvPr id="44" name="日期占位符 1">
            <a:extLst>
              <a:ext uri="{FF2B5EF4-FFF2-40B4-BE49-F238E27FC236}">
                <a16:creationId xmlns:a16="http://schemas.microsoft.com/office/drawing/2014/main" id="{7804D1AD-017A-4275-A82E-FDCD107D670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50EEF-783B-4538-A014-CB19F212251A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45" name="页脚占位符 2">
            <a:extLst>
              <a:ext uri="{FF2B5EF4-FFF2-40B4-BE49-F238E27FC236}">
                <a16:creationId xmlns:a16="http://schemas.microsoft.com/office/drawing/2014/main" id="{0F7C1693-884F-4E70-917E-6C13B6F0FCC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" name="灯片编号占位符 4">
            <a:extLst>
              <a:ext uri="{FF2B5EF4-FFF2-40B4-BE49-F238E27FC236}">
                <a16:creationId xmlns:a16="http://schemas.microsoft.com/office/drawing/2014/main" id="{6FCF6423-AFF3-4FDA-AF80-AB4FBEE256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A95FE-2133-4149-8300-410AC5F4D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46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3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9"/>
            <a:ext cx="5283243" cy="5388907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9"/>
            <a:ext cx="5283243" cy="538890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5CE874F-6CEA-4B53-89CF-D326FDBDDD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97795-3B2E-42C2-9954-6D38F28745F7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EFFCD61-15B9-4AD1-B652-4B03FAC2FFA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E52B65A-BEA1-46B0-A4B8-7DA64BAFC50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8519B-22DF-4114-AB93-4B9FB8C764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2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3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30" y="952509"/>
            <a:ext cx="5283243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1" y="952509"/>
            <a:ext cx="5283243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1" y="1406525"/>
            <a:ext cx="5283243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5DD7A09-93C6-48A6-81F7-F4875A6E108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6BCD3-099F-4097-BC82-9D66D23A35EC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72DDB2E-CBC6-4801-8C59-87404AF646E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7DB9CE5-65D1-45B9-A3EA-BA36465DBA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D3D5C-F980-429E-AE7C-2CD5A2D620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1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3D06CFC-6EB1-4401-9523-2A5082E2AC9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2A97C-1468-4411-BA25-F98A16955711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6BC9142-CD38-40BA-9C68-CFF0A11CC67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74794B5-D084-4E56-AC6B-541EFBFB9D3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B27F0-C605-458A-A907-79DF19E73C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3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0ADCCC7-44C2-4D2D-ADDF-20EDAD297E8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95732-62F9-49B1-BB00-9EDC235FE4F3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865C132-F018-4063-AD35-91E7931A021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4527725-3240-4074-BDA8-A085F911FE5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8BF94-ADEE-46FA-8C9B-1D1343F98E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7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1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9"/>
            <a:ext cx="5283243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9"/>
            <a:ext cx="5283243" cy="5388907"/>
          </a:xfrm>
        </p:spPr>
        <p:txBody>
          <a:bodyPr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579464D-1ED1-4639-8BE4-E35285DE16B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69579-790D-40DA-AEC3-950DD73DA9E4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11D39AF-4527-4627-B2A9-9C2B86632C5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2F115C8-C245-4033-9C7D-A2A4CB84BC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8BBA5-F8EE-4749-8C70-E2DC305F83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4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9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6" y="952501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7A266-D35A-4F6B-BA92-957FFAA75E7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90C9A-C697-42D3-BD01-41EF7EEA6430}" type="datetimeFigureOut">
              <a:rPr lang="zh-CN" altLang="en-US"/>
              <a:pPr>
                <a:defRPr/>
              </a:pPr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5A66A-A142-4C6A-808C-D4639BAAE1C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E8781-AAFC-441F-ABD8-4E850CA2DAE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F7368-670A-4329-A4FD-BFB92626F3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2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C29846A-EAF5-471E-9C8F-E69B567A3D4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68338" y="442913"/>
            <a:ext cx="10855325" cy="442912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AA73091-AD3E-4FB1-8BA6-C734B86EC5C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6"/>
            </p:custDataLst>
          </p:nvPr>
        </p:nvSpPr>
        <p:spPr bwMode="auto">
          <a:xfrm>
            <a:off x="668338" y="952500"/>
            <a:ext cx="10855325" cy="5389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0" rIns="8255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8171F-AEF2-4A46-82AD-7E1F2AEBE103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81063" y="6350000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noProof="1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CD090EB4-DE85-4EFC-8FE5-8CC4DA7EEE37}" type="datetimeFigureOut">
              <a:rPr lang="zh-CN" altLang="en-US"/>
              <a:pPr>
                <a:defRPr/>
              </a:pPr>
              <a:t>2020/11/24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CBB35-F53F-4B35-9E57-B937702C7BE0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3C1A9-0B04-409B-BE3F-E8DD817CC63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E58F36A-DED2-4B99-9680-7AAB75A1E2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KSO_TEMPLATE" hidden="1">
            <a:extLst>
              <a:ext uri="{FF2B5EF4-FFF2-40B4-BE49-F238E27FC236}">
                <a16:creationId xmlns:a16="http://schemas.microsoft.com/office/drawing/2014/main" id="{1A9C7858-9509-4894-B809-03F8F3A0FA4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8" r:id="rId1"/>
    <p:sldLayoutId id="2147484769" r:id="rId2"/>
    <p:sldLayoutId id="2147484770" r:id="rId3"/>
    <p:sldLayoutId id="2147484771" r:id="rId4"/>
    <p:sldLayoutId id="2147484772" r:id="rId5"/>
    <p:sldLayoutId id="2147484773" r:id="rId6"/>
    <p:sldLayoutId id="2147484774" r:id="rId7"/>
    <p:sldLayoutId id="2147484775" r:id="rId8"/>
    <p:sldLayoutId id="2147484776" r:id="rId9"/>
    <p:sldLayoutId id="2147484777" r:id="rId10"/>
    <p:sldLayoutId id="2147484778" r:id="rId11"/>
    <p:sldLayoutId id="2147484779" r:id="rId12"/>
    <p:sldLayoutId id="2147484780" r:id="rId13"/>
  </p:sldLayoutIdLst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b="1" kern="1200" spc="20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 algn="l"/>
        </a:tabLst>
        <a:defRPr sz="12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 algn="l"/>
        </a:tabLst>
        <a:defRPr sz="12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 algn="l"/>
        </a:tabLst>
        <a:defRPr sz="12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6500" algn="l"/>
        </a:tabLst>
        <a:defRPr sz="1200" kern="1200" spc="150">
          <a:solidFill>
            <a:srgbClr val="262626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3074">
            <a:extLst>
              <a:ext uri="{FF2B5EF4-FFF2-40B4-BE49-F238E27FC236}">
                <a16:creationId xmlns:a16="http://schemas.microsoft.com/office/drawing/2014/main" id="{44923DEB-59A7-4B46-858D-67072697D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157413"/>
            <a:ext cx="7364413" cy="1439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6500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sz="5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第三单元  认识数据</a:t>
            </a:r>
          </a:p>
        </p:txBody>
      </p:sp>
      <p:sp>
        <p:nvSpPr>
          <p:cNvPr id="5" name="标题 3073">
            <a:extLst>
              <a:ext uri="{FF2B5EF4-FFF2-40B4-BE49-F238E27FC236}">
                <a16:creationId xmlns:a16="http://schemas.microsoft.com/office/drawing/2014/main" id="{CE69A0FC-1035-4FF5-A545-E867233DF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3181350"/>
            <a:ext cx="6296025" cy="15430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  <a:lvl2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4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 </a:t>
            </a:r>
            <a:r>
              <a:rPr sz="4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数据与结构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4677E9-DFCB-472E-B9F9-947B6E01AF37}"/>
              </a:ext>
            </a:extLst>
          </p:cNvPr>
          <p:cNvSpPr txBox="1"/>
          <p:nvPr/>
        </p:nvSpPr>
        <p:spPr>
          <a:xfrm>
            <a:off x="8328248" y="4494213"/>
            <a:ext cx="334305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吴江盛泽中学信息中心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1F04E542-0157-4E8E-95A6-BCFC69B9F3F1}"/>
              </a:ext>
            </a:extLst>
          </p:cNvPr>
          <p:cNvSpPr txBox="1"/>
          <p:nvPr/>
        </p:nvSpPr>
        <p:spPr>
          <a:xfrm>
            <a:off x="2927350" y="1027113"/>
            <a:ext cx="5822950" cy="6159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任务二   编制订单数据处理程序</a:t>
            </a:r>
            <a:endParaRPr lang="zh-CN" altLang="en-US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9D9C31-4F1E-457E-B7DC-64910CC79F5B}"/>
              </a:ext>
            </a:extLst>
          </p:cNvPr>
          <p:cNvSpPr txBox="1"/>
          <p:nvPr/>
        </p:nvSpPr>
        <p:spPr>
          <a:xfrm>
            <a:off x="1031875" y="168275"/>
            <a:ext cx="2039938" cy="6969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3" kern="0" dirty="0"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思维进阶</a:t>
            </a:r>
          </a:p>
        </p:txBody>
      </p:sp>
      <p:pic>
        <p:nvPicPr>
          <p:cNvPr id="24580" name="图片 25">
            <a:extLst>
              <a:ext uri="{FF2B5EF4-FFF2-40B4-BE49-F238E27FC236}">
                <a16:creationId xmlns:a16="http://schemas.microsoft.com/office/drawing/2014/main" id="{AA4A10D7-27C7-4DF5-AF88-3E7804E6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6050"/>
            <a:ext cx="819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爆炸形: 8 pt  13">
            <a:extLst>
              <a:ext uri="{FF2B5EF4-FFF2-40B4-BE49-F238E27FC236}">
                <a16:creationId xmlns:a16="http://schemas.microsoft.com/office/drawing/2014/main" id="{5F50808D-9BC0-4A04-A601-0E6BF58D7466}"/>
              </a:ext>
            </a:extLst>
          </p:cNvPr>
          <p:cNvSpPr/>
          <p:nvPr/>
        </p:nvSpPr>
        <p:spPr>
          <a:xfrm>
            <a:off x="9336088" y="168275"/>
            <a:ext cx="2447925" cy="2057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dirty="0"/>
              <a:t>卖 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EC61D3-8367-4DEE-81F7-78C471ED3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8" y="3549650"/>
            <a:ext cx="5472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2800">
                <a:solidFill>
                  <a:srgbClr val="C00000"/>
                </a:solidFill>
              </a:rPr>
              <a:t>遵循“先下单，先发货”的原则</a:t>
            </a:r>
          </a:p>
        </p:txBody>
      </p:sp>
      <p:grpSp>
        <p:nvGrpSpPr>
          <p:cNvPr id="24583" name="组合 16">
            <a:extLst>
              <a:ext uri="{FF2B5EF4-FFF2-40B4-BE49-F238E27FC236}">
                <a16:creationId xmlns:a16="http://schemas.microsoft.com/office/drawing/2014/main" id="{AC289752-AC33-47E9-97C5-530EA66E8A98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184400"/>
            <a:ext cx="5299075" cy="3636963"/>
            <a:chOff x="269404" y="2113598"/>
            <a:chExt cx="5724922" cy="3835606"/>
          </a:xfrm>
        </p:grpSpPr>
        <p:pic>
          <p:nvPicPr>
            <p:cNvPr id="24584" name="图片 5">
              <a:extLst>
                <a:ext uri="{FF2B5EF4-FFF2-40B4-BE49-F238E27FC236}">
                  <a16:creationId xmlns:a16="http://schemas.microsoft.com/office/drawing/2014/main" id="{CB5AC003-6EE3-4127-9F94-AAE6AA473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042"/>
            <a:stretch>
              <a:fillRect/>
            </a:stretch>
          </p:blipFill>
          <p:spPr bwMode="auto">
            <a:xfrm>
              <a:off x="279326" y="2113598"/>
              <a:ext cx="5715000" cy="37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图片 8">
              <a:extLst>
                <a:ext uri="{FF2B5EF4-FFF2-40B4-BE49-F238E27FC236}">
                  <a16:creationId xmlns:a16="http://schemas.microsoft.com/office/drawing/2014/main" id="{E67D679B-4701-4603-AA40-B77F25068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34" b="35838"/>
            <a:stretch>
              <a:fillRect/>
            </a:stretch>
          </p:blipFill>
          <p:spPr bwMode="auto">
            <a:xfrm>
              <a:off x="269404" y="3829796"/>
              <a:ext cx="5715000" cy="211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6" name="图片 12">
              <a:extLst>
                <a:ext uri="{FF2B5EF4-FFF2-40B4-BE49-F238E27FC236}">
                  <a16:creationId xmlns:a16="http://schemas.microsoft.com/office/drawing/2014/main" id="{381F2452-BC98-46EC-A7F7-A680801E5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78"/>
            <a:stretch>
              <a:fillRect/>
            </a:stretch>
          </p:blipFill>
          <p:spPr bwMode="auto">
            <a:xfrm>
              <a:off x="269404" y="2492896"/>
              <a:ext cx="5715000" cy="125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4">
            <a:extLst>
              <a:ext uri="{FF2B5EF4-FFF2-40B4-BE49-F238E27FC236}">
                <a16:creationId xmlns:a16="http://schemas.microsoft.com/office/drawing/2014/main" id="{B3A67CD0-36FF-410E-AFE8-DC94F4B9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1857375"/>
            <a:ext cx="6367462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latinLnBrk="1">
              <a:lnSpc>
                <a:spcPct val="13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== 2: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listque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== 0:       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订单列表为空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else:</a:t>
            </a:r>
          </a:p>
          <a:p>
            <a:pPr latinLnBrk="1">
              <a:lnSpc>
                <a:spcPct val="130000"/>
              </a:lnSpc>
            </a:pP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3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== 3: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listque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== 4: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</a:p>
          <a:p>
            <a:pPr latinLnBrk="1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12A72-D0AF-470C-9AB2-4F67467A4221}"/>
              </a:ext>
            </a:extLst>
          </p:cNvPr>
          <p:cNvSpPr txBox="1"/>
          <p:nvPr/>
        </p:nvSpPr>
        <p:spPr>
          <a:xfrm>
            <a:off x="1185863" y="1628775"/>
            <a:ext cx="4214812" cy="469423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listque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= []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 = 0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while x != 4: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print('1.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添加订单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print('2.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发货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print('3.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查看订单列表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print('4.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退出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x = int(input("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输入你的选择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:"))	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if x == 1: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y = input("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输入订单编号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:")  	</a:t>
            </a:r>
          </a:p>
          <a:p>
            <a:pPr defTabSz="1219170" fontAlgn="auto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170"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170" fontAlgn="auto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	 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5928F1-73A8-4E0E-8A3C-861B1021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5332413"/>
            <a:ext cx="2303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listque.append(y) 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947F63-33CD-4A4C-8FF0-9C9D9E895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024" y="3303588"/>
            <a:ext cx="4656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发货单号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:",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listque.pop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(0))  </a:t>
            </a:r>
            <a:endParaRPr lang="zh-CN" altLang="en-US" dirty="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3F7FB23-8364-446B-83E4-777430F180A5}"/>
              </a:ext>
            </a:extLst>
          </p:cNvPr>
          <p:cNvSpPr txBox="1"/>
          <p:nvPr/>
        </p:nvSpPr>
        <p:spPr>
          <a:xfrm>
            <a:off x="2336800" y="714375"/>
            <a:ext cx="6497638" cy="55403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在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Python</a:t>
            </a:r>
            <a:r>
              <a:rPr lang="zh-CN" altLang="zh-CN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中，队列一般用列表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list</a:t>
            </a:r>
            <a:r>
              <a:rPr lang="zh-CN" altLang="zh-CN" sz="2800" dirty="0">
                <a:solidFill>
                  <a:srgbClr val="C00000"/>
                </a:solidFill>
                <a:latin typeface="+mj-ea"/>
                <a:ea typeface="+mj-ea"/>
                <a:cs typeface="宋体" panose="02010600030101010101" pitchFamily="2" charset="-122"/>
              </a:rPr>
              <a:t>实现。</a:t>
            </a:r>
            <a:endParaRPr lang="zh-CN" altLang="en-US" sz="4400" dirty="0">
              <a:solidFill>
                <a:srgbClr val="C00000"/>
              </a:solidFill>
              <a:latin typeface="+mj-ea"/>
              <a:ea typeface="+mj-ea"/>
              <a:sym typeface="Arial" panose="020B0604020202020204"/>
            </a:endParaRPr>
          </a:p>
        </p:txBody>
      </p:sp>
      <p:pic>
        <p:nvPicPr>
          <p:cNvPr id="25607" name="图片 25">
            <a:extLst>
              <a:ext uri="{FF2B5EF4-FFF2-40B4-BE49-F238E27FC236}">
                <a16:creationId xmlns:a16="http://schemas.microsoft.com/office/drawing/2014/main" id="{79A23884-14FB-4E13-B60E-3BCA730A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6050"/>
            <a:ext cx="819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9915C5C-30C0-4034-9F05-631B7146538D}"/>
              </a:ext>
            </a:extLst>
          </p:cNvPr>
          <p:cNvCxnSpPr/>
          <p:nvPr/>
        </p:nvCxnSpPr>
        <p:spPr>
          <a:xfrm>
            <a:off x="5386388" y="1379538"/>
            <a:ext cx="0" cy="51847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F7885CA-9800-4E25-8987-F8C94E671A5C}"/>
              </a:ext>
            </a:extLst>
          </p:cNvPr>
          <p:cNvCxnSpPr>
            <a:cxnSpLocks/>
          </p:cNvCxnSpPr>
          <p:nvPr/>
        </p:nvCxnSpPr>
        <p:spPr>
          <a:xfrm>
            <a:off x="1633538" y="5702300"/>
            <a:ext cx="23891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69FB7D9-1C06-46E5-94D5-3510F71D6E9F}"/>
              </a:ext>
            </a:extLst>
          </p:cNvPr>
          <p:cNvCxnSpPr>
            <a:cxnSpLocks/>
          </p:cNvCxnSpPr>
          <p:nvPr/>
        </p:nvCxnSpPr>
        <p:spPr>
          <a:xfrm>
            <a:off x="6672263" y="3716338"/>
            <a:ext cx="38877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D505CB8-3C3A-49F4-A3C7-BBFC6287B6AC}"/>
              </a:ext>
            </a:extLst>
          </p:cNvPr>
          <p:cNvSpPr txBox="1"/>
          <p:nvPr/>
        </p:nvSpPr>
        <p:spPr>
          <a:xfrm>
            <a:off x="1271588" y="295275"/>
            <a:ext cx="2039937" cy="6985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课堂小结</a:t>
            </a:r>
            <a:endParaRPr lang="zh-CN" altLang="en-US" sz="3733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13FB329-0148-4990-9841-52B6C7575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64016"/>
              </p:ext>
            </p:extLst>
          </p:nvPr>
        </p:nvGraphicFramePr>
        <p:xfrm>
          <a:off x="155340" y="1419225"/>
          <a:ext cx="11881320" cy="4794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63D9D31-0D3F-40DE-963D-F8352C547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104" y="3198812"/>
            <a:ext cx="1584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FFC000"/>
                </a:solidFill>
              </a:rPr>
              <a:t>线性结构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631F04-B8D5-44A0-8B86-7FA95CAB7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8488" y="2636912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FFC000"/>
                </a:solidFill>
              </a:rPr>
              <a:t>队列</a:t>
            </a:r>
          </a:p>
        </p:txBody>
      </p:sp>
      <p:pic>
        <p:nvPicPr>
          <p:cNvPr id="26630" name="图片 25">
            <a:extLst>
              <a:ext uri="{FF2B5EF4-FFF2-40B4-BE49-F238E27FC236}">
                <a16:creationId xmlns:a16="http://schemas.microsoft.com/office/drawing/2014/main" id="{BEDC3388-7477-467D-9640-9906E09BD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09550"/>
            <a:ext cx="936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D41CF5-73A1-43E2-9CD9-C7AAF7D3A700}"/>
              </a:ext>
            </a:extLst>
          </p:cNvPr>
          <p:cNvSpPr txBox="1"/>
          <p:nvPr/>
        </p:nvSpPr>
        <p:spPr>
          <a:xfrm>
            <a:off x="1271588" y="295275"/>
            <a:ext cx="2039937" cy="6985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3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课堂小结</a:t>
            </a:r>
            <a:endParaRPr lang="zh-CN" altLang="en-US" sz="3733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83FBA0-AFF5-46F7-A7E1-899B6CDBC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3344863"/>
            <a:ext cx="1584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2400">
                <a:solidFill>
                  <a:schemeClr val="bg1"/>
                </a:solidFill>
              </a:rPr>
              <a:t>线性结构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8585D7-9CF3-4CD3-8C1F-951230A9F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2781300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 sz="2400">
                <a:solidFill>
                  <a:schemeClr val="bg1"/>
                </a:solidFill>
              </a:rPr>
              <a:t>队列</a:t>
            </a:r>
          </a:p>
        </p:txBody>
      </p:sp>
      <p:pic>
        <p:nvPicPr>
          <p:cNvPr id="27653" name="图片 25">
            <a:extLst>
              <a:ext uri="{FF2B5EF4-FFF2-40B4-BE49-F238E27FC236}">
                <a16:creationId xmlns:a16="http://schemas.microsoft.com/office/drawing/2014/main" id="{005A1CB2-CA12-4EC3-9F28-D3ED33CDC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09550"/>
            <a:ext cx="936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881496-22CE-46E2-8B87-0FA2052E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1487488"/>
            <a:ext cx="5761038" cy="7397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+mj-ea"/>
                <a:ea typeface="+mj-ea"/>
                <a:cs typeface="宋体" panose="02010600030101010101" pitchFamily="2" charset="-122"/>
              </a:rPr>
              <a:t>    假设列表名称为</a:t>
            </a:r>
            <a:r>
              <a:rPr lang="en-US" altLang="zh-CN" sz="2400" dirty="0">
                <a:latin typeface="+mj-ea"/>
                <a:ea typeface="+mj-ea"/>
                <a:cs typeface="宋体" panose="02010600030101010101" pitchFamily="2" charset="-122"/>
              </a:rPr>
              <a:t>list</a:t>
            </a:r>
            <a:r>
              <a:rPr lang="zh-CN" altLang="en-US" sz="2400" dirty="0">
                <a:latin typeface="+mj-ea"/>
                <a:ea typeface="+mj-ea"/>
                <a:cs typeface="宋体" panose="02010600030101010101" pitchFamily="2" charset="-122"/>
              </a:rPr>
              <a:t>，完善下表。</a:t>
            </a:r>
            <a:endParaRPr lang="zh-CN" altLang="en-US" dirty="0">
              <a:latin typeface="+mj-ea"/>
              <a:ea typeface="+mj-ea"/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13CC6F-D534-41D6-B068-9AE253022397}"/>
              </a:ext>
            </a:extLst>
          </p:cNvPr>
          <p:cNvGraphicFramePr/>
          <p:nvPr/>
        </p:nvGraphicFramePr>
        <p:xfrm>
          <a:off x="1774825" y="2511425"/>
          <a:ext cx="8353425" cy="2949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131">
                <a:tc>
                  <a:txBody>
                    <a:bodyPr/>
                    <a:lstStyle/>
                    <a:p>
                      <a:pPr algn="ctr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 dirty="0">
                          <a:effectLst/>
                          <a:latin typeface="+mj-ea"/>
                          <a:ea typeface="+mj-ea"/>
                        </a:rPr>
                        <a:t>执行的操作</a:t>
                      </a:r>
                      <a:endParaRPr lang="zh-CN" altLang="en-US" sz="44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 dirty="0">
                          <a:effectLst/>
                          <a:latin typeface="+mj-ea"/>
                          <a:ea typeface="+mj-ea"/>
                        </a:rPr>
                        <a:t>队列命令</a:t>
                      </a:r>
                      <a:endParaRPr lang="zh-CN" altLang="en-US" sz="44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04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 dirty="0">
                          <a:effectLst/>
                          <a:latin typeface="+mj-ea"/>
                          <a:ea typeface="+mj-ea"/>
                        </a:rPr>
                        <a:t>进队</a:t>
                      </a:r>
                      <a:endParaRPr lang="zh-CN" altLang="en-US" sz="44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44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397"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 dirty="0">
                          <a:effectLst/>
                          <a:latin typeface="+mj-ea"/>
                          <a:ea typeface="+mj-ea"/>
                        </a:rPr>
                        <a:t>出队</a:t>
                      </a:r>
                      <a:endParaRPr lang="en-US" altLang="zh-CN" sz="200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b="0" i="0" u="none" strike="noStrike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000" b="0" i="0" u="none" strike="noStrike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44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66" marR="68566" marT="634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06BD785-19BD-47EB-ACEA-63FA7C754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579813"/>
            <a:ext cx="230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list.append( )</a:t>
            </a: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DD7CAB-7DCD-49B7-9ADF-E840F9B6F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648200"/>
            <a:ext cx="2305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list.pop(0)</a:t>
            </a: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5DBA01-2DB9-48EE-AAD6-6FBD8006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458913"/>
            <a:ext cx="3671888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A00F13-F1A9-45D5-A01D-6D31C526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4251325"/>
            <a:ext cx="92138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8">
            <a:extLst>
              <a:ext uri="{FF2B5EF4-FFF2-40B4-BE49-F238E27FC236}">
                <a16:creationId xmlns:a16="http://schemas.microsoft.com/office/drawing/2014/main" id="{B446AAA3-8D5D-4DBD-83CA-143872AD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542925"/>
            <a:ext cx="39814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B908B5-FDB9-481A-86CA-1CAEFADF5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68"/>
          <a:stretch>
            <a:fillRect/>
          </a:stretch>
        </p:blipFill>
        <p:spPr bwMode="auto">
          <a:xfrm>
            <a:off x="6335713" y="565150"/>
            <a:ext cx="4602162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6">
            <a:extLst>
              <a:ext uri="{FF2B5EF4-FFF2-40B4-BE49-F238E27FC236}">
                <a16:creationId xmlns:a16="http://schemas.microsoft.com/office/drawing/2014/main" id="{F473AE2B-A16A-47C2-AF7D-0B5412B90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1471613"/>
            <a:ext cx="73421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2EAC-A420-4FBE-87D0-C651C1A809C5}"/>
              </a:ext>
            </a:extLst>
          </p:cNvPr>
          <p:cNvSpPr txBox="1"/>
          <p:nvPr/>
        </p:nvSpPr>
        <p:spPr>
          <a:xfrm>
            <a:off x="1560513" y="1236663"/>
            <a:ext cx="7045325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60959" tIns="60959" rIns="60959" bIns="60959">
            <a:spAutoFit/>
          </a:bodyPr>
          <a:lstStyle>
            <a:lvl1pPr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latinLnBrk="1">
              <a:defRPr/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17C34F76-5378-472C-8DC7-3A8CDA65D723}"/>
              </a:ext>
            </a:extLst>
          </p:cNvPr>
          <p:cNvSpPr txBox="1"/>
          <p:nvPr/>
        </p:nvSpPr>
        <p:spPr>
          <a:xfrm>
            <a:off x="3632200" y="1106488"/>
            <a:ext cx="4303713" cy="6159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任务一    了解订单数据</a:t>
            </a:r>
            <a:endParaRPr lang="zh-CN" altLang="en-US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E4E8B58-B1B3-431E-B2C9-94FD3A1765B6}"/>
              </a:ext>
            </a:extLst>
          </p:cNvPr>
          <p:cNvGraphicFramePr>
            <a:graphicFrameLocks noGrp="1"/>
          </p:cNvGraphicFramePr>
          <p:nvPr/>
        </p:nvGraphicFramePr>
        <p:xfrm>
          <a:off x="5880100" y="2011363"/>
          <a:ext cx="5537200" cy="3294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5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网站名称</a:t>
                      </a:r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订单中的数据</a:t>
                      </a:r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Python</a:t>
                      </a:r>
                      <a:r>
                        <a:rPr lang="zh-CN" altLang="en-US" sz="1800" dirty="0"/>
                        <a:t>中对应的数据类型</a:t>
                      </a:r>
                    </a:p>
                  </a:txBody>
                  <a:tcPr marL="121921" marR="121921" marT="60935" marB="6093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4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某电商平台</a:t>
                      </a:r>
                      <a:endParaRPr lang="en-US" altLang="zh-CN" sz="1800" dirty="0"/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4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83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5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121921" marR="121921" marT="60935" marB="6093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1">
            <a:extLst>
              <a:ext uri="{FF2B5EF4-FFF2-40B4-BE49-F238E27FC236}">
                <a16:creationId xmlns:a16="http://schemas.microsoft.com/office/drawing/2014/main" id="{273EB35D-EB34-4457-84E9-403580D38E0E}"/>
              </a:ext>
            </a:extLst>
          </p:cNvPr>
          <p:cNvSpPr txBox="1"/>
          <p:nvPr/>
        </p:nvSpPr>
        <p:spPr>
          <a:xfrm>
            <a:off x="4487863" y="5380038"/>
            <a:ext cx="2784475" cy="400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3.2.1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网购中的订单数据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EED009-AACB-40EF-97E4-DC5CCB9E9A3E}"/>
              </a:ext>
            </a:extLst>
          </p:cNvPr>
          <p:cNvSpPr txBox="1"/>
          <p:nvPr/>
        </p:nvSpPr>
        <p:spPr>
          <a:xfrm>
            <a:off x="839788" y="131763"/>
            <a:ext cx="1970087" cy="6778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温故知新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8DB8D1-70E4-4577-8DEC-9295986CC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828925"/>
            <a:ext cx="1366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商品名称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EB2B92-E03F-4D22-9A15-0EBBF9394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800" y="3492500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单价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50EEB7-17C7-45DE-9DF6-2369AB45B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688" y="4149725"/>
            <a:ext cx="1081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数量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36232C-7AE0-475B-8196-A543C8982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9938" y="2801938"/>
            <a:ext cx="162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字符串（</a:t>
            </a:r>
            <a:r>
              <a:rPr lang="en-US" altLang="zh-CN"/>
              <a:t>str</a:t>
            </a:r>
            <a:r>
              <a:rPr lang="zh-CN" altLang="en-US"/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AB82041-1434-4C16-92CE-ABE28357C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7550" y="3492500"/>
            <a:ext cx="1895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浮点型（</a:t>
            </a:r>
            <a:r>
              <a:rPr lang="en-US" altLang="zh-CN"/>
              <a:t>float</a:t>
            </a:r>
            <a:r>
              <a:rPr lang="zh-CN" altLang="en-US"/>
              <a:t>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0A4094-26D0-4387-87BE-CAFE9B53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2475" y="4149725"/>
            <a:ext cx="1493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整型（</a:t>
            </a:r>
            <a:r>
              <a:rPr lang="en-US" altLang="zh-CN"/>
              <a:t>int</a:t>
            </a:r>
            <a:r>
              <a:rPr lang="zh-CN" altLang="en-US"/>
              <a:t>）</a:t>
            </a:r>
          </a:p>
        </p:txBody>
      </p:sp>
      <p:sp>
        <p:nvSpPr>
          <p:cNvPr id="18468" name="文本框 1">
            <a:extLst>
              <a:ext uri="{FF2B5EF4-FFF2-40B4-BE49-F238E27FC236}">
                <a16:creationId xmlns:a16="http://schemas.microsoft.com/office/drawing/2014/main" id="{CA4DA2C4-1865-4327-96B6-6DAE57808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963" y="2290763"/>
            <a:ext cx="1223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</a:rPr>
              <a:t>数据类型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0970C1-4BB4-4DCB-95F0-CED7EF0E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59" y="1987531"/>
            <a:ext cx="5544390" cy="3242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89CA155-28B5-4325-93F5-91AA3F98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4797425"/>
            <a:ext cx="1081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总价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56CC6A-6D64-4FF8-BDEE-DE546A0DE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163" y="4797425"/>
            <a:ext cx="2012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zh-CN" altLang="en-US"/>
              <a:t>浮点型（</a:t>
            </a:r>
            <a:r>
              <a:rPr lang="en-US" altLang="zh-CN"/>
              <a:t>float</a:t>
            </a:r>
            <a:r>
              <a:rPr lang="zh-CN" altLang="en-US"/>
              <a:t>）</a:t>
            </a:r>
          </a:p>
        </p:txBody>
      </p:sp>
      <p:sp>
        <p:nvSpPr>
          <p:cNvPr id="10" name="爆炸形: 8 pt  9">
            <a:extLst>
              <a:ext uri="{FF2B5EF4-FFF2-40B4-BE49-F238E27FC236}">
                <a16:creationId xmlns:a16="http://schemas.microsoft.com/office/drawing/2014/main" id="{EC41343C-704A-45DF-890D-AE6B6C4E9A81}"/>
              </a:ext>
            </a:extLst>
          </p:cNvPr>
          <p:cNvSpPr/>
          <p:nvPr/>
        </p:nvSpPr>
        <p:spPr>
          <a:xfrm>
            <a:off x="8648700" y="207963"/>
            <a:ext cx="3252788" cy="171608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000" dirty="0"/>
              <a:t>买  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7" grpId="0"/>
      <p:bldP spid="18" grpId="0"/>
      <p:bldP spid="20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D4635-B1BB-42AA-8C82-5D48869C8872}"/>
              </a:ext>
            </a:extLst>
          </p:cNvPr>
          <p:cNvSpPr txBox="1"/>
          <p:nvPr/>
        </p:nvSpPr>
        <p:spPr>
          <a:xfrm>
            <a:off x="1703388" y="2708275"/>
            <a:ext cx="10153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j-ea"/>
                <a:ea typeface="+mj-ea"/>
              </a:rPr>
              <a:t>[                                                                                                           ]                                    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5989391-E036-4EC5-AB7D-4CF4955316B6}"/>
              </a:ext>
            </a:extLst>
          </p:cNvPr>
          <p:cNvSpPr txBox="1"/>
          <p:nvPr/>
        </p:nvSpPr>
        <p:spPr>
          <a:xfrm>
            <a:off x="911225" y="2420938"/>
            <a:ext cx="11809413" cy="8620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>
            <a:lvl1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List= “2374761814130XXX”,”</a:t>
            </a:r>
            <a:r>
              <a:rPr lang="zh-CN" altLang="en-US" sz="2400" dirty="0">
                <a:solidFill>
                  <a:schemeClr val="tx1"/>
                </a:solidFill>
              </a:rPr>
              <a:t>语文：生命的，文学的，美学的</a:t>
            </a:r>
            <a:r>
              <a:rPr lang="en-US" altLang="zh-CN" sz="2400" dirty="0">
                <a:solidFill>
                  <a:schemeClr val="tx1"/>
                </a:solidFill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</a:rPr>
              <a:t>34.66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9460" name="图片 3">
            <a:extLst>
              <a:ext uri="{FF2B5EF4-FFF2-40B4-BE49-F238E27FC236}">
                <a16:creationId xmlns:a16="http://schemas.microsoft.com/office/drawing/2014/main" id="{6D19B36F-BEFB-4AC8-BF6C-C06A17E23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b="47089"/>
          <a:stretch>
            <a:fillRect/>
          </a:stretch>
        </p:blipFill>
        <p:spPr bwMode="auto">
          <a:xfrm>
            <a:off x="2639616" y="734710"/>
            <a:ext cx="6555507" cy="15052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6BA73B-36FE-41F6-80EB-64FCEF6C3217}"/>
              </a:ext>
            </a:extLst>
          </p:cNvPr>
          <p:cNvSpPr txBox="1"/>
          <p:nvPr/>
        </p:nvSpPr>
        <p:spPr>
          <a:xfrm>
            <a:off x="635000" y="3644900"/>
            <a:ext cx="11557000" cy="1135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简单</a:t>
            </a:r>
            <a:r>
              <a:rPr lang="zh-CN" altLang="en-US" sz="2400" dirty="0">
                <a:latin typeface="+mj-ea"/>
                <a:ea typeface="+mj-ea"/>
              </a:rPr>
              <a:t>数据类型：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整型（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int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）、浮点型（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float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）、字符串（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str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）等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复合</a:t>
            </a:r>
            <a:r>
              <a:rPr lang="zh-CN" altLang="en-US" sz="2400" dirty="0">
                <a:latin typeface="+mj-ea"/>
                <a:ea typeface="+mj-ea"/>
              </a:rPr>
              <a:t>数据类型：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列表（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list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）、元组（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tuple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）、集合（</a:t>
            </a:r>
            <a:r>
              <a:rPr lang="en-US" altLang="zh-CN" sz="2400" dirty="0">
                <a:solidFill>
                  <a:srgbClr val="C00000"/>
                </a:solidFill>
                <a:latin typeface="+mj-ea"/>
                <a:ea typeface="+mj-ea"/>
              </a:rPr>
              <a:t>set</a:t>
            </a: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）等 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BDEED009-AACB-40EF-97E4-DC5CCB9E9A3E}"/>
              </a:ext>
            </a:extLst>
          </p:cNvPr>
          <p:cNvSpPr txBox="1"/>
          <p:nvPr/>
        </p:nvSpPr>
        <p:spPr>
          <a:xfrm>
            <a:off x="839788" y="131763"/>
            <a:ext cx="1046438" cy="67710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列表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5DA86A-C19E-4F3D-83A4-4AF7CA226FCC}"/>
              </a:ext>
            </a:extLst>
          </p:cNvPr>
          <p:cNvSpPr txBox="1"/>
          <p:nvPr/>
        </p:nvSpPr>
        <p:spPr>
          <a:xfrm>
            <a:off x="1886226" y="1124744"/>
            <a:ext cx="84582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建立列表 </a:t>
            </a:r>
            <a:r>
              <a:rPr lang="en-US" altLang="zh-CN" dirty="0" err="1"/>
              <a:t>name_list</a:t>
            </a:r>
            <a:r>
              <a:rPr lang="en-US" altLang="zh-CN" dirty="0"/>
              <a:t> = ["</a:t>
            </a:r>
            <a:r>
              <a:rPr lang="zh-CN" altLang="en-US" dirty="0"/>
              <a:t>张三</a:t>
            </a:r>
            <a:r>
              <a:rPr lang="en-US" altLang="zh-CN" dirty="0"/>
              <a:t>", "</a:t>
            </a:r>
            <a:r>
              <a:rPr lang="zh-CN" altLang="en-US" dirty="0"/>
              <a:t>李四</a:t>
            </a:r>
            <a:r>
              <a:rPr lang="en-US" altLang="zh-CN" dirty="0"/>
              <a:t>", "</a:t>
            </a:r>
            <a:r>
              <a:rPr lang="zh-CN" altLang="en-US" dirty="0"/>
              <a:t>王五</a:t>
            </a:r>
            <a:r>
              <a:rPr lang="en-US" altLang="zh-CN" dirty="0"/>
              <a:t>"]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添加元素</a:t>
            </a:r>
            <a:endParaRPr lang="en-US" altLang="zh-CN" dirty="0"/>
          </a:p>
          <a:p>
            <a:r>
              <a:rPr lang="en-US" altLang="zh-CN" dirty="0"/>
              <a:t>	append()</a:t>
            </a:r>
            <a:r>
              <a:rPr lang="zh-CN" altLang="en-US" dirty="0"/>
              <a:t>：在列表末尾增加元素，</a:t>
            </a:r>
            <a:r>
              <a:rPr lang="en-US" altLang="zh-CN" dirty="0" err="1"/>
              <a:t>name_list.append</a:t>
            </a:r>
            <a:r>
              <a:rPr lang="en-US" altLang="zh-CN" dirty="0"/>
              <a:t>("</a:t>
            </a:r>
            <a:r>
              <a:rPr lang="zh-CN" altLang="en-US" dirty="0"/>
              <a:t>秦国忠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	insert()</a:t>
            </a:r>
            <a:r>
              <a:rPr lang="zh-CN" altLang="en-US" dirty="0"/>
              <a:t>：在列表指定位置插入元素，</a:t>
            </a:r>
            <a:r>
              <a:rPr lang="en-US" altLang="zh-CN" dirty="0" err="1"/>
              <a:t>name_list.insert</a:t>
            </a:r>
            <a:r>
              <a:rPr lang="en-US" altLang="zh-CN" dirty="0"/>
              <a:t>(0, "</a:t>
            </a:r>
            <a:r>
              <a:rPr lang="zh-CN" altLang="en-US" dirty="0"/>
              <a:t>韩梅梅</a:t>
            </a:r>
            <a:r>
              <a:rPr lang="en-US" altLang="zh-CN" dirty="0"/>
              <a:t>")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删除元素：</a:t>
            </a:r>
            <a:endParaRPr lang="en-US" altLang="zh-CN" dirty="0"/>
          </a:p>
          <a:p>
            <a:pPr lvl="1"/>
            <a:r>
              <a:rPr lang="en-US" altLang="zh-CN" dirty="0"/>
              <a:t>remove()</a:t>
            </a:r>
            <a:r>
              <a:rPr lang="zh-CN" altLang="en-US" dirty="0"/>
              <a:t>：移除列表中某个值的第一个匹配项</a:t>
            </a:r>
            <a:r>
              <a:rPr lang="en-US" altLang="zh-CN" dirty="0" err="1"/>
              <a:t>name_list.remove</a:t>
            </a:r>
            <a:r>
              <a:rPr lang="en-US" altLang="zh-CN" dirty="0"/>
              <a:t>("</a:t>
            </a:r>
            <a:r>
              <a:rPr lang="zh-CN" altLang="en-US" dirty="0"/>
              <a:t>秦国忠</a:t>
            </a:r>
            <a:r>
              <a:rPr lang="en-US" altLang="zh-CN" dirty="0"/>
              <a:t>")</a:t>
            </a:r>
          </a:p>
          <a:p>
            <a:pPr lvl="1"/>
            <a:r>
              <a:rPr lang="en-US" altLang="zh-CN" dirty="0"/>
              <a:t>pop()</a:t>
            </a:r>
            <a:r>
              <a:rPr lang="zh-CN" altLang="en-US" dirty="0"/>
              <a:t>：移除列表中指定位置元素</a:t>
            </a:r>
            <a:r>
              <a:rPr lang="en-US" altLang="zh-CN" dirty="0"/>
              <a:t>(</a:t>
            </a:r>
            <a:r>
              <a:rPr lang="zh-CN" altLang="en-US" dirty="0"/>
              <a:t>默认最后一个元素</a:t>
            </a:r>
            <a:r>
              <a:rPr lang="en-US" altLang="zh-CN" dirty="0"/>
              <a:t>)</a:t>
            </a:r>
            <a:r>
              <a:rPr lang="zh-CN" altLang="en-US" dirty="0"/>
              <a:t>，并且返回该元素的值</a:t>
            </a:r>
            <a:endParaRPr lang="en-US" altLang="zh-CN" dirty="0"/>
          </a:p>
          <a:p>
            <a:pPr lvl="1"/>
            <a:r>
              <a:rPr lang="en-US" altLang="zh-CN" dirty="0"/>
              <a:t>		name = </a:t>
            </a:r>
            <a:r>
              <a:rPr lang="en-US" altLang="zh-CN" dirty="0" err="1"/>
              <a:t>name_list.pop</a:t>
            </a:r>
            <a:r>
              <a:rPr lang="en-US" altLang="zh-CN" dirty="0"/>
              <a:t>(2)</a:t>
            </a:r>
          </a:p>
          <a:p>
            <a:pPr lvl="1"/>
            <a:r>
              <a:rPr lang="en-US" altLang="zh-CN" dirty="0"/>
              <a:t>del</a:t>
            </a:r>
            <a:r>
              <a:rPr lang="zh-CN" altLang="en-US" dirty="0"/>
              <a:t>语句：删除指定位置元素 </a:t>
            </a:r>
            <a:r>
              <a:rPr lang="en-US" altLang="zh-CN" dirty="0"/>
              <a:t>del </a:t>
            </a:r>
            <a:r>
              <a:rPr lang="en-US" altLang="zh-CN" dirty="0" err="1"/>
              <a:t>name_list</a:t>
            </a:r>
            <a:r>
              <a:rPr lang="en-US" altLang="zh-CN" dirty="0"/>
              <a:t>[2]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列表逆序：</a:t>
            </a:r>
            <a:r>
              <a:rPr lang="en-US" altLang="zh-CN" dirty="0" err="1"/>
              <a:t>name_list.reverse</a:t>
            </a:r>
            <a:r>
              <a:rPr lang="en-US" altLang="zh-CN" dirty="0"/>
              <a:t>()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列表排序：</a:t>
            </a:r>
            <a:r>
              <a:rPr lang="en-US" altLang="zh-CN" dirty="0" err="1"/>
              <a:t>name_list.sort</a:t>
            </a:r>
            <a:r>
              <a:rPr lang="en-US" altLang="zh-CN" dirty="0"/>
              <a:t>()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zh-CN" altLang="en-US" dirty="0"/>
              <a:t>访问元素：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获取元素 </a:t>
            </a:r>
            <a:r>
              <a:rPr lang="en-US" altLang="zh-CN" dirty="0" err="1"/>
              <a:t>name_list</a:t>
            </a:r>
            <a:r>
              <a:rPr lang="en-US" altLang="zh-CN" dirty="0"/>
              <a:t>[1]</a:t>
            </a:r>
            <a:r>
              <a:rPr lang="zh-CN" altLang="en-US" dirty="0"/>
              <a:t>、</a:t>
            </a:r>
            <a:r>
              <a:rPr lang="en-US" altLang="zh-CN" dirty="0" err="1"/>
              <a:t>name_list</a:t>
            </a:r>
            <a:r>
              <a:rPr lang="en-US" altLang="zh-CN" dirty="0"/>
              <a:t>[-2]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枚举元素 </a:t>
            </a:r>
            <a:r>
              <a:rPr lang="en-US" altLang="zh-CN" dirty="0"/>
              <a:t>for I in </a:t>
            </a:r>
            <a:r>
              <a:rPr lang="en-US" altLang="zh-CN" dirty="0" err="1"/>
              <a:t>name_list</a:t>
            </a:r>
            <a:endParaRPr lang="en-US" altLang="zh-CN" dirty="0"/>
          </a:p>
          <a:p>
            <a:r>
              <a:rPr lang="zh-CN" altLang="en-US" dirty="0"/>
              <a:t>列表函数：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name_list</a:t>
            </a:r>
            <a:r>
              <a:rPr lang="en-US" altLang="zh-CN" dirty="0"/>
              <a:t>) </a:t>
            </a:r>
            <a:r>
              <a:rPr lang="zh-CN" altLang="en-US" dirty="0"/>
              <a:t>返回列表元素个数</a:t>
            </a:r>
            <a:endParaRPr lang="en-US" altLang="zh-CN" dirty="0"/>
          </a:p>
          <a:p>
            <a:r>
              <a:rPr lang="en-US" altLang="zh-CN" dirty="0"/>
              <a:t>	max(</a:t>
            </a:r>
            <a:r>
              <a:rPr lang="en-US" altLang="zh-CN" dirty="0" err="1"/>
              <a:t>name_list</a:t>
            </a:r>
            <a:r>
              <a:rPr lang="en-US" altLang="zh-CN" dirty="0"/>
              <a:t>)</a:t>
            </a:r>
            <a:r>
              <a:rPr lang="zh-CN" altLang="en-US" dirty="0"/>
              <a:t> 返回列表元素最大值</a:t>
            </a:r>
          </a:p>
        </p:txBody>
      </p:sp>
    </p:spTree>
    <p:extLst>
      <p:ext uri="{BB962C8B-B14F-4D97-AF65-F5344CB8AC3E}">
        <p14:creationId xmlns:p14="http://schemas.microsoft.com/office/powerpoint/2010/main" val="58420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6">
            <a:extLst>
              <a:ext uri="{FF2B5EF4-FFF2-40B4-BE49-F238E27FC236}">
                <a16:creationId xmlns:a16="http://schemas.microsoft.com/office/drawing/2014/main" id="{BA91D8D8-03ED-47FA-85B2-6C6907D83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1471613"/>
            <a:ext cx="73421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CB4205-B640-4CBC-8F44-A23322064B34}"/>
              </a:ext>
            </a:extLst>
          </p:cNvPr>
          <p:cNvSpPr txBox="1"/>
          <p:nvPr/>
        </p:nvSpPr>
        <p:spPr>
          <a:xfrm>
            <a:off x="1560513" y="1236663"/>
            <a:ext cx="7045325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60959" tIns="60959" rIns="60959" bIns="60959">
            <a:spAutoFit/>
          </a:bodyPr>
          <a:lstStyle>
            <a:lvl1pPr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12176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latinLnBrk="1">
              <a:defRPr/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BE9381-C37F-4EF3-85DF-AE794F0592FC}"/>
              </a:ext>
            </a:extLst>
          </p:cNvPr>
          <p:cNvSpPr txBox="1"/>
          <p:nvPr/>
        </p:nvSpPr>
        <p:spPr>
          <a:xfrm>
            <a:off x="1112838" y="146050"/>
            <a:ext cx="2039937" cy="6969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3" kern="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闲话结构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8C3583-A666-495B-B3B6-4BEF31D8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1"/>
          <a:stretch>
            <a:fillRect/>
          </a:stretch>
        </p:blipFill>
        <p:spPr bwMode="auto">
          <a:xfrm>
            <a:off x="2170113" y="1027113"/>
            <a:ext cx="5562600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06B2EA-18C5-4705-AAB3-EDB8FF69C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3"/>
          <a:stretch>
            <a:fillRect/>
          </a:stretch>
        </p:blipFill>
        <p:spPr bwMode="auto">
          <a:xfrm>
            <a:off x="8077200" y="952500"/>
            <a:ext cx="38735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6E9E683-BD85-4A0D-8740-8C8DA0A2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"/>
          <a:stretch>
            <a:fillRect/>
          </a:stretch>
        </p:blipFill>
        <p:spPr bwMode="auto">
          <a:xfrm>
            <a:off x="282575" y="3706813"/>
            <a:ext cx="4672013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图片 25">
            <a:extLst>
              <a:ext uri="{FF2B5EF4-FFF2-40B4-BE49-F238E27FC236}">
                <a16:creationId xmlns:a16="http://schemas.microsoft.com/office/drawing/2014/main" id="{3034F557-3398-49DF-A863-9FF99BE2C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88900"/>
            <a:ext cx="819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56D572F-4CB2-40F8-B854-C24C4D3F7B7B}"/>
              </a:ext>
            </a:extLst>
          </p:cNvPr>
          <p:cNvSpPr txBox="1"/>
          <p:nvPr/>
        </p:nvSpPr>
        <p:spPr>
          <a:xfrm>
            <a:off x="5888038" y="4071938"/>
            <a:ext cx="6103937" cy="1520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结构</a:t>
            </a:r>
            <a:r>
              <a:rPr lang="zh-CN" altLang="en-US" dirty="0">
                <a:latin typeface="+mj-ea"/>
                <a:ea typeface="+mj-ea"/>
              </a:rPr>
              <a:t>是指事物的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各个组成部分之间的有序搭配和排列</a:t>
            </a:r>
            <a:r>
              <a:rPr lang="zh-CN" altLang="en-US" dirty="0">
                <a:latin typeface="+mj-ea"/>
                <a:ea typeface="+mj-ea"/>
              </a:rPr>
              <a:t>。世界上任何事物都存在结构，结构多种多样且决定着事物存在的性质。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EF7926B-C8B6-431B-A4DB-EE2431F06728}"/>
              </a:ext>
            </a:extLst>
          </p:cNvPr>
          <p:cNvSpPr txBox="1"/>
          <p:nvPr/>
        </p:nvSpPr>
        <p:spPr>
          <a:xfrm>
            <a:off x="382688" y="843509"/>
            <a:ext cx="11809312" cy="110799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>
            <a:lvl1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20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     </a:t>
            </a: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数据结构（</a:t>
            </a:r>
            <a:r>
              <a:rPr lang="en-US" altLang="zh-C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Structures</a:t>
            </a: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11AE2-3638-428D-8F1E-D6524AE0B23D}"/>
              </a:ext>
            </a:extLst>
          </p:cNvPr>
          <p:cNvSpPr txBox="1"/>
          <p:nvPr/>
        </p:nvSpPr>
        <p:spPr>
          <a:xfrm>
            <a:off x="808038" y="188913"/>
            <a:ext cx="1970087" cy="676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60959" tIns="60959" rIns="60959" bIns="60959" spcCol="38100">
            <a:spAutoFit/>
          </a:bodyPr>
          <a:lstStyle/>
          <a:p>
            <a:pPr defTabSz="121917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0" dirty="0"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概念讲解</a:t>
            </a:r>
          </a:p>
        </p:txBody>
      </p:sp>
      <p:pic>
        <p:nvPicPr>
          <p:cNvPr id="22532" name="图片 7">
            <a:extLst>
              <a:ext uri="{FF2B5EF4-FFF2-40B4-BE49-F238E27FC236}">
                <a16:creationId xmlns:a16="http://schemas.microsoft.com/office/drawing/2014/main" id="{9C81B7AA-E5F9-43FC-833C-E1D056B71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" b="4465"/>
          <a:stretch>
            <a:fillRect/>
          </a:stretch>
        </p:blipFill>
        <p:spPr bwMode="auto">
          <a:xfrm>
            <a:off x="1919288" y="2417763"/>
            <a:ext cx="90043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C744439-6B6A-463B-92F1-A9EF303F192D}"/>
              </a:ext>
            </a:extLst>
          </p:cNvPr>
          <p:cNvSpPr txBox="1"/>
          <p:nvPr/>
        </p:nvSpPr>
        <p:spPr>
          <a:xfrm>
            <a:off x="6821488" y="1317625"/>
            <a:ext cx="51069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j-ea"/>
                <a:ea typeface="+mj-ea"/>
              </a:rPr>
              <a:t>是存在特定关系的数据元素的集合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</a:p>
        </p:txBody>
      </p:sp>
      <p:pic>
        <p:nvPicPr>
          <p:cNvPr id="21510" name="图片 25">
            <a:extLst>
              <a:ext uri="{FF2B5EF4-FFF2-40B4-BE49-F238E27FC236}">
                <a16:creationId xmlns:a16="http://schemas.microsoft.com/office/drawing/2014/main" id="{B471B651-583E-4766-88F0-DA020A5E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63"/>
            <a:ext cx="819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FD6E70-F9AA-4BDE-B186-6CD540631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" t="523" r="1109" b="3094"/>
          <a:stretch>
            <a:fillRect/>
          </a:stretch>
        </p:blipFill>
        <p:spPr bwMode="auto">
          <a:xfrm>
            <a:off x="2135188" y="2425700"/>
            <a:ext cx="8640762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F32C68-4A2E-4DBE-B787-9D0A4E2E7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 r="2246"/>
          <a:stretch>
            <a:fillRect/>
          </a:stretch>
        </p:blipFill>
        <p:spPr bwMode="auto">
          <a:xfrm>
            <a:off x="1933575" y="1960563"/>
            <a:ext cx="900430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C33737A1-E1F9-440D-87D6-A14B0230ED85}"/>
              </a:ext>
            </a:extLst>
          </p:cNvPr>
          <p:cNvSpPr txBox="1"/>
          <p:nvPr/>
        </p:nvSpPr>
        <p:spPr>
          <a:xfrm>
            <a:off x="1165225" y="908720"/>
            <a:ext cx="2808312" cy="61555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>
            <a:lvl1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线性数据结构</a:t>
            </a:r>
            <a:endParaRPr lang="en-US" altLang="zh-C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2531" name="图片 10">
            <a:extLst>
              <a:ext uri="{FF2B5EF4-FFF2-40B4-BE49-F238E27FC236}">
                <a16:creationId xmlns:a16="http://schemas.microsoft.com/office/drawing/2014/main" id="{582F2963-A841-4D2A-9AF7-57D7C4BA8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88975"/>
            <a:ext cx="6911975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2">
            <a:extLst>
              <a:ext uri="{FF2B5EF4-FFF2-40B4-BE49-F238E27FC236}">
                <a16:creationId xmlns:a16="http://schemas.microsoft.com/office/drawing/2014/main" id="{4F609FD6-A8C4-46E5-A51A-0CCD7AC6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957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5F739EFF-3E6E-461D-BD4F-26F6FFF2AACF}"/>
              </a:ext>
            </a:extLst>
          </p:cNvPr>
          <p:cNvSpPr txBox="1"/>
          <p:nvPr/>
        </p:nvSpPr>
        <p:spPr>
          <a:xfrm>
            <a:off x="623888" y="3141663"/>
            <a:ext cx="11304587" cy="17843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/>
          <a:p>
            <a:pPr marL="342900" indent="-342900" algn="just" defTabSz="121917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在线性数据结构中，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除首元素没有前趋元素，尾元素没有后继元素外，其他元素都只有一个前趋元素和一个后继元素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121917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在线性表中，数据元素之间是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57EFC5D-C385-4FF4-8C2A-BBF820CC0DF2}"/>
              </a:ext>
            </a:extLst>
          </p:cNvPr>
          <p:cNvSpPr txBox="1"/>
          <p:nvPr/>
        </p:nvSpPr>
        <p:spPr>
          <a:xfrm>
            <a:off x="952130" y="898597"/>
            <a:ext cx="4270870" cy="61555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60959" tIns="60959" rIns="60959" bIns="60959" spcCol="38100">
            <a:spAutoFit/>
          </a:bodyPr>
          <a:lstStyle>
            <a:lvl1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线性数据结构</a:t>
            </a:r>
            <a:r>
              <a:rPr lang="en-US" altLang="zh-C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——</a:t>
            </a:r>
            <a:r>
              <a:rPr lang="zh-CN" alt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队列</a:t>
            </a:r>
            <a:endParaRPr lang="zh-CN" alt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B884376-8069-4FF7-B887-B030AF020A98}"/>
              </a:ext>
            </a:extLst>
          </p:cNvPr>
          <p:cNvGrpSpPr>
            <a:grpSpLocks/>
          </p:cNvGrpSpPr>
          <p:nvPr/>
        </p:nvGrpSpPr>
        <p:grpSpPr bwMode="auto">
          <a:xfrm>
            <a:off x="5953125" y="4033838"/>
            <a:ext cx="4627563" cy="1160462"/>
            <a:chOff x="434926" y="2973893"/>
            <a:chExt cx="4627580" cy="1160547"/>
          </a:xfrm>
        </p:grpSpPr>
        <p:sp>
          <p:nvSpPr>
            <p:cNvPr id="23560" name="文本框 6">
              <a:extLst>
                <a:ext uri="{FF2B5EF4-FFF2-40B4-BE49-F238E27FC236}">
                  <a16:creationId xmlns:a16="http://schemas.microsoft.com/office/drawing/2014/main" id="{DD12B90E-7090-41DF-8874-0BC2F8A7E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632" y="2973893"/>
              <a:ext cx="334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zh-CN">
                  <a:latin typeface="宋体" panose="02010600030101010101" pitchFamily="2" charset="-122"/>
                </a:rPr>
                <a:t>a</a:t>
              </a:r>
              <a:r>
                <a:rPr lang="en-US" altLang="zh-CN" baseline="-25000">
                  <a:latin typeface="宋体" panose="02010600030101010101" pitchFamily="2" charset="-122"/>
                </a:rPr>
                <a:t>0 </a:t>
              </a:r>
              <a:r>
                <a:rPr lang="en-US" altLang="zh-CN">
                  <a:latin typeface="宋体" panose="02010600030101010101" pitchFamily="2" charset="-122"/>
                </a:rPr>
                <a:t>,a</a:t>
              </a:r>
              <a:r>
                <a:rPr lang="en-US" altLang="zh-CN" baseline="-25000">
                  <a:latin typeface="宋体" panose="02010600030101010101" pitchFamily="2" charset="-122"/>
                </a:rPr>
                <a:t>1 </a:t>
              </a:r>
              <a:r>
                <a:rPr lang="en-US" altLang="zh-CN">
                  <a:latin typeface="宋体" panose="02010600030101010101" pitchFamily="2" charset="-122"/>
                </a:rPr>
                <a:t>,a</a:t>
              </a:r>
              <a:r>
                <a:rPr lang="en-US" altLang="zh-CN" baseline="-25000">
                  <a:latin typeface="宋体" panose="02010600030101010101" pitchFamily="2" charset="-122"/>
                </a:rPr>
                <a:t>2 </a:t>
              </a:r>
              <a:r>
                <a:rPr lang="en-US" altLang="zh-CN">
                  <a:latin typeface="宋体" panose="02010600030101010101" pitchFamily="2" charset="-122"/>
                </a:rPr>
                <a:t>,…</a:t>
              </a:r>
              <a:r>
                <a:rPr lang="en-US" altLang="zh-CN" baseline="-25000">
                  <a:latin typeface="宋体" panose="02010600030101010101" pitchFamily="2" charset="-122"/>
                </a:rPr>
                <a:t> </a:t>
              </a:r>
              <a:r>
                <a:rPr lang="en-US" altLang="zh-CN">
                  <a:latin typeface="宋体" panose="02010600030101010101" pitchFamily="2" charset="-122"/>
                </a:rPr>
                <a:t>,a</a:t>
              </a:r>
              <a:r>
                <a:rPr lang="en-US" altLang="zh-CN" baseline="-25000">
                  <a:latin typeface="宋体" panose="02010600030101010101" pitchFamily="2" charset="-122"/>
                </a:rPr>
                <a:t>n</a:t>
              </a:r>
              <a:endParaRPr lang="zh-CN" altLang="en-US" baseline="-25000">
                <a:latin typeface="宋体" panose="02010600030101010101" pitchFamily="2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F093C9D-3CE0-4A74-BDB7-F7FFAF09ED74}"/>
                </a:ext>
              </a:extLst>
            </p:cNvPr>
            <p:cNvCxnSpPr/>
            <p:nvPr/>
          </p:nvCxnSpPr>
          <p:spPr>
            <a:xfrm>
              <a:off x="1331867" y="3075500"/>
              <a:ext cx="2830522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419EF4B-9250-458B-9A51-992CBD5F213C}"/>
                </a:ext>
              </a:extLst>
            </p:cNvPr>
            <p:cNvCxnSpPr/>
            <p:nvPr/>
          </p:nvCxnSpPr>
          <p:spPr>
            <a:xfrm>
              <a:off x="1331867" y="3580362"/>
              <a:ext cx="28305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464324E-24E1-484A-832F-1C4627B61CC5}"/>
                </a:ext>
              </a:extLst>
            </p:cNvPr>
            <p:cNvCxnSpPr/>
            <p:nvPr/>
          </p:nvCxnSpPr>
          <p:spPr>
            <a:xfrm flipH="1" flipV="1">
              <a:off x="985791" y="3308880"/>
              <a:ext cx="288926" cy="79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64" name="文本框 11">
              <a:extLst>
                <a:ext uri="{FF2B5EF4-FFF2-40B4-BE49-F238E27FC236}">
                  <a16:creationId xmlns:a16="http://schemas.microsoft.com/office/drawing/2014/main" id="{84F3A5F2-046F-4C03-8044-AE0FADF1C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26" y="3139640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出队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815AE9B-A38C-4480-9FCC-138A966425C9}"/>
                </a:ext>
              </a:extLst>
            </p:cNvPr>
            <p:cNvCxnSpPr/>
            <p:nvPr/>
          </p:nvCxnSpPr>
          <p:spPr>
            <a:xfrm flipH="1" flipV="1">
              <a:off x="4235415" y="3319993"/>
              <a:ext cx="287339" cy="79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66" name="文本框 13">
              <a:extLst>
                <a:ext uri="{FF2B5EF4-FFF2-40B4-BE49-F238E27FC236}">
                  <a16:creationId xmlns:a16="http://schemas.microsoft.com/office/drawing/2014/main" id="{E2E770AD-634C-4142-A3C8-45BBA6596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265" y="3155373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入队</a:t>
              </a:r>
            </a:p>
          </p:txBody>
        </p:sp>
        <p:sp>
          <p:nvSpPr>
            <p:cNvPr id="23567" name="文本框 14">
              <a:extLst>
                <a:ext uri="{FF2B5EF4-FFF2-40B4-BE49-F238E27FC236}">
                  <a16:creationId xmlns:a16="http://schemas.microsoft.com/office/drawing/2014/main" id="{F8C42C3E-24FD-416F-874E-DEE47FCA3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624" y="3795886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队首</a:t>
              </a:r>
            </a:p>
          </p:txBody>
        </p:sp>
        <p:sp>
          <p:nvSpPr>
            <p:cNvPr id="23568" name="文本框 15">
              <a:extLst>
                <a:ext uri="{FF2B5EF4-FFF2-40B4-BE49-F238E27FC236}">
                  <a16:creationId xmlns:a16="http://schemas.microsoft.com/office/drawing/2014/main" id="{111A3396-85E3-4CAA-86F7-7AFCE2E58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883" y="3795886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队尾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A6CFCEA-D965-4028-9525-66D736F79DF5}"/>
                </a:ext>
              </a:extLst>
            </p:cNvPr>
            <p:cNvCxnSpPr/>
            <p:nvPr/>
          </p:nvCxnSpPr>
          <p:spPr>
            <a:xfrm flipH="1" flipV="1">
              <a:off x="1476330" y="3580362"/>
              <a:ext cx="0" cy="249255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856C7EB-C400-47A1-B1B5-F04657539F13}"/>
                </a:ext>
              </a:extLst>
            </p:cNvPr>
            <p:cNvCxnSpPr/>
            <p:nvPr/>
          </p:nvCxnSpPr>
          <p:spPr>
            <a:xfrm flipH="1" flipV="1">
              <a:off x="3995702" y="3572424"/>
              <a:ext cx="0" cy="250843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556" name="Picture 2">
            <a:extLst>
              <a:ext uri="{FF2B5EF4-FFF2-40B4-BE49-F238E27FC236}">
                <a16:creationId xmlns:a16="http://schemas.microsoft.com/office/drawing/2014/main" id="{CDD27860-926E-4905-B1F4-5A93B56C6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3022600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">
            <a:extLst>
              <a:ext uri="{FF2B5EF4-FFF2-40B4-BE49-F238E27FC236}">
                <a16:creationId xmlns:a16="http://schemas.microsoft.com/office/drawing/2014/main" id="{6FBC64D1-30FB-4615-8775-3FE6465A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844675"/>
            <a:ext cx="4537075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2">
            <a:extLst>
              <a:ext uri="{FF2B5EF4-FFF2-40B4-BE49-F238E27FC236}">
                <a16:creationId xmlns:a16="http://schemas.microsoft.com/office/drawing/2014/main" id="{8DAB67CB-D25B-42FC-8C2E-CD72C58D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676400"/>
            <a:ext cx="25019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图片 3">
            <a:extLst>
              <a:ext uri="{FF2B5EF4-FFF2-40B4-BE49-F238E27FC236}">
                <a16:creationId xmlns:a16="http://schemas.microsoft.com/office/drawing/2014/main" id="{0CEB72A6-A03B-4730-9425-648DD238F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9" b="11845"/>
          <a:stretch>
            <a:fillRect/>
          </a:stretch>
        </p:blipFill>
        <p:spPr bwMode="auto">
          <a:xfrm>
            <a:off x="1176338" y="3581400"/>
            <a:ext cx="2747962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4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73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90947"/>
  <p:tag name="KSO_WM_TEMPLATE_THUMBS_INDEX" val="1、2、3、4、14、15"/>
  <p:tag name="KSO_WM_TEMPLATE_SUBCATEGORY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124">
      <a:dk1>
        <a:srgbClr val="000000"/>
      </a:dk1>
      <a:lt1>
        <a:srgbClr val="FFFFFF"/>
      </a:lt1>
      <a:dk2>
        <a:srgbClr val="75ADEF"/>
      </a:dk2>
      <a:lt2>
        <a:srgbClr val="BFBFBF"/>
      </a:lt2>
      <a:accent1>
        <a:srgbClr val="75ADEF"/>
      </a:accent1>
      <a:accent2>
        <a:srgbClr val="FFC80E"/>
      </a:accent2>
      <a:accent3>
        <a:srgbClr val="62B8DD"/>
      </a:accent3>
      <a:accent4>
        <a:srgbClr val="1D4A60"/>
      </a:accent4>
      <a:accent5>
        <a:srgbClr val="F1931F"/>
      </a:accent5>
      <a:accent6>
        <a:srgbClr val="B0C6E7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2521</TotalTime>
  <Words>688</Words>
  <Application>Microsoft Office PowerPoint</Application>
  <PresentationFormat>宽屏</PresentationFormat>
  <Paragraphs>113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Century Gothic</vt:lpstr>
      <vt:lpstr>Arial</vt:lpstr>
      <vt:lpstr>微软雅黑</vt:lpstr>
      <vt:lpstr>等线</vt:lpstr>
      <vt:lpstr>Times New Roman</vt:lpstr>
      <vt:lpstr>黑体</vt:lpstr>
      <vt:lpstr>+mn-ea</vt:lpstr>
      <vt:lpstr>仿宋</vt:lpstr>
      <vt:lpstr>宋体</vt:lpstr>
      <vt:lpstr>Wingdings</vt:lpstr>
      <vt:lpstr>楷体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2.2做出判断的分支</dc:title>
  <cp:lastModifiedBy>hongming xu</cp:lastModifiedBy>
  <cp:revision>250</cp:revision>
  <dcterms:created xsi:type="dcterms:W3CDTF">2019-09-06T06:50:54Z</dcterms:created>
  <dcterms:modified xsi:type="dcterms:W3CDTF">2020-11-24T04:38:37Z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2052-10.8.2.6666</vt:lpwstr>
  </property>
</Properties>
</file>