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706" r:id="rId4"/>
  </p:sldMasterIdLst>
  <p:notesMasterIdLst>
    <p:notesMasterId r:id="rId27"/>
  </p:notesMasterIdLst>
  <p:sldIdLst>
    <p:sldId id="257" r:id="rId5"/>
    <p:sldId id="318" r:id="rId6"/>
    <p:sldId id="466" r:id="rId7"/>
    <p:sldId id="258" r:id="rId8"/>
    <p:sldId id="259" r:id="rId9"/>
    <p:sldId id="260" r:id="rId10"/>
    <p:sldId id="262" r:id="rId11"/>
    <p:sldId id="263" r:id="rId12"/>
    <p:sldId id="304" r:id="rId13"/>
    <p:sldId id="264" r:id="rId14"/>
    <p:sldId id="282" r:id="rId15"/>
    <p:sldId id="317" r:id="rId16"/>
    <p:sldId id="281" r:id="rId17"/>
    <p:sldId id="269" r:id="rId18"/>
    <p:sldId id="276" r:id="rId19"/>
    <p:sldId id="310" r:id="rId20"/>
    <p:sldId id="312" r:id="rId21"/>
    <p:sldId id="313" r:id="rId22"/>
    <p:sldId id="314" r:id="rId23"/>
    <p:sldId id="315" r:id="rId24"/>
    <p:sldId id="316" r:id="rId25"/>
    <p:sldId id="279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2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1C08A"/>
    <a:srgbClr val="A6DCD7"/>
    <a:srgbClr val="B52077"/>
    <a:srgbClr val="DA3688"/>
    <a:srgbClr val="21AFD5"/>
    <a:srgbClr val="F4C51E"/>
    <a:srgbClr val="02AB8B"/>
    <a:srgbClr val="E58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98" autoAdjust="0"/>
  </p:normalViewPr>
  <p:slideViewPr>
    <p:cSldViewPr snapToGrid="0">
      <p:cViewPr varScale="1">
        <p:scale>
          <a:sx n="54" d="100"/>
          <a:sy n="54" d="100"/>
        </p:scale>
        <p:origin x="1440" y="78"/>
      </p:cViewPr>
      <p:guideLst>
        <p:guide orient="horz" pos="2168"/>
        <p:guide pos="2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7B312F-F3A3-4AD3-9204-FFFD641E20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481237-3A5B-4356-9C0B-DD5317181D6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6AA86CCE-D7E2-440F-8080-0C4911A15499}" type="datetimeFigureOut">
              <a:rPr lang="zh-CN" altLang="en-US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A85ACE6-B217-4E6C-8615-1151802540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17658F8-2B2C-4290-953D-51F566E91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C028C9-E877-43C2-9980-3A4503F8A4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81583-6FC7-41F8-AAFD-CE144A3D8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74EC65E-FC03-4284-8388-EF37943BC1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FDE289EB-800A-4738-804F-35A8E6AC395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055110D-E8C0-404E-AAE4-5BC926655D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6AE96A0F-ECFC-4E93-BF05-C6D3C1332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BFFF84-9E9A-44FE-8547-6D94097E7D5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F4426AD6-F0DF-4940-B3F7-67FE3E82D6D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>
            <a:miter lim="800000"/>
          </a:ln>
        </p:spPr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FBAE2B6A-BD91-4FE0-B8DA-11146F7A2A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0C0230B2-8323-4EBA-911B-C028E1F9C8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E970CFC-A836-4FE6-A220-20A79094B23D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7215C341-7D9C-461B-BF6F-F7BE5AE2B0D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E2726512-2297-40FD-A9A4-4F780D0F3D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5E2AFCF6-02A1-40B9-80F0-29F58FE2E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C788CA-7FBF-4AB2-9AB7-E8794AF1356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1257B091-4295-4A9E-838B-59D178B932D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文本占位符 2">
            <a:extLst>
              <a:ext uri="{FF2B5EF4-FFF2-40B4-BE49-F238E27FC236}">
                <a16:creationId xmlns:a16="http://schemas.microsoft.com/office/drawing/2014/main" id="{6A62F863-42BE-4608-814F-D4123FB870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3041294F-719D-4DE8-97AA-31D27AC5AEA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文本占位符 2">
            <a:extLst>
              <a:ext uri="{FF2B5EF4-FFF2-40B4-BE49-F238E27FC236}">
                <a16:creationId xmlns:a16="http://schemas.microsoft.com/office/drawing/2014/main" id="{2F9D49AC-3433-4AE6-9F07-67B5CBFBEB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EDCCE618-8990-49BD-8B2C-545544CA780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文本占位符 2">
            <a:extLst>
              <a:ext uri="{FF2B5EF4-FFF2-40B4-BE49-F238E27FC236}">
                <a16:creationId xmlns:a16="http://schemas.microsoft.com/office/drawing/2014/main" id="{3C3FD562-5C64-47A2-A194-658FC6771D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4079A099-158A-4F47-AA5C-BF13F000299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0442E602-7FE9-4183-A13B-D8FE2B0DB0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86A614B2-7C8E-4460-90CE-5554821BD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D22FFA-A198-4506-9BC9-3F3304F6426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20C6C764-4D82-43BC-B10E-7592854888E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430C8425-0038-4D94-A54B-3167EE27CB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7CB3432E-671A-477D-AD8E-E7F67A28D4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142388-16BD-427A-9933-0BFE97D1AEE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0D631577-94A6-4F85-A466-840AB46BFB3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C8426DBB-8F39-4BA8-94D9-719BD0947A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E39DD113-1842-4377-982C-CEC0E4A4E8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11781E-57B2-4354-AC9B-D5834783CB2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B01BA-EAB2-470E-8EDB-33F40F1FED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EB089-477E-4318-8AC1-A405B3EE6E1D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C353C-C09B-447E-BEAC-DB19EA286E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08D2A-70D6-4E07-ACBD-74FE42F7D3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A580F-9F1C-4CBF-AC27-E7C27B2C43D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4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92BB4-3783-4518-A706-DAD8D3FCE6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275A8-FAA0-46C7-81C2-A74E5839830C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77E38-59FC-4EE9-88D0-81120C1678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7F429-BEB2-42D9-A599-746F383AE7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4B4C8-751E-4029-A6F4-04649CF02DF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35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FA8B6-D906-4F48-B6A5-46133C43DC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E117-D180-4CFF-B835-E58945BEA768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6170E-F3AF-40F2-B533-0F6E596ABA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53726-380F-4229-9076-77501D3E22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B6130-F2E9-4EA4-ACA7-1E141561782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0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BE86-1791-4371-9EB6-279E2711A5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3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69AEA-41BD-47B8-97DA-A6FFFDF8B2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4BB00-CFC1-40CA-A9A5-312B1E32774B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94BF6-BBB0-4BD8-B7D5-6818108EDE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65A54-BBAA-47BF-932E-FB5CE675D5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DCB80-5C2A-4A60-993C-D84BF46EFA3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779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AD9572EE-549F-4AD3-AAF9-ACA42E1A91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66A7D768-C10D-49CE-8CA8-E428A338484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B2716AE7-D677-438C-8754-B8DFFF0DCA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67DD8AA6-0E38-43F1-9C49-98674F5D58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39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9EC13225-E691-4713-8210-B5091FA8A8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3" y="7073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9C828004-D02D-4452-9CFD-A9E17F3C6B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8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382813E4-D9DF-4D37-97F7-0FD2F44E16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6" y="6305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D89915C5-8D24-4FFE-BB0A-65F2FB9477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6" y="7366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A173E648-19D6-469E-829D-AE52D7E58C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49" y="7712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4AF33D0D-5946-4133-90D0-29CAF0D969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8CF8AEF9-32B2-4D62-9E19-ABCB1A6F68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FDE97364-27FA-410B-8392-5C3D0BF488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6" y="6285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6A3C8FEF-C003-4E22-9056-91C8390DC6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1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E5C98810-B57E-423E-B105-BD60BFDD59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1" y="5381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F7D2BF1C-1E4B-45F6-B5E0-8A0514042E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4" y="578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61DFC53E-716A-4A55-9F1A-82DA99867F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3" y="517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D04E1FD7-721F-49D9-8267-735A6CEB35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340F7D1C-61D1-4262-B898-267F5943B0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1" y="6628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56068B94-3E37-487C-917E-A58FDD8484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3" y="872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2F5B2D01-2E94-4885-B1A3-627669A1EB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A7394DE2-237D-4375-9B9F-361B67C621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8473 w 191"/>
                <a:gd name="T1" fmla="*/ 107813 h 1104"/>
                <a:gd name="T2" fmla="*/ 18548 w 191"/>
                <a:gd name="T3" fmla="*/ 107813 h 1104"/>
                <a:gd name="T4" fmla="*/ 16603 w 191"/>
                <a:gd name="T5" fmla="*/ 0 h 1104"/>
                <a:gd name="T6" fmla="*/ 0 w 191"/>
                <a:gd name="T7" fmla="*/ 44925 h 1104"/>
                <a:gd name="T8" fmla="*/ 18473 w 191"/>
                <a:gd name="T9" fmla="*/ 107813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A1D6B490-7D1C-4960-B1D6-3D48B82E44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2970 h 1464"/>
                <a:gd name="T2" fmla="*/ 40423 w 415"/>
                <a:gd name="T3" fmla="*/ 62895 h 1464"/>
                <a:gd name="T4" fmla="*/ 21904 w 415"/>
                <a:gd name="T5" fmla="*/ 0 h 1464"/>
                <a:gd name="T6" fmla="*/ 0 w 415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EC2D71D8-9F05-42A1-88C7-CDED05810D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1732 w 771"/>
                <a:gd name="T1" fmla="*/ 80083 h 820"/>
                <a:gd name="T2" fmla="*/ 75193 w 771"/>
                <a:gd name="T3" fmla="*/ 80083 h 820"/>
                <a:gd name="T4" fmla="*/ 0 w 771"/>
                <a:gd name="T5" fmla="*/ 0 h 820"/>
                <a:gd name="T6" fmla="*/ 21732 w 771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1502FB90-66BB-43DF-8E92-1FDFE16DEE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5224 w 1147"/>
                <a:gd name="T1" fmla="*/ 155860 h 1597"/>
                <a:gd name="T2" fmla="*/ 0 w 1147"/>
                <a:gd name="T3" fmla="*/ 75813 h 1597"/>
                <a:gd name="T4" fmla="*/ 61747 w 1147"/>
                <a:gd name="T5" fmla="*/ 0 h 1597"/>
                <a:gd name="T6" fmla="*/ 111910 w 1147"/>
                <a:gd name="T7" fmla="*/ 155860 h 1597"/>
                <a:gd name="T8" fmla="*/ 75224 w 1147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D6D93859-AB06-448D-85CF-3148B5F2BD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0164 w 1141"/>
                <a:gd name="T1" fmla="*/ 155860 h 1597"/>
                <a:gd name="T2" fmla="*/ 111330 w 1141"/>
                <a:gd name="T3" fmla="*/ 155860 h 1597"/>
                <a:gd name="T4" fmla="*/ 66638 w 1141"/>
                <a:gd name="T5" fmla="*/ 43420 h 1597"/>
                <a:gd name="T6" fmla="*/ 0 w 1141"/>
                <a:gd name="T7" fmla="*/ 0 h 1597"/>
                <a:gd name="T8" fmla="*/ 50164 w 1141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5FE7C899-B955-48A4-9D4D-432723C2CA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4738 w 458"/>
                <a:gd name="T1" fmla="*/ 0 h 1490"/>
                <a:gd name="T2" fmla="*/ 0 w 458"/>
                <a:gd name="T3" fmla="*/ 33020 h 1490"/>
                <a:gd name="T4" fmla="*/ 44738 w 458"/>
                <a:gd name="T5" fmla="*/ 145520 h 1490"/>
                <a:gd name="T6" fmla="*/ 44738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C2F6CB24-AB0B-4F16-9C03-03605B63EE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1018 w 1445"/>
                <a:gd name="T1" fmla="*/ 96485 h 989"/>
                <a:gd name="T2" fmla="*/ 0 w 1445"/>
                <a:gd name="T3" fmla="*/ 0 h 989"/>
                <a:gd name="T4" fmla="*/ 141018 w 1445"/>
                <a:gd name="T5" fmla="*/ 25565 h 989"/>
                <a:gd name="T6" fmla="*/ 141018 w 1445"/>
                <a:gd name="T7" fmla="*/ 96485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7EBE281C-1E4A-48DB-9C54-65971CAD62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1798 w 1453"/>
                <a:gd name="T1" fmla="*/ 135562 h 1727"/>
                <a:gd name="T2" fmla="*/ 97099 w 1453"/>
                <a:gd name="T3" fmla="*/ 168548 h 1727"/>
                <a:gd name="T4" fmla="*/ 0 w 1453"/>
                <a:gd name="T5" fmla="*/ 262 h 1727"/>
                <a:gd name="T6" fmla="*/ 780 w 1453"/>
                <a:gd name="T7" fmla="*/ 0 h 1727"/>
                <a:gd name="T8" fmla="*/ 141798 w 1453"/>
                <a:gd name="T9" fmla="*/ 96516 h 1727"/>
                <a:gd name="T10" fmla="*/ 141798 w 1453"/>
                <a:gd name="T11" fmla="*/ 135562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A1D139AF-76BB-4E8F-9292-F68AA26A62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0639 w 997"/>
                <a:gd name="T1" fmla="*/ 124925 h 1724"/>
                <a:gd name="T2" fmla="*/ 30531 w 997"/>
                <a:gd name="T3" fmla="*/ 124813 h 1724"/>
                <a:gd name="T4" fmla="*/ 0 w 997"/>
                <a:gd name="T5" fmla="*/ 125 h 1724"/>
                <a:gd name="T6" fmla="*/ 187 w 997"/>
                <a:gd name="T7" fmla="*/ 0 h 1724"/>
                <a:gd name="T8" fmla="*/ 97268 w 997"/>
                <a:gd name="T9" fmla="*/ 168363 h 1724"/>
                <a:gd name="T10" fmla="*/ 30639 w 997"/>
                <a:gd name="T11" fmla="*/ 124925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4093E8D9-86EE-4AC0-858C-A00B6A1264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2803 h 1277"/>
                <a:gd name="T2" fmla="*/ 33125 w 652"/>
                <a:gd name="T3" fmla="*/ 0 h 1277"/>
                <a:gd name="T4" fmla="*/ 63675 w 652"/>
                <a:gd name="T5" fmla="*/ 124610 h 1277"/>
                <a:gd name="T6" fmla="*/ 0 w 652"/>
                <a:gd name="T7" fmla="*/ 92803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3BDE246B-CF08-4B6B-AC2D-C3264F7389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3673 w 653"/>
                <a:gd name="T1" fmla="*/ 31958 h 1104"/>
                <a:gd name="T2" fmla="*/ 1949 w 653"/>
                <a:gd name="T3" fmla="*/ 107813 h 1104"/>
                <a:gd name="T4" fmla="*/ 0 w 653"/>
                <a:gd name="T5" fmla="*/ 0 h 1104"/>
                <a:gd name="T6" fmla="*/ 63673 w 653"/>
                <a:gd name="T7" fmla="*/ 31958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E6D1186C-2A32-439C-BB64-9E8705EC1D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7083 w 994"/>
                <a:gd name="T1" fmla="*/ 79688 h 1276"/>
                <a:gd name="T2" fmla="*/ 80395 w 994"/>
                <a:gd name="T3" fmla="*/ 124613 h 1276"/>
                <a:gd name="T4" fmla="*/ 0 w 994"/>
                <a:gd name="T5" fmla="*/ 0 h 1276"/>
                <a:gd name="T6" fmla="*/ 97083 w 994"/>
                <a:gd name="T7" fmla="*/ 79688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2D6DAA50-5578-44C5-BCD8-30174E3CD7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0083 h 820"/>
                <a:gd name="T2" fmla="*/ 40567 w 639"/>
                <a:gd name="T3" fmla="*/ 0 h 820"/>
                <a:gd name="T4" fmla="*/ 62298 w 639"/>
                <a:gd name="T5" fmla="*/ 80083 h 820"/>
                <a:gd name="T6" fmla="*/ 0 w 639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EDF4B8FA-F224-4CEA-ACE4-4356822207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38675 w 1420"/>
                <a:gd name="T1" fmla="*/ 26958 h 276"/>
                <a:gd name="T2" fmla="*/ 0 w 1420"/>
                <a:gd name="T3" fmla="*/ 26958 h 276"/>
                <a:gd name="T4" fmla="*/ 60938 w 1420"/>
                <a:gd name="T5" fmla="*/ 0 h 276"/>
                <a:gd name="T6" fmla="*/ 138675 w 1420"/>
                <a:gd name="T7" fmla="*/ 26958 h 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819B1175-8E1E-4F10-9DF4-74997EE4B4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5625 h 672"/>
                <a:gd name="T2" fmla="*/ 146673 w 1503"/>
                <a:gd name="T3" fmla="*/ 0 h 672"/>
                <a:gd name="T4" fmla="*/ 86746 w 1503"/>
                <a:gd name="T5" fmla="*/ 65625 h 672"/>
                <a:gd name="T6" fmla="*/ 0 w 1503"/>
                <a:gd name="T7" fmla="*/ 65625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CEDC44E9-F89F-47DF-A86A-7CE0287AEE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59970 w 624"/>
                <a:gd name="T1" fmla="*/ 0 h 672"/>
                <a:gd name="T2" fmla="*/ 0 w 624"/>
                <a:gd name="T3" fmla="*/ 65625 h 672"/>
                <a:gd name="T4" fmla="*/ 60938 w 624"/>
                <a:gd name="T5" fmla="*/ 38675 h 672"/>
                <a:gd name="T6" fmla="*/ 59970 w 624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35611A10-2404-4639-8A5C-86FAAD1FD3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988 w 806"/>
                <a:gd name="T3" fmla="*/ 38675 h 672"/>
                <a:gd name="T4" fmla="*/ 78720 w 806"/>
                <a:gd name="T5" fmla="*/ 65625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0E0A5318-88C1-495A-8976-2327B50DDF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3518 h 1323"/>
                <a:gd name="T2" fmla="*/ 32550 w 806"/>
                <a:gd name="T3" fmla="*/ 0 h 1323"/>
                <a:gd name="T4" fmla="*/ 78720 w 806"/>
                <a:gd name="T5" fmla="*/ 129098 h 1323"/>
                <a:gd name="T6" fmla="*/ 0 w 806"/>
                <a:gd name="T7" fmla="*/ 63518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FBCC0115-BDF9-4225-AA89-32BEDE4BE1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6220 w 698"/>
                <a:gd name="T1" fmla="*/ 142970 h 1464"/>
                <a:gd name="T2" fmla="*/ 0 w 698"/>
                <a:gd name="T3" fmla="*/ 13800 h 1464"/>
                <a:gd name="T4" fmla="*/ 68175 w 698"/>
                <a:gd name="T5" fmla="*/ 0 h 1464"/>
                <a:gd name="T6" fmla="*/ 46220 w 698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BB8B743E-22A7-4FAE-9C7D-131B8D6B40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182 w 823"/>
                <a:gd name="T3" fmla="*/ 138285 h 1417"/>
                <a:gd name="T4" fmla="*/ 80268 w 823"/>
                <a:gd name="T5" fmla="*/ 124540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6F456CC5-ADF3-43C8-9691-534113BD4C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063 w 318"/>
                <a:gd name="T3" fmla="*/ 11645 h 374"/>
                <a:gd name="T4" fmla="*/ 25595 w 318"/>
                <a:gd name="T5" fmla="*/ 36533 h 374"/>
                <a:gd name="T6" fmla="*/ 0 w 318"/>
                <a:gd name="T7" fmla="*/ 0 h 3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AAF1719D-38DC-4EB7-A685-830772A4A1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813 w 262"/>
                <a:gd name="T1" fmla="*/ 48048 h 493"/>
                <a:gd name="T2" fmla="*/ 0 w 262"/>
                <a:gd name="T3" fmla="*/ 0 h 493"/>
                <a:gd name="T4" fmla="*/ 25595 w 262"/>
                <a:gd name="T5" fmla="*/ 36470 h 493"/>
                <a:gd name="T6" fmla="*/ 4813 w 262"/>
                <a:gd name="T7" fmla="*/ 48048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B218AB0E-6776-46BD-B024-FA8BCE01D3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355 h 119"/>
                <a:gd name="T2" fmla="*/ 16333 w 206"/>
                <a:gd name="T3" fmla="*/ 11518 h 119"/>
                <a:gd name="T4" fmla="*/ 20125 w 206"/>
                <a:gd name="T5" fmla="*/ 0 h 119"/>
                <a:gd name="T6" fmla="*/ 0 w 206"/>
                <a:gd name="T7" fmla="*/ 4355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8E3FB2DF-898B-47AF-8CE9-4209D7C8CA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688 w 206"/>
                <a:gd name="T1" fmla="*/ 0 h 162"/>
                <a:gd name="T2" fmla="*/ 0 w 206"/>
                <a:gd name="T3" fmla="*/ 15833 h 162"/>
                <a:gd name="T4" fmla="*/ 20125 w 206"/>
                <a:gd name="T5" fmla="*/ 11458 h 162"/>
                <a:gd name="T6" fmla="*/ 9688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219C0B49-D0AA-4A13-AFDE-DFB955A0CC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7768 w 183"/>
                <a:gd name="T1" fmla="*/ 98833 h 1012"/>
                <a:gd name="T2" fmla="*/ 17768 w 183"/>
                <a:gd name="T3" fmla="*/ 98750 h 1012"/>
                <a:gd name="T4" fmla="*/ 15948 w 183"/>
                <a:gd name="T5" fmla="*/ 0 h 1012"/>
                <a:gd name="T6" fmla="*/ 0 w 183"/>
                <a:gd name="T7" fmla="*/ 41145 h 1012"/>
                <a:gd name="T8" fmla="*/ 17768 w 183"/>
                <a:gd name="T9" fmla="*/ 98833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DA86CDA6-E71C-49FD-8613-EFF09E4DC0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1048 h 1343"/>
                <a:gd name="T2" fmla="*/ 38861 w 399"/>
                <a:gd name="T3" fmla="*/ 57664 h 1343"/>
                <a:gd name="T4" fmla="*/ 21047 w 399"/>
                <a:gd name="T5" fmla="*/ 0 h 1343"/>
                <a:gd name="T6" fmla="*/ 0 w 399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3B87E665-8D39-4B21-9E32-0289E6BDC6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095 w 744"/>
                <a:gd name="T1" fmla="*/ 73443 h 753"/>
                <a:gd name="T2" fmla="*/ 72658 w 744"/>
                <a:gd name="T3" fmla="*/ 73443 h 753"/>
                <a:gd name="T4" fmla="*/ 0 w 744"/>
                <a:gd name="T5" fmla="*/ 0 h 753"/>
                <a:gd name="T6" fmla="*/ 21095 w 744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95B61517-460A-495D-98E8-F71A2E4561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2658 w 1106"/>
                <a:gd name="T1" fmla="*/ 142973 h 1465"/>
                <a:gd name="T2" fmla="*/ 0 w 1106"/>
                <a:gd name="T3" fmla="*/ 69488 h 1465"/>
                <a:gd name="T4" fmla="*/ 59688 w 1106"/>
                <a:gd name="T5" fmla="*/ 0 h 1465"/>
                <a:gd name="T6" fmla="*/ 108020 w 1106"/>
                <a:gd name="T7" fmla="*/ 142973 h 1465"/>
                <a:gd name="T8" fmla="*/ 72658 w 1106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CA1C78FB-0577-4583-8E06-99EBDB673B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8289 w 1099"/>
                <a:gd name="T1" fmla="*/ 142973 h 1465"/>
                <a:gd name="T2" fmla="*/ 107223 w 1099"/>
                <a:gd name="T3" fmla="*/ 142973 h 1465"/>
                <a:gd name="T4" fmla="*/ 64213 w 1099"/>
                <a:gd name="T5" fmla="*/ 39827 h 1465"/>
                <a:gd name="T6" fmla="*/ 0 w 1099"/>
                <a:gd name="T7" fmla="*/ 0 h 1465"/>
                <a:gd name="T8" fmla="*/ 48289 w 1099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010BF414-CB39-4A12-ACB2-1FFD7C29A2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2973 w 441"/>
                <a:gd name="T1" fmla="*/ 0 h 1367"/>
                <a:gd name="T2" fmla="*/ 0 w 441"/>
                <a:gd name="T3" fmla="*/ 30253 h 1367"/>
                <a:gd name="T4" fmla="*/ 42973 w 441"/>
                <a:gd name="T5" fmla="*/ 133393 h 1367"/>
                <a:gd name="T6" fmla="*/ 42973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6BE4DD91-8F11-48CA-8242-D7143760F4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5938 w 1392"/>
                <a:gd name="T1" fmla="*/ 88473 h 907"/>
                <a:gd name="T2" fmla="*/ 0 w 1392"/>
                <a:gd name="T3" fmla="*/ 0 h 907"/>
                <a:gd name="T4" fmla="*/ 135938 w 1392"/>
                <a:gd name="T5" fmla="*/ 23295 h 907"/>
                <a:gd name="T6" fmla="*/ 135938 w 1392"/>
                <a:gd name="T7" fmla="*/ 88473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63FA72B8-9FC3-4ADB-BEC2-84AA288EF6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36723 w 1401"/>
                <a:gd name="T1" fmla="*/ 124232 h 1583"/>
                <a:gd name="T2" fmla="*/ 93692 w 1401"/>
                <a:gd name="T3" fmla="*/ 154485 h 1583"/>
                <a:gd name="T4" fmla="*/ 0 w 1401"/>
                <a:gd name="T5" fmla="*/ 187 h 1583"/>
                <a:gd name="T6" fmla="*/ 855 w 1401"/>
                <a:gd name="T7" fmla="*/ 0 h 1583"/>
                <a:gd name="T8" fmla="*/ 136723 w 1401"/>
                <a:gd name="T9" fmla="*/ 88516 h 1583"/>
                <a:gd name="T10" fmla="*/ 136723 w 1401"/>
                <a:gd name="T11" fmla="*/ 124232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A8F7F635-5D70-4760-AAA0-D67519CC0E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29500 w 960"/>
                <a:gd name="T1" fmla="*/ 114471 h 1581"/>
                <a:gd name="T2" fmla="*/ 29425 w 960"/>
                <a:gd name="T3" fmla="*/ 114396 h 1581"/>
                <a:gd name="T4" fmla="*/ 0 w 960"/>
                <a:gd name="T5" fmla="*/ 0 h 1581"/>
                <a:gd name="T6" fmla="*/ 93750 w 960"/>
                <a:gd name="T7" fmla="*/ 154298 h 1581"/>
                <a:gd name="T8" fmla="*/ 29500 w 960"/>
                <a:gd name="T9" fmla="*/ 114471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93275215-16B1-43D8-AD11-B8E7587F7D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5363 h 1172"/>
                <a:gd name="T2" fmla="*/ 31985 w 629"/>
                <a:gd name="T3" fmla="*/ 0 h 1172"/>
                <a:gd name="T4" fmla="*/ 61330 w 629"/>
                <a:gd name="T5" fmla="*/ 114458 h 1172"/>
                <a:gd name="T6" fmla="*/ 0 w 629"/>
                <a:gd name="T7" fmla="*/ 85363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0EAC26C9-688B-406F-B0EF-8ACD8B4C26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1533 w 630"/>
                <a:gd name="T1" fmla="*/ 29157 h 1011"/>
                <a:gd name="T2" fmla="*/ 1875 w 630"/>
                <a:gd name="T3" fmla="*/ 98630 h 1011"/>
                <a:gd name="T4" fmla="*/ 0 w 630"/>
                <a:gd name="T5" fmla="*/ 0 h 1011"/>
                <a:gd name="T6" fmla="*/ 61533 w 630"/>
                <a:gd name="T7" fmla="*/ 29157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E395000E-256C-456B-9FE4-6AE2878766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3360 w 957"/>
                <a:gd name="T1" fmla="*/ 73175 h 1170"/>
                <a:gd name="T2" fmla="*/ 77356 w 957"/>
                <a:gd name="T3" fmla="*/ 114270 h 1170"/>
                <a:gd name="T4" fmla="*/ 0 w 957"/>
                <a:gd name="T5" fmla="*/ 0 h 1170"/>
                <a:gd name="T6" fmla="*/ 93360 w 957"/>
                <a:gd name="T7" fmla="*/ 73175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C2DED9EE-901C-4FD9-BBA8-71AA38AB48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3443 h 753"/>
                <a:gd name="T2" fmla="*/ 38900 w 615"/>
                <a:gd name="T3" fmla="*/ 0 h 753"/>
                <a:gd name="T4" fmla="*/ 59955 w 615"/>
                <a:gd name="T5" fmla="*/ 73443 h 753"/>
                <a:gd name="T6" fmla="*/ 0 w 615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EB4DF489-1DEA-4367-8F78-CCA6B0E71C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3598 w 1369"/>
                <a:gd name="T1" fmla="*/ 24813 h 254"/>
                <a:gd name="T2" fmla="*/ 0 w 1369"/>
                <a:gd name="T3" fmla="*/ 24813 h 254"/>
                <a:gd name="T4" fmla="*/ 58634 w 1369"/>
                <a:gd name="T5" fmla="*/ 0 h 254"/>
                <a:gd name="T6" fmla="*/ 133598 w 1369"/>
                <a:gd name="T7" fmla="*/ 24813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0EA45CAC-FE4B-40B9-B8C3-37A696928B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0158 h 616"/>
                <a:gd name="T2" fmla="*/ 141410 w 1449"/>
                <a:gd name="T3" fmla="*/ 0 h 616"/>
                <a:gd name="T4" fmla="*/ 83621 w 1449"/>
                <a:gd name="T5" fmla="*/ 60158 h 616"/>
                <a:gd name="T6" fmla="*/ 0 w 1449"/>
                <a:gd name="T7" fmla="*/ 60158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AB25EAB7-F113-4A0A-8D4E-7655FDA632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7736 w 601"/>
                <a:gd name="T1" fmla="*/ 0 h 616"/>
                <a:gd name="T2" fmla="*/ 0 w 601"/>
                <a:gd name="T3" fmla="*/ 60158 h 616"/>
                <a:gd name="T4" fmla="*/ 58598 w 601"/>
                <a:gd name="T5" fmla="*/ 35363 h 616"/>
                <a:gd name="T6" fmla="*/ 57736 w 601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16CF567-5372-4077-8B7C-9BA5E80A25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855 w 777"/>
                <a:gd name="T3" fmla="*/ 35363 h 616"/>
                <a:gd name="T4" fmla="*/ 75785 w 777"/>
                <a:gd name="T5" fmla="*/ 60158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9442666E-0881-43BF-965F-E48081C2E5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8408 h 1214"/>
                <a:gd name="T2" fmla="*/ 31209 w 777"/>
                <a:gd name="T3" fmla="*/ 0 h 1214"/>
                <a:gd name="T4" fmla="*/ 75785 w 777"/>
                <a:gd name="T5" fmla="*/ 118563 h 1214"/>
                <a:gd name="T6" fmla="*/ 0 w 777"/>
                <a:gd name="T7" fmla="*/ 58408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0BDF90D2-F234-42E0-9F73-3CF218FA49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4554 w 673"/>
                <a:gd name="T1" fmla="*/ 131048 h 1343"/>
                <a:gd name="T2" fmla="*/ 0 w 673"/>
                <a:gd name="T3" fmla="*/ 12571 h 1343"/>
                <a:gd name="T4" fmla="*/ 65630 w 673"/>
                <a:gd name="T5" fmla="*/ 0 h 1343"/>
                <a:gd name="T6" fmla="*/ 44554 w 673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99031B3B-11DE-4216-85EE-4ACDA93F1A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1712 w 793"/>
                <a:gd name="T3" fmla="*/ 126755 h 1299"/>
                <a:gd name="T4" fmla="*/ 77348 w 793"/>
                <a:gd name="T5" fmla="*/ 114182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EEE4F377-E055-4C4E-ABFB-76C59E5C48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29895 w 306"/>
                <a:gd name="T3" fmla="*/ 10550 h 342"/>
                <a:gd name="T4" fmla="*/ 24613 w 306"/>
                <a:gd name="T5" fmla="*/ 33408 h 342"/>
                <a:gd name="T6" fmla="*/ 0 w 306"/>
                <a:gd name="T7" fmla="*/ 0 h 3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BC3A681B-FAA6-409C-83B3-8E934C564E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613 w 252"/>
                <a:gd name="T1" fmla="*/ 44145 h 452"/>
                <a:gd name="T2" fmla="*/ 0 w 252"/>
                <a:gd name="T3" fmla="*/ 0 h 452"/>
                <a:gd name="T4" fmla="*/ 24613 w 252"/>
                <a:gd name="T5" fmla="*/ 33408 h 452"/>
                <a:gd name="T6" fmla="*/ 4613 w 252"/>
                <a:gd name="T7" fmla="*/ 44145 h 4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C01A2DCB-2D69-4B71-B6EB-315FDF4F88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8175 h 698"/>
                <a:gd name="T2" fmla="*/ 0 w 1223"/>
                <a:gd name="T3" fmla="*/ 0 h 698"/>
                <a:gd name="T4" fmla="*/ 118943 w 1223"/>
                <a:gd name="T5" fmla="*/ 38675 h 698"/>
                <a:gd name="T6" fmla="*/ 0 w 1223"/>
                <a:gd name="T7" fmla="*/ 68175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C2DF6E48-6B3B-4EBF-A4C9-284A7E6DCB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4147 w 1223"/>
                <a:gd name="T1" fmla="*/ 60083 h 866"/>
                <a:gd name="T2" fmla="*/ 118943 w 1223"/>
                <a:gd name="T3" fmla="*/ 0 h 866"/>
                <a:gd name="T4" fmla="*/ 0 w 1223"/>
                <a:gd name="T5" fmla="*/ 84583 h 866"/>
                <a:gd name="T6" fmla="*/ 104147 w 1223"/>
                <a:gd name="T7" fmla="*/ 60083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98095731-CB43-46E2-8ED9-9992BE3D76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49228 w 1534"/>
                <a:gd name="T1" fmla="*/ 50193 h 515"/>
                <a:gd name="T2" fmla="*/ 104161 w 1534"/>
                <a:gd name="T3" fmla="*/ 0 h 515"/>
                <a:gd name="T4" fmla="*/ 0 w 1534"/>
                <a:gd name="T5" fmla="*/ 24455 h 515"/>
                <a:gd name="T6" fmla="*/ 149228 w 1534"/>
                <a:gd name="T7" fmla="*/ 50193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6A5213A3-E3C2-4CAB-8DD9-85E692399E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39643 w 411"/>
                <a:gd name="T1" fmla="*/ 46095 h 472"/>
                <a:gd name="T2" fmla="*/ 0 w 411"/>
                <a:gd name="T3" fmla="*/ 46095 h 472"/>
                <a:gd name="T4" fmla="*/ 0 w 411"/>
                <a:gd name="T5" fmla="*/ 0 h 472"/>
                <a:gd name="T6" fmla="*/ 39643 w 411"/>
                <a:gd name="T7" fmla="*/ 46095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DDC87EA9-3F2D-4DA2-A63E-A2713BDCB8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212 h 213"/>
                <a:gd name="T2" fmla="*/ 27068 w 283"/>
                <a:gd name="T3" fmla="*/ 20706 h 213"/>
                <a:gd name="T4" fmla="*/ 27536 w 283"/>
                <a:gd name="T5" fmla="*/ 0 h 213"/>
                <a:gd name="T6" fmla="*/ 0 w 283"/>
                <a:gd name="T7" fmla="*/ 14212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7A901E69-37CB-4306-A93C-3664DF24F7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238 w 283"/>
                <a:gd name="T1" fmla="*/ 0 h 336"/>
                <a:gd name="T2" fmla="*/ 0 w 283"/>
                <a:gd name="T3" fmla="*/ 32813 h 336"/>
                <a:gd name="T4" fmla="*/ 27536 w 283"/>
                <a:gd name="T5" fmla="*/ 18563 h 336"/>
                <a:gd name="T6" fmla="*/ 13238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BE93DDF9-2492-40C0-9037-A93E1D374F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0863 w 1254"/>
                <a:gd name="T1" fmla="*/ 189458 h 1940"/>
                <a:gd name="T2" fmla="*/ 122470 w 1254"/>
                <a:gd name="T3" fmla="*/ 0 h 1940"/>
                <a:gd name="T4" fmla="*/ 0 w 1254"/>
                <a:gd name="T5" fmla="*/ 126300 h 1940"/>
                <a:gd name="T6" fmla="*/ 30863 w 1254"/>
                <a:gd name="T7" fmla="*/ 189458 h 19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182BCA71-327A-4809-BEF0-C5702F66FA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095 w 1254"/>
                <a:gd name="T1" fmla="*/ 5937 h 1293"/>
                <a:gd name="T2" fmla="*/ 122470 w 1254"/>
                <a:gd name="T3" fmla="*/ 0 h 1293"/>
                <a:gd name="T4" fmla="*/ 0 w 1254"/>
                <a:gd name="T5" fmla="*/ 126173 h 1293"/>
                <a:gd name="T6" fmla="*/ 18095 w 1254"/>
                <a:gd name="T7" fmla="*/ 5937 h 12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9631F1BE-0CF2-4F76-AAEC-A89A98CE93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2423 h 845"/>
                <a:gd name="T2" fmla="*/ 111518 w 1143"/>
                <a:gd name="T3" fmla="*/ 82423 h 845"/>
                <a:gd name="T4" fmla="*/ 7809 w 1143"/>
                <a:gd name="T5" fmla="*/ 0 h 845"/>
                <a:gd name="T6" fmla="*/ 0 w 1143"/>
                <a:gd name="T7" fmla="*/ 82423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3CA7CF32-8970-493C-B16A-1CB2712B1B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3705 w 1063"/>
                <a:gd name="T3" fmla="*/ 82423 h 845"/>
                <a:gd name="T4" fmla="*/ 72879 w 1063"/>
                <a:gd name="T5" fmla="*/ 19315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018E067D-E958-4827-B979-C854ADB5A1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0158 w 616"/>
                <a:gd name="T3" fmla="*/ 38875 h 1630"/>
                <a:gd name="T4" fmla="*/ 42113 w 616"/>
                <a:gd name="T5" fmla="*/ 159188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F42E5C1E-EE6A-42BE-BE70-5811CBDEE4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3908 h 1630"/>
                <a:gd name="T2" fmla="*/ 58359 w 1029"/>
                <a:gd name="T3" fmla="*/ 0 h 1630"/>
                <a:gd name="T4" fmla="*/ 100393 w 1029"/>
                <a:gd name="T5" fmla="*/ 159188 h 1630"/>
                <a:gd name="T6" fmla="*/ 0 w 1029"/>
                <a:gd name="T7" fmla="*/ 53908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7CF13218-525F-4686-A6CA-FC5314A788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0393 w 1029"/>
                <a:gd name="T3" fmla="*/ 105283 h 1078"/>
                <a:gd name="T4" fmla="*/ 27515 w 1029"/>
                <a:gd name="T5" fmla="*/ 85938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98B3EC12-A343-4DD7-A63C-F0C5D87B0E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3333 w 1340"/>
                <a:gd name="T1" fmla="*/ 0 h 880"/>
                <a:gd name="T2" fmla="*/ 0 w 1340"/>
                <a:gd name="T3" fmla="*/ 74925 h 880"/>
                <a:gd name="T4" fmla="*/ 130863 w 1340"/>
                <a:gd name="T5" fmla="*/ 85938 h 880"/>
                <a:gd name="T6" fmla="*/ 103333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19517970-7484-4290-BFD7-5EEB1CFF5D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3050 w 1340"/>
                <a:gd name="T1" fmla="*/ 93563 h 958"/>
                <a:gd name="T2" fmla="*/ 130863 w 1340"/>
                <a:gd name="T3" fmla="*/ 11063 h 958"/>
                <a:gd name="T4" fmla="*/ 0 w 1340"/>
                <a:gd name="T5" fmla="*/ 0 h 958"/>
                <a:gd name="T6" fmla="*/ 123050 w 1340"/>
                <a:gd name="T7" fmla="*/ 93563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06BAD3FA-932F-4818-8997-9D6CAB277F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3050 w 1260"/>
                <a:gd name="T3" fmla="*/ 93563 h 958"/>
                <a:gd name="T4" fmla="*/ 61250 w 1260"/>
                <a:gd name="T5" fmla="*/ 93563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4F768B1B-B44A-4D13-B1C8-2DCF92310A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375 w 692"/>
                <a:gd name="T1" fmla="*/ 0 h 958"/>
                <a:gd name="T2" fmla="*/ 67583 w 692"/>
                <a:gd name="T3" fmla="*/ 93563 h 958"/>
                <a:gd name="T4" fmla="*/ 0 w 692"/>
                <a:gd name="T5" fmla="*/ 93563 h 958"/>
                <a:gd name="T6" fmla="*/ 6375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4B2C8E65-3798-40CC-91AF-5FDA054E8E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5899 w 476"/>
                <a:gd name="T1" fmla="*/ 0 h 958"/>
                <a:gd name="T2" fmla="*/ 39637 w 476"/>
                <a:gd name="T3" fmla="*/ 93563 h 958"/>
                <a:gd name="T4" fmla="*/ 0 w 476"/>
                <a:gd name="T5" fmla="*/ 47470 h 958"/>
                <a:gd name="T6" fmla="*/ 45899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C5A55BAA-970C-4A55-8D25-F0DEF98B09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49228 w 1534"/>
                <a:gd name="T3" fmla="*/ 25765 h 1031"/>
                <a:gd name="T4" fmla="*/ 46296 w 1534"/>
                <a:gd name="T5" fmla="*/ 100580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693ED0A8-8028-4C35-BA24-0F2CA798CC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48048 h 1517"/>
                <a:gd name="T2" fmla="*/ 0 w 476"/>
                <a:gd name="T3" fmla="*/ 0 h 1517"/>
                <a:gd name="T4" fmla="*/ 45899 w 476"/>
                <a:gd name="T5" fmla="*/ 100617 h 1517"/>
                <a:gd name="T6" fmla="*/ 0 w 476"/>
                <a:gd name="T7" fmla="*/ 148048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6272A39D-FB74-4F9D-A52E-2D39C04278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29500 h 694"/>
                <a:gd name="T2" fmla="*/ 118943 w 1223"/>
                <a:gd name="T3" fmla="*/ 0 h 694"/>
                <a:gd name="T4" fmla="*/ 83826 w 1223"/>
                <a:gd name="T5" fmla="*/ 67783 h 694"/>
                <a:gd name="T6" fmla="*/ 0 w 1223"/>
                <a:gd name="T7" fmla="*/ 29500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D6AA3F17-70DB-49CB-B836-E423FCC4AC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5083 h 564"/>
                <a:gd name="T2" fmla="*/ 0 w 862"/>
                <a:gd name="T3" fmla="*/ 0 h 564"/>
                <a:gd name="T4" fmla="*/ 83603 w 862"/>
                <a:gd name="T5" fmla="*/ 38283 h 564"/>
                <a:gd name="T6" fmla="*/ 0 w 862"/>
                <a:gd name="T7" fmla="*/ 55083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C48133CE-DE4F-41D3-A0D8-7FA30014CD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4845 h 664"/>
                <a:gd name="T2" fmla="*/ 0 w 1164"/>
                <a:gd name="T3" fmla="*/ 0 h 664"/>
                <a:gd name="T4" fmla="*/ 113086 w 1164"/>
                <a:gd name="T5" fmla="*/ 36720 h 664"/>
                <a:gd name="T6" fmla="*/ 0 w 1164"/>
                <a:gd name="T7" fmla="*/ 64845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653E473C-94B6-47B5-B292-98C298CC92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99008 w 1164"/>
                <a:gd name="T1" fmla="*/ 57238 h 824"/>
                <a:gd name="T2" fmla="*/ 113086 w 1164"/>
                <a:gd name="T3" fmla="*/ 0 h 824"/>
                <a:gd name="T4" fmla="*/ 0 w 1164"/>
                <a:gd name="T5" fmla="*/ 80470 h 824"/>
                <a:gd name="T6" fmla="*/ 99008 w 1164"/>
                <a:gd name="T7" fmla="*/ 57238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56F056F3-6DA6-4903-8494-58206CD767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1988 w 1459"/>
                <a:gd name="T1" fmla="*/ 47660 h 489"/>
                <a:gd name="T2" fmla="*/ 99189 w 1459"/>
                <a:gd name="T3" fmla="*/ 0 h 489"/>
                <a:gd name="T4" fmla="*/ 0 w 1459"/>
                <a:gd name="T5" fmla="*/ 23206 h 489"/>
                <a:gd name="T6" fmla="*/ 141988 w 1459"/>
                <a:gd name="T7" fmla="*/ 47660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2CE58510-070D-42FE-BD43-2D91AEF2C7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7693 w 391"/>
                <a:gd name="T1" fmla="*/ 43756 h 449"/>
                <a:gd name="T2" fmla="*/ 0 w 391"/>
                <a:gd name="T3" fmla="*/ 43756 h 449"/>
                <a:gd name="T4" fmla="*/ 0 w 391"/>
                <a:gd name="T5" fmla="*/ 0 h 449"/>
                <a:gd name="T6" fmla="*/ 37693 w 391"/>
                <a:gd name="T7" fmla="*/ 4375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806F2406-2C03-475C-AD71-3C31E05747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3617 h 203"/>
                <a:gd name="T2" fmla="*/ 25706 w 269"/>
                <a:gd name="T3" fmla="*/ 19723 h 203"/>
                <a:gd name="T4" fmla="*/ 26173 w 269"/>
                <a:gd name="T5" fmla="*/ 0 h 203"/>
                <a:gd name="T6" fmla="*/ 0 w 269"/>
                <a:gd name="T7" fmla="*/ 13617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2D1E1C30-FD0F-41D7-BEF6-DF2D10757F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2656 w 269"/>
                <a:gd name="T1" fmla="*/ 0 h 320"/>
                <a:gd name="T2" fmla="*/ 0 w 269"/>
                <a:gd name="T3" fmla="*/ 31250 h 320"/>
                <a:gd name="T4" fmla="*/ 26173 w 269"/>
                <a:gd name="T5" fmla="*/ 17583 h 320"/>
                <a:gd name="T6" fmla="*/ 1265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EB5E929B-2C55-41DF-8668-B122583AC8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29285 w 1193"/>
                <a:gd name="T1" fmla="*/ 180283 h 1846"/>
                <a:gd name="T2" fmla="*/ 116410 w 1193"/>
                <a:gd name="T3" fmla="*/ 0 h 1846"/>
                <a:gd name="T4" fmla="*/ 0 w 1193"/>
                <a:gd name="T5" fmla="*/ 120125 h 1846"/>
                <a:gd name="T6" fmla="*/ 29285 w 1193"/>
                <a:gd name="T7" fmla="*/ 180283 h 18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8C82AA26-D32F-4718-AB82-1F40A7FB66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057 w 1193"/>
                <a:gd name="T1" fmla="*/ 5675 h 1230"/>
                <a:gd name="T2" fmla="*/ 116410 w 1193"/>
                <a:gd name="T3" fmla="*/ 0 h 1230"/>
                <a:gd name="T4" fmla="*/ 0 w 1193"/>
                <a:gd name="T5" fmla="*/ 120125 h 1230"/>
                <a:gd name="T6" fmla="*/ 17057 w 1193"/>
                <a:gd name="T7" fmla="*/ 5675 h 1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895E37B4-C0F9-47F1-BD70-9FC7EBB92A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78520 h 804"/>
                <a:gd name="T2" fmla="*/ 106250 w 1088"/>
                <a:gd name="T3" fmla="*/ 78520 h 804"/>
                <a:gd name="T4" fmla="*/ 7425 w 1088"/>
                <a:gd name="T5" fmla="*/ 0 h 804"/>
                <a:gd name="T6" fmla="*/ 0 w 1088"/>
                <a:gd name="T7" fmla="*/ 7852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F521D3BB-CBF0-4E5C-AA1D-090906A945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98833 w 1012"/>
                <a:gd name="T3" fmla="*/ 78520 h 804"/>
                <a:gd name="T4" fmla="*/ 69533 w 1012"/>
                <a:gd name="T5" fmla="*/ 18363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FDD2E217-BC97-4364-AF89-C7C45F84E1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7238 w 586"/>
                <a:gd name="T3" fmla="*/ 36925 h 1550"/>
                <a:gd name="T4" fmla="*/ 40158 w 586"/>
                <a:gd name="T5" fmla="*/ 151375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2EE85279-1037-453E-B60E-2BBF47FFF2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1300 h 1550"/>
                <a:gd name="T2" fmla="*/ 55595 w 980"/>
                <a:gd name="T3" fmla="*/ 0 h 1550"/>
                <a:gd name="T4" fmla="*/ 95708 w 980"/>
                <a:gd name="T5" fmla="*/ 151375 h 1550"/>
                <a:gd name="T6" fmla="*/ 0 w 980"/>
                <a:gd name="T7" fmla="*/ 5130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5EDFCE3B-861B-4160-81D8-813CEEF92E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5708 w 980"/>
                <a:gd name="T3" fmla="*/ 100005 h 1025"/>
                <a:gd name="T4" fmla="*/ 26175 w 980"/>
                <a:gd name="T5" fmla="*/ 81657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02E7DFB3-268F-4EC9-A8CD-548D77D468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98250 w 1274"/>
                <a:gd name="T1" fmla="*/ 0 h 837"/>
                <a:gd name="T2" fmla="*/ 0 w 1274"/>
                <a:gd name="T3" fmla="*/ 71215 h 837"/>
                <a:gd name="T4" fmla="*/ 124425 w 1274"/>
                <a:gd name="T5" fmla="*/ 81643 h 837"/>
                <a:gd name="T6" fmla="*/ 98250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1CF96D2F-989B-4E10-A50B-9CDB3A12FD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7000 w 1274"/>
                <a:gd name="T1" fmla="*/ 88860 h 911"/>
                <a:gd name="T2" fmla="*/ 124425 w 1274"/>
                <a:gd name="T3" fmla="*/ 10415 h 911"/>
                <a:gd name="T4" fmla="*/ 0 w 1274"/>
                <a:gd name="T5" fmla="*/ 0 h 911"/>
                <a:gd name="T6" fmla="*/ 117000 w 1274"/>
                <a:gd name="T7" fmla="*/ 8886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C9DF03D7-B6A3-4D83-90A3-29ED3CED5D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7000 w 1198"/>
                <a:gd name="T3" fmla="*/ 88860 h 911"/>
                <a:gd name="T4" fmla="*/ 58333 w 1198"/>
                <a:gd name="T5" fmla="*/ 88860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2FB2DEF0-F2F0-4F2D-B5A0-02921EA6E2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041 w 659"/>
                <a:gd name="T1" fmla="*/ 0 h 911"/>
                <a:gd name="T2" fmla="*/ 64255 w 659"/>
                <a:gd name="T3" fmla="*/ 88860 h 911"/>
                <a:gd name="T4" fmla="*/ 0 w 659"/>
                <a:gd name="T5" fmla="*/ 88860 h 911"/>
                <a:gd name="T6" fmla="*/ 6041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343E3708-9440-40AC-B205-95975C343D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3756 w 453"/>
                <a:gd name="T1" fmla="*/ 0 h 911"/>
                <a:gd name="T2" fmla="*/ 37751 w 453"/>
                <a:gd name="T3" fmla="*/ 88860 h 911"/>
                <a:gd name="T4" fmla="*/ 0 w 453"/>
                <a:gd name="T5" fmla="*/ 45080 h 911"/>
                <a:gd name="T6" fmla="*/ 4375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74B2AE03-3CF1-4C5B-A4DF-118D662A63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1988 w 1459"/>
                <a:gd name="T3" fmla="*/ 24473 h 981"/>
                <a:gd name="T4" fmla="*/ 44095 w 1459"/>
                <a:gd name="T5" fmla="*/ 95705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2758082E-AC6C-4F2A-8D58-6BE08285BA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0818 h 1443"/>
                <a:gd name="T2" fmla="*/ 0 w 453"/>
                <a:gd name="T3" fmla="*/ 0 h 1443"/>
                <a:gd name="T4" fmla="*/ 43756 w 453"/>
                <a:gd name="T5" fmla="*/ 95724 h 1443"/>
                <a:gd name="T6" fmla="*/ 0 w 453"/>
                <a:gd name="T7" fmla="*/ 140818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39EDE027-4598-44FF-9182-F9AB322B26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084 h 661"/>
                <a:gd name="T2" fmla="*/ 113086 w 1164"/>
                <a:gd name="T3" fmla="*/ 0 h 661"/>
                <a:gd name="T4" fmla="*/ 79673 w 1164"/>
                <a:gd name="T5" fmla="*/ 64455 h 661"/>
                <a:gd name="T6" fmla="*/ 0 w 1164"/>
                <a:gd name="T7" fmla="*/ 28084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3B278F2A-A63B-4ABC-8B45-16968CC6EA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2345 h 536"/>
                <a:gd name="T2" fmla="*/ 0 w 820"/>
                <a:gd name="T3" fmla="*/ 0 h 536"/>
                <a:gd name="T4" fmla="*/ 79491 w 820"/>
                <a:gd name="T5" fmla="*/ 36458 h 536"/>
                <a:gd name="T6" fmla="*/ 0 w 820"/>
                <a:gd name="T7" fmla="*/ 52345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FBFDCBF9-D346-4DA8-A2AF-A47A37E0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66504-BC80-4677-8EF0-6290431F9035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1E4EEC05-2BD4-4B10-996E-654F21EB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E2650A24-25CE-4B29-A6A8-1FF45399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F5723-E8A0-4390-A0DA-13717794E12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220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0F1C712-9CD2-42C4-B068-2732959845B1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FD06CF0-D9E2-416A-B50D-3EA63E725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1616751E-FD92-48D3-B1A1-F5E08F4A0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6CD80CAB-DC95-4C09-9A9F-96A57524F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C2409721-2EC2-422E-AB8C-844380713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3119A179-E096-4816-80D7-BDCCB6E4C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5F0938C-6927-49CC-922E-1B5AFA152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1DD80721-9ACE-471C-88F3-6812B0ADF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B0EC379-D38D-4A8D-AB7E-DB4DD24AD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0AE833E4-A022-4F47-9036-39EB8D985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DE338E71-74EE-4CF2-99A4-AF63D4298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3CCF0C09-078D-4C0F-A6F0-04E1C0A37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26791E7-E9CB-48DB-B87D-714714B40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E74789DD-FC54-4170-AA42-EB85F1A59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E2F97A5-A7A2-436E-9764-D4AFDA21D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77308099-4E69-4F97-960A-A3B6451F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88052AE5-5485-4EA1-A6A4-4D698BD94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BEAE550E-7129-4227-AF20-7C8B6F3AF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90F4B323-C9A9-43DB-ADC3-3ECCCEBD0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DA5134E5-5789-4DCD-8EB5-CA6269653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A307FFF8-D658-4950-AB37-5D06DF53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4EF84087-1BC3-4B05-9388-504A1563E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9E214383-F4EA-46FD-9846-948144CC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C9FCE166-2E61-448B-AD5D-5949E0048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2B421BCA-766C-46A8-BAC7-76C826EEB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D643E0E4-903D-4A00-BE0C-8F69D2B1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BEB258AD-0F76-434B-B4A1-DF386C662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F6875936-E583-4CBA-A571-7A4B3165D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6F4D6F06-49A5-4189-9644-38F9EA67A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873F89B5-096C-4798-8736-02B78B1F1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EF5B273-4B32-4077-A5FC-5C7D72D39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4C10AEEF-BC64-4738-AD9A-04869EB3B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50164C60-92AA-4A67-870B-1AB6C60F2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D2DE4EBA-FFCF-401B-931B-B28CFC0DE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A77B7422-D7A6-484B-950F-12D99A1C0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295B53BD-39B1-4CF4-A776-8F2CD477B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C650DBB7-A7FC-46E0-B126-9252107A7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5F98D14C-3272-49A2-ADDD-B79AD75BD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7E5F1184-96FA-471B-B047-F98532CB6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27AE652F-7090-46C7-BDAA-79D87D98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DCE73D28-E3E9-4AF5-8784-FEB6EB60D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22AD249F-11ED-4862-B757-AF3F97485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B4B72365-DC21-44D3-8DAA-004B17870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95">
              <a:extLst>
                <a:ext uri="{FF2B5EF4-FFF2-40B4-BE49-F238E27FC236}">
                  <a16:creationId xmlns:a16="http://schemas.microsoft.com/office/drawing/2014/main" id="{EFD4463B-0DA5-4230-B974-5CB76C9CA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998" y="4125947"/>
              <a:ext cx="57475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6" name="Oval 96">
              <a:extLst>
                <a:ext uri="{FF2B5EF4-FFF2-40B4-BE49-F238E27FC236}">
                  <a16:creationId xmlns:a16="http://schemas.microsoft.com/office/drawing/2014/main" id="{41C7D0CD-F120-48A9-B742-4EB52C5D1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148" y="3822685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BC44568F-B0C6-4DFC-A5D3-AFFD06160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113" y="2489934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8" name="Oval 98">
              <a:extLst>
                <a:ext uri="{FF2B5EF4-FFF2-40B4-BE49-F238E27FC236}">
                  <a16:creationId xmlns:a16="http://schemas.microsoft.com/office/drawing/2014/main" id="{2B7BD8F1-7459-49C2-88F0-7727AAAEC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14" y="3650306"/>
              <a:ext cx="5747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9" name="Oval 99">
              <a:extLst>
                <a:ext uri="{FF2B5EF4-FFF2-40B4-BE49-F238E27FC236}">
                  <a16:creationId xmlns:a16="http://schemas.microsoft.com/office/drawing/2014/main" id="{3E1E6938-0786-478C-985E-4B787E886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98" y="1562592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0" name="Oval 100">
              <a:extLst>
                <a:ext uri="{FF2B5EF4-FFF2-40B4-BE49-F238E27FC236}">
                  <a16:creationId xmlns:a16="http://schemas.microsoft.com/office/drawing/2014/main" id="{E7C7C7DA-4727-431A-A79F-22743450F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13" y="1950448"/>
              <a:ext cx="57477" cy="78209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" name="Oval 101">
              <a:extLst>
                <a:ext uri="{FF2B5EF4-FFF2-40B4-BE49-F238E27FC236}">
                  <a16:creationId xmlns:a16="http://schemas.microsoft.com/office/drawing/2014/main" id="{CB4BDE36-8EA1-47BB-950E-9177BFD1C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271" y="16982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2" name="Oval 102">
              <a:extLst>
                <a:ext uri="{FF2B5EF4-FFF2-40B4-BE49-F238E27FC236}">
                  <a16:creationId xmlns:a16="http://schemas.microsoft.com/office/drawing/2014/main" id="{53FBE9EC-C71F-4194-A1A0-B4631D65B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958" y="1661552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3" name="Oval 103">
              <a:extLst>
                <a:ext uri="{FF2B5EF4-FFF2-40B4-BE49-F238E27FC236}">
                  <a16:creationId xmlns:a16="http://schemas.microsoft.com/office/drawing/2014/main" id="{0E9737AB-EB35-4EB4-9D1D-005AD4BE9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120" y="22728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54" name="Group 54">
            <a:extLst>
              <a:ext uri="{FF2B5EF4-FFF2-40B4-BE49-F238E27FC236}">
                <a16:creationId xmlns:a16="http://schemas.microsoft.com/office/drawing/2014/main" id="{911B0A88-3B21-4252-B61B-6146025685F2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5DB4B102-1B2B-4DC5-AA3E-C62BCF428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8C8BAD9A-2805-49FF-AC78-A906E6D36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A5DBFA5D-BB39-4D3C-9239-8F2E59F5D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CEE0D555-399F-43B6-9BDC-26DB839D6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6CE458D-A627-4A04-84EF-9BAA3D58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06C52A17-D383-4538-80F4-6FE55F342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FEF91DB6-5C55-4E63-A6EF-71CA16D54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4960F6CF-97E3-470A-900C-4F050A121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3871490-2F4E-4EBA-BB3F-B74631AE4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7EF133A6-AC8C-4031-B4CF-4D3647BE0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0BA7C076-79CB-41F9-AC3B-D83CFC12D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4FD2BBC-C791-42EC-A7AE-AE3B53C30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198961E7-08E8-4C0B-80F5-4C4CDA28E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633B6CDE-1EDB-428C-B6FE-434DE1457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4535BC5-2D18-47F8-A477-436506B1D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7630FB2-8CAE-4F2E-9A02-52D00CD77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8E235E42-1C35-4A7D-BED6-0B234CD10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7294B79E-2C0F-4208-9B07-5F128297C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11D01D75-F77C-4808-90D1-188B1460D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9C380277-6E34-42FF-ADAE-6FD3A1F7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E6A4677E-2755-427D-A52E-0F1AFEB14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2">
              <a:extLst>
                <a:ext uri="{FF2B5EF4-FFF2-40B4-BE49-F238E27FC236}">
                  <a16:creationId xmlns:a16="http://schemas.microsoft.com/office/drawing/2014/main" id="{29866039-72B7-48F3-A276-15060B40D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id="{03D18763-3ACA-48BB-BF2F-994867525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11242426-E15C-4DEF-8AD8-F0A4E9827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8F9930DE-B6C6-408F-B09F-3B2BD2A85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>
              <a:extLst>
                <a:ext uri="{FF2B5EF4-FFF2-40B4-BE49-F238E27FC236}">
                  <a16:creationId xmlns:a16="http://schemas.microsoft.com/office/drawing/2014/main" id="{62B2BB83-DFBF-4B32-93EC-CCD0B7613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05445AF9-9110-4F34-8BD1-0FEB1C6AB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E5C94B84-ED97-4633-A1A7-3121950E1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D2E53A8B-7637-4F82-B8EA-BF4F1076B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8EBA2192-C8A8-4D91-B258-B544FB4F3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id="{63101F86-8B83-4551-B7A9-BC2D8456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6D75C077-5719-4234-BBA0-DBC6BBC26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>
              <a:extLst>
                <a:ext uri="{FF2B5EF4-FFF2-40B4-BE49-F238E27FC236}">
                  <a16:creationId xmlns:a16="http://schemas.microsoft.com/office/drawing/2014/main" id="{7D73D2AF-EE40-4C7D-A8DA-CE46EC53C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4">
              <a:extLst>
                <a:ext uri="{FF2B5EF4-FFF2-40B4-BE49-F238E27FC236}">
                  <a16:creationId xmlns:a16="http://schemas.microsoft.com/office/drawing/2014/main" id="{E9F8189F-4371-401B-B0B7-C84BC75C9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104">
              <a:extLst>
                <a:ext uri="{FF2B5EF4-FFF2-40B4-BE49-F238E27FC236}">
                  <a16:creationId xmlns:a16="http://schemas.microsoft.com/office/drawing/2014/main" id="{0D400D50-5409-4FE0-BB32-08B7B14FA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3" y="3572222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105">
              <a:extLst>
                <a:ext uri="{FF2B5EF4-FFF2-40B4-BE49-F238E27FC236}">
                  <a16:creationId xmlns:a16="http://schemas.microsoft.com/office/drawing/2014/main" id="{CC230115-064E-404E-AF9A-0D1246747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2" y="4119720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106">
              <a:extLst>
                <a:ext uri="{FF2B5EF4-FFF2-40B4-BE49-F238E27FC236}">
                  <a16:creationId xmlns:a16="http://schemas.microsoft.com/office/drawing/2014/main" id="{BC8592A9-9C2E-4CDB-BFE0-224997BA3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78" y="2618466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107">
              <a:extLst>
                <a:ext uri="{FF2B5EF4-FFF2-40B4-BE49-F238E27FC236}">
                  <a16:creationId xmlns:a16="http://schemas.microsoft.com/office/drawing/2014/main" id="{F69D0CA2-0A93-4B2F-9808-DC6CF9EBA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13" y="2397880"/>
              <a:ext cx="57074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8">
              <a:extLst>
                <a:ext uri="{FF2B5EF4-FFF2-40B4-BE49-F238E27FC236}">
                  <a16:creationId xmlns:a16="http://schemas.microsoft.com/office/drawing/2014/main" id="{CC72C774-B2B8-4144-A6F7-8EE38C982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241" y="1723427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9">
              <a:extLst>
                <a:ext uri="{FF2B5EF4-FFF2-40B4-BE49-F238E27FC236}">
                  <a16:creationId xmlns:a16="http://schemas.microsoft.com/office/drawing/2014/main" id="{380DBBDE-D9E7-4EBE-9A12-6D6A211FD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924" y="3332593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10">
              <a:extLst>
                <a:ext uri="{FF2B5EF4-FFF2-40B4-BE49-F238E27FC236}">
                  <a16:creationId xmlns:a16="http://schemas.microsoft.com/office/drawing/2014/main" id="{421E270B-949E-4818-A17A-DB481C7DE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0" y="2204273"/>
              <a:ext cx="57074" cy="793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11">
              <a:extLst>
                <a:ext uri="{FF2B5EF4-FFF2-40B4-BE49-F238E27FC236}">
                  <a16:creationId xmlns:a16="http://schemas.microsoft.com/office/drawing/2014/main" id="{39240853-2827-4CE7-B161-2383AAA2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760" y="2826356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D442B82D-5A36-463F-8ADA-7CEEFBBF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1D2B1-2569-4FB1-AF25-1B6BB937D304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942326E1-6B45-438F-9698-7BA1B973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288FFEFC-4D99-4B6B-8A98-5D8A253C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E5F54-8D4B-48CF-8574-D338195A025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2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E631DE0-C68D-451B-9A49-85E9540027D3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0093784E-11F2-4DAA-9975-69CB3C84E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E4608447-75ED-4483-AF0A-C0FCE4506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00AA6C6C-BF8D-436B-98EE-6F1772234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F9210BD6-B60E-4A89-9225-1B7BF864A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54188B31-61C6-471D-9278-6C54FF622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0DE9EF0A-F2D2-424D-956F-4B6A4563C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EA3AED28-5D71-487B-8233-2697B1BF7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9E039D78-A681-43E2-8DC7-AD6AB4A37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6D937A8C-CF26-4A0D-8AF4-C5E7AC590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1492002A-16C2-4C79-A97C-363CA8E21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B22F6B33-FF89-4C75-9A99-8B8D9E1B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D0FA4708-1795-495B-B414-1EE17E1C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A526E323-D9DD-43FB-873D-37D8C1BDC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51638C12-8ADC-44C3-B1AD-A37D81B50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D2CF682C-5109-44C1-83C6-9FE2D08C7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B46248D9-DCE6-4E34-91D3-4DB8BF9DF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9064AEEF-1D66-48FD-AECE-CFC3F61E0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14B304AF-D2C2-4671-9661-72A1F0664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B3E0AA83-F640-40E3-AF66-CA48BE4DF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3FDF43F5-9FB5-4934-B0D5-75AD35573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0D4D6A51-AF1B-4587-A08D-36D74242C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8070D39C-41CC-440C-BDFE-31CCABD81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F27D54C1-30EE-471C-B91F-66D6C7741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645E4D3A-CEAC-455C-9572-0BD74B3B7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28414082-B25E-43AE-A74C-D63C94B9C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0D84DA51-25D4-436D-B40D-AC45D2B87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490035DB-9E22-4C3C-92E0-CB6AB8F49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D744686E-25B8-4B36-AD95-34AC13A4B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D4C56E93-E302-452D-A048-6F91B037A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A8921C02-F570-44DF-BB9E-997B1E6D7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C9E2A19C-B88B-4B3A-9E9F-32E9EAE2C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50ED9EF3-7E71-4029-90B7-44A0A057C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6B98A7EC-86DE-4B1D-B923-80BFD952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2230733C-5466-43E6-81A5-BF4C6BED3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BDCCE298-43FC-47B6-A567-25E6E3855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59" y="3582105"/>
              <a:ext cx="55693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F18239D6-F3D5-4397-820E-3A826D62F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47" y="4128383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06BBF684-3B4A-4BEE-8F07-5F858BC6E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05" y="2627152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C33D2A0E-E158-4988-8E29-FD295F864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63" y="2406140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E4F8B8FA-5425-40F8-A57E-2DB8961F7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227" y="1734754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8AFDB0C8-1646-40CA-A995-542F1E421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932" y="3327727"/>
              <a:ext cx="55693" cy="750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26D46067-E481-45CC-AE1D-3CFDDF94E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554" y="2222657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326EE8E0-A86A-406E-855E-2C6016EDA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575" y="2835657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B9986C87-020A-4CEC-84CD-ABE294C2D4ED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7F26CA29-F522-4537-907F-2CB72D84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B5DB627D-96CE-41E3-863C-BA7A329A0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FD71E04B-8388-4256-8BD5-B099CF8F0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555E7731-0F21-43D2-9606-238677E21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85BED4A6-A989-4181-B820-AEFF18AFD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88798A79-D16D-4C42-A2AB-86ECB77C8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F5E7C451-34BB-428B-BF5E-87BD5F373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4DE97010-27AE-43DF-810B-3026B6167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DFA66C2E-F18D-435A-9F24-A7A533E13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541E54E9-FD81-4C09-932A-B85833C3B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5C7D7B6D-6866-4860-BD22-EC065289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849132CF-289B-4A47-9586-FA0A0AB7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4F55C31D-AC46-411B-8FF0-DFD640FA4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BDE7572C-3D11-4DF7-AC2F-1AC8BC76F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564B9486-94F6-4B0B-823D-546D9500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D3C07AAA-B434-4116-8F9E-84A563E30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2E93D963-CC5F-4855-BDA5-7E8204028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16D05E60-8744-4259-986C-49486A0BA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2F295BF1-5A30-4B16-94A7-F2922D7FC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DCF711CD-1477-401A-AE38-B65F1B017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EA8F804A-4093-40D0-9B2A-174E5EAF1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0D2A66AA-6DBF-49A0-8FB2-7C8F82BE8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F2A28141-FDF8-4519-8F2A-25379B2BD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6D607F5A-07C2-47AF-993E-BF6B6C75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0000E802-B38E-430C-94C8-6FA4D165B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36643D3A-4449-474A-B883-AF3CB338C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421F56B9-E203-4834-A0AA-6A43A2BA7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D24F38D5-7D3B-469F-BED2-2320B6A72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6DE6A30E-3144-4190-8DDB-1C70F6A83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42987753-90A8-4AAB-8905-53815DEED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90CD9ACF-B85F-4C1C-BE90-8AA09D839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7256310F-9BA9-4D00-AF20-9DFC4351A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A0BE3252-AD5F-4902-8E62-B461CFC0D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BB31B044-8A15-44DD-8DEF-10EFA68C3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30477565-861D-40CA-8487-1E72F8C28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4A6EADFA-9C83-40D1-B71D-89AB6A43E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0752E01E-1A4E-43B9-8760-ED8FABA69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9CF24CB5-709B-46D6-9FB2-CC89341F8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05B6216E-1CE4-41EA-9114-9D843C058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0C11E13B-EFA4-49A6-B30A-456DDB9F9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D095C200-4CE1-419F-BA24-A80515AD0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3E1128FA-181B-4235-8064-E5929DDE8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B23A5D46-5812-40DE-AD77-538ADFCBA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883" y="412587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418444A3-24CC-4633-B15B-F452165EB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541" y="382561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5116CA32-11EC-4CFF-BEB3-8B720BE44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787" y="249109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3445A716-BE6E-4AFE-A8AF-780E85F86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11" y="3647673"/>
              <a:ext cx="59356" cy="8340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00B5CE99-6541-4068-9FF9-B038C2A40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36" y="156805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9AB996E6-F0A9-4213-9D73-B7F1A9E6F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31" y="195729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02CDCA09-956E-4240-8D82-93D6B9E89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454" y="1695946"/>
              <a:ext cx="51934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C09985EE-7ADE-4247-9FA9-5C8BFB33F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67" y="1662583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D27502C5-28C2-414E-B70D-828BB71B3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246" y="2274235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18E93624-CB4B-4A8C-AA05-FB9695A0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4F41-0BC9-4A74-91CD-CA48DB60674B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B418B459-5F0A-476A-B0AE-8FCA9BED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AAC3CA55-9B00-4468-889D-20C5594A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57FA3-B1E6-400C-B3B1-C5AD20EE9A1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862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4DB1CFD-4912-49F6-898E-90CAF691BD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E5E9C-7123-41A2-B326-FD90A4B9C8BD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64C2B83-6462-413B-8365-4267AE5C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D09237F-9DA9-4CAC-B6C5-89EBACF332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75EDC-468C-45E5-A5C9-7D2073D8199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81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DB8A784-ED32-4670-81A1-E1162ADA23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9ABCF-6D3C-42EB-BDAF-401CE2E11667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CDFBD04-D5A0-4AF1-BB58-00FA05F4B8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00424A4-F7A7-482F-A00C-6A977CE81C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E8BDB-C4AF-4542-A21A-DAFDF32DD80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74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FD5D7EE7-43D8-4278-889B-C570A1FBD1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DE1F9-F971-42E0-87B9-D1E58CBFC470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BFF3374-86A5-4E53-B13A-A9ACF87BCB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4EB637D-2ABE-4E00-BAB2-C92CE54752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AE8F6-936E-4275-A024-97FC01BD0CB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36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FCFD59A9-C7F3-4252-965C-29CFFEE9C9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7C3B95F4-779C-491E-B022-1EC0C16DCFA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DE2DE3B2-A9BD-4285-B5CD-C6251000B0A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DA8F91F3-7F3F-47BB-8578-D804892924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39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DDEB2890-48F3-4CD8-9323-AC55BC1BE2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3" y="7073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9D70D3F6-9D76-4A71-ABAF-E7DE9B4645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8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6D90E8CF-6EB2-442D-9155-2A489CA8BD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6" y="6305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C378487E-5C0E-4608-BEE0-226CFCB644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6" y="7366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7C0A1E59-246D-4E10-B529-0D090D9D87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49" y="7712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A1E95196-03B2-4A1A-B1C5-15348736E9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84CEC956-9F13-49E5-93E5-CC406A5A7E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D1A75F95-BC4A-4880-B01D-773F6985DD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6" y="6285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B4D76C24-9943-4890-9812-03421D24DE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1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6F825F8A-4A99-4564-B4BA-C71D40AAD2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1" y="5381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A7E9A0AE-160D-4E97-9075-6DB9F01BDA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4" y="578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012576A5-0A58-4F90-A171-BBB3EAE140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3" y="517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BE7CCB23-4187-4A22-83AC-08BD0C77E5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F487AD1E-BC6D-4CAE-86C1-B3D2F08739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1" y="6628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E1A59468-2F5A-4B45-BA9B-915F3987F2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3" y="872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EB68FE1B-8DFC-4B3F-AF6F-EBDA196431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01A73DEF-E03A-43DA-A13C-599039BC3B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8473 w 191"/>
                <a:gd name="T1" fmla="*/ 107813 h 1104"/>
                <a:gd name="T2" fmla="*/ 18548 w 191"/>
                <a:gd name="T3" fmla="*/ 107813 h 1104"/>
                <a:gd name="T4" fmla="*/ 16603 w 191"/>
                <a:gd name="T5" fmla="*/ 0 h 1104"/>
                <a:gd name="T6" fmla="*/ 0 w 191"/>
                <a:gd name="T7" fmla="*/ 44925 h 1104"/>
                <a:gd name="T8" fmla="*/ 18473 w 191"/>
                <a:gd name="T9" fmla="*/ 107813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DA17598C-9139-45F4-A899-088833F14E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2970 h 1464"/>
                <a:gd name="T2" fmla="*/ 40423 w 415"/>
                <a:gd name="T3" fmla="*/ 62895 h 1464"/>
                <a:gd name="T4" fmla="*/ 21904 w 415"/>
                <a:gd name="T5" fmla="*/ 0 h 1464"/>
                <a:gd name="T6" fmla="*/ 0 w 415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5123BBDF-E5BE-4D04-B845-63373D35FF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1732 w 771"/>
                <a:gd name="T1" fmla="*/ 80083 h 820"/>
                <a:gd name="T2" fmla="*/ 75193 w 771"/>
                <a:gd name="T3" fmla="*/ 80083 h 820"/>
                <a:gd name="T4" fmla="*/ 0 w 771"/>
                <a:gd name="T5" fmla="*/ 0 h 820"/>
                <a:gd name="T6" fmla="*/ 21732 w 771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675C9823-69A6-4E3E-BF01-B0F5328324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5224 w 1147"/>
                <a:gd name="T1" fmla="*/ 155860 h 1597"/>
                <a:gd name="T2" fmla="*/ 0 w 1147"/>
                <a:gd name="T3" fmla="*/ 75813 h 1597"/>
                <a:gd name="T4" fmla="*/ 61747 w 1147"/>
                <a:gd name="T5" fmla="*/ 0 h 1597"/>
                <a:gd name="T6" fmla="*/ 111910 w 1147"/>
                <a:gd name="T7" fmla="*/ 155860 h 1597"/>
                <a:gd name="T8" fmla="*/ 75224 w 1147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2E35C09A-50F4-4F4C-8FA9-F44030B8F3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0164 w 1141"/>
                <a:gd name="T1" fmla="*/ 155860 h 1597"/>
                <a:gd name="T2" fmla="*/ 111330 w 1141"/>
                <a:gd name="T3" fmla="*/ 155860 h 1597"/>
                <a:gd name="T4" fmla="*/ 66638 w 1141"/>
                <a:gd name="T5" fmla="*/ 43420 h 1597"/>
                <a:gd name="T6" fmla="*/ 0 w 1141"/>
                <a:gd name="T7" fmla="*/ 0 h 1597"/>
                <a:gd name="T8" fmla="*/ 50164 w 1141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C266AA0B-7D5A-440D-BEAD-B0EF792513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4738 w 458"/>
                <a:gd name="T1" fmla="*/ 0 h 1490"/>
                <a:gd name="T2" fmla="*/ 0 w 458"/>
                <a:gd name="T3" fmla="*/ 33020 h 1490"/>
                <a:gd name="T4" fmla="*/ 44738 w 458"/>
                <a:gd name="T5" fmla="*/ 145520 h 1490"/>
                <a:gd name="T6" fmla="*/ 44738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62E7BC62-718A-4E8C-9131-DFBD1D45E4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1018 w 1445"/>
                <a:gd name="T1" fmla="*/ 96485 h 989"/>
                <a:gd name="T2" fmla="*/ 0 w 1445"/>
                <a:gd name="T3" fmla="*/ 0 h 989"/>
                <a:gd name="T4" fmla="*/ 141018 w 1445"/>
                <a:gd name="T5" fmla="*/ 25565 h 989"/>
                <a:gd name="T6" fmla="*/ 141018 w 1445"/>
                <a:gd name="T7" fmla="*/ 96485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438C83C2-5C0A-4385-A256-53D799BD38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1798 w 1453"/>
                <a:gd name="T1" fmla="*/ 135562 h 1727"/>
                <a:gd name="T2" fmla="*/ 97099 w 1453"/>
                <a:gd name="T3" fmla="*/ 168548 h 1727"/>
                <a:gd name="T4" fmla="*/ 0 w 1453"/>
                <a:gd name="T5" fmla="*/ 262 h 1727"/>
                <a:gd name="T6" fmla="*/ 780 w 1453"/>
                <a:gd name="T7" fmla="*/ 0 h 1727"/>
                <a:gd name="T8" fmla="*/ 141798 w 1453"/>
                <a:gd name="T9" fmla="*/ 96516 h 1727"/>
                <a:gd name="T10" fmla="*/ 141798 w 1453"/>
                <a:gd name="T11" fmla="*/ 135562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798DEB38-6E3D-47E4-9A1A-4D2C67CB92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0639 w 997"/>
                <a:gd name="T1" fmla="*/ 124925 h 1724"/>
                <a:gd name="T2" fmla="*/ 30531 w 997"/>
                <a:gd name="T3" fmla="*/ 124813 h 1724"/>
                <a:gd name="T4" fmla="*/ 0 w 997"/>
                <a:gd name="T5" fmla="*/ 125 h 1724"/>
                <a:gd name="T6" fmla="*/ 187 w 997"/>
                <a:gd name="T7" fmla="*/ 0 h 1724"/>
                <a:gd name="T8" fmla="*/ 97268 w 997"/>
                <a:gd name="T9" fmla="*/ 168363 h 1724"/>
                <a:gd name="T10" fmla="*/ 30639 w 997"/>
                <a:gd name="T11" fmla="*/ 124925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10387FB5-72EA-481E-B782-2215FFA4B2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2803 h 1277"/>
                <a:gd name="T2" fmla="*/ 33125 w 652"/>
                <a:gd name="T3" fmla="*/ 0 h 1277"/>
                <a:gd name="T4" fmla="*/ 63675 w 652"/>
                <a:gd name="T5" fmla="*/ 124610 h 1277"/>
                <a:gd name="T6" fmla="*/ 0 w 652"/>
                <a:gd name="T7" fmla="*/ 92803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2E39C09C-8C5E-4185-A1BE-A5DA9F95C8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3673 w 653"/>
                <a:gd name="T1" fmla="*/ 31958 h 1104"/>
                <a:gd name="T2" fmla="*/ 1949 w 653"/>
                <a:gd name="T3" fmla="*/ 107813 h 1104"/>
                <a:gd name="T4" fmla="*/ 0 w 653"/>
                <a:gd name="T5" fmla="*/ 0 h 1104"/>
                <a:gd name="T6" fmla="*/ 63673 w 653"/>
                <a:gd name="T7" fmla="*/ 31958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6D9F916A-08F6-4694-A5D8-35404DB53D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7083 w 994"/>
                <a:gd name="T1" fmla="*/ 79688 h 1276"/>
                <a:gd name="T2" fmla="*/ 80395 w 994"/>
                <a:gd name="T3" fmla="*/ 124613 h 1276"/>
                <a:gd name="T4" fmla="*/ 0 w 994"/>
                <a:gd name="T5" fmla="*/ 0 h 1276"/>
                <a:gd name="T6" fmla="*/ 97083 w 994"/>
                <a:gd name="T7" fmla="*/ 79688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5E71494A-EE1A-4613-805B-DF05469F3A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0083 h 820"/>
                <a:gd name="T2" fmla="*/ 40567 w 639"/>
                <a:gd name="T3" fmla="*/ 0 h 820"/>
                <a:gd name="T4" fmla="*/ 62298 w 639"/>
                <a:gd name="T5" fmla="*/ 80083 h 820"/>
                <a:gd name="T6" fmla="*/ 0 w 639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5D546B6F-4161-4AF4-B9E0-DD1DD79192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38675 w 1420"/>
                <a:gd name="T1" fmla="*/ 26958 h 276"/>
                <a:gd name="T2" fmla="*/ 0 w 1420"/>
                <a:gd name="T3" fmla="*/ 26958 h 276"/>
                <a:gd name="T4" fmla="*/ 60938 w 1420"/>
                <a:gd name="T5" fmla="*/ 0 h 276"/>
                <a:gd name="T6" fmla="*/ 138675 w 1420"/>
                <a:gd name="T7" fmla="*/ 26958 h 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B5333C50-5FDD-42DF-A9EA-36C995683A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5625 h 672"/>
                <a:gd name="T2" fmla="*/ 146673 w 1503"/>
                <a:gd name="T3" fmla="*/ 0 h 672"/>
                <a:gd name="T4" fmla="*/ 86746 w 1503"/>
                <a:gd name="T5" fmla="*/ 65625 h 672"/>
                <a:gd name="T6" fmla="*/ 0 w 1503"/>
                <a:gd name="T7" fmla="*/ 65625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31CDEFF7-3B40-4049-83F4-C31A707730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59970 w 624"/>
                <a:gd name="T1" fmla="*/ 0 h 672"/>
                <a:gd name="T2" fmla="*/ 0 w 624"/>
                <a:gd name="T3" fmla="*/ 65625 h 672"/>
                <a:gd name="T4" fmla="*/ 60938 w 624"/>
                <a:gd name="T5" fmla="*/ 38675 h 672"/>
                <a:gd name="T6" fmla="*/ 59970 w 624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0B473F67-0649-4B83-B1B6-3544B190B1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988 w 806"/>
                <a:gd name="T3" fmla="*/ 38675 h 672"/>
                <a:gd name="T4" fmla="*/ 78720 w 806"/>
                <a:gd name="T5" fmla="*/ 65625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3F48EBD8-4768-4036-8734-6446718335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3518 h 1323"/>
                <a:gd name="T2" fmla="*/ 32550 w 806"/>
                <a:gd name="T3" fmla="*/ 0 h 1323"/>
                <a:gd name="T4" fmla="*/ 78720 w 806"/>
                <a:gd name="T5" fmla="*/ 129098 h 1323"/>
                <a:gd name="T6" fmla="*/ 0 w 806"/>
                <a:gd name="T7" fmla="*/ 63518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8164C952-D13C-4D6C-8C63-5EF4FF9F56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6220 w 698"/>
                <a:gd name="T1" fmla="*/ 142970 h 1464"/>
                <a:gd name="T2" fmla="*/ 0 w 698"/>
                <a:gd name="T3" fmla="*/ 13800 h 1464"/>
                <a:gd name="T4" fmla="*/ 68175 w 698"/>
                <a:gd name="T5" fmla="*/ 0 h 1464"/>
                <a:gd name="T6" fmla="*/ 46220 w 698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4037D0E1-CB36-47A2-9314-02E879A85F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182 w 823"/>
                <a:gd name="T3" fmla="*/ 138285 h 1417"/>
                <a:gd name="T4" fmla="*/ 80268 w 823"/>
                <a:gd name="T5" fmla="*/ 124540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5AE4FC95-27A5-457B-B040-A8D272B2B7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063 w 318"/>
                <a:gd name="T3" fmla="*/ 11645 h 374"/>
                <a:gd name="T4" fmla="*/ 25595 w 318"/>
                <a:gd name="T5" fmla="*/ 36533 h 374"/>
                <a:gd name="T6" fmla="*/ 0 w 318"/>
                <a:gd name="T7" fmla="*/ 0 h 3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64972900-F2F0-4BCD-B7EB-C7AE03C250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813 w 262"/>
                <a:gd name="T1" fmla="*/ 48048 h 493"/>
                <a:gd name="T2" fmla="*/ 0 w 262"/>
                <a:gd name="T3" fmla="*/ 0 h 493"/>
                <a:gd name="T4" fmla="*/ 25595 w 262"/>
                <a:gd name="T5" fmla="*/ 36470 h 493"/>
                <a:gd name="T6" fmla="*/ 4813 w 262"/>
                <a:gd name="T7" fmla="*/ 48048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0EC9C361-11B5-49FB-AE5E-D6A3F4C950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355 h 119"/>
                <a:gd name="T2" fmla="*/ 16333 w 206"/>
                <a:gd name="T3" fmla="*/ 11518 h 119"/>
                <a:gd name="T4" fmla="*/ 20125 w 206"/>
                <a:gd name="T5" fmla="*/ 0 h 119"/>
                <a:gd name="T6" fmla="*/ 0 w 206"/>
                <a:gd name="T7" fmla="*/ 4355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BCB40FA0-7DD2-413E-AD25-BC908D47EB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688 w 206"/>
                <a:gd name="T1" fmla="*/ 0 h 162"/>
                <a:gd name="T2" fmla="*/ 0 w 206"/>
                <a:gd name="T3" fmla="*/ 15833 h 162"/>
                <a:gd name="T4" fmla="*/ 20125 w 206"/>
                <a:gd name="T5" fmla="*/ 11458 h 162"/>
                <a:gd name="T6" fmla="*/ 9688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6FB7B295-AC90-4FA8-9A01-F7DFEAE1E7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7768 w 183"/>
                <a:gd name="T1" fmla="*/ 98833 h 1012"/>
                <a:gd name="T2" fmla="*/ 17768 w 183"/>
                <a:gd name="T3" fmla="*/ 98750 h 1012"/>
                <a:gd name="T4" fmla="*/ 15948 w 183"/>
                <a:gd name="T5" fmla="*/ 0 h 1012"/>
                <a:gd name="T6" fmla="*/ 0 w 183"/>
                <a:gd name="T7" fmla="*/ 41145 h 1012"/>
                <a:gd name="T8" fmla="*/ 17768 w 183"/>
                <a:gd name="T9" fmla="*/ 98833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004DAFDC-5123-44DC-B290-52F06F1935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1048 h 1343"/>
                <a:gd name="T2" fmla="*/ 38861 w 399"/>
                <a:gd name="T3" fmla="*/ 57664 h 1343"/>
                <a:gd name="T4" fmla="*/ 21047 w 399"/>
                <a:gd name="T5" fmla="*/ 0 h 1343"/>
                <a:gd name="T6" fmla="*/ 0 w 399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38660ED9-A502-4074-A19C-9A7816D2F9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095 w 744"/>
                <a:gd name="T1" fmla="*/ 73443 h 753"/>
                <a:gd name="T2" fmla="*/ 72658 w 744"/>
                <a:gd name="T3" fmla="*/ 73443 h 753"/>
                <a:gd name="T4" fmla="*/ 0 w 744"/>
                <a:gd name="T5" fmla="*/ 0 h 753"/>
                <a:gd name="T6" fmla="*/ 21095 w 744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2B4CA702-BB5F-4762-8957-537203A6E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2658 w 1106"/>
                <a:gd name="T1" fmla="*/ 142973 h 1465"/>
                <a:gd name="T2" fmla="*/ 0 w 1106"/>
                <a:gd name="T3" fmla="*/ 69488 h 1465"/>
                <a:gd name="T4" fmla="*/ 59688 w 1106"/>
                <a:gd name="T5" fmla="*/ 0 h 1465"/>
                <a:gd name="T6" fmla="*/ 108020 w 1106"/>
                <a:gd name="T7" fmla="*/ 142973 h 1465"/>
                <a:gd name="T8" fmla="*/ 72658 w 1106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B26BD04C-3E79-4141-A974-EC240F403F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8289 w 1099"/>
                <a:gd name="T1" fmla="*/ 142973 h 1465"/>
                <a:gd name="T2" fmla="*/ 107223 w 1099"/>
                <a:gd name="T3" fmla="*/ 142973 h 1465"/>
                <a:gd name="T4" fmla="*/ 64213 w 1099"/>
                <a:gd name="T5" fmla="*/ 39827 h 1465"/>
                <a:gd name="T6" fmla="*/ 0 w 1099"/>
                <a:gd name="T7" fmla="*/ 0 h 1465"/>
                <a:gd name="T8" fmla="*/ 48289 w 1099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05DC89C8-4EF5-416F-89BF-5547D7A70D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2973 w 441"/>
                <a:gd name="T1" fmla="*/ 0 h 1367"/>
                <a:gd name="T2" fmla="*/ 0 w 441"/>
                <a:gd name="T3" fmla="*/ 30253 h 1367"/>
                <a:gd name="T4" fmla="*/ 42973 w 441"/>
                <a:gd name="T5" fmla="*/ 133393 h 1367"/>
                <a:gd name="T6" fmla="*/ 42973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A323D53F-590F-406D-AAB3-B5737AA8C2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5938 w 1392"/>
                <a:gd name="T1" fmla="*/ 88473 h 907"/>
                <a:gd name="T2" fmla="*/ 0 w 1392"/>
                <a:gd name="T3" fmla="*/ 0 h 907"/>
                <a:gd name="T4" fmla="*/ 135938 w 1392"/>
                <a:gd name="T5" fmla="*/ 23295 h 907"/>
                <a:gd name="T6" fmla="*/ 135938 w 1392"/>
                <a:gd name="T7" fmla="*/ 88473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49E9B2D4-2B00-4D63-870E-E180CB5E23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36723 w 1401"/>
                <a:gd name="T1" fmla="*/ 124232 h 1583"/>
                <a:gd name="T2" fmla="*/ 93692 w 1401"/>
                <a:gd name="T3" fmla="*/ 154485 h 1583"/>
                <a:gd name="T4" fmla="*/ 0 w 1401"/>
                <a:gd name="T5" fmla="*/ 187 h 1583"/>
                <a:gd name="T6" fmla="*/ 855 w 1401"/>
                <a:gd name="T7" fmla="*/ 0 h 1583"/>
                <a:gd name="T8" fmla="*/ 136723 w 1401"/>
                <a:gd name="T9" fmla="*/ 88516 h 1583"/>
                <a:gd name="T10" fmla="*/ 136723 w 1401"/>
                <a:gd name="T11" fmla="*/ 124232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0D101401-5E25-4E50-9823-D42A517A1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29500 w 960"/>
                <a:gd name="T1" fmla="*/ 114471 h 1581"/>
                <a:gd name="T2" fmla="*/ 29425 w 960"/>
                <a:gd name="T3" fmla="*/ 114396 h 1581"/>
                <a:gd name="T4" fmla="*/ 0 w 960"/>
                <a:gd name="T5" fmla="*/ 0 h 1581"/>
                <a:gd name="T6" fmla="*/ 93750 w 960"/>
                <a:gd name="T7" fmla="*/ 154298 h 1581"/>
                <a:gd name="T8" fmla="*/ 29500 w 960"/>
                <a:gd name="T9" fmla="*/ 114471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F112CA84-9535-4F21-B4D1-F79975148D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5363 h 1172"/>
                <a:gd name="T2" fmla="*/ 31985 w 629"/>
                <a:gd name="T3" fmla="*/ 0 h 1172"/>
                <a:gd name="T4" fmla="*/ 61330 w 629"/>
                <a:gd name="T5" fmla="*/ 114458 h 1172"/>
                <a:gd name="T6" fmla="*/ 0 w 629"/>
                <a:gd name="T7" fmla="*/ 85363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B559D3F2-D490-441D-A139-65FE9C12A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1533 w 630"/>
                <a:gd name="T1" fmla="*/ 29157 h 1011"/>
                <a:gd name="T2" fmla="*/ 1875 w 630"/>
                <a:gd name="T3" fmla="*/ 98630 h 1011"/>
                <a:gd name="T4" fmla="*/ 0 w 630"/>
                <a:gd name="T5" fmla="*/ 0 h 1011"/>
                <a:gd name="T6" fmla="*/ 61533 w 630"/>
                <a:gd name="T7" fmla="*/ 29157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17D65ACC-F1FF-4B17-8BE2-E868E54B3B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3360 w 957"/>
                <a:gd name="T1" fmla="*/ 73175 h 1170"/>
                <a:gd name="T2" fmla="*/ 77356 w 957"/>
                <a:gd name="T3" fmla="*/ 114270 h 1170"/>
                <a:gd name="T4" fmla="*/ 0 w 957"/>
                <a:gd name="T5" fmla="*/ 0 h 1170"/>
                <a:gd name="T6" fmla="*/ 93360 w 957"/>
                <a:gd name="T7" fmla="*/ 73175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886A77CE-2FE4-4B34-AB1C-29030C172B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3443 h 753"/>
                <a:gd name="T2" fmla="*/ 38900 w 615"/>
                <a:gd name="T3" fmla="*/ 0 h 753"/>
                <a:gd name="T4" fmla="*/ 59955 w 615"/>
                <a:gd name="T5" fmla="*/ 73443 h 753"/>
                <a:gd name="T6" fmla="*/ 0 w 615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8B5D7000-69DD-40B6-ADF9-7AC888E434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3598 w 1369"/>
                <a:gd name="T1" fmla="*/ 24813 h 254"/>
                <a:gd name="T2" fmla="*/ 0 w 1369"/>
                <a:gd name="T3" fmla="*/ 24813 h 254"/>
                <a:gd name="T4" fmla="*/ 58634 w 1369"/>
                <a:gd name="T5" fmla="*/ 0 h 254"/>
                <a:gd name="T6" fmla="*/ 133598 w 1369"/>
                <a:gd name="T7" fmla="*/ 24813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81238807-8A33-42F8-A713-348323BE60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0158 h 616"/>
                <a:gd name="T2" fmla="*/ 141410 w 1449"/>
                <a:gd name="T3" fmla="*/ 0 h 616"/>
                <a:gd name="T4" fmla="*/ 83621 w 1449"/>
                <a:gd name="T5" fmla="*/ 60158 h 616"/>
                <a:gd name="T6" fmla="*/ 0 w 1449"/>
                <a:gd name="T7" fmla="*/ 60158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F6D3BDC9-E4EE-4721-B5BE-9524782F61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7736 w 601"/>
                <a:gd name="T1" fmla="*/ 0 h 616"/>
                <a:gd name="T2" fmla="*/ 0 w 601"/>
                <a:gd name="T3" fmla="*/ 60158 h 616"/>
                <a:gd name="T4" fmla="*/ 58598 w 601"/>
                <a:gd name="T5" fmla="*/ 35363 h 616"/>
                <a:gd name="T6" fmla="*/ 57736 w 601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9624C4C1-431B-47C1-BAF2-BFD95BCD6D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855 w 777"/>
                <a:gd name="T3" fmla="*/ 35363 h 616"/>
                <a:gd name="T4" fmla="*/ 75785 w 777"/>
                <a:gd name="T5" fmla="*/ 60158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81B0D64B-D7E9-4B9A-A9CA-D60BB6EA0F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8408 h 1214"/>
                <a:gd name="T2" fmla="*/ 31209 w 777"/>
                <a:gd name="T3" fmla="*/ 0 h 1214"/>
                <a:gd name="T4" fmla="*/ 75785 w 777"/>
                <a:gd name="T5" fmla="*/ 118563 h 1214"/>
                <a:gd name="T6" fmla="*/ 0 w 777"/>
                <a:gd name="T7" fmla="*/ 58408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61070EF1-A37B-4F48-8790-7B70DE7E10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4554 w 673"/>
                <a:gd name="T1" fmla="*/ 131048 h 1343"/>
                <a:gd name="T2" fmla="*/ 0 w 673"/>
                <a:gd name="T3" fmla="*/ 12571 h 1343"/>
                <a:gd name="T4" fmla="*/ 65630 w 673"/>
                <a:gd name="T5" fmla="*/ 0 h 1343"/>
                <a:gd name="T6" fmla="*/ 44554 w 673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CD205029-52C5-4E77-8563-7BA127A6E1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1712 w 793"/>
                <a:gd name="T3" fmla="*/ 126755 h 1299"/>
                <a:gd name="T4" fmla="*/ 77348 w 793"/>
                <a:gd name="T5" fmla="*/ 114182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17EE7D2C-ADFB-47DF-80BC-1BFA0DBDC0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29895 w 306"/>
                <a:gd name="T3" fmla="*/ 10550 h 342"/>
                <a:gd name="T4" fmla="*/ 24613 w 306"/>
                <a:gd name="T5" fmla="*/ 33408 h 342"/>
                <a:gd name="T6" fmla="*/ 0 w 306"/>
                <a:gd name="T7" fmla="*/ 0 h 3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CE1F0E3F-EA52-4E8B-9413-0AC9C5888B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613 w 252"/>
                <a:gd name="T1" fmla="*/ 44145 h 452"/>
                <a:gd name="T2" fmla="*/ 0 w 252"/>
                <a:gd name="T3" fmla="*/ 0 h 452"/>
                <a:gd name="T4" fmla="*/ 24613 w 252"/>
                <a:gd name="T5" fmla="*/ 33408 h 452"/>
                <a:gd name="T6" fmla="*/ 4613 w 252"/>
                <a:gd name="T7" fmla="*/ 44145 h 4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C73B9B64-96B7-476A-82CE-70A10645A7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8175 h 698"/>
                <a:gd name="T2" fmla="*/ 0 w 1223"/>
                <a:gd name="T3" fmla="*/ 0 h 698"/>
                <a:gd name="T4" fmla="*/ 118943 w 1223"/>
                <a:gd name="T5" fmla="*/ 38675 h 698"/>
                <a:gd name="T6" fmla="*/ 0 w 1223"/>
                <a:gd name="T7" fmla="*/ 68175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F28DD3C0-9E22-441D-A7EC-12A9C40D5D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4147 w 1223"/>
                <a:gd name="T1" fmla="*/ 60083 h 866"/>
                <a:gd name="T2" fmla="*/ 118943 w 1223"/>
                <a:gd name="T3" fmla="*/ 0 h 866"/>
                <a:gd name="T4" fmla="*/ 0 w 1223"/>
                <a:gd name="T5" fmla="*/ 84583 h 866"/>
                <a:gd name="T6" fmla="*/ 104147 w 1223"/>
                <a:gd name="T7" fmla="*/ 60083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B4A02366-5C62-4D4D-8955-94CA203830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49228 w 1534"/>
                <a:gd name="T1" fmla="*/ 50193 h 515"/>
                <a:gd name="T2" fmla="*/ 104161 w 1534"/>
                <a:gd name="T3" fmla="*/ 0 h 515"/>
                <a:gd name="T4" fmla="*/ 0 w 1534"/>
                <a:gd name="T5" fmla="*/ 24455 h 515"/>
                <a:gd name="T6" fmla="*/ 149228 w 1534"/>
                <a:gd name="T7" fmla="*/ 50193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A134470C-8817-4F6A-ACC1-D3B414500E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39643 w 411"/>
                <a:gd name="T1" fmla="*/ 46095 h 472"/>
                <a:gd name="T2" fmla="*/ 0 w 411"/>
                <a:gd name="T3" fmla="*/ 46095 h 472"/>
                <a:gd name="T4" fmla="*/ 0 w 411"/>
                <a:gd name="T5" fmla="*/ 0 h 472"/>
                <a:gd name="T6" fmla="*/ 39643 w 411"/>
                <a:gd name="T7" fmla="*/ 46095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5585D5E9-E52D-44B2-BE67-48D5485E94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212 h 213"/>
                <a:gd name="T2" fmla="*/ 27068 w 283"/>
                <a:gd name="T3" fmla="*/ 20706 h 213"/>
                <a:gd name="T4" fmla="*/ 27536 w 283"/>
                <a:gd name="T5" fmla="*/ 0 h 213"/>
                <a:gd name="T6" fmla="*/ 0 w 283"/>
                <a:gd name="T7" fmla="*/ 14212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55F4FE8B-4679-491D-8C61-432C3E154D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238 w 283"/>
                <a:gd name="T1" fmla="*/ 0 h 336"/>
                <a:gd name="T2" fmla="*/ 0 w 283"/>
                <a:gd name="T3" fmla="*/ 32813 h 336"/>
                <a:gd name="T4" fmla="*/ 27536 w 283"/>
                <a:gd name="T5" fmla="*/ 18563 h 336"/>
                <a:gd name="T6" fmla="*/ 13238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65527E9C-83B9-43F5-949E-D96DC77978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0863 w 1254"/>
                <a:gd name="T1" fmla="*/ 189458 h 1940"/>
                <a:gd name="T2" fmla="*/ 122470 w 1254"/>
                <a:gd name="T3" fmla="*/ 0 h 1940"/>
                <a:gd name="T4" fmla="*/ 0 w 1254"/>
                <a:gd name="T5" fmla="*/ 126300 h 1940"/>
                <a:gd name="T6" fmla="*/ 30863 w 1254"/>
                <a:gd name="T7" fmla="*/ 189458 h 19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BE7E3194-3B00-4758-B27B-ED9C8B346B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095 w 1254"/>
                <a:gd name="T1" fmla="*/ 5937 h 1293"/>
                <a:gd name="T2" fmla="*/ 122470 w 1254"/>
                <a:gd name="T3" fmla="*/ 0 h 1293"/>
                <a:gd name="T4" fmla="*/ 0 w 1254"/>
                <a:gd name="T5" fmla="*/ 126173 h 1293"/>
                <a:gd name="T6" fmla="*/ 18095 w 1254"/>
                <a:gd name="T7" fmla="*/ 5937 h 12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23EF9985-56A6-475E-8F56-99256F5FBC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2423 h 845"/>
                <a:gd name="T2" fmla="*/ 111518 w 1143"/>
                <a:gd name="T3" fmla="*/ 82423 h 845"/>
                <a:gd name="T4" fmla="*/ 7809 w 1143"/>
                <a:gd name="T5" fmla="*/ 0 h 845"/>
                <a:gd name="T6" fmla="*/ 0 w 1143"/>
                <a:gd name="T7" fmla="*/ 82423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B60CC142-351F-428E-87F4-065A38B287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3705 w 1063"/>
                <a:gd name="T3" fmla="*/ 82423 h 845"/>
                <a:gd name="T4" fmla="*/ 72879 w 1063"/>
                <a:gd name="T5" fmla="*/ 19315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3B3FB14F-0398-446A-BA07-82F2369A92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0158 w 616"/>
                <a:gd name="T3" fmla="*/ 38875 h 1630"/>
                <a:gd name="T4" fmla="*/ 42113 w 616"/>
                <a:gd name="T5" fmla="*/ 159188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D21EC287-A66C-4483-9641-9646A1ADA9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3908 h 1630"/>
                <a:gd name="T2" fmla="*/ 58359 w 1029"/>
                <a:gd name="T3" fmla="*/ 0 h 1630"/>
                <a:gd name="T4" fmla="*/ 100393 w 1029"/>
                <a:gd name="T5" fmla="*/ 159188 h 1630"/>
                <a:gd name="T6" fmla="*/ 0 w 1029"/>
                <a:gd name="T7" fmla="*/ 53908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211C394D-30E3-4287-85A5-8826790F1D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0393 w 1029"/>
                <a:gd name="T3" fmla="*/ 105283 h 1078"/>
                <a:gd name="T4" fmla="*/ 27515 w 1029"/>
                <a:gd name="T5" fmla="*/ 85938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ECF32A39-50A0-440E-90C5-4BB1300E2A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3333 w 1340"/>
                <a:gd name="T1" fmla="*/ 0 h 880"/>
                <a:gd name="T2" fmla="*/ 0 w 1340"/>
                <a:gd name="T3" fmla="*/ 74925 h 880"/>
                <a:gd name="T4" fmla="*/ 130863 w 1340"/>
                <a:gd name="T5" fmla="*/ 85938 h 880"/>
                <a:gd name="T6" fmla="*/ 103333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9743742C-CDCB-425A-9985-671394B811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3050 w 1340"/>
                <a:gd name="T1" fmla="*/ 93563 h 958"/>
                <a:gd name="T2" fmla="*/ 130863 w 1340"/>
                <a:gd name="T3" fmla="*/ 11063 h 958"/>
                <a:gd name="T4" fmla="*/ 0 w 1340"/>
                <a:gd name="T5" fmla="*/ 0 h 958"/>
                <a:gd name="T6" fmla="*/ 123050 w 1340"/>
                <a:gd name="T7" fmla="*/ 93563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8AC7D225-1BB1-4819-A015-051FFD32A1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3050 w 1260"/>
                <a:gd name="T3" fmla="*/ 93563 h 958"/>
                <a:gd name="T4" fmla="*/ 61250 w 1260"/>
                <a:gd name="T5" fmla="*/ 93563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B142A71F-1BFC-4860-8EE4-768A314F0F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375 w 692"/>
                <a:gd name="T1" fmla="*/ 0 h 958"/>
                <a:gd name="T2" fmla="*/ 67583 w 692"/>
                <a:gd name="T3" fmla="*/ 93563 h 958"/>
                <a:gd name="T4" fmla="*/ 0 w 692"/>
                <a:gd name="T5" fmla="*/ 93563 h 958"/>
                <a:gd name="T6" fmla="*/ 6375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EBBA68E0-1C51-4E91-9D05-A7A3DFCA32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5899 w 476"/>
                <a:gd name="T1" fmla="*/ 0 h 958"/>
                <a:gd name="T2" fmla="*/ 39637 w 476"/>
                <a:gd name="T3" fmla="*/ 93563 h 958"/>
                <a:gd name="T4" fmla="*/ 0 w 476"/>
                <a:gd name="T5" fmla="*/ 47470 h 958"/>
                <a:gd name="T6" fmla="*/ 45899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FC48C575-A3A4-4114-A0EB-8E9C9EB80C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49228 w 1534"/>
                <a:gd name="T3" fmla="*/ 25765 h 1031"/>
                <a:gd name="T4" fmla="*/ 46296 w 1534"/>
                <a:gd name="T5" fmla="*/ 100580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02BCB8B7-BAB2-4294-9F1B-51E97334C5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48048 h 1517"/>
                <a:gd name="T2" fmla="*/ 0 w 476"/>
                <a:gd name="T3" fmla="*/ 0 h 1517"/>
                <a:gd name="T4" fmla="*/ 45899 w 476"/>
                <a:gd name="T5" fmla="*/ 100617 h 1517"/>
                <a:gd name="T6" fmla="*/ 0 w 476"/>
                <a:gd name="T7" fmla="*/ 148048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C0F25F19-F45A-48DC-A375-CA5B9C701A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29500 h 694"/>
                <a:gd name="T2" fmla="*/ 118943 w 1223"/>
                <a:gd name="T3" fmla="*/ 0 h 694"/>
                <a:gd name="T4" fmla="*/ 83826 w 1223"/>
                <a:gd name="T5" fmla="*/ 67783 h 694"/>
                <a:gd name="T6" fmla="*/ 0 w 1223"/>
                <a:gd name="T7" fmla="*/ 29500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59FD0AFF-5A20-4F73-8F73-0E484824D9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5083 h 564"/>
                <a:gd name="T2" fmla="*/ 0 w 862"/>
                <a:gd name="T3" fmla="*/ 0 h 564"/>
                <a:gd name="T4" fmla="*/ 83603 w 862"/>
                <a:gd name="T5" fmla="*/ 38283 h 564"/>
                <a:gd name="T6" fmla="*/ 0 w 862"/>
                <a:gd name="T7" fmla="*/ 55083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9B007093-7254-4852-8E30-254A000F15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4845 h 664"/>
                <a:gd name="T2" fmla="*/ 0 w 1164"/>
                <a:gd name="T3" fmla="*/ 0 h 664"/>
                <a:gd name="T4" fmla="*/ 113086 w 1164"/>
                <a:gd name="T5" fmla="*/ 36720 h 664"/>
                <a:gd name="T6" fmla="*/ 0 w 1164"/>
                <a:gd name="T7" fmla="*/ 64845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C097E0A5-B61D-4AF8-81E2-738BD7D94C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99008 w 1164"/>
                <a:gd name="T1" fmla="*/ 57238 h 824"/>
                <a:gd name="T2" fmla="*/ 113086 w 1164"/>
                <a:gd name="T3" fmla="*/ 0 h 824"/>
                <a:gd name="T4" fmla="*/ 0 w 1164"/>
                <a:gd name="T5" fmla="*/ 80470 h 824"/>
                <a:gd name="T6" fmla="*/ 99008 w 1164"/>
                <a:gd name="T7" fmla="*/ 57238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B6F3F7E6-4EBB-494D-AA08-6BBDC460B6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1988 w 1459"/>
                <a:gd name="T1" fmla="*/ 47660 h 489"/>
                <a:gd name="T2" fmla="*/ 99189 w 1459"/>
                <a:gd name="T3" fmla="*/ 0 h 489"/>
                <a:gd name="T4" fmla="*/ 0 w 1459"/>
                <a:gd name="T5" fmla="*/ 23206 h 489"/>
                <a:gd name="T6" fmla="*/ 141988 w 1459"/>
                <a:gd name="T7" fmla="*/ 47660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A0B29E45-66F1-498C-83CE-A5DF61420A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7693 w 391"/>
                <a:gd name="T1" fmla="*/ 43756 h 449"/>
                <a:gd name="T2" fmla="*/ 0 w 391"/>
                <a:gd name="T3" fmla="*/ 43756 h 449"/>
                <a:gd name="T4" fmla="*/ 0 w 391"/>
                <a:gd name="T5" fmla="*/ 0 h 449"/>
                <a:gd name="T6" fmla="*/ 37693 w 391"/>
                <a:gd name="T7" fmla="*/ 4375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4019923A-36AD-41F1-86CE-C795F5FF8E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3617 h 203"/>
                <a:gd name="T2" fmla="*/ 25706 w 269"/>
                <a:gd name="T3" fmla="*/ 19723 h 203"/>
                <a:gd name="T4" fmla="*/ 26173 w 269"/>
                <a:gd name="T5" fmla="*/ 0 h 203"/>
                <a:gd name="T6" fmla="*/ 0 w 269"/>
                <a:gd name="T7" fmla="*/ 13617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7921D447-2539-4FAE-A6C5-F60A9051E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2656 w 269"/>
                <a:gd name="T1" fmla="*/ 0 h 320"/>
                <a:gd name="T2" fmla="*/ 0 w 269"/>
                <a:gd name="T3" fmla="*/ 31250 h 320"/>
                <a:gd name="T4" fmla="*/ 26173 w 269"/>
                <a:gd name="T5" fmla="*/ 17583 h 320"/>
                <a:gd name="T6" fmla="*/ 1265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A310C642-9E6E-4241-BB8E-10E38335E0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29285 w 1193"/>
                <a:gd name="T1" fmla="*/ 180283 h 1846"/>
                <a:gd name="T2" fmla="*/ 116410 w 1193"/>
                <a:gd name="T3" fmla="*/ 0 h 1846"/>
                <a:gd name="T4" fmla="*/ 0 w 1193"/>
                <a:gd name="T5" fmla="*/ 120125 h 1846"/>
                <a:gd name="T6" fmla="*/ 29285 w 1193"/>
                <a:gd name="T7" fmla="*/ 180283 h 18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3E0E2D91-AC00-443A-B50D-E6EA93F18C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057 w 1193"/>
                <a:gd name="T1" fmla="*/ 5675 h 1230"/>
                <a:gd name="T2" fmla="*/ 116410 w 1193"/>
                <a:gd name="T3" fmla="*/ 0 h 1230"/>
                <a:gd name="T4" fmla="*/ 0 w 1193"/>
                <a:gd name="T5" fmla="*/ 120125 h 1230"/>
                <a:gd name="T6" fmla="*/ 17057 w 1193"/>
                <a:gd name="T7" fmla="*/ 5675 h 1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6502723B-630E-4B27-AD35-C1F21246CD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78520 h 804"/>
                <a:gd name="T2" fmla="*/ 106250 w 1088"/>
                <a:gd name="T3" fmla="*/ 78520 h 804"/>
                <a:gd name="T4" fmla="*/ 7425 w 1088"/>
                <a:gd name="T5" fmla="*/ 0 h 804"/>
                <a:gd name="T6" fmla="*/ 0 w 1088"/>
                <a:gd name="T7" fmla="*/ 7852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199D869F-C7A9-43A9-867B-2174AFF5F6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98833 w 1012"/>
                <a:gd name="T3" fmla="*/ 78520 h 804"/>
                <a:gd name="T4" fmla="*/ 69533 w 1012"/>
                <a:gd name="T5" fmla="*/ 18363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25FCF1BB-6F8E-45EC-9C73-86C37D4A50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7238 w 586"/>
                <a:gd name="T3" fmla="*/ 36925 h 1550"/>
                <a:gd name="T4" fmla="*/ 40158 w 586"/>
                <a:gd name="T5" fmla="*/ 151375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1432B498-BC34-45F9-99F4-86AAF9B894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1300 h 1550"/>
                <a:gd name="T2" fmla="*/ 55595 w 980"/>
                <a:gd name="T3" fmla="*/ 0 h 1550"/>
                <a:gd name="T4" fmla="*/ 95708 w 980"/>
                <a:gd name="T5" fmla="*/ 151375 h 1550"/>
                <a:gd name="T6" fmla="*/ 0 w 980"/>
                <a:gd name="T7" fmla="*/ 5130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C1FC7864-3FD7-4E5B-8116-DFB8F1CCA0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5708 w 980"/>
                <a:gd name="T3" fmla="*/ 100005 h 1025"/>
                <a:gd name="T4" fmla="*/ 26175 w 980"/>
                <a:gd name="T5" fmla="*/ 81657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76806EF3-B57E-43D6-98F7-E9E93A952E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98250 w 1274"/>
                <a:gd name="T1" fmla="*/ 0 h 837"/>
                <a:gd name="T2" fmla="*/ 0 w 1274"/>
                <a:gd name="T3" fmla="*/ 71215 h 837"/>
                <a:gd name="T4" fmla="*/ 124425 w 1274"/>
                <a:gd name="T5" fmla="*/ 81643 h 837"/>
                <a:gd name="T6" fmla="*/ 98250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2166C080-7E93-450D-B668-49417E5715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7000 w 1274"/>
                <a:gd name="T1" fmla="*/ 88860 h 911"/>
                <a:gd name="T2" fmla="*/ 124425 w 1274"/>
                <a:gd name="T3" fmla="*/ 10415 h 911"/>
                <a:gd name="T4" fmla="*/ 0 w 1274"/>
                <a:gd name="T5" fmla="*/ 0 h 911"/>
                <a:gd name="T6" fmla="*/ 117000 w 1274"/>
                <a:gd name="T7" fmla="*/ 8886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36FDF11E-B35D-48F9-B373-BF7BDA4229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7000 w 1198"/>
                <a:gd name="T3" fmla="*/ 88860 h 911"/>
                <a:gd name="T4" fmla="*/ 58333 w 1198"/>
                <a:gd name="T5" fmla="*/ 88860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CA49AC96-6467-48B9-B7D5-4DB1F2B63D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041 w 659"/>
                <a:gd name="T1" fmla="*/ 0 h 911"/>
                <a:gd name="T2" fmla="*/ 64255 w 659"/>
                <a:gd name="T3" fmla="*/ 88860 h 911"/>
                <a:gd name="T4" fmla="*/ 0 w 659"/>
                <a:gd name="T5" fmla="*/ 88860 h 911"/>
                <a:gd name="T6" fmla="*/ 6041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4611DE12-65C0-4967-9E60-76DF4A6C62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3756 w 453"/>
                <a:gd name="T1" fmla="*/ 0 h 911"/>
                <a:gd name="T2" fmla="*/ 37751 w 453"/>
                <a:gd name="T3" fmla="*/ 88860 h 911"/>
                <a:gd name="T4" fmla="*/ 0 w 453"/>
                <a:gd name="T5" fmla="*/ 45080 h 911"/>
                <a:gd name="T6" fmla="*/ 4375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DB35A20C-3984-448C-AB5A-D4C9F2E12D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1988 w 1459"/>
                <a:gd name="T3" fmla="*/ 24473 h 981"/>
                <a:gd name="T4" fmla="*/ 44095 w 1459"/>
                <a:gd name="T5" fmla="*/ 95705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20301FE9-C790-4004-8E74-CC68F02C03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0818 h 1443"/>
                <a:gd name="T2" fmla="*/ 0 w 453"/>
                <a:gd name="T3" fmla="*/ 0 h 1443"/>
                <a:gd name="T4" fmla="*/ 43756 w 453"/>
                <a:gd name="T5" fmla="*/ 95724 h 1443"/>
                <a:gd name="T6" fmla="*/ 0 w 453"/>
                <a:gd name="T7" fmla="*/ 140818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1B626F7C-3058-4E16-AF8E-E76C0FADCB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084 h 661"/>
                <a:gd name="T2" fmla="*/ 113086 w 1164"/>
                <a:gd name="T3" fmla="*/ 0 h 661"/>
                <a:gd name="T4" fmla="*/ 79673 w 1164"/>
                <a:gd name="T5" fmla="*/ 64455 h 661"/>
                <a:gd name="T6" fmla="*/ 0 w 1164"/>
                <a:gd name="T7" fmla="*/ 28084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2E308200-F94A-49E2-ADD3-9D1704F1FF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2345 h 536"/>
                <a:gd name="T2" fmla="*/ 0 w 820"/>
                <a:gd name="T3" fmla="*/ 0 h 536"/>
                <a:gd name="T4" fmla="*/ 79491 w 820"/>
                <a:gd name="T5" fmla="*/ 36458 h 536"/>
                <a:gd name="T6" fmla="*/ 0 w 820"/>
                <a:gd name="T7" fmla="*/ 52345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664F37B4-F9C4-4D07-8FA6-7481C076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797A6-4F97-4894-8A02-440FBFD75252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2DDD445F-040F-44FB-995B-D98AD438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8E490C90-A36E-404F-9B64-11CF45A9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53EDA-4BAD-468F-8817-35D4FCA9E51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5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8E11A0F-CC25-4A49-8432-6A807B4D94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489EE-83F8-48A2-A4CE-ECE3C25FD281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3D3108B-1F1D-4AB5-8EBC-6F38F36C8F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1B1D96C-9E2C-4768-B508-878193C6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2E567-5217-4F98-939E-81A5B190A07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55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439E02D-DAFB-4AD5-82FF-16E9927E4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EA2D0-B818-4731-977E-73DB54CFE884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55E6156-3AFD-4460-9EAD-BB261FF839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F0D46BD-D6F6-470B-9FFC-DB838FCA04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9B973-9592-4F12-89CB-7FEAD70E5D3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627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74E94-B43F-4D11-ACCC-31F61818D6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7FD75-3AEA-4A71-8D43-761173E9F711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00557-2795-446F-B068-3D568AD2F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17DA9-31AA-4363-9E3B-E61E2C4BCD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EE33-A284-46F9-9E88-68A2352CCB6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017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1C2A1-88B4-415B-84C7-AE9784691B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589DB-4266-436C-BBFA-9A1D5927CE16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392EA-0B56-4E69-BEEE-EB441E1EFE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44101-FF2B-4A1E-A215-EED51A330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9EB01-C6C7-4F11-A49F-7754073108B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125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9BCFC-EB2A-49B6-A40D-9C852494F4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D2D8A-F61E-4C10-AA63-F212AAB2499C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797F8-BD62-4BCC-8CFF-8967148BB5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8D479-CBCE-483B-A6D7-79551E4F09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58B58-FE48-4A83-A733-4BE64C8C1E5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5956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131D9E5F-79CA-416B-A6A3-BAA0309872E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69EDA9E1-B78E-4BCA-9558-45666F7A53A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F70F8F72-8773-4C1D-B4FC-7495B406D58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9BF8C89E-F0D4-4D39-AA7F-9EE9788CB3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39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90D20538-69E5-439E-B0FF-D04B8729EB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3" y="7073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A72AAC10-0888-4227-9932-2857751FEB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8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8D201D48-87D5-4623-9B63-E231CE4136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6" y="6305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C07AD761-4438-4814-B247-9B4DEA0DFF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6" y="7366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2838833E-B114-40A0-81F3-65CC182A38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49" y="7712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E0504AC3-2DAA-46DD-B4DC-F2AB475997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CAFB32F3-5B1E-47EC-9F88-9013661519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033659EC-DBC7-47E8-9C1B-00385DC5F2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6" y="6285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1E75CCDE-70D0-424C-8C7C-D990D0F8FD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1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08CDF2D4-1829-417F-8470-9BF4E10ED3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1" y="5381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63479BD0-5A80-415D-9BFC-2E5D803243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4" y="578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FF3E9654-AD00-4244-89C0-CF68EFE848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3" y="517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F937D584-0179-45E0-8666-AD14FC88E1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8534BE5D-1003-4397-AE48-33251FD88C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1" y="6628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566715C7-8695-4C72-A923-5D01706DF3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3" y="872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A178D2E3-EA60-490F-950B-D5F3AD989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F9E3A45E-3DA0-4E73-9E87-FF7E0E2862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8473 w 191"/>
                <a:gd name="T1" fmla="*/ 107813 h 1104"/>
                <a:gd name="T2" fmla="*/ 18548 w 191"/>
                <a:gd name="T3" fmla="*/ 107813 h 1104"/>
                <a:gd name="T4" fmla="*/ 16603 w 191"/>
                <a:gd name="T5" fmla="*/ 0 h 1104"/>
                <a:gd name="T6" fmla="*/ 0 w 191"/>
                <a:gd name="T7" fmla="*/ 44925 h 1104"/>
                <a:gd name="T8" fmla="*/ 18473 w 191"/>
                <a:gd name="T9" fmla="*/ 107813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B58F2D63-75CB-4B91-913D-4E4C13EF70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2970 h 1464"/>
                <a:gd name="T2" fmla="*/ 40423 w 415"/>
                <a:gd name="T3" fmla="*/ 62895 h 1464"/>
                <a:gd name="T4" fmla="*/ 21904 w 415"/>
                <a:gd name="T5" fmla="*/ 0 h 1464"/>
                <a:gd name="T6" fmla="*/ 0 w 415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1B385CE4-89A0-4F08-9730-558CA0D963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1732 w 771"/>
                <a:gd name="T1" fmla="*/ 80083 h 820"/>
                <a:gd name="T2" fmla="*/ 75193 w 771"/>
                <a:gd name="T3" fmla="*/ 80083 h 820"/>
                <a:gd name="T4" fmla="*/ 0 w 771"/>
                <a:gd name="T5" fmla="*/ 0 h 820"/>
                <a:gd name="T6" fmla="*/ 21732 w 771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9A93D534-3710-4611-89AE-2E1449D9A4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5224 w 1147"/>
                <a:gd name="T1" fmla="*/ 155860 h 1597"/>
                <a:gd name="T2" fmla="*/ 0 w 1147"/>
                <a:gd name="T3" fmla="*/ 75813 h 1597"/>
                <a:gd name="T4" fmla="*/ 61747 w 1147"/>
                <a:gd name="T5" fmla="*/ 0 h 1597"/>
                <a:gd name="T6" fmla="*/ 111910 w 1147"/>
                <a:gd name="T7" fmla="*/ 155860 h 1597"/>
                <a:gd name="T8" fmla="*/ 75224 w 1147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44F80342-046F-4EE4-A5C8-86CD4C4176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0164 w 1141"/>
                <a:gd name="T1" fmla="*/ 155860 h 1597"/>
                <a:gd name="T2" fmla="*/ 111330 w 1141"/>
                <a:gd name="T3" fmla="*/ 155860 h 1597"/>
                <a:gd name="T4" fmla="*/ 66638 w 1141"/>
                <a:gd name="T5" fmla="*/ 43420 h 1597"/>
                <a:gd name="T6" fmla="*/ 0 w 1141"/>
                <a:gd name="T7" fmla="*/ 0 h 1597"/>
                <a:gd name="T8" fmla="*/ 50164 w 1141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689AC402-A9EA-44EE-88EF-4A0FF33747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4738 w 458"/>
                <a:gd name="T1" fmla="*/ 0 h 1490"/>
                <a:gd name="T2" fmla="*/ 0 w 458"/>
                <a:gd name="T3" fmla="*/ 33020 h 1490"/>
                <a:gd name="T4" fmla="*/ 44738 w 458"/>
                <a:gd name="T5" fmla="*/ 145520 h 1490"/>
                <a:gd name="T6" fmla="*/ 44738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B3BD5E23-BB19-4399-AF11-7C7BF5C94A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1018 w 1445"/>
                <a:gd name="T1" fmla="*/ 96485 h 989"/>
                <a:gd name="T2" fmla="*/ 0 w 1445"/>
                <a:gd name="T3" fmla="*/ 0 h 989"/>
                <a:gd name="T4" fmla="*/ 141018 w 1445"/>
                <a:gd name="T5" fmla="*/ 25565 h 989"/>
                <a:gd name="T6" fmla="*/ 141018 w 1445"/>
                <a:gd name="T7" fmla="*/ 96485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6808EBB3-7C5A-4B3A-B03B-88E3AA2987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1798 w 1453"/>
                <a:gd name="T1" fmla="*/ 135562 h 1727"/>
                <a:gd name="T2" fmla="*/ 97099 w 1453"/>
                <a:gd name="T3" fmla="*/ 168548 h 1727"/>
                <a:gd name="T4" fmla="*/ 0 w 1453"/>
                <a:gd name="T5" fmla="*/ 262 h 1727"/>
                <a:gd name="T6" fmla="*/ 780 w 1453"/>
                <a:gd name="T7" fmla="*/ 0 h 1727"/>
                <a:gd name="T8" fmla="*/ 141798 w 1453"/>
                <a:gd name="T9" fmla="*/ 96516 h 1727"/>
                <a:gd name="T10" fmla="*/ 141798 w 1453"/>
                <a:gd name="T11" fmla="*/ 135562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030CC68D-D5A8-4DD4-8B01-F867BC4AB6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0639 w 997"/>
                <a:gd name="T1" fmla="*/ 124925 h 1724"/>
                <a:gd name="T2" fmla="*/ 30531 w 997"/>
                <a:gd name="T3" fmla="*/ 124813 h 1724"/>
                <a:gd name="T4" fmla="*/ 0 w 997"/>
                <a:gd name="T5" fmla="*/ 125 h 1724"/>
                <a:gd name="T6" fmla="*/ 187 w 997"/>
                <a:gd name="T7" fmla="*/ 0 h 1724"/>
                <a:gd name="T8" fmla="*/ 97268 w 997"/>
                <a:gd name="T9" fmla="*/ 168363 h 1724"/>
                <a:gd name="T10" fmla="*/ 30639 w 997"/>
                <a:gd name="T11" fmla="*/ 124925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0C335162-1B7E-4A6B-B3E7-E472964D5C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2803 h 1277"/>
                <a:gd name="T2" fmla="*/ 33125 w 652"/>
                <a:gd name="T3" fmla="*/ 0 h 1277"/>
                <a:gd name="T4" fmla="*/ 63675 w 652"/>
                <a:gd name="T5" fmla="*/ 124610 h 1277"/>
                <a:gd name="T6" fmla="*/ 0 w 652"/>
                <a:gd name="T7" fmla="*/ 92803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A9D18943-12C7-48AF-A5A4-592A1D388E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3673 w 653"/>
                <a:gd name="T1" fmla="*/ 31958 h 1104"/>
                <a:gd name="T2" fmla="*/ 1949 w 653"/>
                <a:gd name="T3" fmla="*/ 107813 h 1104"/>
                <a:gd name="T4" fmla="*/ 0 w 653"/>
                <a:gd name="T5" fmla="*/ 0 h 1104"/>
                <a:gd name="T6" fmla="*/ 63673 w 653"/>
                <a:gd name="T7" fmla="*/ 31958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1AB8E107-3F46-437C-BD26-2A312FDAEF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7083 w 994"/>
                <a:gd name="T1" fmla="*/ 79688 h 1276"/>
                <a:gd name="T2" fmla="*/ 80395 w 994"/>
                <a:gd name="T3" fmla="*/ 124613 h 1276"/>
                <a:gd name="T4" fmla="*/ 0 w 994"/>
                <a:gd name="T5" fmla="*/ 0 h 1276"/>
                <a:gd name="T6" fmla="*/ 97083 w 994"/>
                <a:gd name="T7" fmla="*/ 79688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25CC5C03-6CAD-46E8-B729-93D9B000A7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0083 h 820"/>
                <a:gd name="T2" fmla="*/ 40567 w 639"/>
                <a:gd name="T3" fmla="*/ 0 h 820"/>
                <a:gd name="T4" fmla="*/ 62298 w 639"/>
                <a:gd name="T5" fmla="*/ 80083 h 820"/>
                <a:gd name="T6" fmla="*/ 0 w 639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F0CCDDF0-98AC-4A70-A652-99344BBA16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38675 w 1420"/>
                <a:gd name="T1" fmla="*/ 26958 h 276"/>
                <a:gd name="T2" fmla="*/ 0 w 1420"/>
                <a:gd name="T3" fmla="*/ 26958 h 276"/>
                <a:gd name="T4" fmla="*/ 60938 w 1420"/>
                <a:gd name="T5" fmla="*/ 0 h 276"/>
                <a:gd name="T6" fmla="*/ 138675 w 1420"/>
                <a:gd name="T7" fmla="*/ 26958 h 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F005146F-3579-494C-BFA7-B2FCE685FA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5625 h 672"/>
                <a:gd name="T2" fmla="*/ 146673 w 1503"/>
                <a:gd name="T3" fmla="*/ 0 h 672"/>
                <a:gd name="T4" fmla="*/ 86746 w 1503"/>
                <a:gd name="T5" fmla="*/ 65625 h 672"/>
                <a:gd name="T6" fmla="*/ 0 w 1503"/>
                <a:gd name="T7" fmla="*/ 65625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A774B1CC-B39B-4813-95EC-E225E4D149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59970 w 624"/>
                <a:gd name="T1" fmla="*/ 0 h 672"/>
                <a:gd name="T2" fmla="*/ 0 w 624"/>
                <a:gd name="T3" fmla="*/ 65625 h 672"/>
                <a:gd name="T4" fmla="*/ 60938 w 624"/>
                <a:gd name="T5" fmla="*/ 38675 h 672"/>
                <a:gd name="T6" fmla="*/ 59970 w 624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535AB036-9E49-43EB-9FA0-6C52EC2875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988 w 806"/>
                <a:gd name="T3" fmla="*/ 38675 h 672"/>
                <a:gd name="T4" fmla="*/ 78720 w 806"/>
                <a:gd name="T5" fmla="*/ 65625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55C41042-F119-48F6-9BF4-087047AD2F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3518 h 1323"/>
                <a:gd name="T2" fmla="*/ 32550 w 806"/>
                <a:gd name="T3" fmla="*/ 0 h 1323"/>
                <a:gd name="T4" fmla="*/ 78720 w 806"/>
                <a:gd name="T5" fmla="*/ 129098 h 1323"/>
                <a:gd name="T6" fmla="*/ 0 w 806"/>
                <a:gd name="T7" fmla="*/ 63518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EB3472AB-7159-4CD1-8757-8F0BC4C4E3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6220 w 698"/>
                <a:gd name="T1" fmla="*/ 142970 h 1464"/>
                <a:gd name="T2" fmla="*/ 0 w 698"/>
                <a:gd name="T3" fmla="*/ 13800 h 1464"/>
                <a:gd name="T4" fmla="*/ 68175 w 698"/>
                <a:gd name="T5" fmla="*/ 0 h 1464"/>
                <a:gd name="T6" fmla="*/ 46220 w 698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F7730FDB-F6F1-443B-91A5-1C335BD185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182 w 823"/>
                <a:gd name="T3" fmla="*/ 138285 h 1417"/>
                <a:gd name="T4" fmla="*/ 80268 w 823"/>
                <a:gd name="T5" fmla="*/ 124540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26360C19-1CF9-4ED1-BACA-749FCDAA46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063 w 318"/>
                <a:gd name="T3" fmla="*/ 11645 h 374"/>
                <a:gd name="T4" fmla="*/ 25595 w 318"/>
                <a:gd name="T5" fmla="*/ 36533 h 374"/>
                <a:gd name="T6" fmla="*/ 0 w 318"/>
                <a:gd name="T7" fmla="*/ 0 h 3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CBB97BF5-60D4-4DA2-92FA-A704E47DAC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813 w 262"/>
                <a:gd name="T1" fmla="*/ 48048 h 493"/>
                <a:gd name="T2" fmla="*/ 0 w 262"/>
                <a:gd name="T3" fmla="*/ 0 h 493"/>
                <a:gd name="T4" fmla="*/ 25595 w 262"/>
                <a:gd name="T5" fmla="*/ 36470 h 493"/>
                <a:gd name="T6" fmla="*/ 4813 w 262"/>
                <a:gd name="T7" fmla="*/ 48048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01D26B29-265E-4042-B9E8-16E31A42AF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355 h 119"/>
                <a:gd name="T2" fmla="*/ 16333 w 206"/>
                <a:gd name="T3" fmla="*/ 11518 h 119"/>
                <a:gd name="T4" fmla="*/ 20125 w 206"/>
                <a:gd name="T5" fmla="*/ 0 h 119"/>
                <a:gd name="T6" fmla="*/ 0 w 206"/>
                <a:gd name="T7" fmla="*/ 4355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4E334779-066D-4ECC-A26A-19F1757631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688 w 206"/>
                <a:gd name="T1" fmla="*/ 0 h 162"/>
                <a:gd name="T2" fmla="*/ 0 w 206"/>
                <a:gd name="T3" fmla="*/ 15833 h 162"/>
                <a:gd name="T4" fmla="*/ 20125 w 206"/>
                <a:gd name="T5" fmla="*/ 11458 h 162"/>
                <a:gd name="T6" fmla="*/ 9688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62523B9E-D6FA-4F15-8DB4-96DEBB9018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7768 w 183"/>
                <a:gd name="T1" fmla="*/ 98833 h 1012"/>
                <a:gd name="T2" fmla="*/ 17768 w 183"/>
                <a:gd name="T3" fmla="*/ 98750 h 1012"/>
                <a:gd name="T4" fmla="*/ 15948 w 183"/>
                <a:gd name="T5" fmla="*/ 0 h 1012"/>
                <a:gd name="T6" fmla="*/ 0 w 183"/>
                <a:gd name="T7" fmla="*/ 41145 h 1012"/>
                <a:gd name="T8" fmla="*/ 17768 w 183"/>
                <a:gd name="T9" fmla="*/ 98833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D7627817-D520-4F36-A3B2-5ED1A48FFD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1048 h 1343"/>
                <a:gd name="T2" fmla="*/ 38861 w 399"/>
                <a:gd name="T3" fmla="*/ 57664 h 1343"/>
                <a:gd name="T4" fmla="*/ 21047 w 399"/>
                <a:gd name="T5" fmla="*/ 0 h 1343"/>
                <a:gd name="T6" fmla="*/ 0 w 399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4BCEE063-C931-4634-9A09-9CA18A0DCA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095 w 744"/>
                <a:gd name="T1" fmla="*/ 73443 h 753"/>
                <a:gd name="T2" fmla="*/ 72658 w 744"/>
                <a:gd name="T3" fmla="*/ 73443 h 753"/>
                <a:gd name="T4" fmla="*/ 0 w 744"/>
                <a:gd name="T5" fmla="*/ 0 h 753"/>
                <a:gd name="T6" fmla="*/ 21095 w 744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68B0E4E6-CD80-4A42-89AE-E0E0BDAB46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2658 w 1106"/>
                <a:gd name="T1" fmla="*/ 142973 h 1465"/>
                <a:gd name="T2" fmla="*/ 0 w 1106"/>
                <a:gd name="T3" fmla="*/ 69488 h 1465"/>
                <a:gd name="T4" fmla="*/ 59688 w 1106"/>
                <a:gd name="T5" fmla="*/ 0 h 1465"/>
                <a:gd name="T6" fmla="*/ 108020 w 1106"/>
                <a:gd name="T7" fmla="*/ 142973 h 1465"/>
                <a:gd name="T8" fmla="*/ 72658 w 1106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2405AAE2-7A0D-4367-8808-F58BBD7F26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8289 w 1099"/>
                <a:gd name="T1" fmla="*/ 142973 h 1465"/>
                <a:gd name="T2" fmla="*/ 107223 w 1099"/>
                <a:gd name="T3" fmla="*/ 142973 h 1465"/>
                <a:gd name="T4" fmla="*/ 64213 w 1099"/>
                <a:gd name="T5" fmla="*/ 39827 h 1465"/>
                <a:gd name="T6" fmla="*/ 0 w 1099"/>
                <a:gd name="T7" fmla="*/ 0 h 1465"/>
                <a:gd name="T8" fmla="*/ 48289 w 1099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68CD7564-3065-4B09-BBC5-7F93624DED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2973 w 441"/>
                <a:gd name="T1" fmla="*/ 0 h 1367"/>
                <a:gd name="T2" fmla="*/ 0 w 441"/>
                <a:gd name="T3" fmla="*/ 30253 h 1367"/>
                <a:gd name="T4" fmla="*/ 42973 w 441"/>
                <a:gd name="T5" fmla="*/ 133393 h 1367"/>
                <a:gd name="T6" fmla="*/ 42973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B4A6F836-18CE-433F-B6D3-61423F1D13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5938 w 1392"/>
                <a:gd name="T1" fmla="*/ 88473 h 907"/>
                <a:gd name="T2" fmla="*/ 0 w 1392"/>
                <a:gd name="T3" fmla="*/ 0 h 907"/>
                <a:gd name="T4" fmla="*/ 135938 w 1392"/>
                <a:gd name="T5" fmla="*/ 23295 h 907"/>
                <a:gd name="T6" fmla="*/ 135938 w 1392"/>
                <a:gd name="T7" fmla="*/ 88473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5D6E5A1E-28BF-48D5-A4F7-71E994FC02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36723 w 1401"/>
                <a:gd name="T1" fmla="*/ 124232 h 1583"/>
                <a:gd name="T2" fmla="*/ 93692 w 1401"/>
                <a:gd name="T3" fmla="*/ 154485 h 1583"/>
                <a:gd name="T4" fmla="*/ 0 w 1401"/>
                <a:gd name="T5" fmla="*/ 187 h 1583"/>
                <a:gd name="T6" fmla="*/ 855 w 1401"/>
                <a:gd name="T7" fmla="*/ 0 h 1583"/>
                <a:gd name="T8" fmla="*/ 136723 w 1401"/>
                <a:gd name="T9" fmla="*/ 88516 h 1583"/>
                <a:gd name="T10" fmla="*/ 136723 w 1401"/>
                <a:gd name="T11" fmla="*/ 124232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F489BBEC-7345-4FA1-AF00-9DDA645D41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29500 w 960"/>
                <a:gd name="T1" fmla="*/ 114471 h 1581"/>
                <a:gd name="T2" fmla="*/ 29425 w 960"/>
                <a:gd name="T3" fmla="*/ 114396 h 1581"/>
                <a:gd name="T4" fmla="*/ 0 w 960"/>
                <a:gd name="T5" fmla="*/ 0 h 1581"/>
                <a:gd name="T6" fmla="*/ 93750 w 960"/>
                <a:gd name="T7" fmla="*/ 154298 h 1581"/>
                <a:gd name="T8" fmla="*/ 29500 w 960"/>
                <a:gd name="T9" fmla="*/ 114471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A0929820-167D-4242-BA31-F3DD81EED3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5363 h 1172"/>
                <a:gd name="T2" fmla="*/ 31985 w 629"/>
                <a:gd name="T3" fmla="*/ 0 h 1172"/>
                <a:gd name="T4" fmla="*/ 61330 w 629"/>
                <a:gd name="T5" fmla="*/ 114458 h 1172"/>
                <a:gd name="T6" fmla="*/ 0 w 629"/>
                <a:gd name="T7" fmla="*/ 85363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7255C02C-185A-45DE-A822-19E40F308A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1533 w 630"/>
                <a:gd name="T1" fmla="*/ 29157 h 1011"/>
                <a:gd name="T2" fmla="*/ 1875 w 630"/>
                <a:gd name="T3" fmla="*/ 98630 h 1011"/>
                <a:gd name="T4" fmla="*/ 0 w 630"/>
                <a:gd name="T5" fmla="*/ 0 h 1011"/>
                <a:gd name="T6" fmla="*/ 61533 w 630"/>
                <a:gd name="T7" fmla="*/ 29157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5F15A737-D756-4F7C-BA0F-B69EE6E8C5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3360 w 957"/>
                <a:gd name="T1" fmla="*/ 73175 h 1170"/>
                <a:gd name="T2" fmla="*/ 77356 w 957"/>
                <a:gd name="T3" fmla="*/ 114270 h 1170"/>
                <a:gd name="T4" fmla="*/ 0 w 957"/>
                <a:gd name="T5" fmla="*/ 0 h 1170"/>
                <a:gd name="T6" fmla="*/ 93360 w 957"/>
                <a:gd name="T7" fmla="*/ 73175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1925E203-3588-4215-AFB1-7C8FDC2881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3443 h 753"/>
                <a:gd name="T2" fmla="*/ 38900 w 615"/>
                <a:gd name="T3" fmla="*/ 0 h 753"/>
                <a:gd name="T4" fmla="*/ 59955 w 615"/>
                <a:gd name="T5" fmla="*/ 73443 h 753"/>
                <a:gd name="T6" fmla="*/ 0 w 615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3F4A3758-1B7F-4094-A6FC-0E88154C5B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3598 w 1369"/>
                <a:gd name="T1" fmla="*/ 24813 h 254"/>
                <a:gd name="T2" fmla="*/ 0 w 1369"/>
                <a:gd name="T3" fmla="*/ 24813 h 254"/>
                <a:gd name="T4" fmla="*/ 58634 w 1369"/>
                <a:gd name="T5" fmla="*/ 0 h 254"/>
                <a:gd name="T6" fmla="*/ 133598 w 1369"/>
                <a:gd name="T7" fmla="*/ 24813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7B7CA7EC-5E3B-4BAB-966C-1C65092C90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0158 h 616"/>
                <a:gd name="T2" fmla="*/ 141410 w 1449"/>
                <a:gd name="T3" fmla="*/ 0 h 616"/>
                <a:gd name="T4" fmla="*/ 83621 w 1449"/>
                <a:gd name="T5" fmla="*/ 60158 h 616"/>
                <a:gd name="T6" fmla="*/ 0 w 1449"/>
                <a:gd name="T7" fmla="*/ 60158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0362A7B0-9A32-425A-97A7-1AF3E4006D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7736 w 601"/>
                <a:gd name="T1" fmla="*/ 0 h 616"/>
                <a:gd name="T2" fmla="*/ 0 w 601"/>
                <a:gd name="T3" fmla="*/ 60158 h 616"/>
                <a:gd name="T4" fmla="*/ 58598 w 601"/>
                <a:gd name="T5" fmla="*/ 35363 h 616"/>
                <a:gd name="T6" fmla="*/ 57736 w 601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1D0B081B-C43D-4400-8FAA-B419153E1B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855 w 777"/>
                <a:gd name="T3" fmla="*/ 35363 h 616"/>
                <a:gd name="T4" fmla="*/ 75785 w 777"/>
                <a:gd name="T5" fmla="*/ 60158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27AAFA8B-934B-4B75-A109-A21EA809C9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8408 h 1214"/>
                <a:gd name="T2" fmla="*/ 31209 w 777"/>
                <a:gd name="T3" fmla="*/ 0 h 1214"/>
                <a:gd name="T4" fmla="*/ 75785 w 777"/>
                <a:gd name="T5" fmla="*/ 118563 h 1214"/>
                <a:gd name="T6" fmla="*/ 0 w 777"/>
                <a:gd name="T7" fmla="*/ 58408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7C3E0EB8-614F-4756-B82A-D429F8E96A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4554 w 673"/>
                <a:gd name="T1" fmla="*/ 131048 h 1343"/>
                <a:gd name="T2" fmla="*/ 0 w 673"/>
                <a:gd name="T3" fmla="*/ 12571 h 1343"/>
                <a:gd name="T4" fmla="*/ 65630 w 673"/>
                <a:gd name="T5" fmla="*/ 0 h 1343"/>
                <a:gd name="T6" fmla="*/ 44554 w 673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934EF8AF-C5F4-41CA-A1E2-472B253843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1712 w 793"/>
                <a:gd name="T3" fmla="*/ 126755 h 1299"/>
                <a:gd name="T4" fmla="*/ 77348 w 793"/>
                <a:gd name="T5" fmla="*/ 114182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35614871-DDC6-4CFF-8282-F5915C88F0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29895 w 306"/>
                <a:gd name="T3" fmla="*/ 10550 h 342"/>
                <a:gd name="T4" fmla="*/ 24613 w 306"/>
                <a:gd name="T5" fmla="*/ 33408 h 342"/>
                <a:gd name="T6" fmla="*/ 0 w 306"/>
                <a:gd name="T7" fmla="*/ 0 h 3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225AC4CB-A12C-4C85-A893-B61E33C202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613 w 252"/>
                <a:gd name="T1" fmla="*/ 44145 h 452"/>
                <a:gd name="T2" fmla="*/ 0 w 252"/>
                <a:gd name="T3" fmla="*/ 0 h 452"/>
                <a:gd name="T4" fmla="*/ 24613 w 252"/>
                <a:gd name="T5" fmla="*/ 33408 h 452"/>
                <a:gd name="T6" fmla="*/ 4613 w 252"/>
                <a:gd name="T7" fmla="*/ 44145 h 4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80EEE838-36A7-4205-9FBD-37C5C12B19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8175 h 698"/>
                <a:gd name="T2" fmla="*/ 0 w 1223"/>
                <a:gd name="T3" fmla="*/ 0 h 698"/>
                <a:gd name="T4" fmla="*/ 118943 w 1223"/>
                <a:gd name="T5" fmla="*/ 38675 h 698"/>
                <a:gd name="T6" fmla="*/ 0 w 1223"/>
                <a:gd name="T7" fmla="*/ 68175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8BBCE3C4-0AE7-42C8-983E-C33066C2FE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4147 w 1223"/>
                <a:gd name="T1" fmla="*/ 60083 h 866"/>
                <a:gd name="T2" fmla="*/ 118943 w 1223"/>
                <a:gd name="T3" fmla="*/ 0 h 866"/>
                <a:gd name="T4" fmla="*/ 0 w 1223"/>
                <a:gd name="T5" fmla="*/ 84583 h 866"/>
                <a:gd name="T6" fmla="*/ 104147 w 1223"/>
                <a:gd name="T7" fmla="*/ 60083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ADD2B054-E464-4E90-8FE0-F55E6B7668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49228 w 1534"/>
                <a:gd name="T1" fmla="*/ 50193 h 515"/>
                <a:gd name="T2" fmla="*/ 104161 w 1534"/>
                <a:gd name="T3" fmla="*/ 0 h 515"/>
                <a:gd name="T4" fmla="*/ 0 w 1534"/>
                <a:gd name="T5" fmla="*/ 24455 h 515"/>
                <a:gd name="T6" fmla="*/ 149228 w 1534"/>
                <a:gd name="T7" fmla="*/ 50193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E86F7C53-995C-4BED-80E1-3BECFBB81C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39643 w 411"/>
                <a:gd name="T1" fmla="*/ 46095 h 472"/>
                <a:gd name="T2" fmla="*/ 0 w 411"/>
                <a:gd name="T3" fmla="*/ 46095 h 472"/>
                <a:gd name="T4" fmla="*/ 0 w 411"/>
                <a:gd name="T5" fmla="*/ 0 h 472"/>
                <a:gd name="T6" fmla="*/ 39643 w 411"/>
                <a:gd name="T7" fmla="*/ 46095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837E3F5D-A311-4CE4-B45E-B1A7F84F75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212 h 213"/>
                <a:gd name="T2" fmla="*/ 27068 w 283"/>
                <a:gd name="T3" fmla="*/ 20706 h 213"/>
                <a:gd name="T4" fmla="*/ 27536 w 283"/>
                <a:gd name="T5" fmla="*/ 0 h 213"/>
                <a:gd name="T6" fmla="*/ 0 w 283"/>
                <a:gd name="T7" fmla="*/ 14212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B7FDCB7B-89BC-4A0E-AC2E-8BEDDBA843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238 w 283"/>
                <a:gd name="T1" fmla="*/ 0 h 336"/>
                <a:gd name="T2" fmla="*/ 0 w 283"/>
                <a:gd name="T3" fmla="*/ 32813 h 336"/>
                <a:gd name="T4" fmla="*/ 27536 w 283"/>
                <a:gd name="T5" fmla="*/ 18563 h 336"/>
                <a:gd name="T6" fmla="*/ 13238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75E727C5-5C08-4E7F-BAB3-397DA794D3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0863 w 1254"/>
                <a:gd name="T1" fmla="*/ 189458 h 1940"/>
                <a:gd name="T2" fmla="*/ 122470 w 1254"/>
                <a:gd name="T3" fmla="*/ 0 h 1940"/>
                <a:gd name="T4" fmla="*/ 0 w 1254"/>
                <a:gd name="T5" fmla="*/ 126300 h 1940"/>
                <a:gd name="T6" fmla="*/ 30863 w 1254"/>
                <a:gd name="T7" fmla="*/ 189458 h 19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EDBE7EBE-FDF8-4CD9-8ED5-D4B89DAF89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095 w 1254"/>
                <a:gd name="T1" fmla="*/ 5937 h 1293"/>
                <a:gd name="T2" fmla="*/ 122470 w 1254"/>
                <a:gd name="T3" fmla="*/ 0 h 1293"/>
                <a:gd name="T4" fmla="*/ 0 w 1254"/>
                <a:gd name="T5" fmla="*/ 126173 h 1293"/>
                <a:gd name="T6" fmla="*/ 18095 w 1254"/>
                <a:gd name="T7" fmla="*/ 5937 h 12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9BB57224-372F-4F95-B56C-79F2492E12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2423 h 845"/>
                <a:gd name="T2" fmla="*/ 111518 w 1143"/>
                <a:gd name="T3" fmla="*/ 82423 h 845"/>
                <a:gd name="T4" fmla="*/ 7809 w 1143"/>
                <a:gd name="T5" fmla="*/ 0 h 845"/>
                <a:gd name="T6" fmla="*/ 0 w 1143"/>
                <a:gd name="T7" fmla="*/ 82423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E01CDB98-2622-48E8-87E7-DBDDCF6623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3705 w 1063"/>
                <a:gd name="T3" fmla="*/ 82423 h 845"/>
                <a:gd name="T4" fmla="*/ 72879 w 1063"/>
                <a:gd name="T5" fmla="*/ 19315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1A15A10A-AE5B-4B5D-B1D9-1ABEA464AD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0158 w 616"/>
                <a:gd name="T3" fmla="*/ 38875 h 1630"/>
                <a:gd name="T4" fmla="*/ 42113 w 616"/>
                <a:gd name="T5" fmla="*/ 159188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0E1BDAC5-3612-46C7-8973-9FDDDF7854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3908 h 1630"/>
                <a:gd name="T2" fmla="*/ 58359 w 1029"/>
                <a:gd name="T3" fmla="*/ 0 h 1630"/>
                <a:gd name="T4" fmla="*/ 100393 w 1029"/>
                <a:gd name="T5" fmla="*/ 159188 h 1630"/>
                <a:gd name="T6" fmla="*/ 0 w 1029"/>
                <a:gd name="T7" fmla="*/ 53908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69478E9A-1FFD-43DA-B211-6547C2522B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0393 w 1029"/>
                <a:gd name="T3" fmla="*/ 105283 h 1078"/>
                <a:gd name="T4" fmla="*/ 27515 w 1029"/>
                <a:gd name="T5" fmla="*/ 85938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04B2AD3F-DB4F-45E1-859C-7AEDA768F1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3333 w 1340"/>
                <a:gd name="T1" fmla="*/ 0 h 880"/>
                <a:gd name="T2" fmla="*/ 0 w 1340"/>
                <a:gd name="T3" fmla="*/ 74925 h 880"/>
                <a:gd name="T4" fmla="*/ 130863 w 1340"/>
                <a:gd name="T5" fmla="*/ 85938 h 880"/>
                <a:gd name="T6" fmla="*/ 103333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C810FA39-3C10-4618-8F01-3341EE0C6C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3050 w 1340"/>
                <a:gd name="T1" fmla="*/ 93563 h 958"/>
                <a:gd name="T2" fmla="*/ 130863 w 1340"/>
                <a:gd name="T3" fmla="*/ 11063 h 958"/>
                <a:gd name="T4" fmla="*/ 0 w 1340"/>
                <a:gd name="T5" fmla="*/ 0 h 958"/>
                <a:gd name="T6" fmla="*/ 123050 w 1340"/>
                <a:gd name="T7" fmla="*/ 93563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FF02A9F1-E13B-4C47-85DF-32B993E3F6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3050 w 1260"/>
                <a:gd name="T3" fmla="*/ 93563 h 958"/>
                <a:gd name="T4" fmla="*/ 61250 w 1260"/>
                <a:gd name="T5" fmla="*/ 93563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F08059F2-D364-434A-A798-296EC5EFDD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375 w 692"/>
                <a:gd name="T1" fmla="*/ 0 h 958"/>
                <a:gd name="T2" fmla="*/ 67583 w 692"/>
                <a:gd name="T3" fmla="*/ 93563 h 958"/>
                <a:gd name="T4" fmla="*/ 0 w 692"/>
                <a:gd name="T5" fmla="*/ 93563 h 958"/>
                <a:gd name="T6" fmla="*/ 6375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5B990B2-0BE8-4D56-96A3-35B9995072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5899 w 476"/>
                <a:gd name="T1" fmla="*/ 0 h 958"/>
                <a:gd name="T2" fmla="*/ 39637 w 476"/>
                <a:gd name="T3" fmla="*/ 93563 h 958"/>
                <a:gd name="T4" fmla="*/ 0 w 476"/>
                <a:gd name="T5" fmla="*/ 47470 h 958"/>
                <a:gd name="T6" fmla="*/ 45899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4E35BC4D-8677-4D4F-A8D8-8ACDDB7AB2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49228 w 1534"/>
                <a:gd name="T3" fmla="*/ 25765 h 1031"/>
                <a:gd name="T4" fmla="*/ 46296 w 1534"/>
                <a:gd name="T5" fmla="*/ 100580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30EB02E7-2373-4D50-A961-BBC45FB08F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48048 h 1517"/>
                <a:gd name="T2" fmla="*/ 0 w 476"/>
                <a:gd name="T3" fmla="*/ 0 h 1517"/>
                <a:gd name="T4" fmla="*/ 45899 w 476"/>
                <a:gd name="T5" fmla="*/ 100617 h 1517"/>
                <a:gd name="T6" fmla="*/ 0 w 476"/>
                <a:gd name="T7" fmla="*/ 148048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4BF89D9B-77AA-4A70-A7A4-257693A7E3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29500 h 694"/>
                <a:gd name="T2" fmla="*/ 118943 w 1223"/>
                <a:gd name="T3" fmla="*/ 0 h 694"/>
                <a:gd name="T4" fmla="*/ 83826 w 1223"/>
                <a:gd name="T5" fmla="*/ 67783 h 694"/>
                <a:gd name="T6" fmla="*/ 0 w 1223"/>
                <a:gd name="T7" fmla="*/ 29500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4B41A0CA-A687-4277-ADCE-5244B69DF2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5083 h 564"/>
                <a:gd name="T2" fmla="*/ 0 w 862"/>
                <a:gd name="T3" fmla="*/ 0 h 564"/>
                <a:gd name="T4" fmla="*/ 83603 w 862"/>
                <a:gd name="T5" fmla="*/ 38283 h 564"/>
                <a:gd name="T6" fmla="*/ 0 w 862"/>
                <a:gd name="T7" fmla="*/ 55083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0B42F962-624E-4B73-BA8A-C518516E0F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4845 h 664"/>
                <a:gd name="T2" fmla="*/ 0 w 1164"/>
                <a:gd name="T3" fmla="*/ 0 h 664"/>
                <a:gd name="T4" fmla="*/ 113086 w 1164"/>
                <a:gd name="T5" fmla="*/ 36720 h 664"/>
                <a:gd name="T6" fmla="*/ 0 w 1164"/>
                <a:gd name="T7" fmla="*/ 64845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D43AE883-45A4-4361-ABAC-E0DFB0112F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99008 w 1164"/>
                <a:gd name="T1" fmla="*/ 57238 h 824"/>
                <a:gd name="T2" fmla="*/ 113086 w 1164"/>
                <a:gd name="T3" fmla="*/ 0 h 824"/>
                <a:gd name="T4" fmla="*/ 0 w 1164"/>
                <a:gd name="T5" fmla="*/ 80470 h 824"/>
                <a:gd name="T6" fmla="*/ 99008 w 1164"/>
                <a:gd name="T7" fmla="*/ 57238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2374597E-935E-44FA-95FB-F5D726FEB1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1988 w 1459"/>
                <a:gd name="T1" fmla="*/ 47660 h 489"/>
                <a:gd name="T2" fmla="*/ 99189 w 1459"/>
                <a:gd name="T3" fmla="*/ 0 h 489"/>
                <a:gd name="T4" fmla="*/ 0 w 1459"/>
                <a:gd name="T5" fmla="*/ 23206 h 489"/>
                <a:gd name="T6" fmla="*/ 141988 w 1459"/>
                <a:gd name="T7" fmla="*/ 47660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B4EBB526-B3CB-47AB-B7DF-D5BA727F37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7693 w 391"/>
                <a:gd name="T1" fmla="*/ 43756 h 449"/>
                <a:gd name="T2" fmla="*/ 0 w 391"/>
                <a:gd name="T3" fmla="*/ 43756 h 449"/>
                <a:gd name="T4" fmla="*/ 0 w 391"/>
                <a:gd name="T5" fmla="*/ 0 h 449"/>
                <a:gd name="T6" fmla="*/ 37693 w 391"/>
                <a:gd name="T7" fmla="*/ 4375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D71F0BF9-5D23-4915-8EB6-581237C1C9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3617 h 203"/>
                <a:gd name="T2" fmla="*/ 25706 w 269"/>
                <a:gd name="T3" fmla="*/ 19723 h 203"/>
                <a:gd name="T4" fmla="*/ 26173 w 269"/>
                <a:gd name="T5" fmla="*/ 0 h 203"/>
                <a:gd name="T6" fmla="*/ 0 w 269"/>
                <a:gd name="T7" fmla="*/ 13617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4D8F16BC-E793-42B9-A2FC-D4F611073A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2656 w 269"/>
                <a:gd name="T1" fmla="*/ 0 h 320"/>
                <a:gd name="T2" fmla="*/ 0 w 269"/>
                <a:gd name="T3" fmla="*/ 31250 h 320"/>
                <a:gd name="T4" fmla="*/ 26173 w 269"/>
                <a:gd name="T5" fmla="*/ 17583 h 320"/>
                <a:gd name="T6" fmla="*/ 1265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0F0D6FF1-DD6E-4DA0-87BA-0574A0725A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29285 w 1193"/>
                <a:gd name="T1" fmla="*/ 180283 h 1846"/>
                <a:gd name="T2" fmla="*/ 116410 w 1193"/>
                <a:gd name="T3" fmla="*/ 0 h 1846"/>
                <a:gd name="T4" fmla="*/ 0 w 1193"/>
                <a:gd name="T5" fmla="*/ 120125 h 1846"/>
                <a:gd name="T6" fmla="*/ 29285 w 1193"/>
                <a:gd name="T7" fmla="*/ 180283 h 18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49FD486F-1B04-4A9C-8BFF-16921DF712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057 w 1193"/>
                <a:gd name="T1" fmla="*/ 5675 h 1230"/>
                <a:gd name="T2" fmla="*/ 116410 w 1193"/>
                <a:gd name="T3" fmla="*/ 0 h 1230"/>
                <a:gd name="T4" fmla="*/ 0 w 1193"/>
                <a:gd name="T5" fmla="*/ 120125 h 1230"/>
                <a:gd name="T6" fmla="*/ 17057 w 1193"/>
                <a:gd name="T7" fmla="*/ 5675 h 1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C29DD800-1750-408F-A782-8C4347CD49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78520 h 804"/>
                <a:gd name="T2" fmla="*/ 106250 w 1088"/>
                <a:gd name="T3" fmla="*/ 78520 h 804"/>
                <a:gd name="T4" fmla="*/ 7425 w 1088"/>
                <a:gd name="T5" fmla="*/ 0 h 804"/>
                <a:gd name="T6" fmla="*/ 0 w 1088"/>
                <a:gd name="T7" fmla="*/ 7852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B33B3081-D2C3-45E1-B551-43DD06C5EA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98833 w 1012"/>
                <a:gd name="T3" fmla="*/ 78520 h 804"/>
                <a:gd name="T4" fmla="*/ 69533 w 1012"/>
                <a:gd name="T5" fmla="*/ 18363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B59B4AB1-0EAB-4BAE-9030-1C26D5A08F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7238 w 586"/>
                <a:gd name="T3" fmla="*/ 36925 h 1550"/>
                <a:gd name="T4" fmla="*/ 40158 w 586"/>
                <a:gd name="T5" fmla="*/ 151375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8A210FC9-1EA0-464D-A09C-9150C4C558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1300 h 1550"/>
                <a:gd name="T2" fmla="*/ 55595 w 980"/>
                <a:gd name="T3" fmla="*/ 0 h 1550"/>
                <a:gd name="T4" fmla="*/ 95708 w 980"/>
                <a:gd name="T5" fmla="*/ 151375 h 1550"/>
                <a:gd name="T6" fmla="*/ 0 w 980"/>
                <a:gd name="T7" fmla="*/ 5130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FFB2576E-36F6-4095-BDC4-A45C541B0C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5708 w 980"/>
                <a:gd name="T3" fmla="*/ 100005 h 1025"/>
                <a:gd name="T4" fmla="*/ 26175 w 980"/>
                <a:gd name="T5" fmla="*/ 81657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452F81BE-3E42-4ED0-A287-36F41D0922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98250 w 1274"/>
                <a:gd name="T1" fmla="*/ 0 h 837"/>
                <a:gd name="T2" fmla="*/ 0 w 1274"/>
                <a:gd name="T3" fmla="*/ 71215 h 837"/>
                <a:gd name="T4" fmla="*/ 124425 w 1274"/>
                <a:gd name="T5" fmla="*/ 81643 h 837"/>
                <a:gd name="T6" fmla="*/ 98250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3F0F8816-B1E8-4515-8E5C-914D1046CA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7000 w 1274"/>
                <a:gd name="T1" fmla="*/ 88860 h 911"/>
                <a:gd name="T2" fmla="*/ 124425 w 1274"/>
                <a:gd name="T3" fmla="*/ 10415 h 911"/>
                <a:gd name="T4" fmla="*/ 0 w 1274"/>
                <a:gd name="T5" fmla="*/ 0 h 911"/>
                <a:gd name="T6" fmla="*/ 117000 w 1274"/>
                <a:gd name="T7" fmla="*/ 8886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DE2139CD-2B7F-4C7F-BCA1-0061B67C97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7000 w 1198"/>
                <a:gd name="T3" fmla="*/ 88860 h 911"/>
                <a:gd name="T4" fmla="*/ 58333 w 1198"/>
                <a:gd name="T5" fmla="*/ 88860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E5F6B921-080F-44FC-9666-84705656D7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041 w 659"/>
                <a:gd name="T1" fmla="*/ 0 h 911"/>
                <a:gd name="T2" fmla="*/ 64255 w 659"/>
                <a:gd name="T3" fmla="*/ 88860 h 911"/>
                <a:gd name="T4" fmla="*/ 0 w 659"/>
                <a:gd name="T5" fmla="*/ 88860 h 911"/>
                <a:gd name="T6" fmla="*/ 6041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9C19B67A-78FF-4132-9A08-8D86D649F0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3756 w 453"/>
                <a:gd name="T1" fmla="*/ 0 h 911"/>
                <a:gd name="T2" fmla="*/ 37751 w 453"/>
                <a:gd name="T3" fmla="*/ 88860 h 911"/>
                <a:gd name="T4" fmla="*/ 0 w 453"/>
                <a:gd name="T5" fmla="*/ 45080 h 911"/>
                <a:gd name="T6" fmla="*/ 4375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B1C76409-8B8E-4D8D-8313-8625E8C45E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1988 w 1459"/>
                <a:gd name="T3" fmla="*/ 24473 h 981"/>
                <a:gd name="T4" fmla="*/ 44095 w 1459"/>
                <a:gd name="T5" fmla="*/ 95705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0AEBD88F-9543-4B97-A5E2-7AB09A3BA1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0818 h 1443"/>
                <a:gd name="T2" fmla="*/ 0 w 453"/>
                <a:gd name="T3" fmla="*/ 0 h 1443"/>
                <a:gd name="T4" fmla="*/ 43756 w 453"/>
                <a:gd name="T5" fmla="*/ 95724 h 1443"/>
                <a:gd name="T6" fmla="*/ 0 w 453"/>
                <a:gd name="T7" fmla="*/ 140818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5E62B675-FF0B-4C6D-883F-BD7E34BBFF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084 h 661"/>
                <a:gd name="T2" fmla="*/ 113086 w 1164"/>
                <a:gd name="T3" fmla="*/ 0 h 661"/>
                <a:gd name="T4" fmla="*/ 79673 w 1164"/>
                <a:gd name="T5" fmla="*/ 64455 h 661"/>
                <a:gd name="T6" fmla="*/ 0 w 1164"/>
                <a:gd name="T7" fmla="*/ 28084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D8921561-7D2A-4738-A565-FE206EBCFB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2345 h 536"/>
                <a:gd name="T2" fmla="*/ 0 w 820"/>
                <a:gd name="T3" fmla="*/ 0 h 536"/>
                <a:gd name="T4" fmla="*/ 79491 w 820"/>
                <a:gd name="T5" fmla="*/ 36458 h 536"/>
                <a:gd name="T6" fmla="*/ 0 w 820"/>
                <a:gd name="T7" fmla="*/ 52345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5F1D16A2-141B-471D-BFB8-D5E2BC16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4C82F-0CED-449D-8A2B-17ED8CA09AD0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B37B1C8C-F458-4560-A2EA-590105B0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4074C0C7-60DA-4335-87CC-AAAB6070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FCC6F-FDDC-4FF9-9A37-BB184A4F963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54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47D26F2-E73C-4B55-A019-959F49395E8D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C6501BE-1296-4E0D-BCCE-0A8CFEB91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B44D8949-58E1-46B6-A2C3-AFA8B02E0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8618C5E-2F58-441D-A7B4-6FA98DBCF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815A0666-E960-4427-9396-14C8C00DC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526070CC-DBA9-4655-8F23-A9184280B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9BB66060-380F-4495-8ED9-A5F5E8E61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CBE1B6DF-277A-48FC-9AC5-D21DAFD49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AE4E4332-5DEC-4567-89A9-0AC71BBD3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B24E1138-0FDB-4DF9-AF7C-C08EFBEE0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AB4EA7F3-C421-429D-A839-6B5F79829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621F3B9-A4DC-44AD-97E9-2C64FC3EE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E405383-2F3E-4855-A8A6-AC88A19FA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A3B2554A-9513-4D26-97AE-EDFEA2EB7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879C171A-3F47-410E-A12B-1844F5A7A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7C237C1C-4B17-43CF-B331-A43267C4C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5C87CC23-EB5A-4E47-9417-3F7D97843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C825A7BE-ED6A-48F7-929A-318A3AC2C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C674AE09-A174-4923-866C-5B35A8373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36F7710C-C41C-404B-B11C-49550FA15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82A22FBE-5ED6-473F-B29F-65EB37B84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99D4E437-4014-403A-8C2E-A81ADBC33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EC3EA53F-A397-4FA9-935C-F32546317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045D828-4CEB-407F-89A3-70F559815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A4008514-C589-4B00-B030-A1176F0F3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BBAD16C5-252C-4452-B6BF-A30DF8C8D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BB074FB6-DF6A-414F-A065-70454799B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3AB785F8-D294-43D1-AECA-CA0260EB3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3F8F8AD5-EEA3-4818-A956-DEA4A66CC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8D9D094A-9F8E-4047-91B5-406103B12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313A70DD-1D8D-4687-8072-19737F123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CF26D036-289A-495C-A392-4D9331AB9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3A0B85A5-8B12-4C2C-8F06-E964255DA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80ED1254-1AAE-4814-9AD6-8B977EA51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2F9AF6EC-D6E7-4666-B8B4-B86FD9989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210CD7EF-4DAE-4699-82CE-219782CB4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26447184-68C3-4153-9571-CFAC9ECE0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F0EB82C8-D39C-4A22-B60E-63FFC118F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A84D1724-3D41-407D-BAD9-1FA3D23C1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7674DB69-9FC8-4880-8807-45A0D307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936A0BDC-A5BB-475F-85A1-CFBEDEA8B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AD2E02AD-B64F-48C9-AD4B-EDD452CB9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A2766EDB-B9AA-4614-88FD-15EE4A507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95">
              <a:extLst>
                <a:ext uri="{FF2B5EF4-FFF2-40B4-BE49-F238E27FC236}">
                  <a16:creationId xmlns:a16="http://schemas.microsoft.com/office/drawing/2014/main" id="{1EBDC4B4-5F5E-4544-82FB-73063B0BB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998" y="4125947"/>
              <a:ext cx="57475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6" name="Oval 96">
              <a:extLst>
                <a:ext uri="{FF2B5EF4-FFF2-40B4-BE49-F238E27FC236}">
                  <a16:creationId xmlns:a16="http://schemas.microsoft.com/office/drawing/2014/main" id="{4B5BFE3A-C9D1-43DB-AB0C-4137F1C78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148" y="3822685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752CE41E-D84B-4866-B515-BC09B7214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113" y="2489934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8" name="Oval 98">
              <a:extLst>
                <a:ext uri="{FF2B5EF4-FFF2-40B4-BE49-F238E27FC236}">
                  <a16:creationId xmlns:a16="http://schemas.microsoft.com/office/drawing/2014/main" id="{060372F6-220D-4182-B76A-F5F8DDEC4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14" y="3650306"/>
              <a:ext cx="5747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9" name="Oval 99">
              <a:extLst>
                <a:ext uri="{FF2B5EF4-FFF2-40B4-BE49-F238E27FC236}">
                  <a16:creationId xmlns:a16="http://schemas.microsoft.com/office/drawing/2014/main" id="{AA0927EA-189F-4AD5-8E50-6867DD58C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98" y="1562592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0" name="Oval 100">
              <a:extLst>
                <a:ext uri="{FF2B5EF4-FFF2-40B4-BE49-F238E27FC236}">
                  <a16:creationId xmlns:a16="http://schemas.microsoft.com/office/drawing/2014/main" id="{BA25BCDB-B1E8-45A3-B89F-325BDB98C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13" y="1950448"/>
              <a:ext cx="57477" cy="78209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" name="Oval 101">
              <a:extLst>
                <a:ext uri="{FF2B5EF4-FFF2-40B4-BE49-F238E27FC236}">
                  <a16:creationId xmlns:a16="http://schemas.microsoft.com/office/drawing/2014/main" id="{1789F55D-2CDC-4C12-9F55-5373D55F5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271" y="16982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2" name="Oval 102">
              <a:extLst>
                <a:ext uri="{FF2B5EF4-FFF2-40B4-BE49-F238E27FC236}">
                  <a16:creationId xmlns:a16="http://schemas.microsoft.com/office/drawing/2014/main" id="{6A7D39B5-E898-44F8-AC04-5BA731777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958" y="1661552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3" name="Oval 103">
              <a:extLst>
                <a:ext uri="{FF2B5EF4-FFF2-40B4-BE49-F238E27FC236}">
                  <a16:creationId xmlns:a16="http://schemas.microsoft.com/office/drawing/2014/main" id="{09483ED4-FBB9-4410-8D3D-D73B13ED1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120" y="22728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54" name="Group 54">
            <a:extLst>
              <a:ext uri="{FF2B5EF4-FFF2-40B4-BE49-F238E27FC236}">
                <a16:creationId xmlns:a16="http://schemas.microsoft.com/office/drawing/2014/main" id="{FA054A3E-FE8E-42F6-869A-569046C6E6A8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4FA230BE-6166-4C28-8684-5B014D6B1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612FB897-2EB1-4F46-964B-CDDDE819A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76CA3599-DEDC-42F2-99DA-70E719162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6D4FFEF7-B020-4D11-A3C3-40C47EE30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7032C04-5FF6-490D-BD0F-C4CD07F8B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EE6877B-AB73-48E2-8FA2-138DFDEFC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84D0956-A17F-4469-A432-67428B021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580D032-E8A3-4A58-B488-C8AFA8A59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2A82EF59-859C-4439-B8D6-1584F06D7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F1D747D7-52D5-457C-A0C4-ACE9091F4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E3D83350-CE3C-4A85-AFB0-17E0A19C9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CF18C21-4A7F-40E6-AB09-57CE3089B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977D50E5-5A2B-4EE5-90AA-9FA90F2A5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632C401-07D7-461D-85EF-AAC5198D1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1EAE6F6F-7BAB-4D82-8746-BCE074BD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DE4C970C-EC38-470B-8754-80BA0174C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93B1ED5-DA9A-4F5F-B518-E1B65498E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6F95EB62-742C-476F-9CDB-96C1ABF8E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0D89BDA1-0770-48C1-B71A-9E756D17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D515A4A4-C5ED-447E-8770-D472B214A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394AD3B6-021F-4139-B7C3-30A41E32B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2">
              <a:extLst>
                <a:ext uri="{FF2B5EF4-FFF2-40B4-BE49-F238E27FC236}">
                  <a16:creationId xmlns:a16="http://schemas.microsoft.com/office/drawing/2014/main" id="{880F16E2-7A31-4ED6-AE92-0ADFFB5C8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id="{F50B9C88-1C94-41AF-A74F-8D36F6D6D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F87B3F10-3DC5-445A-8DAF-54CB5C704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D8CD72A2-27DB-44BA-9035-2E579A017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>
              <a:extLst>
                <a:ext uri="{FF2B5EF4-FFF2-40B4-BE49-F238E27FC236}">
                  <a16:creationId xmlns:a16="http://schemas.microsoft.com/office/drawing/2014/main" id="{43AA4667-7529-4272-9675-C4C2D0089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ACADF786-C2C6-46A2-BE99-49A36E91A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0473FB7F-908D-4D21-A5D9-7A1D1875F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5E523B41-73B6-4838-9CD5-8651A3785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5191FE28-03F7-411E-BDB2-BFA05B25F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id="{D2541F87-8936-4FEA-9AE2-269F4A08E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91E164ED-03C6-4B94-A4C4-B4970D2B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>
              <a:extLst>
                <a:ext uri="{FF2B5EF4-FFF2-40B4-BE49-F238E27FC236}">
                  <a16:creationId xmlns:a16="http://schemas.microsoft.com/office/drawing/2014/main" id="{AB228F3D-8D2A-4B21-8599-65A3AE18D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4">
              <a:extLst>
                <a:ext uri="{FF2B5EF4-FFF2-40B4-BE49-F238E27FC236}">
                  <a16:creationId xmlns:a16="http://schemas.microsoft.com/office/drawing/2014/main" id="{4F759A6F-EFC6-42EA-9402-85A5E6654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104">
              <a:extLst>
                <a:ext uri="{FF2B5EF4-FFF2-40B4-BE49-F238E27FC236}">
                  <a16:creationId xmlns:a16="http://schemas.microsoft.com/office/drawing/2014/main" id="{3935F2C8-DAB9-4931-9560-DA06A07D1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3" y="3572222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105">
              <a:extLst>
                <a:ext uri="{FF2B5EF4-FFF2-40B4-BE49-F238E27FC236}">
                  <a16:creationId xmlns:a16="http://schemas.microsoft.com/office/drawing/2014/main" id="{4ECDA8C2-FFB7-4305-BEBC-EB024F67A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2" y="4119720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106">
              <a:extLst>
                <a:ext uri="{FF2B5EF4-FFF2-40B4-BE49-F238E27FC236}">
                  <a16:creationId xmlns:a16="http://schemas.microsoft.com/office/drawing/2014/main" id="{064D7953-B9AE-4BA2-B375-248DAD982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78" y="2618466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107">
              <a:extLst>
                <a:ext uri="{FF2B5EF4-FFF2-40B4-BE49-F238E27FC236}">
                  <a16:creationId xmlns:a16="http://schemas.microsoft.com/office/drawing/2014/main" id="{8B166715-B4F3-47A8-A62E-8E64583FA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13" y="2397880"/>
              <a:ext cx="57074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8">
              <a:extLst>
                <a:ext uri="{FF2B5EF4-FFF2-40B4-BE49-F238E27FC236}">
                  <a16:creationId xmlns:a16="http://schemas.microsoft.com/office/drawing/2014/main" id="{1A86111D-3C38-49AC-BA6F-0E4CBBA42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241" y="1723427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9">
              <a:extLst>
                <a:ext uri="{FF2B5EF4-FFF2-40B4-BE49-F238E27FC236}">
                  <a16:creationId xmlns:a16="http://schemas.microsoft.com/office/drawing/2014/main" id="{5DB01BAC-A786-4672-BF4D-A8F34635D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924" y="3332593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10">
              <a:extLst>
                <a:ext uri="{FF2B5EF4-FFF2-40B4-BE49-F238E27FC236}">
                  <a16:creationId xmlns:a16="http://schemas.microsoft.com/office/drawing/2014/main" id="{200EEACE-EA26-4F04-AA45-32117EADC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0" y="2204273"/>
              <a:ext cx="57074" cy="793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11">
              <a:extLst>
                <a:ext uri="{FF2B5EF4-FFF2-40B4-BE49-F238E27FC236}">
                  <a16:creationId xmlns:a16="http://schemas.microsoft.com/office/drawing/2014/main" id="{A4C4B9E4-AB10-4402-9AE5-3C5CF875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760" y="2826356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27F29E48-DEFC-4ECE-957E-D575E570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CFBC2-1A32-429D-A338-EE62B297DA70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4C81640B-8DD4-454F-BA1D-A2FFDD49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38CF1AC0-2192-4366-9AB2-0AA4E38F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F4891-2EB0-4E1A-8324-03078991BB1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4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143898B-3B20-425C-9FDE-534EE192A743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04B5C9FA-D068-46B5-92F3-E1BEDAB7D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F3F1FCC6-6063-46EF-9B7F-DBD989425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812813EC-0574-4E82-8AE0-2CCE93657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AE393F68-B067-45E9-AB27-0F02DA1A2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2981F9C6-F4A4-4637-AC3D-A9531485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6C48437D-C9FA-4226-9F76-AA5BECE6B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C29A950C-3980-43AC-BCD5-9E3678443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36AB6125-EF4F-4332-BFD2-3433CBF2F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15149DC7-07FD-4A0C-ABBD-574850944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622D6E0D-7AFE-4934-AE1F-2EF134248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A3AB7626-9F13-4D6D-A399-3B8DB2743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28BE80F4-B9BC-466A-8D68-D8CE4CFB2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C893E386-DA27-4DED-9235-7419036C6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C1A92A6C-24F6-4F57-B7C2-88FE47F58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7D62D4CC-C6B5-452C-9B78-E9CBD99D2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FC7E38B3-13FB-4E96-BFA1-F0E296824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8A5FBBF6-B04E-4B5E-B943-1CAEE0B88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7F82DEA9-E2F1-426D-B89E-69FEC4137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431473C6-7EA4-4B32-A4FA-13E4AB887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2E9A4D33-60CA-4C18-B86F-7DD13DD1F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C068CC09-ABF0-43B9-ACEF-005AC1AA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31A6EDAC-D29D-4F25-B9A6-6C65A613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BF0B8067-535D-4348-A362-754E1B190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876AA651-BC37-4312-8FE5-42C404D6D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95256B97-BD5D-4CEC-8515-E48963B40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C7DE968E-AE4F-47A1-BE5C-0D4938775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407C3973-6088-4A5E-8F9E-58A1D895D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F320C8C6-5C82-4DFB-AECD-B8106FC13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BC8FEC7C-C8EF-417E-BB89-BEE2F2EEE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58D3F1CA-E79C-4712-9505-E3CE129EF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2CDF2C6B-67A0-471B-A4A5-C554BEAD6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E50D90D5-2042-4AE5-B069-AD17B3054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863110A7-0297-491F-9484-614EB3969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0885CCBF-46A8-4A67-9BF4-CE4C2BDFA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B81B1D75-8F79-442F-90F7-859255A32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59" y="3582105"/>
              <a:ext cx="55693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3697FBF0-CB7C-47D4-8BE5-39956DA86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47" y="4128383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533E51D2-5057-499A-9AC1-76A94DD41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05" y="2627152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0FA9B681-B81D-4BF8-AF05-DFA50D7F8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63" y="2406140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287D8EC8-B66C-441C-A8B9-15C868DA6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227" y="1734754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A7AF30A9-605E-487D-BBD1-F79BC25BF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932" y="3327727"/>
              <a:ext cx="55693" cy="750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A879806F-574E-4B4A-89DB-838D26823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554" y="2222657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6E3A2C5B-340B-4A2A-BEC9-69ABED05E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575" y="2835657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5B13A969-6E8C-482B-80C3-5D02ABDD6318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32DF9C16-7D19-4940-9A0A-F34B513A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BE7B061D-78EA-4647-9A63-C4836611E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EDBADFBC-9F63-4122-899E-A16864E65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4E33F5E7-3A7A-4FC4-A0BD-84DED39BB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0D381A1B-D25F-48A8-9E87-7CF771674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A8E78A90-2C20-4531-80D2-89D91EB55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A7894586-A0BD-4C24-B7A7-A037791B9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7049A1D-D8AD-4988-8219-D2366980D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85F9799A-7B1A-4291-A3EF-6F191B8D3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8E8B4E8-253E-4C25-9D5D-DB553E6FA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2178DF1B-8302-4F92-9E72-71CC184FD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91AD96BC-D19F-4251-9F80-FF096CD91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A83AA75-2979-49FB-8A71-1BA1FA692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9EBA493E-DF33-492F-82BE-22F5B2001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BE2961D5-3C69-4654-AA82-6B2FEF7C7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C9037A25-9A52-4EC3-A00A-4EAC5C85A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B70AEB72-4B4A-4762-ABD3-09DAA89F8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D25C2DD7-D6F9-4B7C-B460-741FA0FE7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F51FE5D-FF3F-495B-88CE-098CD0A12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B4F89935-47CA-4152-AAB0-FADC01BA2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0672BCC3-9BF7-4CE6-A060-81FB55CC6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6BC7B30B-20DD-4F02-AA18-AC94D794A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483E08EB-B68E-4C1C-B0AA-A0499CE21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B1F65C62-8084-46FC-96AC-6F2F379B7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01DE1589-B294-4C65-8052-6A2C083CC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86672C4E-BC41-48A8-B5A3-EFB2B053F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DE1DB520-E401-45ED-85A7-F4FD57D73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F414CC8F-ECC6-4ECD-BBB3-9C477FE22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2C95034B-E1BF-42DD-B2B8-8A441166E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D29153A-217B-4A25-8CF1-D6D0E6FB0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E9948698-544F-4EDC-BCD2-C5B3F75CF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93D4B0BC-32A2-4BD3-B9BB-CF44E02A8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DE875863-B9B5-4058-8079-C19FDEFEA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32E2BF6F-7258-4019-84DA-4298AECB0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90E12FC2-48E1-4779-9513-DD063891C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4DC444A0-96D5-4071-A239-67D8DB226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690BF535-FBDD-4318-9540-081CB9C0E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621C1E93-B1D1-4F02-94F7-D3D4E1855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AB63F506-D64E-474B-9AB7-B84D6AB94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D7105711-B224-4D4A-B956-8536086A7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E59CB553-3C36-4ACE-9935-4EC3ED94A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744DE62C-17C2-4A2B-97B6-C7751D50D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FDB3BF1C-5517-48D4-93D7-4AA737048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883" y="412587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462E7785-7A8D-4389-8FC9-03DAB092A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541" y="382561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A7C2273E-E649-4378-8772-5C870A29C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787" y="249109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BF577DE7-C2C1-4A49-A7A2-8830881C3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11" y="3647673"/>
              <a:ext cx="59356" cy="8340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05A44755-8799-49A3-AA75-5AE8F4409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36" y="156805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F726BA47-D34A-455D-8B1B-5501881DE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31" y="195729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4BEFBA33-B26C-41A1-9978-85B0460BD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454" y="1695946"/>
              <a:ext cx="51934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9099C245-EBBE-4F82-AE81-7854609AF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67" y="1662583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A318DF9E-2D37-4E91-9758-D9475B093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246" y="2274235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0E8B0A94-105F-4AF1-A3A9-057EE6E4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F3D47-6DCD-470D-81B2-D624AE68986D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95330618-31F2-4952-A115-272D7C36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688A1D4B-11F2-4E23-95B6-8ACF035D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943DC-E0E6-4A5C-9110-D557A3B1929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741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8219B91-115D-4E71-9923-B027A43B18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B34F3-5EE1-450F-8A34-89F36C64DA0C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8B63685-1CC3-4C27-8C0D-BC777375E4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FE0634B-9A1F-4A3D-A5A3-B3501E6C5E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B4CD9-2AD6-49B2-9A85-762DA130D66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0129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AAD6EFC-E936-4676-BE4D-4C9A37D6C8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540BE-CA04-4C4B-B33B-C5B2203B954F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785FAE3-8F45-4024-AE09-1B3E365F12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9E76EF9-292C-47BA-A0F1-CEEBF28A31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2CB2A-2071-4CC6-8BD8-EDDA5A25FD2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3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7B45DE4-4537-461F-9B7F-90B92AAD9FB8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9046EA7-3346-48FC-9EDA-43F0C5881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BE154183-8ECC-4F64-9E9E-298491036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E7BE0DEF-8EB0-4DC1-8671-EB7558E44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BB0B0266-67E0-445F-BC77-21397C3C0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033FA817-3C19-4C09-B570-B0C4BC33F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E961B782-0216-4B8B-9CA3-C38F06E6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4EBCC988-0479-434F-8D14-79E6E48FE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48FECF7B-9CBE-4F33-BEE0-B629C9E8B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6D4962F8-CF47-4AAB-8866-48041092A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532DE40B-0891-4B2C-8B34-A07D33AC3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108DA09-8BC3-436A-AFAA-D015FC202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61C159A1-6951-4A73-A2E4-D7C072C3E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E0AA0C28-2B81-4F99-9169-769839BA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F626DBF4-5ED7-4DAE-8B87-306449BEB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BB3C41FB-0286-4E97-BA2B-EC7D6FF4C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FC1CAC5C-F6EA-4CD9-B59F-916EC401B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6BBE142C-B1AF-476E-8B21-098F44D2D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DBCC4CBD-2D66-4FCB-B220-897F0C229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D571CB80-C14B-4F11-8E97-09076F322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F31A2EB8-B822-49D5-995E-CFDDFE4A2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810531A8-9BA8-4020-B54F-29A86D8CB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F048AC4C-4274-4D62-A114-2B79A509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2AE7C851-950B-4EFF-A47D-7627A1855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DE6F580A-AEA7-4B0A-A64B-332AEB23A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E765DA33-1A38-45DF-B608-27857A6C0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21408AE0-091A-481E-AC92-821B11D00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68A34FE9-661F-4053-AAC9-2F3024270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CE081430-67E3-47F6-960D-5692F655B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90DAA984-0795-4CC6-BF48-19D4B08C4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4CBC9707-DA42-445E-9E76-438FF8318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1F2E97D7-9846-4E1B-A5D8-6CD1F374D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E2BE13EA-DF99-40F7-B920-A94AB70AC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AA6D2694-DDE3-4375-A1E7-A66577FA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45B8213E-A260-46E6-A555-8EE85274E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B8FB4C01-A5B3-4564-94A6-3C030E5B0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E09E6E7B-BC1B-415A-AC2F-1DD7AFCDE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8A3CF1F3-A0F9-4E95-BF6D-3CF5A0760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2CD489F1-7C13-420F-B24F-BF05B131F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9C747268-5112-4254-9AEE-D69F68863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40FF42F2-F1AC-4EA6-9263-4F570D71C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CAA382CD-3FDA-4C1A-830F-31AFAB18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4207389B-8685-47F2-BA92-0356167FC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95">
              <a:extLst>
                <a:ext uri="{FF2B5EF4-FFF2-40B4-BE49-F238E27FC236}">
                  <a16:creationId xmlns:a16="http://schemas.microsoft.com/office/drawing/2014/main" id="{AADCAD9B-3151-4511-8368-C4BF8C0CF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998" y="4125947"/>
              <a:ext cx="57475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6" name="Oval 96">
              <a:extLst>
                <a:ext uri="{FF2B5EF4-FFF2-40B4-BE49-F238E27FC236}">
                  <a16:creationId xmlns:a16="http://schemas.microsoft.com/office/drawing/2014/main" id="{D2FB0490-5B4B-4F3F-80BA-B94E73027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148" y="3822685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A3EC2830-60DB-434F-A0DB-5A372AF7F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113" y="2489934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8" name="Oval 98">
              <a:extLst>
                <a:ext uri="{FF2B5EF4-FFF2-40B4-BE49-F238E27FC236}">
                  <a16:creationId xmlns:a16="http://schemas.microsoft.com/office/drawing/2014/main" id="{68E29B0D-9A4B-4DC6-92C4-3F035EFCC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14" y="3650306"/>
              <a:ext cx="5747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9" name="Oval 99">
              <a:extLst>
                <a:ext uri="{FF2B5EF4-FFF2-40B4-BE49-F238E27FC236}">
                  <a16:creationId xmlns:a16="http://schemas.microsoft.com/office/drawing/2014/main" id="{AD16350D-F7B8-4218-866C-9FD04AB47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98" y="1562592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0" name="Oval 100">
              <a:extLst>
                <a:ext uri="{FF2B5EF4-FFF2-40B4-BE49-F238E27FC236}">
                  <a16:creationId xmlns:a16="http://schemas.microsoft.com/office/drawing/2014/main" id="{81035D60-057E-499E-A0BC-D7E396CE7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13" y="1950448"/>
              <a:ext cx="57477" cy="78209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" name="Oval 101">
              <a:extLst>
                <a:ext uri="{FF2B5EF4-FFF2-40B4-BE49-F238E27FC236}">
                  <a16:creationId xmlns:a16="http://schemas.microsoft.com/office/drawing/2014/main" id="{9F963EDE-EFA0-445E-98FD-B6C94984D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271" y="16982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2" name="Oval 102">
              <a:extLst>
                <a:ext uri="{FF2B5EF4-FFF2-40B4-BE49-F238E27FC236}">
                  <a16:creationId xmlns:a16="http://schemas.microsoft.com/office/drawing/2014/main" id="{FD37E394-8950-4C4C-A0D8-236C5CD16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958" y="1661552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3" name="Oval 103">
              <a:extLst>
                <a:ext uri="{FF2B5EF4-FFF2-40B4-BE49-F238E27FC236}">
                  <a16:creationId xmlns:a16="http://schemas.microsoft.com/office/drawing/2014/main" id="{B5BA3C80-3AD3-448B-BFDB-0B6452AE9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120" y="22728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54" name="Group 54">
            <a:extLst>
              <a:ext uri="{FF2B5EF4-FFF2-40B4-BE49-F238E27FC236}">
                <a16:creationId xmlns:a16="http://schemas.microsoft.com/office/drawing/2014/main" id="{5403D6AC-1398-4C8A-818A-EADF77443FBA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0A277EE7-2E32-4B89-A763-38F990868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FAD27896-978E-4100-A4F4-69B6BA5D7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CEB0EDA4-EC2F-4FA4-BC1B-2C6771080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F5EFD4EB-470A-44E9-8CC1-EAE0FB139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5F3C1742-1075-4680-B19C-404B77E0C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85C0B84-153F-4B01-BB70-F1F2C6EFA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8544A411-5EC9-4FBD-B826-615E38439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72F116E-5536-4ECA-AAFB-E3FF317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9D2887D9-688D-40C2-9A8F-6AE7F3CA3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F8EF95E-D685-42E7-9164-2E2318BF1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7E0C7E5-9C15-40E3-A2EF-262BD8CAA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E87FF4B-1568-4512-95ED-C58AD564E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29E89EA-E26E-46C9-B7E4-82E5F6801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E28339B-E34C-46B9-BBBD-41D0A191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0B5713E6-B518-42AB-A177-625663D60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E1F26EE-B2B7-4DC4-B7A4-9AEAC1168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AEAC51D-E487-45D6-9EBF-080D12A48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CD73691D-922F-410F-ACF5-645150DA6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D63A4F3B-0850-424B-B4DA-A7FCE505E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D7618D98-87BB-46D6-8612-EB03A1D48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7260B534-0AB2-47E6-8BD4-C86ECD3CB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2">
              <a:extLst>
                <a:ext uri="{FF2B5EF4-FFF2-40B4-BE49-F238E27FC236}">
                  <a16:creationId xmlns:a16="http://schemas.microsoft.com/office/drawing/2014/main" id="{B19A172A-349D-47F6-B425-3504A029E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id="{E53EE282-6210-4DCB-96EE-226A45BBD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7917DAE7-D744-4D00-817C-2E5CCBBFD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EF3C5EC4-19AF-49B1-B648-8B18F1502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>
              <a:extLst>
                <a:ext uri="{FF2B5EF4-FFF2-40B4-BE49-F238E27FC236}">
                  <a16:creationId xmlns:a16="http://schemas.microsoft.com/office/drawing/2014/main" id="{59F1A811-0818-453D-A9B0-9C878482B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F85803DB-D8D4-48F2-BEBD-550953E18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BCCADD95-790F-4E53-8F14-F4D6F3FE7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DE72F0CB-9AA9-4265-AE58-77820113E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BD30CF1E-A490-4AB5-9915-70DF7A110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id="{C553BD32-8523-46D5-9955-0C241C289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4B5A60B5-C23D-4BF9-807F-F53681B38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>
              <a:extLst>
                <a:ext uri="{FF2B5EF4-FFF2-40B4-BE49-F238E27FC236}">
                  <a16:creationId xmlns:a16="http://schemas.microsoft.com/office/drawing/2014/main" id="{A1A4711E-7FC1-4847-8AA5-32071F4D8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4">
              <a:extLst>
                <a:ext uri="{FF2B5EF4-FFF2-40B4-BE49-F238E27FC236}">
                  <a16:creationId xmlns:a16="http://schemas.microsoft.com/office/drawing/2014/main" id="{431768A0-11F0-4195-A861-AC92B1EDF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104">
              <a:extLst>
                <a:ext uri="{FF2B5EF4-FFF2-40B4-BE49-F238E27FC236}">
                  <a16:creationId xmlns:a16="http://schemas.microsoft.com/office/drawing/2014/main" id="{B3D8DB41-2B57-4C09-BDC3-BBD1DE1C3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3" y="3572222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105">
              <a:extLst>
                <a:ext uri="{FF2B5EF4-FFF2-40B4-BE49-F238E27FC236}">
                  <a16:creationId xmlns:a16="http://schemas.microsoft.com/office/drawing/2014/main" id="{171410A6-C454-478A-8848-F4E936895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2" y="4119720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106">
              <a:extLst>
                <a:ext uri="{FF2B5EF4-FFF2-40B4-BE49-F238E27FC236}">
                  <a16:creationId xmlns:a16="http://schemas.microsoft.com/office/drawing/2014/main" id="{2AF49F17-56C6-4C15-8889-F59C3AC00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78" y="2618466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107">
              <a:extLst>
                <a:ext uri="{FF2B5EF4-FFF2-40B4-BE49-F238E27FC236}">
                  <a16:creationId xmlns:a16="http://schemas.microsoft.com/office/drawing/2014/main" id="{3F2DA57D-B5D6-4125-8960-2469EB0A0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13" y="2397880"/>
              <a:ext cx="57074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8">
              <a:extLst>
                <a:ext uri="{FF2B5EF4-FFF2-40B4-BE49-F238E27FC236}">
                  <a16:creationId xmlns:a16="http://schemas.microsoft.com/office/drawing/2014/main" id="{EDA37F5A-C02F-406E-A005-DC6AE38EB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241" y="1723427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9">
              <a:extLst>
                <a:ext uri="{FF2B5EF4-FFF2-40B4-BE49-F238E27FC236}">
                  <a16:creationId xmlns:a16="http://schemas.microsoft.com/office/drawing/2014/main" id="{11D1C032-FC66-45B6-81BC-02573479B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924" y="3332593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10">
              <a:extLst>
                <a:ext uri="{FF2B5EF4-FFF2-40B4-BE49-F238E27FC236}">
                  <a16:creationId xmlns:a16="http://schemas.microsoft.com/office/drawing/2014/main" id="{0297B864-C14F-4344-AFDE-62ED4B33C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0" y="2204273"/>
              <a:ext cx="57074" cy="793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11">
              <a:extLst>
                <a:ext uri="{FF2B5EF4-FFF2-40B4-BE49-F238E27FC236}">
                  <a16:creationId xmlns:a16="http://schemas.microsoft.com/office/drawing/2014/main" id="{0ECAEE7E-4050-4543-95C6-D5CFE52C1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760" y="2826356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FBA7CC00-61CF-48E2-9DDF-6F99A9B4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A1F04-47C2-4E4D-89E0-16A4437F000A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6AF9F511-9EFB-4D12-B0DE-7854169D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460D67B4-FD27-4FAB-9F19-9ABDCBD0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43CC5-9494-4CE4-8D46-634B77D239D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8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48B9012-DF01-46AC-9178-5E84E04443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2EB39-8E97-45B1-BF8E-857AFB66E4AF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74F3C63-BCA5-4BB8-9C67-9ABD95EDF5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143DF42-5AFA-4D71-9296-4B9BA8BA76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D1041-CEF6-4C81-BC1A-CF98B6525C9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5548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9125A78-A299-46EE-A9B0-07B22E2EC6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8DE2B-DA99-4EB2-A3B2-BE5195DDF7A5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5867A06-7B8E-45ED-A5EB-567E01199C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D6B107C-7E5C-4325-9343-C165E44A19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46DD3-91D8-41E3-9E88-5C409AD5E9F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500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E75201F-B4FA-4F03-8BC6-737FE3B9D0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FC0E7-3E95-429B-8A3E-307BAD951E53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9EE77A8-8C54-410C-934D-CC3793527E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B971ADE-FC5B-49A6-9CDB-FD22441BDD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114E5-F2E8-40F9-8DA8-0E54E2D0487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7004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D94F2-D3C0-490C-835A-7C60598160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6DFD9-BC97-41EC-AC8D-51A1B71BE156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80C37-75F7-4BF5-8536-291D72B980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6DB8B-3CFD-444F-A1EF-05B75EA79D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605B7-EB32-49E6-B38F-B1CC13EEF2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259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2CB2D-8EC3-477B-BF58-1551870B7A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63B36-EB05-456E-9FB4-C4F13628601A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FD4D0-5750-48DB-85B5-27748EF886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D943A-CDD9-428D-A899-748305699E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B8FCF-665A-4AD6-891F-314D84ECF63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302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10A40-B8F3-4FCA-88E3-3BBCA18B33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60B4F-7F18-4D88-B09A-4C9DE74327D1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7F7A5-5879-4C90-B7D6-9D751C2CEE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AB90C-68C8-4ACC-9FD0-5C590BC43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86B89-5F20-49E4-A52D-E4903FFD92D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42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068A4D1F-B66D-4CF6-9E11-E5536367725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09283476-E2B6-4B2A-820C-214E580F1F0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90211B97-B389-429E-AA8C-ED521E9F3D9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C8BDA7B8-0223-4176-A9F5-297717D606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39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771F82A7-1BAE-4FF2-AECC-5751720186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3" y="7073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2193691A-003C-470A-A521-E449906541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8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F3F53BEB-821E-43F8-839F-DEA2D50C5A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6" y="6305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253A1ECA-818F-42F9-B88E-F406A67A74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6" y="7366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FFA2C2A5-93F8-4F95-B2EA-A198532F09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49" y="7712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80DF6001-96B9-4CB1-917A-501C1F48F6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8420DAAD-130F-4914-B2E1-A0168BBC0B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D711B2AD-8F8E-45FE-9613-42A75E6804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6" y="6285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9704C283-62A0-4B8C-B0EC-541AEC8D6D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1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D9A825F1-0A89-44DA-93C5-C8A1B3AB20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1" y="5381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F8BC0ED4-D364-40B8-86B2-5B950E90A0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4" y="578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6899AA81-0B8A-4EF5-A260-99406AF5FC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3" y="517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CC86DC8A-BCD4-4647-B5F5-1D3CC1ACC8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40B669B2-0DE1-48F0-9502-B6A557E47A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1" y="6628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DA4673D5-FA37-4610-A3C2-CF920C4560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3" y="872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ED07E64D-5397-4E4C-995D-316E43850E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199D53E9-C344-44CA-B5D3-FC1E9B2F17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8473 w 191"/>
                <a:gd name="T1" fmla="*/ 107813 h 1104"/>
                <a:gd name="T2" fmla="*/ 18548 w 191"/>
                <a:gd name="T3" fmla="*/ 107813 h 1104"/>
                <a:gd name="T4" fmla="*/ 16603 w 191"/>
                <a:gd name="T5" fmla="*/ 0 h 1104"/>
                <a:gd name="T6" fmla="*/ 0 w 191"/>
                <a:gd name="T7" fmla="*/ 44925 h 1104"/>
                <a:gd name="T8" fmla="*/ 18473 w 191"/>
                <a:gd name="T9" fmla="*/ 107813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6DF0F052-73F5-4569-ABEB-A795FC758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2970 h 1464"/>
                <a:gd name="T2" fmla="*/ 40423 w 415"/>
                <a:gd name="T3" fmla="*/ 62895 h 1464"/>
                <a:gd name="T4" fmla="*/ 21904 w 415"/>
                <a:gd name="T5" fmla="*/ 0 h 1464"/>
                <a:gd name="T6" fmla="*/ 0 w 415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E59F2833-CD26-48E8-A2CE-7653D1A256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1732 w 771"/>
                <a:gd name="T1" fmla="*/ 80083 h 820"/>
                <a:gd name="T2" fmla="*/ 75193 w 771"/>
                <a:gd name="T3" fmla="*/ 80083 h 820"/>
                <a:gd name="T4" fmla="*/ 0 w 771"/>
                <a:gd name="T5" fmla="*/ 0 h 820"/>
                <a:gd name="T6" fmla="*/ 21732 w 771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FF1FEE1D-511F-430B-877E-3D43E8AF86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5224 w 1147"/>
                <a:gd name="T1" fmla="*/ 155860 h 1597"/>
                <a:gd name="T2" fmla="*/ 0 w 1147"/>
                <a:gd name="T3" fmla="*/ 75813 h 1597"/>
                <a:gd name="T4" fmla="*/ 61747 w 1147"/>
                <a:gd name="T5" fmla="*/ 0 h 1597"/>
                <a:gd name="T6" fmla="*/ 111910 w 1147"/>
                <a:gd name="T7" fmla="*/ 155860 h 1597"/>
                <a:gd name="T8" fmla="*/ 75224 w 1147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341428F5-6A39-4360-915F-6E0CF03383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0164 w 1141"/>
                <a:gd name="T1" fmla="*/ 155860 h 1597"/>
                <a:gd name="T2" fmla="*/ 111330 w 1141"/>
                <a:gd name="T3" fmla="*/ 155860 h 1597"/>
                <a:gd name="T4" fmla="*/ 66638 w 1141"/>
                <a:gd name="T5" fmla="*/ 43420 h 1597"/>
                <a:gd name="T6" fmla="*/ 0 w 1141"/>
                <a:gd name="T7" fmla="*/ 0 h 1597"/>
                <a:gd name="T8" fmla="*/ 50164 w 1141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3C462916-55B7-4259-BEA7-4970E9BC3B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4738 w 458"/>
                <a:gd name="T1" fmla="*/ 0 h 1490"/>
                <a:gd name="T2" fmla="*/ 0 w 458"/>
                <a:gd name="T3" fmla="*/ 33020 h 1490"/>
                <a:gd name="T4" fmla="*/ 44738 w 458"/>
                <a:gd name="T5" fmla="*/ 145520 h 1490"/>
                <a:gd name="T6" fmla="*/ 44738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DB54C3D8-8BD0-4730-8AEB-1FB69CEDFA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1018 w 1445"/>
                <a:gd name="T1" fmla="*/ 96485 h 989"/>
                <a:gd name="T2" fmla="*/ 0 w 1445"/>
                <a:gd name="T3" fmla="*/ 0 h 989"/>
                <a:gd name="T4" fmla="*/ 141018 w 1445"/>
                <a:gd name="T5" fmla="*/ 25565 h 989"/>
                <a:gd name="T6" fmla="*/ 141018 w 1445"/>
                <a:gd name="T7" fmla="*/ 96485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EF1E1EBB-EA75-419B-9617-A2F5A6222B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1798 w 1453"/>
                <a:gd name="T1" fmla="*/ 135562 h 1727"/>
                <a:gd name="T2" fmla="*/ 97099 w 1453"/>
                <a:gd name="T3" fmla="*/ 168548 h 1727"/>
                <a:gd name="T4" fmla="*/ 0 w 1453"/>
                <a:gd name="T5" fmla="*/ 262 h 1727"/>
                <a:gd name="T6" fmla="*/ 780 w 1453"/>
                <a:gd name="T7" fmla="*/ 0 h 1727"/>
                <a:gd name="T8" fmla="*/ 141798 w 1453"/>
                <a:gd name="T9" fmla="*/ 96516 h 1727"/>
                <a:gd name="T10" fmla="*/ 141798 w 1453"/>
                <a:gd name="T11" fmla="*/ 135562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C6B1084D-E5D3-434D-ABF0-2F69DDFD2D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0639 w 997"/>
                <a:gd name="T1" fmla="*/ 124925 h 1724"/>
                <a:gd name="T2" fmla="*/ 30531 w 997"/>
                <a:gd name="T3" fmla="*/ 124813 h 1724"/>
                <a:gd name="T4" fmla="*/ 0 w 997"/>
                <a:gd name="T5" fmla="*/ 125 h 1724"/>
                <a:gd name="T6" fmla="*/ 187 w 997"/>
                <a:gd name="T7" fmla="*/ 0 h 1724"/>
                <a:gd name="T8" fmla="*/ 97268 w 997"/>
                <a:gd name="T9" fmla="*/ 168363 h 1724"/>
                <a:gd name="T10" fmla="*/ 30639 w 997"/>
                <a:gd name="T11" fmla="*/ 124925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A7B3DDF2-1E16-4A73-834A-AC80CF9C92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2803 h 1277"/>
                <a:gd name="T2" fmla="*/ 33125 w 652"/>
                <a:gd name="T3" fmla="*/ 0 h 1277"/>
                <a:gd name="T4" fmla="*/ 63675 w 652"/>
                <a:gd name="T5" fmla="*/ 124610 h 1277"/>
                <a:gd name="T6" fmla="*/ 0 w 652"/>
                <a:gd name="T7" fmla="*/ 92803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4AF6C603-9B14-4D21-8433-5004481EE9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3673 w 653"/>
                <a:gd name="T1" fmla="*/ 31958 h 1104"/>
                <a:gd name="T2" fmla="*/ 1949 w 653"/>
                <a:gd name="T3" fmla="*/ 107813 h 1104"/>
                <a:gd name="T4" fmla="*/ 0 w 653"/>
                <a:gd name="T5" fmla="*/ 0 h 1104"/>
                <a:gd name="T6" fmla="*/ 63673 w 653"/>
                <a:gd name="T7" fmla="*/ 31958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51497FE5-B000-410C-98A9-89D32D1031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7083 w 994"/>
                <a:gd name="T1" fmla="*/ 79688 h 1276"/>
                <a:gd name="T2" fmla="*/ 80395 w 994"/>
                <a:gd name="T3" fmla="*/ 124613 h 1276"/>
                <a:gd name="T4" fmla="*/ 0 w 994"/>
                <a:gd name="T5" fmla="*/ 0 h 1276"/>
                <a:gd name="T6" fmla="*/ 97083 w 994"/>
                <a:gd name="T7" fmla="*/ 79688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34792FF0-F91E-4434-9882-386C05001B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0083 h 820"/>
                <a:gd name="T2" fmla="*/ 40567 w 639"/>
                <a:gd name="T3" fmla="*/ 0 h 820"/>
                <a:gd name="T4" fmla="*/ 62298 w 639"/>
                <a:gd name="T5" fmla="*/ 80083 h 820"/>
                <a:gd name="T6" fmla="*/ 0 w 639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550D3725-D871-4068-9DB4-CF81E6A2D1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38675 w 1420"/>
                <a:gd name="T1" fmla="*/ 26958 h 276"/>
                <a:gd name="T2" fmla="*/ 0 w 1420"/>
                <a:gd name="T3" fmla="*/ 26958 h 276"/>
                <a:gd name="T4" fmla="*/ 60938 w 1420"/>
                <a:gd name="T5" fmla="*/ 0 h 276"/>
                <a:gd name="T6" fmla="*/ 138675 w 1420"/>
                <a:gd name="T7" fmla="*/ 26958 h 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F7127D7C-80B0-43EF-B3DC-BA8EDCD058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5625 h 672"/>
                <a:gd name="T2" fmla="*/ 146673 w 1503"/>
                <a:gd name="T3" fmla="*/ 0 h 672"/>
                <a:gd name="T4" fmla="*/ 86746 w 1503"/>
                <a:gd name="T5" fmla="*/ 65625 h 672"/>
                <a:gd name="T6" fmla="*/ 0 w 1503"/>
                <a:gd name="T7" fmla="*/ 65625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B9E40666-F56C-447C-A639-B0F879E727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59970 w 624"/>
                <a:gd name="T1" fmla="*/ 0 h 672"/>
                <a:gd name="T2" fmla="*/ 0 w 624"/>
                <a:gd name="T3" fmla="*/ 65625 h 672"/>
                <a:gd name="T4" fmla="*/ 60938 w 624"/>
                <a:gd name="T5" fmla="*/ 38675 h 672"/>
                <a:gd name="T6" fmla="*/ 59970 w 624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6CEC3839-C872-4F80-A4D5-F1024AB680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988 w 806"/>
                <a:gd name="T3" fmla="*/ 38675 h 672"/>
                <a:gd name="T4" fmla="*/ 78720 w 806"/>
                <a:gd name="T5" fmla="*/ 65625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5A8E721E-26B9-43D3-BB3C-AF0EC97A2F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3518 h 1323"/>
                <a:gd name="T2" fmla="*/ 32550 w 806"/>
                <a:gd name="T3" fmla="*/ 0 h 1323"/>
                <a:gd name="T4" fmla="*/ 78720 w 806"/>
                <a:gd name="T5" fmla="*/ 129098 h 1323"/>
                <a:gd name="T6" fmla="*/ 0 w 806"/>
                <a:gd name="T7" fmla="*/ 63518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8F4AE375-FE98-49CC-B3C4-5DEB8D2B4F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6220 w 698"/>
                <a:gd name="T1" fmla="*/ 142970 h 1464"/>
                <a:gd name="T2" fmla="*/ 0 w 698"/>
                <a:gd name="T3" fmla="*/ 13800 h 1464"/>
                <a:gd name="T4" fmla="*/ 68175 w 698"/>
                <a:gd name="T5" fmla="*/ 0 h 1464"/>
                <a:gd name="T6" fmla="*/ 46220 w 698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1C47B3AD-048E-4454-9796-2AAFAB61A5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182 w 823"/>
                <a:gd name="T3" fmla="*/ 138285 h 1417"/>
                <a:gd name="T4" fmla="*/ 80268 w 823"/>
                <a:gd name="T5" fmla="*/ 124540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330DA481-5E48-4EA8-A58F-DD314AF115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063 w 318"/>
                <a:gd name="T3" fmla="*/ 11645 h 374"/>
                <a:gd name="T4" fmla="*/ 25595 w 318"/>
                <a:gd name="T5" fmla="*/ 36533 h 374"/>
                <a:gd name="T6" fmla="*/ 0 w 318"/>
                <a:gd name="T7" fmla="*/ 0 h 3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5505969C-027D-457E-85EE-8C9672A42F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813 w 262"/>
                <a:gd name="T1" fmla="*/ 48048 h 493"/>
                <a:gd name="T2" fmla="*/ 0 w 262"/>
                <a:gd name="T3" fmla="*/ 0 h 493"/>
                <a:gd name="T4" fmla="*/ 25595 w 262"/>
                <a:gd name="T5" fmla="*/ 36470 h 493"/>
                <a:gd name="T6" fmla="*/ 4813 w 262"/>
                <a:gd name="T7" fmla="*/ 48048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357A64DC-D0CC-4122-B5A3-801A9F1B5F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355 h 119"/>
                <a:gd name="T2" fmla="*/ 16333 w 206"/>
                <a:gd name="T3" fmla="*/ 11518 h 119"/>
                <a:gd name="T4" fmla="*/ 20125 w 206"/>
                <a:gd name="T5" fmla="*/ 0 h 119"/>
                <a:gd name="T6" fmla="*/ 0 w 206"/>
                <a:gd name="T7" fmla="*/ 4355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28901F0B-4F86-43FA-B213-9B0537B5F6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688 w 206"/>
                <a:gd name="T1" fmla="*/ 0 h 162"/>
                <a:gd name="T2" fmla="*/ 0 w 206"/>
                <a:gd name="T3" fmla="*/ 15833 h 162"/>
                <a:gd name="T4" fmla="*/ 20125 w 206"/>
                <a:gd name="T5" fmla="*/ 11458 h 162"/>
                <a:gd name="T6" fmla="*/ 9688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A765CE57-36D1-47CD-BE9D-BC0A4C432D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7768 w 183"/>
                <a:gd name="T1" fmla="*/ 98833 h 1012"/>
                <a:gd name="T2" fmla="*/ 17768 w 183"/>
                <a:gd name="T3" fmla="*/ 98750 h 1012"/>
                <a:gd name="T4" fmla="*/ 15948 w 183"/>
                <a:gd name="T5" fmla="*/ 0 h 1012"/>
                <a:gd name="T6" fmla="*/ 0 w 183"/>
                <a:gd name="T7" fmla="*/ 41145 h 1012"/>
                <a:gd name="T8" fmla="*/ 17768 w 183"/>
                <a:gd name="T9" fmla="*/ 98833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B2D3FFB2-FBB8-40CE-9F3F-E1400CA6E4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1048 h 1343"/>
                <a:gd name="T2" fmla="*/ 38861 w 399"/>
                <a:gd name="T3" fmla="*/ 57664 h 1343"/>
                <a:gd name="T4" fmla="*/ 21047 w 399"/>
                <a:gd name="T5" fmla="*/ 0 h 1343"/>
                <a:gd name="T6" fmla="*/ 0 w 399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C59920C0-9CE1-47CE-8482-4CCA4B864D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095 w 744"/>
                <a:gd name="T1" fmla="*/ 73443 h 753"/>
                <a:gd name="T2" fmla="*/ 72658 w 744"/>
                <a:gd name="T3" fmla="*/ 73443 h 753"/>
                <a:gd name="T4" fmla="*/ 0 w 744"/>
                <a:gd name="T5" fmla="*/ 0 h 753"/>
                <a:gd name="T6" fmla="*/ 21095 w 744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6D414CFC-183C-4DF0-B309-E455F74CE8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2658 w 1106"/>
                <a:gd name="T1" fmla="*/ 142973 h 1465"/>
                <a:gd name="T2" fmla="*/ 0 w 1106"/>
                <a:gd name="T3" fmla="*/ 69488 h 1465"/>
                <a:gd name="T4" fmla="*/ 59688 w 1106"/>
                <a:gd name="T5" fmla="*/ 0 h 1465"/>
                <a:gd name="T6" fmla="*/ 108020 w 1106"/>
                <a:gd name="T7" fmla="*/ 142973 h 1465"/>
                <a:gd name="T8" fmla="*/ 72658 w 1106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D8B29A2B-0EEF-4D3F-AF4D-BAD9DE7249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8289 w 1099"/>
                <a:gd name="T1" fmla="*/ 142973 h 1465"/>
                <a:gd name="T2" fmla="*/ 107223 w 1099"/>
                <a:gd name="T3" fmla="*/ 142973 h 1465"/>
                <a:gd name="T4" fmla="*/ 64213 w 1099"/>
                <a:gd name="T5" fmla="*/ 39827 h 1465"/>
                <a:gd name="T6" fmla="*/ 0 w 1099"/>
                <a:gd name="T7" fmla="*/ 0 h 1465"/>
                <a:gd name="T8" fmla="*/ 48289 w 1099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A68C9213-6718-46BE-87CF-C4C19C2A1F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2973 w 441"/>
                <a:gd name="T1" fmla="*/ 0 h 1367"/>
                <a:gd name="T2" fmla="*/ 0 w 441"/>
                <a:gd name="T3" fmla="*/ 30253 h 1367"/>
                <a:gd name="T4" fmla="*/ 42973 w 441"/>
                <a:gd name="T5" fmla="*/ 133393 h 1367"/>
                <a:gd name="T6" fmla="*/ 42973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A05E3C98-30E3-43E8-8852-D30C7E14C6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5938 w 1392"/>
                <a:gd name="T1" fmla="*/ 88473 h 907"/>
                <a:gd name="T2" fmla="*/ 0 w 1392"/>
                <a:gd name="T3" fmla="*/ 0 h 907"/>
                <a:gd name="T4" fmla="*/ 135938 w 1392"/>
                <a:gd name="T5" fmla="*/ 23295 h 907"/>
                <a:gd name="T6" fmla="*/ 135938 w 1392"/>
                <a:gd name="T7" fmla="*/ 88473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CF6B3189-2C8E-42BA-B47E-9EA019E2EE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36723 w 1401"/>
                <a:gd name="T1" fmla="*/ 124232 h 1583"/>
                <a:gd name="T2" fmla="*/ 93692 w 1401"/>
                <a:gd name="T3" fmla="*/ 154485 h 1583"/>
                <a:gd name="T4" fmla="*/ 0 w 1401"/>
                <a:gd name="T5" fmla="*/ 187 h 1583"/>
                <a:gd name="T6" fmla="*/ 855 w 1401"/>
                <a:gd name="T7" fmla="*/ 0 h 1583"/>
                <a:gd name="T8" fmla="*/ 136723 w 1401"/>
                <a:gd name="T9" fmla="*/ 88516 h 1583"/>
                <a:gd name="T10" fmla="*/ 136723 w 1401"/>
                <a:gd name="T11" fmla="*/ 124232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57181A7B-9BE9-4F00-A1D9-6BE9210444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29500 w 960"/>
                <a:gd name="T1" fmla="*/ 114471 h 1581"/>
                <a:gd name="T2" fmla="*/ 29425 w 960"/>
                <a:gd name="T3" fmla="*/ 114396 h 1581"/>
                <a:gd name="T4" fmla="*/ 0 w 960"/>
                <a:gd name="T5" fmla="*/ 0 h 1581"/>
                <a:gd name="T6" fmla="*/ 93750 w 960"/>
                <a:gd name="T7" fmla="*/ 154298 h 1581"/>
                <a:gd name="T8" fmla="*/ 29500 w 960"/>
                <a:gd name="T9" fmla="*/ 114471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6AD5D0E1-5105-48C0-BF61-5F1F7DF428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5363 h 1172"/>
                <a:gd name="T2" fmla="*/ 31985 w 629"/>
                <a:gd name="T3" fmla="*/ 0 h 1172"/>
                <a:gd name="T4" fmla="*/ 61330 w 629"/>
                <a:gd name="T5" fmla="*/ 114458 h 1172"/>
                <a:gd name="T6" fmla="*/ 0 w 629"/>
                <a:gd name="T7" fmla="*/ 85363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7999F41E-1879-417C-8EB5-903E61678B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1533 w 630"/>
                <a:gd name="T1" fmla="*/ 29157 h 1011"/>
                <a:gd name="T2" fmla="*/ 1875 w 630"/>
                <a:gd name="T3" fmla="*/ 98630 h 1011"/>
                <a:gd name="T4" fmla="*/ 0 w 630"/>
                <a:gd name="T5" fmla="*/ 0 h 1011"/>
                <a:gd name="T6" fmla="*/ 61533 w 630"/>
                <a:gd name="T7" fmla="*/ 29157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1F45CE0B-C496-4833-AD30-C1C515C7D3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3360 w 957"/>
                <a:gd name="T1" fmla="*/ 73175 h 1170"/>
                <a:gd name="T2" fmla="*/ 77356 w 957"/>
                <a:gd name="T3" fmla="*/ 114270 h 1170"/>
                <a:gd name="T4" fmla="*/ 0 w 957"/>
                <a:gd name="T5" fmla="*/ 0 h 1170"/>
                <a:gd name="T6" fmla="*/ 93360 w 957"/>
                <a:gd name="T7" fmla="*/ 73175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F306EBCF-A677-4B74-BD6E-E6782CB92B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3443 h 753"/>
                <a:gd name="T2" fmla="*/ 38900 w 615"/>
                <a:gd name="T3" fmla="*/ 0 h 753"/>
                <a:gd name="T4" fmla="*/ 59955 w 615"/>
                <a:gd name="T5" fmla="*/ 73443 h 753"/>
                <a:gd name="T6" fmla="*/ 0 w 615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A56B055C-B794-4F69-BB03-47E9B2E333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3598 w 1369"/>
                <a:gd name="T1" fmla="*/ 24813 h 254"/>
                <a:gd name="T2" fmla="*/ 0 w 1369"/>
                <a:gd name="T3" fmla="*/ 24813 h 254"/>
                <a:gd name="T4" fmla="*/ 58634 w 1369"/>
                <a:gd name="T5" fmla="*/ 0 h 254"/>
                <a:gd name="T6" fmla="*/ 133598 w 1369"/>
                <a:gd name="T7" fmla="*/ 24813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0C823186-07E2-4334-9264-3EBAE3ED41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0158 h 616"/>
                <a:gd name="T2" fmla="*/ 141410 w 1449"/>
                <a:gd name="T3" fmla="*/ 0 h 616"/>
                <a:gd name="T4" fmla="*/ 83621 w 1449"/>
                <a:gd name="T5" fmla="*/ 60158 h 616"/>
                <a:gd name="T6" fmla="*/ 0 w 1449"/>
                <a:gd name="T7" fmla="*/ 60158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E76192E2-CF7B-4D84-9274-8B1FD0AC93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7736 w 601"/>
                <a:gd name="T1" fmla="*/ 0 h 616"/>
                <a:gd name="T2" fmla="*/ 0 w 601"/>
                <a:gd name="T3" fmla="*/ 60158 h 616"/>
                <a:gd name="T4" fmla="*/ 58598 w 601"/>
                <a:gd name="T5" fmla="*/ 35363 h 616"/>
                <a:gd name="T6" fmla="*/ 57736 w 601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620BD199-8869-47BF-AEA1-BE60E68886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855 w 777"/>
                <a:gd name="T3" fmla="*/ 35363 h 616"/>
                <a:gd name="T4" fmla="*/ 75785 w 777"/>
                <a:gd name="T5" fmla="*/ 60158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802003A6-93E5-424C-A0F4-CE9AD8ECAD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8408 h 1214"/>
                <a:gd name="T2" fmla="*/ 31209 w 777"/>
                <a:gd name="T3" fmla="*/ 0 h 1214"/>
                <a:gd name="T4" fmla="*/ 75785 w 777"/>
                <a:gd name="T5" fmla="*/ 118563 h 1214"/>
                <a:gd name="T6" fmla="*/ 0 w 777"/>
                <a:gd name="T7" fmla="*/ 58408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E045C878-EF50-4CA8-BD4C-53BCC74AC9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4554 w 673"/>
                <a:gd name="T1" fmla="*/ 131048 h 1343"/>
                <a:gd name="T2" fmla="*/ 0 w 673"/>
                <a:gd name="T3" fmla="*/ 12571 h 1343"/>
                <a:gd name="T4" fmla="*/ 65630 w 673"/>
                <a:gd name="T5" fmla="*/ 0 h 1343"/>
                <a:gd name="T6" fmla="*/ 44554 w 673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B254393C-F097-481E-82C6-DABA764F0B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1712 w 793"/>
                <a:gd name="T3" fmla="*/ 126755 h 1299"/>
                <a:gd name="T4" fmla="*/ 77348 w 793"/>
                <a:gd name="T5" fmla="*/ 114182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8A053694-7229-4B92-8C6C-BB0856C1BA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29895 w 306"/>
                <a:gd name="T3" fmla="*/ 10550 h 342"/>
                <a:gd name="T4" fmla="*/ 24613 w 306"/>
                <a:gd name="T5" fmla="*/ 33408 h 342"/>
                <a:gd name="T6" fmla="*/ 0 w 306"/>
                <a:gd name="T7" fmla="*/ 0 h 3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2F7062A9-E6C0-4C66-88D3-CF8A5F6177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613 w 252"/>
                <a:gd name="T1" fmla="*/ 44145 h 452"/>
                <a:gd name="T2" fmla="*/ 0 w 252"/>
                <a:gd name="T3" fmla="*/ 0 h 452"/>
                <a:gd name="T4" fmla="*/ 24613 w 252"/>
                <a:gd name="T5" fmla="*/ 33408 h 452"/>
                <a:gd name="T6" fmla="*/ 4613 w 252"/>
                <a:gd name="T7" fmla="*/ 44145 h 4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D21183C5-DC68-44F1-BE6E-BD1FF71800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8175 h 698"/>
                <a:gd name="T2" fmla="*/ 0 w 1223"/>
                <a:gd name="T3" fmla="*/ 0 h 698"/>
                <a:gd name="T4" fmla="*/ 118943 w 1223"/>
                <a:gd name="T5" fmla="*/ 38675 h 698"/>
                <a:gd name="T6" fmla="*/ 0 w 1223"/>
                <a:gd name="T7" fmla="*/ 68175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240E9C39-CD62-4A24-B907-FFE1E4B7D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4147 w 1223"/>
                <a:gd name="T1" fmla="*/ 60083 h 866"/>
                <a:gd name="T2" fmla="*/ 118943 w 1223"/>
                <a:gd name="T3" fmla="*/ 0 h 866"/>
                <a:gd name="T4" fmla="*/ 0 w 1223"/>
                <a:gd name="T5" fmla="*/ 84583 h 866"/>
                <a:gd name="T6" fmla="*/ 104147 w 1223"/>
                <a:gd name="T7" fmla="*/ 60083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F8F5FC34-4CF6-46CD-A103-4DAE16F92B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49228 w 1534"/>
                <a:gd name="T1" fmla="*/ 50193 h 515"/>
                <a:gd name="T2" fmla="*/ 104161 w 1534"/>
                <a:gd name="T3" fmla="*/ 0 h 515"/>
                <a:gd name="T4" fmla="*/ 0 w 1534"/>
                <a:gd name="T5" fmla="*/ 24455 h 515"/>
                <a:gd name="T6" fmla="*/ 149228 w 1534"/>
                <a:gd name="T7" fmla="*/ 50193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100949F9-0B58-4808-9C03-9D4A4D9CD9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39643 w 411"/>
                <a:gd name="T1" fmla="*/ 46095 h 472"/>
                <a:gd name="T2" fmla="*/ 0 w 411"/>
                <a:gd name="T3" fmla="*/ 46095 h 472"/>
                <a:gd name="T4" fmla="*/ 0 w 411"/>
                <a:gd name="T5" fmla="*/ 0 h 472"/>
                <a:gd name="T6" fmla="*/ 39643 w 411"/>
                <a:gd name="T7" fmla="*/ 46095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7E44F0F1-2107-44D5-BA08-3533247A85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212 h 213"/>
                <a:gd name="T2" fmla="*/ 27068 w 283"/>
                <a:gd name="T3" fmla="*/ 20706 h 213"/>
                <a:gd name="T4" fmla="*/ 27536 w 283"/>
                <a:gd name="T5" fmla="*/ 0 h 213"/>
                <a:gd name="T6" fmla="*/ 0 w 283"/>
                <a:gd name="T7" fmla="*/ 14212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82B7308D-13CE-4CF6-AC28-AB73F66F5C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238 w 283"/>
                <a:gd name="T1" fmla="*/ 0 h 336"/>
                <a:gd name="T2" fmla="*/ 0 w 283"/>
                <a:gd name="T3" fmla="*/ 32813 h 336"/>
                <a:gd name="T4" fmla="*/ 27536 w 283"/>
                <a:gd name="T5" fmla="*/ 18563 h 336"/>
                <a:gd name="T6" fmla="*/ 13238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2AD84B68-3D1A-4210-BAF5-2413937E71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0863 w 1254"/>
                <a:gd name="T1" fmla="*/ 189458 h 1940"/>
                <a:gd name="T2" fmla="*/ 122470 w 1254"/>
                <a:gd name="T3" fmla="*/ 0 h 1940"/>
                <a:gd name="T4" fmla="*/ 0 w 1254"/>
                <a:gd name="T5" fmla="*/ 126300 h 1940"/>
                <a:gd name="T6" fmla="*/ 30863 w 1254"/>
                <a:gd name="T7" fmla="*/ 189458 h 19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EF5F4446-0A4A-4CE4-8964-E4ECF3E39B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095 w 1254"/>
                <a:gd name="T1" fmla="*/ 5937 h 1293"/>
                <a:gd name="T2" fmla="*/ 122470 w 1254"/>
                <a:gd name="T3" fmla="*/ 0 h 1293"/>
                <a:gd name="T4" fmla="*/ 0 w 1254"/>
                <a:gd name="T5" fmla="*/ 126173 h 1293"/>
                <a:gd name="T6" fmla="*/ 18095 w 1254"/>
                <a:gd name="T7" fmla="*/ 5937 h 12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5F42BF99-3F91-430F-A3A7-1CD073C74C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2423 h 845"/>
                <a:gd name="T2" fmla="*/ 111518 w 1143"/>
                <a:gd name="T3" fmla="*/ 82423 h 845"/>
                <a:gd name="T4" fmla="*/ 7809 w 1143"/>
                <a:gd name="T5" fmla="*/ 0 h 845"/>
                <a:gd name="T6" fmla="*/ 0 w 1143"/>
                <a:gd name="T7" fmla="*/ 82423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2C774FAB-324E-4B74-AE57-B009740CFD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3705 w 1063"/>
                <a:gd name="T3" fmla="*/ 82423 h 845"/>
                <a:gd name="T4" fmla="*/ 72879 w 1063"/>
                <a:gd name="T5" fmla="*/ 19315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D06BA7B-0044-4CD1-96AA-F47EBA7BE3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0158 w 616"/>
                <a:gd name="T3" fmla="*/ 38875 h 1630"/>
                <a:gd name="T4" fmla="*/ 42113 w 616"/>
                <a:gd name="T5" fmla="*/ 159188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4D59349D-5B43-4764-BF9D-A078A5FAD8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3908 h 1630"/>
                <a:gd name="T2" fmla="*/ 58359 w 1029"/>
                <a:gd name="T3" fmla="*/ 0 h 1630"/>
                <a:gd name="T4" fmla="*/ 100393 w 1029"/>
                <a:gd name="T5" fmla="*/ 159188 h 1630"/>
                <a:gd name="T6" fmla="*/ 0 w 1029"/>
                <a:gd name="T7" fmla="*/ 53908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611E5A22-EA63-4126-905E-83B0F4DE50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0393 w 1029"/>
                <a:gd name="T3" fmla="*/ 105283 h 1078"/>
                <a:gd name="T4" fmla="*/ 27515 w 1029"/>
                <a:gd name="T5" fmla="*/ 85938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D1640757-902B-4E2A-A8B6-ED5D5FFAF4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3333 w 1340"/>
                <a:gd name="T1" fmla="*/ 0 h 880"/>
                <a:gd name="T2" fmla="*/ 0 w 1340"/>
                <a:gd name="T3" fmla="*/ 74925 h 880"/>
                <a:gd name="T4" fmla="*/ 130863 w 1340"/>
                <a:gd name="T5" fmla="*/ 85938 h 880"/>
                <a:gd name="T6" fmla="*/ 103333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4AAC7D69-4820-489D-A6FF-DBFBFA8C95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3050 w 1340"/>
                <a:gd name="T1" fmla="*/ 93563 h 958"/>
                <a:gd name="T2" fmla="*/ 130863 w 1340"/>
                <a:gd name="T3" fmla="*/ 11063 h 958"/>
                <a:gd name="T4" fmla="*/ 0 w 1340"/>
                <a:gd name="T5" fmla="*/ 0 h 958"/>
                <a:gd name="T6" fmla="*/ 123050 w 1340"/>
                <a:gd name="T7" fmla="*/ 93563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3B1B87D5-EC5F-49F6-8716-6FCE006043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3050 w 1260"/>
                <a:gd name="T3" fmla="*/ 93563 h 958"/>
                <a:gd name="T4" fmla="*/ 61250 w 1260"/>
                <a:gd name="T5" fmla="*/ 93563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D4A58152-553C-4C35-844F-97078B8A7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375 w 692"/>
                <a:gd name="T1" fmla="*/ 0 h 958"/>
                <a:gd name="T2" fmla="*/ 67583 w 692"/>
                <a:gd name="T3" fmla="*/ 93563 h 958"/>
                <a:gd name="T4" fmla="*/ 0 w 692"/>
                <a:gd name="T5" fmla="*/ 93563 h 958"/>
                <a:gd name="T6" fmla="*/ 6375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81EAA822-6B77-4E70-ABE6-20F9B523E7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5899 w 476"/>
                <a:gd name="T1" fmla="*/ 0 h 958"/>
                <a:gd name="T2" fmla="*/ 39637 w 476"/>
                <a:gd name="T3" fmla="*/ 93563 h 958"/>
                <a:gd name="T4" fmla="*/ 0 w 476"/>
                <a:gd name="T5" fmla="*/ 47470 h 958"/>
                <a:gd name="T6" fmla="*/ 45899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9904B275-90FC-4074-8746-E147DF59A4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49228 w 1534"/>
                <a:gd name="T3" fmla="*/ 25765 h 1031"/>
                <a:gd name="T4" fmla="*/ 46296 w 1534"/>
                <a:gd name="T5" fmla="*/ 100580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5CC146D0-C8D7-4715-8EE9-37AC2D4F5F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48048 h 1517"/>
                <a:gd name="T2" fmla="*/ 0 w 476"/>
                <a:gd name="T3" fmla="*/ 0 h 1517"/>
                <a:gd name="T4" fmla="*/ 45899 w 476"/>
                <a:gd name="T5" fmla="*/ 100617 h 1517"/>
                <a:gd name="T6" fmla="*/ 0 w 476"/>
                <a:gd name="T7" fmla="*/ 148048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65FECA22-C11C-47A9-98E3-8D14E48D94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29500 h 694"/>
                <a:gd name="T2" fmla="*/ 118943 w 1223"/>
                <a:gd name="T3" fmla="*/ 0 h 694"/>
                <a:gd name="T4" fmla="*/ 83826 w 1223"/>
                <a:gd name="T5" fmla="*/ 67783 h 694"/>
                <a:gd name="T6" fmla="*/ 0 w 1223"/>
                <a:gd name="T7" fmla="*/ 29500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D1C211BC-6CC1-4E4B-9A7D-23D791EC1F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5083 h 564"/>
                <a:gd name="T2" fmla="*/ 0 w 862"/>
                <a:gd name="T3" fmla="*/ 0 h 564"/>
                <a:gd name="T4" fmla="*/ 83603 w 862"/>
                <a:gd name="T5" fmla="*/ 38283 h 564"/>
                <a:gd name="T6" fmla="*/ 0 w 862"/>
                <a:gd name="T7" fmla="*/ 55083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FDCFC966-7C0D-40A6-8272-4DB5932398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4845 h 664"/>
                <a:gd name="T2" fmla="*/ 0 w 1164"/>
                <a:gd name="T3" fmla="*/ 0 h 664"/>
                <a:gd name="T4" fmla="*/ 113086 w 1164"/>
                <a:gd name="T5" fmla="*/ 36720 h 664"/>
                <a:gd name="T6" fmla="*/ 0 w 1164"/>
                <a:gd name="T7" fmla="*/ 64845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4778CB5E-8305-4B24-B5D0-97C1A2053F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99008 w 1164"/>
                <a:gd name="T1" fmla="*/ 57238 h 824"/>
                <a:gd name="T2" fmla="*/ 113086 w 1164"/>
                <a:gd name="T3" fmla="*/ 0 h 824"/>
                <a:gd name="T4" fmla="*/ 0 w 1164"/>
                <a:gd name="T5" fmla="*/ 80470 h 824"/>
                <a:gd name="T6" fmla="*/ 99008 w 1164"/>
                <a:gd name="T7" fmla="*/ 57238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DE3018D6-F2D4-4171-9001-35D8FD4890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1988 w 1459"/>
                <a:gd name="T1" fmla="*/ 47660 h 489"/>
                <a:gd name="T2" fmla="*/ 99189 w 1459"/>
                <a:gd name="T3" fmla="*/ 0 h 489"/>
                <a:gd name="T4" fmla="*/ 0 w 1459"/>
                <a:gd name="T5" fmla="*/ 23206 h 489"/>
                <a:gd name="T6" fmla="*/ 141988 w 1459"/>
                <a:gd name="T7" fmla="*/ 47660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9FDC7865-3137-44D0-A39B-11510F1003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7693 w 391"/>
                <a:gd name="T1" fmla="*/ 43756 h 449"/>
                <a:gd name="T2" fmla="*/ 0 w 391"/>
                <a:gd name="T3" fmla="*/ 43756 h 449"/>
                <a:gd name="T4" fmla="*/ 0 w 391"/>
                <a:gd name="T5" fmla="*/ 0 h 449"/>
                <a:gd name="T6" fmla="*/ 37693 w 391"/>
                <a:gd name="T7" fmla="*/ 4375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C722FC1F-7F4A-43C7-B12A-1A5706F90B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3617 h 203"/>
                <a:gd name="T2" fmla="*/ 25706 w 269"/>
                <a:gd name="T3" fmla="*/ 19723 h 203"/>
                <a:gd name="T4" fmla="*/ 26173 w 269"/>
                <a:gd name="T5" fmla="*/ 0 h 203"/>
                <a:gd name="T6" fmla="*/ 0 w 269"/>
                <a:gd name="T7" fmla="*/ 13617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398993A2-8530-4C8F-A3C9-A1666DF438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2656 w 269"/>
                <a:gd name="T1" fmla="*/ 0 h 320"/>
                <a:gd name="T2" fmla="*/ 0 w 269"/>
                <a:gd name="T3" fmla="*/ 31250 h 320"/>
                <a:gd name="T4" fmla="*/ 26173 w 269"/>
                <a:gd name="T5" fmla="*/ 17583 h 320"/>
                <a:gd name="T6" fmla="*/ 1265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5CFC623A-AC98-4228-8EB7-A644ACB08B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29285 w 1193"/>
                <a:gd name="T1" fmla="*/ 180283 h 1846"/>
                <a:gd name="T2" fmla="*/ 116410 w 1193"/>
                <a:gd name="T3" fmla="*/ 0 h 1846"/>
                <a:gd name="T4" fmla="*/ 0 w 1193"/>
                <a:gd name="T5" fmla="*/ 120125 h 1846"/>
                <a:gd name="T6" fmla="*/ 29285 w 1193"/>
                <a:gd name="T7" fmla="*/ 180283 h 18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6E61FA34-A5E4-4A68-9E96-2B79BBCE6D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057 w 1193"/>
                <a:gd name="T1" fmla="*/ 5675 h 1230"/>
                <a:gd name="T2" fmla="*/ 116410 w 1193"/>
                <a:gd name="T3" fmla="*/ 0 h 1230"/>
                <a:gd name="T4" fmla="*/ 0 w 1193"/>
                <a:gd name="T5" fmla="*/ 120125 h 1230"/>
                <a:gd name="T6" fmla="*/ 17057 w 1193"/>
                <a:gd name="T7" fmla="*/ 5675 h 1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EC539014-3EE2-43CB-83BB-6B936AFE7D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78520 h 804"/>
                <a:gd name="T2" fmla="*/ 106250 w 1088"/>
                <a:gd name="T3" fmla="*/ 78520 h 804"/>
                <a:gd name="T4" fmla="*/ 7425 w 1088"/>
                <a:gd name="T5" fmla="*/ 0 h 804"/>
                <a:gd name="T6" fmla="*/ 0 w 1088"/>
                <a:gd name="T7" fmla="*/ 7852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8AC7464D-8FF9-4347-AB1D-70BF0B387E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98833 w 1012"/>
                <a:gd name="T3" fmla="*/ 78520 h 804"/>
                <a:gd name="T4" fmla="*/ 69533 w 1012"/>
                <a:gd name="T5" fmla="*/ 18363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652B21DD-2D11-46B2-83BC-3C16380597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7238 w 586"/>
                <a:gd name="T3" fmla="*/ 36925 h 1550"/>
                <a:gd name="T4" fmla="*/ 40158 w 586"/>
                <a:gd name="T5" fmla="*/ 151375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053704F0-7666-493E-B4E8-178D909AC6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1300 h 1550"/>
                <a:gd name="T2" fmla="*/ 55595 w 980"/>
                <a:gd name="T3" fmla="*/ 0 h 1550"/>
                <a:gd name="T4" fmla="*/ 95708 w 980"/>
                <a:gd name="T5" fmla="*/ 151375 h 1550"/>
                <a:gd name="T6" fmla="*/ 0 w 980"/>
                <a:gd name="T7" fmla="*/ 5130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8D42516E-032A-439B-A0B4-B50E2B15D4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5708 w 980"/>
                <a:gd name="T3" fmla="*/ 100005 h 1025"/>
                <a:gd name="T4" fmla="*/ 26175 w 980"/>
                <a:gd name="T5" fmla="*/ 81657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9DB2F0AC-8186-4443-B3E6-C14F530E7E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98250 w 1274"/>
                <a:gd name="T1" fmla="*/ 0 h 837"/>
                <a:gd name="T2" fmla="*/ 0 w 1274"/>
                <a:gd name="T3" fmla="*/ 71215 h 837"/>
                <a:gd name="T4" fmla="*/ 124425 w 1274"/>
                <a:gd name="T5" fmla="*/ 81643 h 837"/>
                <a:gd name="T6" fmla="*/ 98250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EB5E8B63-9A4A-4290-93DC-D884FEEA14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7000 w 1274"/>
                <a:gd name="T1" fmla="*/ 88860 h 911"/>
                <a:gd name="T2" fmla="*/ 124425 w 1274"/>
                <a:gd name="T3" fmla="*/ 10415 h 911"/>
                <a:gd name="T4" fmla="*/ 0 w 1274"/>
                <a:gd name="T5" fmla="*/ 0 h 911"/>
                <a:gd name="T6" fmla="*/ 117000 w 1274"/>
                <a:gd name="T7" fmla="*/ 8886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1821A50A-B26C-4608-8AF2-2F76996893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7000 w 1198"/>
                <a:gd name="T3" fmla="*/ 88860 h 911"/>
                <a:gd name="T4" fmla="*/ 58333 w 1198"/>
                <a:gd name="T5" fmla="*/ 88860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763AF962-AC23-43DB-8385-7C2B41F137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041 w 659"/>
                <a:gd name="T1" fmla="*/ 0 h 911"/>
                <a:gd name="T2" fmla="*/ 64255 w 659"/>
                <a:gd name="T3" fmla="*/ 88860 h 911"/>
                <a:gd name="T4" fmla="*/ 0 w 659"/>
                <a:gd name="T5" fmla="*/ 88860 h 911"/>
                <a:gd name="T6" fmla="*/ 6041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E782C29A-EA53-4B2C-8CEF-0F5F377F01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3756 w 453"/>
                <a:gd name="T1" fmla="*/ 0 h 911"/>
                <a:gd name="T2" fmla="*/ 37751 w 453"/>
                <a:gd name="T3" fmla="*/ 88860 h 911"/>
                <a:gd name="T4" fmla="*/ 0 w 453"/>
                <a:gd name="T5" fmla="*/ 45080 h 911"/>
                <a:gd name="T6" fmla="*/ 4375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38A9F013-88D6-4C2A-80B1-68BB70F490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1988 w 1459"/>
                <a:gd name="T3" fmla="*/ 24473 h 981"/>
                <a:gd name="T4" fmla="*/ 44095 w 1459"/>
                <a:gd name="T5" fmla="*/ 95705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34164177-C184-4714-AD50-507AEC9A3C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0818 h 1443"/>
                <a:gd name="T2" fmla="*/ 0 w 453"/>
                <a:gd name="T3" fmla="*/ 0 h 1443"/>
                <a:gd name="T4" fmla="*/ 43756 w 453"/>
                <a:gd name="T5" fmla="*/ 95724 h 1443"/>
                <a:gd name="T6" fmla="*/ 0 w 453"/>
                <a:gd name="T7" fmla="*/ 140818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6C1096CF-44D8-445E-BC38-378751A35E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084 h 661"/>
                <a:gd name="T2" fmla="*/ 113086 w 1164"/>
                <a:gd name="T3" fmla="*/ 0 h 661"/>
                <a:gd name="T4" fmla="*/ 79673 w 1164"/>
                <a:gd name="T5" fmla="*/ 64455 h 661"/>
                <a:gd name="T6" fmla="*/ 0 w 1164"/>
                <a:gd name="T7" fmla="*/ 28084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72CC7ADA-5A66-4C91-806D-7C4DC2C29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2345 h 536"/>
                <a:gd name="T2" fmla="*/ 0 w 820"/>
                <a:gd name="T3" fmla="*/ 0 h 536"/>
                <a:gd name="T4" fmla="*/ 79491 w 820"/>
                <a:gd name="T5" fmla="*/ 36458 h 536"/>
                <a:gd name="T6" fmla="*/ 0 w 820"/>
                <a:gd name="T7" fmla="*/ 52345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15715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1C6207B-7702-436E-AC55-C5DED007071B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D01C975F-43E3-4913-87CA-7682D85D8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6FEE5A0A-5623-4A45-AE42-FAFF3E7FB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77AB5601-D56A-4044-B29C-404E159EB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436D87CD-3366-461A-BEA8-66F62A84E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A180F8C0-499C-4BAF-8EC5-E5864433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4F8A87B6-3598-4EB5-8103-0A25C4BDE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A69EFAF0-9A91-497F-9C74-3466BA956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2AC7E387-38FD-42E0-8DB0-F0886D32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0621A64-1D41-471E-BE93-2C67E9823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5BAFBFB7-E2BC-480B-9512-BA20FFEDF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31450830-0A5A-4D2A-9508-700CCF07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82AD0BD1-776A-4AEC-8078-914B609DA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8CEEF1-5893-44E4-904D-22B58461B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ECAC0BF2-F04C-401D-81C6-CC8D464C7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7FA2C851-762D-43D2-950C-EAAB08056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FD045260-9A98-4B31-B86E-1343CC4BC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4B532E9D-F9A9-4ADD-B9BC-0BE3B0300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AEBCF35C-27F3-44E2-9F7A-056DDC388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E8840809-0AAA-4AA1-8A1A-3E28A7515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8065B397-1FAC-4891-A622-AD6BCBD7A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39BCA217-F0A7-4B10-A80D-7E3EAA4B4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F789AF61-45E8-43BF-A7C1-6F7FAC6DA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BABD76D5-D642-4512-A380-944245CF4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8FCA4186-D7F6-46B7-B40F-60839DB97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A10D04DD-7685-49CA-B38A-A74040C01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89E7AE3F-9CA6-425F-A4EB-3BAEDDC5D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81A5D545-D205-41D6-B763-5C6AB4CD6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6AF687CA-90E7-4374-99CD-BF92E0F71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A190B7E6-E21D-4584-A506-B386D15A5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8B88165-EDC2-45F4-9682-01B6BC174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0B6FFC35-CF53-4F0B-93A2-7D99368E6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B255CF6A-BE7C-48D3-B42C-859507977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4ADE1F04-3B42-4737-AC9A-62FA2AC86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B974C71F-0866-4DB0-ABE1-E46E4C295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B140BFAD-1A34-4AD8-91CA-BDFA628BC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E00822B7-8BB1-466C-AB30-78DAAB472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07A46DD6-25AC-42AE-AF90-B1E45F450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1BB526A8-2B73-491E-9141-CB97074F8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894E698A-23B2-4692-8CA5-2E79195D6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4873BCB9-8A61-426D-91B2-E8D853037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35503D4E-BA71-4AD7-B09C-E85D34340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FD40A9EA-B2F7-4A27-8CF3-0942F4BF3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95">
              <a:extLst>
                <a:ext uri="{FF2B5EF4-FFF2-40B4-BE49-F238E27FC236}">
                  <a16:creationId xmlns:a16="http://schemas.microsoft.com/office/drawing/2014/main" id="{7F4CCB17-5CF3-4241-9DF3-D2A7A9FE1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998" y="4125947"/>
              <a:ext cx="57475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6" name="Oval 96">
              <a:extLst>
                <a:ext uri="{FF2B5EF4-FFF2-40B4-BE49-F238E27FC236}">
                  <a16:creationId xmlns:a16="http://schemas.microsoft.com/office/drawing/2014/main" id="{33BC6DEB-5553-4100-BFA3-317E3BFC3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148" y="3822685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C6B3925A-A9C1-4F05-8DED-F474A904D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113" y="2489934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8" name="Oval 98">
              <a:extLst>
                <a:ext uri="{FF2B5EF4-FFF2-40B4-BE49-F238E27FC236}">
                  <a16:creationId xmlns:a16="http://schemas.microsoft.com/office/drawing/2014/main" id="{085AB2F5-30E0-4719-B842-167CF5103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14" y="3650306"/>
              <a:ext cx="5747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9" name="Oval 99">
              <a:extLst>
                <a:ext uri="{FF2B5EF4-FFF2-40B4-BE49-F238E27FC236}">
                  <a16:creationId xmlns:a16="http://schemas.microsoft.com/office/drawing/2014/main" id="{EE372AF2-E4AD-4095-A97A-524AB1E2C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98" y="1562592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0" name="Oval 100">
              <a:extLst>
                <a:ext uri="{FF2B5EF4-FFF2-40B4-BE49-F238E27FC236}">
                  <a16:creationId xmlns:a16="http://schemas.microsoft.com/office/drawing/2014/main" id="{EB859376-BA7B-4939-847E-3BD342620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13" y="1950448"/>
              <a:ext cx="57477" cy="78209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" name="Oval 101">
              <a:extLst>
                <a:ext uri="{FF2B5EF4-FFF2-40B4-BE49-F238E27FC236}">
                  <a16:creationId xmlns:a16="http://schemas.microsoft.com/office/drawing/2014/main" id="{CC1529F6-073A-4207-A2C2-1AB60A903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271" y="16982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2" name="Oval 102">
              <a:extLst>
                <a:ext uri="{FF2B5EF4-FFF2-40B4-BE49-F238E27FC236}">
                  <a16:creationId xmlns:a16="http://schemas.microsoft.com/office/drawing/2014/main" id="{AFEEC225-5CA5-4493-81A5-12F71472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958" y="1661552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3" name="Oval 103">
              <a:extLst>
                <a:ext uri="{FF2B5EF4-FFF2-40B4-BE49-F238E27FC236}">
                  <a16:creationId xmlns:a16="http://schemas.microsoft.com/office/drawing/2014/main" id="{4EFCD88E-1151-462A-BB51-A7DA2CAA9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120" y="22728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54" name="Group 54">
            <a:extLst>
              <a:ext uri="{FF2B5EF4-FFF2-40B4-BE49-F238E27FC236}">
                <a16:creationId xmlns:a16="http://schemas.microsoft.com/office/drawing/2014/main" id="{28118F94-F8B1-428E-BC8C-6B980B46D301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83F07753-4882-47C9-9841-C555BD682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971C1A43-3853-449F-B9A5-191634C86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73D77D2C-8022-4757-AB3B-53ED58002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7539F0B7-E4F1-4C78-91FA-B8DBCB620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C7DC081-085B-4735-BE37-E4F316924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30EDEB2-6384-4767-8428-58B67ECC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5C74C19-5CC4-4997-8B7B-AB6A83AD5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9A5809D-F705-4CDB-AE63-1A79D8231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27B0DA74-6521-4CE7-98A3-47B17D187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726D92C4-7F13-4A7E-B82E-450E58324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BFC4D36-7ACF-41B9-BE54-0A6B1106D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E90509C-11C8-4EDF-9DEB-6B02E433E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986C211-3509-4800-A744-FC1147CEC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E0C17CC-3614-42C4-91CF-330F6C29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BFDFF242-C8F7-4D87-83F0-F325EB16B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060C4D1-6781-4153-898C-1373EE63F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D34B922-B146-431B-8987-2EA0220C5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982D6795-B197-46C6-A1E8-4A31DE853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34EEE269-0E88-4E81-9239-586987114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3B80006E-7FA8-445C-ADB6-96C69B459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4FF45712-82EB-4120-AA48-446591E61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2">
              <a:extLst>
                <a:ext uri="{FF2B5EF4-FFF2-40B4-BE49-F238E27FC236}">
                  <a16:creationId xmlns:a16="http://schemas.microsoft.com/office/drawing/2014/main" id="{1B72CCF2-DEFB-44D0-8AE7-E2C0BA41B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id="{E98F90B1-0154-4341-AD06-9538BED89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5BA65565-E7E5-46E0-A867-97B5B6011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3F10A0EE-B492-4612-9890-6D02ABB97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>
              <a:extLst>
                <a:ext uri="{FF2B5EF4-FFF2-40B4-BE49-F238E27FC236}">
                  <a16:creationId xmlns:a16="http://schemas.microsoft.com/office/drawing/2014/main" id="{35B64872-9040-4449-A249-BAA4FAD8D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E3EFFF39-0223-4C00-929D-5B100072C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9F928CAD-2501-4AA1-8BE0-24C649F92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2D93E905-6FC1-4A8C-89F5-DF7644F60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C9FCE7E5-341B-4ABE-B85B-0DADEF08C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id="{A43C1D07-B6CF-43C3-A3C6-A997C16AF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0C6FACE9-34B3-419E-953B-24D578C71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>
              <a:extLst>
                <a:ext uri="{FF2B5EF4-FFF2-40B4-BE49-F238E27FC236}">
                  <a16:creationId xmlns:a16="http://schemas.microsoft.com/office/drawing/2014/main" id="{FABB787B-99D2-49F3-B6AA-0D8B31DB5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4">
              <a:extLst>
                <a:ext uri="{FF2B5EF4-FFF2-40B4-BE49-F238E27FC236}">
                  <a16:creationId xmlns:a16="http://schemas.microsoft.com/office/drawing/2014/main" id="{984041BF-D00F-48B8-BAEF-9BB51EE7F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104">
              <a:extLst>
                <a:ext uri="{FF2B5EF4-FFF2-40B4-BE49-F238E27FC236}">
                  <a16:creationId xmlns:a16="http://schemas.microsoft.com/office/drawing/2014/main" id="{A9545222-2E32-4C46-B842-57ABC4087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3" y="3572222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105">
              <a:extLst>
                <a:ext uri="{FF2B5EF4-FFF2-40B4-BE49-F238E27FC236}">
                  <a16:creationId xmlns:a16="http://schemas.microsoft.com/office/drawing/2014/main" id="{E664172D-11B9-4D0C-AD2D-B54D8885D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2" y="4119720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106">
              <a:extLst>
                <a:ext uri="{FF2B5EF4-FFF2-40B4-BE49-F238E27FC236}">
                  <a16:creationId xmlns:a16="http://schemas.microsoft.com/office/drawing/2014/main" id="{089B83BB-951F-471B-97E0-BD98BDB12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78" y="2618466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107">
              <a:extLst>
                <a:ext uri="{FF2B5EF4-FFF2-40B4-BE49-F238E27FC236}">
                  <a16:creationId xmlns:a16="http://schemas.microsoft.com/office/drawing/2014/main" id="{21538C51-E7C5-4200-A3F6-382B913DC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13" y="2397880"/>
              <a:ext cx="57074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8">
              <a:extLst>
                <a:ext uri="{FF2B5EF4-FFF2-40B4-BE49-F238E27FC236}">
                  <a16:creationId xmlns:a16="http://schemas.microsoft.com/office/drawing/2014/main" id="{288A6EBC-F209-4098-ABAE-5AC69C2D3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241" y="1723427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9">
              <a:extLst>
                <a:ext uri="{FF2B5EF4-FFF2-40B4-BE49-F238E27FC236}">
                  <a16:creationId xmlns:a16="http://schemas.microsoft.com/office/drawing/2014/main" id="{500875EE-99A0-41B9-A64B-64EB399F3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924" y="3332593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10">
              <a:extLst>
                <a:ext uri="{FF2B5EF4-FFF2-40B4-BE49-F238E27FC236}">
                  <a16:creationId xmlns:a16="http://schemas.microsoft.com/office/drawing/2014/main" id="{B9BD2849-E938-4D1E-9A03-D317B4EC3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0" y="2204273"/>
              <a:ext cx="57074" cy="793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11">
              <a:extLst>
                <a:ext uri="{FF2B5EF4-FFF2-40B4-BE49-F238E27FC236}">
                  <a16:creationId xmlns:a16="http://schemas.microsoft.com/office/drawing/2014/main" id="{2114B0BA-4085-4581-9337-BDDBBF9E9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760" y="2826356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3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81A2F56-36FA-437F-8870-CEC8594811C6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E0E6309B-6A21-4715-BBF9-CBA94DE66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9B496805-C0A1-4684-B2A7-58851A1E8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D4E2616C-2317-44B2-8A18-AA15C1BB1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7AE6EA79-8EA2-4636-A777-4094002B5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ABE7FAF9-A060-433A-BBC5-B7647AFB3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CA095D27-4864-4094-AD48-9C03F79D1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E818D455-A883-4079-9F5F-AA6BCFD8A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5B47461B-DD7F-4698-9CF8-27DF3CE3A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390332B9-48C5-4981-B890-1F7B191AA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12E60C18-3416-4E58-AE34-6CDAF308E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72AD9C2C-E566-4975-B972-41320CBE1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B530AC00-B24D-434F-BA59-793666BB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DCE33CD7-344B-4891-BDD5-4EDD8C64E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E7C769AD-2FDB-4B5B-8C59-5CD70209B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1C9C54AF-838B-413B-9C15-5E1A41C36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DCDB7EDA-BE26-4F1A-A6BF-BD2748485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5195F309-00AD-4396-AEC5-52EC63905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CE3E867E-4870-4B85-81F1-9240B55A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AA5780D5-79F3-4FFD-AC27-B36A84CEA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D22DCD8A-7A22-4768-AC5E-7CC739959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1F63929B-4C00-425E-BCB1-54B34541A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56150BAF-1A30-422F-849D-D88903FFC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133D3815-2F43-483D-AC9C-F3EE348D6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7CB51F0B-75CC-4FE3-8CA6-A6A182665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D8304764-7F7D-4807-8228-674F5C373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52D37765-5C40-4F2F-83CB-55C1A3BBD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75A735F5-86CB-425F-A34E-8250ADB0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E72D9F9A-EB35-4939-89A3-8D9B1409E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D38F425D-3210-4EBE-A479-6FBEBDDFE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369A3F2F-F321-4C31-9D18-634F3EDB6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8FC65B18-DDC1-4FAB-A838-C510158A6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A3419093-80A0-4502-B987-A60A00ECF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02E35EF8-015D-4BE4-B204-868826B74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327EE452-42FB-422E-9D57-FFE942C6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CA495409-602E-40EA-8F27-B721AA96C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59" y="3582105"/>
              <a:ext cx="55693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039AC378-193C-4D1A-82D8-3C8F42C74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47" y="4128383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60622932-E8A8-466D-AE02-B073E5291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05" y="2627152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52FB4BE9-711D-4526-A9B5-6763068FE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63" y="2406140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D8DB7EFD-5E26-4DA3-A095-5CD745F14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227" y="1734754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8F7E7251-A64D-4340-91B0-4BA840A5E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932" y="3327727"/>
              <a:ext cx="55693" cy="750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DEA396F4-D9C8-432E-9FFB-8C810457C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554" y="2222657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76CA3D1F-734E-48FE-85FD-5D77A9E44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575" y="2835657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BA927CDD-49E6-4A00-93B9-4EC61AB38D03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50C1BA67-BBD3-4070-BCDF-C608AD100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B669E912-211B-49A9-81E5-1E2CCE98A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C93C4DF5-A246-47BE-9CAC-868DE5195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089B9CE6-FD8E-4702-AFA3-DBAE8A931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059D52E4-E57F-4545-82FC-5693ACF58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B47EC03D-34E9-4540-BEEB-292B2734C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C1F988CB-6626-47A8-9ED0-722B8E0E7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19BE0027-DD34-49F9-9EAE-246558DC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06CACD08-E11B-4089-A6C6-1ECA18EA4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95C49D04-5B38-49A2-86A2-41BCF4B87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5E75A3F6-FAD3-4DE0-B4E2-22F4F838E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9ED04131-2199-46EE-A27E-D88477946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4CCA3C3-95A4-415D-A282-19A70F312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2C884926-B446-49F5-A663-C80CFFBC9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D9AF23B8-0E23-4A14-AA2D-6EB117383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F9B862A6-4269-4305-B716-F8F0A471C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DD3A3C64-1E2D-428A-8845-AC9F52DC7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39441A0A-2953-4BEB-B4F9-3A91A415E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74E33C44-E8F7-400D-884D-62E0277F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7B1A8C0B-D244-4780-8591-B6FDB7205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57C39BC9-1A1A-4E1B-860C-70FB332C7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75D0B8CA-1D1C-4CE9-948C-139C91E52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48FB293E-6DB6-4D10-AD75-8B16A5C74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3552581E-C686-4E2F-BEB1-F781A0857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140856DB-5418-479A-8DC9-9250F78E1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F3F2AB4A-0A15-450B-A883-B774ED4B1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C4C2D22F-6929-4D84-B34B-DBBD3FD3D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405ECA2F-61A8-4BBD-A0B0-83CDC458D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8857FE18-CA43-4730-B3E9-150A537D7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F970EF02-2E56-4B67-A64B-9259DA178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96ED5C93-3158-432D-910B-BFAF31B40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C587DE6D-3D05-41EE-976C-7635F2B53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5585F8A1-AAF9-45DA-A51B-F979289DA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0B444FFE-4CD0-4003-8C78-4EC2EBB1D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8632C236-FE75-4C9E-AF36-B0EEE76B4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0F3AD6CE-C05D-440D-B041-3F8562957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B1BEEB02-7F9B-42AD-BD53-C40DD2D15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73DAD58F-CB84-4427-B629-5F26C6D8F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F069C772-0CF0-4E4A-82FD-160643AA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278ED607-5254-4271-96C0-7D3BD4D39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35CFB3B5-D278-4946-9207-232FF4414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C3517C9A-D90C-4198-8110-CF2AD96C6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32A5E9B3-9376-4395-907C-2943AAFE7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883" y="412587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29910983-E671-476D-8748-33C827748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541" y="382561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9919F375-82A1-49C8-A313-A96943A8D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787" y="249109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B3335A1B-84DA-4B50-A441-4FD08C262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11" y="3647673"/>
              <a:ext cx="59356" cy="8340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08D15DC1-C60C-40D4-A895-75438773B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36" y="156805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2F38C451-B4AB-47B6-A887-036EDA208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31" y="195729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2D15FF26-EDB8-429A-ACA6-F225EF0B0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454" y="1695946"/>
              <a:ext cx="51934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7BD30B14-0503-407F-A28F-BDBC0422C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67" y="1662583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6D8ADF49-9AF8-4DFF-A72C-964E0918A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246" y="2274235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713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AE6673C-23F5-4251-8CAB-293EB86D9B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FE1D6-8345-4941-9D3F-6A32EB37FAB9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D9BE876-3791-4D48-97BD-F55A4AABF1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E866E5A-5885-442B-97B7-650A369A9A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B8B56-5101-4BEB-926A-1EF6EF38BB9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45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C3D0C27-D148-4C46-9CB0-7A1DE32C0C35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E839409A-D7A5-4BC7-AE76-C3103944A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F44C40B1-A7FF-4A84-AFCE-78E123CC0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7E510E77-0C1A-4B76-BA57-84236344E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EB217FF9-D574-4433-9541-6117C15DF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CBCC8A42-CFE5-4F09-98DE-4594B1F42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BD453E8C-5AF7-41DE-A3F0-ACC1410EC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8A0E9FD1-F34A-4BEA-AD7A-535AE27A7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0BBCC035-C4C0-4E66-8D64-839B52DC5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A6C5BF79-FAC7-42DD-AA8C-B69F696C6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34BB6B79-566E-44D4-A62A-472500939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AF537394-D989-4803-952C-27E0B13C8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03D67891-B471-4D1A-97FA-DA82300A4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83E9825A-265D-42A7-8494-6299F9EFD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6107A738-4637-4507-A686-8D95CC0B4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84F31DD1-1360-43D7-BD1B-3F38BD061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91983C9E-1DAD-4ACD-B4E2-9F587B56A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D61DEF29-3761-45EB-B416-00F6F678C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A643FACC-45FB-4B3B-BDE4-4830EB11D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DB86FFD9-D612-4C37-A9AF-B60CDE55E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E223FDFC-9AF8-4D18-ACDB-D226A0B28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931B5BB9-6805-49BC-8F5F-9982F6581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756C88EC-6F14-4B8B-A9C3-D30329103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2B525745-6CAD-493B-8A50-0969CD83A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B057269D-8CD3-4DCA-968B-92C5414D9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B00ECC8E-FCB5-45E9-8AB7-91F7E3841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E0EC12BD-3F42-4C32-8501-543D0A7B6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2568B464-8E16-4CCA-B076-EA9EF4737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3FFFC176-DA13-48FF-868D-1456EC60F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8C2C504C-A5EF-4BD5-BB6B-20C7405B6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2ED72561-CFEA-4422-AD75-A4CF421EB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A36ABA46-3709-4427-A43F-E76E51185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9EFFCA07-4B25-4ECF-8F93-E4D3F47C1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D7A26D45-47FE-4072-B0AA-19D80ADEE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54BB451B-8013-4D61-9B49-3B314BAC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E39C0F90-DD78-4735-A39D-9AA58FF54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59" y="3582105"/>
              <a:ext cx="55693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6DB43270-D300-48BB-883C-687D26F4A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47" y="4128383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187E6C5C-B8B0-4A4F-AB49-5C17078C3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05" y="2627152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CCC03EB4-AD37-4DA8-A2A3-6AD7944B0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63" y="2406140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9E260950-658E-4047-A90B-A27FA968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227" y="1734754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6AEE99DD-CC81-49C9-8800-EDB2D3104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932" y="3327727"/>
              <a:ext cx="55693" cy="750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B39C1BB9-B81F-4098-BA23-52BB6B14B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554" y="2222657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B1F9BF4D-15D4-4BC3-A32D-2C673BF87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575" y="2835657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8D456D1B-A352-4243-9E55-9091E3D803AA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93E79C8-2B1B-40F0-A5BE-D2AED99AB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2042CA54-B2BD-4827-A773-2625BB0B9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B251C21C-5A13-4704-B635-D106AB894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0B978F32-9084-4186-8592-64B473B58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B4ACA947-301E-4CFC-88C5-4866843D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F3129CA9-1017-4058-A0E5-6B1164B13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F0D4E4C-5251-40F8-AD01-952493E05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02E846A0-7088-4C8B-A409-F6B14B9CE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E261C8A6-CE8D-433F-8204-D95DE2751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428211AC-95C8-4A20-9592-80D59F428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A06DDF3E-D68A-48F8-858E-FC3EB7A7A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0E136BF1-F0D2-47DE-8050-50967C46F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C1DF751C-4C46-4D65-8392-F363F7A65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DE91DBB3-57F3-4C6F-97A5-3C9780E5A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F7193E46-31E7-4883-A92E-DFCC760F0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E7ACDDDB-AFB2-4397-AF21-3CD1CE9C4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44E895FB-BC4B-4BFF-8A7A-2068830AE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D69F3B10-A2DC-461B-A4E0-FA28614C5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345C3B0B-9458-48CC-8D77-2AC06C6C5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2AF48F10-CDB2-45BD-8066-230445EA4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434F70CE-7722-4227-A610-35C646371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ABABDD40-66EA-4B5F-83BB-A89904BB3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03F30685-B330-4BD4-B107-C189EA6EA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3904ABFD-FE46-43F4-AFFB-6314264AD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2C498A4E-CDD1-4770-80AE-F0D6580C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90A85AC4-0E87-4F76-BB45-29C347E3B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7913FD42-CED7-440E-AC0B-2FA3310FB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BEF378C2-536D-437B-B991-A0A5031A3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3F87AF7D-8CEE-4049-9554-D9F100B91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21069BC8-085C-40B3-876F-F39A61737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B37B239E-74F5-4887-979D-3FF63A293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2497CD67-807A-4CDF-B9DD-1B180DDEC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06B3851E-EF8F-4046-A8C1-0E9FE0A0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BAC707CC-A122-4F32-91F6-E43EFCF12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16B0BDEB-7CD7-4972-A8C5-424D176CC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F0642844-6333-4F00-A90E-96DECD16D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009097EF-9EF1-4CF7-AF4C-18FDE4CBF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79DCBB2A-FEA1-45F6-9D04-268658422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1560224F-3D16-48F7-B3CE-1DFDC8550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5C9DAED8-3C4D-498E-9442-38E66C3F7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2ACB1105-C703-40E6-95D6-3BD9FF320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C066FB23-A83A-4EB3-8D79-C8395186A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7794831F-43D8-44A6-8ED7-CF0896A9F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883" y="412587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49518724-2F7F-4766-8171-B9BFCE0B4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541" y="382561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328B1D4D-FC04-4277-8B02-C3EF86772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787" y="249109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4CCCB2AF-666D-4E44-BB6D-B5641833A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11" y="3647673"/>
              <a:ext cx="59356" cy="8340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7DCA1AF4-253A-46F2-A2CD-DABD9866B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36" y="156805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39B5CFEE-D1FE-4590-92C2-4E8AB6AB1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31" y="195729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2DC500AC-709D-4376-BE8E-523AFF772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454" y="1695946"/>
              <a:ext cx="51934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C78B4F07-CA7E-452C-9F0F-896EDD067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67" y="1662583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E8831D1A-DF0D-4E34-A985-035664169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246" y="2274235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B4D3BA47-BEBC-428D-9D90-E7960713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D9E7-731E-4150-981B-9E417D8D183F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90B961E6-2BF5-4513-A70B-133A06F0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A0AAF689-A62E-41C8-8D24-16130D30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AC0B9-211C-4E95-B72E-20142ED446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921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03B5094-810E-4855-BFC4-417790EF71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4327-CDD6-42A0-B65D-E193C591AA22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3E522C5-6784-4198-8F62-6FA990C505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B17BB9D-5BA5-4689-8BB3-9978EBE833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AACBB-98D7-4AA4-872F-3A14A21E0E2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2357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E509B59-766A-4DAD-AEF0-A11E9012B2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67BB0-AA6D-47AB-A5EC-6EC8F37D5877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F7AE430-2144-4361-8E37-2F01F05EDE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A558044-F9E8-4475-B017-F259B6187C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02CA9-5BEA-452F-B195-90B13412D90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807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93EE158-4299-4A8F-9214-8F8F268317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14C69-610F-4414-8985-107B59C79B9D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6E71E69-8FFF-4847-9A94-0AA55717B6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1319C18-DCA4-4BDC-8515-89376213E3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58645-2DAA-478C-AF86-02534844CED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771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4FC06CE-80B8-4181-AE22-0CC92ADD9C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A65D6-21D3-491D-A023-C26DA3092E40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55722C2-32BC-4761-A9F2-BE0337E893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6FD2F07-7884-4281-8067-FC1BFD129B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72D65-FDB9-45A0-B4EF-E317A564C07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106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6A657-C91D-4368-B11E-AF600FE6D0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0CBD3-0500-4220-AB45-5EA213624FD7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B0CE8-16EC-417D-A698-0111B1FBFC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93712-0BFC-40F2-8F15-88A61064A4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694E4-681E-4F29-91DD-BB73BA1F2ED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924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9CB19-5298-47EF-97CF-5FCF12BDB5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98586-DFA6-4F2E-A2F0-AF4966FAA6CD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19310-A5C8-4253-86DB-29FC2CA4F9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CE593-3CE6-4900-B262-B9A6E59887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ED100-ADAA-42E0-97F5-A94947F649C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7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BEC9989-D33E-4C4A-B43D-AE1E528B0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8AA5F-AF8B-43C4-97D7-A001764BAEF2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62415A7-5B81-4E6D-99C5-613D507598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8B90FB2-76FB-44DB-8761-656F5D6ED0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249C7-5C53-4072-8084-90ACF78A995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33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291BB9A-4684-4196-BB67-17D471846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01F93-122F-49EC-8867-80112E4E0616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A133146-812A-4BF1-82A0-79E3D54888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C9417EF-17D6-483A-8A4C-03343A41B6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E0817-3072-4021-995F-CB64E07CBA0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35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1A308CC-B3A2-4494-BB7C-445D941AB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A4977-D868-47F0-AFD9-2CB4159DB66C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BEB8BDC-9CBF-4789-B0A6-C5E51A988C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FF3A391-7C71-4B87-994A-22EB6BD4F2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B6115-705D-4C57-BC73-022860F7759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0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A5E30C8-9A9E-4AA5-8E54-E796E08777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79B18-8EAC-4682-B1C2-0A6B8AB70703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7206BC6-11E2-4B44-935C-0C756DB9F9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2A58870-0217-4107-9ADB-BE01F2FDA4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E92F0-9872-4254-8A14-5F4FE6EC162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601F5DD-CF40-485E-857C-1BC96B7C1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079AC-A2FB-4701-A301-ABFA2A82DF6D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5115699-8F26-43DE-9244-41B959A166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78B0640-A051-42D3-A7D9-456F66620A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92398-1DB1-4EB2-B214-5E040A150E7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25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2BC53EF-294E-4BA3-8923-AB49091923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0C824E20-6A72-43C3-85AE-4830AC095B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6FCFDF70-56DC-434F-9FB9-CCC8D96BDD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540648E-0413-46D1-889E-795197811684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E1293B99-5EA2-41E6-87BC-BDFF6F6B7A5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A5E9CD98-F445-4A96-B08C-E329ACED87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98F76F9-BA26-4FAC-AB7B-6ECB0166487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4023" r:id="rId2"/>
    <p:sldLayoutId id="2147484024" r:id="rId3"/>
    <p:sldLayoutId id="2147484025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4035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C0499041-861C-4F62-8651-0CDA203EDD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980676BD-2D99-46A4-A9FA-4ACC804C56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37F5F68F-262A-414F-9E49-1E2032E6D2D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D151F18-9AF1-47D5-A753-A12021E40CF7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332A7E2B-F344-4338-A260-A2F0B74D14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46F33D2D-1A37-4C4E-94A4-F48AF374AA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D3695E-E591-4C32-BB6D-2CA572E7F46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26" r:id="rId2"/>
    <p:sldLayoutId id="2147484027" r:id="rId3"/>
    <p:sldLayoutId id="2147484028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0F4E0AE-901D-4A88-A805-31AEB869B1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2A67B4A6-B236-41FE-8476-33BC29CF94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438CC008-073D-4D34-910A-AC7DECAE1E4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3196791-78D9-4E2F-8DA9-DE261DBFEC11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FD513027-6BE6-4468-8923-11D6B0EB3E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69B961AC-CD4F-422D-9A0E-ECADBB4FA1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4EE0A5E-A17A-4AC3-B9C2-ED700E9182A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29" r:id="rId2"/>
    <p:sldLayoutId id="2147484030" r:id="rId3"/>
    <p:sldLayoutId id="2147484031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99EB0EE9-2762-4C9B-94D4-5CE94B4E1F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279C0EDE-15D1-4F2C-9DA1-EE6C2B5037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C6C7D251-4DBD-4103-AFEF-7674A3C9798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E87DBAC-215F-4C34-8091-BF7164A39EAE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09F69785-1CE0-4A03-8F98-B88BB43E42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68E7FBCD-98F4-47B0-BB95-406D480890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0FD1396-A1F0-44D1-A18C-89091FA01BB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32" r:id="rId2"/>
    <p:sldLayoutId id="2147484033" r:id="rId3"/>
    <p:sldLayoutId id="2147484034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119">
            <a:extLst>
              <a:ext uri="{FF2B5EF4-FFF2-40B4-BE49-F238E27FC236}">
                <a16:creationId xmlns:a16="http://schemas.microsoft.com/office/drawing/2014/main" id="{0E0F3F33-5F9B-4072-98F4-03CEE3AEB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1978025"/>
            <a:ext cx="26987" cy="28575"/>
          </a:xfrm>
          <a:custGeom>
            <a:avLst/>
            <a:gdLst>
              <a:gd name="T0" fmla="*/ 2147483646 w 34"/>
              <a:gd name="T1" fmla="*/ 2147483646 h 35"/>
              <a:gd name="T2" fmla="*/ 2147483646 w 34"/>
              <a:gd name="T3" fmla="*/ 2147483646 h 35"/>
              <a:gd name="T4" fmla="*/ 2147483646 w 34"/>
              <a:gd name="T5" fmla="*/ 2147483646 h 35"/>
              <a:gd name="T6" fmla="*/ 0 w 34"/>
              <a:gd name="T7" fmla="*/ 2147483646 h 35"/>
              <a:gd name="T8" fmla="*/ 0 w 34"/>
              <a:gd name="T9" fmla="*/ 2147483646 h 35"/>
              <a:gd name="T10" fmla="*/ 2147483646 w 34"/>
              <a:gd name="T11" fmla="*/ 0 h 35"/>
              <a:gd name="T12" fmla="*/ 2147483646 w 34"/>
              <a:gd name="T13" fmla="*/ 0 h 35"/>
              <a:gd name="T14" fmla="*/ 2147483646 w 34"/>
              <a:gd name="T15" fmla="*/ 2147483646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" h="35">
                <a:moveTo>
                  <a:pt x="34" y="17"/>
                </a:moveTo>
                <a:cubicBezTo>
                  <a:pt x="34" y="27"/>
                  <a:pt x="26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lose/>
              </a:path>
            </a:pathLst>
          </a:custGeom>
          <a:solidFill>
            <a:srgbClr val="35A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35" name="组合 6">
            <a:extLst>
              <a:ext uri="{FF2B5EF4-FFF2-40B4-BE49-F238E27FC236}">
                <a16:creationId xmlns:a16="http://schemas.microsoft.com/office/drawing/2014/main" id="{C481B9B6-20C9-4E91-B674-1F6DCA40894C}"/>
              </a:ext>
            </a:extLst>
          </p:cNvPr>
          <p:cNvGrpSpPr>
            <a:grpSpLocks/>
          </p:cNvGrpSpPr>
          <p:nvPr/>
        </p:nvGrpSpPr>
        <p:grpSpPr bwMode="auto">
          <a:xfrm>
            <a:off x="1890713" y="2249488"/>
            <a:ext cx="5105400" cy="4608512"/>
            <a:chOff x="4955" y="1770"/>
            <a:chExt cx="9305" cy="8682"/>
          </a:xfrm>
        </p:grpSpPr>
        <p:pic>
          <p:nvPicPr>
            <p:cNvPr id="18436" name="Picture 112">
              <a:extLst>
                <a:ext uri="{FF2B5EF4-FFF2-40B4-BE49-F238E27FC236}">
                  <a16:creationId xmlns:a16="http://schemas.microsoft.com/office/drawing/2014/main" id="{2609467A-0B2D-4732-8946-CEEB28316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" y="10330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37" name="组合 5">
              <a:extLst>
                <a:ext uri="{FF2B5EF4-FFF2-40B4-BE49-F238E27FC236}">
                  <a16:creationId xmlns:a16="http://schemas.microsoft.com/office/drawing/2014/main" id="{2E254BC8-F8F7-4B0A-B3B1-3808532C45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5" y="1770"/>
              <a:ext cx="9305" cy="8675"/>
              <a:chOff x="4955" y="1770"/>
              <a:chExt cx="9305" cy="8675"/>
            </a:xfrm>
          </p:grpSpPr>
          <p:pic>
            <p:nvPicPr>
              <p:cNvPr id="18438" name="Picture 113">
                <a:extLst>
                  <a:ext uri="{FF2B5EF4-FFF2-40B4-BE49-F238E27FC236}">
                    <a16:creationId xmlns:a16="http://schemas.microsoft.com/office/drawing/2014/main" id="{71653239-596D-414A-B66A-9CC79CC60D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3" y="10308"/>
                <a:ext cx="3942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8439" name="组合 4">
                <a:extLst>
                  <a:ext uri="{FF2B5EF4-FFF2-40B4-BE49-F238E27FC236}">
                    <a16:creationId xmlns:a16="http://schemas.microsoft.com/office/drawing/2014/main" id="{45CD8243-C88E-48F4-8D92-98D7569077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55" y="1770"/>
                <a:ext cx="9305" cy="8655"/>
                <a:chOff x="4955" y="2115"/>
                <a:chExt cx="9305" cy="8655"/>
              </a:xfrm>
            </p:grpSpPr>
            <p:grpSp>
              <p:nvGrpSpPr>
                <p:cNvPr id="18440" name="Group 113">
                  <a:extLst>
                    <a:ext uri="{FF2B5EF4-FFF2-40B4-BE49-F238E27FC236}">
                      <a16:creationId xmlns:a16="http://schemas.microsoft.com/office/drawing/2014/main" id="{59172438-D62F-4191-9B7D-EE493549FE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55" y="2115"/>
                  <a:ext cx="9305" cy="8655"/>
                  <a:chOff x="0" y="0"/>
                  <a:chExt cx="5908675" cy="5495924"/>
                </a:xfrm>
              </p:grpSpPr>
              <p:sp>
                <p:nvSpPr>
                  <p:cNvPr id="18443" name="Freeform 115">
                    <a:extLst>
                      <a:ext uri="{FF2B5EF4-FFF2-40B4-BE49-F238E27FC236}">
                        <a16:creationId xmlns:a16="http://schemas.microsoft.com/office/drawing/2014/main" id="{6D240A1C-7481-4D2B-8882-842945B33C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03913" cy="4611687"/>
                  </a:xfrm>
                  <a:custGeom>
                    <a:avLst/>
                    <a:gdLst>
                      <a:gd name="T0" fmla="*/ 2147483646 w 5431"/>
                      <a:gd name="T1" fmla="*/ 0 h 4241"/>
                      <a:gd name="T2" fmla="*/ 2147483646 w 5431"/>
                      <a:gd name="T3" fmla="*/ 0 h 4241"/>
                      <a:gd name="T4" fmla="*/ 0 w 5431"/>
                      <a:gd name="T5" fmla="*/ 2147483646 h 4241"/>
                      <a:gd name="T6" fmla="*/ 0 w 5431"/>
                      <a:gd name="T7" fmla="*/ 2147483646 h 4241"/>
                      <a:gd name="T8" fmla="*/ 2147483646 w 5431"/>
                      <a:gd name="T9" fmla="*/ 2147483646 h 4241"/>
                      <a:gd name="T10" fmla="*/ 2147483646 w 5431"/>
                      <a:gd name="T11" fmla="*/ 2147483646 h 4241"/>
                      <a:gd name="T12" fmla="*/ 2147483646 w 5431"/>
                      <a:gd name="T13" fmla="*/ 2147483646 h 4241"/>
                      <a:gd name="T14" fmla="*/ 2147483646 w 5431"/>
                      <a:gd name="T15" fmla="*/ 2147483646 h 4241"/>
                      <a:gd name="T16" fmla="*/ 2147483646 w 5431"/>
                      <a:gd name="T17" fmla="*/ 0 h 42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5431" h="4241">
                        <a:moveTo>
                          <a:pt x="5215" y="0"/>
                        </a:moveTo>
                        <a:cubicBezTo>
                          <a:pt x="216" y="0"/>
                          <a:pt x="216" y="0"/>
                          <a:pt x="216" y="0"/>
                        </a:cubicBezTo>
                        <a:cubicBezTo>
                          <a:pt x="97" y="0"/>
                          <a:pt x="0" y="97"/>
                          <a:pt x="0" y="216"/>
                        </a:cubicBezTo>
                        <a:cubicBezTo>
                          <a:pt x="0" y="4026"/>
                          <a:pt x="0" y="4026"/>
                          <a:pt x="0" y="4026"/>
                        </a:cubicBezTo>
                        <a:cubicBezTo>
                          <a:pt x="0" y="4145"/>
                          <a:pt x="97" y="4241"/>
                          <a:pt x="216" y="4241"/>
                        </a:cubicBezTo>
                        <a:cubicBezTo>
                          <a:pt x="5215" y="4241"/>
                          <a:pt x="5215" y="4241"/>
                          <a:pt x="5215" y="4241"/>
                        </a:cubicBezTo>
                        <a:cubicBezTo>
                          <a:pt x="5334" y="4241"/>
                          <a:pt x="5431" y="4145"/>
                          <a:pt x="5431" y="4026"/>
                        </a:cubicBezTo>
                        <a:cubicBezTo>
                          <a:pt x="5431" y="216"/>
                          <a:pt x="5431" y="216"/>
                          <a:pt x="5431" y="216"/>
                        </a:cubicBezTo>
                        <a:cubicBezTo>
                          <a:pt x="5431" y="97"/>
                          <a:pt x="5334" y="0"/>
                          <a:pt x="5215" y="0"/>
                        </a:cubicBezTo>
                        <a:close/>
                      </a:path>
                    </a:pathLst>
                  </a:custGeom>
                  <a:solidFill>
                    <a:srgbClr val="161D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444" name="Group 115">
                    <a:extLst>
                      <a:ext uri="{FF2B5EF4-FFF2-40B4-BE49-F238E27FC236}">
                        <a16:creationId xmlns:a16="http://schemas.microsoft.com/office/drawing/2014/main" id="{4B76B7AC-AE98-4E23-B70B-96695926218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5908675" cy="5495924"/>
                    <a:chOff x="0" y="0"/>
                    <a:chExt cx="5908675" cy="5495924"/>
                  </a:xfrm>
                </p:grpSpPr>
                <p:pic>
                  <p:nvPicPr>
                    <p:cNvPr id="18445" name="Picture 114">
                      <a:extLst>
                        <a:ext uri="{FF2B5EF4-FFF2-40B4-BE49-F238E27FC236}">
                          <a16:creationId xmlns:a16="http://schemas.microsoft.com/office/drawing/2014/main" id="{3ABED4F7-2F74-4B27-9710-222185F68BA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00213" y="4567237"/>
                      <a:ext cx="2503488" cy="9286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8446" name="Freeform 116">
                      <a:extLst>
                        <a:ext uri="{FF2B5EF4-FFF2-40B4-BE49-F238E27FC236}">
                          <a16:creationId xmlns:a16="http://schemas.microsoft.com/office/drawing/2014/main" id="{A3857A4E-9E09-43CD-9564-B34FAAD2D70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241925" cy="4013200"/>
                    </a:xfrm>
                    <a:custGeom>
                      <a:avLst/>
                      <a:gdLst>
                        <a:gd name="T0" fmla="*/ 2147483646 w 4821"/>
                        <a:gd name="T1" fmla="*/ 0 h 3690"/>
                        <a:gd name="T2" fmla="*/ 0 w 4821"/>
                        <a:gd name="T3" fmla="*/ 2147483646 h 3690"/>
                        <a:gd name="T4" fmla="*/ 0 w 4821"/>
                        <a:gd name="T5" fmla="*/ 2147483646 h 3690"/>
                        <a:gd name="T6" fmla="*/ 2147483646 w 4821"/>
                        <a:gd name="T7" fmla="*/ 2147483646 h 3690"/>
                        <a:gd name="T8" fmla="*/ 2147483646 w 4821"/>
                        <a:gd name="T9" fmla="*/ 0 h 3690"/>
                        <a:gd name="T10" fmla="*/ 2147483646 w 4821"/>
                        <a:gd name="T11" fmla="*/ 0 h 3690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821" h="3690">
                          <a:moveTo>
                            <a:pt x="216" y="0"/>
                          </a:moveTo>
                          <a:cubicBezTo>
                            <a:pt x="97" y="0"/>
                            <a:pt x="0" y="97"/>
                            <a:pt x="0" y="216"/>
                          </a:cubicBezTo>
                          <a:cubicBezTo>
                            <a:pt x="0" y="3690"/>
                            <a:pt x="0" y="3690"/>
                            <a:pt x="0" y="3690"/>
                          </a:cubicBezTo>
                          <a:cubicBezTo>
                            <a:pt x="2934" y="3690"/>
                            <a:pt x="2934" y="3690"/>
                            <a:pt x="2934" y="3690"/>
                          </a:cubicBezTo>
                          <a:cubicBezTo>
                            <a:pt x="4821" y="0"/>
                            <a:pt x="4821" y="0"/>
                            <a:pt x="4821" y="0"/>
                          </a:cubicBezTo>
                          <a:lnTo>
                            <a:pt x="216" y="0"/>
                          </a:lnTo>
                          <a:close/>
                        </a:path>
                      </a:pathLst>
                    </a:cu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18447" name="Picture 117">
                      <a:extLst>
                        <a:ext uri="{FF2B5EF4-FFF2-40B4-BE49-F238E27FC236}">
                          <a16:creationId xmlns:a16="http://schemas.microsoft.com/office/drawing/2014/main" id="{857EF06D-D7A5-4470-870E-E154FEB5211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84525" y="1587"/>
                      <a:ext cx="2724150" cy="40163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8448" name="Freeform 118">
                      <a:extLst>
                        <a:ext uri="{FF2B5EF4-FFF2-40B4-BE49-F238E27FC236}">
                          <a16:creationId xmlns:a16="http://schemas.microsoft.com/office/drawing/2014/main" id="{0452A665-EF20-4DD8-BD95-10B8D22660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4013199"/>
                      <a:ext cx="5903913" cy="598487"/>
                    </a:xfrm>
                    <a:custGeom>
                      <a:avLst/>
                      <a:gdLst>
                        <a:gd name="T0" fmla="*/ 0 w 5431"/>
                        <a:gd name="T1" fmla="*/ 0 h 551"/>
                        <a:gd name="T2" fmla="*/ 0 w 5431"/>
                        <a:gd name="T3" fmla="*/ 2147483646 h 551"/>
                        <a:gd name="T4" fmla="*/ 2147483646 w 5431"/>
                        <a:gd name="T5" fmla="*/ 2147483646 h 551"/>
                        <a:gd name="T6" fmla="*/ 2147483646 w 5431"/>
                        <a:gd name="T7" fmla="*/ 2147483646 h 551"/>
                        <a:gd name="T8" fmla="*/ 2147483646 w 5431"/>
                        <a:gd name="T9" fmla="*/ 2147483646 h 551"/>
                        <a:gd name="T10" fmla="*/ 2147483646 w 5431"/>
                        <a:gd name="T11" fmla="*/ 0 h 551"/>
                        <a:gd name="T12" fmla="*/ 0 w 5431"/>
                        <a:gd name="T13" fmla="*/ 0 h 551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5431" h="551">
                          <a:moveTo>
                            <a:pt x="0" y="0"/>
                          </a:moveTo>
                          <a:cubicBezTo>
                            <a:pt x="0" y="336"/>
                            <a:pt x="0" y="336"/>
                            <a:pt x="0" y="336"/>
                          </a:cubicBezTo>
                          <a:cubicBezTo>
                            <a:pt x="0" y="455"/>
                            <a:pt x="97" y="551"/>
                            <a:pt x="216" y="551"/>
                          </a:cubicBezTo>
                          <a:cubicBezTo>
                            <a:pt x="5215" y="551"/>
                            <a:pt x="5215" y="551"/>
                            <a:pt x="5215" y="551"/>
                          </a:cubicBezTo>
                          <a:cubicBezTo>
                            <a:pt x="5334" y="551"/>
                            <a:pt x="5431" y="455"/>
                            <a:pt x="5431" y="336"/>
                          </a:cubicBezTo>
                          <a:cubicBezTo>
                            <a:pt x="5431" y="0"/>
                            <a:pt x="5431" y="0"/>
                            <a:pt x="5431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ECE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49" name="Oval 121">
                      <a:extLst>
                        <a:ext uri="{FF2B5EF4-FFF2-40B4-BE49-F238E27FC236}">
                          <a16:creationId xmlns:a16="http://schemas.microsoft.com/office/drawing/2014/main" id="{7B787F0C-D4F8-4FD4-B845-C070C92B149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850" y="4235449"/>
                      <a:ext cx="177800" cy="176212"/>
                    </a:xfrm>
                    <a:prstGeom prst="ellipse">
                      <a:avLst/>
                    </a:pr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sym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450" name="Freeform 122">
                      <a:extLst>
                        <a:ext uri="{FF2B5EF4-FFF2-40B4-BE49-F238E27FC236}">
                          <a16:creationId xmlns:a16="http://schemas.microsoft.com/office/drawing/2014/main" id="{7872E18C-BE79-440E-BD55-1EB4EE6F38B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575" y="298449"/>
                      <a:ext cx="4799013" cy="3416300"/>
                    </a:xfrm>
                    <a:custGeom>
                      <a:avLst/>
                      <a:gdLst>
                        <a:gd name="T0" fmla="*/ 0 w 3023"/>
                        <a:gd name="T1" fmla="*/ 0 h 2152"/>
                        <a:gd name="T2" fmla="*/ 0 w 3023"/>
                        <a:gd name="T3" fmla="*/ 2147483646 h 2152"/>
                        <a:gd name="T4" fmla="*/ 2147483646 w 3023"/>
                        <a:gd name="T5" fmla="*/ 2147483646 h 2152"/>
                        <a:gd name="T6" fmla="*/ 2147483646 w 3023"/>
                        <a:gd name="T7" fmla="*/ 0 h 2152"/>
                        <a:gd name="T8" fmla="*/ 0 w 3023"/>
                        <a:gd name="T9" fmla="*/ 0 h 21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023" h="2152">
                          <a:moveTo>
                            <a:pt x="0" y="0"/>
                          </a:moveTo>
                          <a:lnTo>
                            <a:pt x="0" y="2152"/>
                          </a:lnTo>
                          <a:lnTo>
                            <a:pt x="1956" y="2152"/>
                          </a:lnTo>
                          <a:lnTo>
                            <a:pt x="3023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51" name="Freeform 123">
                      <a:extLst>
                        <a:ext uri="{FF2B5EF4-FFF2-40B4-BE49-F238E27FC236}">
                          <a16:creationId xmlns:a16="http://schemas.microsoft.com/office/drawing/2014/main" id="{4B9498C5-A1E9-4153-8DE0-92F4295D8B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7725" y="298449"/>
                      <a:ext cx="2235200" cy="3416300"/>
                    </a:xfrm>
                    <a:custGeom>
                      <a:avLst/>
                      <a:gdLst>
                        <a:gd name="T0" fmla="*/ 2147483646 w 1408"/>
                        <a:gd name="T1" fmla="*/ 0 h 2152"/>
                        <a:gd name="T2" fmla="*/ 2147483646 w 1408"/>
                        <a:gd name="T3" fmla="*/ 0 h 2152"/>
                        <a:gd name="T4" fmla="*/ 0 w 1408"/>
                        <a:gd name="T5" fmla="*/ 2147483646 h 2152"/>
                        <a:gd name="T6" fmla="*/ 2147483646 w 1408"/>
                        <a:gd name="T7" fmla="*/ 2147483646 h 2152"/>
                        <a:gd name="T8" fmla="*/ 2147483646 w 1408"/>
                        <a:gd name="T9" fmla="*/ 0 h 21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408" h="2152">
                          <a:moveTo>
                            <a:pt x="1408" y="0"/>
                          </a:moveTo>
                          <a:lnTo>
                            <a:pt x="1067" y="0"/>
                          </a:lnTo>
                          <a:lnTo>
                            <a:pt x="0" y="2152"/>
                          </a:lnTo>
                          <a:lnTo>
                            <a:pt x="1408" y="2152"/>
                          </a:lnTo>
                          <a:lnTo>
                            <a:pt x="1408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8441" name="文本框 1">
                  <a:extLst>
                    <a:ext uri="{FF2B5EF4-FFF2-40B4-BE49-F238E27FC236}">
                      <a16:creationId xmlns:a16="http://schemas.microsoft.com/office/drawing/2014/main" id="{F9B0C58E-2C9A-4D31-B8CC-3A028BA408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5" y="3612"/>
                  <a:ext cx="9247" cy="24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4000" b="1">
                      <a:solidFill>
                        <a:srgbClr val="FFFFFF"/>
                      </a:solidFill>
                      <a:latin typeface="Times New Roman" panose="02020603050405020304" pitchFamily="18" charset="0"/>
                      <a:sym typeface="Broadway" panose="04040905080B02020502" pitchFamily="82" charset="0"/>
                    </a:rPr>
                    <a:t>2.4</a:t>
                  </a:r>
                  <a:r>
                    <a:rPr lang="en-US" altLang="zh-CN" sz="4000" b="1">
                      <a:solidFill>
                        <a:srgbClr val="FFFFFF"/>
                      </a:solidFill>
                      <a:latin typeface="Broadway" panose="04040905080B02020502" pitchFamily="82" charset="0"/>
                      <a:sym typeface="Broadway" panose="04040905080B02020502" pitchFamily="82" charset="0"/>
                    </a:rPr>
                    <a:t> 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4000" b="1">
                      <a:solidFill>
                        <a:srgbClr val="FFFFFF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  <a:sym typeface="Broadway" panose="04040905080B02020502" pitchFamily="82" charset="0"/>
                    </a:rPr>
                    <a:t>可以复用的代码</a:t>
                  </a:r>
                </a:p>
              </p:txBody>
            </p:sp>
            <p:sp>
              <p:nvSpPr>
                <p:cNvPr id="18442" name="文本框 3">
                  <a:extLst>
                    <a:ext uri="{FF2B5EF4-FFF2-40B4-BE49-F238E27FC236}">
                      <a16:creationId xmlns:a16="http://schemas.microsoft.com/office/drawing/2014/main" id="{F5361CB1-BC9F-4685-9FF4-CB81563184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08" y="6610"/>
                  <a:ext cx="3621" cy="1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320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第</a:t>
                  </a:r>
                  <a:r>
                    <a:rPr lang="en-US" altLang="zh-CN" sz="320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07</a:t>
                  </a:r>
                  <a:r>
                    <a:rPr lang="zh-CN" altLang="en-US" sz="320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课时</a:t>
                  </a:r>
                </a:p>
              </p:txBody>
            </p:sp>
          </p:grpSp>
        </p:grpSp>
      </p:grp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7" name="文本框 2">
            <a:extLst>
              <a:ext uri="{FF2B5EF4-FFF2-40B4-BE49-F238E27FC236}">
                <a16:creationId xmlns:a16="http://schemas.microsoft.com/office/drawing/2014/main" id="{E253A771-DD7C-40C4-9EC8-E6B7AE327F27}"/>
              </a:ext>
            </a:extLst>
          </p:cNvPr>
          <p:cNvSpPr/>
          <p:nvPr/>
        </p:nvSpPr>
        <p:spPr>
          <a:xfrm>
            <a:off x="1806575" y="2219325"/>
            <a:ext cx="6365875" cy="2419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050" b="1" noProof="1">
                <a:solidFill>
                  <a:srgbClr val="000000"/>
                </a:solidFill>
                <a:latin typeface="Calibri" panose="020F0502020204030204" charset="0"/>
                <a:sym typeface="Calibri" panose="020F0502020204030204" charset="0"/>
              </a:rPr>
              <a:t>PART 2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4000" b="1" noProof="1">
                <a:latin typeface="楷体_GB2312" panose="02010609030101010101" charset="-122"/>
                <a:ea typeface="楷体_GB2312" panose="02010609030101010101" charset="-122"/>
                <a:sym typeface="Calibri" panose="020F0502020204030204" charset="0"/>
              </a:rPr>
              <a:t>编写计算斐波那契数列程序（函数）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1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7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158">
            <a:extLst>
              <a:ext uri="{FF2B5EF4-FFF2-40B4-BE49-F238E27FC236}">
                <a16:creationId xmlns:a16="http://schemas.microsoft.com/office/drawing/2014/main" id="{2E09D87C-29EF-4D37-A044-AA80C4A22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8" y="1146175"/>
            <a:ext cx="7024687" cy="4176713"/>
          </a:xfrm>
          <a:prstGeom prst="rect">
            <a:avLst/>
          </a:prstGeom>
          <a:solidFill>
            <a:srgbClr val="E58A27">
              <a:alpha val="69019"/>
            </a:srgb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360000"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def</a:t>
            </a: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f</a:t>
            </a:r>
            <a:r>
              <a:rPr lang="en-US" altLang="zh-CN" sz="28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ib</a:t>
            </a: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(n):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# </a:t>
            </a:r>
            <a:r>
              <a:rPr lang="zh-CN" altLang="en-US" sz="2800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求斐波那契数列的第</a:t>
            </a:r>
            <a:r>
              <a:rPr lang="en-US" altLang="zh-CN" sz="2800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2800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个数</a:t>
            </a:r>
            <a:endParaRPr lang="zh-CN" altLang="en-US" sz="2800" dirty="0"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  <a:defRPr/>
            </a:pP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if</a:t>
            </a: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 == 1 </a:t>
            </a:r>
            <a:r>
              <a:rPr lang="en-US" altLang="zh-CN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or</a:t>
            </a:r>
            <a: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n == 2:</a:t>
            </a:r>
            <a:b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</a:t>
            </a:r>
            <a:r>
              <a:rPr lang="en-US" altLang="zh-CN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1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return</a:t>
            </a: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3">
                    <a:lumMod val="9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fib(n–1) + fib(n-2)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n = int(input("</a:t>
            </a:r>
            <a:r>
              <a:rPr lang="zh-CN" altLang="en-US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输入月数：</a:t>
            </a: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"))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print("</a:t>
            </a:r>
            <a:r>
              <a:rPr lang="zh-CN" altLang="en-US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兔子总对数为：</a:t>
            </a: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", fib(n))</a:t>
            </a:r>
            <a:endParaRPr lang="zh-CN" altLang="en-US" sz="2800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29699" name="文本框 2">
            <a:extLst>
              <a:ext uri="{FF2B5EF4-FFF2-40B4-BE49-F238E27FC236}">
                <a16:creationId xmlns:a16="http://schemas.microsoft.com/office/drawing/2014/main" id="{AADAFDDA-2A90-497B-ABED-319B93708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688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000">
                <a:latin typeface="楷体_GB2312" panose="02010609030101010101" pitchFamily="49" charset="-122"/>
                <a:ea typeface="楷体_GB2312" panose="02010609030101010101" pitchFamily="49" charset="-122"/>
              </a:rPr>
              <a:t>求</a:t>
            </a:r>
            <a:r>
              <a:rPr lang="en-US" altLang="zh-CN" sz="300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3000">
                <a:latin typeface="楷体_GB2312" panose="02010609030101010101" pitchFamily="49" charset="-122"/>
                <a:ea typeface="楷体_GB2312" panose="02010609030101010101" pitchFamily="49" charset="-122"/>
              </a:rPr>
              <a:t>对兔子一年内能繁殖成多少对？</a:t>
            </a:r>
            <a:endParaRPr lang="zh-CN" altLang="en-US" sz="30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23650" name="Group 98">
            <a:extLst>
              <a:ext uri="{FF2B5EF4-FFF2-40B4-BE49-F238E27FC236}">
                <a16:creationId xmlns:a16="http://schemas.microsoft.com/office/drawing/2014/main" id="{A6BA9167-D4D0-40F5-ADB6-C80589785E52}"/>
              </a:ext>
            </a:extLst>
          </p:cNvPr>
          <p:cNvGrpSpPr>
            <a:grpSpLocks/>
          </p:cNvGrpSpPr>
          <p:nvPr/>
        </p:nvGrpSpPr>
        <p:grpSpPr bwMode="auto">
          <a:xfrm>
            <a:off x="53975" y="4367213"/>
            <a:ext cx="1085850" cy="2286000"/>
            <a:chOff x="0" y="0"/>
            <a:chExt cx="1445623" cy="3047274"/>
          </a:xfrm>
        </p:grpSpPr>
        <p:sp>
          <p:nvSpPr>
            <p:cNvPr id="29708" name="椭圆 193">
              <a:extLst>
                <a:ext uri="{FF2B5EF4-FFF2-40B4-BE49-F238E27FC236}">
                  <a16:creationId xmlns:a16="http://schemas.microsoft.com/office/drawing/2014/main" id="{73679D63-B955-4CA9-82E9-D9D4A749E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82172" cy="682172"/>
            </a:xfrm>
            <a:prstGeom prst="ellipse">
              <a:avLst/>
            </a:pr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9709" name="Group 100">
              <a:extLst>
                <a:ext uri="{FF2B5EF4-FFF2-40B4-BE49-F238E27FC236}">
                  <a16:creationId xmlns:a16="http://schemas.microsoft.com/office/drawing/2014/main" id="{26C557A0-F144-42E6-9C51-1220802711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86" y="845094"/>
              <a:ext cx="1104537" cy="2202180"/>
              <a:chOff x="0" y="0"/>
              <a:chExt cx="1104537" cy="2202180"/>
            </a:xfrm>
          </p:grpSpPr>
          <p:sp>
            <p:nvSpPr>
              <p:cNvPr id="29710" name="直接连接符 195">
                <a:extLst>
                  <a:ext uri="{FF2B5EF4-FFF2-40B4-BE49-F238E27FC236}">
                    <a16:creationId xmlns:a16="http://schemas.microsoft.com/office/drawing/2014/main" id="{09A2CDC0-3965-4E9B-BB76-DB875876F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29540"/>
                <a:ext cx="1" cy="1181100"/>
              </a:xfrm>
              <a:prstGeom prst="line">
                <a:avLst/>
              </a:prstGeom>
              <a:noFill/>
              <a:ln w="5143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1" name="直接连接符 196">
                <a:extLst>
                  <a:ext uri="{FF2B5EF4-FFF2-40B4-BE49-F238E27FC236}">
                    <a16:creationId xmlns:a16="http://schemas.microsoft.com/office/drawing/2014/main" id="{799A886A-3ED4-49B9-ADF4-50A2CF460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58" y="0"/>
                <a:ext cx="533219" cy="457200"/>
              </a:xfrm>
              <a:prstGeom prst="line">
                <a:avLst/>
              </a:prstGeom>
              <a:noFill/>
              <a:ln w="2476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2" name="直接连接符 197">
                <a:extLst>
                  <a:ext uri="{FF2B5EF4-FFF2-40B4-BE49-F238E27FC236}">
                    <a16:creationId xmlns:a16="http://schemas.microsoft.com/office/drawing/2014/main" id="{12A0FF5A-4F94-47D1-B550-58C70648B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277" y="457200"/>
                <a:ext cx="556260" cy="1"/>
              </a:xfrm>
              <a:prstGeom prst="line">
                <a:avLst/>
              </a:prstGeom>
              <a:noFill/>
              <a:ln w="2476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3" name="直接连接符 198">
                <a:extLst>
                  <a:ext uri="{FF2B5EF4-FFF2-40B4-BE49-F238E27FC236}">
                    <a16:creationId xmlns:a16="http://schemas.microsoft.com/office/drawing/2014/main" id="{CA9F8FA6-ABF3-406C-9C8F-1218AF311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58" y="1379220"/>
                <a:ext cx="693239" cy="1"/>
              </a:xfrm>
              <a:prstGeom prst="line">
                <a:avLst/>
              </a:prstGeom>
              <a:noFill/>
              <a:ln w="409575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4" name="直接连接符 199">
                <a:extLst>
                  <a:ext uri="{FF2B5EF4-FFF2-40B4-BE49-F238E27FC236}">
                    <a16:creationId xmlns:a16="http://schemas.microsoft.com/office/drawing/2014/main" id="{4CE15078-9096-4B8F-ACC5-1956F72FE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9257" y="1371600"/>
                <a:ext cx="1" cy="830580"/>
              </a:xfrm>
              <a:prstGeom prst="line">
                <a:avLst/>
              </a:prstGeom>
              <a:noFill/>
              <a:ln w="2857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3658" name="Group 106">
            <a:extLst>
              <a:ext uri="{FF2B5EF4-FFF2-40B4-BE49-F238E27FC236}">
                <a16:creationId xmlns:a16="http://schemas.microsoft.com/office/drawing/2014/main" id="{92855385-B4F5-4FD2-B003-03A585DC1562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5135563"/>
            <a:ext cx="1619250" cy="1617662"/>
            <a:chOff x="0" y="0"/>
            <a:chExt cx="2158365" cy="2154690"/>
          </a:xfrm>
        </p:grpSpPr>
        <p:sp>
          <p:nvSpPr>
            <p:cNvPr id="29703" name="直接连接符 200">
              <a:extLst>
                <a:ext uri="{FF2B5EF4-FFF2-40B4-BE49-F238E27FC236}">
                  <a16:creationId xmlns:a16="http://schemas.microsoft.com/office/drawing/2014/main" id="{6049F64D-6CB6-484A-A959-64C57B39C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64845"/>
              <a:ext cx="2084070" cy="1"/>
            </a:xfrm>
            <a:prstGeom prst="line">
              <a:avLst/>
            </a:prstGeom>
            <a:noFill/>
            <a:ln w="95250" cap="rnd">
              <a:solidFill>
                <a:srgbClr val="E9DB2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04" name="Group 108">
              <a:extLst>
                <a:ext uri="{FF2B5EF4-FFF2-40B4-BE49-F238E27FC236}">
                  <a16:creationId xmlns:a16="http://schemas.microsoft.com/office/drawing/2014/main" id="{4784AC8A-502B-45C0-A8C6-2565002434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90" y="0"/>
              <a:ext cx="1133475" cy="555990"/>
              <a:chOff x="0" y="0"/>
              <a:chExt cx="1133475" cy="555990"/>
            </a:xfrm>
          </p:grpSpPr>
          <p:sp>
            <p:nvSpPr>
              <p:cNvPr id="29706" name="直接连接符 202">
                <a:extLst>
                  <a:ext uri="{FF2B5EF4-FFF2-40B4-BE49-F238E27FC236}">
                    <a16:creationId xmlns:a16="http://schemas.microsoft.com/office/drawing/2014/main" id="{353F661D-9802-4440-A8A5-1DF860110B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0155" y="0"/>
                <a:ext cx="443320" cy="552546"/>
              </a:xfrm>
              <a:prstGeom prst="line">
                <a:avLst/>
              </a:prstGeom>
              <a:noFill/>
              <a:ln w="571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7" name="直接连接符 203">
                <a:extLst>
                  <a:ext uri="{FF2B5EF4-FFF2-40B4-BE49-F238E27FC236}">
                    <a16:creationId xmlns:a16="http://schemas.microsoft.com/office/drawing/2014/main" id="{D7986AF4-8D06-4AFC-B9CA-BE99215701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52546"/>
                <a:ext cx="690155" cy="3444"/>
              </a:xfrm>
              <a:prstGeom prst="line">
                <a:avLst/>
              </a:prstGeom>
              <a:noFill/>
              <a:ln w="571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05" name="矩形 204">
              <a:extLst>
                <a:ext uri="{FF2B5EF4-FFF2-40B4-BE49-F238E27FC236}">
                  <a16:creationId xmlns:a16="http://schemas.microsoft.com/office/drawing/2014/main" id="{E16E2E0D-C046-4B29-BABA-00FDDC98F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315" y="771525"/>
              <a:ext cx="1543050" cy="1383165"/>
            </a:xfrm>
            <a:prstGeom prst="rect">
              <a:avLst/>
            </a:pr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云形 1">
            <a:extLst>
              <a:ext uri="{FF2B5EF4-FFF2-40B4-BE49-F238E27FC236}">
                <a16:creationId xmlns:a16="http://schemas.microsoft.com/office/drawing/2014/main" id="{FDA94435-8C8B-472A-B14F-28D063DA8BD0}"/>
              </a:ext>
            </a:extLst>
          </p:cNvPr>
          <p:cNvSpPr/>
          <p:nvPr/>
        </p:nvSpPr>
        <p:spPr bwMode="auto">
          <a:xfrm>
            <a:off x="2868613" y="5440363"/>
            <a:ext cx="4743450" cy="1312862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这种编程方法称为递归法，但效率较低。</a:t>
            </a:r>
            <a:r>
              <a:rPr lang="en-US" altLang="zh-CN" dirty="0"/>
              <a:t>n=36</a:t>
            </a:r>
            <a:r>
              <a:rPr lang="zh-CN" altLang="en-US" dirty="0"/>
              <a:t>，需要</a:t>
            </a:r>
            <a:r>
              <a:rPr lang="en-US" altLang="zh-CN" dirty="0"/>
              <a:t>4</a:t>
            </a:r>
            <a:r>
              <a:rPr lang="zh-CN" altLang="en-US" dirty="0"/>
              <a:t>秒，</a:t>
            </a:r>
            <a:r>
              <a:rPr lang="en-US" altLang="zh-CN" dirty="0"/>
              <a:t>n=40</a:t>
            </a:r>
            <a:r>
              <a:rPr lang="zh-CN" altLang="en-US" dirty="0"/>
              <a:t>时就要半分钟。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2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2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58">
            <a:extLst>
              <a:ext uri="{FF2B5EF4-FFF2-40B4-BE49-F238E27FC236}">
                <a16:creationId xmlns:a16="http://schemas.microsoft.com/office/drawing/2014/main" id="{6F6DC391-E23C-4A8D-8FC4-4C27AEF5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1146175"/>
            <a:ext cx="7040562" cy="4330700"/>
          </a:xfrm>
          <a:prstGeom prst="rect">
            <a:avLst/>
          </a:prstGeom>
          <a:solidFill>
            <a:srgbClr val="E58A27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def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fib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n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):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# </a:t>
            </a:r>
            <a:r>
              <a:rPr lang="zh-CN" altLang="en-US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求斐波那契数列的第</a:t>
            </a:r>
            <a:r>
              <a:rPr lang="en-US" altLang="zh-CN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个数</a:t>
            </a:r>
            <a:endParaRPr lang="zh-CN" altLang="en-US" sz="2800"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     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f1 = f2 = 0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for i in range(3, n + 1):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f1 , f2 = f2, f1 + f2</a:t>
            </a:r>
            <a:endParaRPr lang="zh-CN" altLang="en-US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return </a:t>
            </a: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f2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print("</a:t>
            </a:r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兔子总对数为：</a:t>
            </a: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", fib(12))</a:t>
            </a:r>
            <a:endParaRPr lang="zh-CN" altLang="en-US" sz="280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31747" name="文本框 2">
            <a:extLst>
              <a:ext uri="{FF2B5EF4-FFF2-40B4-BE49-F238E27FC236}">
                <a16:creationId xmlns:a16="http://schemas.microsoft.com/office/drawing/2014/main" id="{34039A0F-BA08-4044-B3E8-F5734AE70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688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000" b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程序改进</a:t>
            </a:r>
            <a:endParaRPr lang="zh-CN" altLang="en-US" sz="30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23650" name="Group 98">
            <a:extLst>
              <a:ext uri="{FF2B5EF4-FFF2-40B4-BE49-F238E27FC236}">
                <a16:creationId xmlns:a16="http://schemas.microsoft.com/office/drawing/2014/main" id="{505CCE0C-EAD3-45C6-85AD-4ED9810A7F18}"/>
              </a:ext>
            </a:extLst>
          </p:cNvPr>
          <p:cNvGrpSpPr>
            <a:grpSpLocks/>
          </p:cNvGrpSpPr>
          <p:nvPr/>
        </p:nvGrpSpPr>
        <p:grpSpPr bwMode="auto">
          <a:xfrm>
            <a:off x="53975" y="4367213"/>
            <a:ext cx="1085850" cy="2286000"/>
            <a:chOff x="0" y="0"/>
            <a:chExt cx="1445623" cy="3047274"/>
          </a:xfrm>
        </p:grpSpPr>
        <p:sp>
          <p:nvSpPr>
            <p:cNvPr id="31756" name="椭圆 193">
              <a:extLst>
                <a:ext uri="{FF2B5EF4-FFF2-40B4-BE49-F238E27FC236}">
                  <a16:creationId xmlns:a16="http://schemas.microsoft.com/office/drawing/2014/main" id="{C6A4F7F3-4EE5-429E-AF98-78085363A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82172" cy="682172"/>
            </a:xfrm>
            <a:prstGeom prst="ellipse">
              <a:avLst/>
            </a:pr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31757" name="Group 100">
              <a:extLst>
                <a:ext uri="{FF2B5EF4-FFF2-40B4-BE49-F238E27FC236}">
                  <a16:creationId xmlns:a16="http://schemas.microsoft.com/office/drawing/2014/main" id="{12046B1A-129F-4769-87CC-7FDD1B8DA6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86" y="845094"/>
              <a:ext cx="1104537" cy="2202180"/>
              <a:chOff x="0" y="0"/>
              <a:chExt cx="1104537" cy="2202180"/>
            </a:xfrm>
          </p:grpSpPr>
          <p:sp>
            <p:nvSpPr>
              <p:cNvPr id="31758" name="直接连接符 195">
                <a:extLst>
                  <a:ext uri="{FF2B5EF4-FFF2-40B4-BE49-F238E27FC236}">
                    <a16:creationId xmlns:a16="http://schemas.microsoft.com/office/drawing/2014/main" id="{42FEE816-DAC8-4C04-A1A2-DD81999A7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29540"/>
                <a:ext cx="1" cy="1181100"/>
              </a:xfrm>
              <a:prstGeom prst="line">
                <a:avLst/>
              </a:prstGeom>
              <a:noFill/>
              <a:ln w="5143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9" name="直接连接符 196">
                <a:extLst>
                  <a:ext uri="{FF2B5EF4-FFF2-40B4-BE49-F238E27FC236}">
                    <a16:creationId xmlns:a16="http://schemas.microsoft.com/office/drawing/2014/main" id="{5A689435-D241-4337-A628-5C47F54E6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58" y="0"/>
                <a:ext cx="533219" cy="457200"/>
              </a:xfrm>
              <a:prstGeom prst="line">
                <a:avLst/>
              </a:prstGeom>
              <a:noFill/>
              <a:ln w="2476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0" name="直接连接符 197">
                <a:extLst>
                  <a:ext uri="{FF2B5EF4-FFF2-40B4-BE49-F238E27FC236}">
                    <a16:creationId xmlns:a16="http://schemas.microsoft.com/office/drawing/2014/main" id="{F0457E81-AF60-4682-9F16-E83F7709C9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277" y="457200"/>
                <a:ext cx="556260" cy="1"/>
              </a:xfrm>
              <a:prstGeom prst="line">
                <a:avLst/>
              </a:prstGeom>
              <a:noFill/>
              <a:ln w="2476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1" name="直接连接符 198">
                <a:extLst>
                  <a:ext uri="{FF2B5EF4-FFF2-40B4-BE49-F238E27FC236}">
                    <a16:creationId xmlns:a16="http://schemas.microsoft.com/office/drawing/2014/main" id="{823ECCC8-3D0C-4920-B016-3EA3A6181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58" y="1379220"/>
                <a:ext cx="693239" cy="1"/>
              </a:xfrm>
              <a:prstGeom prst="line">
                <a:avLst/>
              </a:prstGeom>
              <a:noFill/>
              <a:ln w="409575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2" name="直接连接符 199">
                <a:extLst>
                  <a:ext uri="{FF2B5EF4-FFF2-40B4-BE49-F238E27FC236}">
                    <a16:creationId xmlns:a16="http://schemas.microsoft.com/office/drawing/2014/main" id="{5DF87DBF-2D5B-4B99-8C14-928630A56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9257" y="1371600"/>
                <a:ext cx="1" cy="830580"/>
              </a:xfrm>
              <a:prstGeom prst="line">
                <a:avLst/>
              </a:prstGeom>
              <a:noFill/>
              <a:ln w="2857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3658" name="Group 106">
            <a:extLst>
              <a:ext uri="{FF2B5EF4-FFF2-40B4-BE49-F238E27FC236}">
                <a16:creationId xmlns:a16="http://schemas.microsoft.com/office/drawing/2014/main" id="{4C53E06E-356E-453C-BDEF-29A91AB1A2A6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5135563"/>
            <a:ext cx="1619250" cy="1617662"/>
            <a:chOff x="0" y="0"/>
            <a:chExt cx="2158365" cy="2154690"/>
          </a:xfrm>
        </p:grpSpPr>
        <p:sp>
          <p:nvSpPr>
            <p:cNvPr id="31751" name="直接连接符 200">
              <a:extLst>
                <a:ext uri="{FF2B5EF4-FFF2-40B4-BE49-F238E27FC236}">
                  <a16:creationId xmlns:a16="http://schemas.microsoft.com/office/drawing/2014/main" id="{C4E1E0C4-5EA8-4C83-85B6-568DB8E88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64845"/>
              <a:ext cx="2084070" cy="1"/>
            </a:xfrm>
            <a:prstGeom prst="line">
              <a:avLst/>
            </a:prstGeom>
            <a:noFill/>
            <a:ln w="95250" cap="rnd">
              <a:solidFill>
                <a:srgbClr val="E9DB2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52" name="Group 108">
              <a:extLst>
                <a:ext uri="{FF2B5EF4-FFF2-40B4-BE49-F238E27FC236}">
                  <a16:creationId xmlns:a16="http://schemas.microsoft.com/office/drawing/2014/main" id="{3EC9D613-6B99-425C-8E6E-F0635F446B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90" y="0"/>
              <a:ext cx="1133475" cy="555990"/>
              <a:chOff x="0" y="0"/>
              <a:chExt cx="1133475" cy="555990"/>
            </a:xfrm>
          </p:grpSpPr>
          <p:sp>
            <p:nvSpPr>
              <p:cNvPr id="31754" name="直接连接符 202">
                <a:extLst>
                  <a:ext uri="{FF2B5EF4-FFF2-40B4-BE49-F238E27FC236}">
                    <a16:creationId xmlns:a16="http://schemas.microsoft.com/office/drawing/2014/main" id="{F5421FEC-70B8-46F9-BFC7-47177DF93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0155" y="0"/>
                <a:ext cx="443320" cy="552546"/>
              </a:xfrm>
              <a:prstGeom prst="line">
                <a:avLst/>
              </a:prstGeom>
              <a:noFill/>
              <a:ln w="571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5" name="直接连接符 203">
                <a:extLst>
                  <a:ext uri="{FF2B5EF4-FFF2-40B4-BE49-F238E27FC236}">
                    <a16:creationId xmlns:a16="http://schemas.microsoft.com/office/drawing/2014/main" id="{2ADF1083-1969-4266-913B-A7206760B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52546"/>
                <a:ext cx="690155" cy="3444"/>
              </a:xfrm>
              <a:prstGeom prst="line">
                <a:avLst/>
              </a:prstGeom>
              <a:noFill/>
              <a:ln w="571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53" name="矩形 204">
              <a:extLst>
                <a:ext uri="{FF2B5EF4-FFF2-40B4-BE49-F238E27FC236}">
                  <a16:creationId xmlns:a16="http://schemas.microsoft.com/office/drawing/2014/main" id="{458C0285-433A-423D-8E5F-1F2DAEA35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315" y="771525"/>
              <a:ext cx="1543050" cy="1383165"/>
            </a:xfrm>
            <a:prstGeom prst="rect">
              <a:avLst/>
            </a:pr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1750" name="图片 2" descr="图示&#10;&#10;描述已自动生成">
            <a:extLst>
              <a:ext uri="{FF2B5EF4-FFF2-40B4-BE49-F238E27FC236}">
                <a16:creationId xmlns:a16="http://schemas.microsoft.com/office/drawing/2014/main" id="{EA365C7D-0E72-41A6-B3D5-CA6F1D04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4325"/>
            <a:ext cx="29432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2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2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65">
            <a:extLst>
              <a:ext uri="{FF2B5EF4-FFF2-40B4-BE49-F238E27FC236}">
                <a16:creationId xmlns:a16="http://schemas.microsoft.com/office/drawing/2014/main" id="{561EDD4D-6890-4898-B555-D13AF45FA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13" y="2403475"/>
            <a:ext cx="6365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程序代码中有许多功能是</a:t>
            </a: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相似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甚至</a:t>
            </a: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完全相同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的</a:t>
            </a:r>
          </a:p>
        </p:txBody>
      </p:sp>
      <p:sp>
        <p:nvSpPr>
          <p:cNvPr id="4099" name="文本框 66">
            <a:extLst>
              <a:ext uri="{FF2B5EF4-FFF2-40B4-BE49-F238E27FC236}">
                <a16:creationId xmlns:a16="http://schemas.microsoft.com/office/drawing/2014/main" id="{9149211F-B50C-4819-8A90-F97AC7AA2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13" y="3414713"/>
            <a:ext cx="5722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用代码复用的方法</a:t>
            </a: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提高程序的效率</a:t>
            </a:r>
          </a:p>
        </p:txBody>
      </p:sp>
      <p:sp>
        <p:nvSpPr>
          <p:cNvPr id="4100" name="文本框 67">
            <a:extLst>
              <a:ext uri="{FF2B5EF4-FFF2-40B4-BE49-F238E27FC236}">
                <a16:creationId xmlns:a16="http://schemas.microsoft.com/office/drawing/2014/main" id="{EA9F6F07-1572-43AA-A82F-BE6B6479C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440363"/>
            <a:ext cx="5349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代码复用方法：使用</a:t>
            </a: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函数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和</a:t>
            </a: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模块</a:t>
            </a:r>
          </a:p>
        </p:txBody>
      </p:sp>
      <p:sp>
        <p:nvSpPr>
          <p:cNvPr id="4101" name="文本框 68">
            <a:extLst>
              <a:ext uri="{FF2B5EF4-FFF2-40B4-BE49-F238E27FC236}">
                <a16:creationId xmlns:a16="http://schemas.microsoft.com/office/drawing/2014/main" id="{AD816E80-B32C-4816-8627-A438B47D6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13" y="4254500"/>
            <a:ext cx="48053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作用：</a:t>
            </a: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减少重复编写代码的工作量，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  使程序的结构更加清晰</a:t>
            </a:r>
          </a:p>
        </p:txBody>
      </p:sp>
      <p:grpSp>
        <p:nvGrpSpPr>
          <p:cNvPr id="33798" name="Group 6">
            <a:extLst>
              <a:ext uri="{FF2B5EF4-FFF2-40B4-BE49-F238E27FC236}">
                <a16:creationId xmlns:a16="http://schemas.microsoft.com/office/drawing/2014/main" id="{786CDFB9-423D-48F5-9C4A-3567BA83BA4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0" y="-22225"/>
            <a:ext cx="2154238" cy="2422525"/>
            <a:chOff x="0" y="0"/>
            <a:chExt cx="4570414" cy="5137881"/>
          </a:xfrm>
        </p:grpSpPr>
        <p:sp>
          <p:nvSpPr>
            <p:cNvPr id="33805" name="Freeform 5">
              <a:extLst>
                <a:ext uri="{FF2B5EF4-FFF2-40B4-BE49-F238E27FC236}">
                  <a16:creationId xmlns:a16="http://schemas.microsoft.com/office/drawing/2014/main" id="{7F7C40F1-9743-47F8-93B6-3BD49AB8F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Freeform 6">
              <a:extLst>
                <a:ext uri="{FF2B5EF4-FFF2-40B4-BE49-F238E27FC236}">
                  <a16:creationId xmlns:a16="http://schemas.microsoft.com/office/drawing/2014/main" id="{04B98BDD-F096-486F-95A3-10866C037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Freeform 7">
              <a:extLst>
                <a:ext uri="{FF2B5EF4-FFF2-40B4-BE49-F238E27FC236}">
                  <a16:creationId xmlns:a16="http://schemas.microsoft.com/office/drawing/2014/main" id="{AF6CEEDA-C200-408F-B731-01E1E14A9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Freeform 8">
              <a:extLst>
                <a:ext uri="{FF2B5EF4-FFF2-40B4-BE49-F238E27FC236}">
                  <a16:creationId xmlns:a16="http://schemas.microsoft.com/office/drawing/2014/main" id="{5B753553-BB50-464B-8EA4-0602C9377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Freeform 9">
              <a:extLst>
                <a:ext uri="{FF2B5EF4-FFF2-40B4-BE49-F238E27FC236}">
                  <a16:creationId xmlns:a16="http://schemas.microsoft.com/office/drawing/2014/main" id="{BADBA3CE-EB03-44D8-9F31-2D1408E5B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Freeform 10">
              <a:extLst>
                <a:ext uri="{FF2B5EF4-FFF2-40B4-BE49-F238E27FC236}">
                  <a16:creationId xmlns:a16="http://schemas.microsoft.com/office/drawing/2014/main" id="{E836CAF7-7E19-4EA0-A8E1-AF6C754FB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Freeform 11">
              <a:extLst>
                <a:ext uri="{FF2B5EF4-FFF2-40B4-BE49-F238E27FC236}">
                  <a16:creationId xmlns:a16="http://schemas.microsoft.com/office/drawing/2014/main" id="{2548E9C5-60D6-40B4-9F3B-D7E7DFCD7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Freeform 12">
              <a:extLst>
                <a:ext uri="{FF2B5EF4-FFF2-40B4-BE49-F238E27FC236}">
                  <a16:creationId xmlns:a16="http://schemas.microsoft.com/office/drawing/2014/main" id="{60629206-3C5D-489E-86B8-EBF364E24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Freeform 13">
              <a:extLst>
                <a:ext uri="{FF2B5EF4-FFF2-40B4-BE49-F238E27FC236}">
                  <a16:creationId xmlns:a16="http://schemas.microsoft.com/office/drawing/2014/main" id="{4987D55F-10D8-46D9-B971-76DF0323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Freeform 14">
              <a:extLst>
                <a:ext uri="{FF2B5EF4-FFF2-40B4-BE49-F238E27FC236}">
                  <a16:creationId xmlns:a16="http://schemas.microsoft.com/office/drawing/2014/main" id="{A4066FFB-AD4E-4FCA-958E-FFFB4B8B7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Freeform 15">
              <a:extLst>
                <a:ext uri="{FF2B5EF4-FFF2-40B4-BE49-F238E27FC236}">
                  <a16:creationId xmlns:a16="http://schemas.microsoft.com/office/drawing/2014/main" id="{BD4367EB-5D3F-4767-A023-4904B193B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Freeform 16">
              <a:extLst>
                <a:ext uri="{FF2B5EF4-FFF2-40B4-BE49-F238E27FC236}">
                  <a16:creationId xmlns:a16="http://schemas.microsoft.com/office/drawing/2014/main" id="{14BF20F0-9AE8-4B7B-95F2-41AD53546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Freeform 17">
              <a:extLst>
                <a:ext uri="{FF2B5EF4-FFF2-40B4-BE49-F238E27FC236}">
                  <a16:creationId xmlns:a16="http://schemas.microsoft.com/office/drawing/2014/main" id="{187D330A-D0A5-4CE1-A057-AF3A8487A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Freeform 18">
              <a:extLst>
                <a:ext uri="{FF2B5EF4-FFF2-40B4-BE49-F238E27FC236}">
                  <a16:creationId xmlns:a16="http://schemas.microsoft.com/office/drawing/2014/main" id="{41A4A60C-121B-4262-A9E5-B37AC4996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Freeform 21">
              <a:extLst>
                <a:ext uri="{FF2B5EF4-FFF2-40B4-BE49-F238E27FC236}">
                  <a16:creationId xmlns:a16="http://schemas.microsoft.com/office/drawing/2014/main" id="{A10D3ED1-038F-4190-BFC9-13230F57B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Freeform 22">
              <a:extLst>
                <a:ext uri="{FF2B5EF4-FFF2-40B4-BE49-F238E27FC236}">
                  <a16:creationId xmlns:a16="http://schemas.microsoft.com/office/drawing/2014/main" id="{B87A6323-8DA6-4943-95BA-DB5EB83CC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Freeform 23">
              <a:extLst>
                <a:ext uri="{FF2B5EF4-FFF2-40B4-BE49-F238E27FC236}">
                  <a16:creationId xmlns:a16="http://schemas.microsoft.com/office/drawing/2014/main" id="{05C5C12E-FF2D-4427-AFCA-ACDF711E2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Freeform 24">
              <a:extLst>
                <a:ext uri="{FF2B5EF4-FFF2-40B4-BE49-F238E27FC236}">
                  <a16:creationId xmlns:a16="http://schemas.microsoft.com/office/drawing/2014/main" id="{9AA5CC36-11F4-4848-B041-E05977FD7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Freeform 25">
              <a:extLst>
                <a:ext uri="{FF2B5EF4-FFF2-40B4-BE49-F238E27FC236}">
                  <a16:creationId xmlns:a16="http://schemas.microsoft.com/office/drawing/2014/main" id="{B545D4AE-1EB8-4F62-9785-71D569802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Freeform 26">
              <a:extLst>
                <a:ext uri="{FF2B5EF4-FFF2-40B4-BE49-F238E27FC236}">
                  <a16:creationId xmlns:a16="http://schemas.microsoft.com/office/drawing/2014/main" id="{916A2BC0-246D-4241-9BA8-0A6539759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Freeform 27">
              <a:extLst>
                <a:ext uri="{FF2B5EF4-FFF2-40B4-BE49-F238E27FC236}">
                  <a16:creationId xmlns:a16="http://schemas.microsoft.com/office/drawing/2014/main" id="{CE80946C-0924-4160-AE9B-830566C5F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Freeform 28">
              <a:extLst>
                <a:ext uri="{FF2B5EF4-FFF2-40B4-BE49-F238E27FC236}">
                  <a16:creationId xmlns:a16="http://schemas.microsoft.com/office/drawing/2014/main" id="{DBDFE641-280A-4AE4-B020-33F9EE4B5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Freeform 29">
              <a:extLst>
                <a:ext uri="{FF2B5EF4-FFF2-40B4-BE49-F238E27FC236}">
                  <a16:creationId xmlns:a16="http://schemas.microsoft.com/office/drawing/2014/main" id="{6418DDA6-33D7-483A-B9E0-2747E928C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Freeform 30">
              <a:extLst>
                <a:ext uri="{FF2B5EF4-FFF2-40B4-BE49-F238E27FC236}">
                  <a16:creationId xmlns:a16="http://schemas.microsoft.com/office/drawing/2014/main" id="{19471487-15BD-4B69-9868-7AA93D62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Freeform 31">
              <a:extLst>
                <a:ext uri="{FF2B5EF4-FFF2-40B4-BE49-F238E27FC236}">
                  <a16:creationId xmlns:a16="http://schemas.microsoft.com/office/drawing/2014/main" id="{50FB9AAF-B351-40BD-AC8B-7588EDB2B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Freeform 32">
              <a:extLst>
                <a:ext uri="{FF2B5EF4-FFF2-40B4-BE49-F238E27FC236}">
                  <a16:creationId xmlns:a16="http://schemas.microsoft.com/office/drawing/2014/main" id="{9CD85A21-B38F-4992-B412-F4CE6F07D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Freeform 33">
              <a:extLst>
                <a:ext uri="{FF2B5EF4-FFF2-40B4-BE49-F238E27FC236}">
                  <a16:creationId xmlns:a16="http://schemas.microsoft.com/office/drawing/2014/main" id="{6C5C78A4-9DFF-4A2F-9667-369E1743B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Freeform 34">
              <a:extLst>
                <a:ext uri="{FF2B5EF4-FFF2-40B4-BE49-F238E27FC236}">
                  <a16:creationId xmlns:a16="http://schemas.microsoft.com/office/drawing/2014/main" id="{3C8FB64B-4A1C-4EF1-91C7-3F73B5F42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Freeform 35">
              <a:extLst>
                <a:ext uri="{FF2B5EF4-FFF2-40B4-BE49-F238E27FC236}">
                  <a16:creationId xmlns:a16="http://schemas.microsoft.com/office/drawing/2014/main" id="{481ABDD3-263A-4D0D-BCE4-71423951F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Freeform 36">
              <a:extLst>
                <a:ext uri="{FF2B5EF4-FFF2-40B4-BE49-F238E27FC236}">
                  <a16:creationId xmlns:a16="http://schemas.microsoft.com/office/drawing/2014/main" id="{C95D6673-ADB5-47FC-BDE8-B160EAEB7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Freeform 37">
              <a:extLst>
                <a:ext uri="{FF2B5EF4-FFF2-40B4-BE49-F238E27FC236}">
                  <a16:creationId xmlns:a16="http://schemas.microsoft.com/office/drawing/2014/main" id="{52C21443-6DF0-4A58-B038-E415B5F3C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Freeform 38">
              <a:extLst>
                <a:ext uri="{FF2B5EF4-FFF2-40B4-BE49-F238E27FC236}">
                  <a16:creationId xmlns:a16="http://schemas.microsoft.com/office/drawing/2014/main" id="{2989DFB3-621E-49A6-A4CF-F943201FC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Freeform 39">
              <a:extLst>
                <a:ext uri="{FF2B5EF4-FFF2-40B4-BE49-F238E27FC236}">
                  <a16:creationId xmlns:a16="http://schemas.microsoft.com/office/drawing/2014/main" id="{76BDFAEE-5528-4842-93F2-B83B691BE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Freeform 40">
              <a:extLst>
                <a:ext uri="{FF2B5EF4-FFF2-40B4-BE49-F238E27FC236}">
                  <a16:creationId xmlns:a16="http://schemas.microsoft.com/office/drawing/2014/main" id="{A6551619-2D7E-4132-BEF6-CCCBDF303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Freeform 43">
              <a:extLst>
                <a:ext uri="{FF2B5EF4-FFF2-40B4-BE49-F238E27FC236}">
                  <a16:creationId xmlns:a16="http://schemas.microsoft.com/office/drawing/2014/main" id="{93506291-96CE-464E-B13D-90B661D5B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Freeform 44">
              <a:extLst>
                <a:ext uri="{FF2B5EF4-FFF2-40B4-BE49-F238E27FC236}">
                  <a16:creationId xmlns:a16="http://schemas.microsoft.com/office/drawing/2014/main" id="{260A2CB2-FD14-4326-AD25-5FDC1E5A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Freeform 45">
              <a:extLst>
                <a:ext uri="{FF2B5EF4-FFF2-40B4-BE49-F238E27FC236}">
                  <a16:creationId xmlns:a16="http://schemas.microsoft.com/office/drawing/2014/main" id="{6D04C784-6EF6-4C8F-AD2B-22CB95626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Freeform 46">
              <a:extLst>
                <a:ext uri="{FF2B5EF4-FFF2-40B4-BE49-F238E27FC236}">
                  <a16:creationId xmlns:a16="http://schemas.microsoft.com/office/drawing/2014/main" id="{C8B4148F-8F22-40E9-A0E8-82F44C65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Freeform 47">
              <a:extLst>
                <a:ext uri="{FF2B5EF4-FFF2-40B4-BE49-F238E27FC236}">
                  <a16:creationId xmlns:a16="http://schemas.microsoft.com/office/drawing/2014/main" id="{3A2E1EEF-3C54-4F29-97C9-F3143A6B7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Freeform 48">
              <a:extLst>
                <a:ext uri="{FF2B5EF4-FFF2-40B4-BE49-F238E27FC236}">
                  <a16:creationId xmlns:a16="http://schemas.microsoft.com/office/drawing/2014/main" id="{6DE32074-CE6C-4ADE-AAA3-6997AF8E0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5" name="Freeform 71">
              <a:extLst>
                <a:ext uri="{FF2B5EF4-FFF2-40B4-BE49-F238E27FC236}">
                  <a16:creationId xmlns:a16="http://schemas.microsoft.com/office/drawing/2014/main" id="{10BA1B84-AB2B-4AE8-854E-CABFA1CAD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6" name="Freeform 72">
              <a:extLst>
                <a:ext uri="{FF2B5EF4-FFF2-40B4-BE49-F238E27FC236}">
                  <a16:creationId xmlns:a16="http://schemas.microsoft.com/office/drawing/2014/main" id="{3A1AA7BE-E91A-4050-A676-06C490C63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7" name="Oval 95">
              <a:extLst>
                <a:ext uri="{FF2B5EF4-FFF2-40B4-BE49-F238E27FC236}">
                  <a16:creationId xmlns:a16="http://schemas.microsoft.com/office/drawing/2014/main" id="{E5D50158-A04E-44AB-B4EF-F01F15705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48" name="Oval 96">
              <a:extLst>
                <a:ext uri="{FF2B5EF4-FFF2-40B4-BE49-F238E27FC236}">
                  <a16:creationId xmlns:a16="http://schemas.microsoft.com/office/drawing/2014/main" id="{73CB8949-FE22-4D50-9720-970B37952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49" name="Oval 97">
              <a:extLst>
                <a:ext uri="{FF2B5EF4-FFF2-40B4-BE49-F238E27FC236}">
                  <a16:creationId xmlns:a16="http://schemas.microsoft.com/office/drawing/2014/main" id="{12CD8F0D-7C19-4E61-BE36-8AA3D933C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50" name="Oval 98">
              <a:extLst>
                <a:ext uri="{FF2B5EF4-FFF2-40B4-BE49-F238E27FC236}">
                  <a16:creationId xmlns:a16="http://schemas.microsoft.com/office/drawing/2014/main" id="{16256FD9-5C3D-41CC-9BE5-FFE927D49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51" name="Oval 99">
              <a:extLst>
                <a:ext uri="{FF2B5EF4-FFF2-40B4-BE49-F238E27FC236}">
                  <a16:creationId xmlns:a16="http://schemas.microsoft.com/office/drawing/2014/main" id="{00B1E09A-5392-4516-811B-F58C66A8E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52" name="Oval 100">
              <a:extLst>
                <a:ext uri="{FF2B5EF4-FFF2-40B4-BE49-F238E27FC236}">
                  <a16:creationId xmlns:a16="http://schemas.microsoft.com/office/drawing/2014/main" id="{569CFF91-C568-4BBB-9882-7E28D5483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53" name="Oval 101">
              <a:extLst>
                <a:ext uri="{FF2B5EF4-FFF2-40B4-BE49-F238E27FC236}">
                  <a16:creationId xmlns:a16="http://schemas.microsoft.com/office/drawing/2014/main" id="{1FD3611F-7958-42F5-A145-945B2A0A6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54" name="Oval 102">
              <a:extLst>
                <a:ext uri="{FF2B5EF4-FFF2-40B4-BE49-F238E27FC236}">
                  <a16:creationId xmlns:a16="http://schemas.microsoft.com/office/drawing/2014/main" id="{B8C15F8B-FD24-4FCF-8861-8D194AAFE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55" name="Oval 103">
              <a:extLst>
                <a:ext uri="{FF2B5EF4-FFF2-40B4-BE49-F238E27FC236}">
                  <a16:creationId xmlns:a16="http://schemas.microsoft.com/office/drawing/2014/main" id="{713707B6-496E-4E5B-9B15-D9741988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33799" name="文本框 55">
            <a:extLst>
              <a:ext uri="{FF2B5EF4-FFF2-40B4-BE49-F238E27FC236}">
                <a16:creationId xmlns:a16="http://schemas.microsoft.com/office/drawing/2014/main" id="{A831B234-EA96-4E98-B739-1CB90F2D8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1120775"/>
            <a:ext cx="43767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2.4 </a:t>
            </a:r>
            <a:r>
              <a:rPr lang="zh-CN" altLang="en-US" sz="36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可以复用的代码</a:t>
            </a:r>
          </a:p>
        </p:txBody>
      </p:sp>
      <p:sp>
        <p:nvSpPr>
          <p:cNvPr id="4155" name="直接连接符 60">
            <a:extLst>
              <a:ext uri="{FF2B5EF4-FFF2-40B4-BE49-F238E27FC236}">
                <a16:creationId xmlns:a16="http://schemas.microsoft.com/office/drawing/2014/main" id="{BE6B3431-658A-4D0C-8864-851A2B393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0950" y="2152650"/>
            <a:ext cx="1588" cy="3992563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6" name="矩形 61">
            <a:extLst>
              <a:ext uri="{FF2B5EF4-FFF2-40B4-BE49-F238E27FC236}">
                <a16:creationId xmlns:a16="http://schemas.microsoft.com/office/drawing/2014/main" id="{C66E4B3B-7BCB-426E-96CF-AFAD61583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2395538"/>
            <a:ext cx="522287" cy="522287"/>
          </a:xfrm>
          <a:prstGeom prst="rect">
            <a:avLst/>
          </a:prstGeom>
          <a:solidFill>
            <a:srgbClr val="5BB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57" name="矩形 62">
            <a:extLst>
              <a:ext uri="{FF2B5EF4-FFF2-40B4-BE49-F238E27FC236}">
                <a16:creationId xmlns:a16="http://schemas.microsoft.com/office/drawing/2014/main" id="{00B9E6BE-ED1D-4A6B-A430-85D6796D1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3398838"/>
            <a:ext cx="522287" cy="522287"/>
          </a:xfrm>
          <a:prstGeom prst="rect">
            <a:avLst/>
          </a:prstGeom>
          <a:solidFill>
            <a:srgbClr val="27AB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58" name="矩形 63">
            <a:extLst>
              <a:ext uri="{FF2B5EF4-FFF2-40B4-BE49-F238E27FC236}">
                <a16:creationId xmlns:a16="http://schemas.microsoft.com/office/drawing/2014/main" id="{48F03DF6-2267-4610-AF45-E56C80425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4387850"/>
            <a:ext cx="522287" cy="522288"/>
          </a:xfrm>
          <a:prstGeom prst="rect">
            <a:avLst/>
          </a:prstGeom>
          <a:solidFill>
            <a:srgbClr val="E25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59" name="矩形 64">
            <a:extLst>
              <a:ext uri="{FF2B5EF4-FFF2-40B4-BE49-F238E27FC236}">
                <a16:creationId xmlns:a16="http://schemas.microsoft.com/office/drawing/2014/main" id="{8737F77C-774D-49A1-8B66-28C0B5F3B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5376863"/>
            <a:ext cx="522287" cy="522287"/>
          </a:xfrm>
          <a:prstGeom prst="rect">
            <a:avLst/>
          </a:prstGeom>
          <a:solidFill>
            <a:srgbClr val="085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>
                                      <p:cBhvr>
                                        <p:cTn id="7" dur="500"/>
                                        <p:tgtEl>
                                          <p:spTgt spid="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3" dur="500"/>
                                        <p:tgtEl>
                                          <p:spTgt spid="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8" dur="500"/>
                                        <p:tgtEl>
                                          <p:spTgt spid="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3" dur="500"/>
                                        <p:tgtEl>
                                          <p:spTgt spid="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500"/>
                                        <p:tgtEl>
                                          <p:spTgt spid="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3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4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4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5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ldLvl="0"/>
      <p:bldP spid="4099" grpId="0" bldLvl="0"/>
      <p:bldP spid="4100" grpId="0" bldLvl="0"/>
      <p:bldP spid="4101" grpId="0" bldLvl="0"/>
      <p:bldP spid="4156" grpId="0" bldLvl="0" animBg="1"/>
      <p:bldP spid="4157" grpId="0" bldLvl="0" animBg="1"/>
      <p:bldP spid="4158" grpId="0" bldLvl="0" animBg="1"/>
      <p:bldP spid="415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7" name="文本框 2">
            <a:extLst>
              <a:ext uri="{FF2B5EF4-FFF2-40B4-BE49-F238E27FC236}">
                <a16:creationId xmlns:a16="http://schemas.microsoft.com/office/drawing/2014/main" id="{28C38A70-BB8B-42A3-8FDC-CA6450401900}"/>
              </a:ext>
            </a:extLst>
          </p:cNvPr>
          <p:cNvSpPr/>
          <p:nvPr/>
        </p:nvSpPr>
        <p:spPr>
          <a:xfrm>
            <a:off x="2806700" y="2830513"/>
            <a:ext cx="4044950" cy="163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050" b="1" noProof="1">
                <a:solidFill>
                  <a:srgbClr val="000000"/>
                </a:solidFill>
                <a:latin typeface="Calibri" panose="020F0502020204030204" charset="0"/>
                <a:sym typeface="Calibri" panose="020F0502020204030204" charset="0"/>
              </a:rPr>
              <a:t>PART 3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4000" b="1" noProof="1">
                <a:latin typeface="楷体_GB2312" panose="02010609030101010101" charset="-122"/>
                <a:ea typeface="楷体_GB2312" panose="02010609030101010101" charset="-122"/>
                <a:sym typeface="Calibri" panose="020F0502020204030204" charset="0"/>
              </a:rPr>
              <a:t>模块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1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7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26" name="Group 98">
            <a:extLst>
              <a:ext uri="{FF2B5EF4-FFF2-40B4-BE49-F238E27FC236}">
                <a16:creationId xmlns:a16="http://schemas.microsoft.com/office/drawing/2014/main" id="{CDCB3C3F-4A1C-49A7-9C03-D2E442237C1C}"/>
              </a:ext>
            </a:extLst>
          </p:cNvPr>
          <p:cNvGrpSpPr>
            <a:grpSpLocks/>
          </p:cNvGrpSpPr>
          <p:nvPr/>
        </p:nvGrpSpPr>
        <p:grpSpPr bwMode="auto">
          <a:xfrm>
            <a:off x="3379788" y="2465388"/>
            <a:ext cx="2386012" cy="1985962"/>
            <a:chOff x="0" y="0"/>
            <a:chExt cx="3181693" cy="2647950"/>
          </a:xfrm>
        </p:grpSpPr>
        <p:sp>
          <p:nvSpPr>
            <p:cNvPr id="36887" name="圆角矩形 146">
              <a:extLst>
                <a:ext uri="{FF2B5EF4-FFF2-40B4-BE49-F238E27FC236}">
                  <a16:creationId xmlns:a16="http://schemas.microsoft.com/office/drawing/2014/main" id="{4056BE82-E646-451F-A2CF-E4898D0D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181693" cy="2647950"/>
            </a:xfrm>
            <a:prstGeom prst="roundRect">
              <a:avLst>
                <a:gd name="adj" fmla="val 10551"/>
              </a:avLst>
            </a:prstGeom>
            <a:solidFill>
              <a:srgbClr val="5BB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888" name="矩形 147">
              <a:extLst>
                <a:ext uri="{FF2B5EF4-FFF2-40B4-BE49-F238E27FC236}">
                  <a16:creationId xmlns:a16="http://schemas.microsoft.com/office/drawing/2014/main" id="{D799ECAF-9F76-4D78-9119-BE593C508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19" y="647700"/>
              <a:ext cx="2647950" cy="1762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3600">
                  <a:solidFill>
                    <a:srgbClr val="02AB8B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模块</a:t>
              </a:r>
              <a:endParaRPr lang="zh-CN" altLang="zh-CN" sz="36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Module</a:t>
              </a:r>
            </a:p>
          </p:txBody>
        </p:sp>
        <p:sp>
          <p:nvSpPr>
            <p:cNvPr id="36889" name="椭圆 148">
              <a:extLst>
                <a:ext uri="{FF2B5EF4-FFF2-40B4-BE49-F238E27FC236}">
                  <a16:creationId xmlns:a16="http://schemas.microsoft.com/office/drawing/2014/main" id="{6D2CE046-9F40-4F21-A09A-C1C0193B1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907" y="223060"/>
              <a:ext cx="233362" cy="2333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890" name="椭圆 149">
              <a:extLst>
                <a:ext uri="{FF2B5EF4-FFF2-40B4-BE49-F238E27FC236}">
                  <a16:creationId xmlns:a16="http://schemas.microsoft.com/office/drawing/2014/main" id="{BE630134-989C-4AC5-A3FD-5918283B9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147" y="222314"/>
              <a:ext cx="233362" cy="2333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891" name="椭圆 150">
              <a:extLst>
                <a:ext uri="{FF2B5EF4-FFF2-40B4-BE49-F238E27FC236}">
                  <a16:creationId xmlns:a16="http://schemas.microsoft.com/office/drawing/2014/main" id="{C21B22D2-E545-4809-A941-161EED828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818" y="215987"/>
              <a:ext cx="233362" cy="2333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2638" name="Group 110">
            <a:extLst>
              <a:ext uri="{FF2B5EF4-FFF2-40B4-BE49-F238E27FC236}">
                <a16:creationId xmlns:a16="http://schemas.microsoft.com/office/drawing/2014/main" id="{5E494392-C1E8-43F4-BCE6-C16A640CFF0E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3973513"/>
            <a:ext cx="4117975" cy="1287462"/>
            <a:chOff x="-2697273" y="-508563"/>
            <a:chExt cx="5492815" cy="1716081"/>
          </a:xfrm>
        </p:grpSpPr>
        <p:grpSp>
          <p:nvGrpSpPr>
            <p:cNvPr id="36883" name="Group 111">
              <a:extLst>
                <a:ext uri="{FF2B5EF4-FFF2-40B4-BE49-F238E27FC236}">
                  <a16:creationId xmlns:a16="http://schemas.microsoft.com/office/drawing/2014/main" id="{1E9EC5F9-9031-40F4-8523-4112BE89DD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597313" y="-508563"/>
              <a:ext cx="5392855" cy="1716081"/>
              <a:chOff x="-2597313" y="-508563"/>
              <a:chExt cx="5392855" cy="1716081"/>
            </a:xfrm>
          </p:grpSpPr>
          <p:sp>
            <p:nvSpPr>
              <p:cNvPr id="36885" name="等腰三角形 27">
                <a:extLst>
                  <a:ext uri="{FF2B5EF4-FFF2-40B4-BE49-F238E27FC236}">
                    <a16:creationId xmlns:a16="http://schemas.microsoft.com/office/drawing/2014/main" id="{78146214-9D50-404E-B48B-5019DE2DE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046440">
                <a:off x="729050" y="0"/>
                <a:ext cx="2066492" cy="693804"/>
              </a:xfrm>
              <a:custGeom>
                <a:avLst/>
                <a:gdLst>
                  <a:gd name="T0" fmla="*/ 0 w 2066492"/>
                  <a:gd name="T1" fmla="*/ 693804 h 693804"/>
                  <a:gd name="T2" fmla="*/ 332871 w 2066492"/>
                  <a:gd name="T3" fmla="*/ 195028 h 693804"/>
                  <a:gd name="T4" fmla="*/ 2066492 w 2066492"/>
                  <a:gd name="T5" fmla="*/ 0 h 693804"/>
                  <a:gd name="T6" fmla="*/ 0 w 2066492"/>
                  <a:gd name="T7" fmla="*/ 693804 h 69380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66492" h="693804">
                    <a:moveTo>
                      <a:pt x="0" y="693804"/>
                    </a:moveTo>
                    <a:cubicBezTo>
                      <a:pt x="120498" y="518986"/>
                      <a:pt x="225600" y="367299"/>
                      <a:pt x="332871" y="195028"/>
                    </a:cubicBezTo>
                    <a:lnTo>
                      <a:pt x="2066492" y="0"/>
                    </a:lnTo>
                    <a:lnTo>
                      <a:pt x="0" y="693804"/>
                    </a:lnTo>
                    <a:close/>
                  </a:path>
                </a:pathLst>
              </a:custGeom>
              <a:solidFill>
                <a:srgbClr val="7F7F7F">
                  <a:alpha val="4117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6" name="矩形 161">
                <a:extLst>
                  <a:ext uri="{FF2B5EF4-FFF2-40B4-BE49-F238E27FC236}">
                    <a16:creationId xmlns:a16="http://schemas.microsoft.com/office/drawing/2014/main" id="{F13154E9-0F75-4267-8126-D83F273C3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97313" y="-508563"/>
                <a:ext cx="3701975" cy="1716081"/>
              </a:xfrm>
              <a:prstGeom prst="rect">
                <a:avLst/>
              </a:prstGeom>
              <a:solidFill>
                <a:srgbClr val="02A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6884" name="文本框 159">
              <a:extLst>
                <a:ext uri="{FF2B5EF4-FFF2-40B4-BE49-F238E27FC236}">
                  <a16:creationId xmlns:a16="http://schemas.microsoft.com/office/drawing/2014/main" id="{F85D5A69-63BD-4A38-BB86-9C25A36D5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697273" y="-159925"/>
              <a:ext cx="4040829" cy="1105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提高代码的可维护性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提高代码的可重复性</a:t>
              </a:r>
            </a:p>
          </p:txBody>
        </p:sp>
      </p:grpSp>
      <p:grpSp>
        <p:nvGrpSpPr>
          <p:cNvPr id="22643" name="Group 115">
            <a:extLst>
              <a:ext uri="{FF2B5EF4-FFF2-40B4-BE49-F238E27FC236}">
                <a16:creationId xmlns:a16="http://schemas.microsoft.com/office/drawing/2014/main" id="{609562BA-E4D8-438F-BB36-F85966DAA14E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2162175"/>
            <a:ext cx="4044950" cy="1284288"/>
            <a:chOff x="-2601863" y="0"/>
            <a:chExt cx="5390782" cy="1713652"/>
          </a:xfrm>
        </p:grpSpPr>
        <p:grpSp>
          <p:nvGrpSpPr>
            <p:cNvPr id="36879" name="Group 116">
              <a:extLst>
                <a:ext uri="{FF2B5EF4-FFF2-40B4-BE49-F238E27FC236}">
                  <a16:creationId xmlns:a16="http://schemas.microsoft.com/office/drawing/2014/main" id="{6837AA1A-F6CA-4534-8000-D9CC15B2F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601863" y="0"/>
              <a:ext cx="5390782" cy="1713652"/>
              <a:chOff x="-2601863" y="0"/>
              <a:chExt cx="5390782" cy="1713652"/>
            </a:xfrm>
          </p:grpSpPr>
          <p:sp>
            <p:nvSpPr>
              <p:cNvPr id="36881" name="等腰三角形 27">
                <a:extLst>
                  <a:ext uri="{FF2B5EF4-FFF2-40B4-BE49-F238E27FC236}">
                    <a16:creationId xmlns:a16="http://schemas.microsoft.com/office/drawing/2014/main" id="{96A302B0-A411-43AC-8C9A-03E951F9D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4680" y="0"/>
                <a:ext cx="1694239" cy="1713652"/>
              </a:xfrm>
              <a:custGeom>
                <a:avLst/>
                <a:gdLst>
                  <a:gd name="T0" fmla="*/ 59 w 1694239"/>
                  <a:gd name="T1" fmla="*/ 586527 h 1713652"/>
                  <a:gd name="T2" fmla="*/ 7044 w 1694239"/>
                  <a:gd name="T3" fmla="*/ 0 h 1713652"/>
                  <a:gd name="T4" fmla="*/ 1694239 w 1694239"/>
                  <a:gd name="T5" fmla="*/ 1713652 h 1713652"/>
                  <a:gd name="T6" fmla="*/ 59 w 1694239"/>
                  <a:gd name="T7" fmla="*/ 586527 h 17136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94239" h="1713652">
                    <a:moveTo>
                      <a:pt x="59" y="586527"/>
                    </a:moveTo>
                    <a:cubicBezTo>
                      <a:pt x="-788" y="387049"/>
                      <a:pt x="7891" y="199478"/>
                      <a:pt x="7044" y="0"/>
                    </a:cubicBezTo>
                    <a:lnTo>
                      <a:pt x="1694239" y="1713652"/>
                    </a:lnTo>
                    <a:lnTo>
                      <a:pt x="59" y="586527"/>
                    </a:lnTo>
                    <a:close/>
                  </a:path>
                </a:pathLst>
              </a:custGeom>
              <a:solidFill>
                <a:srgbClr val="7F7F7F">
                  <a:alpha val="4117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2" name="矩形 166">
                <a:extLst>
                  <a:ext uri="{FF2B5EF4-FFF2-40B4-BE49-F238E27FC236}">
                    <a16:creationId xmlns:a16="http://schemas.microsoft.com/office/drawing/2014/main" id="{E60A2A56-F6A5-439B-A2F6-BCDB4C29E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01863" y="2542"/>
                <a:ext cx="3706427" cy="1475138"/>
              </a:xfrm>
              <a:prstGeom prst="rect">
                <a:avLst/>
              </a:prstGeom>
              <a:solidFill>
                <a:srgbClr val="E2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6880" name="文本框 164">
              <a:extLst>
                <a:ext uri="{FF2B5EF4-FFF2-40B4-BE49-F238E27FC236}">
                  <a16:creationId xmlns:a16="http://schemas.microsoft.com/office/drawing/2014/main" id="{42BBA8B4-419C-4850-A84D-D4413814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74055" y="178779"/>
              <a:ext cx="3577773" cy="1107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一个扩展名为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.py</a:t>
              </a: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的就称为一个模块</a:t>
              </a:r>
            </a:p>
          </p:txBody>
        </p:sp>
      </p:grpSp>
      <p:grpSp>
        <p:nvGrpSpPr>
          <p:cNvPr id="22653" name="Group 125">
            <a:extLst>
              <a:ext uri="{FF2B5EF4-FFF2-40B4-BE49-F238E27FC236}">
                <a16:creationId xmlns:a16="http://schemas.microsoft.com/office/drawing/2014/main" id="{D12831E2-0E04-4B5F-ABC5-E7638AF1ADD5}"/>
              </a:ext>
            </a:extLst>
          </p:cNvPr>
          <p:cNvGrpSpPr>
            <a:grpSpLocks/>
          </p:cNvGrpSpPr>
          <p:nvPr/>
        </p:nvGrpSpPr>
        <p:grpSpPr bwMode="auto">
          <a:xfrm>
            <a:off x="4754563" y="2160588"/>
            <a:ext cx="4137025" cy="1281112"/>
            <a:chOff x="0" y="0"/>
            <a:chExt cx="5518865" cy="1706508"/>
          </a:xfrm>
        </p:grpSpPr>
        <p:grpSp>
          <p:nvGrpSpPr>
            <p:cNvPr id="36875" name="Group 126">
              <a:extLst>
                <a:ext uri="{FF2B5EF4-FFF2-40B4-BE49-F238E27FC236}">
                  <a16:creationId xmlns:a16="http://schemas.microsoft.com/office/drawing/2014/main" id="{4C185B98-8E1E-43FE-AD34-D2046966C67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0"/>
              <a:ext cx="5406214" cy="1706508"/>
              <a:chOff x="-2606976" y="0"/>
              <a:chExt cx="5406214" cy="1706508"/>
            </a:xfrm>
          </p:grpSpPr>
          <p:sp>
            <p:nvSpPr>
              <p:cNvPr id="36877" name="等腰三角形 27">
                <a:extLst>
                  <a:ext uri="{FF2B5EF4-FFF2-40B4-BE49-F238E27FC236}">
                    <a16:creationId xmlns:a16="http://schemas.microsoft.com/office/drawing/2014/main" id="{8BA050A2-57EC-4B6D-A152-002F840EC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518" y="0"/>
                <a:ext cx="1696720" cy="1706508"/>
              </a:xfrm>
              <a:custGeom>
                <a:avLst/>
                <a:gdLst>
                  <a:gd name="T0" fmla="*/ 2540 w 1696720"/>
                  <a:gd name="T1" fmla="*/ 593671 h 1706508"/>
                  <a:gd name="T2" fmla="*/ 0 w 1696720"/>
                  <a:gd name="T3" fmla="*/ 0 h 1706508"/>
                  <a:gd name="T4" fmla="*/ 1696720 w 1696720"/>
                  <a:gd name="T5" fmla="*/ 1706508 h 1706508"/>
                  <a:gd name="T6" fmla="*/ 2540 w 1696720"/>
                  <a:gd name="T7" fmla="*/ 593671 h 170650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96720" h="1706508">
                    <a:moveTo>
                      <a:pt x="2540" y="593671"/>
                    </a:moveTo>
                    <a:cubicBezTo>
                      <a:pt x="1693" y="394193"/>
                      <a:pt x="847" y="199478"/>
                      <a:pt x="0" y="0"/>
                    </a:cubicBezTo>
                    <a:lnTo>
                      <a:pt x="1696720" y="1706508"/>
                    </a:lnTo>
                    <a:lnTo>
                      <a:pt x="2540" y="593671"/>
                    </a:lnTo>
                    <a:close/>
                  </a:path>
                </a:pathLst>
              </a:custGeom>
              <a:solidFill>
                <a:srgbClr val="7F7F7F">
                  <a:alpha val="4117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8" name="矩形 176">
                <a:extLst>
                  <a:ext uri="{FF2B5EF4-FFF2-40B4-BE49-F238E27FC236}">
                    <a16:creationId xmlns:a16="http://schemas.microsoft.com/office/drawing/2014/main" id="{FB38C647-065D-4F9C-8C32-75C29D587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06976" y="1692"/>
                <a:ext cx="3709731" cy="1475168"/>
              </a:xfrm>
              <a:prstGeom prst="rect">
                <a:avLst/>
              </a:prstGeom>
              <a:solidFill>
                <a:srgbClr val="085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6876" name="文本框 174">
              <a:extLst>
                <a:ext uri="{FF2B5EF4-FFF2-40B4-BE49-F238E27FC236}">
                  <a16:creationId xmlns:a16="http://schemas.microsoft.com/office/drawing/2014/main" id="{F87A79E4-3BD2-4A09-8433-FCB5508D2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076" y="82046"/>
              <a:ext cx="3609789" cy="1351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把能够实现某一特定功能的代码放在一个文件中作为一个模块</a:t>
              </a:r>
            </a:p>
          </p:txBody>
        </p:sp>
      </p:grpSp>
      <p:grpSp>
        <p:nvGrpSpPr>
          <p:cNvPr id="22663" name="Group 135">
            <a:extLst>
              <a:ext uri="{FF2B5EF4-FFF2-40B4-BE49-F238E27FC236}">
                <a16:creationId xmlns:a16="http://schemas.microsoft.com/office/drawing/2014/main" id="{E8FF859A-3F3F-4061-ADE7-2F4DEA37D4E9}"/>
              </a:ext>
            </a:extLst>
          </p:cNvPr>
          <p:cNvGrpSpPr>
            <a:grpSpLocks/>
          </p:cNvGrpSpPr>
          <p:nvPr/>
        </p:nvGrpSpPr>
        <p:grpSpPr bwMode="auto">
          <a:xfrm>
            <a:off x="4754563" y="3957638"/>
            <a:ext cx="4052887" cy="1327150"/>
            <a:chOff x="0" y="-521310"/>
            <a:chExt cx="5404800" cy="1770773"/>
          </a:xfrm>
        </p:grpSpPr>
        <p:grpSp>
          <p:nvGrpSpPr>
            <p:cNvPr id="36871" name="Group 136">
              <a:extLst>
                <a:ext uri="{FF2B5EF4-FFF2-40B4-BE49-F238E27FC236}">
                  <a16:creationId xmlns:a16="http://schemas.microsoft.com/office/drawing/2014/main" id="{EFFFF090-ABE7-4393-8E2D-B899053AC9F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-521310"/>
              <a:ext cx="5404799" cy="1734309"/>
              <a:chOff x="-2610527" y="-521310"/>
              <a:chExt cx="5404799" cy="1734309"/>
            </a:xfrm>
          </p:grpSpPr>
          <p:sp>
            <p:nvSpPr>
              <p:cNvPr id="36873" name="等腰三角形 27">
                <a:extLst>
                  <a:ext uri="{FF2B5EF4-FFF2-40B4-BE49-F238E27FC236}">
                    <a16:creationId xmlns:a16="http://schemas.microsoft.com/office/drawing/2014/main" id="{21F5DCC0-5506-4A72-916E-D8F5AACA8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046440">
                <a:off x="727780" y="0"/>
                <a:ext cx="2066492" cy="693804"/>
              </a:xfrm>
              <a:custGeom>
                <a:avLst/>
                <a:gdLst>
                  <a:gd name="T0" fmla="*/ 0 w 2066492"/>
                  <a:gd name="T1" fmla="*/ 693804 h 693804"/>
                  <a:gd name="T2" fmla="*/ 332871 w 2066492"/>
                  <a:gd name="T3" fmla="*/ 195028 h 693804"/>
                  <a:gd name="T4" fmla="*/ 2066492 w 2066492"/>
                  <a:gd name="T5" fmla="*/ 0 h 693804"/>
                  <a:gd name="T6" fmla="*/ 0 w 2066492"/>
                  <a:gd name="T7" fmla="*/ 693804 h 69380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66492" h="693804">
                    <a:moveTo>
                      <a:pt x="0" y="693804"/>
                    </a:moveTo>
                    <a:cubicBezTo>
                      <a:pt x="120498" y="518986"/>
                      <a:pt x="225600" y="367299"/>
                      <a:pt x="332871" y="195028"/>
                    </a:cubicBezTo>
                    <a:lnTo>
                      <a:pt x="2066492" y="0"/>
                    </a:lnTo>
                    <a:lnTo>
                      <a:pt x="0" y="693804"/>
                    </a:lnTo>
                    <a:close/>
                  </a:path>
                </a:pathLst>
              </a:custGeom>
              <a:solidFill>
                <a:srgbClr val="7F7F7F">
                  <a:alpha val="4117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4" name="矩形 186">
                <a:extLst>
                  <a:ext uri="{FF2B5EF4-FFF2-40B4-BE49-F238E27FC236}">
                    <a16:creationId xmlns:a16="http://schemas.microsoft.com/office/drawing/2014/main" id="{121FF5EA-7E93-43CD-8575-D5BEF2871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10527" y="-521310"/>
                <a:ext cx="3715535" cy="1734309"/>
              </a:xfrm>
              <a:prstGeom prst="rect">
                <a:avLst/>
              </a:prstGeom>
              <a:solidFill>
                <a:srgbClr val="F4C5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6872" name="文本框 184">
              <a:extLst>
                <a:ext uri="{FF2B5EF4-FFF2-40B4-BE49-F238E27FC236}">
                  <a16:creationId xmlns:a16="http://schemas.microsoft.com/office/drawing/2014/main" id="{92CB0D9C-78DF-44F0-8A96-E8686AB2F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955" y="-515361"/>
              <a:ext cx="3608845" cy="1764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编好一个模块后，只要是实现该功能的程序，都可以导入这个模块实现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4" dur="500"/>
                                        <p:tgtEl>
                                          <p:spTgt spid="2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7" dur="500"/>
                                        <p:tgtEl>
                                          <p:spTgt spid="2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20" dur="500"/>
                                        <p:tgtEl>
                                          <p:spTgt spid="2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23" dur="500"/>
                                        <p:tgtEl>
                                          <p:spTgt spid="2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" name="矩形 226">
            <a:extLst>
              <a:ext uri="{FF2B5EF4-FFF2-40B4-BE49-F238E27FC236}">
                <a16:creationId xmlns:a16="http://schemas.microsoft.com/office/drawing/2014/main" id="{430EE3E8-0EE2-4A79-B874-7AE7B8633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3756025"/>
            <a:ext cx="6196013" cy="3001963"/>
          </a:xfrm>
          <a:prstGeom prst="rect">
            <a:avLst/>
          </a:prstGeom>
          <a:solidFill>
            <a:srgbClr val="085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中提供了大量标准模块，也称</a:t>
            </a: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标准库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，如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猜数游戏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中的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random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模块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导入数学模块用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import math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来实现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调用函数方法：</a:t>
            </a:r>
            <a:endParaRPr lang="en-US" altLang="zh-CN" sz="2400">
              <a:solidFill>
                <a:srgbClr val="FFFFF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模块名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函数名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参数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endParaRPr lang="zh-CN" altLang="en-US" sz="2400">
              <a:solidFill>
                <a:srgbClr val="FFFFF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37891" name="组合 1">
            <a:extLst>
              <a:ext uri="{FF2B5EF4-FFF2-40B4-BE49-F238E27FC236}">
                <a16:creationId xmlns:a16="http://schemas.microsoft.com/office/drawing/2014/main" id="{49626BC1-FB4A-4D55-8443-912E2C3E2065}"/>
              </a:ext>
            </a:extLst>
          </p:cNvPr>
          <p:cNvGrpSpPr>
            <a:grpSpLocks/>
          </p:cNvGrpSpPr>
          <p:nvPr/>
        </p:nvGrpSpPr>
        <p:grpSpPr bwMode="auto">
          <a:xfrm>
            <a:off x="531813" y="4337050"/>
            <a:ext cx="1343025" cy="1341438"/>
            <a:chOff x="838" y="6455"/>
            <a:chExt cx="2114" cy="2114"/>
          </a:xfrm>
        </p:grpSpPr>
        <p:sp>
          <p:nvSpPr>
            <p:cNvPr id="37896" name="圆角矩形 123">
              <a:extLst>
                <a:ext uri="{FF2B5EF4-FFF2-40B4-BE49-F238E27FC236}">
                  <a16:creationId xmlns:a16="http://schemas.microsoft.com/office/drawing/2014/main" id="{99B23406-8B72-4E49-BA8A-2921471AD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6454"/>
              <a:ext cx="2115" cy="2115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5BBFB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897" name="Freeform 139">
              <a:extLst>
                <a:ext uri="{FF2B5EF4-FFF2-40B4-BE49-F238E27FC236}">
                  <a16:creationId xmlns:a16="http://schemas.microsoft.com/office/drawing/2014/main" id="{F4F8944F-8C90-4C5C-9866-FF5382DCAE4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460" y="7144"/>
              <a:ext cx="825" cy="607"/>
            </a:xfrm>
            <a:custGeom>
              <a:avLst/>
              <a:gdLst>
                <a:gd name="T0" fmla="*/ 1447 w 511"/>
                <a:gd name="T1" fmla="*/ 820 h 377"/>
                <a:gd name="T2" fmla="*/ 1261 w 511"/>
                <a:gd name="T3" fmla="*/ 1011 h 377"/>
                <a:gd name="T4" fmla="*/ 1261 w 511"/>
                <a:gd name="T5" fmla="*/ 3407 h 377"/>
                <a:gd name="T6" fmla="*/ 5420 w 511"/>
                <a:gd name="T7" fmla="*/ 3407 h 377"/>
                <a:gd name="T8" fmla="*/ 5604 w 511"/>
                <a:gd name="T9" fmla="*/ 3230 h 377"/>
                <a:gd name="T10" fmla="*/ 5604 w 511"/>
                <a:gd name="T11" fmla="*/ 820 h 377"/>
                <a:gd name="T12" fmla="*/ 1889 w 511"/>
                <a:gd name="T13" fmla="*/ 4078 h 377"/>
                <a:gd name="T14" fmla="*/ 0 w 511"/>
                <a:gd name="T15" fmla="*/ 0 h 377"/>
                <a:gd name="T16" fmla="*/ 1889 w 511"/>
                <a:gd name="T17" fmla="*/ 573 h 377"/>
                <a:gd name="T18" fmla="*/ 1014 w 511"/>
                <a:gd name="T19" fmla="*/ 573 h 377"/>
                <a:gd name="T20" fmla="*/ 157 w 511"/>
                <a:gd name="T21" fmla="*/ 573 h 377"/>
                <a:gd name="T22" fmla="*/ 157 w 511"/>
                <a:gd name="T23" fmla="*/ 1156 h 377"/>
                <a:gd name="T24" fmla="*/ 253 w 511"/>
                <a:gd name="T25" fmla="*/ 1237 h 377"/>
                <a:gd name="T26" fmla="*/ 1014 w 511"/>
                <a:gd name="T27" fmla="*/ 1386 h 377"/>
                <a:gd name="T28" fmla="*/ 157 w 511"/>
                <a:gd name="T29" fmla="*/ 1386 h 377"/>
                <a:gd name="T30" fmla="*/ 157 w 511"/>
                <a:gd name="T31" fmla="*/ 1984 h 377"/>
                <a:gd name="T32" fmla="*/ 253 w 511"/>
                <a:gd name="T33" fmla="*/ 2058 h 377"/>
                <a:gd name="T34" fmla="*/ 1014 w 511"/>
                <a:gd name="T35" fmla="*/ 3689 h 377"/>
                <a:gd name="T36" fmla="*/ 1889 w 511"/>
                <a:gd name="T37" fmla="*/ 4078 h 377"/>
                <a:gd name="T38" fmla="*/ 178 w 511"/>
                <a:gd name="T39" fmla="*/ 2304 h 377"/>
                <a:gd name="T40" fmla="*/ 539 w 511"/>
                <a:gd name="T41" fmla="*/ 2489 h 377"/>
                <a:gd name="T42" fmla="*/ 539 w 511"/>
                <a:gd name="T43" fmla="*/ 2621 h 377"/>
                <a:gd name="T44" fmla="*/ 178 w 511"/>
                <a:gd name="T45" fmla="*/ 2821 h 377"/>
                <a:gd name="T46" fmla="*/ 539 w 511"/>
                <a:gd name="T47" fmla="*/ 2621 h 377"/>
                <a:gd name="T48" fmla="*/ 323 w 511"/>
                <a:gd name="T49" fmla="*/ 747 h 377"/>
                <a:gd name="T50" fmla="*/ 1014 w 511"/>
                <a:gd name="T51" fmla="*/ 1080 h 377"/>
                <a:gd name="T52" fmla="*/ 1014 w 511"/>
                <a:gd name="T53" fmla="*/ 1565 h 377"/>
                <a:gd name="T54" fmla="*/ 323 w 511"/>
                <a:gd name="T55" fmla="*/ 1903 h 377"/>
                <a:gd name="T56" fmla="*/ 1014 w 511"/>
                <a:gd name="T57" fmla="*/ 1565 h 377"/>
                <a:gd name="T58" fmla="*/ 4144 w 511"/>
                <a:gd name="T59" fmla="*/ 3871 h 377"/>
                <a:gd name="T60" fmla="*/ 2745 w 511"/>
                <a:gd name="T61" fmla="*/ 3536 h 377"/>
                <a:gd name="T62" fmla="*/ 2486 w 511"/>
                <a:gd name="T63" fmla="*/ 3871 h 377"/>
                <a:gd name="T64" fmla="*/ 4450 w 511"/>
                <a:gd name="T65" fmla="*/ 4078 h 377"/>
                <a:gd name="T66" fmla="*/ 1755 w 511"/>
                <a:gd name="T67" fmla="*/ 1291 h 377"/>
                <a:gd name="T68" fmla="*/ 5108 w 511"/>
                <a:gd name="T69" fmla="*/ 2975 h 377"/>
                <a:gd name="T70" fmla="*/ 1755 w 511"/>
                <a:gd name="T71" fmla="*/ 1291 h 3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11" h="377">
                  <a:moveTo>
                    <a:pt x="494" y="76"/>
                  </a:moveTo>
                  <a:lnTo>
                    <a:pt x="132" y="76"/>
                  </a:lnTo>
                  <a:lnTo>
                    <a:pt x="115" y="76"/>
                  </a:lnTo>
                  <a:lnTo>
                    <a:pt x="115" y="93"/>
                  </a:lnTo>
                  <a:lnTo>
                    <a:pt x="115" y="299"/>
                  </a:lnTo>
                  <a:lnTo>
                    <a:pt x="115" y="315"/>
                  </a:lnTo>
                  <a:lnTo>
                    <a:pt x="132" y="315"/>
                  </a:lnTo>
                  <a:lnTo>
                    <a:pt x="494" y="315"/>
                  </a:lnTo>
                  <a:lnTo>
                    <a:pt x="511" y="315"/>
                  </a:lnTo>
                  <a:lnTo>
                    <a:pt x="511" y="299"/>
                  </a:lnTo>
                  <a:lnTo>
                    <a:pt x="511" y="93"/>
                  </a:lnTo>
                  <a:lnTo>
                    <a:pt x="511" y="76"/>
                  </a:lnTo>
                  <a:lnTo>
                    <a:pt x="494" y="76"/>
                  </a:lnTo>
                  <a:close/>
                  <a:moveTo>
                    <a:pt x="172" y="377"/>
                  </a:moveTo>
                  <a:lnTo>
                    <a:pt x="0" y="377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172" y="53"/>
                  </a:lnTo>
                  <a:lnTo>
                    <a:pt x="123" y="53"/>
                  </a:lnTo>
                  <a:lnTo>
                    <a:pt x="92" y="53"/>
                  </a:lnTo>
                  <a:lnTo>
                    <a:pt x="23" y="53"/>
                  </a:lnTo>
                  <a:lnTo>
                    <a:pt x="14" y="53"/>
                  </a:lnTo>
                  <a:lnTo>
                    <a:pt x="14" y="60"/>
                  </a:lnTo>
                  <a:lnTo>
                    <a:pt x="14" y="107"/>
                  </a:lnTo>
                  <a:lnTo>
                    <a:pt x="14" y="114"/>
                  </a:lnTo>
                  <a:lnTo>
                    <a:pt x="23" y="114"/>
                  </a:lnTo>
                  <a:lnTo>
                    <a:pt x="92" y="114"/>
                  </a:lnTo>
                  <a:lnTo>
                    <a:pt x="92" y="128"/>
                  </a:lnTo>
                  <a:lnTo>
                    <a:pt x="23" y="128"/>
                  </a:lnTo>
                  <a:lnTo>
                    <a:pt x="14" y="128"/>
                  </a:lnTo>
                  <a:lnTo>
                    <a:pt x="14" y="135"/>
                  </a:lnTo>
                  <a:lnTo>
                    <a:pt x="14" y="183"/>
                  </a:lnTo>
                  <a:lnTo>
                    <a:pt x="14" y="190"/>
                  </a:lnTo>
                  <a:lnTo>
                    <a:pt x="23" y="190"/>
                  </a:lnTo>
                  <a:lnTo>
                    <a:pt x="92" y="190"/>
                  </a:lnTo>
                  <a:lnTo>
                    <a:pt x="92" y="341"/>
                  </a:lnTo>
                  <a:lnTo>
                    <a:pt x="172" y="341"/>
                  </a:lnTo>
                  <a:lnTo>
                    <a:pt x="172" y="377"/>
                  </a:lnTo>
                  <a:close/>
                  <a:moveTo>
                    <a:pt x="49" y="213"/>
                  </a:moveTo>
                  <a:lnTo>
                    <a:pt x="16" y="213"/>
                  </a:lnTo>
                  <a:lnTo>
                    <a:pt x="16" y="230"/>
                  </a:lnTo>
                  <a:lnTo>
                    <a:pt x="49" y="230"/>
                  </a:lnTo>
                  <a:lnTo>
                    <a:pt x="49" y="213"/>
                  </a:lnTo>
                  <a:close/>
                  <a:moveTo>
                    <a:pt x="49" y="242"/>
                  </a:moveTo>
                  <a:lnTo>
                    <a:pt x="16" y="242"/>
                  </a:lnTo>
                  <a:lnTo>
                    <a:pt x="16" y="261"/>
                  </a:lnTo>
                  <a:lnTo>
                    <a:pt x="49" y="261"/>
                  </a:lnTo>
                  <a:lnTo>
                    <a:pt x="49" y="242"/>
                  </a:lnTo>
                  <a:close/>
                  <a:moveTo>
                    <a:pt x="92" y="69"/>
                  </a:moveTo>
                  <a:lnTo>
                    <a:pt x="30" y="69"/>
                  </a:lnTo>
                  <a:lnTo>
                    <a:pt x="30" y="100"/>
                  </a:lnTo>
                  <a:lnTo>
                    <a:pt x="92" y="100"/>
                  </a:lnTo>
                  <a:lnTo>
                    <a:pt x="92" y="69"/>
                  </a:lnTo>
                  <a:close/>
                  <a:moveTo>
                    <a:pt x="92" y="145"/>
                  </a:moveTo>
                  <a:lnTo>
                    <a:pt x="30" y="145"/>
                  </a:lnTo>
                  <a:lnTo>
                    <a:pt x="30" y="176"/>
                  </a:lnTo>
                  <a:lnTo>
                    <a:pt x="92" y="176"/>
                  </a:lnTo>
                  <a:lnTo>
                    <a:pt x="92" y="145"/>
                  </a:lnTo>
                  <a:close/>
                  <a:moveTo>
                    <a:pt x="406" y="358"/>
                  </a:moveTo>
                  <a:lnTo>
                    <a:pt x="378" y="358"/>
                  </a:lnTo>
                  <a:lnTo>
                    <a:pt x="378" y="327"/>
                  </a:lnTo>
                  <a:lnTo>
                    <a:pt x="250" y="327"/>
                  </a:lnTo>
                  <a:lnTo>
                    <a:pt x="250" y="358"/>
                  </a:lnTo>
                  <a:lnTo>
                    <a:pt x="227" y="358"/>
                  </a:lnTo>
                  <a:lnTo>
                    <a:pt x="227" y="377"/>
                  </a:lnTo>
                  <a:lnTo>
                    <a:pt x="406" y="377"/>
                  </a:lnTo>
                  <a:lnTo>
                    <a:pt x="406" y="358"/>
                  </a:lnTo>
                  <a:close/>
                  <a:moveTo>
                    <a:pt x="160" y="119"/>
                  </a:moveTo>
                  <a:lnTo>
                    <a:pt x="466" y="119"/>
                  </a:lnTo>
                  <a:lnTo>
                    <a:pt x="466" y="275"/>
                  </a:lnTo>
                  <a:lnTo>
                    <a:pt x="160" y="275"/>
                  </a:lnTo>
                  <a:lnTo>
                    <a:pt x="160" y="119"/>
                  </a:lnTo>
                  <a:close/>
                </a:path>
              </a:pathLst>
            </a:custGeom>
            <a:solidFill>
              <a:srgbClr val="5BB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文本框 4">
            <a:extLst>
              <a:ext uri="{FF2B5EF4-FFF2-40B4-BE49-F238E27FC236}">
                <a16:creationId xmlns:a16="http://schemas.microsoft.com/office/drawing/2014/main" id="{1648C1F4-3652-427D-BF49-D85293C97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392238"/>
            <a:ext cx="8789988" cy="1198562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已经构建发布的模块或系统自带模块，必须先导入程序才能使用。导入模块的语句格式为：</a:t>
            </a:r>
          </a:p>
        </p:txBody>
      </p:sp>
      <p:grpSp>
        <p:nvGrpSpPr>
          <p:cNvPr id="30747" name="组合 1">
            <a:extLst>
              <a:ext uri="{FF2B5EF4-FFF2-40B4-BE49-F238E27FC236}">
                <a16:creationId xmlns:a16="http://schemas.microsoft.com/office/drawing/2014/main" id="{58CC714E-E74F-45F1-B5E8-8F3545A759EC}"/>
              </a:ext>
            </a:extLst>
          </p:cNvPr>
          <p:cNvGrpSpPr>
            <a:grpSpLocks/>
          </p:cNvGrpSpPr>
          <p:nvPr/>
        </p:nvGrpSpPr>
        <p:grpSpPr bwMode="auto">
          <a:xfrm>
            <a:off x="3379788" y="2878138"/>
            <a:ext cx="2909887" cy="590550"/>
            <a:chOff x="6331" y="8991"/>
            <a:chExt cx="4583" cy="930"/>
          </a:xfrm>
        </p:grpSpPr>
        <p:sp>
          <p:nvSpPr>
            <p:cNvPr id="37894" name="矩形 181">
              <a:extLst>
                <a:ext uri="{FF2B5EF4-FFF2-40B4-BE49-F238E27FC236}">
                  <a16:creationId xmlns:a16="http://schemas.microsoft.com/office/drawing/2014/main" id="{2574048C-4FCF-4590-82C9-5F050BC2B8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331" y="8991"/>
              <a:ext cx="4507" cy="930"/>
            </a:xfrm>
            <a:prstGeom prst="rect">
              <a:avLst/>
            </a:pr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895" name="文本框 179">
              <a:extLst>
                <a:ext uri="{FF2B5EF4-FFF2-40B4-BE49-F238E27FC236}">
                  <a16:creationId xmlns:a16="http://schemas.microsoft.com/office/drawing/2014/main" id="{11763F24-9FB1-4A0E-9FF6-A00882392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" y="8998"/>
              <a:ext cx="4478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import </a:t>
              </a:r>
              <a:r>
                <a:rPr lang="zh-CN" altLang="en-US" sz="32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模块名</a:t>
              </a:r>
            </a:p>
          </p:txBody>
        </p:sp>
      </p:grpSp>
    </p:spTree>
  </p:cSld>
  <p:clrMapOvr>
    <a:masterClrMapping/>
  </p:clrMapOvr>
  <p:transition spd="slow" advClick="0" advTm="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2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" grpId="0" bldLvl="0" animBg="1"/>
      <p:bldP spid="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7" name="文本框 2">
            <a:extLst>
              <a:ext uri="{FF2B5EF4-FFF2-40B4-BE49-F238E27FC236}">
                <a16:creationId xmlns:a16="http://schemas.microsoft.com/office/drawing/2014/main" id="{DA812200-336D-437E-902C-CD8F1117FDEF}"/>
              </a:ext>
            </a:extLst>
          </p:cNvPr>
          <p:cNvSpPr/>
          <p:nvPr/>
        </p:nvSpPr>
        <p:spPr>
          <a:xfrm>
            <a:off x="2806700" y="2830513"/>
            <a:ext cx="4044950" cy="163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050" b="1" noProof="1">
                <a:solidFill>
                  <a:srgbClr val="000000"/>
                </a:solidFill>
                <a:latin typeface="Calibri" panose="020F0502020204030204" charset="0"/>
                <a:sym typeface="Calibri" panose="020F0502020204030204" charset="0"/>
              </a:rPr>
              <a:t>PART 4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4000" b="1" noProof="1">
                <a:latin typeface="楷体_GB2312" panose="02010609030101010101" charset="-122"/>
                <a:ea typeface="楷体_GB2312" panose="02010609030101010101" charset="-122"/>
                <a:sym typeface="Calibri" panose="020F0502020204030204" charset="0"/>
              </a:rPr>
              <a:t>巩固练习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1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7" grpId="0" bldLvl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>
            <a:extLst>
              <a:ext uri="{FF2B5EF4-FFF2-40B4-BE49-F238E27FC236}">
                <a16:creationId xmlns:a16="http://schemas.microsoft.com/office/drawing/2014/main" id="{C03E25C8-277A-4031-83BE-6FBD987F8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1028700"/>
            <a:ext cx="7423150" cy="1198563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语言语句块的标记是（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分号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逗号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缩进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/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32E907CA-9C3A-42B9-B7A9-543B83563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879850"/>
            <a:ext cx="7423150" cy="1198563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</a:t>
            </a:r>
            <a:r>
              <a:rPr lang="en-US" altLang="zh-CN" sz="2400">
                <a:solidFill>
                  <a:srgbClr val="27AB7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”ab”+”c”*2</a:t>
            </a:r>
            <a:r>
              <a:rPr lang="zh-CN" altLang="zh-CN" sz="2400">
                <a:solidFill>
                  <a:srgbClr val="27AB7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的运行结果是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abc2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abcabC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abcc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abcbcc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5B5F06-DE67-41E5-870E-08B371869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5372100"/>
            <a:ext cx="7423150" cy="1198563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中，表示跳出循环的函数是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continue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break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ESC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close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5C3756-788B-4CEE-8888-72757858B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2457450"/>
            <a:ext cx="7423150" cy="1198563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中，用来定义函数的关键字是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return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def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function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import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>
            <a:extLst>
              <a:ext uri="{FF2B5EF4-FFF2-40B4-BE49-F238E27FC236}">
                <a16:creationId xmlns:a16="http://schemas.microsoft.com/office/drawing/2014/main" id="{77BE7CA9-C731-422F-9214-D95D85906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49375"/>
            <a:ext cx="7423150" cy="4522788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下列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程序段的运行结果是（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= 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sum = 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while i &lt; 10: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	if i%3 == 0: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		sum + = i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	i + = 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print('sum = ', sum)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sum = 9           B. sum = 10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sum = 18          D. sum = 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D735235-B330-4C4B-9D00-ACF6CE6D8C2A}"/>
              </a:ext>
            </a:extLst>
          </p:cNvPr>
          <p:cNvSpPr txBox="1">
            <a:spLocks noChangeArrowheads="1"/>
          </p:cNvSpPr>
          <p:nvPr/>
        </p:nvSpPr>
        <p:spPr>
          <a:xfrm>
            <a:off x="1034303" y="1170831"/>
            <a:ext cx="7481047" cy="5185519"/>
          </a:xfrm>
          <a:prstGeom prst="rect">
            <a:avLst/>
          </a:prstGeom>
          <a:ln w="28575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故事得从西元1202年说起，话说有一位意大利青年，名叫</a:t>
            </a:r>
            <a:r>
              <a:rPr lang="zh-CN" altLang="en-US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斐波那契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。在他的一部著作中提出了一个有趣的问题：假设一对刚出生的</a:t>
            </a:r>
            <a:r>
              <a:rPr lang="zh-CN" altLang="en-US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小兔子一个月后就能长成大兔子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再过一个月就能生下一对小兔子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，并且此后</a:t>
            </a:r>
            <a:r>
              <a:rPr lang="zh-CN" altLang="en-US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每个月都生一对小兔子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，假设</a:t>
            </a:r>
            <a:r>
              <a:rPr lang="zh-CN" altLang="en-US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没有发生死亡事件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，问：一对刚出生的小兔子，一年内繁殖成多少对兔子？</a:t>
            </a: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年呢？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C8900E-3E15-4081-9699-2BD178569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2"/>
            <a:ext cx="339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5358359254990966640871840</a:t>
            </a:r>
          </a:p>
        </p:txBody>
      </p:sp>
    </p:spTree>
    <p:extLst>
      <p:ext uri="{BB962C8B-B14F-4D97-AF65-F5344CB8AC3E}">
        <p14:creationId xmlns:p14="http://schemas.microsoft.com/office/powerpoint/2010/main" val="349335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>
            <a:extLst>
              <a:ext uri="{FF2B5EF4-FFF2-40B4-BE49-F238E27FC236}">
                <a16:creationId xmlns:a16="http://schemas.microsoft.com/office/drawing/2014/main" id="{509A2338-B011-4263-9340-C1CFFF7B2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1741488"/>
            <a:ext cx="7423150" cy="3968750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下列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程序段运行的结果是（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 = 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for i in range(1, 10):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	x = x + i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print(x)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1+10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的和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1+9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的和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1</a:t>
            </a:r>
            <a:r>
              <a:rPr lang="en-US" altLang="zh-CN" sz="2400">
                <a:solidFill>
                  <a:srgbClr val="27AB7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~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所有整数的和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1</a:t>
            </a:r>
            <a:r>
              <a:rPr lang="en-US" altLang="zh-CN" sz="2400">
                <a:solidFill>
                  <a:srgbClr val="27AB7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~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所有整数的和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>
            <a:extLst>
              <a:ext uri="{FF2B5EF4-FFF2-40B4-BE49-F238E27FC236}">
                <a16:creationId xmlns:a16="http://schemas.microsoft.com/office/drawing/2014/main" id="{102AA7AC-777F-48CD-82E7-FEBEFC299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1182688"/>
            <a:ext cx="8424862" cy="2306637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下列关于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random.randint(1, 10)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函数的说法正确的是（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生成一个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到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之间的随机整数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生成数范围不包括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程序中需使用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import random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生成树范围包括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AA3DCD8D-94CA-4B59-900A-D205C66FA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3573463"/>
            <a:ext cx="8424862" cy="3192462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关于下列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程序段的说法错误的是（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 i in range(0, 10, 2)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print(i)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程序的运行结果是：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0 2 4 6 8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程序的运行结果是：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0 2 4 6 8 10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程序循环的次数是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次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程序循环的次数是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6">
            <a:extLst>
              <a:ext uri="{FF2B5EF4-FFF2-40B4-BE49-F238E27FC236}">
                <a16:creationId xmlns:a16="http://schemas.microsoft.com/office/drawing/2014/main" id="{6FBFFAD3-EDD6-48C8-8DC7-6F2731F0CB1B}"/>
              </a:ext>
            </a:extLst>
          </p:cNvPr>
          <p:cNvGrpSpPr>
            <a:grpSpLocks/>
          </p:cNvGrpSpPr>
          <p:nvPr/>
        </p:nvGrpSpPr>
        <p:grpSpPr bwMode="auto">
          <a:xfrm>
            <a:off x="2066925" y="2725738"/>
            <a:ext cx="4430713" cy="4133850"/>
            <a:chOff x="4955" y="1770"/>
            <a:chExt cx="9305" cy="8682"/>
          </a:xfrm>
        </p:grpSpPr>
        <p:pic>
          <p:nvPicPr>
            <p:cNvPr id="45059" name="Picture 112">
              <a:extLst>
                <a:ext uri="{FF2B5EF4-FFF2-40B4-BE49-F238E27FC236}">
                  <a16:creationId xmlns:a16="http://schemas.microsoft.com/office/drawing/2014/main" id="{8FB697F7-72A7-46E2-9CD9-21D345BC8E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" y="10330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5060" name="组合 5">
              <a:extLst>
                <a:ext uri="{FF2B5EF4-FFF2-40B4-BE49-F238E27FC236}">
                  <a16:creationId xmlns:a16="http://schemas.microsoft.com/office/drawing/2014/main" id="{CF0EDA51-F252-49C4-8C51-1FDBE9B7CC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5" y="1770"/>
              <a:ext cx="9305" cy="8675"/>
              <a:chOff x="4955" y="1770"/>
              <a:chExt cx="9305" cy="8675"/>
            </a:xfrm>
          </p:grpSpPr>
          <p:pic>
            <p:nvPicPr>
              <p:cNvPr id="45061" name="Picture 113">
                <a:extLst>
                  <a:ext uri="{FF2B5EF4-FFF2-40B4-BE49-F238E27FC236}">
                    <a16:creationId xmlns:a16="http://schemas.microsoft.com/office/drawing/2014/main" id="{C2B331C1-080B-4E80-9148-DFD3541877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3" y="10308"/>
                <a:ext cx="3942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5062" name="组合 4">
                <a:extLst>
                  <a:ext uri="{FF2B5EF4-FFF2-40B4-BE49-F238E27FC236}">
                    <a16:creationId xmlns:a16="http://schemas.microsoft.com/office/drawing/2014/main" id="{5DD7EA14-3BF1-4E55-BCAC-CF92A84D5A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55" y="1770"/>
                <a:ext cx="9305" cy="8655"/>
                <a:chOff x="4955" y="2115"/>
                <a:chExt cx="9305" cy="8655"/>
              </a:xfrm>
            </p:grpSpPr>
            <p:grpSp>
              <p:nvGrpSpPr>
                <p:cNvPr id="45063" name="Group 113">
                  <a:extLst>
                    <a:ext uri="{FF2B5EF4-FFF2-40B4-BE49-F238E27FC236}">
                      <a16:creationId xmlns:a16="http://schemas.microsoft.com/office/drawing/2014/main" id="{0B313635-09C5-4AD8-9175-42549DA83D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55" y="2115"/>
                  <a:ext cx="9305" cy="8655"/>
                  <a:chOff x="0" y="0"/>
                  <a:chExt cx="5908675" cy="5495924"/>
                </a:xfrm>
              </p:grpSpPr>
              <p:sp>
                <p:nvSpPr>
                  <p:cNvPr id="45066" name="Freeform 115">
                    <a:extLst>
                      <a:ext uri="{FF2B5EF4-FFF2-40B4-BE49-F238E27FC236}">
                        <a16:creationId xmlns:a16="http://schemas.microsoft.com/office/drawing/2014/main" id="{8EA2043E-084A-4ACE-AD99-F53A3536D4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03913" cy="4611687"/>
                  </a:xfrm>
                  <a:custGeom>
                    <a:avLst/>
                    <a:gdLst>
                      <a:gd name="T0" fmla="*/ 2147483646 w 5431"/>
                      <a:gd name="T1" fmla="*/ 0 h 4241"/>
                      <a:gd name="T2" fmla="*/ 2147483646 w 5431"/>
                      <a:gd name="T3" fmla="*/ 0 h 4241"/>
                      <a:gd name="T4" fmla="*/ 0 w 5431"/>
                      <a:gd name="T5" fmla="*/ 2147483646 h 4241"/>
                      <a:gd name="T6" fmla="*/ 0 w 5431"/>
                      <a:gd name="T7" fmla="*/ 2147483646 h 4241"/>
                      <a:gd name="T8" fmla="*/ 2147483646 w 5431"/>
                      <a:gd name="T9" fmla="*/ 2147483646 h 4241"/>
                      <a:gd name="T10" fmla="*/ 2147483646 w 5431"/>
                      <a:gd name="T11" fmla="*/ 2147483646 h 4241"/>
                      <a:gd name="T12" fmla="*/ 2147483646 w 5431"/>
                      <a:gd name="T13" fmla="*/ 2147483646 h 4241"/>
                      <a:gd name="T14" fmla="*/ 2147483646 w 5431"/>
                      <a:gd name="T15" fmla="*/ 2147483646 h 4241"/>
                      <a:gd name="T16" fmla="*/ 2147483646 w 5431"/>
                      <a:gd name="T17" fmla="*/ 0 h 42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5431" h="4241">
                        <a:moveTo>
                          <a:pt x="5215" y="0"/>
                        </a:moveTo>
                        <a:cubicBezTo>
                          <a:pt x="216" y="0"/>
                          <a:pt x="216" y="0"/>
                          <a:pt x="216" y="0"/>
                        </a:cubicBezTo>
                        <a:cubicBezTo>
                          <a:pt x="97" y="0"/>
                          <a:pt x="0" y="97"/>
                          <a:pt x="0" y="216"/>
                        </a:cubicBezTo>
                        <a:cubicBezTo>
                          <a:pt x="0" y="4026"/>
                          <a:pt x="0" y="4026"/>
                          <a:pt x="0" y="4026"/>
                        </a:cubicBezTo>
                        <a:cubicBezTo>
                          <a:pt x="0" y="4145"/>
                          <a:pt x="97" y="4241"/>
                          <a:pt x="216" y="4241"/>
                        </a:cubicBezTo>
                        <a:cubicBezTo>
                          <a:pt x="5215" y="4241"/>
                          <a:pt x="5215" y="4241"/>
                          <a:pt x="5215" y="4241"/>
                        </a:cubicBezTo>
                        <a:cubicBezTo>
                          <a:pt x="5334" y="4241"/>
                          <a:pt x="5431" y="4145"/>
                          <a:pt x="5431" y="4026"/>
                        </a:cubicBezTo>
                        <a:cubicBezTo>
                          <a:pt x="5431" y="216"/>
                          <a:pt x="5431" y="216"/>
                          <a:pt x="5431" y="216"/>
                        </a:cubicBezTo>
                        <a:cubicBezTo>
                          <a:pt x="5431" y="97"/>
                          <a:pt x="5334" y="0"/>
                          <a:pt x="5215" y="0"/>
                        </a:cubicBezTo>
                        <a:close/>
                      </a:path>
                    </a:pathLst>
                  </a:custGeom>
                  <a:solidFill>
                    <a:srgbClr val="161D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5067" name="Group 115">
                    <a:extLst>
                      <a:ext uri="{FF2B5EF4-FFF2-40B4-BE49-F238E27FC236}">
                        <a16:creationId xmlns:a16="http://schemas.microsoft.com/office/drawing/2014/main" id="{AC7CD56C-848F-4B68-9C4D-9BAF374BC1D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5908675" cy="5495924"/>
                    <a:chOff x="0" y="0"/>
                    <a:chExt cx="5908675" cy="5495924"/>
                  </a:xfrm>
                </p:grpSpPr>
                <p:pic>
                  <p:nvPicPr>
                    <p:cNvPr id="45068" name="Picture 114">
                      <a:extLst>
                        <a:ext uri="{FF2B5EF4-FFF2-40B4-BE49-F238E27FC236}">
                          <a16:creationId xmlns:a16="http://schemas.microsoft.com/office/drawing/2014/main" id="{9BF2B039-3DE5-40C2-ABA1-9EFEDE0EC5D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00213" y="4567237"/>
                      <a:ext cx="2503488" cy="9286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45069" name="Freeform 116">
                      <a:extLst>
                        <a:ext uri="{FF2B5EF4-FFF2-40B4-BE49-F238E27FC236}">
                          <a16:creationId xmlns:a16="http://schemas.microsoft.com/office/drawing/2014/main" id="{D636D955-FD44-4D3A-90A3-E4B801EB30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241925" cy="4013200"/>
                    </a:xfrm>
                    <a:custGeom>
                      <a:avLst/>
                      <a:gdLst>
                        <a:gd name="T0" fmla="*/ 2147483646 w 4821"/>
                        <a:gd name="T1" fmla="*/ 0 h 3690"/>
                        <a:gd name="T2" fmla="*/ 0 w 4821"/>
                        <a:gd name="T3" fmla="*/ 2147483646 h 3690"/>
                        <a:gd name="T4" fmla="*/ 0 w 4821"/>
                        <a:gd name="T5" fmla="*/ 2147483646 h 3690"/>
                        <a:gd name="T6" fmla="*/ 2147483646 w 4821"/>
                        <a:gd name="T7" fmla="*/ 2147483646 h 3690"/>
                        <a:gd name="T8" fmla="*/ 2147483646 w 4821"/>
                        <a:gd name="T9" fmla="*/ 0 h 3690"/>
                        <a:gd name="T10" fmla="*/ 2147483646 w 4821"/>
                        <a:gd name="T11" fmla="*/ 0 h 3690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821" h="3690">
                          <a:moveTo>
                            <a:pt x="216" y="0"/>
                          </a:moveTo>
                          <a:cubicBezTo>
                            <a:pt x="97" y="0"/>
                            <a:pt x="0" y="97"/>
                            <a:pt x="0" y="216"/>
                          </a:cubicBezTo>
                          <a:cubicBezTo>
                            <a:pt x="0" y="3690"/>
                            <a:pt x="0" y="3690"/>
                            <a:pt x="0" y="3690"/>
                          </a:cubicBezTo>
                          <a:cubicBezTo>
                            <a:pt x="2934" y="3690"/>
                            <a:pt x="2934" y="3690"/>
                            <a:pt x="2934" y="3690"/>
                          </a:cubicBezTo>
                          <a:cubicBezTo>
                            <a:pt x="4821" y="0"/>
                            <a:pt x="4821" y="0"/>
                            <a:pt x="4821" y="0"/>
                          </a:cubicBezTo>
                          <a:lnTo>
                            <a:pt x="216" y="0"/>
                          </a:lnTo>
                          <a:close/>
                        </a:path>
                      </a:pathLst>
                    </a:cu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45070" name="Picture 117">
                      <a:extLst>
                        <a:ext uri="{FF2B5EF4-FFF2-40B4-BE49-F238E27FC236}">
                          <a16:creationId xmlns:a16="http://schemas.microsoft.com/office/drawing/2014/main" id="{216569BB-5BD9-4DF1-B5AC-DB7FE5543A8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84525" y="1587"/>
                      <a:ext cx="2724150" cy="40163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45071" name="Freeform 118">
                      <a:extLst>
                        <a:ext uri="{FF2B5EF4-FFF2-40B4-BE49-F238E27FC236}">
                          <a16:creationId xmlns:a16="http://schemas.microsoft.com/office/drawing/2014/main" id="{5554D86A-AEEA-4249-8E94-BAD9488173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4013199"/>
                      <a:ext cx="5903913" cy="598487"/>
                    </a:xfrm>
                    <a:custGeom>
                      <a:avLst/>
                      <a:gdLst>
                        <a:gd name="T0" fmla="*/ 0 w 5431"/>
                        <a:gd name="T1" fmla="*/ 0 h 551"/>
                        <a:gd name="T2" fmla="*/ 0 w 5431"/>
                        <a:gd name="T3" fmla="*/ 2147483646 h 551"/>
                        <a:gd name="T4" fmla="*/ 2147483646 w 5431"/>
                        <a:gd name="T5" fmla="*/ 2147483646 h 551"/>
                        <a:gd name="T6" fmla="*/ 2147483646 w 5431"/>
                        <a:gd name="T7" fmla="*/ 2147483646 h 551"/>
                        <a:gd name="T8" fmla="*/ 2147483646 w 5431"/>
                        <a:gd name="T9" fmla="*/ 2147483646 h 551"/>
                        <a:gd name="T10" fmla="*/ 2147483646 w 5431"/>
                        <a:gd name="T11" fmla="*/ 0 h 551"/>
                        <a:gd name="T12" fmla="*/ 0 w 5431"/>
                        <a:gd name="T13" fmla="*/ 0 h 551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5431" h="551">
                          <a:moveTo>
                            <a:pt x="0" y="0"/>
                          </a:moveTo>
                          <a:cubicBezTo>
                            <a:pt x="0" y="336"/>
                            <a:pt x="0" y="336"/>
                            <a:pt x="0" y="336"/>
                          </a:cubicBezTo>
                          <a:cubicBezTo>
                            <a:pt x="0" y="455"/>
                            <a:pt x="97" y="551"/>
                            <a:pt x="216" y="551"/>
                          </a:cubicBezTo>
                          <a:cubicBezTo>
                            <a:pt x="5215" y="551"/>
                            <a:pt x="5215" y="551"/>
                            <a:pt x="5215" y="551"/>
                          </a:cubicBezTo>
                          <a:cubicBezTo>
                            <a:pt x="5334" y="551"/>
                            <a:pt x="5431" y="455"/>
                            <a:pt x="5431" y="336"/>
                          </a:cubicBezTo>
                          <a:cubicBezTo>
                            <a:pt x="5431" y="0"/>
                            <a:pt x="5431" y="0"/>
                            <a:pt x="5431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ECE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72" name="Oval 121">
                      <a:extLst>
                        <a:ext uri="{FF2B5EF4-FFF2-40B4-BE49-F238E27FC236}">
                          <a16:creationId xmlns:a16="http://schemas.microsoft.com/office/drawing/2014/main" id="{B8B6E687-C988-4227-A84A-0424F9080D8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850" y="4235449"/>
                      <a:ext cx="177800" cy="176212"/>
                    </a:xfrm>
                    <a:prstGeom prst="ellipse">
                      <a:avLst/>
                    </a:pr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zh-CN" sz="100">
                        <a:solidFill>
                          <a:srgbClr val="000000"/>
                        </a:solidFill>
                        <a:sym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5073" name="Freeform 122">
                      <a:extLst>
                        <a:ext uri="{FF2B5EF4-FFF2-40B4-BE49-F238E27FC236}">
                          <a16:creationId xmlns:a16="http://schemas.microsoft.com/office/drawing/2014/main" id="{26207067-E41A-4346-B1FE-4232B8EB8F7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575" y="298449"/>
                      <a:ext cx="4799013" cy="3416300"/>
                    </a:xfrm>
                    <a:custGeom>
                      <a:avLst/>
                      <a:gdLst>
                        <a:gd name="T0" fmla="*/ 0 w 3023"/>
                        <a:gd name="T1" fmla="*/ 0 h 2152"/>
                        <a:gd name="T2" fmla="*/ 0 w 3023"/>
                        <a:gd name="T3" fmla="*/ 2147483646 h 2152"/>
                        <a:gd name="T4" fmla="*/ 2147483646 w 3023"/>
                        <a:gd name="T5" fmla="*/ 2147483646 h 2152"/>
                        <a:gd name="T6" fmla="*/ 2147483646 w 3023"/>
                        <a:gd name="T7" fmla="*/ 0 h 2152"/>
                        <a:gd name="T8" fmla="*/ 0 w 3023"/>
                        <a:gd name="T9" fmla="*/ 0 h 21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023" h="2152">
                          <a:moveTo>
                            <a:pt x="0" y="0"/>
                          </a:moveTo>
                          <a:lnTo>
                            <a:pt x="0" y="2152"/>
                          </a:lnTo>
                          <a:lnTo>
                            <a:pt x="1956" y="2152"/>
                          </a:lnTo>
                          <a:lnTo>
                            <a:pt x="3023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74" name="Freeform 123">
                      <a:extLst>
                        <a:ext uri="{FF2B5EF4-FFF2-40B4-BE49-F238E27FC236}">
                          <a16:creationId xmlns:a16="http://schemas.microsoft.com/office/drawing/2014/main" id="{121653AC-A93A-4E8C-A86B-80007C4F32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7725" y="298449"/>
                      <a:ext cx="2235200" cy="3416300"/>
                    </a:xfrm>
                    <a:custGeom>
                      <a:avLst/>
                      <a:gdLst>
                        <a:gd name="T0" fmla="*/ 2147483646 w 1408"/>
                        <a:gd name="T1" fmla="*/ 0 h 2152"/>
                        <a:gd name="T2" fmla="*/ 2147483646 w 1408"/>
                        <a:gd name="T3" fmla="*/ 0 h 2152"/>
                        <a:gd name="T4" fmla="*/ 0 w 1408"/>
                        <a:gd name="T5" fmla="*/ 2147483646 h 2152"/>
                        <a:gd name="T6" fmla="*/ 2147483646 w 1408"/>
                        <a:gd name="T7" fmla="*/ 2147483646 h 2152"/>
                        <a:gd name="T8" fmla="*/ 2147483646 w 1408"/>
                        <a:gd name="T9" fmla="*/ 0 h 21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408" h="2152">
                          <a:moveTo>
                            <a:pt x="1408" y="0"/>
                          </a:moveTo>
                          <a:lnTo>
                            <a:pt x="1067" y="0"/>
                          </a:lnTo>
                          <a:lnTo>
                            <a:pt x="0" y="2152"/>
                          </a:lnTo>
                          <a:lnTo>
                            <a:pt x="1408" y="2152"/>
                          </a:lnTo>
                          <a:lnTo>
                            <a:pt x="1408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45064" name="文本框 1">
                  <a:extLst>
                    <a:ext uri="{FF2B5EF4-FFF2-40B4-BE49-F238E27FC236}">
                      <a16:creationId xmlns:a16="http://schemas.microsoft.com/office/drawing/2014/main" id="{6BEB9ADF-EF80-400D-8A88-7E6DD3C8CA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1" y="4416"/>
                  <a:ext cx="8791" cy="1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3600" b="1">
                      <a:solidFill>
                        <a:srgbClr val="FFFFFF"/>
                      </a:solidFill>
                      <a:latin typeface="Broadway" panose="04040905080B02020502" pitchFamily="82" charset="0"/>
                      <a:sym typeface="Broadway" panose="04040905080B02020502" pitchFamily="82" charset="0"/>
                    </a:rPr>
                    <a:t>THANKS</a:t>
                  </a:r>
                </a:p>
              </p:txBody>
            </p:sp>
            <p:sp>
              <p:nvSpPr>
                <p:cNvPr id="45065" name="文本框 3">
                  <a:extLst>
                    <a:ext uri="{FF2B5EF4-FFF2-40B4-BE49-F238E27FC236}">
                      <a16:creationId xmlns:a16="http://schemas.microsoft.com/office/drawing/2014/main" id="{D38FFCE4-182F-408A-9CBE-4FAD6CED2A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76" y="6472"/>
                  <a:ext cx="2973" cy="9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40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第</a:t>
                  </a:r>
                  <a:r>
                    <a:rPr lang="en-US" altLang="zh-CN" sz="240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07</a:t>
                  </a:r>
                  <a:r>
                    <a:rPr lang="zh-CN" altLang="en-US" sz="240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课时</a:t>
                  </a:r>
                </a:p>
              </p:txBody>
            </p:sp>
          </p:grpSp>
        </p:grp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B68BC988-30B0-445A-AE97-6516AF1B3A5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030144" y="1552575"/>
            <a:ext cx="1707356" cy="25004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0DD4D2-03A9-4C67-8669-C95B801EEB34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A2FAA98-2B2F-4ED0-A5D8-30E9C03048DA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E6203EF-8CBE-4910-821D-A78BA61128B1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685D975-AF58-4905-B9B0-FBADE3F09E70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pic>
        <p:nvPicPr>
          <p:cNvPr id="24583" name="图片 2" descr="小">
            <a:extLst>
              <a:ext uri="{FF2B5EF4-FFF2-40B4-BE49-F238E27FC236}">
                <a16:creationId xmlns:a16="http://schemas.microsoft.com/office/drawing/2014/main" id="{62F0B859-EA32-4569-A42C-5406F9702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5" y="1207297"/>
            <a:ext cx="426244" cy="345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小">
            <a:extLst>
              <a:ext uri="{FF2B5EF4-FFF2-40B4-BE49-F238E27FC236}">
                <a16:creationId xmlns:a16="http://schemas.microsoft.com/office/drawing/2014/main" id="{2227105B-17FF-493D-8087-0B34A5A07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8" y="1637113"/>
            <a:ext cx="733425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小">
            <a:extLst>
              <a:ext uri="{FF2B5EF4-FFF2-40B4-BE49-F238E27FC236}">
                <a16:creationId xmlns:a16="http://schemas.microsoft.com/office/drawing/2014/main" id="{36E079D8-6E27-4482-AFBB-9A30187CD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5" y="2541988"/>
            <a:ext cx="427435" cy="345281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 descr="小">
            <a:extLst>
              <a:ext uri="{FF2B5EF4-FFF2-40B4-BE49-F238E27FC236}">
                <a16:creationId xmlns:a16="http://schemas.microsoft.com/office/drawing/2014/main" id="{8D05CB86-166B-4DC2-82B6-B3952AED7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375" y="2381253"/>
            <a:ext cx="734615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小">
            <a:extLst>
              <a:ext uri="{FF2B5EF4-FFF2-40B4-BE49-F238E27FC236}">
                <a16:creationId xmlns:a16="http://schemas.microsoft.com/office/drawing/2014/main" id="{12ABD9B5-75BB-44E6-9496-CCC3197F9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350" y="3113488"/>
            <a:ext cx="734615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 descr="小">
            <a:extLst>
              <a:ext uri="{FF2B5EF4-FFF2-40B4-BE49-F238E27FC236}">
                <a16:creationId xmlns:a16="http://schemas.microsoft.com/office/drawing/2014/main" id="{1D5A6E82-DC96-4D8D-9639-B20AD9025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444" y="3112297"/>
            <a:ext cx="733425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 descr="小">
            <a:extLst>
              <a:ext uri="{FF2B5EF4-FFF2-40B4-BE49-F238E27FC236}">
                <a16:creationId xmlns:a16="http://schemas.microsoft.com/office/drawing/2014/main" id="{E54364B3-0B1F-490D-B4B4-4BD8BF5BF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435" y="3205165"/>
            <a:ext cx="427434" cy="345281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4">
            <a:extLst>
              <a:ext uri="{FF2B5EF4-FFF2-40B4-BE49-F238E27FC236}">
                <a16:creationId xmlns:a16="http://schemas.microsoft.com/office/drawing/2014/main" id="{495353F2-51F3-4207-B222-6F0D015804D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030144" y="2303862"/>
            <a:ext cx="1707356" cy="25003"/>
            <a:chOff x="2435703" y="480263"/>
            <a:chExt cx="4402064" cy="4571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0CCE505-4BB9-4DF6-928A-DF775A02BF79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0873376-F528-46B6-926D-072B52263D51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FC43D33-6F84-4D3E-954D-8DE97ADDE039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A00CC15-FE9E-458F-BC86-6583806FA0A2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grpSp>
        <p:nvGrpSpPr>
          <p:cNvPr id="14" name="组合 4">
            <a:extLst>
              <a:ext uri="{FF2B5EF4-FFF2-40B4-BE49-F238E27FC236}">
                <a16:creationId xmlns:a16="http://schemas.microsoft.com/office/drawing/2014/main" id="{6D206814-D168-407F-9DF0-509D8BAECAF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903935" y="2994425"/>
            <a:ext cx="2052638" cy="25003"/>
            <a:chOff x="2435703" y="480263"/>
            <a:chExt cx="4402064" cy="4571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00BD4E4-7990-4C78-BB3E-F9A446B825EC}"/>
                </a:ext>
              </a:extLst>
            </p:cNvPr>
            <p:cNvSpPr/>
            <p:nvPr/>
          </p:nvSpPr>
          <p:spPr>
            <a:xfrm>
              <a:off x="2435703" y="480263"/>
              <a:ext cx="1100515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D584157-696B-4CC0-B77B-BD79D8D52F8C}"/>
                </a:ext>
              </a:extLst>
            </p:cNvPr>
            <p:cNvSpPr/>
            <p:nvPr/>
          </p:nvSpPr>
          <p:spPr>
            <a:xfrm>
              <a:off x="3536218" y="480263"/>
              <a:ext cx="1100517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E78F7D7-17BA-4383-8E2D-1E3BE8CC0B0C}"/>
                </a:ext>
              </a:extLst>
            </p:cNvPr>
            <p:cNvSpPr/>
            <p:nvPr/>
          </p:nvSpPr>
          <p:spPr>
            <a:xfrm>
              <a:off x="4636735" y="480263"/>
              <a:ext cx="1100515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8EE8E3-3294-4375-AEB9-8786A24C0BD0}"/>
                </a:ext>
              </a:extLst>
            </p:cNvPr>
            <p:cNvSpPr/>
            <p:nvPr/>
          </p:nvSpPr>
          <p:spPr>
            <a:xfrm>
              <a:off x="5737250" y="480263"/>
              <a:ext cx="1100517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grpSp>
        <p:nvGrpSpPr>
          <p:cNvPr id="19" name="组合 4">
            <a:extLst>
              <a:ext uri="{FF2B5EF4-FFF2-40B4-BE49-F238E27FC236}">
                <a16:creationId xmlns:a16="http://schemas.microsoft.com/office/drawing/2014/main" id="{D96C6235-F635-4FA0-9D96-1DFE321E0ED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913463" y="3726656"/>
            <a:ext cx="2430065" cy="25004"/>
            <a:chOff x="2435703" y="480263"/>
            <a:chExt cx="4402064" cy="45719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9161426-3789-48D4-A567-2F77D1756173}"/>
                </a:ext>
              </a:extLst>
            </p:cNvPr>
            <p:cNvSpPr/>
            <p:nvPr/>
          </p:nvSpPr>
          <p:spPr>
            <a:xfrm>
              <a:off x="2435703" y="480263"/>
              <a:ext cx="1099977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6C7481C-9D80-47F3-9CD5-07CA26316E07}"/>
                </a:ext>
              </a:extLst>
            </p:cNvPr>
            <p:cNvSpPr/>
            <p:nvPr/>
          </p:nvSpPr>
          <p:spPr>
            <a:xfrm>
              <a:off x="3535680" y="480263"/>
              <a:ext cx="1102133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91D17EE-AE9F-49EB-9088-7D646CEA930B}"/>
                </a:ext>
              </a:extLst>
            </p:cNvPr>
            <p:cNvSpPr/>
            <p:nvPr/>
          </p:nvSpPr>
          <p:spPr>
            <a:xfrm>
              <a:off x="4637813" y="480263"/>
              <a:ext cx="1099977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7975CB7-6601-4D8E-AA73-6D91B1C95DEF}"/>
                </a:ext>
              </a:extLst>
            </p:cNvPr>
            <p:cNvSpPr/>
            <p:nvPr/>
          </p:nvSpPr>
          <p:spPr>
            <a:xfrm>
              <a:off x="5737790" y="480263"/>
              <a:ext cx="1099977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pic>
        <p:nvPicPr>
          <p:cNvPr id="29" name="图片 28" descr="小">
            <a:extLst>
              <a:ext uri="{FF2B5EF4-FFF2-40B4-BE49-F238E27FC236}">
                <a16:creationId xmlns:a16="http://schemas.microsoft.com/office/drawing/2014/main" id="{12D9FB90-9BDC-4416-92A2-65975B00F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566" y="3979072"/>
            <a:ext cx="427434" cy="345281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图片 29" descr="小">
            <a:extLst>
              <a:ext uri="{FF2B5EF4-FFF2-40B4-BE49-F238E27FC236}">
                <a16:creationId xmlns:a16="http://schemas.microsoft.com/office/drawing/2014/main" id="{9D0DC808-7BEA-4199-863C-70769623D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38" y="3855247"/>
            <a:ext cx="734615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 descr="小">
            <a:extLst>
              <a:ext uri="{FF2B5EF4-FFF2-40B4-BE49-F238E27FC236}">
                <a16:creationId xmlns:a16="http://schemas.microsoft.com/office/drawing/2014/main" id="{F44A0291-7D0A-4357-B5A1-F337B7586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3855247"/>
            <a:ext cx="734616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 descr="小">
            <a:extLst>
              <a:ext uri="{FF2B5EF4-FFF2-40B4-BE49-F238E27FC236}">
                <a16:creationId xmlns:a16="http://schemas.microsoft.com/office/drawing/2014/main" id="{220A75E5-FA58-4B8F-B549-83B59AF6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98" y="3859310"/>
            <a:ext cx="734615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 descr="小">
            <a:extLst>
              <a:ext uri="{FF2B5EF4-FFF2-40B4-BE49-F238E27FC236}">
                <a16:creationId xmlns:a16="http://schemas.microsoft.com/office/drawing/2014/main" id="{8B29FC1D-D4ED-4907-B84B-7F31381B7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309" y="3988597"/>
            <a:ext cx="427435" cy="345281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组合 4">
            <a:extLst>
              <a:ext uri="{FF2B5EF4-FFF2-40B4-BE49-F238E27FC236}">
                <a16:creationId xmlns:a16="http://schemas.microsoft.com/office/drawing/2014/main" id="{30412D9E-5ADB-4FCA-BE95-7233584672E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51462" y="4594625"/>
            <a:ext cx="3806428" cy="25003"/>
            <a:chOff x="2435703" y="480263"/>
            <a:chExt cx="4402064" cy="45719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16AEBC7-FC83-4AAB-BC49-E82FD23350C0}"/>
                </a:ext>
              </a:extLst>
            </p:cNvPr>
            <p:cNvSpPr/>
            <p:nvPr/>
          </p:nvSpPr>
          <p:spPr>
            <a:xfrm>
              <a:off x="2435703" y="480263"/>
              <a:ext cx="1100171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34A4B2F-5921-4820-B71C-14A23E48F58D}"/>
                </a:ext>
              </a:extLst>
            </p:cNvPr>
            <p:cNvSpPr/>
            <p:nvPr/>
          </p:nvSpPr>
          <p:spPr>
            <a:xfrm>
              <a:off x="3535874" y="480263"/>
              <a:ext cx="1101549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1DCCBBB-0921-4688-9A71-E92A7A774E99}"/>
                </a:ext>
              </a:extLst>
            </p:cNvPr>
            <p:cNvSpPr/>
            <p:nvPr/>
          </p:nvSpPr>
          <p:spPr>
            <a:xfrm>
              <a:off x="4637423" y="480263"/>
              <a:ext cx="110017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AB0E4C5-A773-4B5F-BE17-7B60CAFC96BA}"/>
                </a:ext>
              </a:extLst>
            </p:cNvPr>
            <p:cNvSpPr/>
            <p:nvPr/>
          </p:nvSpPr>
          <p:spPr>
            <a:xfrm>
              <a:off x="5737596" y="480263"/>
              <a:ext cx="110017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pic>
        <p:nvPicPr>
          <p:cNvPr id="39" name="图片 38" descr="小">
            <a:extLst>
              <a:ext uri="{FF2B5EF4-FFF2-40B4-BE49-F238E27FC236}">
                <a16:creationId xmlns:a16="http://schemas.microsoft.com/office/drawing/2014/main" id="{A7C7EFEA-DE77-41E3-8D7D-CC4479A19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631" y="4795840"/>
            <a:ext cx="733425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 descr="小">
            <a:extLst>
              <a:ext uri="{FF2B5EF4-FFF2-40B4-BE49-F238E27FC236}">
                <a16:creationId xmlns:a16="http://schemas.microsoft.com/office/drawing/2014/main" id="{58B2EABF-D478-41A8-B245-6519DAAAF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4795840"/>
            <a:ext cx="733425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 descr="小">
            <a:extLst>
              <a:ext uri="{FF2B5EF4-FFF2-40B4-BE49-F238E27FC236}">
                <a16:creationId xmlns:a16="http://schemas.microsoft.com/office/drawing/2014/main" id="{0E4595C4-B5FA-4924-8925-0143D2D2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204" y="4919665"/>
            <a:ext cx="427434" cy="345281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图片 41" descr="小">
            <a:extLst>
              <a:ext uri="{FF2B5EF4-FFF2-40B4-BE49-F238E27FC236}">
                <a16:creationId xmlns:a16="http://schemas.microsoft.com/office/drawing/2014/main" id="{14A2A16A-F16C-421D-8E9C-B79388B47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56" y="4795840"/>
            <a:ext cx="734615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42" descr="小">
            <a:extLst>
              <a:ext uri="{FF2B5EF4-FFF2-40B4-BE49-F238E27FC236}">
                <a16:creationId xmlns:a16="http://schemas.microsoft.com/office/drawing/2014/main" id="{DB65BB4C-FA34-4BCA-8B0D-A5A7816AF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391" y="4919665"/>
            <a:ext cx="427434" cy="345281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图片 43" descr="小">
            <a:extLst>
              <a:ext uri="{FF2B5EF4-FFF2-40B4-BE49-F238E27FC236}">
                <a16:creationId xmlns:a16="http://schemas.microsoft.com/office/drawing/2014/main" id="{8C81C571-9C86-44A9-B2D0-28820856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396" y="4806554"/>
            <a:ext cx="734615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图片 44" descr="小">
            <a:extLst>
              <a:ext uri="{FF2B5EF4-FFF2-40B4-BE49-F238E27FC236}">
                <a16:creationId xmlns:a16="http://schemas.microsoft.com/office/drawing/2014/main" id="{07F84C55-B1AF-49D8-B863-33541D108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660" y="4854124"/>
            <a:ext cx="426244" cy="345281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图片 46" descr="小">
            <a:extLst>
              <a:ext uri="{FF2B5EF4-FFF2-40B4-BE49-F238E27FC236}">
                <a16:creationId xmlns:a16="http://schemas.microsoft.com/office/drawing/2014/main" id="{42347FDD-66E6-4BD3-86AC-72B018CA0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563" y="4779390"/>
            <a:ext cx="733425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Oval 80">
            <a:extLst>
              <a:ext uri="{FF2B5EF4-FFF2-40B4-BE49-F238E27FC236}">
                <a16:creationId xmlns:a16="http://schemas.microsoft.com/office/drawing/2014/main" id="{B5F78153-43BD-4A29-AAD6-AF12A6158F3F}"/>
              </a:ext>
            </a:extLst>
          </p:cNvPr>
          <p:cNvSpPr/>
          <p:nvPr/>
        </p:nvSpPr>
        <p:spPr>
          <a:xfrm>
            <a:off x="7031079" y="1157290"/>
            <a:ext cx="394097" cy="394097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zh-CN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9" name="Oval 97">
            <a:extLst>
              <a:ext uri="{FF2B5EF4-FFF2-40B4-BE49-F238E27FC236}">
                <a16:creationId xmlns:a16="http://schemas.microsoft.com/office/drawing/2014/main" id="{0F1EF6ED-24BB-4A05-8821-3F271B795269}"/>
              </a:ext>
            </a:extLst>
          </p:cNvPr>
          <p:cNvSpPr/>
          <p:nvPr/>
        </p:nvSpPr>
        <p:spPr>
          <a:xfrm>
            <a:off x="7019928" y="2493172"/>
            <a:ext cx="394097" cy="394097"/>
          </a:xfrm>
          <a:prstGeom prst="ellipse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zh-CN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50" name="Oval 80">
            <a:extLst>
              <a:ext uri="{FF2B5EF4-FFF2-40B4-BE49-F238E27FC236}">
                <a16:creationId xmlns:a16="http://schemas.microsoft.com/office/drawing/2014/main" id="{CAB2E1C9-268B-4E02-8145-F88AB7EE499B}"/>
              </a:ext>
            </a:extLst>
          </p:cNvPr>
          <p:cNvSpPr/>
          <p:nvPr/>
        </p:nvSpPr>
        <p:spPr>
          <a:xfrm>
            <a:off x="7019928" y="1735934"/>
            <a:ext cx="394097" cy="394097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zh-CN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51" name="Oval 97">
            <a:extLst>
              <a:ext uri="{FF2B5EF4-FFF2-40B4-BE49-F238E27FC236}">
                <a16:creationId xmlns:a16="http://schemas.microsoft.com/office/drawing/2014/main" id="{D61FAF63-6A8C-4BD6-B6EF-8802627141C9}"/>
              </a:ext>
            </a:extLst>
          </p:cNvPr>
          <p:cNvSpPr/>
          <p:nvPr/>
        </p:nvSpPr>
        <p:spPr>
          <a:xfrm>
            <a:off x="7019928" y="3212309"/>
            <a:ext cx="394097" cy="394097"/>
          </a:xfrm>
          <a:prstGeom prst="ellipse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en-AU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52" name="Oval 97">
            <a:extLst>
              <a:ext uri="{FF2B5EF4-FFF2-40B4-BE49-F238E27FC236}">
                <a16:creationId xmlns:a16="http://schemas.microsoft.com/office/drawing/2014/main" id="{CD02D361-E972-48E1-B409-1704C78E026F}"/>
              </a:ext>
            </a:extLst>
          </p:cNvPr>
          <p:cNvSpPr/>
          <p:nvPr/>
        </p:nvSpPr>
        <p:spPr>
          <a:xfrm>
            <a:off x="7019928" y="3979072"/>
            <a:ext cx="394097" cy="394097"/>
          </a:xfrm>
          <a:prstGeom prst="ellipse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en-AU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53" name="Oval 97">
            <a:extLst>
              <a:ext uri="{FF2B5EF4-FFF2-40B4-BE49-F238E27FC236}">
                <a16:creationId xmlns:a16="http://schemas.microsoft.com/office/drawing/2014/main" id="{71EB5F04-0540-4ACD-83B3-1179ECB95622}"/>
              </a:ext>
            </a:extLst>
          </p:cNvPr>
          <p:cNvSpPr/>
          <p:nvPr/>
        </p:nvSpPr>
        <p:spPr>
          <a:xfrm>
            <a:off x="7019928" y="4870847"/>
            <a:ext cx="394097" cy="394097"/>
          </a:xfrm>
          <a:prstGeom prst="ellipse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en-AU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</a:p>
        </p:txBody>
      </p:sp>
      <p:grpSp>
        <p:nvGrpSpPr>
          <p:cNvPr id="30720" name="组合 4">
            <a:extLst>
              <a:ext uri="{FF2B5EF4-FFF2-40B4-BE49-F238E27FC236}">
                <a16:creationId xmlns:a16="http://schemas.microsoft.com/office/drawing/2014/main" id="{E2288DF9-A3CA-4E79-B58D-DD4A4757E3E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01456" y="5388769"/>
            <a:ext cx="4725590" cy="25004"/>
            <a:chOff x="2435703" y="480263"/>
            <a:chExt cx="4402064" cy="45719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520D43C-D2B1-4823-B1F1-8C5D45C61097}"/>
                </a:ext>
              </a:extLst>
            </p:cNvPr>
            <p:cNvSpPr/>
            <p:nvPr/>
          </p:nvSpPr>
          <p:spPr>
            <a:xfrm>
              <a:off x="2435703" y="480263"/>
              <a:ext cx="1100239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92ABCEE-8198-4A5C-B7B1-84BF192D1087}"/>
                </a:ext>
              </a:extLst>
            </p:cNvPr>
            <p:cNvSpPr/>
            <p:nvPr/>
          </p:nvSpPr>
          <p:spPr>
            <a:xfrm>
              <a:off x="3535942" y="480263"/>
              <a:ext cx="1101348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9FE60DD-A143-4FEB-A79C-0F60F0537E56}"/>
                </a:ext>
              </a:extLst>
            </p:cNvPr>
            <p:cNvSpPr/>
            <p:nvPr/>
          </p:nvSpPr>
          <p:spPr>
            <a:xfrm>
              <a:off x="4637289" y="480263"/>
              <a:ext cx="1100239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7B84048-5B15-4629-906B-140222448F1D}"/>
                </a:ext>
              </a:extLst>
            </p:cNvPr>
            <p:cNvSpPr/>
            <p:nvPr/>
          </p:nvSpPr>
          <p:spPr>
            <a:xfrm>
              <a:off x="5737528" y="480263"/>
              <a:ext cx="1100239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sp>
        <p:nvSpPr>
          <p:cNvPr id="59" name="Oval 80">
            <a:extLst>
              <a:ext uri="{FF2B5EF4-FFF2-40B4-BE49-F238E27FC236}">
                <a16:creationId xmlns:a16="http://schemas.microsoft.com/office/drawing/2014/main" id="{EE395A43-6E46-4A03-9F33-B1A7AAA17A2A}"/>
              </a:ext>
            </a:extLst>
          </p:cNvPr>
          <p:cNvSpPr/>
          <p:nvPr/>
        </p:nvSpPr>
        <p:spPr>
          <a:xfrm>
            <a:off x="1372791" y="1157290"/>
            <a:ext cx="394097" cy="394097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zh-CN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60" name="Oval 80">
            <a:extLst>
              <a:ext uri="{FF2B5EF4-FFF2-40B4-BE49-F238E27FC236}">
                <a16:creationId xmlns:a16="http://schemas.microsoft.com/office/drawing/2014/main" id="{37AE01A1-6F5D-4CF7-9B60-E4709ADCBDB5}"/>
              </a:ext>
            </a:extLst>
          </p:cNvPr>
          <p:cNvSpPr/>
          <p:nvPr/>
        </p:nvSpPr>
        <p:spPr>
          <a:xfrm>
            <a:off x="1372791" y="1735934"/>
            <a:ext cx="394097" cy="394097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en-AU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61" name="Oval 80">
            <a:extLst>
              <a:ext uri="{FF2B5EF4-FFF2-40B4-BE49-F238E27FC236}">
                <a16:creationId xmlns:a16="http://schemas.microsoft.com/office/drawing/2014/main" id="{2F521DC4-EB5D-44F1-A81E-D5EBCF9D19C6}"/>
              </a:ext>
            </a:extLst>
          </p:cNvPr>
          <p:cNvSpPr/>
          <p:nvPr/>
        </p:nvSpPr>
        <p:spPr>
          <a:xfrm>
            <a:off x="1372791" y="2516984"/>
            <a:ext cx="394097" cy="394097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en-AU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62" name="Oval 80">
            <a:extLst>
              <a:ext uri="{FF2B5EF4-FFF2-40B4-BE49-F238E27FC236}">
                <a16:creationId xmlns:a16="http://schemas.microsoft.com/office/drawing/2014/main" id="{14359587-C959-4C72-A053-208644235DD5}"/>
              </a:ext>
            </a:extLst>
          </p:cNvPr>
          <p:cNvSpPr/>
          <p:nvPr/>
        </p:nvSpPr>
        <p:spPr>
          <a:xfrm>
            <a:off x="1372791" y="3231359"/>
            <a:ext cx="394097" cy="394097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en-AU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63" name="Oval 80">
            <a:extLst>
              <a:ext uri="{FF2B5EF4-FFF2-40B4-BE49-F238E27FC236}">
                <a16:creationId xmlns:a16="http://schemas.microsoft.com/office/drawing/2014/main" id="{0867872B-8D7B-49F7-9FB1-545837D9ABBD}"/>
              </a:ext>
            </a:extLst>
          </p:cNvPr>
          <p:cNvSpPr/>
          <p:nvPr/>
        </p:nvSpPr>
        <p:spPr>
          <a:xfrm>
            <a:off x="1372791" y="3979072"/>
            <a:ext cx="394097" cy="394097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en-AU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64" name="Oval 80">
            <a:extLst>
              <a:ext uri="{FF2B5EF4-FFF2-40B4-BE49-F238E27FC236}">
                <a16:creationId xmlns:a16="http://schemas.microsoft.com/office/drawing/2014/main" id="{6905091B-F054-402B-95F4-2A8A40CD782E}"/>
              </a:ext>
            </a:extLst>
          </p:cNvPr>
          <p:cNvSpPr/>
          <p:nvPr/>
        </p:nvSpPr>
        <p:spPr>
          <a:xfrm>
            <a:off x="1372791" y="4919665"/>
            <a:ext cx="394097" cy="394097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en-AU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29717" name="文本框 22">
            <a:extLst>
              <a:ext uri="{FF2B5EF4-FFF2-40B4-BE49-F238E27FC236}">
                <a16:creationId xmlns:a16="http://schemas.microsoft.com/office/drawing/2014/main" id="{FD005531-E760-4704-9FEB-D3CC98A41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206" y="5534872"/>
            <a:ext cx="70925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600" b="1" dirty="0">
                <a:solidFill>
                  <a:srgbClr val="E24C2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f(7)=f(6)+f(5)=13</a:t>
            </a:r>
          </a:p>
          <a:p>
            <a:pPr eaLnBrk="1" hangingPunct="1"/>
            <a:r>
              <a:rPr lang="zh-CN" altLang="en-US" sz="3600" b="1" dirty="0">
                <a:solidFill>
                  <a:srgbClr val="E24C2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一般地，有 </a:t>
            </a:r>
            <a:r>
              <a:rPr lang="en-US" altLang="zh-CN" sz="3600" b="1" dirty="0">
                <a:solidFill>
                  <a:srgbClr val="E24C2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f(n)=f(n-1)+f(n-2)</a:t>
            </a:r>
            <a:endParaRPr lang="en-US" altLang="zh-CN" sz="36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031F8E0-5DE9-4186-ACD1-2708A02A446B}"/>
              </a:ext>
            </a:extLst>
          </p:cNvPr>
          <p:cNvSpPr txBox="1"/>
          <p:nvPr/>
        </p:nvSpPr>
        <p:spPr>
          <a:xfrm>
            <a:off x="7984042" y="822131"/>
            <a:ext cx="793807" cy="4819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dirty="0"/>
              <a:t>f(1)=1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f(2)=1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f(3)=2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f(4)=3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f(5)=5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f(6)=8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f(7)=?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29717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3" name="Group 6">
            <a:extLst>
              <a:ext uri="{FF2B5EF4-FFF2-40B4-BE49-F238E27FC236}">
                <a16:creationId xmlns:a16="http://schemas.microsoft.com/office/drawing/2014/main" id="{AAF232DD-F805-48F8-8EFA-60A4ECE7FE1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0" y="-22225"/>
            <a:ext cx="2154238" cy="2422525"/>
            <a:chOff x="0" y="0"/>
            <a:chExt cx="4570414" cy="5137881"/>
          </a:xfrm>
        </p:grpSpPr>
        <p:sp>
          <p:nvSpPr>
            <p:cNvPr id="20589" name="Freeform 5">
              <a:extLst>
                <a:ext uri="{FF2B5EF4-FFF2-40B4-BE49-F238E27FC236}">
                  <a16:creationId xmlns:a16="http://schemas.microsoft.com/office/drawing/2014/main" id="{D1D17ECB-6D68-43A5-B4A6-F14AB3D90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" name="Freeform 6">
              <a:extLst>
                <a:ext uri="{FF2B5EF4-FFF2-40B4-BE49-F238E27FC236}">
                  <a16:creationId xmlns:a16="http://schemas.microsoft.com/office/drawing/2014/main" id="{D0E3E75C-DBF5-4A10-A6B8-BA5C7AF7B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1" name="Freeform 7">
              <a:extLst>
                <a:ext uri="{FF2B5EF4-FFF2-40B4-BE49-F238E27FC236}">
                  <a16:creationId xmlns:a16="http://schemas.microsoft.com/office/drawing/2014/main" id="{E91EA248-E34C-403D-9F65-714AC006B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" name="Freeform 8">
              <a:extLst>
                <a:ext uri="{FF2B5EF4-FFF2-40B4-BE49-F238E27FC236}">
                  <a16:creationId xmlns:a16="http://schemas.microsoft.com/office/drawing/2014/main" id="{E2F53420-A1D5-42E6-B8AC-39D0E909D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3" name="Freeform 9">
              <a:extLst>
                <a:ext uri="{FF2B5EF4-FFF2-40B4-BE49-F238E27FC236}">
                  <a16:creationId xmlns:a16="http://schemas.microsoft.com/office/drawing/2014/main" id="{13B320BD-FD27-42DA-ACEF-D3F37DD1C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" name="Freeform 10">
              <a:extLst>
                <a:ext uri="{FF2B5EF4-FFF2-40B4-BE49-F238E27FC236}">
                  <a16:creationId xmlns:a16="http://schemas.microsoft.com/office/drawing/2014/main" id="{BE532775-16FC-446E-AE56-94C104638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5" name="Freeform 11">
              <a:extLst>
                <a:ext uri="{FF2B5EF4-FFF2-40B4-BE49-F238E27FC236}">
                  <a16:creationId xmlns:a16="http://schemas.microsoft.com/office/drawing/2014/main" id="{57DD7985-11D1-4318-91EB-3B546B2D7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6" name="Freeform 12">
              <a:extLst>
                <a:ext uri="{FF2B5EF4-FFF2-40B4-BE49-F238E27FC236}">
                  <a16:creationId xmlns:a16="http://schemas.microsoft.com/office/drawing/2014/main" id="{F4D5FC12-A780-44A8-A7D7-FA6E537CF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7" name="Freeform 13">
              <a:extLst>
                <a:ext uri="{FF2B5EF4-FFF2-40B4-BE49-F238E27FC236}">
                  <a16:creationId xmlns:a16="http://schemas.microsoft.com/office/drawing/2014/main" id="{BE1E01A8-C030-455F-8E1A-36B50EFC6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8" name="Freeform 14">
              <a:extLst>
                <a:ext uri="{FF2B5EF4-FFF2-40B4-BE49-F238E27FC236}">
                  <a16:creationId xmlns:a16="http://schemas.microsoft.com/office/drawing/2014/main" id="{3D01AA50-C0BE-450C-8C87-C5F1608D9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9" name="Freeform 15">
              <a:extLst>
                <a:ext uri="{FF2B5EF4-FFF2-40B4-BE49-F238E27FC236}">
                  <a16:creationId xmlns:a16="http://schemas.microsoft.com/office/drawing/2014/main" id="{77073E50-4629-47D6-B904-54CC4C188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0" name="Freeform 16">
              <a:extLst>
                <a:ext uri="{FF2B5EF4-FFF2-40B4-BE49-F238E27FC236}">
                  <a16:creationId xmlns:a16="http://schemas.microsoft.com/office/drawing/2014/main" id="{13A57A3D-7F7F-4727-A9B2-5588B95F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1" name="Freeform 17">
              <a:extLst>
                <a:ext uri="{FF2B5EF4-FFF2-40B4-BE49-F238E27FC236}">
                  <a16:creationId xmlns:a16="http://schemas.microsoft.com/office/drawing/2014/main" id="{09B51BCE-E13E-480B-A87F-03FF0889B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2" name="Freeform 18">
              <a:extLst>
                <a:ext uri="{FF2B5EF4-FFF2-40B4-BE49-F238E27FC236}">
                  <a16:creationId xmlns:a16="http://schemas.microsoft.com/office/drawing/2014/main" id="{237A7048-2BAF-4609-BFCA-4DF5EF1D4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3" name="Freeform 21">
              <a:extLst>
                <a:ext uri="{FF2B5EF4-FFF2-40B4-BE49-F238E27FC236}">
                  <a16:creationId xmlns:a16="http://schemas.microsoft.com/office/drawing/2014/main" id="{52B2389C-1483-4603-B9AE-A5057E7FC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4" name="Freeform 22">
              <a:extLst>
                <a:ext uri="{FF2B5EF4-FFF2-40B4-BE49-F238E27FC236}">
                  <a16:creationId xmlns:a16="http://schemas.microsoft.com/office/drawing/2014/main" id="{645CBF5E-9530-46BA-BCAE-B53228C09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5" name="Freeform 23">
              <a:extLst>
                <a:ext uri="{FF2B5EF4-FFF2-40B4-BE49-F238E27FC236}">
                  <a16:creationId xmlns:a16="http://schemas.microsoft.com/office/drawing/2014/main" id="{93C3C120-EF20-40FC-81DB-04DB694BE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6" name="Freeform 24">
              <a:extLst>
                <a:ext uri="{FF2B5EF4-FFF2-40B4-BE49-F238E27FC236}">
                  <a16:creationId xmlns:a16="http://schemas.microsoft.com/office/drawing/2014/main" id="{6E73C989-7EBB-4FCB-80A2-D8258AB46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7" name="Freeform 25">
              <a:extLst>
                <a:ext uri="{FF2B5EF4-FFF2-40B4-BE49-F238E27FC236}">
                  <a16:creationId xmlns:a16="http://schemas.microsoft.com/office/drawing/2014/main" id="{B1537BFE-C4D3-48B3-801B-414589A7F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8" name="Freeform 26">
              <a:extLst>
                <a:ext uri="{FF2B5EF4-FFF2-40B4-BE49-F238E27FC236}">
                  <a16:creationId xmlns:a16="http://schemas.microsoft.com/office/drawing/2014/main" id="{0D32E492-D2F4-4A0C-85DE-4D4E26D60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9" name="Freeform 27">
              <a:extLst>
                <a:ext uri="{FF2B5EF4-FFF2-40B4-BE49-F238E27FC236}">
                  <a16:creationId xmlns:a16="http://schemas.microsoft.com/office/drawing/2014/main" id="{FEEA6799-4BBC-4365-B3B2-1141D8FC1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0" name="Freeform 28">
              <a:extLst>
                <a:ext uri="{FF2B5EF4-FFF2-40B4-BE49-F238E27FC236}">
                  <a16:creationId xmlns:a16="http://schemas.microsoft.com/office/drawing/2014/main" id="{0C3E3C9C-FEC5-45F0-9372-00907EEC9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1" name="Freeform 29">
              <a:extLst>
                <a:ext uri="{FF2B5EF4-FFF2-40B4-BE49-F238E27FC236}">
                  <a16:creationId xmlns:a16="http://schemas.microsoft.com/office/drawing/2014/main" id="{F7F01C61-39A5-49B3-B3FD-AC5C96F4C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2" name="Freeform 30">
              <a:extLst>
                <a:ext uri="{FF2B5EF4-FFF2-40B4-BE49-F238E27FC236}">
                  <a16:creationId xmlns:a16="http://schemas.microsoft.com/office/drawing/2014/main" id="{F1CBAF67-EE56-49E7-8F2E-5C52BBC1A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3" name="Freeform 31">
              <a:extLst>
                <a:ext uri="{FF2B5EF4-FFF2-40B4-BE49-F238E27FC236}">
                  <a16:creationId xmlns:a16="http://schemas.microsoft.com/office/drawing/2014/main" id="{D0D972F1-233B-4BC2-8012-E1E3FD819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4" name="Freeform 32">
              <a:extLst>
                <a:ext uri="{FF2B5EF4-FFF2-40B4-BE49-F238E27FC236}">
                  <a16:creationId xmlns:a16="http://schemas.microsoft.com/office/drawing/2014/main" id="{40FC534C-0144-4135-97C7-24FE3906C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5" name="Freeform 33">
              <a:extLst>
                <a:ext uri="{FF2B5EF4-FFF2-40B4-BE49-F238E27FC236}">
                  <a16:creationId xmlns:a16="http://schemas.microsoft.com/office/drawing/2014/main" id="{7E39AFAC-8104-46D0-AED9-FEC1B4E75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6" name="Freeform 34">
              <a:extLst>
                <a:ext uri="{FF2B5EF4-FFF2-40B4-BE49-F238E27FC236}">
                  <a16:creationId xmlns:a16="http://schemas.microsoft.com/office/drawing/2014/main" id="{7B40DFCE-365F-4FE0-B271-7B9D7EE6E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7" name="Freeform 35">
              <a:extLst>
                <a:ext uri="{FF2B5EF4-FFF2-40B4-BE49-F238E27FC236}">
                  <a16:creationId xmlns:a16="http://schemas.microsoft.com/office/drawing/2014/main" id="{8A262B24-FB7B-4C06-99A5-3B6E0DACA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8" name="Freeform 36">
              <a:extLst>
                <a:ext uri="{FF2B5EF4-FFF2-40B4-BE49-F238E27FC236}">
                  <a16:creationId xmlns:a16="http://schemas.microsoft.com/office/drawing/2014/main" id="{00E96AE2-06C7-40B6-91D8-743EC4B4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9" name="Freeform 37">
              <a:extLst>
                <a:ext uri="{FF2B5EF4-FFF2-40B4-BE49-F238E27FC236}">
                  <a16:creationId xmlns:a16="http://schemas.microsoft.com/office/drawing/2014/main" id="{A62E0A1A-B4B8-4735-BB0D-F9914FA77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0" name="Freeform 38">
              <a:extLst>
                <a:ext uri="{FF2B5EF4-FFF2-40B4-BE49-F238E27FC236}">
                  <a16:creationId xmlns:a16="http://schemas.microsoft.com/office/drawing/2014/main" id="{F9E4DCAE-C6F6-4F11-97F4-7ED251929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1" name="Freeform 39">
              <a:extLst>
                <a:ext uri="{FF2B5EF4-FFF2-40B4-BE49-F238E27FC236}">
                  <a16:creationId xmlns:a16="http://schemas.microsoft.com/office/drawing/2014/main" id="{D61AFF14-BB5A-441B-9145-8CEF548DE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2" name="Freeform 40">
              <a:extLst>
                <a:ext uri="{FF2B5EF4-FFF2-40B4-BE49-F238E27FC236}">
                  <a16:creationId xmlns:a16="http://schemas.microsoft.com/office/drawing/2014/main" id="{18F4B904-AFD7-4197-8F0E-B9CD05E7F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3" name="Freeform 43">
              <a:extLst>
                <a:ext uri="{FF2B5EF4-FFF2-40B4-BE49-F238E27FC236}">
                  <a16:creationId xmlns:a16="http://schemas.microsoft.com/office/drawing/2014/main" id="{5C482738-00B6-40BE-8221-D76789052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4" name="Freeform 44">
              <a:extLst>
                <a:ext uri="{FF2B5EF4-FFF2-40B4-BE49-F238E27FC236}">
                  <a16:creationId xmlns:a16="http://schemas.microsoft.com/office/drawing/2014/main" id="{6350AE98-3E1D-4481-BFBE-BB8202D4E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5" name="Freeform 45">
              <a:extLst>
                <a:ext uri="{FF2B5EF4-FFF2-40B4-BE49-F238E27FC236}">
                  <a16:creationId xmlns:a16="http://schemas.microsoft.com/office/drawing/2014/main" id="{D62C49DA-F29B-40BD-AAFF-93DCB4B42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6" name="Freeform 46">
              <a:extLst>
                <a:ext uri="{FF2B5EF4-FFF2-40B4-BE49-F238E27FC236}">
                  <a16:creationId xmlns:a16="http://schemas.microsoft.com/office/drawing/2014/main" id="{CDEBFAB5-480E-447C-83F9-4BB961179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7" name="Freeform 47">
              <a:extLst>
                <a:ext uri="{FF2B5EF4-FFF2-40B4-BE49-F238E27FC236}">
                  <a16:creationId xmlns:a16="http://schemas.microsoft.com/office/drawing/2014/main" id="{AA95BEE3-6605-4534-AE4B-93A667168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8" name="Freeform 48">
              <a:extLst>
                <a:ext uri="{FF2B5EF4-FFF2-40B4-BE49-F238E27FC236}">
                  <a16:creationId xmlns:a16="http://schemas.microsoft.com/office/drawing/2014/main" id="{B00FBEEE-C65E-46D9-9D82-CF7E77036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9" name="Freeform 71">
              <a:extLst>
                <a:ext uri="{FF2B5EF4-FFF2-40B4-BE49-F238E27FC236}">
                  <a16:creationId xmlns:a16="http://schemas.microsoft.com/office/drawing/2014/main" id="{67EFA8BB-9579-48ED-979C-781CE38D4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0" name="Freeform 72">
              <a:extLst>
                <a:ext uri="{FF2B5EF4-FFF2-40B4-BE49-F238E27FC236}">
                  <a16:creationId xmlns:a16="http://schemas.microsoft.com/office/drawing/2014/main" id="{9649C995-5EA9-4EED-A566-3939DC79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1" name="Oval 95">
              <a:extLst>
                <a:ext uri="{FF2B5EF4-FFF2-40B4-BE49-F238E27FC236}">
                  <a16:creationId xmlns:a16="http://schemas.microsoft.com/office/drawing/2014/main" id="{EE70DE24-8F07-41E1-BA96-80D96E9D4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2" name="Oval 96">
              <a:extLst>
                <a:ext uri="{FF2B5EF4-FFF2-40B4-BE49-F238E27FC236}">
                  <a16:creationId xmlns:a16="http://schemas.microsoft.com/office/drawing/2014/main" id="{592BDC9A-56D3-4417-927B-5EBA2EADE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3" name="Oval 97">
              <a:extLst>
                <a:ext uri="{FF2B5EF4-FFF2-40B4-BE49-F238E27FC236}">
                  <a16:creationId xmlns:a16="http://schemas.microsoft.com/office/drawing/2014/main" id="{89BDF600-AC2E-4EAE-BE95-128569D99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4" name="Oval 98">
              <a:extLst>
                <a:ext uri="{FF2B5EF4-FFF2-40B4-BE49-F238E27FC236}">
                  <a16:creationId xmlns:a16="http://schemas.microsoft.com/office/drawing/2014/main" id="{6498C8FB-2949-4A0D-AE8B-113512C29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5" name="Oval 99">
              <a:extLst>
                <a:ext uri="{FF2B5EF4-FFF2-40B4-BE49-F238E27FC236}">
                  <a16:creationId xmlns:a16="http://schemas.microsoft.com/office/drawing/2014/main" id="{0F7D1157-6A1B-4342-82A1-21896F57B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6" name="Oval 100">
              <a:extLst>
                <a:ext uri="{FF2B5EF4-FFF2-40B4-BE49-F238E27FC236}">
                  <a16:creationId xmlns:a16="http://schemas.microsoft.com/office/drawing/2014/main" id="{4F894FF1-C9AB-4903-8626-DCD8F8C8E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7" name="Oval 101">
              <a:extLst>
                <a:ext uri="{FF2B5EF4-FFF2-40B4-BE49-F238E27FC236}">
                  <a16:creationId xmlns:a16="http://schemas.microsoft.com/office/drawing/2014/main" id="{864094F6-4B22-499C-AFE9-958311A8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8" name="Oval 102">
              <a:extLst>
                <a:ext uri="{FF2B5EF4-FFF2-40B4-BE49-F238E27FC236}">
                  <a16:creationId xmlns:a16="http://schemas.microsoft.com/office/drawing/2014/main" id="{BFC9C663-05BE-4A2D-87C9-5D8F34A6B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9" name="Oval 103">
              <a:extLst>
                <a:ext uri="{FF2B5EF4-FFF2-40B4-BE49-F238E27FC236}">
                  <a16:creationId xmlns:a16="http://schemas.microsoft.com/office/drawing/2014/main" id="{FC1406D7-E790-446F-BC10-B88439A68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79E7744F-EDC6-4996-81DE-6B8893B0C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6451600"/>
            <a:ext cx="339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5358359254990966640871840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1177344-44C4-485E-9140-8E7EF2E3F83A}"/>
              </a:ext>
            </a:extLst>
          </p:cNvPr>
          <p:cNvGrpSpPr/>
          <p:nvPr/>
        </p:nvGrpSpPr>
        <p:grpSpPr>
          <a:xfrm>
            <a:off x="1049808" y="1255482"/>
            <a:ext cx="9453569" cy="1960562"/>
            <a:chOff x="1358900" y="1915184"/>
            <a:chExt cx="9453569" cy="1960562"/>
          </a:xfrm>
        </p:grpSpPr>
        <p:sp>
          <p:nvSpPr>
            <p:cNvPr id="59" name="文本框 20">
              <a:extLst>
                <a:ext uri="{FF2B5EF4-FFF2-40B4-BE49-F238E27FC236}">
                  <a16:creationId xmlns:a16="http://schemas.microsoft.com/office/drawing/2014/main" id="{0B249DF7-1964-4C56-BE34-2B3137A48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8900" y="2559712"/>
              <a:ext cx="2611438" cy="64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f(n) = </a:t>
              </a:r>
              <a:endParaRPr lang="zh-CN" altLang="en-US" sz="36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60" name="文本框 20">
              <a:extLst>
                <a:ext uri="{FF2B5EF4-FFF2-40B4-BE49-F238E27FC236}">
                  <a16:creationId xmlns:a16="http://schemas.microsoft.com/office/drawing/2014/main" id="{CB4142A3-DACB-460F-A2E9-C5E6F0BE5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594" y="2126605"/>
              <a:ext cx="4362450" cy="64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1</a:t>
              </a:r>
              <a:r>
                <a:rPr lang="en-US" altLang="zh-CN" sz="3600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(n=1</a:t>
              </a:r>
              <a:r>
                <a:rPr lang="zh-CN" altLang="en-US" sz="3600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或</a:t>
              </a:r>
              <a:r>
                <a:rPr lang="en-US" altLang="zh-CN" sz="3600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n=2)</a:t>
              </a:r>
              <a:endParaRPr lang="zh-CN" altLang="en-US" sz="36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61" name="文本框 20">
              <a:extLst>
                <a:ext uri="{FF2B5EF4-FFF2-40B4-BE49-F238E27FC236}">
                  <a16:creationId xmlns:a16="http://schemas.microsoft.com/office/drawing/2014/main" id="{E59B9B8A-5477-4413-9964-5F2554E96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594" y="3231221"/>
              <a:ext cx="6619875" cy="64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f(n-1)+f(n-2)</a:t>
              </a:r>
              <a:r>
                <a:rPr lang="en-US" altLang="zh-CN" sz="3600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(n&gt;2) </a:t>
              </a:r>
              <a:endParaRPr lang="zh-CN" altLang="en-US" sz="36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62" name="左大括号 61">
              <a:extLst>
                <a:ext uri="{FF2B5EF4-FFF2-40B4-BE49-F238E27FC236}">
                  <a16:creationId xmlns:a16="http://schemas.microsoft.com/office/drawing/2014/main" id="{D1817847-F3F2-4EDF-9652-47739E364840}"/>
                </a:ext>
              </a:extLst>
            </p:cNvPr>
            <p:cNvSpPr/>
            <p:nvPr/>
          </p:nvSpPr>
          <p:spPr>
            <a:xfrm>
              <a:off x="3725866" y="1915184"/>
              <a:ext cx="280987" cy="196056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</p:grpSp>
      <p:sp>
        <p:nvSpPr>
          <p:cNvPr id="64" name="文本框 15">
            <a:extLst>
              <a:ext uri="{FF2B5EF4-FFF2-40B4-BE49-F238E27FC236}">
                <a16:creationId xmlns:a16="http://schemas.microsoft.com/office/drawing/2014/main" id="{E253C9AF-5690-4FA1-9AC3-B3E691F2AB8C}"/>
              </a:ext>
            </a:extLst>
          </p:cNvPr>
          <p:cNvSpPr txBox="1"/>
          <p:nvPr/>
        </p:nvSpPr>
        <p:spPr>
          <a:xfrm>
            <a:off x="1584409" y="3880733"/>
            <a:ext cx="7680325" cy="1938338"/>
          </a:xfrm>
          <a:prstGeom prst="rect">
            <a:avLst/>
          </a:prstGeom>
          <a:noFill/>
          <a:ln w="25400">
            <a:solidFill>
              <a:srgbClr val="FFFF00"/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def f(n):</a:t>
            </a:r>
          </a:p>
          <a:p>
            <a:pPr>
              <a:defRPr/>
            </a:pP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 n ==1 or n == 2:</a:t>
            </a:r>
          </a:p>
          <a:p>
            <a:pPr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return 1</a:t>
            </a:r>
          </a:p>
          <a:p>
            <a:pPr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else:</a:t>
            </a:r>
          </a:p>
          <a:p>
            <a:pPr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return f(n-1)+f(n-2)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D1AF2CB9-4129-4CBE-8F76-7C3690A5E56C}"/>
              </a:ext>
            </a:extLst>
          </p:cNvPr>
          <p:cNvSpPr/>
          <p:nvPr/>
        </p:nvSpPr>
        <p:spPr bwMode="auto">
          <a:xfrm>
            <a:off x="989198" y="3592556"/>
            <a:ext cx="211757" cy="159304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7" name="文本框 2">
            <a:extLst>
              <a:ext uri="{FF2B5EF4-FFF2-40B4-BE49-F238E27FC236}">
                <a16:creationId xmlns:a16="http://schemas.microsoft.com/office/drawing/2014/main" id="{98032651-FE9A-4136-B032-69B1C2E8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738" y="2830513"/>
            <a:ext cx="36639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srgbClr val="000000"/>
                </a:solidFill>
              </a:rPr>
              <a:t>PART 1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函数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7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2">
            <a:extLst>
              <a:ext uri="{FF2B5EF4-FFF2-40B4-BE49-F238E27FC236}">
                <a16:creationId xmlns:a16="http://schemas.microsoft.com/office/drawing/2014/main" id="{71145B93-BE35-4A7C-BA43-22FA82CD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36639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函数类型</a:t>
            </a:r>
          </a:p>
        </p:txBody>
      </p:sp>
      <p:sp>
        <p:nvSpPr>
          <p:cNvPr id="6191" name="矩形 56">
            <a:extLst>
              <a:ext uri="{FF2B5EF4-FFF2-40B4-BE49-F238E27FC236}">
                <a16:creationId xmlns:a16="http://schemas.microsoft.com/office/drawing/2014/main" id="{CD797C69-1BC4-4E98-84C8-FD201F568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2185988"/>
            <a:ext cx="2162175" cy="442912"/>
          </a:xfrm>
          <a:prstGeom prst="rect">
            <a:avLst/>
          </a:prstGeom>
          <a:solidFill>
            <a:srgbClr val="27AB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1. </a:t>
            </a:r>
            <a:r>
              <a:rPr lang="zh-CN" altLang="en-US" sz="26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系统函数</a:t>
            </a:r>
          </a:p>
        </p:txBody>
      </p:sp>
      <p:sp>
        <p:nvSpPr>
          <p:cNvPr id="2" name="矩形 56">
            <a:extLst>
              <a:ext uri="{FF2B5EF4-FFF2-40B4-BE49-F238E27FC236}">
                <a16:creationId xmlns:a16="http://schemas.microsoft.com/office/drawing/2014/main" id="{F8776227-A0E3-4751-BA90-C03F520D7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4568825"/>
            <a:ext cx="3248025" cy="441325"/>
          </a:xfrm>
          <a:prstGeom prst="rect">
            <a:avLst/>
          </a:prstGeom>
          <a:solidFill>
            <a:srgbClr val="27AB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2. </a:t>
            </a:r>
            <a:r>
              <a:rPr lang="zh-CN" altLang="en-US" sz="26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用户自定义函数</a:t>
            </a:r>
          </a:p>
        </p:txBody>
      </p:sp>
      <p:sp>
        <p:nvSpPr>
          <p:cNvPr id="19460" name="文本框 2">
            <a:extLst>
              <a:ext uri="{FF2B5EF4-FFF2-40B4-BE49-F238E27FC236}">
                <a16:creationId xmlns:a16="http://schemas.microsoft.com/office/drawing/2014/main" id="{FF49171D-0AC4-40F2-AEFB-9B8D8788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63" y="2155825"/>
            <a:ext cx="3814762" cy="492125"/>
          </a:xfrm>
          <a:prstGeom prst="rect">
            <a:avLst/>
          </a:prstGeom>
          <a:noFill/>
          <a:ln w="28575">
            <a:solidFill>
              <a:srgbClr val="E7AC28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函数库中的标准函数</a:t>
            </a:r>
          </a:p>
        </p:txBody>
      </p:sp>
      <p:sp>
        <p:nvSpPr>
          <p:cNvPr id="19461" name="文本框 3">
            <a:extLst>
              <a:ext uri="{FF2B5EF4-FFF2-40B4-BE49-F238E27FC236}">
                <a16:creationId xmlns:a16="http://schemas.microsoft.com/office/drawing/2014/main" id="{CE656C7E-9DC7-4C4A-8209-5372BCD46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63" y="4538663"/>
            <a:ext cx="3814762" cy="492125"/>
          </a:xfrm>
          <a:prstGeom prst="rect">
            <a:avLst/>
          </a:prstGeom>
          <a:noFill/>
          <a:ln w="28575">
            <a:solidFill>
              <a:srgbClr val="E9DB2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用户自己编写的一段程序</a:t>
            </a:r>
          </a:p>
        </p:txBody>
      </p:sp>
      <p:sp>
        <p:nvSpPr>
          <p:cNvPr id="19462" name="文本框 4">
            <a:extLst>
              <a:ext uri="{FF2B5EF4-FFF2-40B4-BE49-F238E27FC236}">
                <a16:creationId xmlns:a16="http://schemas.microsoft.com/office/drawing/2014/main" id="{31E964A4-4FDD-4404-B68C-106BC8408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3148013"/>
            <a:ext cx="7423150" cy="460375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如：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print()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input()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都是系统函数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5E5B4BAE-D809-4A68-A4E0-0ED02C336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5522913"/>
            <a:ext cx="7423150" cy="460375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注意：函数名不能使用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关键字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1" grpId="0" bldLvl="0" animBg="1"/>
      <p:bldP spid="2" grpId="0" bldLvl="0" animBg="1"/>
      <p:bldP spid="19460" grpId="0" animBg="1"/>
      <p:bldP spid="19461" grpId="0" bldLvl="0" animBg="1"/>
      <p:bldP spid="19462" grpId="0" animBg="1"/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3">
            <a:extLst>
              <a:ext uri="{FF2B5EF4-FFF2-40B4-BE49-F238E27FC236}">
                <a16:creationId xmlns:a16="http://schemas.microsoft.com/office/drawing/2014/main" id="{E0BA5962-CB2D-4BF2-9BDD-CA4C0D6668D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036888" y="2322513"/>
            <a:ext cx="2921000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39" name="Group 47">
            <a:extLst>
              <a:ext uri="{FF2B5EF4-FFF2-40B4-BE49-F238E27FC236}">
                <a16:creationId xmlns:a16="http://schemas.microsoft.com/office/drawing/2014/main" id="{49BB759F-5256-4425-AF17-760D53391CF9}"/>
              </a:ext>
            </a:extLst>
          </p:cNvPr>
          <p:cNvGrpSpPr>
            <a:grpSpLocks/>
          </p:cNvGrpSpPr>
          <p:nvPr/>
        </p:nvGrpSpPr>
        <p:grpSpPr bwMode="auto">
          <a:xfrm>
            <a:off x="3028950" y="2322513"/>
            <a:ext cx="1466850" cy="1419225"/>
            <a:chOff x="-12696" y="0"/>
            <a:chExt cx="1954237" cy="1892598"/>
          </a:xfrm>
        </p:grpSpPr>
        <p:sp>
          <p:nvSpPr>
            <p:cNvPr id="23570" name="Freeform 6">
              <a:extLst>
                <a:ext uri="{FF2B5EF4-FFF2-40B4-BE49-F238E27FC236}">
                  <a16:creationId xmlns:a16="http://schemas.microsoft.com/office/drawing/2014/main" id="{AC2370CC-D625-4E52-8ED3-19D051ADA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86846" cy="1892598"/>
            </a:xfrm>
            <a:custGeom>
              <a:avLst/>
              <a:gdLst>
                <a:gd name="T0" fmla="*/ 2147483646 w 2572"/>
                <a:gd name="T1" fmla="*/ 2147483646 h 2580"/>
                <a:gd name="T2" fmla="*/ 2147483646 w 2572"/>
                <a:gd name="T3" fmla="*/ 2147483646 h 2580"/>
                <a:gd name="T4" fmla="*/ 0 w 2572"/>
                <a:gd name="T5" fmla="*/ 2147483646 h 2580"/>
                <a:gd name="T6" fmla="*/ 2147483646 w 2572"/>
                <a:gd name="T7" fmla="*/ 0 h 2580"/>
                <a:gd name="T8" fmla="*/ 2147483646 w 2572"/>
                <a:gd name="T9" fmla="*/ 2147483646 h 2580"/>
                <a:gd name="T10" fmla="*/ 2147483646 w 2572"/>
                <a:gd name="T11" fmla="*/ 2147483646 h 25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72" h="2580">
                  <a:moveTo>
                    <a:pt x="2527" y="2527"/>
                  </a:moveTo>
                  <a:cubicBezTo>
                    <a:pt x="2527" y="2527"/>
                    <a:pt x="1645" y="2580"/>
                    <a:pt x="1263" y="2527"/>
                  </a:cubicBezTo>
                  <a:cubicBezTo>
                    <a:pt x="446" y="2412"/>
                    <a:pt x="0" y="1961"/>
                    <a:pt x="0" y="1263"/>
                  </a:cubicBezTo>
                  <a:cubicBezTo>
                    <a:pt x="0" y="565"/>
                    <a:pt x="565" y="0"/>
                    <a:pt x="1263" y="0"/>
                  </a:cubicBezTo>
                  <a:cubicBezTo>
                    <a:pt x="1961" y="0"/>
                    <a:pt x="2435" y="528"/>
                    <a:pt x="2527" y="1263"/>
                  </a:cubicBezTo>
                  <a:cubicBezTo>
                    <a:pt x="2572" y="1624"/>
                    <a:pt x="2527" y="2527"/>
                    <a:pt x="2527" y="2527"/>
                  </a:cubicBez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文本框 140">
              <a:extLst>
                <a:ext uri="{FF2B5EF4-FFF2-40B4-BE49-F238E27FC236}">
                  <a16:creationId xmlns:a16="http://schemas.microsoft.com/office/drawing/2014/main" id="{B69CE8DB-654B-4C26-AD49-1216198C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696" y="598693"/>
              <a:ext cx="1954237" cy="69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函数名</a:t>
              </a:r>
            </a:p>
          </p:txBody>
        </p:sp>
      </p:grpSp>
      <p:grpSp>
        <p:nvGrpSpPr>
          <p:cNvPr id="8243" name="Group 51">
            <a:extLst>
              <a:ext uri="{FF2B5EF4-FFF2-40B4-BE49-F238E27FC236}">
                <a16:creationId xmlns:a16="http://schemas.microsoft.com/office/drawing/2014/main" id="{4E4F7AF7-9A39-4646-BC34-720C3CB770DD}"/>
              </a:ext>
            </a:extLst>
          </p:cNvPr>
          <p:cNvGrpSpPr>
            <a:grpSpLocks/>
          </p:cNvGrpSpPr>
          <p:nvPr/>
        </p:nvGrpSpPr>
        <p:grpSpPr bwMode="auto">
          <a:xfrm>
            <a:off x="3036888" y="3824288"/>
            <a:ext cx="1419225" cy="1416050"/>
            <a:chOff x="0" y="0"/>
            <a:chExt cx="1892598" cy="1888285"/>
          </a:xfrm>
        </p:grpSpPr>
        <p:sp>
          <p:nvSpPr>
            <p:cNvPr id="23568" name="Freeform 5">
              <a:extLst>
                <a:ext uri="{FF2B5EF4-FFF2-40B4-BE49-F238E27FC236}">
                  <a16:creationId xmlns:a16="http://schemas.microsoft.com/office/drawing/2014/main" id="{D87AC7A5-1AD0-4CE2-9122-F5A5049B5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92598" cy="1888285"/>
            </a:xfrm>
            <a:custGeom>
              <a:avLst/>
              <a:gdLst>
                <a:gd name="T0" fmla="*/ 2147483646 w 2580"/>
                <a:gd name="T1" fmla="*/ 2147483646 h 2572"/>
                <a:gd name="T2" fmla="*/ 2147483646 w 2580"/>
                <a:gd name="T3" fmla="*/ 2147483646 h 2572"/>
                <a:gd name="T4" fmla="*/ 2147483646 w 2580"/>
                <a:gd name="T5" fmla="*/ 2147483646 h 2572"/>
                <a:gd name="T6" fmla="*/ 0 w 2580"/>
                <a:gd name="T7" fmla="*/ 2147483646 h 2572"/>
                <a:gd name="T8" fmla="*/ 2147483646 w 2580"/>
                <a:gd name="T9" fmla="*/ 2147483646 h 2572"/>
                <a:gd name="T10" fmla="*/ 2147483646 w 2580"/>
                <a:gd name="T11" fmla="*/ 2147483646 h 25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80" h="2572">
                  <a:moveTo>
                    <a:pt x="2527" y="45"/>
                  </a:moveTo>
                  <a:cubicBezTo>
                    <a:pt x="2527" y="45"/>
                    <a:pt x="2580" y="926"/>
                    <a:pt x="2527" y="1308"/>
                  </a:cubicBezTo>
                  <a:cubicBezTo>
                    <a:pt x="2412" y="2125"/>
                    <a:pt x="1961" y="2572"/>
                    <a:pt x="1263" y="2572"/>
                  </a:cubicBezTo>
                  <a:cubicBezTo>
                    <a:pt x="565" y="2572"/>
                    <a:pt x="0" y="2006"/>
                    <a:pt x="0" y="1308"/>
                  </a:cubicBezTo>
                  <a:cubicBezTo>
                    <a:pt x="0" y="611"/>
                    <a:pt x="527" y="137"/>
                    <a:pt x="1263" y="45"/>
                  </a:cubicBezTo>
                  <a:cubicBezTo>
                    <a:pt x="1624" y="0"/>
                    <a:pt x="2527" y="45"/>
                    <a:pt x="2527" y="45"/>
                  </a:cubicBezTo>
                  <a:close/>
                </a:path>
              </a:pathLst>
            </a:custGeom>
            <a:solidFill>
              <a:srgbClr val="7C7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文本框 142">
              <a:extLst>
                <a:ext uri="{FF2B5EF4-FFF2-40B4-BE49-F238E27FC236}">
                  <a16:creationId xmlns:a16="http://schemas.microsoft.com/office/drawing/2014/main" id="{8C5E33EC-0326-4756-BB00-4C04E41C8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63" y="547234"/>
              <a:ext cx="1334598" cy="778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参数</a:t>
              </a:r>
            </a:p>
          </p:txBody>
        </p:sp>
      </p:grpSp>
      <p:grpSp>
        <p:nvGrpSpPr>
          <p:cNvPr id="8247" name="Group 55">
            <a:extLst>
              <a:ext uri="{FF2B5EF4-FFF2-40B4-BE49-F238E27FC236}">
                <a16:creationId xmlns:a16="http://schemas.microsoft.com/office/drawing/2014/main" id="{079B7BAE-49C1-4D99-A82B-EC689FD1B8CF}"/>
              </a:ext>
            </a:extLst>
          </p:cNvPr>
          <p:cNvGrpSpPr>
            <a:grpSpLocks/>
          </p:cNvGrpSpPr>
          <p:nvPr/>
        </p:nvGrpSpPr>
        <p:grpSpPr bwMode="auto">
          <a:xfrm>
            <a:off x="4541838" y="2322513"/>
            <a:ext cx="1414462" cy="1419225"/>
            <a:chOff x="0" y="0"/>
            <a:chExt cx="1886846" cy="1892598"/>
          </a:xfrm>
        </p:grpSpPr>
        <p:sp>
          <p:nvSpPr>
            <p:cNvPr id="23566" name="Freeform 8">
              <a:extLst>
                <a:ext uri="{FF2B5EF4-FFF2-40B4-BE49-F238E27FC236}">
                  <a16:creationId xmlns:a16="http://schemas.microsoft.com/office/drawing/2014/main" id="{3A1FA302-A0C6-4337-BF2F-724EFCDAA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86846" cy="1892598"/>
            </a:xfrm>
            <a:custGeom>
              <a:avLst/>
              <a:gdLst>
                <a:gd name="T0" fmla="*/ 2147483646 w 2572"/>
                <a:gd name="T1" fmla="*/ 2147483646 h 2580"/>
                <a:gd name="T2" fmla="*/ 2147483646 w 2572"/>
                <a:gd name="T3" fmla="*/ 2147483646 h 2580"/>
                <a:gd name="T4" fmla="*/ 2147483646 w 2572"/>
                <a:gd name="T5" fmla="*/ 2147483646 h 2580"/>
                <a:gd name="T6" fmla="*/ 2147483646 w 2572"/>
                <a:gd name="T7" fmla="*/ 0 h 2580"/>
                <a:gd name="T8" fmla="*/ 2147483646 w 2572"/>
                <a:gd name="T9" fmla="*/ 2147483646 h 2580"/>
                <a:gd name="T10" fmla="*/ 2147483646 w 2572"/>
                <a:gd name="T11" fmla="*/ 2147483646 h 25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72" h="2580">
                  <a:moveTo>
                    <a:pt x="45" y="2527"/>
                  </a:moveTo>
                  <a:cubicBezTo>
                    <a:pt x="45" y="2527"/>
                    <a:pt x="926" y="2580"/>
                    <a:pt x="1309" y="2527"/>
                  </a:cubicBezTo>
                  <a:cubicBezTo>
                    <a:pt x="2126" y="2412"/>
                    <a:pt x="2572" y="1961"/>
                    <a:pt x="2572" y="1263"/>
                  </a:cubicBezTo>
                  <a:cubicBezTo>
                    <a:pt x="2572" y="565"/>
                    <a:pt x="2006" y="0"/>
                    <a:pt x="1309" y="0"/>
                  </a:cubicBezTo>
                  <a:cubicBezTo>
                    <a:pt x="611" y="0"/>
                    <a:pt x="137" y="528"/>
                    <a:pt x="45" y="1263"/>
                  </a:cubicBezTo>
                  <a:cubicBezTo>
                    <a:pt x="0" y="1624"/>
                    <a:pt x="45" y="2527"/>
                    <a:pt x="45" y="2527"/>
                  </a:cubicBezTo>
                  <a:close/>
                </a:path>
              </a:pathLst>
            </a:custGeom>
            <a:solidFill>
              <a:srgbClr val="5BB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文本框 144">
              <a:extLst>
                <a:ext uri="{FF2B5EF4-FFF2-40B4-BE49-F238E27FC236}">
                  <a16:creationId xmlns:a16="http://schemas.microsoft.com/office/drawing/2014/main" id="{6748DA0A-FA69-4892-AF33-B9B9031FA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99" y="599540"/>
              <a:ext cx="1717009" cy="69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函数体</a:t>
              </a:r>
            </a:p>
          </p:txBody>
        </p:sp>
      </p:grpSp>
      <p:grpSp>
        <p:nvGrpSpPr>
          <p:cNvPr id="8251" name="Group 59">
            <a:extLst>
              <a:ext uri="{FF2B5EF4-FFF2-40B4-BE49-F238E27FC236}">
                <a16:creationId xmlns:a16="http://schemas.microsoft.com/office/drawing/2014/main" id="{60D0E88D-B75C-47F6-90BE-EACB0371B35D}"/>
              </a:ext>
            </a:extLst>
          </p:cNvPr>
          <p:cNvGrpSpPr>
            <a:grpSpLocks/>
          </p:cNvGrpSpPr>
          <p:nvPr/>
        </p:nvGrpSpPr>
        <p:grpSpPr bwMode="auto">
          <a:xfrm>
            <a:off x="4535488" y="3824288"/>
            <a:ext cx="1500187" cy="1416050"/>
            <a:chOff x="0" y="0"/>
            <a:chExt cx="1998310" cy="1888285"/>
          </a:xfrm>
        </p:grpSpPr>
        <p:sp>
          <p:nvSpPr>
            <p:cNvPr id="23564" name="Freeform 7">
              <a:extLst>
                <a:ext uri="{FF2B5EF4-FFF2-40B4-BE49-F238E27FC236}">
                  <a16:creationId xmlns:a16="http://schemas.microsoft.com/office/drawing/2014/main" id="{8421EF74-E76C-4353-AC11-037071AD0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94037" cy="1888285"/>
            </a:xfrm>
            <a:custGeom>
              <a:avLst/>
              <a:gdLst>
                <a:gd name="T0" fmla="*/ 2147483646 w 2581"/>
                <a:gd name="T1" fmla="*/ 2147483646 h 2572"/>
                <a:gd name="T2" fmla="*/ 2147483646 w 2581"/>
                <a:gd name="T3" fmla="*/ 2147483646 h 2572"/>
                <a:gd name="T4" fmla="*/ 2147483646 w 2581"/>
                <a:gd name="T5" fmla="*/ 2147483646 h 2572"/>
                <a:gd name="T6" fmla="*/ 2147483646 w 2581"/>
                <a:gd name="T7" fmla="*/ 2147483646 h 2572"/>
                <a:gd name="T8" fmla="*/ 2147483646 w 2581"/>
                <a:gd name="T9" fmla="*/ 2147483646 h 2572"/>
                <a:gd name="T10" fmla="*/ 2147483646 w 2581"/>
                <a:gd name="T11" fmla="*/ 2147483646 h 25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81" h="2572">
                  <a:moveTo>
                    <a:pt x="54" y="45"/>
                  </a:moveTo>
                  <a:cubicBezTo>
                    <a:pt x="54" y="45"/>
                    <a:pt x="0" y="926"/>
                    <a:pt x="54" y="1308"/>
                  </a:cubicBezTo>
                  <a:cubicBezTo>
                    <a:pt x="169" y="2125"/>
                    <a:pt x="620" y="2572"/>
                    <a:pt x="1317" y="2572"/>
                  </a:cubicBezTo>
                  <a:cubicBezTo>
                    <a:pt x="2015" y="2572"/>
                    <a:pt x="2581" y="2006"/>
                    <a:pt x="2581" y="1308"/>
                  </a:cubicBezTo>
                  <a:cubicBezTo>
                    <a:pt x="2581" y="611"/>
                    <a:pt x="2053" y="137"/>
                    <a:pt x="1317" y="45"/>
                  </a:cubicBezTo>
                  <a:cubicBezTo>
                    <a:pt x="957" y="0"/>
                    <a:pt x="54" y="45"/>
                    <a:pt x="54" y="45"/>
                  </a:cubicBez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文本框 146">
              <a:extLst>
                <a:ext uri="{FF2B5EF4-FFF2-40B4-BE49-F238E27FC236}">
                  <a16:creationId xmlns:a16="http://schemas.microsoft.com/office/drawing/2014/main" id="{120BAA6E-80C9-4494-A507-611AADECA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84" y="603912"/>
              <a:ext cx="1941626" cy="69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返回值</a:t>
              </a:r>
            </a:p>
          </p:txBody>
        </p:sp>
      </p:grpSp>
      <p:sp>
        <p:nvSpPr>
          <p:cNvPr id="8256" name="矩形 149">
            <a:extLst>
              <a:ext uri="{FF2B5EF4-FFF2-40B4-BE49-F238E27FC236}">
                <a16:creationId xmlns:a16="http://schemas.microsoft.com/office/drawing/2014/main" id="{C0DE9547-DA1B-4F58-81C6-8565EBB75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2935288"/>
            <a:ext cx="22193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必不可少</a:t>
            </a:r>
          </a:p>
        </p:txBody>
      </p:sp>
      <p:sp>
        <p:nvSpPr>
          <p:cNvPr id="8258" name="矩形 151">
            <a:extLst>
              <a:ext uri="{FF2B5EF4-FFF2-40B4-BE49-F238E27FC236}">
                <a16:creationId xmlns:a16="http://schemas.microsoft.com/office/drawing/2014/main" id="{7BFB4A52-BA30-4665-9682-1CED5ACA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64050"/>
            <a:ext cx="2997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6262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根据需要进行定义</a:t>
            </a:r>
          </a:p>
        </p:txBody>
      </p:sp>
      <p:sp>
        <p:nvSpPr>
          <p:cNvPr id="8260" name="矩形 153">
            <a:extLst>
              <a:ext uri="{FF2B5EF4-FFF2-40B4-BE49-F238E27FC236}">
                <a16:creationId xmlns:a16="http://schemas.microsoft.com/office/drawing/2014/main" id="{C0A72921-4A55-4E28-8DB7-784CB66E3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225" y="4432300"/>
            <a:ext cx="2717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6262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根据需要进行定义</a:t>
            </a:r>
          </a:p>
        </p:txBody>
      </p:sp>
      <p:sp>
        <p:nvSpPr>
          <p:cNvPr id="8262" name="矩形 155">
            <a:extLst>
              <a:ext uri="{FF2B5EF4-FFF2-40B4-BE49-F238E27FC236}">
                <a16:creationId xmlns:a16="http://schemas.microsoft.com/office/drawing/2014/main" id="{A44F0EED-44A2-4730-9DD6-8297BCE4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363" y="2919413"/>
            <a:ext cx="25193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必不可少</a:t>
            </a:r>
          </a:p>
        </p:txBody>
      </p:sp>
      <p:sp>
        <p:nvSpPr>
          <p:cNvPr id="23563" name="文本框 2">
            <a:extLst>
              <a:ext uri="{FF2B5EF4-FFF2-40B4-BE49-F238E27FC236}">
                <a16:creationId xmlns:a16="http://schemas.microsoft.com/office/drawing/2014/main" id="{1AC30880-7A21-4815-B75C-66B86B8EF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36639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函数四部分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3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35" dur="500" tmFilter="0, 0; .2, .5; .8, .5; 1, 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82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39" dur="500" tmFilter="0, 0; .2, .5; .8, .5; 1, 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82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4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43" dur="500" tmFilter="0, 0; .2, .5; .8, .5; 1, 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82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4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47" dur="500" tmFilter="0, 0; .2, .5; .8, .5; 1, 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82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53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57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61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65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6" grpId="0" bldLvl="0"/>
      <p:bldP spid="8258" grpId="0" bldLvl="0"/>
      <p:bldP spid="8260" grpId="0" bldLvl="0"/>
      <p:bldP spid="8262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矩形 158">
            <a:extLst>
              <a:ext uri="{FF2B5EF4-FFF2-40B4-BE49-F238E27FC236}">
                <a16:creationId xmlns:a16="http://schemas.microsoft.com/office/drawing/2014/main" id="{326736E2-E090-4988-A446-F0A7DE5EA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1155700"/>
            <a:ext cx="5992812" cy="3046413"/>
          </a:xfrm>
          <a:prstGeom prst="rect">
            <a:avLst/>
          </a:prstGeom>
          <a:solidFill>
            <a:srgbClr val="5BBFB5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def </a:t>
            </a: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函数名</a:t>
            </a:r>
            <a:r>
              <a:rPr lang="en-US" altLang="zh-CN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</a:t>
            </a: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参数</a:t>
            </a:r>
            <a:r>
              <a:rPr lang="en-US" altLang="zh-CN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):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# </a:t>
            </a: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函数说明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语句或语句组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</a:t>
            </a:r>
            <a:r>
              <a:rPr lang="en-US" altLang="zh-CN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return </a:t>
            </a: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返回值</a:t>
            </a:r>
          </a:p>
        </p:txBody>
      </p:sp>
      <p:sp>
        <p:nvSpPr>
          <p:cNvPr id="25603" name="文本框 2">
            <a:extLst>
              <a:ext uri="{FF2B5EF4-FFF2-40B4-BE49-F238E27FC236}">
                <a16:creationId xmlns:a16="http://schemas.microsoft.com/office/drawing/2014/main" id="{D0C4CCCA-5DD8-4C87-8544-9CB277C1B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53990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定义函数基本格式</a:t>
            </a:r>
          </a:p>
        </p:txBody>
      </p:sp>
      <p:sp>
        <p:nvSpPr>
          <p:cNvPr id="22531" name="文本框 4">
            <a:extLst>
              <a:ext uri="{FF2B5EF4-FFF2-40B4-BE49-F238E27FC236}">
                <a16:creationId xmlns:a16="http://schemas.microsoft.com/office/drawing/2014/main" id="{6D0D6A85-CBE1-4018-BEB6-712162838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4295775"/>
            <a:ext cx="8102600" cy="830263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参数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是用来向函数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传递值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的，当有多个参数时，各个参数之间用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逗号分隔开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22532" name="文本框 4">
            <a:extLst>
              <a:ext uri="{FF2B5EF4-FFF2-40B4-BE49-F238E27FC236}">
                <a16:creationId xmlns:a16="http://schemas.microsoft.com/office/drawing/2014/main" id="{BF874918-9E4E-413F-9C1E-DDFEAA728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5219700"/>
            <a:ext cx="8104187" cy="1200150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函数执行完成后，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return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语句将表达式值返回给调用者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，结束函数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当不使用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return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，则默认返回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None)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函数的调用采用 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变量=函数名（参数） 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的方式。</a:t>
            </a:r>
          </a:p>
        </p:txBody>
      </p:sp>
      <p:sp>
        <p:nvSpPr>
          <p:cNvPr id="2" name="线形标注 1 1">
            <a:extLst>
              <a:ext uri="{FF2B5EF4-FFF2-40B4-BE49-F238E27FC236}">
                <a16:creationId xmlns:a16="http://schemas.microsoft.com/office/drawing/2014/main" id="{44AEF8C4-2AE1-4EC3-AB05-C1DCFCD250C0}"/>
              </a:ext>
            </a:extLst>
          </p:cNvPr>
          <p:cNvSpPr>
            <a:spLocks/>
          </p:cNvSpPr>
          <p:nvPr/>
        </p:nvSpPr>
        <p:spPr bwMode="auto">
          <a:xfrm>
            <a:off x="6438900" y="1771650"/>
            <a:ext cx="2484438" cy="931863"/>
          </a:xfrm>
          <a:prstGeom prst="borderCallout1">
            <a:avLst>
              <a:gd name="adj1" fmla="val 44889"/>
              <a:gd name="adj2" fmla="val -7435"/>
              <a:gd name="adj3" fmla="val 67301"/>
              <a:gd name="adj4" fmla="val -40120"/>
            </a:avLst>
          </a:prstGeom>
          <a:solidFill>
            <a:srgbClr val="02AB8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是单行注释的符号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从</a:t>
            </a:r>
            <a:r>
              <a:rPr lang="en-US" altLang="zh-CN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开始到换行的内容均被</a:t>
            </a:r>
            <a:r>
              <a:rPr lang="en-US" altLang="zh-CN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编译器忽略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bldLvl="0" animBg="1"/>
      <p:bldP spid="22531" grpId="0" bldLvl="0" animBg="1"/>
      <p:bldP spid="22532" grpId="0" bldLvl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58">
            <a:extLst>
              <a:ext uri="{FF2B5EF4-FFF2-40B4-BE49-F238E27FC236}">
                <a16:creationId xmlns:a16="http://schemas.microsoft.com/office/drawing/2014/main" id="{972C7288-E443-4788-8B53-25422EA76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2709863"/>
            <a:ext cx="7040562" cy="4000500"/>
          </a:xfrm>
          <a:prstGeom prst="rect">
            <a:avLst/>
          </a:pr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def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fun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n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):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# </a:t>
            </a:r>
            <a:r>
              <a:rPr lang="zh-CN" altLang="en-US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求</a:t>
            </a:r>
            <a:r>
              <a:rPr lang="en-US" altLang="zh-CN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n!</a:t>
            </a:r>
            <a:r>
              <a:rPr lang="zh-CN" altLang="en-US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（</a:t>
            </a:r>
            <a:r>
              <a:rPr lang="en-US" altLang="zh-CN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</a:t>
            </a:r>
            <a:r>
              <a:rPr lang="zh-CN" altLang="en-US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的阶乘）</a:t>
            </a:r>
            <a:endParaRPr lang="zh-CN" altLang="en-US" sz="2800"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     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s = 0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     for i in range(1, n + 1)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         s = s + 1 / i</a:t>
            </a:r>
            <a:endParaRPr lang="zh-CN" altLang="en-US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return </a:t>
            </a: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s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total = fun(100)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print(total)</a:t>
            </a:r>
          </a:p>
        </p:txBody>
      </p:sp>
      <p:sp>
        <p:nvSpPr>
          <p:cNvPr id="26627" name="矩形 158">
            <a:extLst>
              <a:ext uri="{FF2B5EF4-FFF2-40B4-BE49-F238E27FC236}">
                <a16:creationId xmlns:a16="http://schemas.microsoft.com/office/drawing/2014/main" id="{92278BEA-5FDD-45C8-A330-19846B38D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1033463"/>
            <a:ext cx="7040562" cy="1568450"/>
          </a:xfrm>
          <a:prstGeom prst="rect">
            <a:avLst/>
          </a:prstGeom>
          <a:solidFill>
            <a:srgbClr val="5BBFB5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def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函数名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参数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):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#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函数说明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语句或语句组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return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返回值</a:t>
            </a:r>
          </a:p>
        </p:txBody>
      </p:sp>
      <p:sp>
        <p:nvSpPr>
          <p:cNvPr id="26628" name="文本框 2">
            <a:extLst>
              <a:ext uri="{FF2B5EF4-FFF2-40B4-BE49-F238E27FC236}">
                <a16:creationId xmlns:a16="http://schemas.microsoft.com/office/drawing/2014/main" id="{62A962D8-99FC-44DB-B382-67CB8D05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7524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举例  求</a:t>
            </a:r>
            <a:r>
              <a:rPr lang="en-US" altLang="zh-CN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1+1/2+1/3+……+1/n</a:t>
            </a:r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的值</a:t>
            </a:r>
            <a:endParaRPr lang="en-US" altLang="zh-CN" sz="3000" b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C115EE-D9A4-4A2A-836E-17DD8D8F8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2713038"/>
            <a:ext cx="668337" cy="598487"/>
          </a:xfrm>
          <a:prstGeom prst="rect">
            <a:avLst/>
          </a:pr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en-US" altLang="zh-CN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2CF5B3-1B25-40ED-8CA1-E680076B0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2824163"/>
            <a:ext cx="179388" cy="412750"/>
          </a:xfrm>
          <a:prstGeom prst="rect">
            <a:avLst/>
          </a:pr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en-US" altLang="zh-CN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FC4B04-DF30-4CAE-84F2-CDC6CDAB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3844925"/>
            <a:ext cx="5440362" cy="1595438"/>
          </a:xfrm>
          <a:prstGeom prst="rect">
            <a:avLst/>
          </a:pr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zh-CN" altLang="en-US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2D092B-C3CA-40D6-BF35-97AED8920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3260725"/>
            <a:ext cx="4760912" cy="663575"/>
          </a:xfrm>
          <a:prstGeom prst="rect">
            <a:avLst/>
          </a:pr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zh-CN" altLang="en-US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DC0E0A-9D74-4209-B3E5-2D03AFB9C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5484813"/>
            <a:ext cx="3570288" cy="611187"/>
          </a:xfrm>
          <a:prstGeom prst="rect">
            <a:avLst/>
          </a:pr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zh-CN" altLang="en-US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D06099-2F54-4F7B-8F5E-093EFCC26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5824538"/>
            <a:ext cx="3570288" cy="781050"/>
          </a:xfrm>
          <a:prstGeom prst="rect">
            <a:avLst/>
          </a:pr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zh-CN" altLang="en-US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2" grpId="0" bldLvl="0" animBg="1"/>
      <p:bldP spid="6" grpId="0" bldLvl="0" animBg="1"/>
      <p:bldP spid="7" grpId="0" bldLvl="0" animBg="1"/>
      <p:bldP spid="8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1228</Words>
  <Application>Microsoft Office PowerPoint</Application>
  <PresentationFormat>全屏显示(4:3)</PresentationFormat>
  <Paragraphs>166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楷体_GB2312</vt:lpstr>
      <vt:lpstr>宋体</vt:lpstr>
      <vt:lpstr>Arial</vt:lpstr>
      <vt:lpstr>Broadway</vt:lpstr>
      <vt:lpstr>Calibri</vt:lpstr>
      <vt:lpstr>Calibri Light</vt:lpstr>
      <vt:lpstr>Times New Roman</vt:lpstr>
      <vt:lpstr>Office 主题</vt:lpstr>
      <vt:lpstr>1_Office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hongming xu</cp:lastModifiedBy>
  <cp:revision>62</cp:revision>
  <dcterms:created xsi:type="dcterms:W3CDTF">2020-10-16T06:39:00Z</dcterms:created>
  <dcterms:modified xsi:type="dcterms:W3CDTF">2020-11-09T06:25:56Z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