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5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0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7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8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9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85" r:id="rId5"/>
    <p:sldId id="275" r:id="rId6"/>
    <p:sldId id="276" r:id="rId7"/>
    <p:sldId id="286" r:id="rId8"/>
    <p:sldId id="278" r:id="rId9"/>
    <p:sldId id="288" r:id="rId10"/>
    <p:sldId id="289" r:id="rId11"/>
    <p:sldId id="282" r:id="rId12"/>
    <p:sldId id="280" r:id="rId13"/>
    <p:sldId id="290" r:id="rId14"/>
    <p:sldId id="292" r:id="rId15"/>
    <p:sldId id="293" r:id="rId16"/>
    <p:sldId id="294" r:id="rId17"/>
    <p:sldId id="295" r:id="rId18"/>
    <p:sldId id="296" r:id="rId19"/>
    <p:sldId id="298" r:id="rId20"/>
    <p:sldId id="297" r:id="rId21"/>
    <p:sldId id="303" r:id="rId22"/>
    <p:sldId id="299" r:id="rId23"/>
    <p:sldId id="300" r:id="rId24"/>
    <p:sldId id="301" r:id="rId25"/>
    <p:sldId id="304" r:id="rId26"/>
    <p:sldId id="302" r:id="rId27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已知条件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en-US" altLang="zh-CN" sz="2800" dirty="0" err="1">
              <a:solidFill>
                <a:srgbClr val="FF0000"/>
              </a:solidFill>
            </a:rPr>
            <a:t>x+y</a:t>
          </a:r>
          <a:r>
            <a:rPr lang="en-US" altLang="zh-CN" sz="2800" dirty="0">
              <a:solidFill>
                <a:srgbClr val="FF0000"/>
              </a:solidFill>
            </a:rPr>
            <a:t>=35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求解目标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求鸡的个数</a:t>
          </a: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隐含关系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 custT="1"/>
      <dgm:spPr/>
      <dgm:t>
        <a:bodyPr/>
        <a:lstStyle/>
        <a:p>
          <a:endParaRPr lang="zh-CN" altLang="en-US" sz="28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702B648-CDC0-4792-A595-4C93392E19C0}">
      <dgm:prSet phldrT="[文本]" custT="1"/>
      <dgm:spPr/>
      <dgm:t>
        <a:bodyPr/>
        <a:lstStyle/>
        <a:p>
          <a:r>
            <a:rPr lang="en-US" altLang="zh-CN" sz="2800" dirty="0">
              <a:solidFill>
                <a:srgbClr val="FF0000"/>
              </a:solidFill>
            </a:rPr>
            <a:t>2x+4y=94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E845FA3F-F762-4AFD-9B0D-641107919C77}" type="par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AD8E9ED5-CF96-4423-B003-41EBF5CD6879}" type="sib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999F01C8-FCE4-4BCF-9D3A-509B8D7EF31B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求兔的个数</a:t>
          </a:r>
        </a:p>
      </dgm:t>
    </dgm:pt>
    <dgm:pt modelId="{DD88FA10-46D6-40A8-A462-0E091ED07CBE}" type="par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CE9C9B36-2A84-464B-BEAC-EFD6B1DE7181}" type="sib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B8328379-40FA-4A04-A1A6-9535DA1369A5}" type="presOf" srcId="{999F01C8-FCE4-4BCF-9D3A-509B8D7EF31B}" destId="{04B4EEB3-784E-4CC4-B095-829464668DC9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941B91CF-CB48-47F7-91C5-01EFFC6DBEDE}" type="presOf" srcId="{7702B648-CDC0-4792-A595-4C93392E19C0}" destId="{47EA48B7-CA5B-45A2-B6F6-102CF1FAF966}" srcOrd="0" destOrd="1" presId="urn:microsoft.com/office/officeart/2005/8/layout/hList1"/>
    <dgm:cxn modelId="{9CC62CD4-2964-4F86-A699-52FA6CB666C2}" srcId="{E7C36BB2-3176-4E04-926F-F03ADF29896B}" destId="{999F01C8-FCE4-4BCF-9D3A-509B8D7EF31B}" srcOrd="1" destOrd="0" parTransId="{DD88FA10-46D6-40A8-A462-0E091ED07CBE}" sibTransId="{CE9C9B36-2A84-464B-BEAC-EFD6B1DE7181}"/>
    <dgm:cxn modelId="{29903DD5-FCCE-4F73-8D3D-C42A2C553239}" srcId="{3160E1BC-D92D-4ACA-A5E8-828701FB2416}" destId="{7702B648-CDC0-4792-A595-4C93392E19C0}" srcOrd="1" destOrd="0" parTransId="{E845FA3F-F762-4AFD-9B0D-641107919C77}" sibTransId="{AD8E9ED5-CF96-4423-B003-41EBF5CD6879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D7898-3772-4648-9710-F2A3CDF3EC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AC9D90-B0D9-40E8-9B33-613145F22605}">
      <dgm:prSet phldrT="[文本]"/>
      <dgm:spPr/>
      <dgm:t>
        <a:bodyPr/>
        <a:lstStyle/>
        <a:p>
          <a:r>
            <a:rPr lang="zh-CN" altLang="en-US" dirty="0"/>
            <a:t>枚举算法</a:t>
          </a:r>
        </a:p>
      </dgm:t>
    </dgm:pt>
    <dgm:pt modelId="{F39E6F91-AD8A-4A5C-B82C-9F66EA35989E}" type="par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11261165-5A91-4A2C-86A0-BA9ADC86549D}" type="sib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EA07CBAD-4190-4F7C-A7F5-FBC32F1CF165}">
      <dgm:prSet phldrT="[文本]"/>
      <dgm:spPr/>
      <dgm:t>
        <a:bodyPr/>
        <a:lstStyle/>
        <a:p>
          <a:r>
            <a:rPr lang="zh-CN" altLang="en-US" dirty="0"/>
            <a:t>基本思想</a:t>
          </a:r>
        </a:p>
      </dgm:t>
    </dgm:pt>
    <dgm:pt modelId="{C98E482C-E9F0-4890-A253-B03F7981B48B}" type="par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885B674B-6742-419B-8CBB-079644681E63}" type="sib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EE0515E6-20DF-4501-8E34-E82D11F34C81}">
      <dgm:prSet phldrT="[文本]" custT="1"/>
      <dgm:spPr/>
      <dgm:t>
        <a:bodyPr/>
        <a:lstStyle/>
        <a:p>
          <a:r>
            <a:rPr lang="zh-CN" altLang="en-US" sz="2800" dirty="0"/>
            <a:t>一一列举</a:t>
          </a:r>
        </a:p>
      </dgm:t>
    </dgm:pt>
    <dgm:pt modelId="{66BF0EF7-3092-4B26-AFF7-0F7AB8F9ABC3}" type="par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A5DD6CE3-40D2-43ED-8C48-7C7A51ADB732}" type="sib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142CF378-A2AD-451F-93E6-3E7E31E557FD}">
      <dgm:prSet phldrT="[文本]" custT="1"/>
      <dgm:spPr/>
      <dgm:t>
        <a:bodyPr/>
        <a:lstStyle/>
        <a:p>
          <a:r>
            <a:rPr lang="zh-CN" altLang="en-US" sz="2800" dirty="0"/>
            <a:t>逐一检验</a:t>
          </a:r>
        </a:p>
      </dgm:t>
    </dgm:pt>
    <dgm:pt modelId="{5521BB99-FA5E-4091-864E-9EA5F2A9B737}" type="par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B2B9E40D-0A29-46CD-99A2-E352A19A2E81}" type="sib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F0481522-A719-4054-98CA-E3A4CA7A33FC}">
      <dgm:prSet phldrT="[文本]"/>
      <dgm:spPr/>
      <dgm:t>
        <a:bodyPr/>
        <a:lstStyle/>
        <a:p>
          <a:r>
            <a:rPr lang="zh-CN" altLang="en-US" dirty="0"/>
            <a:t>结构特征</a:t>
          </a:r>
        </a:p>
      </dgm:t>
    </dgm:pt>
    <dgm:pt modelId="{8042920A-8242-4BBA-AB3F-784789229C65}" type="par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9EAFDDBB-5BB8-459D-BEF6-C272B281D139}" type="sib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D4F365EA-1DA9-453A-8C43-77266EDFBA3D}">
      <dgm:prSet phldrT="[文本]" custT="1"/>
      <dgm:spPr/>
      <dgm:t>
        <a:bodyPr/>
        <a:lstStyle/>
        <a:p>
          <a:r>
            <a:rPr lang="zh-CN" altLang="en-US" sz="2800" dirty="0"/>
            <a:t>循环结构中嵌套分支结构</a:t>
          </a:r>
        </a:p>
      </dgm:t>
    </dgm:pt>
    <dgm:pt modelId="{61BCDA3B-4AD6-486C-9AF9-1133974768BA}" type="par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3DE218EB-2C27-4A17-8ABD-8026C6D74356}" type="sib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9CF152BD-302E-4879-A666-7B6BD8E74BA3}">
      <dgm:prSet/>
      <dgm:spPr/>
      <dgm:t>
        <a:bodyPr/>
        <a:lstStyle/>
        <a:p>
          <a:r>
            <a:rPr lang="zh-CN" altLang="en-US" dirty="0"/>
            <a:t>算法运用</a:t>
          </a:r>
        </a:p>
      </dgm:t>
    </dgm:pt>
    <dgm:pt modelId="{FD3F8A3A-C231-453B-BE89-8B363CE3CF88}" type="par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C4B7D255-B14B-43F6-A13A-206D97D95C43}" type="sib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ECBB5F7E-421C-47E9-BFFD-C7C8648A94CC}">
      <dgm:prSet custT="1"/>
      <dgm:spPr/>
      <dgm:t>
        <a:bodyPr/>
        <a:lstStyle/>
        <a:p>
          <a:r>
            <a:rPr lang="zh-CN" altLang="en-US" sz="2800" dirty="0"/>
            <a:t>考虑优化算法</a:t>
          </a:r>
          <a:endParaRPr lang="en-US" altLang="zh-CN" sz="2800" dirty="0"/>
        </a:p>
        <a:p>
          <a:r>
            <a:rPr lang="zh-CN" altLang="en-US" sz="2800" dirty="0"/>
            <a:t>缩小枚举范围</a:t>
          </a:r>
        </a:p>
      </dgm:t>
    </dgm:pt>
    <dgm:pt modelId="{13A171E8-F12B-463C-AFB8-EA83BEDC062A}" type="par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05982F5A-2277-4A89-9E8B-8E1E97F54CF6}" type="sib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61748637-1C5A-4525-B464-0F3FA3FBC8B4}" type="pres">
      <dgm:prSet presAssocID="{763D7898-3772-4648-9710-F2A3CDF3EC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CFC9-90E1-485D-A99E-7CD5691FF1E0}" type="pres">
      <dgm:prSet presAssocID="{EAAC9D90-B0D9-40E8-9B33-613145F22605}" presName="root1" presStyleCnt="0"/>
      <dgm:spPr/>
    </dgm:pt>
    <dgm:pt modelId="{4E7ADFE2-0D47-4808-B629-D9DBB34E4B01}" type="pres">
      <dgm:prSet presAssocID="{EAAC9D90-B0D9-40E8-9B33-613145F22605}" presName="LevelOneTextNode" presStyleLbl="node0" presStyleIdx="0" presStyleCnt="1">
        <dgm:presLayoutVars>
          <dgm:chPref val="3"/>
        </dgm:presLayoutVars>
      </dgm:prSet>
      <dgm:spPr/>
    </dgm:pt>
    <dgm:pt modelId="{DFCCFC6D-5A9B-4232-BF35-1B963ED50FDB}" type="pres">
      <dgm:prSet presAssocID="{EAAC9D90-B0D9-40E8-9B33-613145F22605}" presName="level2hierChild" presStyleCnt="0"/>
      <dgm:spPr/>
    </dgm:pt>
    <dgm:pt modelId="{CCA76788-2F1F-4622-9824-9C8E2435584C}" type="pres">
      <dgm:prSet presAssocID="{C98E482C-E9F0-4890-A253-B03F7981B48B}" presName="conn2-1" presStyleLbl="parChTrans1D2" presStyleIdx="0" presStyleCnt="3"/>
      <dgm:spPr/>
    </dgm:pt>
    <dgm:pt modelId="{3B6F76B6-D6F7-4018-ACF4-33BBDACF84A3}" type="pres">
      <dgm:prSet presAssocID="{C98E482C-E9F0-4890-A253-B03F7981B48B}" presName="connTx" presStyleLbl="parChTrans1D2" presStyleIdx="0" presStyleCnt="3"/>
      <dgm:spPr/>
    </dgm:pt>
    <dgm:pt modelId="{84310E1B-EC6F-42B6-9EAA-251D57AC0263}" type="pres">
      <dgm:prSet presAssocID="{EA07CBAD-4190-4F7C-A7F5-FBC32F1CF165}" presName="root2" presStyleCnt="0"/>
      <dgm:spPr/>
    </dgm:pt>
    <dgm:pt modelId="{541289A5-8B63-4D69-A29B-17950994C692}" type="pres">
      <dgm:prSet presAssocID="{EA07CBAD-4190-4F7C-A7F5-FBC32F1CF165}" presName="LevelTwoTextNode" presStyleLbl="node2" presStyleIdx="0" presStyleCnt="3" custLinFactNeighborX="628" custLinFactNeighborY="-23856">
        <dgm:presLayoutVars>
          <dgm:chPref val="3"/>
        </dgm:presLayoutVars>
      </dgm:prSet>
      <dgm:spPr/>
    </dgm:pt>
    <dgm:pt modelId="{7289CB2B-F7FE-40EA-8ED4-A06BA478DBDB}" type="pres">
      <dgm:prSet presAssocID="{EA07CBAD-4190-4F7C-A7F5-FBC32F1CF165}" presName="level3hierChild" presStyleCnt="0"/>
      <dgm:spPr/>
    </dgm:pt>
    <dgm:pt modelId="{1AB5B25F-D735-4213-87F7-7AA45F65862D}" type="pres">
      <dgm:prSet presAssocID="{66BF0EF7-3092-4B26-AFF7-0F7AB8F9ABC3}" presName="conn2-1" presStyleLbl="parChTrans1D3" presStyleIdx="0" presStyleCnt="4"/>
      <dgm:spPr/>
    </dgm:pt>
    <dgm:pt modelId="{9638D764-F821-4DC9-BAA4-DC973F796059}" type="pres">
      <dgm:prSet presAssocID="{66BF0EF7-3092-4B26-AFF7-0F7AB8F9ABC3}" presName="connTx" presStyleLbl="parChTrans1D3" presStyleIdx="0" presStyleCnt="4"/>
      <dgm:spPr/>
    </dgm:pt>
    <dgm:pt modelId="{86AE3035-36FB-4A11-BA03-8CB885FC3E06}" type="pres">
      <dgm:prSet presAssocID="{EE0515E6-20DF-4501-8E34-E82D11F34C81}" presName="root2" presStyleCnt="0"/>
      <dgm:spPr/>
    </dgm:pt>
    <dgm:pt modelId="{6917EC4B-6A77-448C-98F8-F76A45F631B0}" type="pres">
      <dgm:prSet presAssocID="{EE0515E6-20DF-4501-8E34-E82D11F34C81}" presName="LevelTwoTextNode" presStyleLbl="node3" presStyleIdx="0" presStyleCnt="4" custScaleY="62137" custLinFactNeighborX="-628" custLinFactNeighborY="-10044">
        <dgm:presLayoutVars>
          <dgm:chPref val="3"/>
        </dgm:presLayoutVars>
      </dgm:prSet>
      <dgm:spPr/>
    </dgm:pt>
    <dgm:pt modelId="{ED83C139-B621-44DD-9FE8-79DE2086082F}" type="pres">
      <dgm:prSet presAssocID="{EE0515E6-20DF-4501-8E34-E82D11F34C81}" presName="level3hierChild" presStyleCnt="0"/>
      <dgm:spPr/>
    </dgm:pt>
    <dgm:pt modelId="{AAF00F02-50BD-4643-94B2-373577FA3108}" type="pres">
      <dgm:prSet presAssocID="{5521BB99-FA5E-4091-864E-9EA5F2A9B737}" presName="conn2-1" presStyleLbl="parChTrans1D3" presStyleIdx="1" presStyleCnt="4"/>
      <dgm:spPr/>
    </dgm:pt>
    <dgm:pt modelId="{4AE95B31-F3E6-424A-9A40-BC587F66F5FC}" type="pres">
      <dgm:prSet presAssocID="{5521BB99-FA5E-4091-864E-9EA5F2A9B737}" presName="connTx" presStyleLbl="parChTrans1D3" presStyleIdx="1" presStyleCnt="4"/>
      <dgm:spPr/>
    </dgm:pt>
    <dgm:pt modelId="{540C4CA8-9F54-4D23-8DD4-FF60D1299332}" type="pres">
      <dgm:prSet presAssocID="{142CF378-A2AD-451F-93E6-3E7E31E557FD}" presName="root2" presStyleCnt="0"/>
      <dgm:spPr/>
    </dgm:pt>
    <dgm:pt modelId="{B01DBE57-B557-4051-841D-80F765FE4567}" type="pres">
      <dgm:prSet presAssocID="{142CF378-A2AD-451F-93E6-3E7E31E557FD}" presName="LevelTwoTextNode" presStyleLbl="node3" presStyleIdx="1" presStyleCnt="4" custScaleY="55580" custLinFactNeighborY="-16322">
        <dgm:presLayoutVars>
          <dgm:chPref val="3"/>
        </dgm:presLayoutVars>
      </dgm:prSet>
      <dgm:spPr/>
    </dgm:pt>
    <dgm:pt modelId="{BBFB76EE-8ED5-4AD8-AB02-92222E5EC52D}" type="pres">
      <dgm:prSet presAssocID="{142CF378-A2AD-451F-93E6-3E7E31E557FD}" presName="level3hierChild" presStyleCnt="0"/>
      <dgm:spPr/>
    </dgm:pt>
    <dgm:pt modelId="{DE112066-97C0-43A2-BE68-582266E97DFC}" type="pres">
      <dgm:prSet presAssocID="{8042920A-8242-4BBA-AB3F-784789229C65}" presName="conn2-1" presStyleLbl="parChTrans1D2" presStyleIdx="1" presStyleCnt="3"/>
      <dgm:spPr/>
    </dgm:pt>
    <dgm:pt modelId="{5D072FF3-6759-4775-8903-0D088BFDDD9B}" type="pres">
      <dgm:prSet presAssocID="{8042920A-8242-4BBA-AB3F-784789229C65}" presName="connTx" presStyleLbl="parChTrans1D2" presStyleIdx="1" presStyleCnt="3"/>
      <dgm:spPr/>
    </dgm:pt>
    <dgm:pt modelId="{17B421A6-3C5D-4CA3-8690-1B658E8DEAE3}" type="pres">
      <dgm:prSet presAssocID="{F0481522-A719-4054-98CA-E3A4CA7A33FC}" presName="root2" presStyleCnt="0"/>
      <dgm:spPr/>
    </dgm:pt>
    <dgm:pt modelId="{129D5D5C-8AF8-4E2A-A3C4-C852B31EF448}" type="pres">
      <dgm:prSet presAssocID="{F0481522-A719-4054-98CA-E3A4CA7A33FC}" presName="LevelTwoTextNode" presStyleLbl="node2" presStyleIdx="1" presStyleCnt="3" custLinFactNeighborX="-1884" custLinFactNeighborY="-14326">
        <dgm:presLayoutVars>
          <dgm:chPref val="3"/>
        </dgm:presLayoutVars>
      </dgm:prSet>
      <dgm:spPr/>
    </dgm:pt>
    <dgm:pt modelId="{2D04F490-495B-4F76-A004-8D68C12198DD}" type="pres">
      <dgm:prSet presAssocID="{F0481522-A719-4054-98CA-E3A4CA7A33FC}" presName="level3hierChild" presStyleCnt="0"/>
      <dgm:spPr/>
    </dgm:pt>
    <dgm:pt modelId="{89355357-0BF4-4D9B-87A9-5520CD9EABCB}" type="pres">
      <dgm:prSet presAssocID="{61BCDA3B-4AD6-486C-9AF9-1133974768BA}" presName="conn2-1" presStyleLbl="parChTrans1D3" presStyleIdx="2" presStyleCnt="4"/>
      <dgm:spPr/>
    </dgm:pt>
    <dgm:pt modelId="{393CB15E-406F-47BF-9D0A-E958E0344023}" type="pres">
      <dgm:prSet presAssocID="{61BCDA3B-4AD6-486C-9AF9-1133974768BA}" presName="connTx" presStyleLbl="parChTrans1D3" presStyleIdx="2" presStyleCnt="4"/>
      <dgm:spPr/>
    </dgm:pt>
    <dgm:pt modelId="{0AC78C3E-97E9-45EC-8C0D-B86AB695A9E6}" type="pres">
      <dgm:prSet presAssocID="{D4F365EA-1DA9-453A-8C43-77266EDFBA3D}" presName="root2" presStyleCnt="0"/>
      <dgm:spPr/>
    </dgm:pt>
    <dgm:pt modelId="{C7BD99D8-3919-450D-841B-A0030E9B24BF}" type="pres">
      <dgm:prSet presAssocID="{D4F365EA-1DA9-453A-8C43-77266EDFBA3D}" presName="LevelTwoTextNode" presStyleLbl="node3" presStyleIdx="2" presStyleCnt="4" custLinFactNeighborX="-628" custLinFactNeighborY="-17578">
        <dgm:presLayoutVars>
          <dgm:chPref val="3"/>
        </dgm:presLayoutVars>
      </dgm:prSet>
      <dgm:spPr/>
    </dgm:pt>
    <dgm:pt modelId="{D37DFBB8-81AD-4E97-8A8B-37485F805916}" type="pres">
      <dgm:prSet presAssocID="{D4F365EA-1DA9-453A-8C43-77266EDFBA3D}" presName="level3hierChild" presStyleCnt="0"/>
      <dgm:spPr/>
    </dgm:pt>
    <dgm:pt modelId="{A925EF4B-658E-4939-ADB4-917A33704C1A}" type="pres">
      <dgm:prSet presAssocID="{FD3F8A3A-C231-453B-BE89-8B363CE3CF88}" presName="conn2-1" presStyleLbl="parChTrans1D2" presStyleIdx="2" presStyleCnt="3"/>
      <dgm:spPr/>
    </dgm:pt>
    <dgm:pt modelId="{5AE2A5CD-A943-41E6-A6B3-0039831949AF}" type="pres">
      <dgm:prSet presAssocID="{FD3F8A3A-C231-453B-BE89-8B363CE3CF88}" presName="connTx" presStyleLbl="parChTrans1D2" presStyleIdx="2" presStyleCnt="3"/>
      <dgm:spPr/>
    </dgm:pt>
    <dgm:pt modelId="{73627947-8512-4A82-AEC5-E2CB26F45DDB}" type="pres">
      <dgm:prSet presAssocID="{9CF152BD-302E-4879-A666-7B6BD8E74BA3}" presName="root2" presStyleCnt="0"/>
      <dgm:spPr/>
    </dgm:pt>
    <dgm:pt modelId="{2483EDA5-C230-4785-A66D-824791072925}" type="pres">
      <dgm:prSet presAssocID="{9CF152BD-302E-4879-A666-7B6BD8E74BA3}" presName="LevelTwoTextNode" presStyleLbl="node2" presStyleIdx="2" presStyleCnt="3" custLinFactNeighborX="640" custLinFactNeighborY="8380">
        <dgm:presLayoutVars>
          <dgm:chPref val="3"/>
        </dgm:presLayoutVars>
      </dgm:prSet>
      <dgm:spPr/>
    </dgm:pt>
    <dgm:pt modelId="{4EBD2236-2411-4BC4-B06F-ABD9182AC83F}" type="pres">
      <dgm:prSet presAssocID="{9CF152BD-302E-4879-A666-7B6BD8E74BA3}" presName="level3hierChild" presStyleCnt="0"/>
      <dgm:spPr/>
    </dgm:pt>
    <dgm:pt modelId="{0908BB39-1EAF-4701-BB19-A8D05C4A3D81}" type="pres">
      <dgm:prSet presAssocID="{13A171E8-F12B-463C-AFB8-EA83BEDC062A}" presName="conn2-1" presStyleLbl="parChTrans1D3" presStyleIdx="3" presStyleCnt="4"/>
      <dgm:spPr/>
    </dgm:pt>
    <dgm:pt modelId="{1E2834AB-4BD1-48D4-A4E1-D47DFE25AD47}" type="pres">
      <dgm:prSet presAssocID="{13A171E8-F12B-463C-AFB8-EA83BEDC062A}" presName="connTx" presStyleLbl="parChTrans1D3" presStyleIdx="3" presStyleCnt="4"/>
      <dgm:spPr/>
    </dgm:pt>
    <dgm:pt modelId="{E28C1A1E-78F1-4D54-AAC8-F3EE168952AD}" type="pres">
      <dgm:prSet presAssocID="{ECBB5F7E-421C-47E9-BFFD-C7C8648A94CC}" presName="root2" presStyleCnt="0"/>
      <dgm:spPr/>
    </dgm:pt>
    <dgm:pt modelId="{227B877B-FF81-4CE0-A3C8-7A0300EE3758}" type="pres">
      <dgm:prSet presAssocID="{ECBB5F7E-421C-47E9-BFFD-C7C8648A94CC}" presName="LevelTwoTextNode" presStyleLbl="node3" presStyleIdx="3" presStyleCnt="4" custLinFactNeighborX="1256" custLinFactNeighborY="6278">
        <dgm:presLayoutVars>
          <dgm:chPref val="3"/>
        </dgm:presLayoutVars>
      </dgm:prSet>
      <dgm:spPr/>
    </dgm:pt>
    <dgm:pt modelId="{303BB8F0-425C-4B4D-89D8-87FCAD6740CD}" type="pres">
      <dgm:prSet presAssocID="{ECBB5F7E-421C-47E9-BFFD-C7C8648A94CC}" presName="level3hierChild" presStyleCnt="0"/>
      <dgm:spPr/>
    </dgm:pt>
  </dgm:ptLst>
  <dgm:cxnLst>
    <dgm:cxn modelId="{9B53A402-B732-4C73-9AE1-70174FA2DB90}" type="presOf" srcId="{66BF0EF7-3092-4B26-AFF7-0F7AB8F9ABC3}" destId="{1AB5B25F-D735-4213-87F7-7AA45F65862D}" srcOrd="0" destOrd="0" presId="urn:microsoft.com/office/officeart/2005/8/layout/hierarchy2"/>
    <dgm:cxn modelId="{39CAB702-328B-4A65-A1CF-C027BFE4B7F6}" srcId="{EA07CBAD-4190-4F7C-A7F5-FBC32F1CF165}" destId="{142CF378-A2AD-451F-93E6-3E7E31E557FD}" srcOrd="1" destOrd="0" parTransId="{5521BB99-FA5E-4091-864E-9EA5F2A9B737}" sibTransId="{B2B9E40D-0A29-46CD-99A2-E352A19A2E81}"/>
    <dgm:cxn modelId="{CEC33609-C437-4738-9A07-0D5775863968}" type="presOf" srcId="{FD3F8A3A-C231-453B-BE89-8B363CE3CF88}" destId="{A925EF4B-658E-4939-ADB4-917A33704C1A}" srcOrd="0" destOrd="0" presId="urn:microsoft.com/office/officeart/2005/8/layout/hierarchy2"/>
    <dgm:cxn modelId="{AD8D1F0B-FFBC-4499-80FA-823C8837862D}" type="presOf" srcId="{8042920A-8242-4BBA-AB3F-784789229C65}" destId="{5D072FF3-6759-4775-8903-0D088BFDDD9B}" srcOrd="1" destOrd="0" presId="urn:microsoft.com/office/officeart/2005/8/layout/hierarchy2"/>
    <dgm:cxn modelId="{826C810B-2CA2-48B5-9B45-5CAAA32B3108}" srcId="{EAAC9D90-B0D9-40E8-9B33-613145F22605}" destId="{F0481522-A719-4054-98CA-E3A4CA7A33FC}" srcOrd="1" destOrd="0" parTransId="{8042920A-8242-4BBA-AB3F-784789229C65}" sibTransId="{9EAFDDBB-5BB8-459D-BEF6-C272B281D139}"/>
    <dgm:cxn modelId="{D6C8750F-D793-4910-B7E3-DE7117742F8C}" type="presOf" srcId="{5521BB99-FA5E-4091-864E-9EA5F2A9B737}" destId="{4AE95B31-F3E6-424A-9A40-BC587F66F5FC}" srcOrd="1" destOrd="0" presId="urn:microsoft.com/office/officeart/2005/8/layout/hierarchy2"/>
    <dgm:cxn modelId="{20670310-4576-4F86-8199-B39D359F41F6}" type="presOf" srcId="{5521BB99-FA5E-4091-864E-9EA5F2A9B737}" destId="{AAF00F02-50BD-4643-94B2-373577FA3108}" srcOrd="0" destOrd="0" presId="urn:microsoft.com/office/officeart/2005/8/layout/hierarchy2"/>
    <dgm:cxn modelId="{F45B2619-615C-4B3A-BF6F-03ACC56D10EF}" srcId="{9CF152BD-302E-4879-A666-7B6BD8E74BA3}" destId="{ECBB5F7E-421C-47E9-BFFD-C7C8648A94CC}" srcOrd="0" destOrd="0" parTransId="{13A171E8-F12B-463C-AFB8-EA83BEDC062A}" sibTransId="{05982F5A-2277-4A89-9E8B-8E1E97F54CF6}"/>
    <dgm:cxn modelId="{7E7CF71B-E51F-4184-8AB7-91FB6AD1DD92}" type="presOf" srcId="{ECBB5F7E-421C-47E9-BFFD-C7C8648A94CC}" destId="{227B877B-FF81-4CE0-A3C8-7A0300EE3758}" srcOrd="0" destOrd="0" presId="urn:microsoft.com/office/officeart/2005/8/layout/hierarchy2"/>
    <dgm:cxn modelId="{4A77EC24-2D66-47E1-B425-66777E4FC726}" srcId="{EAAC9D90-B0D9-40E8-9B33-613145F22605}" destId="{EA07CBAD-4190-4F7C-A7F5-FBC32F1CF165}" srcOrd="0" destOrd="0" parTransId="{C98E482C-E9F0-4890-A253-B03F7981B48B}" sibTransId="{885B674B-6742-419B-8CBB-079644681E63}"/>
    <dgm:cxn modelId="{1E93C638-A495-4452-BEE2-0544EA2B4B48}" srcId="{F0481522-A719-4054-98CA-E3A4CA7A33FC}" destId="{D4F365EA-1DA9-453A-8C43-77266EDFBA3D}" srcOrd="0" destOrd="0" parTransId="{61BCDA3B-4AD6-486C-9AF9-1133974768BA}" sibTransId="{3DE218EB-2C27-4A17-8ABD-8026C6D74356}"/>
    <dgm:cxn modelId="{9FD1BD3A-4A7A-403E-9C72-BA7C6AFE6DE6}" type="presOf" srcId="{13A171E8-F12B-463C-AFB8-EA83BEDC062A}" destId="{0908BB39-1EAF-4701-BB19-A8D05C4A3D81}" srcOrd="0" destOrd="0" presId="urn:microsoft.com/office/officeart/2005/8/layout/hierarchy2"/>
    <dgm:cxn modelId="{29F47360-1709-463C-8892-81F90682B5CC}" type="presOf" srcId="{EE0515E6-20DF-4501-8E34-E82D11F34C81}" destId="{6917EC4B-6A77-448C-98F8-F76A45F631B0}" srcOrd="0" destOrd="0" presId="urn:microsoft.com/office/officeart/2005/8/layout/hierarchy2"/>
    <dgm:cxn modelId="{CF712B43-42EF-4147-A53D-1EA61A40525F}" type="presOf" srcId="{13A171E8-F12B-463C-AFB8-EA83BEDC062A}" destId="{1E2834AB-4BD1-48D4-A4E1-D47DFE25AD47}" srcOrd="1" destOrd="0" presId="urn:microsoft.com/office/officeart/2005/8/layout/hierarchy2"/>
    <dgm:cxn modelId="{31CE126D-9E39-45BA-9D2A-D538D321DED5}" type="presOf" srcId="{61BCDA3B-4AD6-486C-9AF9-1133974768BA}" destId="{393CB15E-406F-47BF-9D0A-E958E0344023}" srcOrd="1" destOrd="0" presId="urn:microsoft.com/office/officeart/2005/8/layout/hierarchy2"/>
    <dgm:cxn modelId="{7B63686E-686B-474C-9FC2-5D315C48F4D0}" type="presOf" srcId="{66BF0EF7-3092-4B26-AFF7-0F7AB8F9ABC3}" destId="{9638D764-F821-4DC9-BAA4-DC973F796059}" srcOrd="1" destOrd="0" presId="urn:microsoft.com/office/officeart/2005/8/layout/hierarchy2"/>
    <dgm:cxn modelId="{3111B57B-5599-4726-9CDD-D297498433F2}" srcId="{763D7898-3772-4648-9710-F2A3CDF3ECED}" destId="{EAAC9D90-B0D9-40E8-9B33-613145F22605}" srcOrd="0" destOrd="0" parTransId="{F39E6F91-AD8A-4A5C-B82C-9F66EA35989E}" sibTransId="{11261165-5A91-4A2C-86A0-BA9ADC86549D}"/>
    <dgm:cxn modelId="{81D19A83-2BBC-4014-9397-4FEBE0D4B7AF}" type="presOf" srcId="{61BCDA3B-4AD6-486C-9AF9-1133974768BA}" destId="{89355357-0BF4-4D9B-87A9-5520CD9EABCB}" srcOrd="0" destOrd="0" presId="urn:microsoft.com/office/officeart/2005/8/layout/hierarchy2"/>
    <dgm:cxn modelId="{A6F3C48E-43AE-48BC-93F8-539E2CF62759}" type="presOf" srcId="{F0481522-A719-4054-98CA-E3A4CA7A33FC}" destId="{129D5D5C-8AF8-4E2A-A3C4-C852B31EF448}" srcOrd="0" destOrd="0" presId="urn:microsoft.com/office/officeart/2005/8/layout/hierarchy2"/>
    <dgm:cxn modelId="{1DE74D90-D2B1-4B09-BA62-4D7A7898B945}" type="presOf" srcId="{EAAC9D90-B0D9-40E8-9B33-613145F22605}" destId="{4E7ADFE2-0D47-4808-B629-D9DBB34E4B01}" srcOrd="0" destOrd="0" presId="urn:microsoft.com/office/officeart/2005/8/layout/hierarchy2"/>
    <dgm:cxn modelId="{0946149D-F885-4DCE-A4D3-28A7702E1295}" srcId="{EA07CBAD-4190-4F7C-A7F5-FBC32F1CF165}" destId="{EE0515E6-20DF-4501-8E34-E82D11F34C81}" srcOrd="0" destOrd="0" parTransId="{66BF0EF7-3092-4B26-AFF7-0F7AB8F9ABC3}" sibTransId="{A5DD6CE3-40D2-43ED-8C48-7C7A51ADB732}"/>
    <dgm:cxn modelId="{36A087AA-9118-4F89-9FF4-4CB511E6BC5E}" type="presOf" srcId="{142CF378-A2AD-451F-93E6-3E7E31E557FD}" destId="{B01DBE57-B557-4051-841D-80F765FE4567}" srcOrd="0" destOrd="0" presId="urn:microsoft.com/office/officeart/2005/8/layout/hierarchy2"/>
    <dgm:cxn modelId="{4508BCAC-EA00-4892-AA8F-DCB403DE19F4}" type="presOf" srcId="{EA07CBAD-4190-4F7C-A7F5-FBC32F1CF165}" destId="{541289A5-8B63-4D69-A29B-17950994C692}" srcOrd="0" destOrd="0" presId="urn:microsoft.com/office/officeart/2005/8/layout/hierarchy2"/>
    <dgm:cxn modelId="{AD35D1B0-4D7F-4253-8BB8-0933150AF680}" type="presOf" srcId="{8042920A-8242-4BBA-AB3F-784789229C65}" destId="{DE112066-97C0-43A2-BE68-582266E97DFC}" srcOrd="0" destOrd="0" presId="urn:microsoft.com/office/officeart/2005/8/layout/hierarchy2"/>
    <dgm:cxn modelId="{57976FB2-3F31-405D-A001-A804AB0B4FBD}" type="presOf" srcId="{9CF152BD-302E-4879-A666-7B6BD8E74BA3}" destId="{2483EDA5-C230-4785-A66D-824791072925}" srcOrd="0" destOrd="0" presId="urn:microsoft.com/office/officeart/2005/8/layout/hierarchy2"/>
    <dgm:cxn modelId="{E146B9B5-505F-4410-A3FE-1A74F9C1F9ED}" type="presOf" srcId="{C98E482C-E9F0-4890-A253-B03F7981B48B}" destId="{3B6F76B6-D6F7-4018-ACF4-33BBDACF84A3}" srcOrd="1" destOrd="0" presId="urn:microsoft.com/office/officeart/2005/8/layout/hierarchy2"/>
    <dgm:cxn modelId="{9E2EDFB6-4627-4910-94F0-846B7E8843C4}" type="presOf" srcId="{FD3F8A3A-C231-453B-BE89-8B363CE3CF88}" destId="{5AE2A5CD-A943-41E6-A6B3-0039831949AF}" srcOrd="1" destOrd="0" presId="urn:microsoft.com/office/officeart/2005/8/layout/hierarchy2"/>
    <dgm:cxn modelId="{8263A8D2-E8A0-4DEE-9D6A-02B699B4947F}" type="presOf" srcId="{763D7898-3772-4648-9710-F2A3CDF3ECED}" destId="{61748637-1C5A-4525-B464-0F3FA3FBC8B4}" srcOrd="0" destOrd="0" presId="urn:microsoft.com/office/officeart/2005/8/layout/hierarchy2"/>
    <dgm:cxn modelId="{90547DE2-326D-4CD3-9A03-513939FF9779}" type="presOf" srcId="{C98E482C-E9F0-4890-A253-B03F7981B48B}" destId="{CCA76788-2F1F-4622-9824-9C8E2435584C}" srcOrd="0" destOrd="0" presId="urn:microsoft.com/office/officeart/2005/8/layout/hierarchy2"/>
    <dgm:cxn modelId="{125C5BEC-123A-4C5E-878D-0079989E1393}" srcId="{EAAC9D90-B0D9-40E8-9B33-613145F22605}" destId="{9CF152BD-302E-4879-A666-7B6BD8E74BA3}" srcOrd="2" destOrd="0" parTransId="{FD3F8A3A-C231-453B-BE89-8B363CE3CF88}" sibTransId="{C4B7D255-B14B-43F6-A13A-206D97D95C43}"/>
    <dgm:cxn modelId="{401DC9F3-64A5-4CD3-8757-285BFBCDEB21}" type="presOf" srcId="{D4F365EA-1DA9-453A-8C43-77266EDFBA3D}" destId="{C7BD99D8-3919-450D-841B-A0030E9B24BF}" srcOrd="0" destOrd="0" presId="urn:microsoft.com/office/officeart/2005/8/layout/hierarchy2"/>
    <dgm:cxn modelId="{B643E33F-FE39-489B-A095-8838D00BB6AE}" type="presParOf" srcId="{61748637-1C5A-4525-B464-0F3FA3FBC8B4}" destId="{1219CFC9-90E1-485D-A99E-7CD5691FF1E0}" srcOrd="0" destOrd="0" presId="urn:microsoft.com/office/officeart/2005/8/layout/hierarchy2"/>
    <dgm:cxn modelId="{56B63D25-5434-400C-A02A-C9613628D753}" type="presParOf" srcId="{1219CFC9-90E1-485D-A99E-7CD5691FF1E0}" destId="{4E7ADFE2-0D47-4808-B629-D9DBB34E4B01}" srcOrd="0" destOrd="0" presId="urn:microsoft.com/office/officeart/2005/8/layout/hierarchy2"/>
    <dgm:cxn modelId="{6253849C-5FE0-4324-82C9-6C3A636C3488}" type="presParOf" srcId="{1219CFC9-90E1-485D-A99E-7CD5691FF1E0}" destId="{DFCCFC6D-5A9B-4232-BF35-1B963ED50FDB}" srcOrd="1" destOrd="0" presId="urn:microsoft.com/office/officeart/2005/8/layout/hierarchy2"/>
    <dgm:cxn modelId="{3CE957EE-D4AF-4173-9A45-FBFA10D72944}" type="presParOf" srcId="{DFCCFC6D-5A9B-4232-BF35-1B963ED50FDB}" destId="{CCA76788-2F1F-4622-9824-9C8E2435584C}" srcOrd="0" destOrd="0" presId="urn:microsoft.com/office/officeart/2005/8/layout/hierarchy2"/>
    <dgm:cxn modelId="{C0159BC3-ABF0-4426-9C0C-90FBA82A5853}" type="presParOf" srcId="{CCA76788-2F1F-4622-9824-9C8E2435584C}" destId="{3B6F76B6-D6F7-4018-ACF4-33BBDACF84A3}" srcOrd="0" destOrd="0" presId="urn:microsoft.com/office/officeart/2005/8/layout/hierarchy2"/>
    <dgm:cxn modelId="{CDA49BDC-6382-4DFF-9E09-A02520069965}" type="presParOf" srcId="{DFCCFC6D-5A9B-4232-BF35-1B963ED50FDB}" destId="{84310E1B-EC6F-42B6-9EAA-251D57AC0263}" srcOrd="1" destOrd="0" presId="urn:microsoft.com/office/officeart/2005/8/layout/hierarchy2"/>
    <dgm:cxn modelId="{38B84522-89AC-46EC-901B-083422D2E402}" type="presParOf" srcId="{84310E1B-EC6F-42B6-9EAA-251D57AC0263}" destId="{541289A5-8B63-4D69-A29B-17950994C692}" srcOrd="0" destOrd="0" presId="urn:microsoft.com/office/officeart/2005/8/layout/hierarchy2"/>
    <dgm:cxn modelId="{FC3EFEB0-0078-4475-9C04-7D4773CCDF9F}" type="presParOf" srcId="{84310E1B-EC6F-42B6-9EAA-251D57AC0263}" destId="{7289CB2B-F7FE-40EA-8ED4-A06BA478DBDB}" srcOrd="1" destOrd="0" presId="urn:microsoft.com/office/officeart/2005/8/layout/hierarchy2"/>
    <dgm:cxn modelId="{B95E3BA4-03FA-450C-8143-FEEDA1417240}" type="presParOf" srcId="{7289CB2B-F7FE-40EA-8ED4-A06BA478DBDB}" destId="{1AB5B25F-D735-4213-87F7-7AA45F65862D}" srcOrd="0" destOrd="0" presId="urn:microsoft.com/office/officeart/2005/8/layout/hierarchy2"/>
    <dgm:cxn modelId="{B44233A6-DE9F-402F-A235-7390863201F6}" type="presParOf" srcId="{1AB5B25F-D735-4213-87F7-7AA45F65862D}" destId="{9638D764-F821-4DC9-BAA4-DC973F796059}" srcOrd="0" destOrd="0" presId="urn:microsoft.com/office/officeart/2005/8/layout/hierarchy2"/>
    <dgm:cxn modelId="{CB6C4977-0CBF-49F0-B0BB-9998F85E05B7}" type="presParOf" srcId="{7289CB2B-F7FE-40EA-8ED4-A06BA478DBDB}" destId="{86AE3035-36FB-4A11-BA03-8CB885FC3E06}" srcOrd="1" destOrd="0" presId="urn:microsoft.com/office/officeart/2005/8/layout/hierarchy2"/>
    <dgm:cxn modelId="{62967582-BD1A-43D9-A8BF-40675076B5D2}" type="presParOf" srcId="{86AE3035-36FB-4A11-BA03-8CB885FC3E06}" destId="{6917EC4B-6A77-448C-98F8-F76A45F631B0}" srcOrd="0" destOrd="0" presId="urn:microsoft.com/office/officeart/2005/8/layout/hierarchy2"/>
    <dgm:cxn modelId="{795FF4CE-BE68-4E71-AECD-B4CD526A0655}" type="presParOf" srcId="{86AE3035-36FB-4A11-BA03-8CB885FC3E06}" destId="{ED83C139-B621-44DD-9FE8-79DE2086082F}" srcOrd="1" destOrd="0" presId="urn:microsoft.com/office/officeart/2005/8/layout/hierarchy2"/>
    <dgm:cxn modelId="{F0235140-4580-44AD-9A6F-32ADDE771C1F}" type="presParOf" srcId="{7289CB2B-F7FE-40EA-8ED4-A06BA478DBDB}" destId="{AAF00F02-50BD-4643-94B2-373577FA3108}" srcOrd="2" destOrd="0" presId="urn:microsoft.com/office/officeart/2005/8/layout/hierarchy2"/>
    <dgm:cxn modelId="{CA80DD77-A8FA-45F7-BFC1-61E45480678F}" type="presParOf" srcId="{AAF00F02-50BD-4643-94B2-373577FA3108}" destId="{4AE95B31-F3E6-424A-9A40-BC587F66F5FC}" srcOrd="0" destOrd="0" presId="urn:microsoft.com/office/officeart/2005/8/layout/hierarchy2"/>
    <dgm:cxn modelId="{551CF3AB-9C6E-4D7B-94A3-1A368F292044}" type="presParOf" srcId="{7289CB2B-F7FE-40EA-8ED4-A06BA478DBDB}" destId="{540C4CA8-9F54-4D23-8DD4-FF60D1299332}" srcOrd="3" destOrd="0" presId="urn:microsoft.com/office/officeart/2005/8/layout/hierarchy2"/>
    <dgm:cxn modelId="{1BE25130-1E46-4831-B9F4-28529F60A560}" type="presParOf" srcId="{540C4CA8-9F54-4D23-8DD4-FF60D1299332}" destId="{B01DBE57-B557-4051-841D-80F765FE4567}" srcOrd="0" destOrd="0" presId="urn:microsoft.com/office/officeart/2005/8/layout/hierarchy2"/>
    <dgm:cxn modelId="{6686C2D4-AA18-4054-AC3F-551743FC9CE3}" type="presParOf" srcId="{540C4CA8-9F54-4D23-8DD4-FF60D1299332}" destId="{BBFB76EE-8ED5-4AD8-AB02-92222E5EC52D}" srcOrd="1" destOrd="0" presId="urn:microsoft.com/office/officeart/2005/8/layout/hierarchy2"/>
    <dgm:cxn modelId="{CB3FA9A2-AB2E-4619-B530-8021672AC037}" type="presParOf" srcId="{DFCCFC6D-5A9B-4232-BF35-1B963ED50FDB}" destId="{DE112066-97C0-43A2-BE68-582266E97DFC}" srcOrd="2" destOrd="0" presId="urn:microsoft.com/office/officeart/2005/8/layout/hierarchy2"/>
    <dgm:cxn modelId="{B7E6D3AE-760B-4AB5-95E0-B3C63E89E6EC}" type="presParOf" srcId="{DE112066-97C0-43A2-BE68-582266E97DFC}" destId="{5D072FF3-6759-4775-8903-0D088BFDDD9B}" srcOrd="0" destOrd="0" presId="urn:microsoft.com/office/officeart/2005/8/layout/hierarchy2"/>
    <dgm:cxn modelId="{DBD107B8-6BDF-43F1-9AAB-E8B699A7630B}" type="presParOf" srcId="{DFCCFC6D-5A9B-4232-BF35-1B963ED50FDB}" destId="{17B421A6-3C5D-4CA3-8690-1B658E8DEAE3}" srcOrd="3" destOrd="0" presId="urn:microsoft.com/office/officeart/2005/8/layout/hierarchy2"/>
    <dgm:cxn modelId="{A6AC239B-9051-431F-9C0F-82382E0AAB9B}" type="presParOf" srcId="{17B421A6-3C5D-4CA3-8690-1B658E8DEAE3}" destId="{129D5D5C-8AF8-4E2A-A3C4-C852B31EF448}" srcOrd="0" destOrd="0" presId="urn:microsoft.com/office/officeart/2005/8/layout/hierarchy2"/>
    <dgm:cxn modelId="{90AAA9E6-9DF3-4DA5-9CEE-335FE7BB5573}" type="presParOf" srcId="{17B421A6-3C5D-4CA3-8690-1B658E8DEAE3}" destId="{2D04F490-495B-4F76-A004-8D68C12198DD}" srcOrd="1" destOrd="0" presId="urn:microsoft.com/office/officeart/2005/8/layout/hierarchy2"/>
    <dgm:cxn modelId="{276D33B6-D6D9-4097-BD3C-2A56CDCD3652}" type="presParOf" srcId="{2D04F490-495B-4F76-A004-8D68C12198DD}" destId="{89355357-0BF4-4D9B-87A9-5520CD9EABCB}" srcOrd="0" destOrd="0" presId="urn:microsoft.com/office/officeart/2005/8/layout/hierarchy2"/>
    <dgm:cxn modelId="{F13CBAD5-AF98-45C3-AD80-72DEA74861BE}" type="presParOf" srcId="{89355357-0BF4-4D9B-87A9-5520CD9EABCB}" destId="{393CB15E-406F-47BF-9D0A-E958E0344023}" srcOrd="0" destOrd="0" presId="urn:microsoft.com/office/officeart/2005/8/layout/hierarchy2"/>
    <dgm:cxn modelId="{86FA852F-AF8C-4E69-BDA5-3C0317309A01}" type="presParOf" srcId="{2D04F490-495B-4F76-A004-8D68C12198DD}" destId="{0AC78C3E-97E9-45EC-8C0D-B86AB695A9E6}" srcOrd="1" destOrd="0" presId="urn:microsoft.com/office/officeart/2005/8/layout/hierarchy2"/>
    <dgm:cxn modelId="{4940E873-C7A9-4B01-8F14-E5EAF6D9E008}" type="presParOf" srcId="{0AC78C3E-97E9-45EC-8C0D-B86AB695A9E6}" destId="{C7BD99D8-3919-450D-841B-A0030E9B24BF}" srcOrd="0" destOrd="0" presId="urn:microsoft.com/office/officeart/2005/8/layout/hierarchy2"/>
    <dgm:cxn modelId="{2B1DF0D8-5FBA-47A7-8952-51C34215D3E3}" type="presParOf" srcId="{0AC78C3E-97E9-45EC-8C0D-B86AB695A9E6}" destId="{D37DFBB8-81AD-4E97-8A8B-37485F805916}" srcOrd="1" destOrd="0" presId="urn:microsoft.com/office/officeart/2005/8/layout/hierarchy2"/>
    <dgm:cxn modelId="{2F9A0798-0824-42F4-B69D-B53BEEF24D92}" type="presParOf" srcId="{DFCCFC6D-5A9B-4232-BF35-1B963ED50FDB}" destId="{A925EF4B-658E-4939-ADB4-917A33704C1A}" srcOrd="4" destOrd="0" presId="urn:microsoft.com/office/officeart/2005/8/layout/hierarchy2"/>
    <dgm:cxn modelId="{DA6BDA21-F44C-4B05-B92F-CDE9E1BF4630}" type="presParOf" srcId="{A925EF4B-658E-4939-ADB4-917A33704C1A}" destId="{5AE2A5CD-A943-41E6-A6B3-0039831949AF}" srcOrd="0" destOrd="0" presId="urn:microsoft.com/office/officeart/2005/8/layout/hierarchy2"/>
    <dgm:cxn modelId="{2739E4D8-0114-4EF2-847D-BF7AE04D4BB6}" type="presParOf" srcId="{DFCCFC6D-5A9B-4232-BF35-1B963ED50FDB}" destId="{73627947-8512-4A82-AEC5-E2CB26F45DDB}" srcOrd="5" destOrd="0" presId="urn:microsoft.com/office/officeart/2005/8/layout/hierarchy2"/>
    <dgm:cxn modelId="{DF75B350-680F-4E88-8495-D23DF769676E}" type="presParOf" srcId="{73627947-8512-4A82-AEC5-E2CB26F45DDB}" destId="{2483EDA5-C230-4785-A66D-824791072925}" srcOrd="0" destOrd="0" presId="urn:microsoft.com/office/officeart/2005/8/layout/hierarchy2"/>
    <dgm:cxn modelId="{24678B94-B3C7-4BAE-AE09-69067723256A}" type="presParOf" srcId="{73627947-8512-4A82-AEC5-E2CB26F45DDB}" destId="{4EBD2236-2411-4BC4-B06F-ABD9182AC83F}" srcOrd="1" destOrd="0" presId="urn:microsoft.com/office/officeart/2005/8/layout/hierarchy2"/>
    <dgm:cxn modelId="{BEC3C97F-3F09-4F60-B0B4-1167DF6C503A}" type="presParOf" srcId="{4EBD2236-2411-4BC4-B06F-ABD9182AC83F}" destId="{0908BB39-1EAF-4701-BB19-A8D05C4A3D81}" srcOrd="0" destOrd="0" presId="urn:microsoft.com/office/officeart/2005/8/layout/hierarchy2"/>
    <dgm:cxn modelId="{393D147E-F4A4-4A6A-98F7-466A88290C14}" type="presParOf" srcId="{0908BB39-1EAF-4701-BB19-A8D05C4A3D81}" destId="{1E2834AB-4BD1-48D4-A4E1-D47DFE25AD47}" srcOrd="0" destOrd="0" presId="urn:microsoft.com/office/officeart/2005/8/layout/hierarchy2"/>
    <dgm:cxn modelId="{843AA072-8B3E-49B7-8616-9FFBA0A4AA19}" type="presParOf" srcId="{4EBD2236-2411-4BC4-B06F-ABD9182AC83F}" destId="{E28C1A1E-78F1-4D54-AAC8-F3EE168952AD}" srcOrd="1" destOrd="0" presId="urn:microsoft.com/office/officeart/2005/8/layout/hierarchy2"/>
    <dgm:cxn modelId="{63A55346-E114-47A8-B148-9D5EEC5F025A}" type="presParOf" srcId="{E28C1A1E-78F1-4D54-AAC8-F3EE168952AD}" destId="{227B877B-FF81-4CE0-A3C8-7A0300EE3758}" srcOrd="0" destOrd="0" presId="urn:microsoft.com/office/officeart/2005/8/layout/hierarchy2"/>
    <dgm:cxn modelId="{F46EC7D1-33FF-4731-89F5-5ADB3612AB26}" type="presParOf" srcId="{E28C1A1E-78F1-4D54-AAC8-F3EE168952AD}" destId="{303BB8F0-425C-4B4D-89D8-87FCAD6740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已知条件</a:t>
          </a:r>
        </a:p>
      </dsp:txBody>
      <dsp:txXfrm>
        <a:off x="2540" y="137955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err="1">
              <a:solidFill>
                <a:srgbClr val="FF0000"/>
              </a:solidFill>
            </a:rPr>
            <a:t>x+y</a:t>
          </a:r>
          <a:r>
            <a:rPr lang="en-US" altLang="zh-CN" sz="2800" kern="1200" dirty="0">
              <a:solidFill>
                <a:srgbClr val="FF0000"/>
              </a:solidFill>
            </a:rPr>
            <a:t>=35</a:t>
          </a:r>
          <a:endParaRPr lang="zh-CN" altLang="en-US" sz="2800" kern="1200" dirty="0">
            <a:solidFill>
              <a:srgbClr val="FF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srgbClr val="FF0000"/>
              </a:solidFill>
            </a:rPr>
            <a:t>2x+4y=94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2540" y="2370153"/>
        <a:ext cx="2476500" cy="1668960"/>
      </dsp:txXfrm>
    </dsp:sp>
    <dsp:sp modelId="{013E1E7C-D818-4266-B520-2EC1CD4DAEE0}">
      <dsp:nvSpPr>
        <dsp:cNvPr id="0" name=""/>
        <dsp:cNvSpPr/>
      </dsp:nvSpPr>
      <dsp:spPr>
        <a:xfrm>
          <a:off x="282575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求解目标</a:t>
          </a:r>
        </a:p>
      </dsp:txBody>
      <dsp:txXfrm>
        <a:off x="2825750" y="137955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求鸡的个数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求兔的个数</a:t>
          </a:r>
        </a:p>
      </dsp:txBody>
      <dsp:txXfrm>
        <a:off x="2825750" y="2370153"/>
        <a:ext cx="2476500" cy="1668960"/>
      </dsp:txXfrm>
    </dsp:sp>
    <dsp:sp modelId="{DF9FE4F2-35E3-4195-841E-B8FAE2471475}">
      <dsp:nvSpPr>
        <dsp:cNvPr id="0" name=""/>
        <dsp:cNvSpPr/>
      </dsp:nvSpPr>
      <dsp:spPr>
        <a:xfrm>
          <a:off x="564896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隐含关系</a:t>
          </a:r>
        </a:p>
      </dsp:txBody>
      <dsp:txXfrm>
        <a:off x="5648960" y="137955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5648960" y="2370153"/>
        <a:ext cx="2476500" cy="166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DFE2-0D47-4808-B629-D9DBB34E4B01}">
      <dsp:nvSpPr>
        <dsp:cNvPr id="0" name=""/>
        <dsp:cNvSpPr/>
      </dsp:nvSpPr>
      <dsp:spPr>
        <a:xfrm>
          <a:off x="422" y="2093182"/>
          <a:ext cx="2601009" cy="1300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枚举算法</a:t>
          </a:r>
        </a:p>
      </dsp:txBody>
      <dsp:txXfrm>
        <a:off x="38512" y="2131272"/>
        <a:ext cx="2524829" cy="1224324"/>
      </dsp:txXfrm>
    </dsp:sp>
    <dsp:sp modelId="{CCA76788-2F1F-4622-9824-9C8E2435584C}">
      <dsp:nvSpPr>
        <dsp:cNvPr id="0" name=""/>
        <dsp:cNvSpPr/>
      </dsp:nvSpPr>
      <dsp:spPr>
        <a:xfrm rot="17935580">
          <a:off x="2037417" y="1765142"/>
          <a:ext cx="2184767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184767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075182" y="1732715"/>
        <a:ext cx="109238" cy="109238"/>
      </dsp:txXfrm>
    </dsp:sp>
    <dsp:sp modelId="{541289A5-8B63-4D69-A29B-17950994C692}">
      <dsp:nvSpPr>
        <dsp:cNvPr id="0" name=""/>
        <dsp:cNvSpPr/>
      </dsp:nvSpPr>
      <dsp:spPr>
        <a:xfrm>
          <a:off x="3658170" y="180981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基本思想</a:t>
          </a:r>
        </a:p>
      </dsp:txBody>
      <dsp:txXfrm>
        <a:off x="3696260" y="219071"/>
        <a:ext cx="2524829" cy="1224324"/>
      </dsp:txXfrm>
    </dsp:sp>
    <dsp:sp modelId="{1AB5B25F-D735-4213-87F7-7AA45F65862D}">
      <dsp:nvSpPr>
        <dsp:cNvPr id="0" name=""/>
        <dsp:cNvSpPr/>
      </dsp:nvSpPr>
      <dsp:spPr>
        <a:xfrm rot="20670467">
          <a:off x="6240182" y="669380"/>
          <a:ext cx="1045730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45730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6904" y="665429"/>
        <a:ext cx="52286" cy="52286"/>
      </dsp:txXfrm>
    </dsp:sp>
    <dsp:sp modelId="{6917EC4B-6A77-448C-98F8-F76A45F631B0}">
      <dsp:nvSpPr>
        <dsp:cNvPr id="0" name=""/>
        <dsp:cNvSpPr/>
      </dsp:nvSpPr>
      <dsp:spPr>
        <a:xfrm>
          <a:off x="7266915" y="147864"/>
          <a:ext cx="2601009" cy="808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一一列举</a:t>
          </a:r>
        </a:p>
      </dsp:txBody>
      <dsp:txXfrm>
        <a:off x="7290583" y="171532"/>
        <a:ext cx="2553673" cy="760758"/>
      </dsp:txXfrm>
    </dsp:sp>
    <dsp:sp modelId="{AAF00F02-50BD-4643-94B2-373577FA3108}">
      <dsp:nvSpPr>
        <dsp:cNvPr id="0" name=""/>
        <dsp:cNvSpPr/>
      </dsp:nvSpPr>
      <dsp:spPr>
        <a:xfrm rot="1820870">
          <a:off x="6177877" y="1108824"/>
          <a:ext cx="118667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18667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1548" y="1101350"/>
        <a:ext cx="59333" cy="59333"/>
      </dsp:txXfrm>
    </dsp:sp>
    <dsp:sp modelId="{B01DBE57-B557-4051-841D-80F765FE4567}">
      <dsp:nvSpPr>
        <dsp:cNvPr id="0" name=""/>
        <dsp:cNvSpPr/>
      </dsp:nvSpPr>
      <dsp:spPr>
        <a:xfrm>
          <a:off x="7283249" y="1069389"/>
          <a:ext cx="2601009" cy="722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逐一检验</a:t>
          </a:r>
        </a:p>
      </dsp:txBody>
      <dsp:txXfrm>
        <a:off x="7304420" y="1090560"/>
        <a:ext cx="2558667" cy="680478"/>
      </dsp:txXfrm>
    </dsp:sp>
    <dsp:sp modelId="{DE112066-97C0-43A2-BE68-582266E97DFC}">
      <dsp:nvSpPr>
        <dsp:cNvPr id="0" name=""/>
        <dsp:cNvSpPr/>
      </dsp:nvSpPr>
      <dsp:spPr>
        <a:xfrm rot="21323405">
          <a:off x="2599823" y="2681273"/>
          <a:ext cx="994618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994618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2267" y="2678600"/>
        <a:ext cx="49730" cy="49730"/>
      </dsp:txXfrm>
    </dsp:sp>
    <dsp:sp modelId="{129D5D5C-8AF8-4E2A-A3C4-C852B31EF448}">
      <dsp:nvSpPr>
        <dsp:cNvPr id="0" name=""/>
        <dsp:cNvSpPr/>
      </dsp:nvSpPr>
      <dsp:spPr>
        <a:xfrm>
          <a:off x="3592833" y="2013243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结构特征</a:t>
          </a:r>
        </a:p>
      </dsp:txBody>
      <dsp:txXfrm>
        <a:off x="3630923" y="2051333"/>
        <a:ext cx="2524829" cy="1224324"/>
      </dsp:txXfrm>
    </dsp:sp>
    <dsp:sp modelId="{89355357-0BF4-4D9B-87A9-5520CD9EABCB}">
      <dsp:nvSpPr>
        <dsp:cNvPr id="0" name=""/>
        <dsp:cNvSpPr/>
      </dsp:nvSpPr>
      <dsp:spPr>
        <a:xfrm rot="21464580">
          <a:off x="6193426" y="2620157"/>
          <a:ext cx="1073905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73905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3531" y="2615502"/>
        <a:ext cx="53695" cy="53695"/>
      </dsp:txXfrm>
    </dsp:sp>
    <dsp:sp modelId="{C7BD99D8-3919-450D-841B-A0030E9B24BF}">
      <dsp:nvSpPr>
        <dsp:cNvPr id="0" name=""/>
        <dsp:cNvSpPr/>
      </dsp:nvSpPr>
      <dsp:spPr>
        <a:xfrm>
          <a:off x="7266915" y="1970951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循环结构中嵌套分支结构</a:t>
          </a:r>
        </a:p>
      </dsp:txBody>
      <dsp:txXfrm>
        <a:off x="7305005" y="2009041"/>
        <a:ext cx="2524829" cy="1224324"/>
      </dsp:txXfrm>
    </dsp:sp>
    <dsp:sp modelId="{A925EF4B-658E-4939-ADB4-917A33704C1A}">
      <dsp:nvSpPr>
        <dsp:cNvPr id="0" name=""/>
        <dsp:cNvSpPr/>
      </dsp:nvSpPr>
      <dsp:spPr>
        <a:xfrm rot="3497483">
          <a:off x="2124391" y="3576709"/>
          <a:ext cx="2011132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011132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79678" y="3548624"/>
        <a:ext cx="100556" cy="100556"/>
      </dsp:txXfrm>
    </dsp:sp>
    <dsp:sp modelId="{2483EDA5-C230-4785-A66D-824791072925}">
      <dsp:nvSpPr>
        <dsp:cNvPr id="0" name=""/>
        <dsp:cNvSpPr/>
      </dsp:nvSpPr>
      <dsp:spPr>
        <a:xfrm>
          <a:off x="3658482" y="3804117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算法运用</a:t>
          </a:r>
        </a:p>
      </dsp:txBody>
      <dsp:txXfrm>
        <a:off x="3696572" y="3842207"/>
        <a:ext cx="2524829" cy="1224324"/>
      </dsp:txXfrm>
    </dsp:sp>
    <dsp:sp modelId="{0908BB39-1EAF-4701-BB19-A8D05C4A3D81}">
      <dsp:nvSpPr>
        <dsp:cNvPr id="0" name=""/>
        <dsp:cNvSpPr/>
      </dsp:nvSpPr>
      <dsp:spPr>
        <a:xfrm rot="21508264">
          <a:off x="6259310" y="4418508"/>
          <a:ext cx="102454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2454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5968" y="4415087"/>
        <a:ext cx="51227" cy="51227"/>
      </dsp:txXfrm>
    </dsp:sp>
    <dsp:sp modelId="{227B877B-FF81-4CE0-A3C8-7A0300EE3758}">
      <dsp:nvSpPr>
        <dsp:cNvPr id="0" name=""/>
        <dsp:cNvSpPr/>
      </dsp:nvSpPr>
      <dsp:spPr>
        <a:xfrm>
          <a:off x="7283672" y="3776780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考虑优化算法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缩小枚举范围</a:t>
          </a:r>
        </a:p>
      </dsp:txBody>
      <dsp:txXfrm>
        <a:off x="7321762" y="3814870"/>
        <a:ext cx="2524829" cy="122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4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0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66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26" Type="http://schemas.openxmlformats.org/officeDocument/2006/relationships/tags" Target="../tags/tag299.xml"/><Relationship Id="rId39" Type="http://schemas.openxmlformats.org/officeDocument/2006/relationships/tags" Target="../tags/tag312.xml"/><Relationship Id="rId21" Type="http://schemas.openxmlformats.org/officeDocument/2006/relationships/tags" Target="../tags/tag294.xml"/><Relationship Id="rId34" Type="http://schemas.openxmlformats.org/officeDocument/2006/relationships/tags" Target="../tags/tag307.xml"/><Relationship Id="rId42" Type="http://schemas.openxmlformats.org/officeDocument/2006/relationships/tags" Target="../tags/tag315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6" Type="http://schemas.openxmlformats.org/officeDocument/2006/relationships/tags" Target="../tags/tag289.xml"/><Relationship Id="rId29" Type="http://schemas.openxmlformats.org/officeDocument/2006/relationships/tags" Target="../tags/tag302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24" Type="http://schemas.openxmlformats.org/officeDocument/2006/relationships/tags" Target="../tags/tag297.xml"/><Relationship Id="rId32" Type="http://schemas.openxmlformats.org/officeDocument/2006/relationships/tags" Target="../tags/tag305.xml"/><Relationship Id="rId37" Type="http://schemas.openxmlformats.org/officeDocument/2006/relationships/tags" Target="../tags/tag310.xml"/><Relationship Id="rId40" Type="http://schemas.openxmlformats.org/officeDocument/2006/relationships/tags" Target="../tags/tag313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78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28" Type="http://schemas.openxmlformats.org/officeDocument/2006/relationships/tags" Target="../tags/tag301.xml"/><Relationship Id="rId36" Type="http://schemas.openxmlformats.org/officeDocument/2006/relationships/tags" Target="../tags/tag309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31" Type="http://schemas.openxmlformats.org/officeDocument/2006/relationships/tags" Target="../tags/tag304.xml"/><Relationship Id="rId44" Type="http://schemas.openxmlformats.org/officeDocument/2006/relationships/tags" Target="../tags/tag317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Relationship Id="rId27" Type="http://schemas.openxmlformats.org/officeDocument/2006/relationships/tags" Target="../tags/tag300.xml"/><Relationship Id="rId30" Type="http://schemas.openxmlformats.org/officeDocument/2006/relationships/tags" Target="../tags/tag303.xml"/><Relationship Id="rId35" Type="http://schemas.openxmlformats.org/officeDocument/2006/relationships/tags" Target="../tags/tag308.xml"/><Relationship Id="rId43" Type="http://schemas.openxmlformats.org/officeDocument/2006/relationships/tags" Target="../tags/tag316.xml"/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tags" Target="../tags/tag298.xml"/><Relationship Id="rId33" Type="http://schemas.openxmlformats.org/officeDocument/2006/relationships/tags" Target="../tags/tag306.xml"/><Relationship Id="rId38" Type="http://schemas.openxmlformats.org/officeDocument/2006/relationships/tags" Target="../tags/tag311.xml"/><Relationship Id="rId20" Type="http://schemas.openxmlformats.org/officeDocument/2006/relationships/tags" Target="../tags/tag293.xml"/><Relationship Id="rId41" Type="http://schemas.openxmlformats.org/officeDocument/2006/relationships/tags" Target="../tags/tag3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352.xml"/><Relationship Id="rId18" Type="http://schemas.openxmlformats.org/officeDocument/2006/relationships/tags" Target="../tags/tag357.xml"/><Relationship Id="rId26" Type="http://schemas.openxmlformats.org/officeDocument/2006/relationships/tags" Target="../tags/tag365.xml"/><Relationship Id="rId39" Type="http://schemas.openxmlformats.org/officeDocument/2006/relationships/tags" Target="../tags/tag378.xml"/><Relationship Id="rId21" Type="http://schemas.openxmlformats.org/officeDocument/2006/relationships/tags" Target="../tags/tag360.xml"/><Relationship Id="rId34" Type="http://schemas.openxmlformats.org/officeDocument/2006/relationships/tags" Target="../tags/tag373.xml"/><Relationship Id="rId42" Type="http://schemas.openxmlformats.org/officeDocument/2006/relationships/tags" Target="../tags/tag381.xml"/><Relationship Id="rId47" Type="http://schemas.openxmlformats.org/officeDocument/2006/relationships/diagramLayout" Target="../diagrams/layout3.xml"/><Relationship Id="rId50" Type="http://schemas.microsoft.com/office/2007/relationships/diagramDrawing" Target="../diagrams/drawing3.xml"/><Relationship Id="rId7" Type="http://schemas.openxmlformats.org/officeDocument/2006/relationships/tags" Target="../tags/tag346.xml"/><Relationship Id="rId2" Type="http://schemas.openxmlformats.org/officeDocument/2006/relationships/tags" Target="../tags/tag341.xml"/><Relationship Id="rId16" Type="http://schemas.openxmlformats.org/officeDocument/2006/relationships/tags" Target="../tags/tag355.xml"/><Relationship Id="rId29" Type="http://schemas.openxmlformats.org/officeDocument/2006/relationships/tags" Target="../tags/tag368.xml"/><Relationship Id="rId11" Type="http://schemas.openxmlformats.org/officeDocument/2006/relationships/tags" Target="../tags/tag350.xml"/><Relationship Id="rId24" Type="http://schemas.openxmlformats.org/officeDocument/2006/relationships/tags" Target="../tags/tag363.xml"/><Relationship Id="rId32" Type="http://schemas.openxmlformats.org/officeDocument/2006/relationships/tags" Target="../tags/tag371.xml"/><Relationship Id="rId37" Type="http://schemas.openxmlformats.org/officeDocument/2006/relationships/tags" Target="../tags/tag376.xml"/><Relationship Id="rId40" Type="http://schemas.openxmlformats.org/officeDocument/2006/relationships/tags" Target="../tags/tag37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344.xml"/><Relationship Id="rId15" Type="http://schemas.openxmlformats.org/officeDocument/2006/relationships/tags" Target="../tags/tag354.xml"/><Relationship Id="rId23" Type="http://schemas.openxmlformats.org/officeDocument/2006/relationships/tags" Target="../tags/tag362.xml"/><Relationship Id="rId28" Type="http://schemas.openxmlformats.org/officeDocument/2006/relationships/tags" Target="../tags/tag367.xml"/><Relationship Id="rId36" Type="http://schemas.openxmlformats.org/officeDocument/2006/relationships/tags" Target="../tags/tag375.xml"/><Relationship Id="rId49" Type="http://schemas.openxmlformats.org/officeDocument/2006/relationships/diagramColors" Target="../diagrams/colors3.xml"/><Relationship Id="rId10" Type="http://schemas.openxmlformats.org/officeDocument/2006/relationships/tags" Target="../tags/tag349.xml"/><Relationship Id="rId19" Type="http://schemas.openxmlformats.org/officeDocument/2006/relationships/tags" Target="../tags/tag358.xml"/><Relationship Id="rId31" Type="http://schemas.openxmlformats.org/officeDocument/2006/relationships/tags" Target="../tags/tag370.xml"/><Relationship Id="rId44" Type="http://schemas.openxmlformats.org/officeDocument/2006/relationships/tags" Target="../tags/tag383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tags" Target="../tags/tag353.xml"/><Relationship Id="rId22" Type="http://schemas.openxmlformats.org/officeDocument/2006/relationships/tags" Target="../tags/tag361.xml"/><Relationship Id="rId27" Type="http://schemas.openxmlformats.org/officeDocument/2006/relationships/tags" Target="../tags/tag366.xml"/><Relationship Id="rId30" Type="http://schemas.openxmlformats.org/officeDocument/2006/relationships/tags" Target="../tags/tag369.xml"/><Relationship Id="rId35" Type="http://schemas.openxmlformats.org/officeDocument/2006/relationships/tags" Target="../tags/tag374.xml"/><Relationship Id="rId43" Type="http://schemas.openxmlformats.org/officeDocument/2006/relationships/tags" Target="../tags/tag382.xml"/><Relationship Id="rId48" Type="http://schemas.openxmlformats.org/officeDocument/2006/relationships/diagramQuickStyle" Target="../diagrams/quickStyle3.xml"/><Relationship Id="rId8" Type="http://schemas.openxmlformats.org/officeDocument/2006/relationships/tags" Target="../tags/tag347.xml"/><Relationship Id="rId3" Type="http://schemas.openxmlformats.org/officeDocument/2006/relationships/tags" Target="../tags/tag342.xml"/><Relationship Id="rId12" Type="http://schemas.openxmlformats.org/officeDocument/2006/relationships/tags" Target="../tags/tag351.xml"/><Relationship Id="rId17" Type="http://schemas.openxmlformats.org/officeDocument/2006/relationships/tags" Target="../tags/tag356.xml"/><Relationship Id="rId25" Type="http://schemas.openxmlformats.org/officeDocument/2006/relationships/tags" Target="../tags/tag364.xml"/><Relationship Id="rId33" Type="http://schemas.openxmlformats.org/officeDocument/2006/relationships/tags" Target="../tags/tag372.xml"/><Relationship Id="rId38" Type="http://schemas.openxmlformats.org/officeDocument/2006/relationships/tags" Target="../tags/tag377.xml"/><Relationship Id="rId46" Type="http://schemas.openxmlformats.org/officeDocument/2006/relationships/diagramData" Target="../diagrams/data3.xml"/><Relationship Id="rId20" Type="http://schemas.openxmlformats.org/officeDocument/2006/relationships/tags" Target="../tags/tag359.xml"/><Relationship Id="rId41" Type="http://schemas.openxmlformats.org/officeDocument/2006/relationships/tags" Target="../tags/tag380.xml"/><Relationship Id="rId1" Type="http://schemas.openxmlformats.org/officeDocument/2006/relationships/tags" Target="../tags/tag340.xml"/><Relationship Id="rId6" Type="http://schemas.openxmlformats.org/officeDocument/2006/relationships/tags" Target="../tags/tag3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microsoft.com/office/2007/relationships/diagramDrawing" Target="../diagrams/drawing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diagramColors" Target="../diagrams/colors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notesSlide" Target="../notesSlides/notesSlide3.xml"/><Relationship Id="rId8" Type="http://schemas.openxmlformats.org/officeDocument/2006/relationships/tags" Target="../tags/tag49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image" Target="../media/image6.png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9" Type="http://schemas.openxmlformats.org/officeDocument/2006/relationships/tags" Target="../tags/tag160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image" Target="../media/image7.png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1" Type="http://schemas.openxmlformats.org/officeDocument/2006/relationships/tags" Target="../tags/tag132.xml"/><Relationship Id="rId6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tags" Target="../tags/tag216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42" Type="http://schemas.openxmlformats.org/officeDocument/2006/relationships/tags" Target="../tags/tag21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9" Type="http://schemas.openxmlformats.org/officeDocument/2006/relationships/tags" Target="../tags/tag206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image" Target="../media/image8.jpe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43" Type="http://schemas.openxmlformats.org/officeDocument/2006/relationships/tags" Target="../tags/tag220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20" Type="http://schemas.openxmlformats.org/officeDocument/2006/relationships/tags" Target="../tags/tag197.xml"/><Relationship Id="rId41" Type="http://schemas.openxmlformats.org/officeDocument/2006/relationships/tags" Target="../tags/tag218.xml"/><Relationship Id="rId1" Type="http://schemas.openxmlformats.org/officeDocument/2006/relationships/tags" Target="../tags/tag178.xml"/><Relationship Id="rId6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9" Type="http://schemas.openxmlformats.org/officeDocument/2006/relationships/tags" Target="../tags/tag262.xml"/><Relationship Id="rId21" Type="http://schemas.openxmlformats.org/officeDocument/2006/relationships/tags" Target="../tags/tag244.xml"/><Relationship Id="rId34" Type="http://schemas.openxmlformats.org/officeDocument/2006/relationships/tags" Target="../tags/tag257.xml"/><Relationship Id="rId42" Type="http://schemas.openxmlformats.org/officeDocument/2006/relationships/tags" Target="../tags/tag26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2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9" Type="http://schemas.openxmlformats.org/officeDocument/2006/relationships/tags" Target="../tags/tag252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32" Type="http://schemas.openxmlformats.org/officeDocument/2006/relationships/tags" Target="../tags/tag255.xml"/><Relationship Id="rId37" Type="http://schemas.openxmlformats.org/officeDocument/2006/relationships/tags" Target="../tags/tag260.xml"/><Relationship Id="rId40" Type="http://schemas.openxmlformats.org/officeDocument/2006/relationships/tags" Target="../tags/tag263.xml"/><Relationship Id="rId45" Type="http://schemas.openxmlformats.org/officeDocument/2006/relationships/tags" Target="../tags/tag268.xml"/><Relationship Id="rId53" Type="http://schemas.microsoft.com/office/2007/relationships/diagramDrawing" Target="../diagrams/drawing2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31" Type="http://schemas.openxmlformats.org/officeDocument/2006/relationships/tags" Target="../tags/tag254.xml"/><Relationship Id="rId44" Type="http://schemas.openxmlformats.org/officeDocument/2006/relationships/tags" Target="../tags/tag267.xml"/><Relationship Id="rId52" Type="http://schemas.openxmlformats.org/officeDocument/2006/relationships/diagramColors" Target="../diagrams/colors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tags" Target="../tags/tag253.xml"/><Relationship Id="rId35" Type="http://schemas.openxmlformats.org/officeDocument/2006/relationships/tags" Target="../tags/tag258.xml"/><Relationship Id="rId43" Type="http://schemas.openxmlformats.org/officeDocument/2006/relationships/tags" Target="../tags/tag266.xml"/><Relationship Id="rId48" Type="http://schemas.openxmlformats.org/officeDocument/2006/relationships/notesSlide" Target="../notesSlides/notesSlide6.xml"/><Relationship Id="rId8" Type="http://schemas.openxmlformats.org/officeDocument/2006/relationships/tags" Target="../tags/tag231.xml"/><Relationship Id="rId51" Type="http://schemas.openxmlformats.org/officeDocument/2006/relationships/diagramQuickStyle" Target="../diagrams/quickStyle2.xml"/><Relationship Id="rId3" Type="http://schemas.openxmlformats.org/officeDocument/2006/relationships/tags" Target="../tags/tag226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33" Type="http://schemas.openxmlformats.org/officeDocument/2006/relationships/tags" Target="../tags/tag256.xml"/><Relationship Id="rId38" Type="http://schemas.openxmlformats.org/officeDocument/2006/relationships/tags" Target="../tags/tag261.xml"/><Relationship Id="rId46" Type="http://schemas.openxmlformats.org/officeDocument/2006/relationships/tags" Target="../tags/tag269.xml"/><Relationship Id="rId20" Type="http://schemas.openxmlformats.org/officeDocument/2006/relationships/tags" Target="../tags/tag243.xml"/><Relationship Id="rId41" Type="http://schemas.openxmlformats.org/officeDocument/2006/relationships/tags" Target="../tags/tag26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36" Type="http://schemas.openxmlformats.org/officeDocument/2006/relationships/tags" Target="../tags/tag259.xml"/><Relationship Id="rId4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09</a:t>
            </a:r>
            <a:r>
              <a:rPr lang="zh-CN" altLang="en-US" dirty="0"/>
              <a:t>课</a:t>
            </a:r>
            <a:r>
              <a:rPr lang="en-US" altLang="zh-CN" dirty="0"/>
              <a:t>】</a:t>
            </a:r>
            <a:r>
              <a:rPr lang="zh-CN" altLang="en-US" dirty="0"/>
              <a:t>算法之枚举算法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4932-F497-41FA-9353-B80D016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55127DA5-B5C2-4482-8ED7-7581B1D7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1664"/>
            <a:ext cx="2612141" cy="495071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4CC16C-3E5A-42E2-9C17-F0D98E5CE4FB}"/>
              </a:ext>
            </a:extLst>
          </p:cNvPr>
          <p:cNvSpPr/>
          <p:nvPr/>
        </p:nvSpPr>
        <p:spPr>
          <a:xfrm>
            <a:off x="4428226" y="1091664"/>
            <a:ext cx="75535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rabbit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E7504-774A-4A6A-BD28-40EBD5A6BEB4}"/>
              </a:ext>
            </a:extLst>
          </p:cNvPr>
          <p:cNvSpPr/>
          <p:nvPr/>
        </p:nvSpPr>
        <p:spPr>
          <a:xfrm>
            <a:off x="4428226" y="3475018"/>
            <a:ext cx="7353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rabbit = 35 - chicken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74B2-780E-47B0-8696-7605B53E8CA5}"/>
              </a:ext>
            </a:extLst>
          </p:cNvPr>
          <p:cNvSpPr txBox="1"/>
          <p:nvPr/>
        </p:nvSpPr>
        <p:spPr>
          <a:xfrm>
            <a:off x="7778150" y="2915728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412A-C149-4A5F-9AF8-5B9F6ADFBF6A}"/>
              </a:ext>
            </a:extLst>
          </p:cNvPr>
          <p:cNvSpPr txBox="1"/>
          <p:nvPr/>
        </p:nvSpPr>
        <p:spPr>
          <a:xfrm>
            <a:off x="7891012" y="5171694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11FFFB7-E72B-4A81-AA6B-7200A94A4D12}"/>
              </a:ext>
            </a:extLst>
          </p:cNvPr>
          <p:cNvSpPr/>
          <p:nvPr/>
        </p:nvSpPr>
        <p:spPr>
          <a:xfrm>
            <a:off x="4033157" y="2449286"/>
            <a:ext cx="1077686" cy="105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381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枚举算法的思想：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分支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要注意的问题：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题解的可能范围，不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重</a:t>
            </a:r>
            <a:r>
              <a:rPr lang="zh-CN" altLang="en-US" sz="3200" dirty="0"/>
              <a:t>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漏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考虑优化算法，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缩小</a:t>
            </a:r>
            <a:r>
              <a:rPr lang="zh-CN" altLang="en-US" sz="3200" dirty="0"/>
              <a:t>枚举范围，提高解决问题的效率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老师问小明的年龄，小明说：今年是我的幸运年。我出生年份的四位数字加起来刚好是我的年龄（周岁）。已知今年是</a:t>
            </a:r>
            <a:r>
              <a:rPr lang="en-US" altLang="zh-CN" sz="3200" dirty="0"/>
              <a:t>2020</a:t>
            </a:r>
            <a:r>
              <a:rPr lang="zh-CN" altLang="en-US" sz="3200" dirty="0"/>
              <a:t>年，请推断出小明的出生年份（</a:t>
            </a:r>
            <a:r>
              <a:rPr lang="en-US" altLang="zh-CN" sz="3200" dirty="0"/>
              <a:t>4</a:t>
            </a:r>
            <a:r>
              <a:rPr lang="zh-CN" altLang="en-US" sz="3200" dirty="0"/>
              <a:t>位整数，默认小明</a:t>
            </a:r>
            <a:r>
              <a:rPr lang="en-US" altLang="zh-CN" sz="3200" dirty="0"/>
              <a:t>&lt;100</a:t>
            </a:r>
            <a:r>
              <a:rPr lang="zh-CN" altLang="en-US" sz="3200" dirty="0"/>
              <a:t>岁）。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838201" y="920621"/>
            <a:ext cx="60040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FA5E1-C4DF-4C48-984E-1DFB59AF8E7A}"/>
              </a:ext>
            </a:extLst>
          </p:cNvPr>
          <p:cNvSpPr txBox="1"/>
          <p:nvPr/>
        </p:nvSpPr>
        <p:spPr>
          <a:xfrm>
            <a:off x="6842235" y="1235082"/>
            <a:ext cx="476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number:</a:t>
            </a:r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年份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6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数字之和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A5AF59-62FF-4B8A-9073-C8D9B2A47270}"/>
              </a:ext>
            </a:extLst>
          </p:cNvPr>
          <p:cNvSpPr/>
          <p:nvPr/>
        </p:nvSpPr>
        <p:spPr>
          <a:xfrm>
            <a:off x="6842235" y="248685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22C33B-950C-4B57-8B99-7D60CA3FDB2A}"/>
              </a:ext>
            </a:extLst>
          </p:cNvPr>
          <p:cNvSpPr/>
          <p:nvPr/>
        </p:nvSpPr>
        <p:spPr>
          <a:xfrm>
            <a:off x="6842235" y="3429000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1921~2020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ED5D17-16CC-487F-AD38-61269140A98A}"/>
              </a:ext>
            </a:extLst>
          </p:cNvPr>
          <p:cNvSpPr/>
          <p:nvPr/>
        </p:nvSpPr>
        <p:spPr>
          <a:xfrm>
            <a:off x="6842235" y="4844824"/>
            <a:ext cx="51102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C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出生年份的四位数字之和刚好是小明的年龄</a:t>
            </a:r>
            <a:endParaRPr lang="en-US" altLang="zh-C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lvl="2"/>
            <a:r>
              <a:rPr lang="en-US" altLang="zh-CN" sz="32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 == 2020 -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3156292" y="697230"/>
            <a:ext cx="922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64946-1DD8-4E4F-B352-B0767820D7F2}"/>
              </a:ext>
            </a:extLst>
          </p:cNvPr>
          <p:cNvSpPr txBox="1"/>
          <p:nvPr/>
        </p:nvSpPr>
        <p:spPr>
          <a:xfrm>
            <a:off x="563760" y="1796115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1949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2F70-648B-4319-85AD-0C87655D80E8}"/>
              </a:ext>
            </a:extLst>
          </p:cNvPr>
          <p:cNvSpPr txBox="1"/>
          <p:nvPr/>
        </p:nvSpPr>
        <p:spPr>
          <a:xfrm>
            <a:off x="2717917" y="1807528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1949 % 10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EEE2-4B4B-4A65-AF84-833189A921E4}"/>
              </a:ext>
            </a:extLst>
          </p:cNvPr>
          <p:cNvSpPr txBox="1"/>
          <p:nvPr/>
        </p:nvSpPr>
        <p:spPr>
          <a:xfrm>
            <a:off x="3863609" y="211424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3">
                    <a:lumMod val="50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EA77630-82CE-4C82-B4AE-05A7F1012DBD}"/>
              </a:ext>
            </a:extLst>
          </p:cNvPr>
          <p:cNvSpPr/>
          <p:nvPr/>
        </p:nvSpPr>
        <p:spPr>
          <a:xfrm>
            <a:off x="991743" y="228593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8F78C9-C91F-43B7-8FF0-5D87B509FC5C}"/>
              </a:ext>
            </a:extLst>
          </p:cNvPr>
          <p:cNvSpPr txBox="1"/>
          <p:nvPr/>
        </p:nvSpPr>
        <p:spPr>
          <a:xfrm>
            <a:off x="686545" y="2787752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6D4AC-4B08-481D-8497-FE38A9A2921E}"/>
              </a:ext>
            </a:extLst>
          </p:cNvPr>
          <p:cNvSpPr txBox="1"/>
          <p:nvPr/>
        </p:nvSpPr>
        <p:spPr>
          <a:xfrm>
            <a:off x="1192626" y="234225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DC447B-3B26-4E33-B2C8-8830C44AF010}"/>
              </a:ext>
            </a:extLst>
          </p:cNvPr>
          <p:cNvSpPr txBox="1"/>
          <p:nvPr/>
        </p:nvSpPr>
        <p:spPr>
          <a:xfrm>
            <a:off x="2717917" y="2745782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 = 194 % 10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FF5B59-AB5A-48D5-8E24-906DCB5848F4}"/>
              </a:ext>
            </a:extLst>
          </p:cNvPr>
          <p:cNvSpPr txBox="1"/>
          <p:nvPr/>
        </p:nvSpPr>
        <p:spPr>
          <a:xfrm>
            <a:off x="3863609" y="3078255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7048C2F-7C58-471D-9C75-5FF6F4618373}"/>
              </a:ext>
            </a:extLst>
          </p:cNvPr>
          <p:cNvSpPr/>
          <p:nvPr/>
        </p:nvSpPr>
        <p:spPr>
          <a:xfrm>
            <a:off x="991743" y="3400026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7B262F-613C-441B-BDAC-A4122CF2A2C8}"/>
              </a:ext>
            </a:extLst>
          </p:cNvPr>
          <p:cNvSpPr txBox="1"/>
          <p:nvPr/>
        </p:nvSpPr>
        <p:spPr>
          <a:xfrm>
            <a:off x="770367" y="38800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D9BFC-F104-4C22-BF3A-F6FEB744AAA3}"/>
              </a:ext>
            </a:extLst>
          </p:cNvPr>
          <p:cNvSpPr txBox="1"/>
          <p:nvPr/>
        </p:nvSpPr>
        <p:spPr>
          <a:xfrm>
            <a:off x="1192626" y="3445553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EAA0E3-78D7-48D6-904A-3C7C60A9CAD5}"/>
              </a:ext>
            </a:extLst>
          </p:cNvPr>
          <p:cNvSpPr txBox="1"/>
          <p:nvPr/>
        </p:nvSpPr>
        <p:spPr>
          <a:xfrm>
            <a:off x="2717917" y="3796709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19 % 10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8E828-3FC7-4389-AB35-EEF2298A92FE}"/>
              </a:ext>
            </a:extLst>
          </p:cNvPr>
          <p:cNvSpPr txBox="1"/>
          <p:nvPr/>
        </p:nvSpPr>
        <p:spPr>
          <a:xfrm>
            <a:off x="3863609" y="4134389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6029366-BA8F-4EC8-BCEE-A79A5E2459ED}"/>
              </a:ext>
            </a:extLst>
          </p:cNvPr>
          <p:cNvSpPr/>
          <p:nvPr/>
        </p:nvSpPr>
        <p:spPr>
          <a:xfrm>
            <a:off x="991743" y="4370222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C4F1F-5A27-4692-9524-CD62BCF01B81}"/>
              </a:ext>
            </a:extLst>
          </p:cNvPr>
          <p:cNvSpPr txBox="1"/>
          <p:nvPr/>
        </p:nvSpPr>
        <p:spPr>
          <a:xfrm>
            <a:off x="854586" y="4897867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D2CD59-2613-4E03-9DE1-18515B868400}"/>
              </a:ext>
            </a:extLst>
          </p:cNvPr>
          <p:cNvSpPr/>
          <p:nvPr/>
        </p:nvSpPr>
        <p:spPr>
          <a:xfrm>
            <a:off x="9096269" y="2630786"/>
            <a:ext cx="3285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代码如下：</a:t>
            </a:r>
            <a:endParaRPr lang="en-US" altLang="zh-CN" dirty="0"/>
          </a:p>
          <a:p>
            <a:r>
              <a:rPr lang="en-US" altLang="zh-CN" dirty="0"/>
              <a:t>number = 1949</a:t>
            </a:r>
          </a:p>
          <a:p>
            <a:r>
              <a:rPr lang="en-US" altLang="zh-CN" dirty="0"/>
              <a:t>digit_</a:t>
            </a:r>
            <a:r>
              <a:rPr lang="zh-CN" altLang="en-US" dirty="0"/>
              <a:t>sum = 0</a:t>
            </a:r>
          </a:p>
          <a:p>
            <a:r>
              <a:rPr lang="zh-CN" altLang="en-US" dirty="0"/>
              <a:t>while </a:t>
            </a:r>
            <a:r>
              <a:rPr lang="en-US" altLang="zh-CN" dirty="0"/>
              <a:t>number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altLang="zh-CN" dirty="0" err="1"/>
              <a:t>digit_s</a:t>
            </a:r>
            <a:r>
              <a:rPr lang="zh-CN" altLang="en-US" dirty="0"/>
              <a:t>um += </a:t>
            </a:r>
            <a:r>
              <a:rPr lang="en-US" altLang="zh-CN" dirty="0"/>
              <a:t>number</a:t>
            </a:r>
            <a:r>
              <a:rPr lang="zh-CN" altLang="en-US" dirty="0"/>
              <a:t> % 10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number</a:t>
            </a:r>
            <a:r>
              <a:rPr lang="zh-CN" altLang="en-US" dirty="0"/>
              <a:t> //= 10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21B9E1A-18EF-462A-B9FE-BBF03CBE8E6C}"/>
              </a:ext>
            </a:extLst>
          </p:cNvPr>
          <p:cNvSpPr/>
          <p:nvPr/>
        </p:nvSpPr>
        <p:spPr>
          <a:xfrm>
            <a:off x="991743" y="5420659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FCC9B5-DD35-412A-8007-32D562398EEF}"/>
              </a:ext>
            </a:extLst>
          </p:cNvPr>
          <p:cNvSpPr txBox="1"/>
          <p:nvPr/>
        </p:nvSpPr>
        <p:spPr>
          <a:xfrm>
            <a:off x="886116" y="5937999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76820C-DE4E-4838-A384-3DD181965B87}"/>
              </a:ext>
            </a:extLst>
          </p:cNvPr>
          <p:cNvSpPr txBox="1"/>
          <p:nvPr/>
        </p:nvSpPr>
        <p:spPr>
          <a:xfrm>
            <a:off x="1192626" y="441390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F43FE5-037B-474D-94DC-983F0F0E0033}"/>
              </a:ext>
            </a:extLst>
          </p:cNvPr>
          <p:cNvSpPr txBox="1"/>
          <p:nvPr/>
        </p:nvSpPr>
        <p:spPr>
          <a:xfrm>
            <a:off x="2717917" y="4737386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 = 1 % 10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0C85E0-091E-44AC-9A09-43102CA4D5E8}"/>
              </a:ext>
            </a:extLst>
          </p:cNvPr>
          <p:cNvSpPr txBox="1"/>
          <p:nvPr/>
        </p:nvSpPr>
        <p:spPr>
          <a:xfrm>
            <a:off x="3863609" y="5064547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DB2062-23CD-4F00-B958-BF705B068A6D}"/>
              </a:ext>
            </a:extLst>
          </p:cNvPr>
          <p:cNvSpPr txBox="1"/>
          <p:nvPr/>
        </p:nvSpPr>
        <p:spPr>
          <a:xfrm>
            <a:off x="1192626" y="5533260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设计算法：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输入数据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处理数据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输出结果</a:t>
            </a:r>
            <a:endParaRPr lang="en-US" altLang="zh-CN" sz="32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3310F1B-AD62-4EDC-A5EA-CF7BC7D8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062037"/>
            <a:ext cx="4200525" cy="473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31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0" y="1366897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EC38B7-F9EB-41D7-B00B-0B58302E270E}"/>
              </a:ext>
            </a:extLst>
          </p:cNvPr>
          <p:cNvSpPr/>
          <p:nvPr/>
        </p:nvSpPr>
        <p:spPr>
          <a:xfrm>
            <a:off x="838200" y="282139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number</a:t>
            </a:r>
            <a:r>
              <a:rPr lang="zh-CN" altLang="en-US" sz="3200" dirty="0"/>
              <a:t> = 1949</a:t>
            </a:r>
          </a:p>
          <a:p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/>
              <a:t>number</a:t>
            </a:r>
            <a:r>
              <a:rPr lang="zh-CN" altLang="en-US" sz="3200" dirty="0"/>
              <a:t> % 10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241EC-7A33-4450-B0D8-41418E27C89D}"/>
              </a:ext>
            </a:extLst>
          </p:cNvPr>
          <p:cNvSpPr/>
          <p:nvPr/>
        </p:nvSpPr>
        <p:spPr>
          <a:xfrm>
            <a:off x="6247038" y="2759529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70C0"/>
                </a:solidFill>
              </a:rPr>
              <a:t>resolve</a:t>
            </a:r>
            <a:r>
              <a:rPr lang="zh-CN" altLang="en-US" sz="3200" dirty="0"/>
              <a:t>(</a:t>
            </a:r>
            <a:r>
              <a:rPr lang="en-US" altLang="zh-CN" sz="3200" dirty="0"/>
              <a:t>number</a:t>
            </a:r>
            <a:r>
              <a:rPr lang="zh-CN" altLang="en-US" sz="3200" dirty="0"/>
              <a:t>):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 % 10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zh-CN" altLang="en-US" sz="3200" dirty="0"/>
              <a:t>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0C9DA5-39A6-4226-BB43-C6D8C54F29A8}"/>
              </a:ext>
            </a:extLst>
          </p:cNvPr>
          <p:cNvSpPr/>
          <p:nvPr/>
        </p:nvSpPr>
        <p:spPr>
          <a:xfrm>
            <a:off x="4703989" y="3776837"/>
            <a:ext cx="1543049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0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5" y="1371591"/>
            <a:ext cx="922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lvl="2"/>
            <a:r>
              <a:rPr lang="en-US" altLang="zh-CN" sz="3200" dirty="0"/>
              <a:t>	</a:t>
            </a:r>
            <a:r>
              <a:rPr lang="zh-CN" altLang="en-US" sz="3200" dirty="0"/>
              <a:t>除了上述方法之外，还有其他方法吗？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D9DB47-8156-4DD9-AECD-0F3E445C8D22}"/>
              </a:ext>
            </a:extLst>
          </p:cNvPr>
          <p:cNvSpPr/>
          <p:nvPr/>
        </p:nvSpPr>
        <p:spPr>
          <a:xfrm>
            <a:off x="1489090" y="3399757"/>
            <a:ext cx="48276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digit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str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+=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zh-CN" altLang="en-US" sz="2800" dirty="0"/>
              <a:t>(digit)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E8900-597C-47B0-95E8-21679C86C300}"/>
              </a:ext>
            </a:extLst>
          </p:cNvPr>
          <p:cNvSpPr/>
          <p:nvPr/>
        </p:nvSpPr>
        <p:spPr>
          <a:xfrm>
            <a:off x="6904909" y="3392306"/>
            <a:ext cx="5024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800" dirty="0"/>
              <a:t>(1921, 2021):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202</a:t>
            </a:r>
            <a:r>
              <a:rPr lang="en-US" altLang="zh-CN" sz="2800" dirty="0"/>
              <a:t>0</a:t>
            </a:r>
            <a:r>
              <a:rPr lang="zh-CN" altLang="en-US" sz="2800" dirty="0"/>
              <a:t> - i:</a:t>
            </a:r>
          </a:p>
          <a:p>
            <a:r>
              <a:rPr lang="zh-CN" altLang="en-US" sz="2800" dirty="0"/>
              <a:t>       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800" dirty="0"/>
              <a:t>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9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068284" y="1387919"/>
            <a:ext cx="7532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“水仙花数”是指一个三位自然数，其各位数字的立方和等于该数本身。</a:t>
            </a:r>
            <a:endParaRPr lang="en-US" altLang="zh-CN" sz="3200" dirty="0"/>
          </a:p>
          <a:p>
            <a:r>
              <a:rPr lang="zh-CN" altLang="en-US" sz="3200" dirty="0"/>
              <a:t>　　例如，</a:t>
            </a:r>
            <a:r>
              <a:rPr lang="en-US" altLang="zh-CN" sz="3200" dirty="0">
                <a:solidFill>
                  <a:srgbClr val="FF0000"/>
                </a:solidFill>
              </a:rPr>
              <a:t>153</a:t>
            </a:r>
            <a:r>
              <a:rPr lang="zh-CN" altLang="en-US" sz="3200" dirty="0"/>
              <a:t>是“水仙花数”，因为</a:t>
            </a:r>
            <a:endParaRPr lang="en-US" altLang="zh-CN" sz="3200" dirty="0"/>
          </a:p>
          <a:p>
            <a:r>
              <a:rPr lang="en-US" altLang="zh-CN" sz="3200" dirty="0"/>
              <a:t>153=1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+5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+3</a:t>
            </a:r>
            <a:r>
              <a:rPr lang="en-US" altLang="zh-CN" sz="3200" baseline="30000" dirty="0"/>
              <a:t>3</a:t>
            </a:r>
            <a:r>
              <a:rPr lang="zh-CN" altLang="en-US" sz="3200" dirty="0"/>
              <a:t> ，</a:t>
            </a:r>
            <a:endParaRPr lang="en-US" altLang="zh-CN" sz="3200" baseline="30000" dirty="0"/>
          </a:p>
          <a:p>
            <a:r>
              <a:rPr lang="zh-CN" altLang="en-US" sz="3200" dirty="0"/>
              <a:t>　　编程输出所有的水仙花数，每行一个。</a:t>
            </a:r>
            <a:endParaRPr lang="en-US" altLang="zh-CN" sz="3200" baseline="30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44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1249133" y="1294507"/>
            <a:ext cx="8156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逐一检验可能的解，判断条件是什么？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如何分离各位数字，并得到三位数字的立方之和？</a:t>
            </a: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88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回顾：计算机解决问题的一般步骤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47DC7325-06C7-4BD0-98C0-4C3BCD85981A}"/>
              </a:ext>
            </a:extLst>
          </p:cNvPr>
          <p:cNvSpPr/>
          <p:nvPr/>
        </p:nvSpPr>
        <p:spPr>
          <a:xfrm>
            <a:off x="2515575" y="3258817"/>
            <a:ext cx="8639175" cy="10588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grpSp>
        <p:nvGrpSpPr>
          <p:cNvPr id="71" name="组合 22">
            <a:extLst>
              <a:ext uri="{FF2B5EF4-FFF2-40B4-BE49-F238E27FC236}">
                <a16:creationId xmlns:a16="http://schemas.microsoft.com/office/drawing/2014/main" id="{04A12FD4-DDC7-4766-A918-7E22732951D4}"/>
              </a:ext>
            </a:extLst>
          </p:cNvPr>
          <p:cNvGrpSpPr>
            <a:grpSpLocks/>
          </p:cNvGrpSpPr>
          <p:nvPr/>
        </p:nvGrpSpPr>
        <p:grpSpPr bwMode="auto">
          <a:xfrm>
            <a:off x="2812437" y="2831780"/>
            <a:ext cx="1520825" cy="838200"/>
            <a:chOff x="680675" y="1690688"/>
            <a:chExt cx="2026130" cy="1116000"/>
          </a:xfrm>
        </p:grpSpPr>
        <p:sp>
          <p:nvSpPr>
            <p:cNvPr id="72" name="弦形 71">
              <a:extLst>
                <a:ext uri="{FF2B5EF4-FFF2-40B4-BE49-F238E27FC236}">
                  <a16:creationId xmlns:a16="http://schemas.microsoft.com/office/drawing/2014/main" id="{2F174E91-AC61-4049-8F47-D48E42D9AB02}"/>
                </a:ext>
              </a:extLst>
            </p:cNvPr>
            <p:cNvSpPr/>
            <p:nvPr/>
          </p:nvSpPr>
          <p:spPr>
            <a:xfrm>
              <a:off x="680675" y="1707597"/>
              <a:ext cx="1082859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3" name="不完整圆 72">
              <a:extLst>
                <a:ext uri="{FF2B5EF4-FFF2-40B4-BE49-F238E27FC236}">
                  <a16:creationId xmlns:a16="http://schemas.microsoft.com/office/drawing/2014/main" id="{7DF81729-A2BE-40B8-A844-0AF46C88376D}"/>
                </a:ext>
              </a:extLst>
            </p:cNvPr>
            <p:cNvSpPr/>
            <p:nvPr/>
          </p:nvSpPr>
          <p:spPr>
            <a:xfrm>
              <a:off x="788539" y="1815392"/>
              <a:ext cx="867133" cy="866591"/>
            </a:xfrm>
            <a:prstGeom prst="pie">
              <a:avLst>
                <a:gd name="adj1" fmla="val 135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46D665D-3F26-4034-B536-78E865788184}"/>
                </a:ext>
              </a:extLst>
            </p:cNvPr>
            <p:cNvSpPr/>
            <p:nvPr/>
          </p:nvSpPr>
          <p:spPr>
            <a:xfrm>
              <a:off x="1302805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分析问题</a:t>
              </a:r>
            </a:p>
          </p:txBody>
        </p:sp>
      </p:grpSp>
      <p:grpSp>
        <p:nvGrpSpPr>
          <p:cNvPr id="75" name="组合 21">
            <a:extLst>
              <a:ext uri="{FF2B5EF4-FFF2-40B4-BE49-F238E27FC236}">
                <a16:creationId xmlns:a16="http://schemas.microsoft.com/office/drawing/2014/main" id="{37187C6E-3669-4154-9CC2-88C0D3BC8107}"/>
              </a:ext>
            </a:extLst>
          </p:cNvPr>
          <p:cNvGrpSpPr>
            <a:grpSpLocks/>
          </p:cNvGrpSpPr>
          <p:nvPr/>
        </p:nvGrpSpPr>
        <p:grpSpPr bwMode="auto">
          <a:xfrm>
            <a:off x="5028587" y="2844480"/>
            <a:ext cx="1516063" cy="838200"/>
            <a:chOff x="4259762" y="1690688"/>
            <a:chExt cx="2021799" cy="1116000"/>
          </a:xfrm>
        </p:grpSpPr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466CB556-F47C-48BD-9159-44D2A9AD3952}"/>
                </a:ext>
              </a:extLst>
            </p:cNvPr>
            <p:cNvSpPr/>
            <p:nvPr/>
          </p:nvSpPr>
          <p:spPr>
            <a:xfrm>
              <a:off x="4259762" y="1707597"/>
              <a:ext cx="108182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7" name="不完整圆 76">
              <a:extLst>
                <a:ext uri="{FF2B5EF4-FFF2-40B4-BE49-F238E27FC236}">
                  <a16:creationId xmlns:a16="http://schemas.microsoft.com/office/drawing/2014/main" id="{8474CFDB-410F-4BE3-AE10-763398A12E89}"/>
                </a:ext>
              </a:extLst>
            </p:cNvPr>
            <p:cNvSpPr/>
            <p:nvPr/>
          </p:nvSpPr>
          <p:spPr>
            <a:xfrm>
              <a:off x="4346562" y="1815392"/>
              <a:ext cx="865879" cy="866591"/>
            </a:xfrm>
            <a:prstGeom prst="pie">
              <a:avLst>
                <a:gd name="adj1" fmla="val 108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9D18F5CE-3AB7-4496-AC7F-F63BC2B99548}"/>
                </a:ext>
              </a:extLst>
            </p:cNvPr>
            <p:cNvSpPr/>
            <p:nvPr/>
          </p:nvSpPr>
          <p:spPr>
            <a:xfrm>
              <a:off x="4877561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设计算法</a:t>
              </a: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48A3B91A-FED7-4D2B-BE7E-FBFC85091864}"/>
              </a:ext>
            </a:extLst>
          </p:cNvPr>
          <p:cNvGrpSpPr>
            <a:grpSpLocks/>
          </p:cNvGrpSpPr>
          <p:nvPr/>
        </p:nvGrpSpPr>
        <p:grpSpPr bwMode="auto">
          <a:xfrm>
            <a:off x="7243150" y="2844480"/>
            <a:ext cx="1512887" cy="838200"/>
            <a:chOff x="7838850" y="1690688"/>
            <a:chExt cx="2017466" cy="1116000"/>
          </a:xfrm>
        </p:grpSpPr>
        <p:sp>
          <p:nvSpPr>
            <p:cNvPr id="80" name="弦形 79">
              <a:extLst>
                <a:ext uri="{FF2B5EF4-FFF2-40B4-BE49-F238E27FC236}">
                  <a16:creationId xmlns:a16="http://schemas.microsoft.com/office/drawing/2014/main" id="{F8D403FC-57EB-4B33-8376-76BB040CD0D3}"/>
                </a:ext>
              </a:extLst>
            </p:cNvPr>
            <p:cNvSpPr/>
            <p:nvPr/>
          </p:nvSpPr>
          <p:spPr>
            <a:xfrm>
              <a:off x="7838850" y="1707597"/>
              <a:ext cx="1081768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1" name="不完整圆 80">
              <a:extLst>
                <a:ext uri="{FF2B5EF4-FFF2-40B4-BE49-F238E27FC236}">
                  <a16:creationId xmlns:a16="http://schemas.microsoft.com/office/drawing/2014/main" id="{C4F58010-A109-4E9F-B63D-3EE8A0AA7E50}"/>
                </a:ext>
              </a:extLst>
            </p:cNvPr>
            <p:cNvSpPr/>
            <p:nvPr/>
          </p:nvSpPr>
          <p:spPr>
            <a:xfrm>
              <a:off x="7942581" y="1796370"/>
              <a:ext cx="865839" cy="866591"/>
            </a:xfrm>
            <a:prstGeom prst="pie">
              <a:avLst>
                <a:gd name="adj1" fmla="val 81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E4099A9-FA38-4CE9-9267-7E90CC3B942C}"/>
                </a:ext>
              </a:extLst>
            </p:cNvPr>
            <p:cNvSpPr/>
            <p:nvPr/>
          </p:nvSpPr>
          <p:spPr>
            <a:xfrm>
              <a:off x="8452316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编写程序</a:t>
              </a:r>
            </a:p>
          </p:txBody>
        </p:sp>
      </p:grpSp>
      <p:grpSp>
        <p:nvGrpSpPr>
          <p:cNvPr id="83" name="组合 19">
            <a:extLst>
              <a:ext uri="{FF2B5EF4-FFF2-40B4-BE49-F238E27FC236}">
                <a16:creationId xmlns:a16="http://schemas.microsoft.com/office/drawing/2014/main" id="{F94AED3B-7AEE-4476-AD18-C8209F390FC6}"/>
              </a:ext>
            </a:extLst>
          </p:cNvPr>
          <p:cNvGrpSpPr>
            <a:grpSpLocks/>
          </p:cNvGrpSpPr>
          <p:nvPr/>
        </p:nvGrpSpPr>
        <p:grpSpPr bwMode="auto">
          <a:xfrm>
            <a:off x="9410087" y="2844480"/>
            <a:ext cx="1531938" cy="838200"/>
            <a:chOff x="9842825" y="1690688"/>
            <a:chExt cx="2043064" cy="1116000"/>
          </a:xfrm>
        </p:grpSpPr>
        <p:sp>
          <p:nvSpPr>
            <p:cNvPr id="84" name="弦形 83">
              <a:extLst>
                <a:ext uri="{FF2B5EF4-FFF2-40B4-BE49-F238E27FC236}">
                  <a16:creationId xmlns:a16="http://schemas.microsoft.com/office/drawing/2014/main" id="{B2EEDE92-27A4-4FE3-86AC-71E9D8E90D4A}"/>
                </a:ext>
              </a:extLst>
            </p:cNvPr>
            <p:cNvSpPr/>
            <p:nvPr/>
          </p:nvSpPr>
          <p:spPr>
            <a:xfrm>
              <a:off x="9842825" y="1707597"/>
              <a:ext cx="108187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5" name="不完整圆 84">
              <a:extLst>
                <a:ext uri="{FF2B5EF4-FFF2-40B4-BE49-F238E27FC236}">
                  <a16:creationId xmlns:a16="http://schemas.microsoft.com/office/drawing/2014/main" id="{E645AF98-90DC-4EB2-86CE-7C127B16E8BA}"/>
                </a:ext>
              </a:extLst>
            </p:cNvPr>
            <p:cNvSpPr/>
            <p:nvPr/>
          </p:nvSpPr>
          <p:spPr>
            <a:xfrm>
              <a:off x="9933864" y="1815392"/>
              <a:ext cx="865919" cy="866591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3F5B01-9528-4832-AA25-CDDF18906D1B}"/>
                </a:ext>
              </a:extLst>
            </p:cNvPr>
            <p:cNvSpPr/>
            <p:nvPr/>
          </p:nvSpPr>
          <p:spPr>
            <a:xfrm>
              <a:off x="10481889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运行验证</a:t>
              </a:r>
            </a:p>
          </p:txBody>
        </p:sp>
      </p:grpSp>
      <p:sp>
        <p:nvSpPr>
          <p:cNvPr id="87" name="Rectangle 35">
            <a:extLst>
              <a:ext uri="{FF2B5EF4-FFF2-40B4-BE49-F238E27FC236}">
                <a16:creationId xmlns:a16="http://schemas.microsoft.com/office/drawing/2014/main" id="{B138F647-FD84-437D-931E-77A5817F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887" y="3981130"/>
            <a:ext cx="18605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300">
                <a:latin typeface="方正苏新诗柳楷简体" pitchFamily="2" charset="-122"/>
                <a:ea typeface="方正苏新诗柳楷简体" pitchFamily="2" charset="-122"/>
              </a:rPr>
              <a:t>修改完善</a:t>
            </a:r>
            <a:endParaRPr lang="en-US" altLang="zh-CN" sz="3300">
              <a:latin typeface="方正苏新诗柳楷简体" pitchFamily="2" charset="-122"/>
              <a:ea typeface="方正苏新诗柳楷简体" pitchFamily="2" charset="-122"/>
            </a:endParaRPr>
          </a:p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（</a:t>
            </a:r>
            <a:r>
              <a:rPr lang="en-US" altLang="zh-CN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Debug</a:t>
            </a: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9131CC-C526-4E41-AAC7-3219131BDAA0}"/>
              </a:ext>
            </a:extLst>
          </p:cNvPr>
          <p:cNvSpPr/>
          <p:nvPr/>
        </p:nvSpPr>
        <p:spPr>
          <a:xfrm>
            <a:off x="6095387" y="2687317"/>
            <a:ext cx="574675" cy="954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FE4199F-8D76-49DD-8071-FD4D3534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850" y="1911030"/>
            <a:ext cx="399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rgbClr val="090A0B"/>
                </a:solidFill>
                <a:latin typeface="方正苏新诗柳楷简体" pitchFamily="2" charset="-122"/>
                <a:ea typeface="方正苏新诗柳楷简体" pitchFamily="2" charset="-122"/>
              </a:rPr>
              <a:t>解决问题的方法和步骤</a:t>
            </a: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76B53517-8464-4C21-A345-E4CD363B789C}"/>
              </a:ext>
            </a:extLst>
          </p:cNvPr>
          <p:cNvSpPr/>
          <p:nvPr/>
        </p:nvSpPr>
        <p:spPr>
          <a:xfrm>
            <a:off x="6328750" y="2299967"/>
            <a:ext cx="161925" cy="3714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9515A5-F94E-4CA3-B65B-6FED9271F4AF}"/>
              </a:ext>
            </a:extLst>
          </p:cNvPr>
          <p:cNvSpPr/>
          <p:nvPr/>
        </p:nvSpPr>
        <p:spPr>
          <a:xfrm>
            <a:off x="4892062" y="2407917"/>
            <a:ext cx="4000500" cy="1457325"/>
          </a:xfrm>
          <a:prstGeom prst="rect">
            <a:avLst/>
          </a:prstGeom>
          <a:noFill/>
          <a:ln w="38100">
            <a:solidFill>
              <a:srgbClr val="EA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7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87" grpId="0" bldLvl="0" animBg="1"/>
      <p:bldP spid="88" grpId="0" bldLvl="0" animBg="1"/>
      <p:bldP spid="88" grpId="1" bldLvl="0" animBg="1"/>
      <p:bldP spid="89" grpId="0"/>
      <p:bldP spid="89" grpId="1"/>
      <p:bldP spid="90" grpId="0" bldLvl="0" animBg="1"/>
      <p:bldP spid="90" grpId="1" bldLvl="0" animBg="1"/>
      <p:bldP spid="9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938412"/>
            <a:ext cx="7075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while</a:t>
            </a:r>
            <a:r>
              <a:rPr lang="zh-CN" altLang="en-US" sz="2800" dirty="0"/>
              <a:t> number:</a:t>
            </a:r>
          </a:p>
          <a:p>
            <a:r>
              <a:rPr lang="zh-CN" altLang="en-US" sz="2800" dirty="0"/>
              <a:t>        digit_sum += (number % 10) ** 3</a:t>
            </a:r>
          </a:p>
          <a:p>
            <a:r>
              <a:rPr lang="zh-CN" altLang="en-US" sz="2800" dirty="0"/>
              <a:t>        number //= 10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47784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range(100, 1000):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FADCF1-AEE9-4B5B-B5E6-EFCEE7B61ADE}"/>
              </a:ext>
            </a:extLst>
          </p:cNvPr>
          <p:cNvSpPr txBox="1"/>
          <p:nvPr/>
        </p:nvSpPr>
        <p:spPr>
          <a:xfrm>
            <a:off x="1790700" y="1353637"/>
            <a:ext cx="684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# </a:t>
            </a:r>
            <a:r>
              <a:rPr lang="zh-CN" altLang="en-US" sz="3200" dirty="0">
                <a:solidFill>
                  <a:srgbClr val="FF0000"/>
                </a:solidFill>
              </a:rPr>
              <a:t>水仙花数程序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579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318308"/>
            <a:ext cx="70757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digit </a:t>
            </a:r>
            <a:r>
              <a:rPr lang="en-US" altLang="zh-CN" sz="2800" dirty="0">
                <a:solidFill>
                  <a:schemeClr val="accent2"/>
                </a:solidFill>
              </a:rPr>
              <a:t>in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3"/>
                </a:solidFill>
              </a:rPr>
              <a:t>str</a:t>
            </a:r>
            <a:r>
              <a:rPr lang="en-US" altLang="zh-CN" sz="2800" dirty="0"/>
              <a:t>(</a:t>
            </a:r>
            <a:r>
              <a:rPr lang="zh-CN" altLang="en-US" sz="2800" dirty="0"/>
              <a:t>number</a:t>
            </a:r>
            <a:r>
              <a:rPr lang="en-US" altLang="zh-CN" sz="2800" dirty="0"/>
              <a:t>)</a:t>
            </a:r>
            <a:r>
              <a:rPr lang="zh-CN" altLang="en-US" sz="2800" dirty="0"/>
              <a:t>:</a:t>
            </a:r>
          </a:p>
          <a:p>
            <a:r>
              <a:rPr lang="zh-CN" altLang="en-US" sz="2800" dirty="0"/>
              <a:t>        digit_sum += </a:t>
            </a:r>
            <a:r>
              <a:rPr lang="en-US" altLang="zh-CN" sz="2800" dirty="0">
                <a:solidFill>
                  <a:schemeClr val="accent3"/>
                </a:solidFill>
              </a:rPr>
              <a:t>int</a:t>
            </a:r>
            <a:r>
              <a:rPr lang="zh-CN" altLang="en-US" sz="2800" dirty="0"/>
              <a:t>(</a:t>
            </a:r>
            <a:r>
              <a:rPr lang="en-US" altLang="zh-CN" sz="2800" dirty="0"/>
              <a:t>digit</a:t>
            </a:r>
            <a:r>
              <a:rPr lang="zh-CN" altLang="en-US" sz="2800" dirty="0"/>
              <a:t>) ** </a:t>
            </a:r>
            <a:r>
              <a:rPr lang="en-US" altLang="zh-CN" sz="2800" dirty="0"/>
              <a:t>3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441745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</a:t>
            </a:r>
            <a:r>
              <a:rPr lang="en-US" altLang="zh-CN" sz="2800" dirty="0"/>
              <a:t>0</a:t>
            </a:r>
            <a:r>
              <a:rPr lang="zh-CN" altLang="en-US" sz="2800" dirty="0"/>
              <a:t>, 1</a:t>
            </a:r>
            <a:r>
              <a:rPr lang="en-US" altLang="zh-CN" sz="2800" dirty="0"/>
              <a:t>0</a:t>
            </a:r>
            <a:r>
              <a:rPr lang="zh-CN" altLang="en-US" sz="2800" dirty="0"/>
              <a:t>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CB5E-383D-456C-A6C8-C3DC6B08E8C6}"/>
              </a:ext>
            </a:extLst>
          </p:cNvPr>
          <p:cNvSpPr txBox="1"/>
          <p:nvPr/>
        </p:nvSpPr>
        <p:spPr>
          <a:xfrm>
            <a:off x="1135868" y="831032"/>
            <a:ext cx="684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还有其他方法吗？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8AF4E2-D14E-43F8-A70E-A237709B738B}"/>
              </a:ext>
            </a:extLst>
          </p:cNvPr>
          <p:cNvSpPr txBox="1"/>
          <p:nvPr/>
        </p:nvSpPr>
        <p:spPr>
          <a:xfrm>
            <a:off x="1135868" y="3698879"/>
            <a:ext cx="801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如果是</a:t>
            </a:r>
            <a:r>
              <a:rPr lang="en-US" altLang="zh-CN" sz="3200" dirty="0">
                <a:solidFill>
                  <a:srgbClr val="FF0000"/>
                </a:solidFill>
              </a:rPr>
              <a:t>4</a:t>
            </a:r>
            <a:r>
              <a:rPr lang="zh-CN" altLang="en-US" sz="3200" dirty="0">
                <a:solidFill>
                  <a:srgbClr val="FF0000"/>
                </a:solidFill>
              </a:rPr>
              <a:t>位自幂数如何修改？任意自幂数呢？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7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可以用枚举算法解决吗？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FC570C-31F7-4113-85EF-8E5D993DE41E}"/>
              </a:ext>
            </a:extLst>
          </p:cNvPr>
          <p:cNvSpPr txBox="1"/>
          <p:nvPr/>
        </p:nvSpPr>
        <p:spPr>
          <a:xfrm>
            <a:off x="1502229" y="1355271"/>
            <a:ext cx="70212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破解密码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的实数解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的自然数解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3DB26542-754A-4F30-BB72-C552DA86B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1154430"/>
            <a:ext cx="914400" cy="914400"/>
          </a:xfrm>
          <a:prstGeom prst="rect">
            <a:avLst/>
          </a:prstGeom>
        </p:spPr>
      </p:pic>
      <p:pic>
        <p:nvPicPr>
          <p:cNvPr id="11" name="图形 10" descr="关闭">
            <a:extLst>
              <a:ext uri="{FF2B5EF4-FFF2-40B4-BE49-F238E27FC236}">
                <a16:creationId xmlns:a16="http://schemas.microsoft.com/office/drawing/2014/main" id="{DC818FAE-0C2A-4ED6-8432-41A00A0A8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2536" y="2137425"/>
            <a:ext cx="914400" cy="914400"/>
          </a:xfrm>
          <a:prstGeom prst="rect">
            <a:avLst/>
          </a:prstGeom>
        </p:spPr>
      </p:pic>
      <p:pic>
        <p:nvPicPr>
          <p:cNvPr id="25" name="图形 24" descr="复选标记">
            <a:extLst>
              <a:ext uri="{FF2B5EF4-FFF2-40B4-BE49-F238E27FC236}">
                <a16:creationId xmlns:a16="http://schemas.microsoft.com/office/drawing/2014/main" id="{EB0B31B1-1494-4C6F-8471-F9DB03994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3120420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779890-4981-406B-A014-3765B27F9289}"/>
              </a:ext>
            </a:extLst>
          </p:cNvPr>
          <p:cNvSpPr txBox="1"/>
          <p:nvPr/>
        </p:nvSpPr>
        <p:spPr>
          <a:xfrm>
            <a:off x="438041" y="5592930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生活中，谁是窃贼？算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，等等都可以用枚举算法解决</a:t>
            </a:r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DE47937D-D80F-43C7-A605-B90BDFC17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410341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4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1B2742-B4C4-4554-81E3-60243FD6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6737"/>
              </p:ext>
            </p:extLst>
          </p:nvPr>
        </p:nvGraphicFramePr>
        <p:xfrm>
          <a:off x="1675947" y="930729"/>
          <a:ext cx="9884682" cy="527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21170D-A7FD-453D-942E-F99BD067420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8200" y="697230"/>
            <a:ext cx="2854960" cy="2016125"/>
            <a:chOff x="6985553" y="1340768"/>
            <a:chExt cx="2854865" cy="2016224"/>
          </a:xfrm>
        </p:grpSpPr>
        <p:sp>
          <p:nvSpPr>
            <p:cNvPr id="6" name="弦形 5">
              <a:extLst>
                <a:ext uri="{FF2B5EF4-FFF2-40B4-BE49-F238E27FC236}">
                  <a16:creationId xmlns:a16="http://schemas.microsoft.com/office/drawing/2014/main" id="{4D89DB25-6AC5-4C33-A568-1FDA840CDA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CE5A4D-09FB-4BAF-B6FB-C89BF603303E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8" name="AutoShape 202">
                <a:extLst>
                  <a:ext uri="{FF2B5EF4-FFF2-40B4-BE49-F238E27FC236}">
                    <a16:creationId xmlns:a16="http://schemas.microsoft.com/office/drawing/2014/main" id="{0ACC2C46-D63C-4086-9D47-B254D5C0D8B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4">
                <a:extLst>
                  <a:ext uri="{FF2B5EF4-FFF2-40B4-BE49-F238E27FC236}">
                    <a16:creationId xmlns:a16="http://schemas.microsoft.com/office/drawing/2014/main" id="{1C23E9F9-CEDA-44AE-ACA5-0C34AB7F696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5">
                <a:extLst>
                  <a:ext uri="{FF2B5EF4-FFF2-40B4-BE49-F238E27FC236}">
                    <a16:creationId xmlns:a16="http://schemas.microsoft.com/office/drawing/2014/main" id="{57BFA8CB-9A97-4BF2-BBDF-37DAC5316F1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6">
                <a:extLst>
                  <a:ext uri="{FF2B5EF4-FFF2-40B4-BE49-F238E27FC236}">
                    <a16:creationId xmlns:a16="http://schemas.microsoft.com/office/drawing/2014/main" id="{01CE2E9A-0A6C-4779-A4AF-FD2AB2C032D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7">
                <a:extLst>
                  <a:ext uri="{FF2B5EF4-FFF2-40B4-BE49-F238E27FC236}">
                    <a16:creationId xmlns:a16="http://schemas.microsoft.com/office/drawing/2014/main" id="{522FD50F-3F77-41EE-8E61-185D0257962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8">
                <a:extLst>
                  <a:ext uri="{FF2B5EF4-FFF2-40B4-BE49-F238E27FC236}">
                    <a16:creationId xmlns:a16="http://schemas.microsoft.com/office/drawing/2014/main" id="{A3693C13-A5C1-4A5C-843A-F430DCE3D7E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9">
                <a:extLst>
                  <a:ext uri="{FF2B5EF4-FFF2-40B4-BE49-F238E27FC236}">
                    <a16:creationId xmlns:a16="http://schemas.microsoft.com/office/drawing/2014/main" id="{D9DE6D4B-61D2-4A34-99CD-D0EBA55688C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0">
                <a:extLst>
                  <a:ext uri="{FF2B5EF4-FFF2-40B4-BE49-F238E27FC236}">
                    <a16:creationId xmlns:a16="http://schemas.microsoft.com/office/drawing/2014/main" id="{4C1D3FBD-C07E-4962-8490-505D36139C7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1">
                <a:extLst>
                  <a:ext uri="{FF2B5EF4-FFF2-40B4-BE49-F238E27FC236}">
                    <a16:creationId xmlns:a16="http://schemas.microsoft.com/office/drawing/2014/main" id="{38C05491-825C-41DB-899F-0FACA3CAA27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2">
                <a:extLst>
                  <a:ext uri="{FF2B5EF4-FFF2-40B4-BE49-F238E27FC236}">
                    <a16:creationId xmlns:a16="http://schemas.microsoft.com/office/drawing/2014/main" id="{A0AE0275-A70F-4E25-A7CA-ED10B7D21E9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3">
                <a:extLst>
                  <a:ext uri="{FF2B5EF4-FFF2-40B4-BE49-F238E27FC236}">
                    <a16:creationId xmlns:a16="http://schemas.microsoft.com/office/drawing/2014/main" id="{90205EB9-4BC6-4083-AE7C-2FF3F6F4CDA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4">
                <a:extLst>
                  <a:ext uri="{FF2B5EF4-FFF2-40B4-BE49-F238E27FC236}">
                    <a16:creationId xmlns:a16="http://schemas.microsoft.com/office/drawing/2014/main" id="{6E94E3B8-B195-4B69-9F4A-2F68036504D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5">
                <a:extLst>
                  <a:ext uri="{FF2B5EF4-FFF2-40B4-BE49-F238E27FC236}">
                    <a16:creationId xmlns:a16="http://schemas.microsoft.com/office/drawing/2014/main" id="{3EA8C08A-E391-42AB-8397-7929C16B8D0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6">
                <a:extLst>
                  <a:ext uri="{FF2B5EF4-FFF2-40B4-BE49-F238E27FC236}">
                    <a16:creationId xmlns:a16="http://schemas.microsoft.com/office/drawing/2014/main" id="{6DE487BE-B200-45A0-8F55-F020094D25D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7">
                <a:extLst>
                  <a:ext uri="{FF2B5EF4-FFF2-40B4-BE49-F238E27FC236}">
                    <a16:creationId xmlns:a16="http://schemas.microsoft.com/office/drawing/2014/main" id="{76150A77-AB36-41F0-917F-CCDD4B1F9CD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8">
                <a:extLst>
                  <a:ext uri="{FF2B5EF4-FFF2-40B4-BE49-F238E27FC236}">
                    <a16:creationId xmlns:a16="http://schemas.microsoft.com/office/drawing/2014/main" id="{E756C7C5-D585-454D-8D3F-BA16E7526B4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9">
                <a:extLst>
                  <a:ext uri="{FF2B5EF4-FFF2-40B4-BE49-F238E27FC236}">
                    <a16:creationId xmlns:a16="http://schemas.microsoft.com/office/drawing/2014/main" id="{CA59AFF4-9A09-498A-8D6C-7CDE91EB12B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0">
                <a:extLst>
                  <a:ext uri="{FF2B5EF4-FFF2-40B4-BE49-F238E27FC236}">
                    <a16:creationId xmlns:a16="http://schemas.microsoft.com/office/drawing/2014/main" id="{A63AF0C4-38C3-4DAB-B158-763C65CE10F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1">
                <a:extLst>
                  <a:ext uri="{FF2B5EF4-FFF2-40B4-BE49-F238E27FC236}">
                    <a16:creationId xmlns:a16="http://schemas.microsoft.com/office/drawing/2014/main" id="{444EDF3A-2459-4633-A057-E0CF4362BB0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2">
                <a:extLst>
                  <a:ext uri="{FF2B5EF4-FFF2-40B4-BE49-F238E27FC236}">
                    <a16:creationId xmlns:a16="http://schemas.microsoft.com/office/drawing/2014/main" id="{51F3D6D3-0465-4528-8772-7ECC588159D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3">
                <a:extLst>
                  <a:ext uri="{FF2B5EF4-FFF2-40B4-BE49-F238E27FC236}">
                    <a16:creationId xmlns:a16="http://schemas.microsoft.com/office/drawing/2014/main" id="{37FC618A-356F-4603-860B-F3F70E475AA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4">
                <a:extLst>
                  <a:ext uri="{FF2B5EF4-FFF2-40B4-BE49-F238E27FC236}">
                    <a16:creationId xmlns:a16="http://schemas.microsoft.com/office/drawing/2014/main" id="{81838E1C-F796-48B3-99B6-8B979E94C8F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5">
                <a:extLst>
                  <a:ext uri="{FF2B5EF4-FFF2-40B4-BE49-F238E27FC236}">
                    <a16:creationId xmlns:a16="http://schemas.microsoft.com/office/drawing/2014/main" id="{06E8F725-65AB-4C86-9BE8-745823BF09B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6">
                <a:extLst>
                  <a:ext uri="{FF2B5EF4-FFF2-40B4-BE49-F238E27FC236}">
                    <a16:creationId xmlns:a16="http://schemas.microsoft.com/office/drawing/2014/main" id="{B1240807-8183-4CAF-AF13-59ADC8E5AF0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7">
                <a:extLst>
                  <a:ext uri="{FF2B5EF4-FFF2-40B4-BE49-F238E27FC236}">
                    <a16:creationId xmlns:a16="http://schemas.microsoft.com/office/drawing/2014/main" id="{9AE88792-7F80-4337-A552-7289E5548634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8">
                <a:extLst>
                  <a:ext uri="{FF2B5EF4-FFF2-40B4-BE49-F238E27FC236}">
                    <a16:creationId xmlns:a16="http://schemas.microsoft.com/office/drawing/2014/main" id="{96D65E12-9214-4E38-849C-B301835A9AB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9">
                <a:extLst>
                  <a:ext uri="{FF2B5EF4-FFF2-40B4-BE49-F238E27FC236}">
                    <a16:creationId xmlns:a16="http://schemas.microsoft.com/office/drawing/2014/main" id="{E3A1B944-60FB-4DE2-8515-F07A8A60058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0">
                <a:extLst>
                  <a:ext uri="{FF2B5EF4-FFF2-40B4-BE49-F238E27FC236}">
                    <a16:creationId xmlns:a16="http://schemas.microsoft.com/office/drawing/2014/main" id="{4D828FA7-65E5-4512-A959-36569B7A73D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1">
                <a:extLst>
                  <a:ext uri="{FF2B5EF4-FFF2-40B4-BE49-F238E27FC236}">
                    <a16:creationId xmlns:a16="http://schemas.microsoft.com/office/drawing/2014/main" id="{46211B8D-50A1-43CA-B142-7498DD7E318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2">
                <a:extLst>
                  <a:ext uri="{FF2B5EF4-FFF2-40B4-BE49-F238E27FC236}">
                    <a16:creationId xmlns:a16="http://schemas.microsoft.com/office/drawing/2014/main" id="{FE6DAC01-34BB-40EE-A8DE-7367C45FB83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1DCD7CCE-B876-4FFA-A2FD-6192A41830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C2668706-D72C-438A-A863-37778746266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CEE2204F-322F-4C3F-B2B5-D8C65EF8F1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98B07176-EE48-4164-AD7A-D5FC8C9881E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6A10C399-88B8-4E9C-A185-B80288805F6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E390CD9D-B1E3-4A90-A5FC-59D71340B3B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9">
                <a:extLst>
                  <a:ext uri="{FF2B5EF4-FFF2-40B4-BE49-F238E27FC236}">
                    <a16:creationId xmlns:a16="http://schemas.microsoft.com/office/drawing/2014/main" id="{A75EEF9C-B78F-469F-954F-EBFFBE8DD5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0">
                <a:extLst>
                  <a:ext uri="{FF2B5EF4-FFF2-40B4-BE49-F238E27FC236}">
                    <a16:creationId xmlns:a16="http://schemas.microsoft.com/office/drawing/2014/main" id="{E71789FC-212D-4183-94E3-60C953AE442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1">
                <a:extLst>
                  <a:ext uri="{FF2B5EF4-FFF2-40B4-BE49-F238E27FC236}">
                    <a16:creationId xmlns:a16="http://schemas.microsoft.com/office/drawing/2014/main" id="{F7506A45-37E6-4B0F-9134-7749752B77FB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2">
                <a:extLst>
                  <a:ext uri="{FF2B5EF4-FFF2-40B4-BE49-F238E27FC236}">
                    <a16:creationId xmlns:a16="http://schemas.microsoft.com/office/drawing/2014/main" id="{D08EE619-9558-4A3B-8A9F-2DB5C983B94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3">
                <a:extLst>
                  <a:ext uri="{FF2B5EF4-FFF2-40B4-BE49-F238E27FC236}">
                    <a16:creationId xmlns:a16="http://schemas.microsoft.com/office/drawing/2014/main" id="{43CAAA2B-D5C9-4761-9624-18C99D74929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4">
                <a:extLst>
                  <a:ext uri="{FF2B5EF4-FFF2-40B4-BE49-F238E27FC236}">
                    <a16:creationId xmlns:a16="http://schemas.microsoft.com/office/drawing/2014/main" id="{2283CF43-95AC-4C06-B396-B8B8225F450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260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1797269" y="1208690"/>
            <a:ext cx="836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编写程序解决以下问题：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Q1</a:t>
            </a:r>
            <a:r>
              <a:rPr lang="zh-CN" altLang="en-US" sz="3200" dirty="0"/>
              <a:t>：从</a:t>
            </a:r>
            <a:r>
              <a:rPr lang="en-US" altLang="zh-CN" sz="3200" dirty="0"/>
              <a:t>2000</a:t>
            </a:r>
            <a:r>
              <a:rPr lang="zh-CN" altLang="en-US" sz="3200" dirty="0"/>
              <a:t>年到</a:t>
            </a:r>
            <a:r>
              <a:rPr lang="en-US" altLang="zh-CN" sz="3200" dirty="0"/>
              <a:t>2050</a:t>
            </a:r>
            <a:r>
              <a:rPr lang="zh-CN" altLang="en-US" sz="3200" dirty="0"/>
              <a:t>年，哪些年份是闰年？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整除但不能被</a:t>
            </a:r>
            <a:r>
              <a:rPr lang="en-US" altLang="zh-CN" sz="3200" dirty="0"/>
              <a:t>100</a:t>
            </a:r>
            <a:r>
              <a:rPr lang="zh-CN" altLang="en-US" sz="3200" dirty="0"/>
              <a:t>整除的是闰年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400</a:t>
            </a:r>
            <a:r>
              <a:rPr lang="zh-CN" altLang="en-US" sz="3200" dirty="0"/>
              <a:t>整除的也是闰年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Q2</a:t>
            </a:r>
            <a:r>
              <a:rPr lang="zh-CN" altLang="en-US" sz="3200" dirty="0"/>
              <a:t>：寻找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r>
              <a:rPr lang="en-US" altLang="zh-CN" sz="3200" dirty="0"/>
              <a:t>(</a:t>
            </a:r>
            <a:r>
              <a:rPr lang="zh-CN" altLang="en-US" sz="3200" dirty="0"/>
              <a:t>素数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1972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2524099" y="1032844"/>
            <a:ext cx="8620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Q3</a:t>
            </a:r>
            <a:r>
              <a:rPr lang="zh-CN" altLang="en-US" sz="3200" dirty="0"/>
              <a:t>：有</a:t>
            </a:r>
            <a:r>
              <a:rPr lang="en-US" altLang="zh-CN" sz="3200" dirty="0"/>
              <a:t>6</a:t>
            </a:r>
            <a:r>
              <a:rPr lang="zh-CN" altLang="en-US" sz="3200" dirty="0"/>
              <a:t>根火柴棒，列出所有能摆出的自然数，要求火柴棒正好用完。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列出</a:t>
            </a:r>
            <a:r>
              <a:rPr lang="en-US" altLang="zh-CN" sz="3200" dirty="0"/>
              <a:t>0-9</a:t>
            </a:r>
            <a:r>
              <a:rPr lang="zh-CN" altLang="en-US" sz="3200" dirty="0"/>
              <a:t>每个数字需要的火柴棒数量</a:t>
            </a:r>
            <a:r>
              <a:rPr lang="en-US" altLang="zh-CN" sz="3200" dirty="0"/>
              <a:t>-</a:t>
            </a:r>
            <a:r>
              <a:rPr lang="zh-CN" altLang="en-US" sz="3200" dirty="0"/>
              <a:t>列表</a:t>
            </a:r>
            <a:r>
              <a:rPr lang="en-US" altLang="zh-CN" sz="3200" dirty="0">
                <a:solidFill>
                  <a:srgbClr val="7030A0"/>
                </a:solidFill>
              </a:rPr>
              <a:t>f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一一列举：</a:t>
            </a:r>
            <a:r>
              <a:rPr lang="en-US" altLang="zh-CN" sz="3200" dirty="0">
                <a:solidFill>
                  <a:srgbClr val="FF0000"/>
                </a:solidFill>
              </a:rPr>
              <a:t>0-111</a:t>
            </a:r>
            <a:r>
              <a:rPr lang="en-US" altLang="zh-CN" sz="3200" dirty="0"/>
              <a:t> </a:t>
            </a:r>
            <a:r>
              <a:rPr lang="zh-CN" altLang="en-US" sz="3200" dirty="0"/>
              <a:t>整数</a:t>
            </a:r>
            <a:r>
              <a:rPr lang="en-US" altLang="zh-CN" sz="3200" dirty="0">
                <a:solidFill>
                  <a:srgbClr val="7030A0"/>
                </a:solidFill>
              </a:rPr>
              <a:t>number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逐一校验：</a:t>
            </a:r>
            <a:r>
              <a:rPr lang="en-US" altLang="zh-CN" sz="3200" dirty="0" err="1">
                <a:solidFill>
                  <a:srgbClr val="FF0000"/>
                </a:solidFill>
              </a:rPr>
              <a:t>match_num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) == 6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pic>
        <p:nvPicPr>
          <p:cNvPr id="4" name="图片 3" descr="图片包含 图示&#10;&#10;描述已自动生成">
            <a:extLst>
              <a:ext uri="{FF2B5EF4-FFF2-40B4-BE49-F238E27FC236}">
                <a16:creationId xmlns:a16="http://schemas.microsoft.com/office/drawing/2014/main" id="{5B947087-B82A-4172-87E0-BA503D4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44" y="2323451"/>
            <a:ext cx="5981700" cy="971550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4039C3B1-0C6F-47AA-9B3C-04B02E671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" y="2170142"/>
            <a:ext cx="2522712" cy="42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5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32B2-2B23-4A41-B7A3-F0B88903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714" y="2205574"/>
            <a:ext cx="8264436" cy="1223426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 You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961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23BB1-929E-41D3-B2D6-17CDB21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回顾：算法的描述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ED5B-078E-4656-8353-9D4209A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76708F47-76B1-414B-A8D7-491EA1DDCFD2}"/>
              </a:ext>
            </a:extLst>
          </p:cNvPr>
          <p:cNvGrpSpPr>
            <a:grpSpLocks/>
          </p:cNvGrpSpPr>
          <p:nvPr/>
        </p:nvGrpSpPr>
        <p:grpSpPr bwMode="auto">
          <a:xfrm>
            <a:off x="2576283" y="1158646"/>
            <a:ext cx="9144000" cy="4545012"/>
            <a:chOff x="1" y="0"/>
            <a:chExt cx="12191999" cy="6060332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BC9F5B3F-D609-4473-8928-DD3C87176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1999" cy="6060332"/>
              <a:chOff x="1" y="0"/>
              <a:chExt cx="12191999" cy="6060332"/>
            </a:xfrm>
          </p:grpSpPr>
          <p:pic>
            <p:nvPicPr>
              <p:cNvPr id="12" name="图片 14">
                <a:extLst>
                  <a:ext uri="{FF2B5EF4-FFF2-40B4-BE49-F238E27FC236}">
                    <a16:creationId xmlns:a16="http://schemas.microsoft.com/office/drawing/2014/main" id="{CA55E692-8457-4D64-B1B9-1BB19CFEA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630"/>
              <a:stretch>
                <a:fillRect/>
              </a:stretch>
            </p:blipFill>
            <p:spPr bwMode="auto">
              <a:xfrm>
                <a:off x="1641231" y="0"/>
                <a:ext cx="10550769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图片 15">
                <a:extLst>
                  <a:ext uri="{FF2B5EF4-FFF2-40B4-BE49-F238E27FC236}">
                    <a16:creationId xmlns:a16="http://schemas.microsoft.com/office/drawing/2014/main" id="{8B48D620-806A-42F3-96D0-0A1A2A3B9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9567" b="11630"/>
              <a:stretch>
                <a:fillRect/>
              </a:stretch>
            </p:blipFill>
            <p:spPr bwMode="auto">
              <a:xfrm>
                <a:off x="1" y="0"/>
                <a:ext cx="1686950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95A537-F4E5-44A6-834F-FD4D8BE64774}"/>
                </a:ext>
              </a:extLst>
            </p:cNvPr>
            <p:cNvSpPr/>
            <p:nvPr/>
          </p:nvSpPr>
          <p:spPr>
            <a:xfrm>
              <a:off x="2383367" y="5073914"/>
              <a:ext cx="2317750" cy="876346"/>
            </a:xfrm>
            <a:prstGeom prst="rect">
              <a:avLst/>
            </a:prstGeom>
            <a:solidFill>
              <a:srgbClr val="DC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3F440F5-6345-4483-A80F-74DA9687113E}"/>
              </a:ext>
            </a:extLst>
          </p:cNvPr>
          <p:cNvSpPr/>
          <p:nvPr/>
        </p:nvSpPr>
        <p:spPr>
          <a:xfrm>
            <a:off x="3738333" y="3085871"/>
            <a:ext cx="1443038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 dirty="0">
                <a:latin typeface="方正苏新诗柳楷简体" pitchFamily="2" charset="-122"/>
                <a:ea typeface="方正苏新诗柳楷简体" pitchFamily="2" charset="-122"/>
              </a:rPr>
              <a:t>自然语言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43BBE76-9779-498E-B3D7-A652A479E1CF}"/>
              </a:ext>
            </a:extLst>
          </p:cNvPr>
          <p:cNvSpPr/>
          <p:nvPr/>
        </p:nvSpPr>
        <p:spPr>
          <a:xfrm>
            <a:off x="6049733" y="2030183"/>
            <a:ext cx="1443038" cy="1443038"/>
          </a:xfrm>
          <a:prstGeom prst="ellipse">
            <a:avLst/>
          </a:prstGeom>
          <a:solidFill>
            <a:srgbClr val="EA81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流程图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E011FBE-E025-44E5-B49A-A6C3A73EC660}"/>
              </a:ext>
            </a:extLst>
          </p:cNvPr>
          <p:cNvSpPr/>
          <p:nvPr/>
        </p:nvSpPr>
        <p:spPr>
          <a:xfrm>
            <a:off x="9146946" y="2811233"/>
            <a:ext cx="1443037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伪代码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CDC6D6-8E9C-48DB-91BE-E3ED1ED416AB}"/>
              </a:ext>
            </a:extLst>
          </p:cNvPr>
          <p:cNvSpPr/>
          <p:nvPr/>
        </p:nvSpPr>
        <p:spPr>
          <a:xfrm>
            <a:off x="8142058" y="2430233"/>
            <a:ext cx="879475" cy="8794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N-S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框图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C8601F-3684-4E7D-B47F-6359F7B1016C}"/>
              </a:ext>
            </a:extLst>
          </p:cNvPr>
          <p:cNvSpPr/>
          <p:nvPr/>
        </p:nvSpPr>
        <p:spPr>
          <a:xfrm>
            <a:off x="5787796" y="3581171"/>
            <a:ext cx="858837" cy="8588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PAD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图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AAFF8-16A4-424E-B156-D6B664456054}"/>
              </a:ext>
            </a:extLst>
          </p:cNvPr>
          <p:cNvSpPr/>
          <p:nvPr/>
        </p:nvSpPr>
        <p:spPr>
          <a:xfrm>
            <a:off x="7281633" y="3582758"/>
            <a:ext cx="1443038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>
                <a:latin typeface="方正苏新诗柳楷简体" pitchFamily="2" charset="-122"/>
                <a:ea typeface="方正苏新诗柳楷简体" pitchFamily="2" charset="-122"/>
              </a:rPr>
              <a:t>程序代码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515A1E-6165-4532-85B1-939AEFE5E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21" name="弦形 20">
              <a:extLst>
                <a:ext uri="{FF2B5EF4-FFF2-40B4-BE49-F238E27FC236}">
                  <a16:creationId xmlns:a16="http://schemas.microsoft.com/office/drawing/2014/main" id="{9E91C326-4ECB-41EE-81AB-6DD851F1120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86FD87-4072-4268-832A-08BAC3266474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23" name="AutoShape 202">
                <a:extLst>
                  <a:ext uri="{FF2B5EF4-FFF2-40B4-BE49-F238E27FC236}">
                    <a16:creationId xmlns:a16="http://schemas.microsoft.com/office/drawing/2014/main" id="{80A51D76-D9A7-4AC1-940A-F516D5DBA693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4">
                <a:extLst>
                  <a:ext uri="{FF2B5EF4-FFF2-40B4-BE49-F238E27FC236}">
                    <a16:creationId xmlns:a16="http://schemas.microsoft.com/office/drawing/2014/main" id="{FC93F52C-2C59-4726-98B7-A7BF1EA3F4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05">
                <a:extLst>
                  <a:ext uri="{FF2B5EF4-FFF2-40B4-BE49-F238E27FC236}">
                    <a16:creationId xmlns:a16="http://schemas.microsoft.com/office/drawing/2014/main" id="{F1AD49F7-4827-47B2-8033-4B2D511182D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6">
                <a:extLst>
                  <a:ext uri="{FF2B5EF4-FFF2-40B4-BE49-F238E27FC236}">
                    <a16:creationId xmlns:a16="http://schemas.microsoft.com/office/drawing/2014/main" id="{441719BA-F23C-4D4D-AE5E-7B32CA74D2A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07">
                <a:extLst>
                  <a:ext uri="{FF2B5EF4-FFF2-40B4-BE49-F238E27FC236}">
                    <a16:creationId xmlns:a16="http://schemas.microsoft.com/office/drawing/2014/main" id="{B4121519-948E-407D-84E3-3DC8D570846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8">
                <a:extLst>
                  <a:ext uri="{FF2B5EF4-FFF2-40B4-BE49-F238E27FC236}">
                    <a16:creationId xmlns:a16="http://schemas.microsoft.com/office/drawing/2014/main" id="{B0B99AFF-E1C0-4AC1-AAB4-0AFF5D746D3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9">
                <a:extLst>
                  <a:ext uri="{FF2B5EF4-FFF2-40B4-BE49-F238E27FC236}">
                    <a16:creationId xmlns:a16="http://schemas.microsoft.com/office/drawing/2014/main" id="{768B27BB-8EB0-4BA8-ACB0-C754FB63904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0">
                <a:extLst>
                  <a:ext uri="{FF2B5EF4-FFF2-40B4-BE49-F238E27FC236}">
                    <a16:creationId xmlns:a16="http://schemas.microsoft.com/office/drawing/2014/main" id="{8DE1E66E-3F11-44E6-968B-4506FBF74F3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1">
                <a:extLst>
                  <a:ext uri="{FF2B5EF4-FFF2-40B4-BE49-F238E27FC236}">
                    <a16:creationId xmlns:a16="http://schemas.microsoft.com/office/drawing/2014/main" id="{6FF46BE4-F30B-42D5-AE37-F2C1A196444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2">
                <a:extLst>
                  <a:ext uri="{FF2B5EF4-FFF2-40B4-BE49-F238E27FC236}">
                    <a16:creationId xmlns:a16="http://schemas.microsoft.com/office/drawing/2014/main" id="{F31E0649-6A92-4A49-9525-ECA2F0BBE74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3">
                <a:extLst>
                  <a:ext uri="{FF2B5EF4-FFF2-40B4-BE49-F238E27FC236}">
                    <a16:creationId xmlns:a16="http://schemas.microsoft.com/office/drawing/2014/main" id="{F3EF80EB-3E20-494E-8AC5-04DF2FF0F41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14">
                <a:extLst>
                  <a:ext uri="{FF2B5EF4-FFF2-40B4-BE49-F238E27FC236}">
                    <a16:creationId xmlns:a16="http://schemas.microsoft.com/office/drawing/2014/main" id="{8E3FF612-D80A-4765-B65D-D3FC343E12C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5">
                <a:extLst>
                  <a:ext uri="{FF2B5EF4-FFF2-40B4-BE49-F238E27FC236}">
                    <a16:creationId xmlns:a16="http://schemas.microsoft.com/office/drawing/2014/main" id="{F0D0275F-E23E-4C84-8416-22767071E005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6">
                <a:extLst>
                  <a:ext uri="{FF2B5EF4-FFF2-40B4-BE49-F238E27FC236}">
                    <a16:creationId xmlns:a16="http://schemas.microsoft.com/office/drawing/2014/main" id="{F29BE6B2-6C83-4DE2-8A51-78E74C1952E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7">
                <a:extLst>
                  <a:ext uri="{FF2B5EF4-FFF2-40B4-BE49-F238E27FC236}">
                    <a16:creationId xmlns:a16="http://schemas.microsoft.com/office/drawing/2014/main" id="{9006939E-8CCC-4DCA-A38C-0ACF31E200B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18">
                <a:extLst>
                  <a:ext uri="{FF2B5EF4-FFF2-40B4-BE49-F238E27FC236}">
                    <a16:creationId xmlns:a16="http://schemas.microsoft.com/office/drawing/2014/main" id="{80D7C779-89BC-41C3-8E3D-025844F3CD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9">
                <a:extLst>
                  <a:ext uri="{FF2B5EF4-FFF2-40B4-BE49-F238E27FC236}">
                    <a16:creationId xmlns:a16="http://schemas.microsoft.com/office/drawing/2014/main" id="{7275F3BB-C8AD-4C26-A36E-A047404CDA4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0">
                <a:extLst>
                  <a:ext uri="{FF2B5EF4-FFF2-40B4-BE49-F238E27FC236}">
                    <a16:creationId xmlns:a16="http://schemas.microsoft.com/office/drawing/2014/main" id="{ED5AA389-3F02-4892-BB90-050C8EB470C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1">
                <a:extLst>
                  <a:ext uri="{FF2B5EF4-FFF2-40B4-BE49-F238E27FC236}">
                    <a16:creationId xmlns:a16="http://schemas.microsoft.com/office/drawing/2014/main" id="{745A069C-0DF0-47C3-AB29-665D0165D48F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22">
                <a:extLst>
                  <a:ext uri="{FF2B5EF4-FFF2-40B4-BE49-F238E27FC236}">
                    <a16:creationId xmlns:a16="http://schemas.microsoft.com/office/drawing/2014/main" id="{29E48406-0778-447B-951F-772E30B8297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3">
                <a:extLst>
                  <a:ext uri="{FF2B5EF4-FFF2-40B4-BE49-F238E27FC236}">
                    <a16:creationId xmlns:a16="http://schemas.microsoft.com/office/drawing/2014/main" id="{0C80E88B-6547-4940-9135-6428EB42DA2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4">
                <a:extLst>
                  <a:ext uri="{FF2B5EF4-FFF2-40B4-BE49-F238E27FC236}">
                    <a16:creationId xmlns:a16="http://schemas.microsoft.com/office/drawing/2014/main" id="{782040C6-2D53-4DCA-ABB6-5AE2564D5A8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25">
                <a:extLst>
                  <a:ext uri="{FF2B5EF4-FFF2-40B4-BE49-F238E27FC236}">
                    <a16:creationId xmlns:a16="http://schemas.microsoft.com/office/drawing/2014/main" id="{B7EA9ABA-27A2-4BB4-A322-F546728BB40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26">
                <a:extLst>
                  <a:ext uri="{FF2B5EF4-FFF2-40B4-BE49-F238E27FC236}">
                    <a16:creationId xmlns:a16="http://schemas.microsoft.com/office/drawing/2014/main" id="{F716AC7D-2D57-4543-9509-B4CF53C4835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27">
                <a:extLst>
                  <a:ext uri="{FF2B5EF4-FFF2-40B4-BE49-F238E27FC236}">
                    <a16:creationId xmlns:a16="http://schemas.microsoft.com/office/drawing/2014/main" id="{4F24D6DF-F5DF-4A6A-AB05-C2F528F7D3D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28">
                <a:extLst>
                  <a:ext uri="{FF2B5EF4-FFF2-40B4-BE49-F238E27FC236}">
                    <a16:creationId xmlns:a16="http://schemas.microsoft.com/office/drawing/2014/main" id="{3DECB2C3-A818-402F-85E4-FE38F9CF0E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29">
                <a:extLst>
                  <a:ext uri="{FF2B5EF4-FFF2-40B4-BE49-F238E27FC236}">
                    <a16:creationId xmlns:a16="http://schemas.microsoft.com/office/drawing/2014/main" id="{82335E19-7864-438A-9852-8D43F57E8A8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0">
                <a:extLst>
                  <a:ext uri="{FF2B5EF4-FFF2-40B4-BE49-F238E27FC236}">
                    <a16:creationId xmlns:a16="http://schemas.microsoft.com/office/drawing/2014/main" id="{259F9C43-24EE-4EC8-BBF7-3B2B78E2E68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1">
                <a:extLst>
                  <a:ext uri="{FF2B5EF4-FFF2-40B4-BE49-F238E27FC236}">
                    <a16:creationId xmlns:a16="http://schemas.microsoft.com/office/drawing/2014/main" id="{7FF34CAB-15C8-4772-AEBA-E56D1F8B1864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2">
                <a:extLst>
                  <a:ext uri="{FF2B5EF4-FFF2-40B4-BE49-F238E27FC236}">
                    <a16:creationId xmlns:a16="http://schemas.microsoft.com/office/drawing/2014/main" id="{5D93DD01-8922-4BC9-A8FC-E2A289EB3D2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33">
                <a:extLst>
                  <a:ext uri="{FF2B5EF4-FFF2-40B4-BE49-F238E27FC236}">
                    <a16:creationId xmlns:a16="http://schemas.microsoft.com/office/drawing/2014/main" id="{2191A2C7-965A-4B0A-A6C4-98082AAB77C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4">
                <a:extLst>
                  <a:ext uri="{FF2B5EF4-FFF2-40B4-BE49-F238E27FC236}">
                    <a16:creationId xmlns:a16="http://schemas.microsoft.com/office/drawing/2014/main" id="{E5861D1A-7C0D-4F1F-92D5-95FCD578EFD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5">
                <a:extLst>
                  <a:ext uri="{FF2B5EF4-FFF2-40B4-BE49-F238E27FC236}">
                    <a16:creationId xmlns:a16="http://schemas.microsoft.com/office/drawing/2014/main" id="{DA00AD0B-4E08-4E09-BC90-EA2FF34FD06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36">
                <a:extLst>
                  <a:ext uri="{FF2B5EF4-FFF2-40B4-BE49-F238E27FC236}">
                    <a16:creationId xmlns:a16="http://schemas.microsoft.com/office/drawing/2014/main" id="{1A8BB78C-AB2B-48B9-BC22-A529EA03102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37">
                <a:extLst>
                  <a:ext uri="{FF2B5EF4-FFF2-40B4-BE49-F238E27FC236}">
                    <a16:creationId xmlns:a16="http://schemas.microsoft.com/office/drawing/2014/main" id="{D0C8D73A-B0EB-439E-8FE2-CD380253B61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8">
                <a:extLst>
                  <a:ext uri="{FF2B5EF4-FFF2-40B4-BE49-F238E27FC236}">
                    <a16:creationId xmlns:a16="http://schemas.microsoft.com/office/drawing/2014/main" id="{539A1E15-D279-4CC1-8007-9100480AE20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9">
                <a:extLst>
                  <a:ext uri="{FF2B5EF4-FFF2-40B4-BE49-F238E27FC236}">
                    <a16:creationId xmlns:a16="http://schemas.microsoft.com/office/drawing/2014/main" id="{A29521C1-BF16-442F-A678-F9FA07B8AD8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0">
                <a:extLst>
                  <a:ext uri="{FF2B5EF4-FFF2-40B4-BE49-F238E27FC236}">
                    <a16:creationId xmlns:a16="http://schemas.microsoft.com/office/drawing/2014/main" id="{A31EA124-4B2A-44FC-9B5D-622D64319BA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41">
                <a:extLst>
                  <a:ext uri="{FF2B5EF4-FFF2-40B4-BE49-F238E27FC236}">
                    <a16:creationId xmlns:a16="http://schemas.microsoft.com/office/drawing/2014/main" id="{CDB9C3AF-B443-4ACD-9E2D-EBB099F84754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2">
                <a:extLst>
                  <a:ext uri="{FF2B5EF4-FFF2-40B4-BE49-F238E27FC236}">
                    <a16:creationId xmlns:a16="http://schemas.microsoft.com/office/drawing/2014/main" id="{7BCE405F-B18C-4A4B-B021-6A57A813D2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3">
                <a:extLst>
                  <a:ext uri="{FF2B5EF4-FFF2-40B4-BE49-F238E27FC236}">
                    <a16:creationId xmlns:a16="http://schemas.microsoft.com/office/drawing/2014/main" id="{EA056A45-1B7C-4F84-B4D3-8AAD58364BE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4">
                <a:extLst>
                  <a:ext uri="{FF2B5EF4-FFF2-40B4-BE49-F238E27FC236}">
                    <a16:creationId xmlns:a16="http://schemas.microsoft.com/office/drawing/2014/main" id="{B4132F3D-DA29-4B37-AEB6-51D1265433D2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回顾：三种基本结构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0" name="图片 29" descr="2.1.2">
            <a:extLst>
              <a:ext uri="{FF2B5EF4-FFF2-40B4-BE49-F238E27FC236}">
                <a16:creationId xmlns:a16="http://schemas.microsoft.com/office/drawing/2014/main" id="{6D837C56-024E-4EB6-AED3-2A91A03C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06" y="1972607"/>
            <a:ext cx="72405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pic>
        <p:nvPicPr>
          <p:cNvPr id="53" name="图片 52" descr="timg">
            <a:extLst>
              <a:ext uri="{FF2B5EF4-FFF2-40B4-BE49-F238E27FC236}">
                <a16:creationId xmlns:a16="http://schemas.microsoft.com/office/drawing/2014/main" id="{AE0D4245-56D3-408F-8DDC-9DEB0D45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81" y="3275498"/>
            <a:ext cx="3927475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44D0F4-B798-4473-B95B-A6D704C30BDE}"/>
              </a:ext>
            </a:extLst>
          </p:cNvPr>
          <p:cNvGrpSpPr/>
          <p:nvPr/>
        </p:nvGrpSpPr>
        <p:grpSpPr>
          <a:xfrm>
            <a:off x="2506436" y="3840647"/>
            <a:ext cx="3000375" cy="1814513"/>
            <a:chOff x="2506436" y="3840647"/>
            <a:chExt cx="3000375" cy="1814513"/>
          </a:xfrm>
        </p:grpSpPr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E6D31567-1C87-4699-9742-6399DB64C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436" y="3840647"/>
              <a:ext cx="300037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设鸡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只，兔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y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en-US" altLang="zh-CN" sz="2800" dirty="0" err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x+y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=35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2x+4y=94</a:t>
              </a:r>
            </a:p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得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x=23  y=12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D407D51F-3B2F-4A9E-A6D7-FFEDADB4D103}"/>
                </a:ext>
              </a:extLst>
            </p:cNvPr>
            <p:cNvSpPr/>
            <p:nvPr/>
          </p:nvSpPr>
          <p:spPr>
            <a:xfrm>
              <a:off x="2547233" y="4392248"/>
              <a:ext cx="321403" cy="751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89360C4A-48F3-4B9E-946F-476800D8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51736"/>
              </p:ext>
            </p:extLst>
          </p:nvPr>
        </p:nvGraphicFramePr>
        <p:xfrm>
          <a:off x="2818388" y="1617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D946A9B1-83B9-4CFE-9D8E-17C02BFB0EE4}"/>
              </a:ext>
            </a:extLst>
          </p:cNvPr>
          <p:cNvSpPr/>
          <p:nvPr/>
        </p:nvSpPr>
        <p:spPr>
          <a:xfrm>
            <a:off x="8703129" y="4033158"/>
            <a:ext cx="2073728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鸡和兔的个数必须同时满足已知所有条件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150EA1-4797-4A37-9C5F-645432A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41340"/>
              </p:ext>
            </p:extLst>
          </p:nvPr>
        </p:nvGraphicFramePr>
        <p:xfrm>
          <a:off x="1324857" y="697230"/>
          <a:ext cx="8643668" cy="401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995">
                  <a:extLst>
                    <a:ext uri="{9D8B030D-6E8A-4147-A177-3AD203B41FA5}">
                      <a16:colId xmlns:a16="http://schemas.microsoft.com/office/drawing/2014/main" val="2539077208"/>
                    </a:ext>
                  </a:extLst>
                </a:gridCol>
                <a:gridCol w="1416995">
                  <a:extLst>
                    <a:ext uri="{9D8B030D-6E8A-4147-A177-3AD203B41FA5}">
                      <a16:colId xmlns:a16="http://schemas.microsoft.com/office/drawing/2014/main" val="1411662600"/>
                    </a:ext>
                  </a:extLst>
                </a:gridCol>
                <a:gridCol w="2692290">
                  <a:extLst>
                    <a:ext uri="{9D8B030D-6E8A-4147-A177-3AD203B41FA5}">
                      <a16:colId xmlns:a16="http://schemas.microsoft.com/office/drawing/2014/main" val="790691928"/>
                    </a:ext>
                  </a:extLst>
                </a:gridCol>
                <a:gridCol w="3117388">
                  <a:extLst>
                    <a:ext uri="{9D8B030D-6E8A-4147-A177-3AD203B41FA5}">
                      <a16:colId xmlns:a16="http://schemas.microsoft.com/office/drawing/2014/main" val="4229902988"/>
                    </a:ext>
                  </a:extLst>
                </a:gridCol>
              </a:tblGrid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头的数量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729048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1+1=2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1*2+1*4=6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284909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1+2=3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1*2+2*4=10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1171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1+3=4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1*2+3*4=14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017463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5844592"/>
                  </a:ext>
                </a:extLst>
              </a:tr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34+34=68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34*2+34*4=208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4407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CDD12D-E7E5-4218-B742-40014796A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11427"/>
              </p:ext>
            </p:extLst>
          </p:nvPr>
        </p:nvGraphicFramePr>
        <p:xfrm>
          <a:off x="2733437" y="2056086"/>
          <a:ext cx="8795862" cy="3918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253">
                  <a:extLst>
                    <a:ext uri="{9D8B030D-6E8A-4147-A177-3AD203B41FA5}">
                      <a16:colId xmlns:a16="http://schemas.microsoft.com/office/drawing/2014/main" val="2703770322"/>
                    </a:ext>
                  </a:extLst>
                </a:gridCol>
                <a:gridCol w="2094253">
                  <a:extLst>
                    <a:ext uri="{9D8B030D-6E8A-4147-A177-3AD203B41FA5}">
                      <a16:colId xmlns:a16="http://schemas.microsoft.com/office/drawing/2014/main" val="2277759035"/>
                    </a:ext>
                  </a:extLst>
                </a:gridCol>
                <a:gridCol w="4607356">
                  <a:extLst>
                    <a:ext uri="{9D8B030D-6E8A-4147-A177-3AD203B41FA5}">
                      <a16:colId xmlns:a16="http://schemas.microsoft.com/office/drawing/2014/main" val="126974300"/>
                    </a:ext>
                  </a:extLst>
                </a:gridCol>
              </a:tblGrid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30021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1*2+34*4=138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48945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2*2+33*4=136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083463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3*2+32*4=134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1612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481685"/>
                  </a:ext>
                </a:extLst>
              </a:tr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56260"/>
                  </a:ext>
                </a:extLst>
              </a:tr>
            </a:tbl>
          </a:graphicData>
        </a:graphic>
      </p:graphicFrame>
      <p:sp>
        <p:nvSpPr>
          <p:cNvPr id="2" name="箭头: 圆角右 1">
            <a:extLst>
              <a:ext uri="{FF2B5EF4-FFF2-40B4-BE49-F238E27FC236}">
                <a16:creationId xmlns:a16="http://schemas.microsoft.com/office/drawing/2014/main" id="{114822CA-ED20-4BC7-98CA-7D63E1038210}"/>
              </a:ext>
            </a:extLst>
          </p:cNvPr>
          <p:cNvSpPr/>
          <p:nvPr/>
        </p:nvSpPr>
        <p:spPr>
          <a:xfrm flipV="1">
            <a:off x="1324857" y="4878508"/>
            <a:ext cx="1387365" cy="12822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4D274-2960-44E1-8805-A6BDEE510A74}"/>
              </a:ext>
            </a:extLst>
          </p:cNvPr>
          <p:cNvSpPr txBox="1"/>
          <p:nvPr/>
        </p:nvSpPr>
        <p:spPr>
          <a:xfrm>
            <a:off x="1208315" y="1698172"/>
            <a:ext cx="8213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rgbClr val="FF0000"/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ED6ED7A-1C23-453C-8E86-0BAFA5B5F5E1}"/>
              </a:ext>
            </a:extLst>
          </p:cNvPr>
          <p:cNvSpPr/>
          <p:nvPr/>
        </p:nvSpPr>
        <p:spPr>
          <a:xfrm>
            <a:off x="9078686" y="1906980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A88E5-8D7D-47D4-B4C2-9DFA5EBB68E8}"/>
              </a:ext>
            </a:extLst>
          </p:cNvPr>
          <p:cNvSpPr txBox="1"/>
          <p:nvPr/>
        </p:nvSpPr>
        <p:spPr>
          <a:xfrm>
            <a:off x="9911443" y="1698172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F9B6F-5B40-4B2D-A432-D00F21AA9E7F}"/>
              </a:ext>
            </a:extLst>
          </p:cNvPr>
          <p:cNvSpPr txBox="1"/>
          <p:nvPr/>
        </p:nvSpPr>
        <p:spPr>
          <a:xfrm>
            <a:off x="9911443" y="2883447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分支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885270-4BA0-419F-84D0-9A8231191932}"/>
              </a:ext>
            </a:extLst>
          </p:cNvPr>
          <p:cNvSpPr txBox="1"/>
          <p:nvPr/>
        </p:nvSpPr>
        <p:spPr>
          <a:xfrm>
            <a:off x="1208315" y="3052724"/>
            <a:ext cx="8213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rgbClr val="FF0000"/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D803FBE-48E6-4BEF-9878-8865CBA6FD48}"/>
              </a:ext>
            </a:extLst>
          </p:cNvPr>
          <p:cNvSpPr/>
          <p:nvPr/>
        </p:nvSpPr>
        <p:spPr>
          <a:xfrm>
            <a:off x="9078686" y="3116730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96D3D6-A1A5-4260-9196-34DFE06AA439}"/>
              </a:ext>
            </a:extLst>
          </p:cNvPr>
          <p:cNvSpPr/>
          <p:nvPr/>
        </p:nvSpPr>
        <p:spPr>
          <a:xfrm>
            <a:off x="3362332" y="2344838"/>
            <a:ext cx="3905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鸡的数量：</a:t>
            </a:r>
            <a:r>
              <a:rPr lang="en-US" altLang="zh-CN" sz="4000" dirty="0">
                <a:solidFill>
                  <a:srgbClr val="FF0000"/>
                </a:solidFill>
              </a:rPr>
              <a:t>1~34</a:t>
            </a:r>
            <a:endParaRPr lang="zh-CN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67ECF7-48F2-4704-A4B1-E80DC90AEBD5}"/>
              </a:ext>
            </a:extLst>
          </p:cNvPr>
          <p:cNvSpPr/>
          <p:nvPr/>
        </p:nvSpPr>
        <p:spPr>
          <a:xfrm>
            <a:off x="2639786" y="3669078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鸡与兔共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94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脚，即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2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chicken + 4 * rabbit == 94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6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2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1451</Words>
  <Application>Microsoft Office PowerPoint</Application>
  <PresentationFormat>宽屏</PresentationFormat>
  <Paragraphs>281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方正苏新诗柳楷简体</vt:lpstr>
      <vt:lpstr>楷体_GB2312</vt:lpstr>
      <vt:lpstr>Arial</vt:lpstr>
      <vt:lpstr>Calibri</vt:lpstr>
      <vt:lpstr>Wingdings</vt:lpstr>
      <vt:lpstr>自定义设计方案</vt:lpstr>
      <vt:lpstr>【第09课】算法之枚举算法</vt:lpstr>
      <vt:lpstr>PowerPoint 演示文稿</vt:lpstr>
      <vt:lpstr>PowerPoint 演示文稿</vt:lpstr>
      <vt:lpstr>回顾：算法的描述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鸡兔同笼问题的解决-设计算法</vt:lpstr>
      <vt:lpstr>枚举算法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小结与练习</vt:lpstr>
      <vt:lpstr>小结与练习</vt:lpstr>
      <vt:lpstr>小结与练习</vt:lpstr>
      <vt:lpstr>Thanks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hongming xu</cp:lastModifiedBy>
  <cp:revision>80</cp:revision>
  <dcterms:created xsi:type="dcterms:W3CDTF">2016-11-11T01:37:00Z</dcterms:created>
  <dcterms:modified xsi:type="dcterms:W3CDTF">2020-11-12T02:38:00Z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