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5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9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0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2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3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4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5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7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8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9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20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85" r:id="rId5"/>
    <p:sldId id="275" r:id="rId6"/>
    <p:sldId id="276" r:id="rId7"/>
    <p:sldId id="286" r:id="rId8"/>
    <p:sldId id="278" r:id="rId9"/>
    <p:sldId id="287" r:id="rId10"/>
    <p:sldId id="288" r:id="rId11"/>
    <p:sldId id="289" r:id="rId12"/>
    <p:sldId id="282" r:id="rId13"/>
    <p:sldId id="280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300" r:id="rId25"/>
    <p:sldId id="301" r:id="rId26"/>
    <p:sldId id="302" r:id="rId27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F95E-15A6-4947-992D-F3D20F075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BB88-EE9C-4CA0-8DDB-D5F40FFE70A4}">
      <dgm:prSet phldrT="[文本]"/>
      <dgm:spPr/>
      <dgm:t>
        <a:bodyPr/>
        <a:lstStyle/>
        <a:p>
          <a:r>
            <a:rPr lang="zh-CN" altLang="en-US" dirty="0"/>
            <a:t>定义</a:t>
          </a:r>
        </a:p>
      </dgm:t>
    </dgm:pt>
    <dgm:pt modelId="{B2334CDE-21CA-4196-8DA9-31A2E09B3F7C}" type="par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B1168DFC-AC16-4715-A8BF-834D7648E4D3}" type="sib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7AF9D6F7-BB8A-49F2-A46B-DF9E6A9F2D3D}">
      <dgm:prSet phldrT="[文本]"/>
      <dgm:spPr/>
      <dgm:t>
        <a:bodyPr/>
        <a:lstStyle/>
        <a:p>
          <a:r>
            <a:rPr lang="zh-CN" altLang="en-US" dirty="0"/>
            <a:t>广义</a:t>
          </a:r>
        </a:p>
      </dgm:t>
    </dgm:pt>
    <dgm:pt modelId="{9F785834-254D-41DB-B17A-C36FE11430A4}" type="par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AAA5438E-F5AD-4DA1-988D-50DD3A78204B}" type="sib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3E36EF73-0CD5-4B70-ACFB-BD41ED69E9D0}">
      <dgm:prSet phldrT="[文本]"/>
      <dgm:spPr/>
      <dgm:t>
        <a:bodyPr/>
        <a:lstStyle/>
        <a:p>
          <a:r>
            <a:rPr lang="zh-CN" altLang="en-US" dirty="0"/>
            <a:t>计算机科学领域</a:t>
          </a:r>
        </a:p>
      </dgm:t>
    </dgm:pt>
    <dgm:pt modelId="{B1AA7080-25A4-4060-995C-276320301768}" type="par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E1D38552-BB66-4611-9C15-C00E440ED67F}" type="sib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2F8B80BB-DB23-4795-94E1-996EBB4B1870}">
      <dgm:prSet phldrT="[文本]"/>
      <dgm:spPr/>
      <dgm:t>
        <a:bodyPr/>
        <a:lstStyle/>
        <a:p>
          <a:r>
            <a:rPr lang="zh-CN" altLang="en-US" dirty="0"/>
            <a:t>描述</a:t>
          </a:r>
        </a:p>
      </dgm:t>
    </dgm:pt>
    <dgm:pt modelId="{BA1F9E35-26A6-4B87-939E-762108EBE894}" type="par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DE800243-B95C-404D-8E54-B9033F593BF2}" type="sib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CD29E242-C3A1-4276-BB91-782452B9F3E4}">
      <dgm:prSet phldrT="[文本]"/>
      <dgm:spPr/>
      <dgm:t>
        <a:bodyPr/>
        <a:lstStyle/>
        <a:p>
          <a:r>
            <a:rPr lang="zh-CN" altLang="en-US" dirty="0"/>
            <a:t>自然语言</a:t>
          </a:r>
        </a:p>
      </dgm:t>
    </dgm:pt>
    <dgm:pt modelId="{A13582C3-CED5-4E53-AB38-F893D156D0C1}" type="par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F89F86CF-F54D-469D-A181-3F310D26FA9B}" type="sib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D3DA810C-08B6-4E63-BEEE-A34CC117E3F6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5FE9CD1A-A4C4-4124-85B4-16AD13AF59FC}" type="par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6094476D-CF27-450A-8B80-3FB895285EF4}" type="sib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0CC68090-6F42-47B4-9D0E-5CD0666E90B7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C83EDA18-BD1E-427E-80F0-AE45DFED1CA9}" type="par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36696F27-33CC-42B3-8B76-335CC3E1CAC3}" type="sib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E38299CE-4A77-4ABC-B258-4BD57DDD7A6A}">
      <dgm:prSet phldrT="[文本]"/>
      <dgm:spPr/>
      <dgm:t>
        <a:bodyPr/>
        <a:lstStyle/>
        <a:p>
          <a:r>
            <a:rPr lang="zh-CN" altLang="en-US" dirty="0"/>
            <a:t>顺序结构</a:t>
          </a:r>
        </a:p>
      </dgm:t>
    </dgm:pt>
    <dgm:pt modelId="{B530C93A-40A0-41F2-9C32-F27124EC8182}" type="par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D12BD449-3070-4AD6-9AC6-241BF142304A}" type="sib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A145986A-479E-4A08-94F4-DC5BD8DBF027}">
      <dgm:prSet phldrT="[文本]"/>
      <dgm:spPr/>
      <dgm:t>
        <a:bodyPr/>
        <a:lstStyle/>
        <a:p>
          <a:r>
            <a:rPr lang="zh-CN" altLang="en-US" dirty="0"/>
            <a:t>分支结构</a:t>
          </a:r>
        </a:p>
      </dgm:t>
    </dgm:pt>
    <dgm:pt modelId="{CE4888D6-78A5-4EB1-9B77-58A082A84C53}" type="par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29B4D4CA-FCA7-4BE6-8AA3-9957A18161B0}" type="sib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8A7D2EBF-4CF7-4D21-87D3-8E99E5A8482E}">
      <dgm:prSet phldrT="[文本]"/>
      <dgm:spPr/>
      <dgm:t>
        <a:bodyPr/>
        <a:lstStyle/>
        <a:p>
          <a:r>
            <a:rPr lang="zh-CN" altLang="en-US" dirty="0"/>
            <a:t>循环结构</a:t>
          </a:r>
        </a:p>
      </dgm:t>
    </dgm:pt>
    <dgm:pt modelId="{699F505A-919A-40C6-8C10-86973DD72254}" type="par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95CF419B-BC80-49E9-9919-4895AF51CE62}" type="sib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A0FF2342-6AC5-49C7-8D7B-C610B1209438}" type="pres">
      <dgm:prSet presAssocID="{A999F95E-15A6-4947-992D-F3D20F0756C3}" presName="linearFlow" presStyleCnt="0">
        <dgm:presLayoutVars>
          <dgm:dir/>
          <dgm:animLvl val="lvl"/>
          <dgm:resizeHandles val="exact"/>
        </dgm:presLayoutVars>
      </dgm:prSet>
      <dgm:spPr/>
    </dgm:pt>
    <dgm:pt modelId="{7E9D01BB-EF96-4499-BF8F-2233979CB358}" type="pres">
      <dgm:prSet presAssocID="{1057BB88-EE9C-4CA0-8DDB-D5F40FFE70A4}" presName="composite" presStyleCnt="0"/>
      <dgm:spPr/>
    </dgm:pt>
    <dgm:pt modelId="{F1CE7B41-6E1F-4BEE-81F6-28B046242ADF}" type="pres">
      <dgm:prSet presAssocID="{1057BB88-EE9C-4CA0-8DDB-D5F40FFE70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B4A82D-4562-4F6F-9DA6-6E20484D1A41}" type="pres">
      <dgm:prSet presAssocID="{1057BB88-EE9C-4CA0-8DDB-D5F40FFE70A4}" presName="descendantText" presStyleLbl="alignAcc1" presStyleIdx="0" presStyleCnt="3">
        <dgm:presLayoutVars>
          <dgm:bulletEnabled val="1"/>
        </dgm:presLayoutVars>
      </dgm:prSet>
      <dgm:spPr/>
    </dgm:pt>
    <dgm:pt modelId="{213FB84C-307C-4249-A088-6E754763E101}" type="pres">
      <dgm:prSet presAssocID="{B1168DFC-AC16-4715-A8BF-834D7648E4D3}" presName="sp" presStyleCnt="0"/>
      <dgm:spPr/>
    </dgm:pt>
    <dgm:pt modelId="{44414747-93D8-4C74-82C4-3E376C240DC1}" type="pres">
      <dgm:prSet presAssocID="{2F8B80BB-DB23-4795-94E1-996EBB4B1870}" presName="composite" presStyleCnt="0"/>
      <dgm:spPr/>
    </dgm:pt>
    <dgm:pt modelId="{44CD4A00-FB46-4919-8DDB-3947960628E5}" type="pres">
      <dgm:prSet presAssocID="{2F8B80BB-DB23-4795-94E1-996EBB4B1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F4ED5-7B92-46AE-86BD-6CDB5C031D46}" type="pres">
      <dgm:prSet presAssocID="{2F8B80BB-DB23-4795-94E1-996EBB4B1870}" presName="descendantText" presStyleLbl="alignAcc1" presStyleIdx="1" presStyleCnt="3">
        <dgm:presLayoutVars>
          <dgm:bulletEnabled val="1"/>
        </dgm:presLayoutVars>
      </dgm:prSet>
      <dgm:spPr/>
    </dgm:pt>
    <dgm:pt modelId="{1A5ACEB4-EAA4-40A1-87C1-B961246B7F48}" type="pres">
      <dgm:prSet presAssocID="{DE800243-B95C-404D-8E54-B9033F593BF2}" presName="sp" presStyleCnt="0"/>
      <dgm:spPr/>
    </dgm:pt>
    <dgm:pt modelId="{A4A451CC-F3A6-4F33-B861-7C20F46DD4C9}" type="pres">
      <dgm:prSet presAssocID="{0CC68090-6F42-47B4-9D0E-5CD0666E90B7}" presName="composite" presStyleCnt="0"/>
      <dgm:spPr/>
    </dgm:pt>
    <dgm:pt modelId="{05395434-929D-48BB-8901-F903E557ECF0}" type="pres">
      <dgm:prSet presAssocID="{0CC68090-6F42-47B4-9D0E-5CD0666E90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7C6BC-2971-44AB-B612-21A1A09493DE}" type="pres">
      <dgm:prSet presAssocID="{0CC68090-6F42-47B4-9D0E-5CD0666E90B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79A30A-D3E6-4D0E-969D-9AF269CA9FD3}" srcId="{A999F95E-15A6-4947-992D-F3D20F0756C3}" destId="{1057BB88-EE9C-4CA0-8DDB-D5F40FFE70A4}" srcOrd="0" destOrd="0" parTransId="{B2334CDE-21CA-4196-8DA9-31A2E09B3F7C}" sibTransId="{B1168DFC-AC16-4715-A8BF-834D7648E4D3}"/>
    <dgm:cxn modelId="{53217220-6F5F-49BC-8EC8-8ABE17CF02EC}" type="presOf" srcId="{E38299CE-4A77-4ABC-B258-4BD57DDD7A6A}" destId="{CC57C6BC-2971-44AB-B612-21A1A09493DE}" srcOrd="0" destOrd="0" presId="urn:microsoft.com/office/officeart/2005/8/layout/chevron2"/>
    <dgm:cxn modelId="{5FCC6A26-4D11-4D92-830B-218AAEAB326C}" srcId="{A999F95E-15A6-4947-992D-F3D20F0756C3}" destId="{2F8B80BB-DB23-4795-94E1-996EBB4B1870}" srcOrd="1" destOrd="0" parTransId="{BA1F9E35-26A6-4B87-939E-762108EBE894}" sibTransId="{DE800243-B95C-404D-8E54-B9033F593BF2}"/>
    <dgm:cxn modelId="{5231B547-47FD-4D3B-8B6A-1133829832D0}" type="presOf" srcId="{A999F95E-15A6-4947-992D-F3D20F0756C3}" destId="{A0FF2342-6AC5-49C7-8D7B-C610B1209438}" srcOrd="0" destOrd="0" presId="urn:microsoft.com/office/officeart/2005/8/layout/chevron2"/>
    <dgm:cxn modelId="{49510149-300F-40CA-A9AD-9251B780B84B}" type="presOf" srcId="{7AF9D6F7-BB8A-49F2-A46B-DF9E6A9F2D3D}" destId="{7EB4A82D-4562-4F6F-9DA6-6E20484D1A41}" srcOrd="0" destOrd="0" presId="urn:microsoft.com/office/officeart/2005/8/layout/chevron2"/>
    <dgm:cxn modelId="{46F9554C-2B09-4E02-91B8-A5BD9E3C837C}" type="presOf" srcId="{A145986A-479E-4A08-94F4-DC5BD8DBF027}" destId="{CC57C6BC-2971-44AB-B612-21A1A09493DE}" srcOrd="0" destOrd="1" presId="urn:microsoft.com/office/officeart/2005/8/layout/chevron2"/>
    <dgm:cxn modelId="{F5924E6E-F02C-4657-BE05-7D0F22A3FF0B}" srcId="{0CC68090-6F42-47B4-9D0E-5CD0666E90B7}" destId="{A145986A-479E-4A08-94F4-DC5BD8DBF027}" srcOrd="1" destOrd="0" parTransId="{CE4888D6-78A5-4EB1-9B77-58A082A84C53}" sibTransId="{29B4D4CA-FCA7-4BE6-8AA3-9957A18161B0}"/>
    <dgm:cxn modelId="{A7545D50-2423-4C21-A78B-C1E567A7B049}" srcId="{0CC68090-6F42-47B4-9D0E-5CD0666E90B7}" destId="{8A7D2EBF-4CF7-4D21-87D3-8E99E5A8482E}" srcOrd="2" destOrd="0" parTransId="{699F505A-919A-40C6-8C10-86973DD72254}" sibTransId="{95CF419B-BC80-49E9-9919-4895AF51CE62}"/>
    <dgm:cxn modelId="{B3EFC174-8448-4228-8D11-8E8AB2F4A778}" type="presOf" srcId="{3E36EF73-0CD5-4B70-ACFB-BD41ED69E9D0}" destId="{7EB4A82D-4562-4F6F-9DA6-6E20484D1A41}" srcOrd="0" destOrd="1" presId="urn:microsoft.com/office/officeart/2005/8/layout/chevron2"/>
    <dgm:cxn modelId="{FA624359-B9B4-47A9-94E6-1D30FF0BFDD3}" srcId="{2F8B80BB-DB23-4795-94E1-996EBB4B1870}" destId="{CD29E242-C3A1-4276-BB91-782452B9F3E4}" srcOrd="0" destOrd="0" parTransId="{A13582C3-CED5-4E53-AB38-F893D156D0C1}" sibTransId="{F89F86CF-F54D-469D-A181-3F310D26FA9B}"/>
    <dgm:cxn modelId="{8C06047E-7501-4115-AFC6-33F805F7A5D8}" srcId="{1057BB88-EE9C-4CA0-8DDB-D5F40FFE70A4}" destId="{7AF9D6F7-BB8A-49F2-A46B-DF9E6A9F2D3D}" srcOrd="0" destOrd="0" parTransId="{9F785834-254D-41DB-B17A-C36FE11430A4}" sibTransId="{AAA5438E-F5AD-4DA1-988D-50DD3A78204B}"/>
    <dgm:cxn modelId="{36F4B07F-F4C2-4B4A-8D21-1BF88E6F2EB4}" type="presOf" srcId="{D3DA810C-08B6-4E63-BEEE-A34CC117E3F6}" destId="{4E4F4ED5-7B92-46AE-86BD-6CDB5C031D46}" srcOrd="0" destOrd="1" presId="urn:microsoft.com/office/officeart/2005/8/layout/chevron2"/>
    <dgm:cxn modelId="{3533AB97-ACC1-4015-B79D-233D1AE179D3}" type="presOf" srcId="{1057BB88-EE9C-4CA0-8DDB-D5F40FFE70A4}" destId="{F1CE7B41-6E1F-4BEE-81F6-28B046242ADF}" srcOrd="0" destOrd="0" presId="urn:microsoft.com/office/officeart/2005/8/layout/chevron2"/>
    <dgm:cxn modelId="{191F1398-16BF-470B-94C7-764CD6894D0F}" type="presOf" srcId="{8A7D2EBF-4CF7-4D21-87D3-8E99E5A8482E}" destId="{CC57C6BC-2971-44AB-B612-21A1A09493DE}" srcOrd="0" destOrd="2" presId="urn:microsoft.com/office/officeart/2005/8/layout/chevron2"/>
    <dgm:cxn modelId="{8A5487A4-034F-45AC-BD73-75AF8E4B7646}" type="presOf" srcId="{2F8B80BB-DB23-4795-94E1-996EBB4B1870}" destId="{44CD4A00-FB46-4919-8DDB-3947960628E5}" srcOrd="0" destOrd="0" presId="urn:microsoft.com/office/officeart/2005/8/layout/chevron2"/>
    <dgm:cxn modelId="{1FFA89AC-43BB-4149-87C5-0917B662F707}" srcId="{1057BB88-EE9C-4CA0-8DDB-D5F40FFE70A4}" destId="{3E36EF73-0CD5-4B70-ACFB-BD41ED69E9D0}" srcOrd="1" destOrd="0" parTransId="{B1AA7080-25A4-4060-995C-276320301768}" sibTransId="{E1D38552-BB66-4611-9C15-C00E440ED67F}"/>
    <dgm:cxn modelId="{D529E5B5-BC4C-4050-B048-71F8A3D5ED00}" type="presOf" srcId="{0CC68090-6F42-47B4-9D0E-5CD0666E90B7}" destId="{05395434-929D-48BB-8901-F903E557ECF0}" srcOrd="0" destOrd="0" presId="urn:microsoft.com/office/officeart/2005/8/layout/chevron2"/>
    <dgm:cxn modelId="{B7A97CC3-A4C8-4FEC-A4A3-0BB330F16A26}" srcId="{A999F95E-15A6-4947-992D-F3D20F0756C3}" destId="{0CC68090-6F42-47B4-9D0E-5CD0666E90B7}" srcOrd="2" destOrd="0" parTransId="{C83EDA18-BD1E-427E-80F0-AE45DFED1CA9}" sibTransId="{36696F27-33CC-42B3-8B76-335CC3E1CAC3}"/>
    <dgm:cxn modelId="{03072CC5-D93E-4DE1-83C3-B76A004BCF8C}" srcId="{2F8B80BB-DB23-4795-94E1-996EBB4B1870}" destId="{D3DA810C-08B6-4E63-BEEE-A34CC117E3F6}" srcOrd="1" destOrd="0" parTransId="{5FE9CD1A-A4C4-4124-85B4-16AD13AF59FC}" sibTransId="{6094476D-CF27-450A-8B80-3FB895285EF4}"/>
    <dgm:cxn modelId="{EE5578E8-AB43-424F-986A-38A2C08998B9}" type="presOf" srcId="{CD29E242-C3A1-4276-BB91-782452B9F3E4}" destId="{4E4F4ED5-7B92-46AE-86BD-6CDB5C031D46}" srcOrd="0" destOrd="0" presId="urn:microsoft.com/office/officeart/2005/8/layout/chevron2"/>
    <dgm:cxn modelId="{E24940F5-3D60-43CA-AA7E-397B6FFA30A8}" srcId="{0CC68090-6F42-47B4-9D0E-5CD0666E90B7}" destId="{E38299CE-4A77-4ABC-B258-4BD57DDD7A6A}" srcOrd="0" destOrd="0" parTransId="{B530C93A-40A0-41F2-9C32-F27124EC8182}" sibTransId="{D12BD449-3070-4AD6-9AC6-241BF142304A}"/>
    <dgm:cxn modelId="{91B1F196-C91C-477F-891A-08042F39A14A}" type="presParOf" srcId="{A0FF2342-6AC5-49C7-8D7B-C610B1209438}" destId="{7E9D01BB-EF96-4499-BF8F-2233979CB358}" srcOrd="0" destOrd="0" presId="urn:microsoft.com/office/officeart/2005/8/layout/chevron2"/>
    <dgm:cxn modelId="{9B6EEDE3-A661-4AE0-96F7-36F339DD4BB2}" type="presParOf" srcId="{7E9D01BB-EF96-4499-BF8F-2233979CB358}" destId="{F1CE7B41-6E1F-4BEE-81F6-28B046242ADF}" srcOrd="0" destOrd="0" presId="urn:microsoft.com/office/officeart/2005/8/layout/chevron2"/>
    <dgm:cxn modelId="{443D693B-CD7E-41D5-9F6C-9ED9FB0D147A}" type="presParOf" srcId="{7E9D01BB-EF96-4499-BF8F-2233979CB358}" destId="{7EB4A82D-4562-4F6F-9DA6-6E20484D1A41}" srcOrd="1" destOrd="0" presId="urn:microsoft.com/office/officeart/2005/8/layout/chevron2"/>
    <dgm:cxn modelId="{2C68AF45-43BE-449B-B143-5C56F6F0764E}" type="presParOf" srcId="{A0FF2342-6AC5-49C7-8D7B-C610B1209438}" destId="{213FB84C-307C-4249-A088-6E754763E101}" srcOrd="1" destOrd="0" presId="urn:microsoft.com/office/officeart/2005/8/layout/chevron2"/>
    <dgm:cxn modelId="{875897DD-C887-41A6-8D10-7092BD588F6A}" type="presParOf" srcId="{A0FF2342-6AC5-49C7-8D7B-C610B1209438}" destId="{44414747-93D8-4C74-82C4-3E376C240DC1}" srcOrd="2" destOrd="0" presId="urn:microsoft.com/office/officeart/2005/8/layout/chevron2"/>
    <dgm:cxn modelId="{BCDE6902-A242-4420-A1AE-0E3F0B8043D5}" type="presParOf" srcId="{44414747-93D8-4C74-82C4-3E376C240DC1}" destId="{44CD4A00-FB46-4919-8DDB-3947960628E5}" srcOrd="0" destOrd="0" presId="urn:microsoft.com/office/officeart/2005/8/layout/chevron2"/>
    <dgm:cxn modelId="{C4BBAAB5-23CA-483D-80B4-C6FD4E0F691E}" type="presParOf" srcId="{44414747-93D8-4C74-82C4-3E376C240DC1}" destId="{4E4F4ED5-7B92-46AE-86BD-6CDB5C031D46}" srcOrd="1" destOrd="0" presId="urn:microsoft.com/office/officeart/2005/8/layout/chevron2"/>
    <dgm:cxn modelId="{F222D247-70B6-4E71-A126-13EABEE9C83E}" type="presParOf" srcId="{A0FF2342-6AC5-49C7-8D7B-C610B1209438}" destId="{1A5ACEB4-EAA4-40A1-87C1-B961246B7F48}" srcOrd="3" destOrd="0" presId="urn:microsoft.com/office/officeart/2005/8/layout/chevron2"/>
    <dgm:cxn modelId="{659CE8B9-BAD6-42A1-B927-6ACE5557B094}" type="presParOf" srcId="{A0FF2342-6AC5-49C7-8D7B-C610B1209438}" destId="{A4A451CC-F3A6-4F33-B861-7C20F46DD4C9}" srcOrd="4" destOrd="0" presId="urn:microsoft.com/office/officeart/2005/8/layout/chevron2"/>
    <dgm:cxn modelId="{35F48DEA-33B9-43FD-8639-A8DE79185326}" type="presParOf" srcId="{A4A451CC-F3A6-4F33-B861-7C20F46DD4C9}" destId="{05395434-929D-48BB-8901-F903E557ECF0}" srcOrd="0" destOrd="0" presId="urn:microsoft.com/office/officeart/2005/8/layout/chevron2"/>
    <dgm:cxn modelId="{480CAF55-2BF9-4D4F-8337-3DB6C3BBD3F4}" type="presParOf" srcId="{A4A451CC-F3A6-4F33-B861-7C20F46DD4C9}" destId="{CC57C6BC-2971-44AB-B612-21A1A09493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073AA9-BE71-4084-8664-0571DB2512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0E1BC-D92D-4ACA-A5E8-828701FB2416}">
      <dgm:prSet phldrT="[文本]"/>
      <dgm:spPr/>
      <dgm:t>
        <a:bodyPr/>
        <a:lstStyle/>
        <a:p>
          <a:r>
            <a:rPr lang="zh-CN" altLang="en-US" dirty="0"/>
            <a:t>已知条件</a:t>
          </a:r>
        </a:p>
      </dgm:t>
    </dgm:pt>
    <dgm:pt modelId="{E9D2D506-397A-4458-9062-E65A2CD5B282}" type="par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63B84AF3-F859-48C4-AA9E-692DF095FA3C}" type="sib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76C3D18B-0BF9-4E84-9181-5CDD4FC0BD41}">
      <dgm:prSet phldrT="[文本]" custT="1"/>
      <dgm:spPr/>
      <dgm:t>
        <a:bodyPr/>
        <a:lstStyle/>
        <a:p>
          <a:r>
            <a:rPr lang="en-US" altLang="zh-CN" sz="2800" dirty="0" err="1">
              <a:solidFill>
                <a:srgbClr val="FF0000"/>
              </a:solidFill>
            </a:rPr>
            <a:t>x+y</a:t>
          </a:r>
          <a:r>
            <a:rPr lang="en-US" altLang="zh-CN" sz="2800" dirty="0">
              <a:solidFill>
                <a:srgbClr val="FF0000"/>
              </a:solidFill>
            </a:rPr>
            <a:t>=35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F78D611E-2867-4B8B-BBCF-031F60A3689C}" type="par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2731A4F0-C351-434E-95B7-F0AE99E82EE1}" type="sib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E7C36BB2-3176-4E04-926F-F03ADF29896B}">
      <dgm:prSet phldrT="[文本]"/>
      <dgm:spPr/>
      <dgm:t>
        <a:bodyPr/>
        <a:lstStyle/>
        <a:p>
          <a:r>
            <a:rPr lang="zh-CN" altLang="en-US" dirty="0"/>
            <a:t>求解目标</a:t>
          </a:r>
        </a:p>
      </dgm:t>
    </dgm:pt>
    <dgm:pt modelId="{D99E8FCD-4E0C-46AA-92A1-4D3990131D3B}" type="par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4E79D1EB-67E3-41BB-A4AC-7552D9330EEC}" type="sib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CB80826E-7AF3-4A97-B7AB-CCD441E3FE9E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求鸡的个数</a:t>
          </a:r>
        </a:p>
      </dgm:t>
    </dgm:pt>
    <dgm:pt modelId="{8878EA33-41DA-4D8E-A42B-B1E122820F95}" type="par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EA7058E7-F9D6-4A1D-B711-34CCB5E26F76}" type="sib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C67C3CD6-E70D-47FC-8540-DBB5E25E87B2}">
      <dgm:prSet phldrT="[文本]"/>
      <dgm:spPr/>
      <dgm:t>
        <a:bodyPr/>
        <a:lstStyle/>
        <a:p>
          <a:r>
            <a:rPr lang="zh-CN" altLang="en-US" dirty="0"/>
            <a:t>隐含关系</a:t>
          </a:r>
        </a:p>
      </dgm:t>
    </dgm:pt>
    <dgm:pt modelId="{8B29B993-006A-41B5-8324-BDC2F62F72A0}" type="par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3319E358-18B5-487A-A71C-E6E48FA34671}" type="sib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CD4FD0B7-D30B-4CC7-84D0-59474A8E8CA3}">
      <dgm:prSet phldrT="[文本]" custT="1"/>
      <dgm:spPr/>
      <dgm:t>
        <a:bodyPr/>
        <a:lstStyle/>
        <a:p>
          <a:endParaRPr lang="zh-CN" altLang="en-US" sz="2800" dirty="0">
            <a:solidFill>
              <a:srgbClr val="FF0000"/>
            </a:solidFill>
          </a:endParaRPr>
        </a:p>
      </dgm:t>
    </dgm:pt>
    <dgm:pt modelId="{21D53E9D-51DA-401B-9E7C-034F90E5E2D4}" type="par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01C52725-C2B3-45E7-BEEB-96A8D8CA521A}" type="sib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7702B648-CDC0-4792-A595-4C93392E19C0}">
      <dgm:prSet phldrT="[文本]" custT="1"/>
      <dgm:spPr/>
      <dgm:t>
        <a:bodyPr/>
        <a:lstStyle/>
        <a:p>
          <a:r>
            <a:rPr lang="en-US" altLang="zh-CN" sz="2800" dirty="0">
              <a:solidFill>
                <a:srgbClr val="FF0000"/>
              </a:solidFill>
            </a:rPr>
            <a:t>2x+4y=94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E845FA3F-F762-4AFD-9B0D-641107919C77}" type="par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AD8E9ED5-CF96-4423-B003-41EBF5CD6879}" type="sib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999F01C8-FCE4-4BCF-9D3A-509B8D7EF31B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求兔的个数</a:t>
          </a:r>
        </a:p>
      </dgm:t>
    </dgm:pt>
    <dgm:pt modelId="{DD88FA10-46D6-40A8-A462-0E091ED07CBE}" type="par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CE9C9B36-2A84-464B-BEAC-EFD6B1DE7181}" type="sib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09F17EC4-79D1-4DDD-BBD6-AEBB1F8DE92B}" type="pres">
      <dgm:prSet presAssocID="{28073AA9-BE71-4084-8664-0571DB2512D7}" presName="Name0" presStyleCnt="0">
        <dgm:presLayoutVars>
          <dgm:dir/>
          <dgm:animLvl val="lvl"/>
          <dgm:resizeHandles val="exact"/>
        </dgm:presLayoutVars>
      </dgm:prSet>
      <dgm:spPr/>
    </dgm:pt>
    <dgm:pt modelId="{D444BD2C-4C6A-43DB-B66E-BB568924C89C}" type="pres">
      <dgm:prSet presAssocID="{3160E1BC-D92D-4ACA-A5E8-828701FB2416}" presName="composite" presStyleCnt="0"/>
      <dgm:spPr/>
    </dgm:pt>
    <dgm:pt modelId="{79A00DE4-2E85-4434-A584-AD4B5D3A0353}" type="pres">
      <dgm:prSet presAssocID="{3160E1BC-D92D-4ACA-A5E8-828701FB24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EA48B7-CA5B-45A2-B6F6-102CF1FAF966}" type="pres">
      <dgm:prSet presAssocID="{3160E1BC-D92D-4ACA-A5E8-828701FB2416}" presName="desTx" presStyleLbl="alignAccFollowNode1" presStyleIdx="0" presStyleCnt="3">
        <dgm:presLayoutVars>
          <dgm:bulletEnabled val="1"/>
        </dgm:presLayoutVars>
      </dgm:prSet>
      <dgm:spPr/>
    </dgm:pt>
    <dgm:pt modelId="{33AA633E-8C83-4635-9CD6-52CD9073A67A}" type="pres">
      <dgm:prSet presAssocID="{63B84AF3-F859-48C4-AA9E-692DF095FA3C}" presName="space" presStyleCnt="0"/>
      <dgm:spPr/>
    </dgm:pt>
    <dgm:pt modelId="{C978D4F7-9FD4-44D3-9FA1-38ADDC3D87F9}" type="pres">
      <dgm:prSet presAssocID="{E7C36BB2-3176-4E04-926F-F03ADF29896B}" presName="composite" presStyleCnt="0"/>
      <dgm:spPr/>
    </dgm:pt>
    <dgm:pt modelId="{013E1E7C-D818-4266-B520-2EC1CD4DAEE0}" type="pres">
      <dgm:prSet presAssocID="{E7C36BB2-3176-4E04-926F-F03ADF2989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B4EEB3-784E-4CC4-B095-829464668DC9}" type="pres">
      <dgm:prSet presAssocID="{E7C36BB2-3176-4E04-926F-F03ADF29896B}" presName="desTx" presStyleLbl="alignAccFollowNode1" presStyleIdx="1" presStyleCnt="3">
        <dgm:presLayoutVars>
          <dgm:bulletEnabled val="1"/>
        </dgm:presLayoutVars>
      </dgm:prSet>
      <dgm:spPr/>
    </dgm:pt>
    <dgm:pt modelId="{3DA6456B-C01C-4156-BBEF-6360013887F6}" type="pres">
      <dgm:prSet presAssocID="{4E79D1EB-67E3-41BB-A4AC-7552D9330EEC}" presName="space" presStyleCnt="0"/>
      <dgm:spPr/>
    </dgm:pt>
    <dgm:pt modelId="{1635A8EC-555D-407E-BA6A-19769E9454CA}" type="pres">
      <dgm:prSet presAssocID="{C67C3CD6-E70D-47FC-8540-DBB5E25E87B2}" presName="composite" presStyleCnt="0"/>
      <dgm:spPr/>
    </dgm:pt>
    <dgm:pt modelId="{DF9FE4F2-35E3-4195-841E-B8FAE2471475}" type="pres">
      <dgm:prSet presAssocID="{C67C3CD6-E70D-47FC-8540-DBB5E25E87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B863C8-778D-4CEC-BFAA-4B58C2A91688}" type="pres">
      <dgm:prSet presAssocID="{C67C3CD6-E70D-47FC-8540-DBB5E25E87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F90406-3ABF-41DC-920D-450B43395DA4}" type="presOf" srcId="{CB80826E-7AF3-4A97-B7AB-CCD441E3FE9E}" destId="{04B4EEB3-784E-4CC4-B095-829464668DC9}" srcOrd="0" destOrd="0" presId="urn:microsoft.com/office/officeart/2005/8/layout/hList1"/>
    <dgm:cxn modelId="{CE6FB914-A294-44A6-B2ED-C542242677EA}" type="presOf" srcId="{CD4FD0B7-D30B-4CC7-84D0-59474A8E8CA3}" destId="{ADB863C8-778D-4CEC-BFAA-4B58C2A91688}" srcOrd="0" destOrd="0" presId="urn:microsoft.com/office/officeart/2005/8/layout/hList1"/>
    <dgm:cxn modelId="{22D8651C-26A0-4B68-BE62-F3B07A711C07}" type="presOf" srcId="{3160E1BC-D92D-4ACA-A5E8-828701FB2416}" destId="{79A00DE4-2E85-4434-A584-AD4B5D3A0353}" srcOrd="0" destOrd="0" presId="urn:microsoft.com/office/officeart/2005/8/layout/hList1"/>
    <dgm:cxn modelId="{27B54625-7D0B-4914-8A11-BD324DE59A2C}" type="presOf" srcId="{E7C36BB2-3176-4E04-926F-F03ADF29896B}" destId="{013E1E7C-D818-4266-B520-2EC1CD4DAEE0}" srcOrd="0" destOrd="0" presId="urn:microsoft.com/office/officeart/2005/8/layout/hList1"/>
    <dgm:cxn modelId="{7825B425-DE92-4FD9-B12C-E98C095AF9E5}" type="presOf" srcId="{28073AA9-BE71-4084-8664-0571DB2512D7}" destId="{09F17EC4-79D1-4DDD-BBD6-AEBB1F8DE92B}" srcOrd="0" destOrd="0" presId="urn:microsoft.com/office/officeart/2005/8/layout/hList1"/>
    <dgm:cxn modelId="{9461835F-5B9D-4B30-9E12-C0D9B3F91427}" srcId="{28073AA9-BE71-4084-8664-0571DB2512D7}" destId="{C67C3CD6-E70D-47FC-8540-DBB5E25E87B2}" srcOrd="2" destOrd="0" parTransId="{8B29B993-006A-41B5-8324-BDC2F62F72A0}" sibTransId="{3319E358-18B5-487A-A71C-E6E48FA34671}"/>
    <dgm:cxn modelId="{549D516B-851E-4EF0-AAB8-58212E5E7B40}" srcId="{28073AA9-BE71-4084-8664-0571DB2512D7}" destId="{E7C36BB2-3176-4E04-926F-F03ADF29896B}" srcOrd="1" destOrd="0" parTransId="{D99E8FCD-4E0C-46AA-92A1-4D3990131D3B}" sibTransId="{4E79D1EB-67E3-41BB-A4AC-7552D9330EEC}"/>
    <dgm:cxn modelId="{33F67055-146B-4EBF-B909-1A7D561DB39F}" type="presOf" srcId="{76C3D18B-0BF9-4E84-9181-5CDD4FC0BD41}" destId="{47EA48B7-CA5B-45A2-B6F6-102CF1FAF966}" srcOrd="0" destOrd="0" presId="urn:microsoft.com/office/officeart/2005/8/layout/hList1"/>
    <dgm:cxn modelId="{B8328379-40FA-4A04-A1A6-9535DA1369A5}" type="presOf" srcId="{999F01C8-FCE4-4BCF-9D3A-509B8D7EF31B}" destId="{04B4EEB3-784E-4CC4-B095-829464668DC9}" srcOrd="0" destOrd="1" presId="urn:microsoft.com/office/officeart/2005/8/layout/hList1"/>
    <dgm:cxn modelId="{5B91B297-8B3C-46EC-8EF5-8140CF1C6D72}" type="presOf" srcId="{C67C3CD6-E70D-47FC-8540-DBB5E25E87B2}" destId="{DF9FE4F2-35E3-4195-841E-B8FAE2471475}" srcOrd="0" destOrd="0" presId="urn:microsoft.com/office/officeart/2005/8/layout/hList1"/>
    <dgm:cxn modelId="{A181B2A2-57D4-4A3F-8B23-0E511F481F97}" srcId="{E7C36BB2-3176-4E04-926F-F03ADF29896B}" destId="{CB80826E-7AF3-4A97-B7AB-CCD441E3FE9E}" srcOrd="0" destOrd="0" parTransId="{8878EA33-41DA-4D8E-A42B-B1E122820F95}" sibTransId="{EA7058E7-F9D6-4A1D-B711-34CCB5E26F76}"/>
    <dgm:cxn modelId="{1BE9CBBE-C98F-40AB-96B4-F5529BACADBB}" srcId="{C67C3CD6-E70D-47FC-8540-DBB5E25E87B2}" destId="{CD4FD0B7-D30B-4CC7-84D0-59474A8E8CA3}" srcOrd="0" destOrd="0" parTransId="{21D53E9D-51DA-401B-9E7C-034F90E5E2D4}" sibTransId="{01C52725-C2B3-45E7-BEEB-96A8D8CA521A}"/>
    <dgm:cxn modelId="{941B91CF-CB48-47F7-91C5-01EFFC6DBEDE}" type="presOf" srcId="{7702B648-CDC0-4792-A595-4C93392E19C0}" destId="{47EA48B7-CA5B-45A2-B6F6-102CF1FAF966}" srcOrd="0" destOrd="1" presId="urn:microsoft.com/office/officeart/2005/8/layout/hList1"/>
    <dgm:cxn modelId="{9CC62CD4-2964-4F86-A699-52FA6CB666C2}" srcId="{E7C36BB2-3176-4E04-926F-F03ADF29896B}" destId="{999F01C8-FCE4-4BCF-9D3A-509B8D7EF31B}" srcOrd="1" destOrd="0" parTransId="{DD88FA10-46D6-40A8-A462-0E091ED07CBE}" sibTransId="{CE9C9B36-2A84-464B-BEAC-EFD6B1DE7181}"/>
    <dgm:cxn modelId="{29903DD5-FCCE-4F73-8D3D-C42A2C553239}" srcId="{3160E1BC-D92D-4ACA-A5E8-828701FB2416}" destId="{7702B648-CDC0-4792-A595-4C93392E19C0}" srcOrd="1" destOrd="0" parTransId="{E845FA3F-F762-4AFD-9B0D-641107919C77}" sibTransId="{AD8E9ED5-CF96-4423-B003-41EBF5CD6879}"/>
    <dgm:cxn modelId="{A76E3DE5-174B-4222-A961-65779EABFDB1}" srcId="{28073AA9-BE71-4084-8664-0571DB2512D7}" destId="{3160E1BC-D92D-4ACA-A5E8-828701FB2416}" srcOrd="0" destOrd="0" parTransId="{E9D2D506-397A-4458-9062-E65A2CD5B282}" sibTransId="{63B84AF3-F859-48C4-AA9E-692DF095FA3C}"/>
    <dgm:cxn modelId="{8D1B37F5-9FD7-4D24-91FD-03D74E922261}" srcId="{3160E1BC-D92D-4ACA-A5E8-828701FB2416}" destId="{76C3D18B-0BF9-4E84-9181-5CDD4FC0BD41}" srcOrd="0" destOrd="0" parTransId="{F78D611E-2867-4B8B-BBCF-031F60A3689C}" sibTransId="{2731A4F0-C351-434E-95B7-F0AE99E82EE1}"/>
    <dgm:cxn modelId="{7C7B0501-EE67-4C4C-B566-63EF9BE26B75}" type="presParOf" srcId="{09F17EC4-79D1-4DDD-BBD6-AEBB1F8DE92B}" destId="{D444BD2C-4C6A-43DB-B66E-BB568924C89C}" srcOrd="0" destOrd="0" presId="urn:microsoft.com/office/officeart/2005/8/layout/hList1"/>
    <dgm:cxn modelId="{BC26EA5D-3394-4DA2-B472-DEB23EFC9DC0}" type="presParOf" srcId="{D444BD2C-4C6A-43DB-B66E-BB568924C89C}" destId="{79A00DE4-2E85-4434-A584-AD4B5D3A0353}" srcOrd="0" destOrd="0" presId="urn:microsoft.com/office/officeart/2005/8/layout/hList1"/>
    <dgm:cxn modelId="{F7637D2A-4137-482F-A743-1460508BD967}" type="presParOf" srcId="{D444BD2C-4C6A-43DB-B66E-BB568924C89C}" destId="{47EA48B7-CA5B-45A2-B6F6-102CF1FAF966}" srcOrd="1" destOrd="0" presId="urn:microsoft.com/office/officeart/2005/8/layout/hList1"/>
    <dgm:cxn modelId="{20217295-9238-4428-9EA7-7317BE2A9A8A}" type="presParOf" srcId="{09F17EC4-79D1-4DDD-BBD6-AEBB1F8DE92B}" destId="{33AA633E-8C83-4635-9CD6-52CD9073A67A}" srcOrd="1" destOrd="0" presId="urn:microsoft.com/office/officeart/2005/8/layout/hList1"/>
    <dgm:cxn modelId="{8949AA59-C544-4F2B-8DD7-1C95DD74E3F7}" type="presParOf" srcId="{09F17EC4-79D1-4DDD-BBD6-AEBB1F8DE92B}" destId="{C978D4F7-9FD4-44D3-9FA1-38ADDC3D87F9}" srcOrd="2" destOrd="0" presId="urn:microsoft.com/office/officeart/2005/8/layout/hList1"/>
    <dgm:cxn modelId="{B5764C39-1604-4182-B0C0-355CC941041F}" type="presParOf" srcId="{C978D4F7-9FD4-44D3-9FA1-38ADDC3D87F9}" destId="{013E1E7C-D818-4266-B520-2EC1CD4DAEE0}" srcOrd="0" destOrd="0" presId="urn:microsoft.com/office/officeart/2005/8/layout/hList1"/>
    <dgm:cxn modelId="{BBD3DA20-56AB-4036-98EF-364255FB83A6}" type="presParOf" srcId="{C978D4F7-9FD4-44D3-9FA1-38ADDC3D87F9}" destId="{04B4EEB3-784E-4CC4-B095-829464668DC9}" srcOrd="1" destOrd="0" presId="urn:microsoft.com/office/officeart/2005/8/layout/hList1"/>
    <dgm:cxn modelId="{09792ED7-BB44-49B5-B9D8-38AD22737C66}" type="presParOf" srcId="{09F17EC4-79D1-4DDD-BBD6-AEBB1F8DE92B}" destId="{3DA6456B-C01C-4156-BBEF-6360013887F6}" srcOrd="3" destOrd="0" presId="urn:microsoft.com/office/officeart/2005/8/layout/hList1"/>
    <dgm:cxn modelId="{B57F4068-14D6-419F-8046-FBB211D9A422}" type="presParOf" srcId="{09F17EC4-79D1-4DDD-BBD6-AEBB1F8DE92B}" destId="{1635A8EC-555D-407E-BA6A-19769E9454CA}" srcOrd="4" destOrd="0" presId="urn:microsoft.com/office/officeart/2005/8/layout/hList1"/>
    <dgm:cxn modelId="{2C852E45-0E10-4645-9B4F-C73CFB5A4F4D}" type="presParOf" srcId="{1635A8EC-555D-407E-BA6A-19769E9454CA}" destId="{DF9FE4F2-35E3-4195-841E-B8FAE2471475}" srcOrd="0" destOrd="0" presId="urn:microsoft.com/office/officeart/2005/8/layout/hList1"/>
    <dgm:cxn modelId="{B20936F4-364C-424E-80E7-6263A8D0FFFF}" type="presParOf" srcId="{1635A8EC-555D-407E-BA6A-19769E9454CA}" destId="{ADB863C8-778D-4CEC-BFAA-4B58C2A91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D7898-3772-4648-9710-F2A3CDF3EC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AC9D90-B0D9-40E8-9B33-613145F22605}">
      <dgm:prSet phldrT="[文本]"/>
      <dgm:spPr/>
      <dgm:t>
        <a:bodyPr/>
        <a:lstStyle/>
        <a:p>
          <a:r>
            <a:rPr lang="zh-CN" altLang="en-US" dirty="0"/>
            <a:t>枚举算法</a:t>
          </a:r>
        </a:p>
      </dgm:t>
    </dgm:pt>
    <dgm:pt modelId="{F39E6F91-AD8A-4A5C-B82C-9F66EA35989E}" type="par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11261165-5A91-4A2C-86A0-BA9ADC86549D}" type="sib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EA07CBAD-4190-4F7C-A7F5-FBC32F1CF165}">
      <dgm:prSet phldrT="[文本]"/>
      <dgm:spPr/>
      <dgm:t>
        <a:bodyPr/>
        <a:lstStyle/>
        <a:p>
          <a:r>
            <a:rPr lang="zh-CN" altLang="en-US" dirty="0"/>
            <a:t>基本思想</a:t>
          </a:r>
        </a:p>
      </dgm:t>
    </dgm:pt>
    <dgm:pt modelId="{C98E482C-E9F0-4890-A253-B03F7981B48B}" type="par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885B674B-6742-419B-8CBB-079644681E63}" type="sib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EE0515E6-20DF-4501-8E34-E82D11F34C81}">
      <dgm:prSet phldrT="[文本]" custT="1"/>
      <dgm:spPr/>
      <dgm:t>
        <a:bodyPr/>
        <a:lstStyle/>
        <a:p>
          <a:r>
            <a:rPr lang="zh-CN" altLang="en-US" sz="2800" dirty="0"/>
            <a:t>一一列举</a:t>
          </a:r>
        </a:p>
      </dgm:t>
    </dgm:pt>
    <dgm:pt modelId="{66BF0EF7-3092-4B26-AFF7-0F7AB8F9ABC3}" type="par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A5DD6CE3-40D2-43ED-8C48-7C7A51ADB732}" type="sib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142CF378-A2AD-451F-93E6-3E7E31E557FD}">
      <dgm:prSet phldrT="[文本]" custT="1"/>
      <dgm:spPr/>
      <dgm:t>
        <a:bodyPr/>
        <a:lstStyle/>
        <a:p>
          <a:r>
            <a:rPr lang="zh-CN" altLang="en-US" sz="2800" dirty="0"/>
            <a:t>逐一检验</a:t>
          </a:r>
        </a:p>
      </dgm:t>
    </dgm:pt>
    <dgm:pt modelId="{5521BB99-FA5E-4091-864E-9EA5F2A9B737}" type="par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B2B9E40D-0A29-46CD-99A2-E352A19A2E81}" type="sib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F0481522-A719-4054-98CA-E3A4CA7A33FC}">
      <dgm:prSet phldrT="[文本]"/>
      <dgm:spPr/>
      <dgm:t>
        <a:bodyPr/>
        <a:lstStyle/>
        <a:p>
          <a:r>
            <a:rPr lang="zh-CN" altLang="en-US" dirty="0"/>
            <a:t>结构特征</a:t>
          </a:r>
        </a:p>
      </dgm:t>
    </dgm:pt>
    <dgm:pt modelId="{8042920A-8242-4BBA-AB3F-784789229C65}" type="par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9EAFDDBB-5BB8-459D-BEF6-C272B281D139}" type="sib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D4F365EA-1DA9-453A-8C43-77266EDFBA3D}">
      <dgm:prSet phldrT="[文本]" custT="1"/>
      <dgm:spPr/>
      <dgm:t>
        <a:bodyPr/>
        <a:lstStyle/>
        <a:p>
          <a:r>
            <a:rPr lang="zh-CN" altLang="en-US" sz="2800" dirty="0"/>
            <a:t>循环结构中嵌套分支结构</a:t>
          </a:r>
        </a:p>
      </dgm:t>
    </dgm:pt>
    <dgm:pt modelId="{61BCDA3B-4AD6-486C-9AF9-1133974768BA}" type="par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3DE218EB-2C27-4A17-8ABD-8026C6D74356}" type="sib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9CF152BD-302E-4879-A666-7B6BD8E74BA3}">
      <dgm:prSet/>
      <dgm:spPr/>
      <dgm:t>
        <a:bodyPr/>
        <a:lstStyle/>
        <a:p>
          <a:r>
            <a:rPr lang="zh-CN" altLang="en-US" dirty="0"/>
            <a:t>算法运用</a:t>
          </a:r>
        </a:p>
      </dgm:t>
    </dgm:pt>
    <dgm:pt modelId="{FD3F8A3A-C231-453B-BE89-8B363CE3CF88}" type="par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C4B7D255-B14B-43F6-A13A-206D97D95C43}" type="sib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ECBB5F7E-421C-47E9-BFFD-C7C8648A94CC}">
      <dgm:prSet custT="1"/>
      <dgm:spPr/>
      <dgm:t>
        <a:bodyPr/>
        <a:lstStyle/>
        <a:p>
          <a:r>
            <a:rPr lang="zh-CN" altLang="en-US" sz="2800" dirty="0"/>
            <a:t>考虑优化算法</a:t>
          </a:r>
          <a:endParaRPr lang="en-US" altLang="zh-CN" sz="2800" dirty="0"/>
        </a:p>
        <a:p>
          <a:r>
            <a:rPr lang="zh-CN" altLang="en-US" sz="2800" dirty="0"/>
            <a:t>缩小枚举范围</a:t>
          </a:r>
        </a:p>
      </dgm:t>
    </dgm:pt>
    <dgm:pt modelId="{13A171E8-F12B-463C-AFB8-EA83BEDC062A}" type="par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05982F5A-2277-4A89-9E8B-8E1E97F54CF6}" type="sib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61748637-1C5A-4525-B464-0F3FA3FBC8B4}" type="pres">
      <dgm:prSet presAssocID="{763D7898-3772-4648-9710-F2A3CDF3EC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CFC9-90E1-485D-A99E-7CD5691FF1E0}" type="pres">
      <dgm:prSet presAssocID="{EAAC9D90-B0D9-40E8-9B33-613145F22605}" presName="root1" presStyleCnt="0"/>
      <dgm:spPr/>
    </dgm:pt>
    <dgm:pt modelId="{4E7ADFE2-0D47-4808-B629-D9DBB34E4B01}" type="pres">
      <dgm:prSet presAssocID="{EAAC9D90-B0D9-40E8-9B33-613145F22605}" presName="LevelOneTextNode" presStyleLbl="node0" presStyleIdx="0" presStyleCnt="1">
        <dgm:presLayoutVars>
          <dgm:chPref val="3"/>
        </dgm:presLayoutVars>
      </dgm:prSet>
      <dgm:spPr/>
    </dgm:pt>
    <dgm:pt modelId="{DFCCFC6D-5A9B-4232-BF35-1B963ED50FDB}" type="pres">
      <dgm:prSet presAssocID="{EAAC9D90-B0D9-40E8-9B33-613145F22605}" presName="level2hierChild" presStyleCnt="0"/>
      <dgm:spPr/>
    </dgm:pt>
    <dgm:pt modelId="{CCA76788-2F1F-4622-9824-9C8E2435584C}" type="pres">
      <dgm:prSet presAssocID="{C98E482C-E9F0-4890-A253-B03F7981B48B}" presName="conn2-1" presStyleLbl="parChTrans1D2" presStyleIdx="0" presStyleCnt="3"/>
      <dgm:spPr/>
    </dgm:pt>
    <dgm:pt modelId="{3B6F76B6-D6F7-4018-ACF4-33BBDACF84A3}" type="pres">
      <dgm:prSet presAssocID="{C98E482C-E9F0-4890-A253-B03F7981B48B}" presName="connTx" presStyleLbl="parChTrans1D2" presStyleIdx="0" presStyleCnt="3"/>
      <dgm:spPr/>
    </dgm:pt>
    <dgm:pt modelId="{84310E1B-EC6F-42B6-9EAA-251D57AC0263}" type="pres">
      <dgm:prSet presAssocID="{EA07CBAD-4190-4F7C-A7F5-FBC32F1CF165}" presName="root2" presStyleCnt="0"/>
      <dgm:spPr/>
    </dgm:pt>
    <dgm:pt modelId="{541289A5-8B63-4D69-A29B-17950994C692}" type="pres">
      <dgm:prSet presAssocID="{EA07CBAD-4190-4F7C-A7F5-FBC32F1CF165}" presName="LevelTwoTextNode" presStyleLbl="node2" presStyleIdx="0" presStyleCnt="3" custLinFactNeighborX="628" custLinFactNeighborY="-23856">
        <dgm:presLayoutVars>
          <dgm:chPref val="3"/>
        </dgm:presLayoutVars>
      </dgm:prSet>
      <dgm:spPr/>
    </dgm:pt>
    <dgm:pt modelId="{7289CB2B-F7FE-40EA-8ED4-A06BA478DBDB}" type="pres">
      <dgm:prSet presAssocID="{EA07CBAD-4190-4F7C-A7F5-FBC32F1CF165}" presName="level3hierChild" presStyleCnt="0"/>
      <dgm:spPr/>
    </dgm:pt>
    <dgm:pt modelId="{1AB5B25F-D735-4213-87F7-7AA45F65862D}" type="pres">
      <dgm:prSet presAssocID="{66BF0EF7-3092-4B26-AFF7-0F7AB8F9ABC3}" presName="conn2-1" presStyleLbl="parChTrans1D3" presStyleIdx="0" presStyleCnt="4"/>
      <dgm:spPr/>
    </dgm:pt>
    <dgm:pt modelId="{9638D764-F821-4DC9-BAA4-DC973F796059}" type="pres">
      <dgm:prSet presAssocID="{66BF0EF7-3092-4B26-AFF7-0F7AB8F9ABC3}" presName="connTx" presStyleLbl="parChTrans1D3" presStyleIdx="0" presStyleCnt="4"/>
      <dgm:spPr/>
    </dgm:pt>
    <dgm:pt modelId="{86AE3035-36FB-4A11-BA03-8CB885FC3E06}" type="pres">
      <dgm:prSet presAssocID="{EE0515E6-20DF-4501-8E34-E82D11F34C81}" presName="root2" presStyleCnt="0"/>
      <dgm:spPr/>
    </dgm:pt>
    <dgm:pt modelId="{6917EC4B-6A77-448C-98F8-F76A45F631B0}" type="pres">
      <dgm:prSet presAssocID="{EE0515E6-20DF-4501-8E34-E82D11F34C81}" presName="LevelTwoTextNode" presStyleLbl="node3" presStyleIdx="0" presStyleCnt="4" custScaleY="62137" custLinFactNeighborX="-628" custLinFactNeighborY="-10044">
        <dgm:presLayoutVars>
          <dgm:chPref val="3"/>
        </dgm:presLayoutVars>
      </dgm:prSet>
      <dgm:spPr/>
    </dgm:pt>
    <dgm:pt modelId="{ED83C139-B621-44DD-9FE8-79DE2086082F}" type="pres">
      <dgm:prSet presAssocID="{EE0515E6-20DF-4501-8E34-E82D11F34C81}" presName="level3hierChild" presStyleCnt="0"/>
      <dgm:spPr/>
    </dgm:pt>
    <dgm:pt modelId="{AAF00F02-50BD-4643-94B2-373577FA3108}" type="pres">
      <dgm:prSet presAssocID="{5521BB99-FA5E-4091-864E-9EA5F2A9B737}" presName="conn2-1" presStyleLbl="parChTrans1D3" presStyleIdx="1" presStyleCnt="4"/>
      <dgm:spPr/>
    </dgm:pt>
    <dgm:pt modelId="{4AE95B31-F3E6-424A-9A40-BC587F66F5FC}" type="pres">
      <dgm:prSet presAssocID="{5521BB99-FA5E-4091-864E-9EA5F2A9B737}" presName="connTx" presStyleLbl="parChTrans1D3" presStyleIdx="1" presStyleCnt="4"/>
      <dgm:spPr/>
    </dgm:pt>
    <dgm:pt modelId="{540C4CA8-9F54-4D23-8DD4-FF60D1299332}" type="pres">
      <dgm:prSet presAssocID="{142CF378-A2AD-451F-93E6-3E7E31E557FD}" presName="root2" presStyleCnt="0"/>
      <dgm:spPr/>
    </dgm:pt>
    <dgm:pt modelId="{B01DBE57-B557-4051-841D-80F765FE4567}" type="pres">
      <dgm:prSet presAssocID="{142CF378-A2AD-451F-93E6-3E7E31E557FD}" presName="LevelTwoTextNode" presStyleLbl="node3" presStyleIdx="1" presStyleCnt="4" custScaleY="55580" custLinFactNeighborY="-16322">
        <dgm:presLayoutVars>
          <dgm:chPref val="3"/>
        </dgm:presLayoutVars>
      </dgm:prSet>
      <dgm:spPr/>
    </dgm:pt>
    <dgm:pt modelId="{BBFB76EE-8ED5-4AD8-AB02-92222E5EC52D}" type="pres">
      <dgm:prSet presAssocID="{142CF378-A2AD-451F-93E6-3E7E31E557FD}" presName="level3hierChild" presStyleCnt="0"/>
      <dgm:spPr/>
    </dgm:pt>
    <dgm:pt modelId="{DE112066-97C0-43A2-BE68-582266E97DFC}" type="pres">
      <dgm:prSet presAssocID="{8042920A-8242-4BBA-AB3F-784789229C65}" presName="conn2-1" presStyleLbl="parChTrans1D2" presStyleIdx="1" presStyleCnt="3"/>
      <dgm:spPr/>
    </dgm:pt>
    <dgm:pt modelId="{5D072FF3-6759-4775-8903-0D088BFDDD9B}" type="pres">
      <dgm:prSet presAssocID="{8042920A-8242-4BBA-AB3F-784789229C65}" presName="connTx" presStyleLbl="parChTrans1D2" presStyleIdx="1" presStyleCnt="3"/>
      <dgm:spPr/>
    </dgm:pt>
    <dgm:pt modelId="{17B421A6-3C5D-4CA3-8690-1B658E8DEAE3}" type="pres">
      <dgm:prSet presAssocID="{F0481522-A719-4054-98CA-E3A4CA7A33FC}" presName="root2" presStyleCnt="0"/>
      <dgm:spPr/>
    </dgm:pt>
    <dgm:pt modelId="{129D5D5C-8AF8-4E2A-A3C4-C852B31EF448}" type="pres">
      <dgm:prSet presAssocID="{F0481522-A719-4054-98CA-E3A4CA7A33FC}" presName="LevelTwoTextNode" presStyleLbl="node2" presStyleIdx="1" presStyleCnt="3" custLinFactNeighborX="-1884" custLinFactNeighborY="-14326">
        <dgm:presLayoutVars>
          <dgm:chPref val="3"/>
        </dgm:presLayoutVars>
      </dgm:prSet>
      <dgm:spPr/>
    </dgm:pt>
    <dgm:pt modelId="{2D04F490-495B-4F76-A004-8D68C12198DD}" type="pres">
      <dgm:prSet presAssocID="{F0481522-A719-4054-98CA-E3A4CA7A33FC}" presName="level3hierChild" presStyleCnt="0"/>
      <dgm:spPr/>
    </dgm:pt>
    <dgm:pt modelId="{89355357-0BF4-4D9B-87A9-5520CD9EABCB}" type="pres">
      <dgm:prSet presAssocID="{61BCDA3B-4AD6-486C-9AF9-1133974768BA}" presName="conn2-1" presStyleLbl="parChTrans1D3" presStyleIdx="2" presStyleCnt="4"/>
      <dgm:spPr/>
    </dgm:pt>
    <dgm:pt modelId="{393CB15E-406F-47BF-9D0A-E958E0344023}" type="pres">
      <dgm:prSet presAssocID="{61BCDA3B-4AD6-486C-9AF9-1133974768BA}" presName="connTx" presStyleLbl="parChTrans1D3" presStyleIdx="2" presStyleCnt="4"/>
      <dgm:spPr/>
    </dgm:pt>
    <dgm:pt modelId="{0AC78C3E-97E9-45EC-8C0D-B86AB695A9E6}" type="pres">
      <dgm:prSet presAssocID="{D4F365EA-1DA9-453A-8C43-77266EDFBA3D}" presName="root2" presStyleCnt="0"/>
      <dgm:spPr/>
    </dgm:pt>
    <dgm:pt modelId="{C7BD99D8-3919-450D-841B-A0030E9B24BF}" type="pres">
      <dgm:prSet presAssocID="{D4F365EA-1DA9-453A-8C43-77266EDFBA3D}" presName="LevelTwoTextNode" presStyleLbl="node3" presStyleIdx="2" presStyleCnt="4" custLinFactNeighborX="-628" custLinFactNeighborY="-17578">
        <dgm:presLayoutVars>
          <dgm:chPref val="3"/>
        </dgm:presLayoutVars>
      </dgm:prSet>
      <dgm:spPr/>
    </dgm:pt>
    <dgm:pt modelId="{D37DFBB8-81AD-4E97-8A8B-37485F805916}" type="pres">
      <dgm:prSet presAssocID="{D4F365EA-1DA9-453A-8C43-77266EDFBA3D}" presName="level3hierChild" presStyleCnt="0"/>
      <dgm:spPr/>
    </dgm:pt>
    <dgm:pt modelId="{A925EF4B-658E-4939-ADB4-917A33704C1A}" type="pres">
      <dgm:prSet presAssocID="{FD3F8A3A-C231-453B-BE89-8B363CE3CF88}" presName="conn2-1" presStyleLbl="parChTrans1D2" presStyleIdx="2" presStyleCnt="3"/>
      <dgm:spPr/>
    </dgm:pt>
    <dgm:pt modelId="{5AE2A5CD-A943-41E6-A6B3-0039831949AF}" type="pres">
      <dgm:prSet presAssocID="{FD3F8A3A-C231-453B-BE89-8B363CE3CF88}" presName="connTx" presStyleLbl="parChTrans1D2" presStyleIdx="2" presStyleCnt="3"/>
      <dgm:spPr/>
    </dgm:pt>
    <dgm:pt modelId="{73627947-8512-4A82-AEC5-E2CB26F45DDB}" type="pres">
      <dgm:prSet presAssocID="{9CF152BD-302E-4879-A666-7B6BD8E74BA3}" presName="root2" presStyleCnt="0"/>
      <dgm:spPr/>
    </dgm:pt>
    <dgm:pt modelId="{2483EDA5-C230-4785-A66D-824791072925}" type="pres">
      <dgm:prSet presAssocID="{9CF152BD-302E-4879-A666-7B6BD8E74BA3}" presName="LevelTwoTextNode" presStyleLbl="node2" presStyleIdx="2" presStyleCnt="3" custLinFactNeighborX="640" custLinFactNeighborY="8380">
        <dgm:presLayoutVars>
          <dgm:chPref val="3"/>
        </dgm:presLayoutVars>
      </dgm:prSet>
      <dgm:spPr/>
    </dgm:pt>
    <dgm:pt modelId="{4EBD2236-2411-4BC4-B06F-ABD9182AC83F}" type="pres">
      <dgm:prSet presAssocID="{9CF152BD-302E-4879-A666-7B6BD8E74BA3}" presName="level3hierChild" presStyleCnt="0"/>
      <dgm:spPr/>
    </dgm:pt>
    <dgm:pt modelId="{0908BB39-1EAF-4701-BB19-A8D05C4A3D81}" type="pres">
      <dgm:prSet presAssocID="{13A171E8-F12B-463C-AFB8-EA83BEDC062A}" presName="conn2-1" presStyleLbl="parChTrans1D3" presStyleIdx="3" presStyleCnt="4"/>
      <dgm:spPr/>
    </dgm:pt>
    <dgm:pt modelId="{1E2834AB-4BD1-48D4-A4E1-D47DFE25AD47}" type="pres">
      <dgm:prSet presAssocID="{13A171E8-F12B-463C-AFB8-EA83BEDC062A}" presName="connTx" presStyleLbl="parChTrans1D3" presStyleIdx="3" presStyleCnt="4"/>
      <dgm:spPr/>
    </dgm:pt>
    <dgm:pt modelId="{E28C1A1E-78F1-4D54-AAC8-F3EE168952AD}" type="pres">
      <dgm:prSet presAssocID="{ECBB5F7E-421C-47E9-BFFD-C7C8648A94CC}" presName="root2" presStyleCnt="0"/>
      <dgm:spPr/>
    </dgm:pt>
    <dgm:pt modelId="{227B877B-FF81-4CE0-A3C8-7A0300EE3758}" type="pres">
      <dgm:prSet presAssocID="{ECBB5F7E-421C-47E9-BFFD-C7C8648A94CC}" presName="LevelTwoTextNode" presStyleLbl="node3" presStyleIdx="3" presStyleCnt="4" custLinFactNeighborX="1256" custLinFactNeighborY="6278">
        <dgm:presLayoutVars>
          <dgm:chPref val="3"/>
        </dgm:presLayoutVars>
      </dgm:prSet>
      <dgm:spPr/>
    </dgm:pt>
    <dgm:pt modelId="{303BB8F0-425C-4B4D-89D8-87FCAD6740CD}" type="pres">
      <dgm:prSet presAssocID="{ECBB5F7E-421C-47E9-BFFD-C7C8648A94CC}" presName="level3hierChild" presStyleCnt="0"/>
      <dgm:spPr/>
    </dgm:pt>
  </dgm:ptLst>
  <dgm:cxnLst>
    <dgm:cxn modelId="{9B53A402-B732-4C73-9AE1-70174FA2DB90}" type="presOf" srcId="{66BF0EF7-3092-4B26-AFF7-0F7AB8F9ABC3}" destId="{1AB5B25F-D735-4213-87F7-7AA45F65862D}" srcOrd="0" destOrd="0" presId="urn:microsoft.com/office/officeart/2005/8/layout/hierarchy2"/>
    <dgm:cxn modelId="{39CAB702-328B-4A65-A1CF-C027BFE4B7F6}" srcId="{EA07CBAD-4190-4F7C-A7F5-FBC32F1CF165}" destId="{142CF378-A2AD-451F-93E6-3E7E31E557FD}" srcOrd="1" destOrd="0" parTransId="{5521BB99-FA5E-4091-864E-9EA5F2A9B737}" sibTransId="{B2B9E40D-0A29-46CD-99A2-E352A19A2E81}"/>
    <dgm:cxn modelId="{CEC33609-C437-4738-9A07-0D5775863968}" type="presOf" srcId="{FD3F8A3A-C231-453B-BE89-8B363CE3CF88}" destId="{A925EF4B-658E-4939-ADB4-917A33704C1A}" srcOrd="0" destOrd="0" presId="urn:microsoft.com/office/officeart/2005/8/layout/hierarchy2"/>
    <dgm:cxn modelId="{AD8D1F0B-FFBC-4499-80FA-823C8837862D}" type="presOf" srcId="{8042920A-8242-4BBA-AB3F-784789229C65}" destId="{5D072FF3-6759-4775-8903-0D088BFDDD9B}" srcOrd="1" destOrd="0" presId="urn:microsoft.com/office/officeart/2005/8/layout/hierarchy2"/>
    <dgm:cxn modelId="{826C810B-2CA2-48B5-9B45-5CAAA32B3108}" srcId="{EAAC9D90-B0D9-40E8-9B33-613145F22605}" destId="{F0481522-A719-4054-98CA-E3A4CA7A33FC}" srcOrd="1" destOrd="0" parTransId="{8042920A-8242-4BBA-AB3F-784789229C65}" sibTransId="{9EAFDDBB-5BB8-459D-BEF6-C272B281D139}"/>
    <dgm:cxn modelId="{D6C8750F-D793-4910-B7E3-DE7117742F8C}" type="presOf" srcId="{5521BB99-FA5E-4091-864E-9EA5F2A9B737}" destId="{4AE95B31-F3E6-424A-9A40-BC587F66F5FC}" srcOrd="1" destOrd="0" presId="urn:microsoft.com/office/officeart/2005/8/layout/hierarchy2"/>
    <dgm:cxn modelId="{20670310-4576-4F86-8199-B39D359F41F6}" type="presOf" srcId="{5521BB99-FA5E-4091-864E-9EA5F2A9B737}" destId="{AAF00F02-50BD-4643-94B2-373577FA3108}" srcOrd="0" destOrd="0" presId="urn:microsoft.com/office/officeart/2005/8/layout/hierarchy2"/>
    <dgm:cxn modelId="{F45B2619-615C-4B3A-BF6F-03ACC56D10EF}" srcId="{9CF152BD-302E-4879-A666-7B6BD8E74BA3}" destId="{ECBB5F7E-421C-47E9-BFFD-C7C8648A94CC}" srcOrd="0" destOrd="0" parTransId="{13A171E8-F12B-463C-AFB8-EA83BEDC062A}" sibTransId="{05982F5A-2277-4A89-9E8B-8E1E97F54CF6}"/>
    <dgm:cxn modelId="{7E7CF71B-E51F-4184-8AB7-91FB6AD1DD92}" type="presOf" srcId="{ECBB5F7E-421C-47E9-BFFD-C7C8648A94CC}" destId="{227B877B-FF81-4CE0-A3C8-7A0300EE3758}" srcOrd="0" destOrd="0" presId="urn:microsoft.com/office/officeart/2005/8/layout/hierarchy2"/>
    <dgm:cxn modelId="{4A77EC24-2D66-47E1-B425-66777E4FC726}" srcId="{EAAC9D90-B0D9-40E8-9B33-613145F22605}" destId="{EA07CBAD-4190-4F7C-A7F5-FBC32F1CF165}" srcOrd="0" destOrd="0" parTransId="{C98E482C-E9F0-4890-A253-B03F7981B48B}" sibTransId="{885B674B-6742-419B-8CBB-079644681E63}"/>
    <dgm:cxn modelId="{1E93C638-A495-4452-BEE2-0544EA2B4B48}" srcId="{F0481522-A719-4054-98CA-E3A4CA7A33FC}" destId="{D4F365EA-1DA9-453A-8C43-77266EDFBA3D}" srcOrd="0" destOrd="0" parTransId="{61BCDA3B-4AD6-486C-9AF9-1133974768BA}" sibTransId="{3DE218EB-2C27-4A17-8ABD-8026C6D74356}"/>
    <dgm:cxn modelId="{9FD1BD3A-4A7A-403E-9C72-BA7C6AFE6DE6}" type="presOf" srcId="{13A171E8-F12B-463C-AFB8-EA83BEDC062A}" destId="{0908BB39-1EAF-4701-BB19-A8D05C4A3D81}" srcOrd="0" destOrd="0" presId="urn:microsoft.com/office/officeart/2005/8/layout/hierarchy2"/>
    <dgm:cxn modelId="{29F47360-1709-463C-8892-81F90682B5CC}" type="presOf" srcId="{EE0515E6-20DF-4501-8E34-E82D11F34C81}" destId="{6917EC4B-6A77-448C-98F8-F76A45F631B0}" srcOrd="0" destOrd="0" presId="urn:microsoft.com/office/officeart/2005/8/layout/hierarchy2"/>
    <dgm:cxn modelId="{CF712B43-42EF-4147-A53D-1EA61A40525F}" type="presOf" srcId="{13A171E8-F12B-463C-AFB8-EA83BEDC062A}" destId="{1E2834AB-4BD1-48D4-A4E1-D47DFE25AD47}" srcOrd="1" destOrd="0" presId="urn:microsoft.com/office/officeart/2005/8/layout/hierarchy2"/>
    <dgm:cxn modelId="{31CE126D-9E39-45BA-9D2A-D538D321DED5}" type="presOf" srcId="{61BCDA3B-4AD6-486C-9AF9-1133974768BA}" destId="{393CB15E-406F-47BF-9D0A-E958E0344023}" srcOrd="1" destOrd="0" presId="urn:microsoft.com/office/officeart/2005/8/layout/hierarchy2"/>
    <dgm:cxn modelId="{7B63686E-686B-474C-9FC2-5D315C48F4D0}" type="presOf" srcId="{66BF0EF7-3092-4B26-AFF7-0F7AB8F9ABC3}" destId="{9638D764-F821-4DC9-BAA4-DC973F796059}" srcOrd="1" destOrd="0" presId="urn:microsoft.com/office/officeart/2005/8/layout/hierarchy2"/>
    <dgm:cxn modelId="{3111B57B-5599-4726-9CDD-D297498433F2}" srcId="{763D7898-3772-4648-9710-F2A3CDF3ECED}" destId="{EAAC9D90-B0D9-40E8-9B33-613145F22605}" srcOrd="0" destOrd="0" parTransId="{F39E6F91-AD8A-4A5C-B82C-9F66EA35989E}" sibTransId="{11261165-5A91-4A2C-86A0-BA9ADC86549D}"/>
    <dgm:cxn modelId="{81D19A83-2BBC-4014-9397-4FEBE0D4B7AF}" type="presOf" srcId="{61BCDA3B-4AD6-486C-9AF9-1133974768BA}" destId="{89355357-0BF4-4D9B-87A9-5520CD9EABCB}" srcOrd="0" destOrd="0" presId="urn:microsoft.com/office/officeart/2005/8/layout/hierarchy2"/>
    <dgm:cxn modelId="{A6F3C48E-43AE-48BC-93F8-539E2CF62759}" type="presOf" srcId="{F0481522-A719-4054-98CA-E3A4CA7A33FC}" destId="{129D5D5C-8AF8-4E2A-A3C4-C852B31EF448}" srcOrd="0" destOrd="0" presId="urn:microsoft.com/office/officeart/2005/8/layout/hierarchy2"/>
    <dgm:cxn modelId="{1DE74D90-D2B1-4B09-BA62-4D7A7898B945}" type="presOf" srcId="{EAAC9D90-B0D9-40E8-9B33-613145F22605}" destId="{4E7ADFE2-0D47-4808-B629-D9DBB34E4B01}" srcOrd="0" destOrd="0" presId="urn:microsoft.com/office/officeart/2005/8/layout/hierarchy2"/>
    <dgm:cxn modelId="{0946149D-F885-4DCE-A4D3-28A7702E1295}" srcId="{EA07CBAD-4190-4F7C-A7F5-FBC32F1CF165}" destId="{EE0515E6-20DF-4501-8E34-E82D11F34C81}" srcOrd="0" destOrd="0" parTransId="{66BF0EF7-3092-4B26-AFF7-0F7AB8F9ABC3}" sibTransId="{A5DD6CE3-40D2-43ED-8C48-7C7A51ADB732}"/>
    <dgm:cxn modelId="{36A087AA-9118-4F89-9FF4-4CB511E6BC5E}" type="presOf" srcId="{142CF378-A2AD-451F-93E6-3E7E31E557FD}" destId="{B01DBE57-B557-4051-841D-80F765FE4567}" srcOrd="0" destOrd="0" presId="urn:microsoft.com/office/officeart/2005/8/layout/hierarchy2"/>
    <dgm:cxn modelId="{4508BCAC-EA00-4892-AA8F-DCB403DE19F4}" type="presOf" srcId="{EA07CBAD-4190-4F7C-A7F5-FBC32F1CF165}" destId="{541289A5-8B63-4D69-A29B-17950994C692}" srcOrd="0" destOrd="0" presId="urn:microsoft.com/office/officeart/2005/8/layout/hierarchy2"/>
    <dgm:cxn modelId="{AD35D1B0-4D7F-4253-8BB8-0933150AF680}" type="presOf" srcId="{8042920A-8242-4BBA-AB3F-784789229C65}" destId="{DE112066-97C0-43A2-BE68-582266E97DFC}" srcOrd="0" destOrd="0" presId="urn:microsoft.com/office/officeart/2005/8/layout/hierarchy2"/>
    <dgm:cxn modelId="{57976FB2-3F31-405D-A001-A804AB0B4FBD}" type="presOf" srcId="{9CF152BD-302E-4879-A666-7B6BD8E74BA3}" destId="{2483EDA5-C230-4785-A66D-824791072925}" srcOrd="0" destOrd="0" presId="urn:microsoft.com/office/officeart/2005/8/layout/hierarchy2"/>
    <dgm:cxn modelId="{E146B9B5-505F-4410-A3FE-1A74F9C1F9ED}" type="presOf" srcId="{C98E482C-E9F0-4890-A253-B03F7981B48B}" destId="{3B6F76B6-D6F7-4018-ACF4-33BBDACF84A3}" srcOrd="1" destOrd="0" presId="urn:microsoft.com/office/officeart/2005/8/layout/hierarchy2"/>
    <dgm:cxn modelId="{9E2EDFB6-4627-4910-94F0-846B7E8843C4}" type="presOf" srcId="{FD3F8A3A-C231-453B-BE89-8B363CE3CF88}" destId="{5AE2A5CD-A943-41E6-A6B3-0039831949AF}" srcOrd="1" destOrd="0" presId="urn:microsoft.com/office/officeart/2005/8/layout/hierarchy2"/>
    <dgm:cxn modelId="{8263A8D2-E8A0-4DEE-9D6A-02B699B4947F}" type="presOf" srcId="{763D7898-3772-4648-9710-F2A3CDF3ECED}" destId="{61748637-1C5A-4525-B464-0F3FA3FBC8B4}" srcOrd="0" destOrd="0" presId="urn:microsoft.com/office/officeart/2005/8/layout/hierarchy2"/>
    <dgm:cxn modelId="{90547DE2-326D-4CD3-9A03-513939FF9779}" type="presOf" srcId="{C98E482C-E9F0-4890-A253-B03F7981B48B}" destId="{CCA76788-2F1F-4622-9824-9C8E2435584C}" srcOrd="0" destOrd="0" presId="urn:microsoft.com/office/officeart/2005/8/layout/hierarchy2"/>
    <dgm:cxn modelId="{125C5BEC-123A-4C5E-878D-0079989E1393}" srcId="{EAAC9D90-B0D9-40E8-9B33-613145F22605}" destId="{9CF152BD-302E-4879-A666-7B6BD8E74BA3}" srcOrd="2" destOrd="0" parTransId="{FD3F8A3A-C231-453B-BE89-8B363CE3CF88}" sibTransId="{C4B7D255-B14B-43F6-A13A-206D97D95C43}"/>
    <dgm:cxn modelId="{401DC9F3-64A5-4CD3-8757-285BFBCDEB21}" type="presOf" srcId="{D4F365EA-1DA9-453A-8C43-77266EDFBA3D}" destId="{C7BD99D8-3919-450D-841B-A0030E9B24BF}" srcOrd="0" destOrd="0" presId="urn:microsoft.com/office/officeart/2005/8/layout/hierarchy2"/>
    <dgm:cxn modelId="{B643E33F-FE39-489B-A095-8838D00BB6AE}" type="presParOf" srcId="{61748637-1C5A-4525-B464-0F3FA3FBC8B4}" destId="{1219CFC9-90E1-485D-A99E-7CD5691FF1E0}" srcOrd="0" destOrd="0" presId="urn:microsoft.com/office/officeart/2005/8/layout/hierarchy2"/>
    <dgm:cxn modelId="{56B63D25-5434-400C-A02A-C9613628D753}" type="presParOf" srcId="{1219CFC9-90E1-485D-A99E-7CD5691FF1E0}" destId="{4E7ADFE2-0D47-4808-B629-D9DBB34E4B01}" srcOrd="0" destOrd="0" presId="urn:microsoft.com/office/officeart/2005/8/layout/hierarchy2"/>
    <dgm:cxn modelId="{6253849C-5FE0-4324-82C9-6C3A636C3488}" type="presParOf" srcId="{1219CFC9-90E1-485D-A99E-7CD5691FF1E0}" destId="{DFCCFC6D-5A9B-4232-BF35-1B963ED50FDB}" srcOrd="1" destOrd="0" presId="urn:microsoft.com/office/officeart/2005/8/layout/hierarchy2"/>
    <dgm:cxn modelId="{3CE957EE-D4AF-4173-9A45-FBFA10D72944}" type="presParOf" srcId="{DFCCFC6D-5A9B-4232-BF35-1B963ED50FDB}" destId="{CCA76788-2F1F-4622-9824-9C8E2435584C}" srcOrd="0" destOrd="0" presId="urn:microsoft.com/office/officeart/2005/8/layout/hierarchy2"/>
    <dgm:cxn modelId="{C0159BC3-ABF0-4426-9C0C-90FBA82A5853}" type="presParOf" srcId="{CCA76788-2F1F-4622-9824-9C8E2435584C}" destId="{3B6F76B6-D6F7-4018-ACF4-33BBDACF84A3}" srcOrd="0" destOrd="0" presId="urn:microsoft.com/office/officeart/2005/8/layout/hierarchy2"/>
    <dgm:cxn modelId="{CDA49BDC-6382-4DFF-9E09-A02520069965}" type="presParOf" srcId="{DFCCFC6D-5A9B-4232-BF35-1B963ED50FDB}" destId="{84310E1B-EC6F-42B6-9EAA-251D57AC0263}" srcOrd="1" destOrd="0" presId="urn:microsoft.com/office/officeart/2005/8/layout/hierarchy2"/>
    <dgm:cxn modelId="{38B84522-89AC-46EC-901B-083422D2E402}" type="presParOf" srcId="{84310E1B-EC6F-42B6-9EAA-251D57AC0263}" destId="{541289A5-8B63-4D69-A29B-17950994C692}" srcOrd="0" destOrd="0" presId="urn:microsoft.com/office/officeart/2005/8/layout/hierarchy2"/>
    <dgm:cxn modelId="{FC3EFEB0-0078-4475-9C04-7D4773CCDF9F}" type="presParOf" srcId="{84310E1B-EC6F-42B6-9EAA-251D57AC0263}" destId="{7289CB2B-F7FE-40EA-8ED4-A06BA478DBDB}" srcOrd="1" destOrd="0" presId="urn:microsoft.com/office/officeart/2005/8/layout/hierarchy2"/>
    <dgm:cxn modelId="{B95E3BA4-03FA-450C-8143-FEEDA1417240}" type="presParOf" srcId="{7289CB2B-F7FE-40EA-8ED4-A06BA478DBDB}" destId="{1AB5B25F-D735-4213-87F7-7AA45F65862D}" srcOrd="0" destOrd="0" presId="urn:microsoft.com/office/officeart/2005/8/layout/hierarchy2"/>
    <dgm:cxn modelId="{B44233A6-DE9F-402F-A235-7390863201F6}" type="presParOf" srcId="{1AB5B25F-D735-4213-87F7-7AA45F65862D}" destId="{9638D764-F821-4DC9-BAA4-DC973F796059}" srcOrd="0" destOrd="0" presId="urn:microsoft.com/office/officeart/2005/8/layout/hierarchy2"/>
    <dgm:cxn modelId="{CB6C4977-0CBF-49F0-B0BB-9998F85E05B7}" type="presParOf" srcId="{7289CB2B-F7FE-40EA-8ED4-A06BA478DBDB}" destId="{86AE3035-36FB-4A11-BA03-8CB885FC3E06}" srcOrd="1" destOrd="0" presId="urn:microsoft.com/office/officeart/2005/8/layout/hierarchy2"/>
    <dgm:cxn modelId="{62967582-BD1A-43D9-A8BF-40675076B5D2}" type="presParOf" srcId="{86AE3035-36FB-4A11-BA03-8CB885FC3E06}" destId="{6917EC4B-6A77-448C-98F8-F76A45F631B0}" srcOrd="0" destOrd="0" presId="urn:microsoft.com/office/officeart/2005/8/layout/hierarchy2"/>
    <dgm:cxn modelId="{795FF4CE-BE68-4E71-AECD-B4CD526A0655}" type="presParOf" srcId="{86AE3035-36FB-4A11-BA03-8CB885FC3E06}" destId="{ED83C139-B621-44DD-9FE8-79DE2086082F}" srcOrd="1" destOrd="0" presId="urn:microsoft.com/office/officeart/2005/8/layout/hierarchy2"/>
    <dgm:cxn modelId="{F0235140-4580-44AD-9A6F-32ADDE771C1F}" type="presParOf" srcId="{7289CB2B-F7FE-40EA-8ED4-A06BA478DBDB}" destId="{AAF00F02-50BD-4643-94B2-373577FA3108}" srcOrd="2" destOrd="0" presId="urn:microsoft.com/office/officeart/2005/8/layout/hierarchy2"/>
    <dgm:cxn modelId="{CA80DD77-A8FA-45F7-BFC1-61E45480678F}" type="presParOf" srcId="{AAF00F02-50BD-4643-94B2-373577FA3108}" destId="{4AE95B31-F3E6-424A-9A40-BC587F66F5FC}" srcOrd="0" destOrd="0" presId="urn:microsoft.com/office/officeart/2005/8/layout/hierarchy2"/>
    <dgm:cxn modelId="{551CF3AB-9C6E-4D7B-94A3-1A368F292044}" type="presParOf" srcId="{7289CB2B-F7FE-40EA-8ED4-A06BA478DBDB}" destId="{540C4CA8-9F54-4D23-8DD4-FF60D1299332}" srcOrd="3" destOrd="0" presId="urn:microsoft.com/office/officeart/2005/8/layout/hierarchy2"/>
    <dgm:cxn modelId="{1BE25130-1E46-4831-B9F4-28529F60A560}" type="presParOf" srcId="{540C4CA8-9F54-4D23-8DD4-FF60D1299332}" destId="{B01DBE57-B557-4051-841D-80F765FE4567}" srcOrd="0" destOrd="0" presId="urn:microsoft.com/office/officeart/2005/8/layout/hierarchy2"/>
    <dgm:cxn modelId="{6686C2D4-AA18-4054-AC3F-551743FC9CE3}" type="presParOf" srcId="{540C4CA8-9F54-4D23-8DD4-FF60D1299332}" destId="{BBFB76EE-8ED5-4AD8-AB02-92222E5EC52D}" srcOrd="1" destOrd="0" presId="urn:microsoft.com/office/officeart/2005/8/layout/hierarchy2"/>
    <dgm:cxn modelId="{CB3FA9A2-AB2E-4619-B530-8021672AC037}" type="presParOf" srcId="{DFCCFC6D-5A9B-4232-BF35-1B963ED50FDB}" destId="{DE112066-97C0-43A2-BE68-582266E97DFC}" srcOrd="2" destOrd="0" presId="urn:microsoft.com/office/officeart/2005/8/layout/hierarchy2"/>
    <dgm:cxn modelId="{B7E6D3AE-760B-4AB5-95E0-B3C63E89E6EC}" type="presParOf" srcId="{DE112066-97C0-43A2-BE68-582266E97DFC}" destId="{5D072FF3-6759-4775-8903-0D088BFDDD9B}" srcOrd="0" destOrd="0" presId="urn:microsoft.com/office/officeart/2005/8/layout/hierarchy2"/>
    <dgm:cxn modelId="{DBD107B8-6BDF-43F1-9AAB-E8B699A7630B}" type="presParOf" srcId="{DFCCFC6D-5A9B-4232-BF35-1B963ED50FDB}" destId="{17B421A6-3C5D-4CA3-8690-1B658E8DEAE3}" srcOrd="3" destOrd="0" presId="urn:microsoft.com/office/officeart/2005/8/layout/hierarchy2"/>
    <dgm:cxn modelId="{A6AC239B-9051-431F-9C0F-82382E0AAB9B}" type="presParOf" srcId="{17B421A6-3C5D-4CA3-8690-1B658E8DEAE3}" destId="{129D5D5C-8AF8-4E2A-A3C4-C852B31EF448}" srcOrd="0" destOrd="0" presId="urn:microsoft.com/office/officeart/2005/8/layout/hierarchy2"/>
    <dgm:cxn modelId="{90AAA9E6-9DF3-4DA5-9CEE-335FE7BB5573}" type="presParOf" srcId="{17B421A6-3C5D-4CA3-8690-1B658E8DEAE3}" destId="{2D04F490-495B-4F76-A004-8D68C12198DD}" srcOrd="1" destOrd="0" presId="urn:microsoft.com/office/officeart/2005/8/layout/hierarchy2"/>
    <dgm:cxn modelId="{276D33B6-D6D9-4097-BD3C-2A56CDCD3652}" type="presParOf" srcId="{2D04F490-495B-4F76-A004-8D68C12198DD}" destId="{89355357-0BF4-4D9B-87A9-5520CD9EABCB}" srcOrd="0" destOrd="0" presId="urn:microsoft.com/office/officeart/2005/8/layout/hierarchy2"/>
    <dgm:cxn modelId="{F13CBAD5-AF98-45C3-AD80-72DEA74861BE}" type="presParOf" srcId="{89355357-0BF4-4D9B-87A9-5520CD9EABCB}" destId="{393CB15E-406F-47BF-9D0A-E958E0344023}" srcOrd="0" destOrd="0" presId="urn:microsoft.com/office/officeart/2005/8/layout/hierarchy2"/>
    <dgm:cxn modelId="{86FA852F-AF8C-4E69-BDA5-3C0317309A01}" type="presParOf" srcId="{2D04F490-495B-4F76-A004-8D68C12198DD}" destId="{0AC78C3E-97E9-45EC-8C0D-B86AB695A9E6}" srcOrd="1" destOrd="0" presId="urn:microsoft.com/office/officeart/2005/8/layout/hierarchy2"/>
    <dgm:cxn modelId="{4940E873-C7A9-4B01-8F14-E5EAF6D9E008}" type="presParOf" srcId="{0AC78C3E-97E9-45EC-8C0D-B86AB695A9E6}" destId="{C7BD99D8-3919-450D-841B-A0030E9B24BF}" srcOrd="0" destOrd="0" presId="urn:microsoft.com/office/officeart/2005/8/layout/hierarchy2"/>
    <dgm:cxn modelId="{2B1DF0D8-5FBA-47A7-8952-51C34215D3E3}" type="presParOf" srcId="{0AC78C3E-97E9-45EC-8C0D-B86AB695A9E6}" destId="{D37DFBB8-81AD-4E97-8A8B-37485F805916}" srcOrd="1" destOrd="0" presId="urn:microsoft.com/office/officeart/2005/8/layout/hierarchy2"/>
    <dgm:cxn modelId="{2F9A0798-0824-42F4-B69D-B53BEEF24D92}" type="presParOf" srcId="{DFCCFC6D-5A9B-4232-BF35-1B963ED50FDB}" destId="{A925EF4B-658E-4939-ADB4-917A33704C1A}" srcOrd="4" destOrd="0" presId="urn:microsoft.com/office/officeart/2005/8/layout/hierarchy2"/>
    <dgm:cxn modelId="{DA6BDA21-F44C-4B05-B92F-CDE9E1BF4630}" type="presParOf" srcId="{A925EF4B-658E-4939-ADB4-917A33704C1A}" destId="{5AE2A5CD-A943-41E6-A6B3-0039831949AF}" srcOrd="0" destOrd="0" presId="urn:microsoft.com/office/officeart/2005/8/layout/hierarchy2"/>
    <dgm:cxn modelId="{2739E4D8-0114-4EF2-847D-BF7AE04D4BB6}" type="presParOf" srcId="{DFCCFC6D-5A9B-4232-BF35-1B963ED50FDB}" destId="{73627947-8512-4A82-AEC5-E2CB26F45DDB}" srcOrd="5" destOrd="0" presId="urn:microsoft.com/office/officeart/2005/8/layout/hierarchy2"/>
    <dgm:cxn modelId="{DF75B350-680F-4E88-8495-D23DF769676E}" type="presParOf" srcId="{73627947-8512-4A82-AEC5-E2CB26F45DDB}" destId="{2483EDA5-C230-4785-A66D-824791072925}" srcOrd="0" destOrd="0" presId="urn:microsoft.com/office/officeart/2005/8/layout/hierarchy2"/>
    <dgm:cxn modelId="{24678B94-B3C7-4BAE-AE09-69067723256A}" type="presParOf" srcId="{73627947-8512-4A82-AEC5-E2CB26F45DDB}" destId="{4EBD2236-2411-4BC4-B06F-ABD9182AC83F}" srcOrd="1" destOrd="0" presId="urn:microsoft.com/office/officeart/2005/8/layout/hierarchy2"/>
    <dgm:cxn modelId="{BEC3C97F-3F09-4F60-B0B4-1167DF6C503A}" type="presParOf" srcId="{4EBD2236-2411-4BC4-B06F-ABD9182AC83F}" destId="{0908BB39-1EAF-4701-BB19-A8D05C4A3D81}" srcOrd="0" destOrd="0" presId="urn:microsoft.com/office/officeart/2005/8/layout/hierarchy2"/>
    <dgm:cxn modelId="{393D147E-F4A4-4A6A-98F7-466A88290C14}" type="presParOf" srcId="{0908BB39-1EAF-4701-BB19-A8D05C4A3D81}" destId="{1E2834AB-4BD1-48D4-A4E1-D47DFE25AD47}" srcOrd="0" destOrd="0" presId="urn:microsoft.com/office/officeart/2005/8/layout/hierarchy2"/>
    <dgm:cxn modelId="{843AA072-8B3E-49B7-8616-9FFBA0A4AA19}" type="presParOf" srcId="{4EBD2236-2411-4BC4-B06F-ABD9182AC83F}" destId="{E28C1A1E-78F1-4D54-AAC8-F3EE168952AD}" srcOrd="1" destOrd="0" presId="urn:microsoft.com/office/officeart/2005/8/layout/hierarchy2"/>
    <dgm:cxn modelId="{63A55346-E114-47A8-B148-9D5EEC5F025A}" type="presParOf" srcId="{E28C1A1E-78F1-4D54-AAC8-F3EE168952AD}" destId="{227B877B-FF81-4CE0-A3C8-7A0300EE3758}" srcOrd="0" destOrd="0" presId="urn:microsoft.com/office/officeart/2005/8/layout/hierarchy2"/>
    <dgm:cxn modelId="{F46EC7D1-33FF-4731-89F5-5ADB3612AB26}" type="presParOf" srcId="{E28C1A1E-78F1-4D54-AAC8-F3EE168952AD}" destId="{303BB8F0-425C-4B4D-89D8-87FCAD6740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7B41-6E1F-4BEE-81F6-28B046242AD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定义</a:t>
          </a:r>
        </a:p>
      </dsp:txBody>
      <dsp:txXfrm rot="-5400000">
        <a:off x="1" y="679096"/>
        <a:ext cx="1352020" cy="579438"/>
      </dsp:txXfrm>
    </dsp:sp>
    <dsp:sp modelId="{7EB4A82D-4562-4F6F-9DA6-6E20484D1A4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广义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计算机科学领域</a:t>
          </a:r>
        </a:p>
      </dsp:txBody>
      <dsp:txXfrm rot="-5400000">
        <a:off x="1352020" y="64373"/>
        <a:ext cx="6714693" cy="1132875"/>
      </dsp:txXfrm>
    </dsp:sp>
    <dsp:sp modelId="{44CD4A00-FB46-4919-8DDB-3947960628E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描述</a:t>
          </a:r>
        </a:p>
      </dsp:txBody>
      <dsp:txXfrm rot="-5400000">
        <a:off x="1" y="2419614"/>
        <a:ext cx="1352020" cy="579438"/>
      </dsp:txXfrm>
    </dsp:sp>
    <dsp:sp modelId="{4E4F4ED5-7B92-46AE-86BD-6CDB5C031D4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自然语言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流程图</a:t>
          </a:r>
        </a:p>
      </dsp:txBody>
      <dsp:txXfrm rot="-5400000">
        <a:off x="1352020" y="1804891"/>
        <a:ext cx="6714693" cy="1132875"/>
      </dsp:txXfrm>
    </dsp:sp>
    <dsp:sp modelId="{05395434-929D-48BB-8901-F903E557EC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流程图</a:t>
          </a:r>
        </a:p>
      </dsp:txBody>
      <dsp:txXfrm rot="-5400000">
        <a:off x="1" y="4160131"/>
        <a:ext cx="1352020" cy="579438"/>
      </dsp:txXfrm>
    </dsp:sp>
    <dsp:sp modelId="{CC57C6BC-2971-44AB-B612-21A1A09493DE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顺序结构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分支结构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循环结构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0DE4-2E85-4434-A584-AD4B5D3A0353}">
      <dsp:nvSpPr>
        <dsp:cNvPr id="0" name=""/>
        <dsp:cNvSpPr/>
      </dsp:nvSpPr>
      <dsp:spPr>
        <a:xfrm>
          <a:off x="254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已知条件</a:t>
          </a:r>
        </a:p>
      </dsp:txBody>
      <dsp:txXfrm>
        <a:off x="2540" y="1379553"/>
        <a:ext cx="2476500" cy="990600"/>
      </dsp:txXfrm>
    </dsp:sp>
    <dsp:sp modelId="{47EA48B7-CA5B-45A2-B6F6-102CF1FAF966}">
      <dsp:nvSpPr>
        <dsp:cNvPr id="0" name=""/>
        <dsp:cNvSpPr/>
      </dsp:nvSpPr>
      <dsp:spPr>
        <a:xfrm>
          <a:off x="254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 err="1">
              <a:solidFill>
                <a:srgbClr val="FF0000"/>
              </a:solidFill>
            </a:rPr>
            <a:t>x+y</a:t>
          </a:r>
          <a:r>
            <a:rPr lang="en-US" altLang="zh-CN" sz="2800" kern="1200" dirty="0">
              <a:solidFill>
                <a:srgbClr val="FF0000"/>
              </a:solidFill>
            </a:rPr>
            <a:t>=35</a:t>
          </a:r>
          <a:endParaRPr lang="zh-CN" altLang="en-US" sz="2800" kern="1200" dirty="0">
            <a:solidFill>
              <a:srgbClr val="FF000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srgbClr val="FF0000"/>
              </a:solidFill>
            </a:rPr>
            <a:t>2x+4y=94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2540" y="2370153"/>
        <a:ext cx="2476500" cy="1668960"/>
      </dsp:txXfrm>
    </dsp:sp>
    <dsp:sp modelId="{013E1E7C-D818-4266-B520-2EC1CD4DAEE0}">
      <dsp:nvSpPr>
        <dsp:cNvPr id="0" name=""/>
        <dsp:cNvSpPr/>
      </dsp:nvSpPr>
      <dsp:spPr>
        <a:xfrm>
          <a:off x="282575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求解目标</a:t>
          </a:r>
        </a:p>
      </dsp:txBody>
      <dsp:txXfrm>
        <a:off x="2825750" y="1379553"/>
        <a:ext cx="2476500" cy="990600"/>
      </dsp:txXfrm>
    </dsp:sp>
    <dsp:sp modelId="{04B4EEB3-784E-4CC4-B095-829464668DC9}">
      <dsp:nvSpPr>
        <dsp:cNvPr id="0" name=""/>
        <dsp:cNvSpPr/>
      </dsp:nvSpPr>
      <dsp:spPr>
        <a:xfrm>
          <a:off x="282575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求鸡的个数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求兔的个数</a:t>
          </a:r>
        </a:p>
      </dsp:txBody>
      <dsp:txXfrm>
        <a:off x="2825750" y="2370153"/>
        <a:ext cx="2476500" cy="1668960"/>
      </dsp:txXfrm>
    </dsp:sp>
    <dsp:sp modelId="{DF9FE4F2-35E3-4195-841E-B8FAE2471475}">
      <dsp:nvSpPr>
        <dsp:cNvPr id="0" name=""/>
        <dsp:cNvSpPr/>
      </dsp:nvSpPr>
      <dsp:spPr>
        <a:xfrm>
          <a:off x="564896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隐含关系</a:t>
          </a:r>
        </a:p>
      </dsp:txBody>
      <dsp:txXfrm>
        <a:off x="5648960" y="1379553"/>
        <a:ext cx="2476500" cy="990600"/>
      </dsp:txXfrm>
    </dsp:sp>
    <dsp:sp modelId="{ADB863C8-778D-4CEC-BFAA-4B58C2A91688}">
      <dsp:nvSpPr>
        <dsp:cNvPr id="0" name=""/>
        <dsp:cNvSpPr/>
      </dsp:nvSpPr>
      <dsp:spPr>
        <a:xfrm>
          <a:off x="564896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5648960" y="2370153"/>
        <a:ext cx="2476500" cy="166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DFE2-0D47-4808-B629-D9DBB34E4B01}">
      <dsp:nvSpPr>
        <dsp:cNvPr id="0" name=""/>
        <dsp:cNvSpPr/>
      </dsp:nvSpPr>
      <dsp:spPr>
        <a:xfrm>
          <a:off x="422" y="2093182"/>
          <a:ext cx="2601009" cy="1300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枚举算法</a:t>
          </a:r>
        </a:p>
      </dsp:txBody>
      <dsp:txXfrm>
        <a:off x="38512" y="2131272"/>
        <a:ext cx="2524829" cy="1224324"/>
      </dsp:txXfrm>
    </dsp:sp>
    <dsp:sp modelId="{CCA76788-2F1F-4622-9824-9C8E2435584C}">
      <dsp:nvSpPr>
        <dsp:cNvPr id="0" name=""/>
        <dsp:cNvSpPr/>
      </dsp:nvSpPr>
      <dsp:spPr>
        <a:xfrm rot="17935580">
          <a:off x="2037417" y="1765142"/>
          <a:ext cx="2184767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184767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075182" y="1732715"/>
        <a:ext cx="109238" cy="109238"/>
      </dsp:txXfrm>
    </dsp:sp>
    <dsp:sp modelId="{541289A5-8B63-4D69-A29B-17950994C692}">
      <dsp:nvSpPr>
        <dsp:cNvPr id="0" name=""/>
        <dsp:cNvSpPr/>
      </dsp:nvSpPr>
      <dsp:spPr>
        <a:xfrm>
          <a:off x="3658170" y="180981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基本思想</a:t>
          </a:r>
        </a:p>
      </dsp:txBody>
      <dsp:txXfrm>
        <a:off x="3696260" y="219071"/>
        <a:ext cx="2524829" cy="1224324"/>
      </dsp:txXfrm>
    </dsp:sp>
    <dsp:sp modelId="{1AB5B25F-D735-4213-87F7-7AA45F65862D}">
      <dsp:nvSpPr>
        <dsp:cNvPr id="0" name=""/>
        <dsp:cNvSpPr/>
      </dsp:nvSpPr>
      <dsp:spPr>
        <a:xfrm rot="20670467">
          <a:off x="6240182" y="669380"/>
          <a:ext cx="1045730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45730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6904" y="665429"/>
        <a:ext cx="52286" cy="52286"/>
      </dsp:txXfrm>
    </dsp:sp>
    <dsp:sp modelId="{6917EC4B-6A77-448C-98F8-F76A45F631B0}">
      <dsp:nvSpPr>
        <dsp:cNvPr id="0" name=""/>
        <dsp:cNvSpPr/>
      </dsp:nvSpPr>
      <dsp:spPr>
        <a:xfrm>
          <a:off x="7266915" y="147864"/>
          <a:ext cx="2601009" cy="808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一一列举</a:t>
          </a:r>
        </a:p>
      </dsp:txBody>
      <dsp:txXfrm>
        <a:off x="7290583" y="171532"/>
        <a:ext cx="2553673" cy="760758"/>
      </dsp:txXfrm>
    </dsp:sp>
    <dsp:sp modelId="{AAF00F02-50BD-4643-94B2-373577FA3108}">
      <dsp:nvSpPr>
        <dsp:cNvPr id="0" name=""/>
        <dsp:cNvSpPr/>
      </dsp:nvSpPr>
      <dsp:spPr>
        <a:xfrm rot="1820870">
          <a:off x="6177877" y="1108824"/>
          <a:ext cx="118667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18667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1548" y="1101350"/>
        <a:ext cx="59333" cy="59333"/>
      </dsp:txXfrm>
    </dsp:sp>
    <dsp:sp modelId="{B01DBE57-B557-4051-841D-80F765FE4567}">
      <dsp:nvSpPr>
        <dsp:cNvPr id="0" name=""/>
        <dsp:cNvSpPr/>
      </dsp:nvSpPr>
      <dsp:spPr>
        <a:xfrm>
          <a:off x="7283249" y="1069389"/>
          <a:ext cx="2601009" cy="722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逐一检验</a:t>
          </a:r>
        </a:p>
      </dsp:txBody>
      <dsp:txXfrm>
        <a:off x="7304420" y="1090560"/>
        <a:ext cx="2558667" cy="680478"/>
      </dsp:txXfrm>
    </dsp:sp>
    <dsp:sp modelId="{DE112066-97C0-43A2-BE68-582266E97DFC}">
      <dsp:nvSpPr>
        <dsp:cNvPr id="0" name=""/>
        <dsp:cNvSpPr/>
      </dsp:nvSpPr>
      <dsp:spPr>
        <a:xfrm rot="21323405">
          <a:off x="2599823" y="2681273"/>
          <a:ext cx="994618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994618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2267" y="2678600"/>
        <a:ext cx="49730" cy="49730"/>
      </dsp:txXfrm>
    </dsp:sp>
    <dsp:sp modelId="{129D5D5C-8AF8-4E2A-A3C4-C852B31EF448}">
      <dsp:nvSpPr>
        <dsp:cNvPr id="0" name=""/>
        <dsp:cNvSpPr/>
      </dsp:nvSpPr>
      <dsp:spPr>
        <a:xfrm>
          <a:off x="3592833" y="2013243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结构特征</a:t>
          </a:r>
        </a:p>
      </dsp:txBody>
      <dsp:txXfrm>
        <a:off x="3630923" y="2051333"/>
        <a:ext cx="2524829" cy="1224324"/>
      </dsp:txXfrm>
    </dsp:sp>
    <dsp:sp modelId="{89355357-0BF4-4D9B-87A9-5520CD9EABCB}">
      <dsp:nvSpPr>
        <dsp:cNvPr id="0" name=""/>
        <dsp:cNvSpPr/>
      </dsp:nvSpPr>
      <dsp:spPr>
        <a:xfrm rot="21464580">
          <a:off x="6193426" y="2620157"/>
          <a:ext cx="1073905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73905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03531" y="2615502"/>
        <a:ext cx="53695" cy="53695"/>
      </dsp:txXfrm>
    </dsp:sp>
    <dsp:sp modelId="{C7BD99D8-3919-450D-841B-A0030E9B24BF}">
      <dsp:nvSpPr>
        <dsp:cNvPr id="0" name=""/>
        <dsp:cNvSpPr/>
      </dsp:nvSpPr>
      <dsp:spPr>
        <a:xfrm>
          <a:off x="7266915" y="1970951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循环结构中嵌套分支结构</a:t>
          </a:r>
        </a:p>
      </dsp:txBody>
      <dsp:txXfrm>
        <a:off x="7305005" y="2009041"/>
        <a:ext cx="2524829" cy="1224324"/>
      </dsp:txXfrm>
    </dsp:sp>
    <dsp:sp modelId="{A925EF4B-658E-4939-ADB4-917A33704C1A}">
      <dsp:nvSpPr>
        <dsp:cNvPr id="0" name=""/>
        <dsp:cNvSpPr/>
      </dsp:nvSpPr>
      <dsp:spPr>
        <a:xfrm rot="3497483">
          <a:off x="2124391" y="3576709"/>
          <a:ext cx="2011132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011132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079678" y="3548624"/>
        <a:ext cx="100556" cy="100556"/>
      </dsp:txXfrm>
    </dsp:sp>
    <dsp:sp modelId="{2483EDA5-C230-4785-A66D-824791072925}">
      <dsp:nvSpPr>
        <dsp:cNvPr id="0" name=""/>
        <dsp:cNvSpPr/>
      </dsp:nvSpPr>
      <dsp:spPr>
        <a:xfrm>
          <a:off x="3658482" y="3804117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算法运用</a:t>
          </a:r>
        </a:p>
      </dsp:txBody>
      <dsp:txXfrm>
        <a:off x="3696572" y="3842207"/>
        <a:ext cx="2524829" cy="1224324"/>
      </dsp:txXfrm>
    </dsp:sp>
    <dsp:sp modelId="{0908BB39-1EAF-4701-BB19-A8D05C4A3D81}">
      <dsp:nvSpPr>
        <dsp:cNvPr id="0" name=""/>
        <dsp:cNvSpPr/>
      </dsp:nvSpPr>
      <dsp:spPr>
        <a:xfrm rot="21508264">
          <a:off x="6259310" y="4418508"/>
          <a:ext cx="102454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2454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5968" y="4415087"/>
        <a:ext cx="51227" cy="51227"/>
      </dsp:txXfrm>
    </dsp:sp>
    <dsp:sp modelId="{227B877B-FF81-4CE0-A3C8-7A0300EE3758}">
      <dsp:nvSpPr>
        <dsp:cNvPr id="0" name=""/>
        <dsp:cNvSpPr/>
      </dsp:nvSpPr>
      <dsp:spPr>
        <a:xfrm>
          <a:off x="7283672" y="3776780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考虑优化算法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缩小枚举范围</a:t>
          </a:r>
        </a:p>
      </dsp:txBody>
      <dsp:txXfrm>
        <a:off x="7321762" y="3814870"/>
        <a:ext cx="2524829" cy="122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4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19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3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42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5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01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9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6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8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6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6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4243566"/>
            <a:ext cx="7288696" cy="1587137"/>
            <a:chOff x="6350" y="3522664"/>
            <a:chExt cx="9156700" cy="1993900"/>
          </a:xfrm>
        </p:grpSpPr>
        <p:sp>
          <p:nvSpPr>
            <p:cNvPr id="10" name="Line 73"/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166 h 166"/>
                <a:gd name="T2" fmla="*/ 363 w 409"/>
                <a:gd name="T3" fmla="*/ 166 h 166"/>
                <a:gd name="T4" fmla="*/ 409 w 409"/>
                <a:gd name="T5" fmla="*/ 120 h 166"/>
                <a:gd name="T6" fmla="*/ 409 w 409"/>
                <a:gd name="T7" fmla="*/ 46 h 166"/>
                <a:gd name="T8" fmla="*/ 363 w 409"/>
                <a:gd name="T9" fmla="*/ 0 h 166"/>
                <a:gd name="T10" fmla="*/ 0 w 409"/>
                <a:gd name="T11" fmla="*/ 0 h 166"/>
                <a:gd name="T12" fmla="*/ 0 w 409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4630738" y="4129089"/>
              <a:ext cx="700088" cy="13398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6350" y="4081464"/>
              <a:ext cx="5191125" cy="1435100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5087938" y="4081464"/>
              <a:ext cx="109538" cy="1435100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92"/>
            <p:cNvSpPr>
              <a:spLocks noChangeArrowheads="1"/>
            </p:cNvSpPr>
            <p:nvPr/>
          </p:nvSpPr>
          <p:spPr bwMode="auto">
            <a:xfrm>
              <a:off x="5197475" y="4799014"/>
              <a:ext cx="133350" cy="6699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69 w 69"/>
                <a:gd name="T1" fmla="*/ 0 h 452"/>
                <a:gd name="T2" fmla="*/ 0 w 69"/>
                <a:gd name="T3" fmla="*/ 0 h 452"/>
                <a:gd name="T4" fmla="*/ 0 w 69"/>
                <a:gd name="T5" fmla="*/ 452 h 452"/>
                <a:gd name="T6" fmla="*/ 69 w 69"/>
                <a:gd name="T7" fmla="*/ 452 h 452"/>
                <a:gd name="T8" fmla="*/ 69 w 69"/>
                <a:gd name="T9" fmla="*/ 422 h 452"/>
                <a:gd name="T10" fmla="*/ 69 w 69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4800600" y="5226051"/>
              <a:ext cx="141288" cy="136525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60 w 390"/>
                <a:gd name="T1" fmla="*/ 282 h 308"/>
                <a:gd name="T2" fmla="*/ 241 w 390"/>
                <a:gd name="T3" fmla="*/ 257 h 308"/>
                <a:gd name="T4" fmla="*/ 243 w 390"/>
                <a:gd name="T5" fmla="*/ 245 h 308"/>
                <a:gd name="T6" fmla="*/ 261 w 390"/>
                <a:gd name="T7" fmla="*/ 245 h 308"/>
                <a:gd name="T8" fmla="*/ 287 w 390"/>
                <a:gd name="T9" fmla="*/ 219 h 308"/>
                <a:gd name="T10" fmla="*/ 261 w 390"/>
                <a:gd name="T11" fmla="*/ 193 h 308"/>
                <a:gd name="T12" fmla="*/ 243 w 390"/>
                <a:gd name="T13" fmla="*/ 193 h 308"/>
                <a:gd name="T14" fmla="*/ 243 w 390"/>
                <a:gd name="T15" fmla="*/ 180 h 308"/>
                <a:gd name="T16" fmla="*/ 284 w 390"/>
                <a:gd name="T17" fmla="*/ 180 h 308"/>
                <a:gd name="T18" fmla="*/ 310 w 390"/>
                <a:gd name="T19" fmla="*/ 155 h 308"/>
                <a:gd name="T20" fmla="*/ 284 w 390"/>
                <a:gd name="T21" fmla="*/ 129 h 308"/>
                <a:gd name="T22" fmla="*/ 243 w 390"/>
                <a:gd name="T23" fmla="*/ 129 h 308"/>
                <a:gd name="T24" fmla="*/ 241 w 390"/>
                <a:gd name="T25" fmla="*/ 116 h 308"/>
                <a:gd name="T26" fmla="*/ 364 w 390"/>
                <a:gd name="T27" fmla="*/ 116 h 308"/>
                <a:gd name="T28" fmla="*/ 390 w 390"/>
                <a:gd name="T29" fmla="*/ 90 h 308"/>
                <a:gd name="T30" fmla="*/ 364 w 390"/>
                <a:gd name="T31" fmla="*/ 65 h 308"/>
                <a:gd name="T32" fmla="*/ 179 w 390"/>
                <a:gd name="T33" fmla="*/ 65 h 308"/>
                <a:gd name="T34" fmla="*/ 176 w 390"/>
                <a:gd name="T35" fmla="*/ 64 h 308"/>
                <a:gd name="T36" fmla="*/ 112 w 390"/>
                <a:gd name="T37" fmla="*/ 64 h 308"/>
                <a:gd name="T38" fmla="*/ 124 w 390"/>
                <a:gd name="T39" fmla="*/ 52 h 308"/>
                <a:gd name="T40" fmla="*/ 175 w 390"/>
                <a:gd name="T41" fmla="*/ 52 h 308"/>
                <a:gd name="T42" fmla="*/ 213 w 390"/>
                <a:gd name="T43" fmla="*/ 14 h 308"/>
                <a:gd name="T44" fmla="*/ 213 w 390"/>
                <a:gd name="T45" fmla="*/ 2 h 308"/>
                <a:gd name="T46" fmla="*/ 213 w 390"/>
                <a:gd name="T47" fmla="*/ 0 h 308"/>
                <a:gd name="T48" fmla="*/ 165 w 390"/>
                <a:gd name="T49" fmla="*/ 0 h 308"/>
                <a:gd name="T50" fmla="*/ 166 w 390"/>
                <a:gd name="T51" fmla="*/ 0 h 308"/>
                <a:gd name="T52" fmla="*/ 102 w 390"/>
                <a:gd name="T53" fmla="*/ 0 h 308"/>
                <a:gd name="T54" fmla="*/ 16 w 390"/>
                <a:gd name="T55" fmla="*/ 85 h 308"/>
                <a:gd name="T56" fmla="*/ 18 w 390"/>
                <a:gd name="T57" fmla="*/ 85 h 308"/>
                <a:gd name="T58" fmla="*/ 0 w 390"/>
                <a:gd name="T59" fmla="*/ 132 h 308"/>
                <a:gd name="T60" fmla="*/ 0 w 390"/>
                <a:gd name="T61" fmla="*/ 241 h 308"/>
                <a:gd name="T62" fmla="*/ 67 w 390"/>
                <a:gd name="T63" fmla="*/ 308 h 308"/>
                <a:gd name="T64" fmla="*/ 112 w 390"/>
                <a:gd name="T65" fmla="*/ 308 h 308"/>
                <a:gd name="T66" fmla="*/ 176 w 390"/>
                <a:gd name="T67" fmla="*/ 308 h 308"/>
                <a:gd name="T68" fmla="*/ 234 w 390"/>
                <a:gd name="T69" fmla="*/ 308 h 308"/>
                <a:gd name="T70" fmla="*/ 260 w 390"/>
                <a:gd name="T71" fmla="*/ 28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6"/>
            <p:cNvSpPr/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86 w 86"/>
                <a:gd name="T1" fmla="*/ 0 h 367"/>
                <a:gd name="T2" fmla="*/ 86 w 86"/>
                <a:gd name="T3" fmla="*/ 357 h 367"/>
                <a:gd name="T4" fmla="*/ 75 w 86"/>
                <a:gd name="T5" fmla="*/ 367 h 367"/>
                <a:gd name="T6" fmla="*/ 10 w 86"/>
                <a:gd name="T7" fmla="*/ 367 h 367"/>
                <a:gd name="T8" fmla="*/ 0 w 86"/>
                <a:gd name="T9" fmla="*/ 357 h 367"/>
                <a:gd name="T10" fmla="*/ 0 w 86"/>
                <a:gd name="T11" fmla="*/ 0 h 367"/>
                <a:gd name="T12" fmla="*/ 86 w 86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8"/>
            <p:cNvSpPr/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78 w 78"/>
                <a:gd name="T1" fmla="*/ 0 h 367"/>
                <a:gd name="T2" fmla="*/ 78 w 78"/>
                <a:gd name="T3" fmla="*/ 357 h 367"/>
                <a:gd name="T4" fmla="*/ 68 w 78"/>
                <a:gd name="T5" fmla="*/ 367 h 367"/>
                <a:gd name="T6" fmla="*/ 9 w 78"/>
                <a:gd name="T7" fmla="*/ 367 h 367"/>
                <a:gd name="T8" fmla="*/ 0 w 78"/>
                <a:gd name="T9" fmla="*/ 357 h 367"/>
                <a:gd name="T10" fmla="*/ 0 w 78"/>
                <a:gd name="T11" fmla="*/ 0 h 367"/>
                <a:gd name="T12" fmla="*/ 78 w 78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16368" y="2183179"/>
            <a:ext cx="4621213" cy="3883026"/>
            <a:chOff x="7102475" y="2473325"/>
            <a:chExt cx="4621213" cy="3883026"/>
          </a:xfrm>
        </p:grpSpPr>
        <p:sp>
          <p:nvSpPr>
            <p:cNvPr id="27" name="Freeform 5"/>
            <p:cNvSpPr/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8 w 1321"/>
                <a:gd name="T1" fmla="*/ 934 h 936"/>
                <a:gd name="T2" fmla="*/ 155 w 1321"/>
                <a:gd name="T3" fmla="*/ 699 h 936"/>
                <a:gd name="T4" fmla="*/ 262 w 1321"/>
                <a:gd name="T5" fmla="*/ 679 h 936"/>
                <a:gd name="T6" fmla="*/ 264 w 1321"/>
                <a:gd name="T7" fmla="*/ 678 h 936"/>
                <a:gd name="T8" fmla="*/ 350 w 1321"/>
                <a:gd name="T9" fmla="*/ 553 h 936"/>
                <a:gd name="T10" fmla="*/ 455 w 1321"/>
                <a:gd name="T11" fmla="*/ 615 h 936"/>
                <a:gd name="T12" fmla="*/ 460 w 1321"/>
                <a:gd name="T13" fmla="*/ 614 h 936"/>
                <a:gd name="T14" fmla="*/ 586 w 1321"/>
                <a:gd name="T15" fmla="*/ 417 h 936"/>
                <a:gd name="T16" fmla="*/ 722 w 1321"/>
                <a:gd name="T17" fmla="*/ 523 h 936"/>
                <a:gd name="T18" fmla="*/ 728 w 1321"/>
                <a:gd name="T19" fmla="*/ 522 h 936"/>
                <a:gd name="T20" fmla="*/ 1320 w 1321"/>
                <a:gd name="T21" fmla="*/ 8 h 936"/>
                <a:gd name="T22" fmla="*/ 1320 w 1321"/>
                <a:gd name="T23" fmla="*/ 2 h 936"/>
                <a:gd name="T24" fmla="*/ 1314 w 1321"/>
                <a:gd name="T25" fmla="*/ 2 h 936"/>
                <a:gd name="T26" fmla="*/ 725 w 1321"/>
                <a:gd name="T27" fmla="*/ 514 h 936"/>
                <a:gd name="T28" fmla="*/ 587 w 1321"/>
                <a:gd name="T29" fmla="*/ 408 h 936"/>
                <a:gd name="T30" fmla="*/ 584 w 1321"/>
                <a:gd name="T31" fmla="*/ 407 h 936"/>
                <a:gd name="T32" fmla="*/ 582 w 1321"/>
                <a:gd name="T33" fmla="*/ 409 h 936"/>
                <a:gd name="T34" fmla="*/ 456 w 1321"/>
                <a:gd name="T35" fmla="*/ 606 h 936"/>
                <a:gd name="T36" fmla="*/ 351 w 1321"/>
                <a:gd name="T37" fmla="*/ 544 h 936"/>
                <a:gd name="T38" fmla="*/ 346 w 1321"/>
                <a:gd name="T39" fmla="*/ 545 h 936"/>
                <a:gd name="T40" fmla="*/ 259 w 1321"/>
                <a:gd name="T41" fmla="*/ 672 h 936"/>
                <a:gd name="T42" fmla="*/ 152 w 1321"/>
                <a:gd name="T43" fmla="*/ 691 h 936"/>
                <a:gd name="T44" fmla="*/ 150 w 1321"/>
                <a:gd name="T45" fmla="*/ 693 h 936"/>
                <a:gd name="T46" fmla="*/ 2 w 1321"/>
                <a:gd name="T47" fmla="*/ 929 h 936"/>
                <a:gd name="T48" fmla="*/ 3 w 1321"/>
                <a:gd name="T49" fmla="*/ 935 h 936"/>
                <a:gd name="T50" fmla="*/ 8 w 1321"/>
                <a:gd name="T51" fmla="*/ 93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58113" y="5121275"/>
              <a:ext cx="223838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8205788" y="4914900"/>
              <a:ext cx="223838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547225" y="4660900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0437813" y="3779838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5 w 108"/>
                <a:gd name="T1" fmla="*/ 28 h 109"/>
                <a:gd name="T2" fmla="*/ 55 w 108"/>
                <a:gd name="T3" fmla="*/ 18 h 109"/>
                <a:gd name="T4" fmla="*/ 99 w 108"/>
                <a:gd name="T5" fmla="*/ 10 h 109"/>
                <a:gd name="T6" fmla="*/ 90 w 108"/>
                <a:gd name="T7" fmla="*/ 54 h 109"/>
                <a:gd name="T8" fmla="*/ 80 w 108"/>
                <a:gd name="T9" fmla="*/ 103 h 109"/>
                <a:gd name="T10" fmla="*/ 84 w 108"/>
                <a:gd name="T11" fmla="*/ 108 h 109"/>
                <a:gd name="T12" fmla="*/ 88 w 108"/>
                <a:gd name="T13" fmla="*/ 105 h 109"/>
                <a:gd name="T14" fmla="*/ 98 w 108"/>
                <a:gd name="T15" fmla="*/ 55 h 109"/>
                <a:gd name="T16" fmla="*/ 108 w 108"/>
                <a:gd name="T17" fmla="*/ 5 h 109"/>
                <a:gd name="T18" fmla="*/ 107 w 108"/>
                <a:gd name="T19" fmla="*/ 2 h 109"/>
                <a:gd name="T20" fmla="*/ 103 w 108"/>
                <a:gd name="T21" fmla="*/ 1 h 109"/>
                <a:gd name="T22" fmla="*/ 53 w 108"/>
                <a:gd name="T23" fmla="*/ 10 h 109"/>
                <a:gd name="T24" fmla="*/ 3 w 108"/>
                <a:gd name="T25" fmla="*/ 20 h 109"/>
                <a:gd name="T26" fmla="*/ 0 w 108"/>
                <a:gd name="T27" fmla="*/ 25 h 109"/>
                <a:gd name="T28" fmla="*/ 5 w 108"/>
                <a:gd name="T29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7999413" y="4737100"/>
              <a:ext cx="134938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8302625" y="4306888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3 w 47"/>
                <a:gd name="T7" fmla="*/ 39 h 47"/>
                <a:gd name="T8" fmla="*/ 12 w 47"/>
                <a:gd name="T9" fmla="*/ 34 h 47"/>
                <a:gd name="T10" fmla="*/ 8 w 47"/>
                <a:gd name="T11" fmla="*/ 23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3 w 47"/>
                <a:gd name="T25" fmla="*/ 0 h 47"/>
                <a:gd name="T26" fmla="*/ 0 w 47"/>
                <a:gd name="T27" fmla="*/ 23 h 47"/>
                <a:gd name="T28" fmla="*/ 23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4 w 47"/>
                <a:gd name="T7" fmla="*/ 39 h 47"/>
                <a:gd name="T8" fmla="*/ 13 w 47"/>
                <a:gd name="T9" fmla="*/ 34 h 47"/>
                <a:gd name="T10" fmla="*/ 8 w 47"/>
                <a:gd name="T11" fmla="*/ 23 h 47"/>
                <a:gd name="T12" fmla="*/ 13 w 47"/>
                <a:gd name="T13" fmla="*/ 13 h 47"/>
                <a:gd name="T14" fmla="*/ 24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4 w 47"/>
                <a:gd name="T25" fmla="*/ 0 h 47"/>
                <a:gd name="T26" fmla="*/ 0 w 47"/>
                <a:gd name="T27" fmla="*/ 23 h 47"/>
                <a:gd name="T28" fmla="*/ 24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5 w 10"/>
                <a:gd name="T1" fmla="*/ 489 h 489"/>
                <a:gd name="T2" fmla="*/ 5 w 10"/>
                <a:gd name="T3" fmla="*/ 489 h 489"/>
                <a:gd name="T4" fmla="*/ 10 w 10"/>
                <a:gd name="T5" fmla="*/ 482 h 489"/>
                <a:gd name="T6" fmla="*/ 10 w 10"/>
                <a:gd name="T7" fmla="*/ 7 h 489"/>
                <a:gd name="T8" fmla="*/ 5 w 10"/>
                <a:gd name="T9" fmla="*/ 0 h 489"/>
                <a:gd name="T10" fmla="*/ 0 w 10"/>
                <a:gd name="T11" fmla="*/ 7 h 489"/>
                <a:gd name="T12" fmla="*/ 0 w 10"/>
                <a:gd name="T13" fmla="*/ 482 h 489"/>
                <a:gd name="T14" fmla="*/ 5 w 10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40 w 42"/>
                <a:gd name="T1" fmla="*/ 41 h 42"/>
                <a:gd name="T2" fmla="*/ 40 w 42"/>
                <a:gd name="T3" fmla="*/ 41 h 42"/>
                <a:gd name="T4" fmla="*/ 40 w 42"/>
                <a:gd name="T5" fmla="*/ 34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1 h 42"/>
                <a:gd name="T14" fmla="*/ 40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12 w 119"/>
                <a:gd name="T1" fmla="*/ 12 h 120"/>
                <a:gd name="T2" fmla="*/ 93 w 119"/>
                <a:gd name="T3" fmla="*/ 27 h 120"/>
                <a:gd name="T4" fmla="*/ 107 w 119"/>
                <a:gd name="T5" fmla="*/ 107 h 120"/>
                <a:gd name="T6" fmla="*/ 26 w 119"/>
                <a:gd name="T7" fmla="*/ 93 h 120"/>
                <a:gd name="T8" fmla="*/ 12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107 w 107"/>
                <a:gd name="T1" fmla="*/ 95 h 108"/>
                <a:gd name="T2" fmla="*/ 26 w 107"/>
                <a:gd name="T3" fmla="*/ 81 h 108"/>
                <a:gd name="T4" fmla="*/ 12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 w 42"/>
                <a:gd name="T1" fmla="*/ 41 h 42"/>
                <a:gd name="T2" fmla="*/ 2 w 42"/>
                <a:gd name="T3" fmla="*/ 41 h 42"/>
                <a:gd name="T4" fmla="*/ 2 w 42"/>
                <a:gd name="T5" fmla="*/ 34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1 h 42"/>
                <a:gd name="T14" fmla="*/ 2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107 w 119"/>
                <a:gd name="T1" fmla="*/ 12 h 120"/>
                <a:gd name="T2" fmla="*/ 26 w 119"/>
                <a:gd name="T3" fmla="*/ 27 h 120"/>
                <a:gd name="T4" fmla="*/ 12 w 119"/>
                <a:gd name="T5" fmla="*/ 107 h 120"/>
                <a:gd name="T6" fmla="*/ 93 w 119"/>
                <a:gd name="T7" fmla="*/ 93 h 120"/>
                <a:gd name="T8" fmla="*/ 107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95 h 108"/>
                <a:gd name="T2" fmla="*/ 81 w 107"/>
                <a:gd name="T3" fmla="*/ 81 h 108"/>
                <a:gd name="T4" fmla="*/ 95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40 w 42"/>
                <a:gd name="T1" fmla="*/ 40 h 42"/>
                <a:gd name="T2" fmla="*/ 40 w 42"/>
                <a:gd name="T3" fmla="*/ 40 h 42"/>
                <a:gd name="T4" fmla="*/ 40 w 42"/>
                <a:gd name="T5" fmla="*/ 33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0 h 42"/>
                <a:gd name="T14" fmla="*/ 40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/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12 w 119"/>
                <a:gd name="T1" fmla="*/ 12 h 119"/>
                <a:gd name="T2" fmla="*/ 93 w 119"/>
                <a:gd name="T3" fmla="*/ 26 h 119"/>
                <a:gd name="T4" fmla="*/ 107 w 119"/>
                <a:gd name="T5" fmla="*/ 107 h 119"/>
                <a:gd name="T6" fmla="*/ 26 w 119"/>
                <a:gd name="T7" fmla="*/ 93 h 119"/>
                <a:gd name="T8" fmla="*/ 12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107 w 107"/>
                <a:gd name="T1" fmla="*/ 95 h 107"/>
                <a:gd name="T2" fmla="*/ 26 w 107"/>
                <a:gd name="T3" fmla="*/ 81 h 107"/>
                <a:gd name="T4" fmla="*/ 12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 w 42"/>
                <a:gd name="T1" fmla="*/ 40 h 42"/>
                <a:gd name="T2" fmla="*/ 2 w 42"/>
                <a:gd name="T3" fmla="*/ 40 h 42"/>
                <a:gd name="T4" fmla="*/ 2 w 42"/>
                <a:gd name="T5" fmla="*/ 33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0 h 42"/>
                <a:gd name="T14" fmla="*/ 2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107 w 119"/>
                <a:gd name="T1" fmla="*/ 12 h 119"/>
                <a:gd name="T2" fmla="*/ 26 w 119"/>
                <a:gd name="T3" fmla="*/ 26 h 119"/>
                <a:gd name="T4" fmla="*/ 12 w 119"/>
                <a:gd name="T5" fmla="*/ 107 h 119"/>
                <a:gd name="T6" fmla="*/ 93 w 119"/>
                <a:gd name="T7" fmla="*/ 93 h 119"/>
                <a:gd name="T8" fmla="*/ 107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95 h 107"/>
                <a:gd name="T2" fmla="*/ 81 w 107"/>
                <a:gd name="T3" fmla="*/ 81 h 107"/>
                <a:gd name="T4" fmla="*/ 95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 w 275"/>
                <a:gd name="T1" fmla="*/ 164 h 175"/>
                <a:gd name="T2" fmla="*/ 33 w 275"/>
                <a:gd name="T3" fmla="*/ 175 h 175"/>
                <a:gd name="T4" fmla="*/ 242 w 275"/>
                <a:gd name="T5" fmla="*/ 175 h 175"/>
                <a:gd name="T6" fmla="*/ 254 w 275"/>
                <a:gd name="T7" fmla="*/ 164 h 175"/>
                <a:gd name="T8" fmla="*/ 274 w 275"/>
                <a:gd name="T9" fmla="*/ 11 h 175"/>
                <a:gd name="T10" fmla="*/ 263 w 275"/>
                <a:gd name="T11" fmla="*/ 0 h 175"/>
                <a:gd name="T12" fmla="*/ 12 w 275"/>
                <a:gd name="T13" fmla="*/ 0 h 175"/>
                <a:gd name="T14" fmla="*/ 1 w 275"/>
                <a:gd name="T15" fmla="*/ 11 h 175"/>
                <a:gd name="T16" fmla="*/ 21 w 275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12 w 275"/>
                <a:gd name="T1" fmla="*/ 0 h 42"/>
                <a:gd name="T2" fmla="*/ 263 w 275"/>
                <a:gd name="T3" fmla="*/ 0 h 42"/>
                <a:gd name="T4" fmla="*/ 274 w 275"/>
                <a:gd name="T5" fmla="*/ 11 h 42"/>
                <a:gd name="T6" fmla="*/ 270 w 275"/>
                <a:gd name="T7" fmla="*/ 42 h 42"/>
                <a:gd name="T8" fmla="*/ 5 w 275"/>
                <a:gd name="T9" fmla="*/ 42 h 42"/>
                <a:gd name="T10" fmla="*/ 1 w 275"/>
                <a:gd name="T11" fmla="*/ 11 h 42"/>
                <a:gd name="T12" fmla="*/ 12 w 27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/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71 h 84"/>
                <a:gd name="T2" fmla="*/ 14 w 300"/>
                <a:gd name="T3" fmla="*/ 84 h 84"/>
                <a:gd name="T4" fmla="*/ 287 w 300"/>
                <a:gd name="T5" fmla="*/ 84 h 84"/>
                <a:gd name="T6" fmla="*/ 300 w 300"/>
                <a:gd name="T7" fmla="*/ 71 h 84"/>
                <a:gd name="T8" fmla="*/ 300 w 300"/>
                <a:gd name="T9" fmla="*/ 13 h 84"/>
                <a:gd name="T10" fmla="*/ 287 w 300"/>
                <a:gd name="T11" fmla="*/ 0 h 84"/>
                <a:gd name="T12" fmla="*/ 14 w 300"/>
                <a:gd name="T13" fmla="*/ 0 h 84"/>
                <a:gd name="T14" fmla="*/ 0 w 300"/>
                <a:gd name="T15" fmla="*/ 13 h 84"/>
                <a:gd name="T16" fmla="*/ 0 w 300"/>
                <a:gd name="T1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9220200" y="2814638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9317038" y="2906713"/>
              <a:ext cx="690563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14 w 79"/>
                <a:gd name="T1" fmla="*/ 132 h 156"/>
                <a:gd name="T2" fmla="*/ 4 w 79"/>
                <a:gd name="T3" fmla="*/ 115 h 156"/>
                <a:gd name="T4" fmla="*/ 8 w 79"/>
                <a:gd name="T5" fmla="*/ 113 h 156"/>
                <a:gd name="T6" fmla="*/ 17 w 79"/>
                <a:gd name="T7" fmla="*/ 118 h 156"/>
                <a:gd name="T8" fmla="*/ 33 w 79"/>
                <a:gd name="T9" fmla="*/ 125 h 156"/>
                <a:gd name="T10" fmla="*/ 25 w 79"/>
                <a:gd name="T11" fmla="*/ 77 h 156"/>
                <a:gd name="T12" fmla="*/ 8 w 79"/>
                <a:gd name="T13" fmla="*/ 62 h 156"/>
                <a:gd name="T14" fmla="*/ 7 w 79"/>
                <a:gd name="T15" fmla="*/ 37 h 156"/>
                <a:gd name="T16" fmla="*/ 25 w 79"/>
                <a:gd name="T17" fmla="*/ 19 h 156"/>
                <a:gd name="T18" fmla="*/ 42 w 79"/>
                <a:gd name="T19" fmla="*/ 4 h 156"/>
                <a:gd name="T20" fmla="*/ 46 w 79"/>
                <a:gd name="T21" fmla="*/ 0 h 156"/>
                <a:gd name="T22" fmla="*/ 50 w 79"/>
                <a:gd name="T23" fmla="*/ 17 h 156"/>
                <a:gd name="T24" fmla="*/ 76 w 79"/>
                <a:gd name="T25" fmla="*/ 29 h 156"/>
                <a:gd name="T26" fmla="*/ 69 w 79"/>
                <a:gd name="T27" fmla="*/ 37 h 156"/>
                <a:gd name="T28" fmla="*/ 62 w 79"/>
                <a:gd name="T29" fmla="*/ 34 h 156"/>
                <a:gd name="T30" fmla="*/ 49 w 79"/>
                <a:gd name="T31" fmla="*/ 29 h 156"/>
                <a:gd name="T32" fmla="*/ 58 w 79"/>
                <a:gd name="T33" fmla="*/ 73 h 156"/>
                <a:gd name="T34" fmla="*/ 76 w 79"/>
                <a:gd name="T35" fmla="*/ 88 h 156"/>
                <a:gd name="T36" fmla="*/ 77 w 79"/>
                <a:gd name="T37" fmla="*/ 114 h 156"/>
                <a:gd name="T38" fmla="*/ 58 w 79"/>
                <a:gd name="T39" fmla="*/ 134 h 156"/>
                <a:gd name="T40" fmla="*/ 41 w 79"/>
                <a:gd name="T41" fmla="*/ 152 h 156"/>
                <a:gd name="T42" fmla="*/ 37 w 79"/>
                <a:gd name="T43" fmla="*/ 156 h 156"/>
                <a:gd name="T44" fmla="*/ 32 w 79"/>
                <a:gd name="T45" fmla="*/ 137 h 156"/>
                <a:gd name="T46" fmla="*/ 20 w 79"/>
                <a:gd name="T47" fmla="*/ 54 h 156"/>
                <a:gd name="T48" fmla="*/ 30 w 79"/>
                <a:gd name="T49" fmla="*/ 63 h 156"/>
                <a:gd name="T50" fmla="*/ 40 w 79"/>
                <a:gd name="T51" fmla="*/ 29 h 156"/>
                <a:gd name="T52" fmla="*/ 24 w 79"/>
                <a:gd name="T53" fmla="*/ 35 h 156"/>
                <a:gd name="T54" fmla="*/ 19 w 79"/>
                <a:gd name="T55" fmla="*/ 47 h 156"/>
                <a:gd name="T56" fmla="*/ 63 w 79"/>
                <a:gd name="T57" fmla="*/ 95 h 156"/>
                <a:gd name="T58" fmla="*/ 53 w 79"/>
                <a:gd name="T59" fmla="*/ 87 h 156"/>
                <a:gd name="T60" fmla="*/ 43 w 79"/>
                <a:gd name="T61" fmla="*/ 125 h 156"/>
                <a:gd name="T62" fmla="*/ 59 w 79"/>
                <a:gd name="T63" fmla="*/ 118 h 156"/>
                <a:gd name="T64" fmla="*/ 65 w 79"/>
                <a:gd name="T65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/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97 w 189"/>
                <a:gd name="T1" fmla="*/ 0 h 169"/>
                <a:gd name="T2" fmla="*/ 56 w 189"/>
                <a:gd name="T3" fmla="*/ 20 h 169"/>
                <a:gd name="T4" fmla="*/ 27 w 189"/>
                <a:gd name="T5" fmla="*/ 142 h 169"/>
                <a:gd name="T6" fmla="*/ 87 w 189"/>
                <a:gd name="T7" fmla="*/ 169 h 169"/>
                <a:gd name="T8" fmla="*/ 152 w 189"/>
                <a:gd name="T9" fmla="*/ 146 h 169"/>
                <a:gd name="T10" fmla="*/ 189 w 189"/>
                <a:gd name="T11" fmla="*/ 99 h 169"/>
                <a:gd name="T12" fmla="*/ 178 w 189"/>
                <a:gd name="T13" fmla="*/ 98 h 169"/>
                <a:gd name="T14" fmla="*/ 96 w 189"/>
                <a:gd name="T15" fmla="*/ 8 h 169"/>
                <a:gd name="T16" fmla="*/ 97 w 189"/>
                <a:gd name="T17" fmla="*/ 1 h 169"/>
                <a:gd name="T18" fmla="*/ 97 w 189"/>
                <a:gd name="T19" fmla="*/ 1 h 169"/>
                <a:gd name="T20" fmla="*/ 97 w 189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/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78 w 81"/>
                <a:gd name="T1" fmla="*/ 0 h 92"/>
                <a:gd name="T2" fmla="*/ 63 w 81"/>
                <a:gd name="T3" fmla="*/ 0 h 92"/>
                <a:gd name="T4" fmla="*/ 62 w 81"/>
                <a:gd name="T5" fmla="*/ 21 h 92"/>
                <a:gd name="T6" fmla="*/ 0 w 81"/>
                <a:gd name="T7" fmla="*/ 92 h 92"/>
                <a:gd name="T8" fmla="*/ 40 w 81"/>
                <a:gd name="T9" fmla="*/ 77 h 92"/>
                <a:gd name="T10" fmla="*/ 78 w 8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3"/>
            <p:cNvSpPr/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24 h 24"/>
                <a:gd name="T4" fmla="*/ 33 w 34"/>
                <a:gd name="T5" fmla="*/ 14 h 24"/>
                <a:gd name="T6" fmla="*/ 0 w 3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4"/>
            <p:cNvSpPr/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1 w 40"/>
                <a:gd name="T3" fmla="*/ 10 h 61"/>
                <a:gd name="T4" fmla="*/ 25 w 40"/>
                <a:gd name="T5" fmla="*/ 61 h 61"/>
                <a:gd name="T6" fmla="*/ 40 w 40"/>
                <a:gd name="T7" fmla="*/ 61 h 61"/>
                <a:gd name="T8" fmla="*/ 20 w 40"/>
                <a:gd name="T9" fmla="*/ 17 h 61"/>
                <a:gd name="T10" fmla="*/ 0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"/>
            <p:cNvSpPr/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113 w 200"/>
                <a:gd name="T1" fmla="*/ 7 h 191"/>
                <a:gd name="T2" fmla="*/ 193 w 200"/>
                <a:gd name="T3" fmla="*/ 109 h 191"/>
                <a:gd name="T4" fmla="*/ 88 w 200"/>
                <a:gd name="T5" fmla="*/ 184 h 191"/>
                <a:gd name="T6" fmla="*/ 7 w 200"/>
                <a:gd name="T7" fmla="*/ 83 h 191"/>
                <a:gd name="T8" fmla="*/ 113 w 200"/>
                <a:gd name="T9" fmla="*/ 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6"/>
            <p:cNvSpPr/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107 w 193"/>
                <a:gd name="T1" fmla="*/ 7 h 171"/>
                <a:gd name="T2" fmla="*/ 187 w 193"/>
                <a:gd name="T3" fmla="*/ 98 h 171"/>
                <a:gd name="T4" fmla="*/ 85 w 193"/>
                <a:gd name="T5" fmla="*/ 164 h 171"/>
                <a:gd name="T6" fmla="*/ 6 w 193"/>
                <a:gd name="T7" fmla="*/ 73 h 171"/>
                <a:gd name="T8" fmla="*/ 107 w 193"/>
                <a:gd name="T9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85 w 152"/>
                <a:gd name="T1" fmla="*/ 5 h 135"/>
                <a:gd name="T2" fmla="*/ 147 w 152"/>
                <a:gd name="T3" fmla="*/ 77 h 135"/>
                <a:gd name="T4" fmla="*/ 68 w 152"/>
                <a:gd name="T5" fmla="*/ 129 h 135"/>
                <a:gd name="T6" fmla="*/ 5 w 152"/>
                <a:gd name="T7" fmla="*/ 57 h 135"/>
                <a:gd name="T8" fmla="*/ 85 w 152"/>
                <a:gd name="T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90 w 109"/>
                <a:gd name="T1" fmla="*/ 48 h 56"/>
                <a:gd name="T2" fmla="*/ 77 w 109"/>
                <a:gd name="T3" fmla="*/ 53 h 56"/>
                <a:gd name="T4" fmla="*/ 76 w 109"/>
                <a:gd name="T5" fmla="*/ 50 h 56"/>
                <a:gd name="T6" fmla="*/ 81 w 109"/>
                <a:gd name="T7" fmla="*/ 45 h 56"/>
                <a:gd name="T8" fmla="*/ 87 w 109"/>
                <a:gd name="T9" fmla="*/ 36 h 56"/>
                <a:gd name="T10" fmla="*/ 52 w 109"/>
                <a:gd name="T11" fmla="*/ 36 h 56"/>
                <a:gd name="T12" fmla="*/ 40 w 109"/>
                <a:gd name="T13" fmla="*/ 45 h 56"/>
                <a:gd name="T14" fmla="*/ 22 w 109"/>
                <a:gd name="T15" fmla="*/ 43 h 56"/>
                <a:gd name="T16" fmla="*/ 12 w 109"/>
                <a:gd name="T17" fmla="*/ 30 h 56"/>
                <a:gd name="T18" fmla="*/ 2 w 109"/>
                <a:gd name="T19" fmla="*/ 19 h 56"/>
                <a:gd name="T20" fmla="*/ 0 w 109"/>
                <a:gd name="T21" fmla="*/ 16 h 56"/>
                <a:gd name="T22" fmla="*/ 12 w 109"/>
                <a:gd name="T23" fmla="*/ 15 h 56"/>
                <a:gd name="T24" fmla="*/ 23 w 109"/>
                <a:gd name="T25" fmla="*/ 0 h 56"/>
                <a:gd name="T26" fmla="*/ 28 w 109"/>
                <a:gd name="T27" fmla="*/ 5 h 56"/>
                <a:gd name="T28" fmla="*/ 25 w 109"/>
                <a:gd name="T29" fmla="*/ 9 h 56"/>
                <a:gd name="T30" fmla="*/ 21 w 109"/>
                <a:gd name="T31" fmla="*/ 16 h 56"/>
                <a:gd name="T32" fmla="*/ 53 w 109"/>
                <a:gd name="T33" fmla="*/ 15 h 56"/>
                <a:gd name="T34" fmla="*/ 64 w 109"/>
                <a:gd name="T35" fmla="*/ 6 h 56"/>
                <a:gd name="T36" fmla="*/ 83 w 109"/>
                <a:gd name="T37" fmla="*/ 8 h 56"/>
                <a:gd name="T38" fmla="*/ 95 w 109"/>
                <a:gd name="T39" fmla="*/ 22 h 56"/>
                <a:gd name="T40" fmla="*/ 107 w 109"/>
                <a:gd name="T41" fmla="*/ 34 h 56"/>
                <a:gd name="T42" fmla="*/ 109 w 109"/>
                <a:gd name="T43" fmla="*/ 37 h 56"/>
                <a:gd name="T44" fmla="*/ 95 w 109"/>
                <a:gd name="T45" fmla="*/ 37 h 56"/>
                <a:gd name="T46" fmla="*/ 36 w 109"/>
                <a:gd name="T47" fmla="*/ 37 h 56"/>
                <a:gd name="T48" fmla="*/ 43 w 109"/>
                <a:gd name="T49" fmla="*/ 32 h 56"/>
                <a:gd name="T50" fmla="*/ 20 w 109"/>
                <a:gd name="T51" fmla="*/ 22 h 56"/>
                <a:gd name="T52" fmla="*/ 23 w 109"/>
                <a:gd name="T53" fmla="*/ 33 h 56"/>
                <a:gd name="T54" fmla="*/ 31 w 109"/>
                <a:gd name="T55" fmla="*/ 37 h 56"/>
                <a:gd name="T56" fmla="*/ 69 w 109"/>
                <a:gd name="T57" fmla="*/ 14 h 56"/>
                <a:gd name="T58" fmla="*/ 61 w 109"/>
                <a:gd name="T59" fmla="*/ 20 h 56"/>
                <a:gd name="T60" fmla="*/ 88 w 109"/>
                <a:gd name="T61" fmla="*/ 30 h 56"/>
                <a:gd name="T62" fmla="*/ 84 w 109"/>
                <a:gd name="T63" fmla="*/ 19 h 56"/>
                <a:gd name="T64" fmla="*/ 74 w 109"/>
                <a:gd name="T6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9"/>
            <p:cNvSpPr/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4 w 94"/>
                <a:gd name="T1" fmla="*/ 0 h 99"/>
                <a:gd name="T2" fmla="*/ 1 w 94"/>
                <a:gd name="T3" fmla="*/ 1 h 99"/>
                <a:gd name="T4" fmla="*/ 0 w 94"/>
                <a:gd name="T5" fmla="*/ 8 h 99"/>
                <a:gd name="T6" fmla="*/ 82 w 94"/>
                <a:gd name="T7" fmla="*/ 98 h 99"/>
                <a:gd name="T8" fmla="*/ 91 w 94"/>
                <a:gd name="T9" fmla="*/ 99 h 99"/>
                <a:gd name="T10" fmla="*/ 94 w 94"/>
                <a:gd name="T11" fmla="*/ 82 h 99"/>
                <a:gd name="T12" fmla="*/ 84 w 94"/>
                <a:gd name="T13" fmla="*/ 81 h 99"/>
                <a:gd name="T14" fmla="*/ 4 w 94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0"/>
            <p:cNvSpPr/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17 w 91"/>
                <a:gd name="T1" fmla="*/ 0 h 84"/>
                <a:gd name="T2" fmla="*/ 0 w 91"/>
                <a:gd name="T3" fmla="*/ 2 h 84"/>
                <a:gd name="T4" fmla="*/ 80 w 91"/>
                <a:gd name="T5" fmla="*/ 83 h 84"/>
                <a:gd name="T6" fmla="*/ 90 w 91"/>
                <a:gd name="T7" fmla="*/ 84 h 84"/>
                <a:gd name="T8" fmla="*/ 90 w 91"/>
                <a:gd name="T9" fmla="*/ 67 h 84"/>
                <a:gd name="T10" fmla="*/ 83 w 91"/>
                <a:gd name="T11" fmla="*/ 66 h 84"/>
                <a:gd name="T12" fmla="*/ 20 w 91"/>
                <a:gd name="T13" fmla="*/ 0 h 84"/>
                <a:gd name="T14" fmla="*/ 17 w 91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1"/>
            <p:cNvSpPr/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1 w 71"/>
                <a:gd name="T1" fmla="*/ 0 h 67"/>
                <a:gd name="T2" fmla="*/ 64 w 71"/>
                <a:gd name="T3" fmla="*/ 66 h 67"/>
                <a:gd name="T4" fmla="*/ 71 w 71"/>
                <a:gd name="T5" fmla="*/ 67 h 67"/>
                <a:gd name="T6" fmla="*/ 52 w 71"/>
                <a:gd name="T7" fmla="*/ 23 h 67"/>
                <a:gd name="T8" fmla="*/ 49 w 71"/>
                <a:gd name="T9" fmla="*/ 22 h 67"/>
                <a:gd name="T10" fmla="*/ 40 w 71"/>
                <a:gd name="T11" fmla="*/ 20 h 67"/>
                <a:gd name="T12" fmla="*/ 34 w 71"/>
                <a:gd name="T13" fmla="*/ 15 h 67"/>
                <a:gd name="T14" fmla="*/ 30 w 71"/>
                <a:gd name="T15" fmla="*/ 7 h 67"/>
                <a:gd name="T16" fmla="*/ 29 w 71"/>
                <a:gd name="T17" fmla="*/ 7 h 67"/>
                <a:gd name="T18" fmla="*/ 1 w 7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2"/>
            <p:cNvSpPr/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1 w 23"/>
                <a:gd name="T3" fmla="*/ 0 h 16"/>
                <a:gd name="T4" fmla="*/ 5 w 23"/>
                <a:gd name="T5" fmla="*/ 8 h 16"/>
                <a:gd name="T6" fmla="*/ 11 w 23"/>
                <a:gd name="T7" fmla="*/ 13 h 16"/>
                <a:gd name="T8" fmla="*/ 20 w 23"/>
                <a:gd name="T9" fmla="*/ 15 h 16"/>
                <a:gd name="T10" fmla="*/ 23 w 23"/>
                <a:gd name="T11" fmla="*/ 16 h 16"/>
                <a:gd name="T12" fmla="*/ 18 w 23"/>
                <a:gd name="T13" fmla="*/ 11 h 16"/>
                <a:gd name="T14" fmla="*/ 0 w 2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3"/>
            <p:cNvSpPr/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35 w 191"/>
                <a:gd name="T1" fmla="*/ 47 h 200"/>
                <a:gd name="T2" fmla="*/ 158 w 191"/>
                <a:gd name="T3" fmla="*/ 30 h 200"/>
                <a:gd name="T4" fmla="*/ 155 w 191"/>
                <a:gd name="T5" fmla="*/ 154 h 200"/>
                <a:gd name="T6" fmla="*/ 33 w 191"/>
                <a:gd name="T7" fmla="*/ 170 h 200"/>
                <a:gd name="T8" fmla="*/ 35 w 191"/>
                <a:gd name="T9" fmla="*/ 4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38 w 179"/>
                <a:gd name="T1" fmla="*/ 47 h 187"/>
                <a:gd name="T2" fmla="*/ 150 w 179"/>
                <a:gd name="T3" fmla="*/ 25 h 187"/>
                <a:gd name="T4" fmla="*/ 142 w 179"/>
                <a:gd name="T5" fmla="*/ 139 h 187"/>
                <a:gd name="T6" fmla="*/ 29 w 179"/>
                <a:gd name="T7" fmla="*/ 161 h 187"/>
                <a:gd name="T8" fmla="*/ 38 w 179"/>
                <a:gd name="T9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5"/>
            <p:cNvSpPr/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30 w 141"/>
                <a:gd name="T1" fmla="*/ 37 h 147"/>
                <a:gd name="T2" fmla="*/ 118 w 141"/>
                <a:gd name="T3" fmla="*/ 20 h 147"/>
                <a:gd name="T4" fmla="*/ 111 w 141"/>
                <a:gd name="T5" fmla="*/ 110 h 147"/>
                <a:gd name="T6" fmla="*/ 23 w 141"/>
                <a:gd name="T7" fmla="*/ 127 h 147"/>
                <a:gd name="T8" fmla="*/ 30 w 141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78 w 82"/>
                <a:gd name="T1" fmla="*/ 22 h 81"/>
                <a:gd name="T2" fmla="*/ 73 w 82"/>
                <a:gd name="T3" fmla="*/ 34 h 81"/>
                <a:gd name="T4" fmla="*/ 71 w 82"/>
                <a:gd name="T5" fmla="*/ 34 h 81"/>
                <a:gd name="T6" fmla="*/ 70 w 82"/>
                <a:gd name="T7" fmla="*/ 28 h 81"/>
                <a:gd name="T8" fmla="*/ 66 w 82"/>
                <a:gd name="T9" fmla="*/ 19 h 81"/>
                <a:gd name="T10" fmla="*/ 47 w 82"/>
                <a:gd name="T11" fmla="*/ 47 h 81"/>
                <a:gd name="T12" fmla="*/ 47 w 82"/>
                <a:gd name="T13" fmla="*/ 61 h 81"/>
                <a:gd name="T14" fmla="*/ 35 w 82"/>
                <a:gd name="T15" fmla="*/ 75 h 81"/>
                <a:gd name="T16" fmla="*/ 19 w 82"/>
                <a:gd name="T17" fmla="*/ 78 h 81"/>
                <a:gd name="T18" fmla="*/ 6 w 82"/>
                <a:gd name="T19" fmla="*/ 80 h 81"/>
                <a:gd name="T20" fmla="*/ 2 w 82"/>
                <a:gd name="T21" fmla="*/ 81 h 81"/>
                <a:gd name="T22" fmla="*/ 8 w 82"/>
                <a:gd name="T23" fmla="*/ 70 h 81"/>
                <a:gd name="T24" fmla="*/ 3 w 82"/>
                <a:gd name="T25" fmla="*/ 54 h 81"/>
                <a:gd name="T26" fmla="*/ 10 w 82"/>
                <a:gd name="T27" fmla="*/ 52 h 81"/>
                <a:gd name="T28" fmla="*/ 11 w 82"/>
                <a:gd name="T29" fmla="*/ 57 h 81"/>
                <a:gd name="T30" fmla="*/ 14 w 82"/>
                <a:gd name="T31" fmla="*/ 64 h 81"/>
                <a:gd name="T32" fmla="*/ 32 w 82"/>
                <a:gd name="T33" fmla="*/ 37 h 81"/>
                <a:gd name="T34" fmla="*/ 31 w 82"/>
                <a:gd name="T35" fmla="*/ 23 h 81"/>
                <a:gd name="T36" fmla="*/ 44 w 82"/>
                <a:gd name="T37" fmla="*/ 9 h 81"/>
                <a:gd name="T38" fmla="*/ 61 w 82"/>
                <a:gd name="T39" fmla="*/ 5 h 81"/>
                <a:gd name="T40" fmla="*/ 76 w 82"/>
                <a:gd name="T41" fmla="*/ 1 h 81"/>
                <a:gd name="T42" fmla="*/ 80 w 82"/>
                <a:gd name="T43" fmla="*/ 1 h 81"/>
                <a:gd name="T44" fmla="*/ 72 w 82"/>
                <a:gd name="T45" fmla="*/ 12 h 81"/>
                <a:gd name="T46" fmla="*/ 38 w 82"/>
                <a:gd name="T47" fmla="*/ 61 h 81"/>
                <a:gd name="T48" fmla="*/ 38 w 82"/>
                <a:gd name="T49" fmla="*/ 53 h 81"/>
                <a:gd name="T50" fmla="*/ 18 w 82"/>
                <a:gd name="T51" fmla="*/ 67 h 81"/>
                <a:gd name="T52" fmla="*/ 28 w 82"/>
                <a:gd name="T53" fmla="*/ 70 h 81"/>
                <a:gd name="T54" fmla="*/ 35 w 82"/>
                <a:gd name="T55" fmla="*/ 65 h 81"/>
                <a:gd name="T56" fmla="*/ 40 w 82"/>
                <a:gd name="T57" fmla="*/ 23 h 81"/>
                <a:gd name="T58" fmla="*/ 40 w 82"/>
                <a:gd name="T59" fmla="*/ 32 h 81"/>
                <a:gd name="T60" fmla="*/ 62 w 82"/>
                <a:gd name="T61" fmla="*/ 15 h 81"/>
                <a:gd name="T62" fmla="*/ 52 w 82"/>
                <a:gd name="T63" fmla="*/ 13 h 81"/>
                <a:gd name="T64" fmla="*/ 43 w 82"/>
                <a:gd name="T65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7"/>
            <p:cNvSpPr/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82 w 163"/>
                <a:gd name="T1" fmla="*/ 0 h 79"/>
                <a:gd name="T2" fmla="*/ 56 w 163"/>
                <a:gd name="T3" fmla="*/ 2 h 79"/>
                <a:gd name="T4" fmla="*/ 65 w 163"/>
                <a:gd name="T5" fmla="*/ 16 h 79"/>
                <a:gd name="T6" fmla="*/ 65 w 163"/>
                <a:gd name="T7" fmla="*/ 16 h 79"/>
                <a:gd name="T8" fmla="*/ 65 w 163"/>
                <a:gd name="T9" fmla="*/ 37 h 79"/>
                <a:gd name="T10" fmla="*/ 65 w 163"/>
                <a:gd name="T11" fmla="*/ 37 h 79"/>
                <a:gd name="T12" fmla="*/ 13 w 163"/>
                <a:gd name="T13" fmla="*/ 68 h 79"/>
                <a:gd name="T14" fmla="*/ 13 w 163"/>
                <a:gd name="T15" fmla="*/ 68 h 79"/>
                <a:gd name="T16" fmla="*/ 13 w 163"/>
                <a:gd name="T17" fmla="*/ 68 h 79"/>
                <a:gd name="T18" fmla="*/ 13 w 163"/>
                <a:gd name="T19" fmla="*/ 68 h 79"/>
                <a:gd name="T20" fmla="*/ 13 w 163"/>
                <a:gd name="T21" fmla="*/ 68 h 79"/>
                <a:gd name="T22" fmla="*/ 13 w 163"/>
                <a:gd name="T23" fmla="*/ 68 h 79"/>
                <a:gd name="T24" fmla="*/ 13 w 163"/>
                <a:gd name="T25" fmla="*/ 68 h 79"/>
                <a:gd name="T26" fmla="*/ 0 w 163"/>
                <a:gd name="T27" fmla="*/ 70 h 79"/>
                <a:gd name="T28" fmla="*/ 51 w 163"/>
                <a:gd name="T29" fmla="*/ 79 h 79"/>
                <a:gd name="T30" fmla="*/ 112 w 163"/>
                <a:gd name="T31" fmla="*/ 69 h 79"/>
                <a:gd name="T32" fmla="*/ 138 w 163"/>
                <a:gd name="T33" fmla="*/ 12 h 79"/>
                <a:gd name="T34" fmla="*/ 82 w 163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9721850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9721850" y="5772150"/>
              <a:ext cx="592138" cy="239713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2"/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9786938" y="5730875"/>
              <a:ext cx="461963" cy="157163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6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7"/>
            <p:cNvSpPr>
              <a:spLocks noChangeArrowheads="1"/>
            </p:cNvSpPr>
            <p:nvPr/>
          </p:nvSpPr>
          <p:spPr bwMode="auto">
            <a:xfrm>
              <a:off x="9691688" y="5661025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8"/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79"/>
            <p:cNvSpPr>
              <a:spLocks noChangeArrowheads="1"/>
            </p:cNvSpPr>
            <p:nvPr/>
          </p:nvSpPr>
          <p:spPr bwMode="auto">
            <a:xfrm>
              <a:off x="9753600" y="5619750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80"/>
            <p:cNvSpPr>
              <a:spLocks noChangeArrowheads="1"/>
            </p:cNvSpPr>
            <p:nvPr/>
          </p:nvSpPr>
          <p:spPr bwMode="auto">
            <a:xfrm>
              <a:off x="9732963" y="5607050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9732963" y="5489575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7"/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13 w 13"/>
                <a:gd name="T1" fmla="*/ 0 h 2"/>
                <a:gd name="T2" fmla="*/ 0 w 13"/>
                <a:gd name="T3" fmla="*/ 2 h 2"/>
                <a:gd name="T4" fmla="*/ 0 w 13"/>
                <a:gd name="T5" fmla="*/ 2 h 2"/>
                <a:gd name="T6" fmla="*/ 13 w 13"/>
                <a:gd name="T7" fmla="*/ 0 h 2"/>
                <a:gd name="T8" fmla="*/ 13 w 13"/>
                <a:gd name="T9" fmla="*/ 0 h 2"/>
                <a:gd name="T10" fmla="*/ 13 w 13"/>
                <a:gd name="T11" fmla="*/ 0 h 2"/>
                <a:gd name="T12" fmla="*/ 13 w 13"/>
                <a:gd name="T13" fmla="*/ 0 h 2"/>
                <a:gd name="T14" fmla="*/ 13 w 13"/>
                <a:gd name="T15" fmla="*/ 0 h 2"/>
                <a:gd name="T16" fmla="*/ 13 w 13"/>
                <a:gd name="T17" fmla="*/ 0 h 2"/>
                <a:gd name="T18" fmla="*/ 13 w 13"/>
                <a:gd name="T19" fmla="*/ 0 h 2"/>
                <a:gd name="T20" fmla="*/ 13 w 13"/>
                <a:gd name="T21" fmla="*/ 0 h 2"/>
                <a:gd name="T22" fmla="*/ 13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3 w 3"/>
                <a:gd name="T1" fmla="*/ 20 h 21"/>
                <a:gd name="T2" fmla="*/ 3 w 3"/>
                <a:gd name="T3" fmla="*/ 21 h 21"/>
                <a:gd name="T4" fmla="*/ 3 w 3"/>
                <a:gd name="T5" fmla="*/ 21 h 21"/>
                <a:gd name="T6" fmla="*/ 3 w 3"/>
                <a:gd name="T7" fmla="*/ 20 h 21"/>
                <a:gd name="T8" fmla="*/ 3 w 3"/>
                <a:gd name="T9" fmla="*/ 1 h 21"/>
                <a:gd name="T10" fmla="*/ 0 w 3"/>
                <a:gd name="T11" fmla="*/ 10 h 21"/>
                <a:gd name="T12" fmla="*/ 3 w 3"/>
                <a:gd name="T13" fmla="*/ 20 h 21"/>
                <a:gd name="T14" fmla="*/ 3 w 3"/>
                <a:gd name="T15" fmla="*/ 1 h 21"/>
                <a:gd name="T16" fmla="*/ 3 w 3"/>
                <a:gd name="T17" fmla="*/ 0 h 21"/>
                <a:gd name="T18" fmla="*/ 3 w 3"/>
                <a:gd name="T19" fmla="*/ 0 h 21"/>
                <a:gd name="T20" fmla="*/ 3 w 3"/>
                <a:gd name="T21" fmla="*/ 1 h 21"/>
                <a:gd name="T22" fmla="*/ 3 w 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6 h 44"/>
                <a:gd name="T4" fmla="*/ 14 w 80"/>
                <a:gd name="T5" fmla="*/ 44 h 44"/>
                <a:gd name="T6" fmla="*/ 15 w 80"/>
                <a:gd name="T7" fmla="*/ 44 h 44"/>
                <a:gd name="T8" fmla="*/ 28 w 80"/>
                <a:gd name="T9" fmla="*/ 42 h 44"/>
                <a:gd name="T10" fmla="*/ 28 w 80"/>
                <a:gd name="T11" fmla="*/ 42 h 44"/>
                <a:gd name="T12" fmla="*/ 28 w 80"/>
                <a:gd name="T13" fmla="*/ 42 h 44"/>
                <a:gd name="T14" fmla="*/ 28 w 80"/>
                <a:gd name="T15" fmla="*/ 42 h 44"/>
                <a:gd name="T16" fmla="*/ 28 w 80"/>
                <a:gd name="T17" fmla="*/ 42 h 44"/>
                <a:gd name="T18" fmla="*/ 28 w 80"/>
                <a:gd name="T19" fmla="*/ 42 h 44"/>
                <a:gd name="T20" fmla="*/ 28 w 80"/>
                <a:gd name="T21" fmla="*/ 42 h 44"/>
                <a:gd name="T22" fmla="*/ 80 w 80"/>
                <a:gd name="T23" fmla="*/ 11 h 44"/>
                <a:gd name="T24" fmla="*/ 80 w 80"/>
                <a:gd name="T25" fmla="*/ 11 h 44"/>
                <a:gd name="T26" fmla="*/ 80 w 80"/>
                <a:gd name="T27" fmla="*/ 10 h 44"/>
                <a:gd name="T28" fmla="*/ 80 w 80"/>
                <a:gd name="T29" fmla="*/ 10 h 44"/>
                <a:gd name="T30" fmla="*/ 80 w 80"/>
                <a:gd name="T31" fmla="*/ 10 h 44"/>
                <a:gd name="T32" fmla="*/ 77 w 8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76 w 86"/>
                <a:gd name="T1" fmla="*/ 0 h 51"/>
                <a:gd name="T2" fmla="*/ 76 w 86"/>
                <a:gd name="T3" fmla="*/ 2 h 51"/>
                <a:gd name="T4" fmla="*/ 76 w 86"/>
                <a:gd name="T5" fmla="*/ 2 h 51"/>
                <a:gd name="T6" fmla="*/ 76 w 86"/>
                <a:gd name="T7" fmla="*/ 2 h 51"/>
                <a:gd name="T8" fmla="*/ 76 w 86"/>
                <a:gd name="T9" fmla="*/ 3 h 51"/>
                <a:gd name="T10" fmla="*/ 76 w 86"/>
                <a:gd name="T11" fmla="*/ 3 h 51"/>
                <a:gd name="T12" fmla="*/ 0 w 86"/>
                <a:gd name="T13" fmla="*/ 37 h 51"/>
                <a:gd name="T14" fmla="*/ 6 w 86"/>
                <a:gd name="T15" fmla="*/ 51 h 51"/>
                <a:gd name="T16" fmla="*/ 83 w 86"/>
                <a:gd name="T17" fmla="*/ 25 h 51"/>
                <a:gd name="T18" fmla="*/ 86 w 86"/>
                <a:gd name="T19" fmla="*/ 16 h 51"/>
                <a:gd name="T20" fmla="*/ 86 w 86"/>
                <a:gd name="T21" fmla="*/ 16 h 51"/>
                <a:gd name="T22" fmla="*/ 86 w 86"/>
                <a:gd name="T23" fmla="*/ 16 h 51"/>
                <a:gd name="T24" fmla="*/ 86 w 86"/>
                <a:gd name="T25" fmla="*/ 15 h 51"/>
                <a:gd name="T26" fmla="*/ 86 w 86"/>
                <a:gd name="T27" fmla="*/ 15 h 51"/>
                <a:gd name="T28" fmla="*/ 86 w 86"/>
                <a:gd name="T29" fmla="*/ 15 h 51"/>
                <a:gd name="T30" fmla="*/ 76 w 86"/>
                <a:gd name="T31" fmla="*/ 0 h 51"/>
                <a:gd name="T32" fmla="*/ 76 w 86"/>
                <a:gd name="T33" fmla="*/ 0 h 51"/>
                <a:gd name="T34" fmla="*/ 76 w 86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3 w 3"/>
                <a:gd name="T1" fmla="*/ 13 h 14"/>
                <a:gd name="T2" fmla="*/ 3 w 3"/>
                <a:gd name="T3" fmla="*/ 14 h 14"/>
                <a:gd name="T4" fmla="*/ 3 w 3"/>
                <a:gd name="T5" fmla="*/ 14 h 14"/>
                <a:gd name="T6" fmla="*/ 3 w 3"/>
                <a:gd name="T7" fmla="*/ 13 h 14"/>
                <a:gd name="T8" fmla="*/ 3 w 3"/>
                <a:gd name="T9" fmla="*/ 0 h 14"/>
                <a:gd name="T10" fmla="*/ 2 w 3"/>
                <a:gd name="T11" fmla="*/ 1 h 14"/>
                <a:gd name="T12" fmla="*/ 0 w 3"/>
                <a:gd name="T13" fmla="*/ 4 h 14"/>
                <a:gd name="T14" fmla="*/ 3 w 3"/>
                <a:gd name="T15" fmla="*/ 13 h 14"/>
                <a:gd name="T16" fmla="*/ 3 w 3"/>
                <a:gd name="T17" fmla="*/ 11 h 14"/>
                <a:gd name="T18" fmla="*/ 3 w 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5 h 44"/>
                <a:gd name="T4" fmla="*/ 1 w 80"/>
                <a:gd name="T5" fmla="*/ 36 h 44"/>
                <a:gd name="T6" fmla="*/ 4 w 80"/>
                <a:gd name="T7" fmla="*/ 44 h 44"/>
                <a:gd name="T8" fmla="*/ 80 w 80"/>
                <a:gd name="T9" fmla="*/ 10 h 44"/>
                <a:gd name="T10" fmla="*/ 80 w 80"/>
                <a:gd name="T11" fmla="*/ 9 h 44"/>
                <a:gd name="T12" fmla="*/ 80 w 80"/>
                <a:gd name="T13" fmla="*/ 9 h 44"/>
                <a:gd name="T14" fmla="*/ 80 w 80"/>
                <a:gd name="T15" fmla="*/ 9 h 44"/>
                <a:gd name="T16" fmla="*/ 77 w 80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80 w 80"/>
                <a:gd name="T1" fmla="*/ 0 h 28"/>
                <a:gd name="T2" fmla="*/ 8 w 80"/>
                <a:gd name="T3" fmla="*/ 16 h 28"/>
                <a:gd name="T4" fmla="*/ 0 w 80"/>
                <a:gd name="T5" fmla="*/ 16 h 28"/>
                <a:gd name="T6" fmla="*/ 1 w 80"/>
                <a:gd name="T7" fmla="*/ 28 h 28"/>
                <a:gd name="T8" fmla="*/ 78 w 80"/>
                <a:gd name="T9" fmla="*/ 3 h 28"/>
                <a:gd name="T10" fmla="*/ 80 w 8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4"/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3 w 3"/>
                <a:gd name="T1" fmla="*/ 19 h 20"/>
                <a:gd name="T2" fmla="*/ 3 w 3"/>
                <a:gd name="T3" fmla="*/ 20 h 20"/>
                <a:gd name="T4" fmla="*/ 3 w 3"/>
                <a:gd name="T5" fmla="*/ 20 h 20"/>
                <a:gd name="T6" fmla="*/ 3 w 3"/>
                <a:gd name="T7" fmla="*/ 19 h 20"/>
                <a:gd name="T8" fmla="*/ 3 w 3"/>
                <a:gd name="T9" fmla="*/ 1 h 20"/>
                <a:gd name="T10" fmla="*/ 0 w 3"/>
                <a:gd name="T11" fmla="*/ 10 h 20"/>
                <a:gd name="T12" fmla="*/ 3 w 3"/>
                <a:gd name="T13" fmla="*/ 19 h 20"/>
                <a:gd name="T14" fmla="*/ 3 w 3"/>
                <a:gd name="T15" fmla="*/ 1 h 20"/>
                <a:gd name="T16" fmla="*/ 3 w 3"/>
                <a:gd name="T17" fmla="*/ 0 h 20"/>
                <a:gd name="T18" fmla="*/ 3 w 3"/>
                <a:gd name="T19" fmla="*/ 0 h 20"/>
                <a:gd name="T20" fmla="*/ 3 w 3"/>
                <a:gd name="T21" fmla="*/ 1 h 20"/>
                <a:gd name="T22" fmla="*/ 3 w 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90 w 93"/>
                <a:gd name="T1" fmla="*/ 0 h 44"/>
                <a:gd name="T2" fmla="*/ 8 w 93"/>
                <a:gd name="T3" fmla="*/ 25 h 44"/>
                <a:gd name="T4" fmla="*/ 4 w 93"/>
                <a:gd name="T5" fmla="*/ 25 h 44"/>
                <a:gd name="T6" fmla="*/ 0 w 93"/>
                <a:gd name="T7" fmla="*/ 44 h 44"/>
                <a:gd name="T8" fmla="*/ 8 w 93"/>
                <a:gd name="T9" fmla="*/ 44 h 44"/>
                <a:gd name="T10" fmla="*/ 80 w 93"/>
                <a:gd name="T11" fmla="*/ 28 h 44"/>
                <a:gd name="T12" fmla="*/ 81 w 93"/>
                <a:gd name="T13" fmla="*/ 27 h 44"/>
                <a:gd name="T14" fmla="*/ 81 w 93"/>
                <a:gd name="T15" fmla="*/ 27 h 44"/>
                <a:gd name="T16" fmla="*/ 81 w 93"/>
                <a:gd name="T17" fmla="*/ 27 h 44"/>
                <a:gd name="T18" fmla="*/ 93 w 93"/>
                <a:gd name="T19" fmla="*/ 10 h 44"/>
                <a:gd name="T20" fmla="*/ 93 w 93"/>
                <a:gd name="T21" fmla="*/ 10 h 44"/>
                <a:gd name="T22" fmla="*/ 93 w 93"/>
                <a:gd name="T23" fmla="*/ 9 h 44"/>
                <a:gd name="T24" fmla="*/ 93 w 93"/>
                <a:gd name="T25" fmla="*/ 9 h 44"/>
                <a:gd name="T26" fmla="*/ 93 w 93"/>
                <a:gd name="T27" fmla="*/ 9 h 44"/>
                <a:gd name="T28" fmla="*/ 90 w 9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6"/>
            <p:cNvSpPr/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67 w 89"/>
                <a:gd name="T1" fmla="*/ 0 h 58"/>
                <a:gd name="T2" fmla="*/ 64 w 89"/>
                <a:gd name="T3" fmla="*/ 1 h 58"/>
                <a:gd name="T4" fmla="*/ 54 w 89"/>
                <a:gd name="T5" fmla="*/ 4 h 58"/>
                <a:gd name="T6" fmla="*/ 71 w 89"/>
                <a:gd name="T7" fmla="*/ 19 h 58"/>
                <a:gd name="T8" fmla="*/ 8 w 89"/>
                <a:gd name="T9" fmla="*/ 41 h 58"/>
                <a:gd name="T10" fmla="*/ 0 w 89"/>
                <a:gd name="T11" fmla="*/ 58 h 58"/>
                <a:gd name="T12" fmla="*/ 4 w 89"/>
                <a:gd name="T13" fmla="*/ 58 h 58"/>
                <a:gd name="T14" fmla="*/ 86 w 89"/>
                <a:gd name="T15" fmla="*/ 33 h 58"/>
                <a:gd name="T16" fmla="*/ 89 w 89"/>
                <a:gd name="T17" fmla="*/ 24 h 58"/>
                <a:gd name="T18" fmla="*/ 89 w 89"/>
                <a:gd name="T19" fmla="*/ 24 h 58"/>
                <a:gd name="T20" fmla="*/ 89 w 89"/>
                <a:gd name="T21" fmla="*/ 24 h 58"/>
                <a:gd name="T22" fmla="*/ 89 w 89"/>
                <a:gd name="T23" fmla="*/ 23 h 58"/>
                <a:gd name="T24" fmla="*/ 89 w 89"/>
                <a:gd name="T25" fmla="*/ 23 h 58"/>
                <a:gd name="T26" fmla="*/ 89 w 89"/>
                <a:gd name="T27" fmla="*/ 23 h 58"/>
                <a:gd name="T28" fmla="*/ 67 w 89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46 w 63"/>
                <a:gd name="T1" fmla="*/ 0 h 37"/>
                <a:gd name="T2" fmla="*/ 0 w 63"/>
                <a:gd name="T3" fmla="*/ 37 h 37"/>
                <a:gd name="T4" fmla="*/ 63 w 63"/>
                <a:gd name="T5" fmla="*/ 15 h 37"/>
                <a:gd name="T6" fmla="*/ 46 w 6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10025063" y="5424488"/>
              <a:ext cx="608013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99"/>
            <p:cNvSpPr>
              <a:spLocks noChangeArrowheads="1"/>
            </p:cNvSpPr>
            <p:nvPr/>
          </p:nvSpPr>
          <p:spPr bwMode="auto">
            <a:xfrm>
              <a:off x="10034588" y="5430838"/>
              <a:ext cx="588963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00"/>
            <p:cNvSpPr>
              <a:spLocks noChangeArrowheads="1"/>
            </p:cNvSpPr>
            <p:nvPr/>
          </p:nvSpPr>
          <p:spPr bwMode="auto">
            <a:xfrm>
              <a:off x="10096500" y="5492750"/>
              <a:ext cx="465138" cy="4651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1"/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10 w 53"/>
                <a:gd name="T1" fmla="*/ 88 h 104"/>
                <a:gd name="T2" fmla="*/ 3 w 53"/>
                <a:gd name="T3" fmla="*/ 77 h 104"/>
                <a:gd name="T4" fmla="*/ 6 w 53"/>
                <a:gd name="T5" fmla="*/ 75 h 104"/>
                <a:gd name="T6" fmla="*/ 11 w 53"/>
                <a:gd name="T7" fmla="*/ 79 h 104"/>
                <a:gd name="T8" fmla="*/ 23 w 53"/>
                <a:gd name="T9" fmla="*/ 83 h 104"/>
                <a:gd name="T10" fmla="*/ 17 w 53"/>
                <a:gd name="T11" fmla="*/ 51 h 104"/>
                <a:gd name="T12" fmla="*/ 5 w 53"/>
                <a:gd name="T13" fmla="*/ 41 h 104"/>
                <a:gd name="T14" fmla="*/ 5 w 53"/>
                <a:gd name="T15" fmla="*/ 24 h 104"/>
                <a:gd name="T16" fmla="*/ 17 w 53"/>
                <a:gd name="T17" fmla="*/ 12 h 104"/>
                <a:gd name="T18" fmla="*/ 28 w 53"/>
                <a:gd name="T19" fmla="*/ 2 h 104"/>
                <a:gd name="T20" fmla="*/ 31 w 53"/>
                <a:gd name="T21" fmla="*/ 0 h 104"/>
                <a:gd name="T22" fmla="*/ 34 w 53"/>
                <a:gd name="T23" fmla="*/ 11 h 104"/>
                <a:gd name="T24" fmla="*/ 51 w 53"/>
                <a:gd name="T25" fmla="*/ 19 h 104"/>
                <a:gd name="T26" fmla="*/ 46 w 53"/>
                <a:gd name="T27" fmla="*/ 25 h 104"/>
                <a:gd name="T28" fmla="*/ 42 w 53"/>
                <a:gd name="T29" fmla="*/ 22 h 104"/>
                <a:gd name="T30" fmla="*/ 33 w 53"/>
                <a:gd name="T31" fmla="*/ 19 h 104"/>
                <a:gd name="T32" fmla="*/ 39 w 53"/>
                <a:gd name="T33" fmla="*/ 49 h 104"/>
                <a:gd name="T34" fmla="*/ 51 w 53"/>
                <a:gd name="T35" fmla="*/ 58 h 104"/>
                <a:gd name="T36" fmla="*/ 52 w 53"/>
                <a:gd name="T37" fmla="*/ 76 h 104"/>
                <a:gd name="T38" fmla="*/ 39 w 53"/>
                <a:gd name="T39" fmla="*/ 89 h 104"/>
                <a:gd name="T40" fmla="*/ 28 w 53"/>
                <a:gd name="T41" fmla="*/ 101 h 104"/>
                <a:gd name="T42" fmla="*/ 25 w 53"/>
                <a:gd name="T43" fmla="*/ 104 h 104"/>
                <a:gd name="T44" fmla="*/ 22 w 53"/>
                <a:gd name="T45" fmla="*/ 92 h 104"/>
                <a:gd name="T46" fmla="*/ 14 w 53"/>
                <a:gd name="T47" fmla="*/ 36 h 104"/>
                <a:gd name="T48" fmla="*/ 20 w 53"/>
                <a:gd name="T49" fmla="*/ 42 h 104"/>
                <a:gd name="T50" fmla="*/ 27 w 53"/>
                <a:gd name="T51" fmla="*/ 19 h 104"/>
                <a:gd name="T52" fmla="*/ 16 w 53"/>
                <a:gd name="T53" fmla="*/ 23 h 104"/>
                <a:gd name="T54" fmla="*/ 13 w 53"/>
                <a:gd name="T55" fmla="*/ 31 h 104"/>
                <a:gd name="T56" fmla="*/ 43 w 53"/>
                <a:gd name="T57" fmla="*/ 63 h 104"/>
                <a:gd name="T58" fmla="*/ 36 w 53"/>
                <a:gd name="T59" fmla="*/ 58 h 104"/>
                <a:gd name="T60" fmla="*/ 29 w 53"/>
                <a:gd name="T61" fmla="*/ 83 h 104"/>
                <a:gd name="T62" fmla="*/ 40 w 53"/>
                <a:gd name="T63" fmla="*/ 78 h 104"/>
                <a:gd name="T64" fmla="*/ 44 w 53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028850" y="1576552"/>
            <a:ext cx="3913239" cy="3913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878908" y="1429068"/>
            <a:ext cx="4210664" cy="421066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865354" y="5127988"/>
            <a:ext cx="497712" cy="497712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56066" y="3625705"/>
            <a:ext cx="32756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644588" y="1676399"/>
            <a:ext cx="1189852" cy="1082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0" y="3751200"/>
            <a:ext cx="2829600" cy="1083600"/>
          </a:xfrm>
        </p:spPr>
        <p:txBody>
          <a:bodyPr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38000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89209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5256"/>
            <a:ext cx="12192842" cy="6866663"/>
            <a:chOff x="0" y="-25256"/>
            <a:chExt cx="12192842" cy="6866663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 r="5054"/>
            <a:stretch>
              <a:fillRect/>
            </a:stretch>
          </p:blipFill>
          <p:spPr>
            <a:xfrm>
              <a:off x="0" y="-25256"/>
              <a:ext cx="12192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>
              <a:off x="6023155" y="-11091"/>
              <a:ext cx="6169687" cy="68524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861604" y="4935558"/>
            <a:ext cx="432048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390" y="5458778"/>
            <a:ext cx="667218" cy="66721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55471" y="998303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tags" Target="../tags/tag301.xml"/><Relationship Id="rId39" Type="http://schemas.openxmlformats.org/officeDocument/2006/relationships/tags" Target="../tags/tag314.xml"/><Relationship Id="rId21" Type="http://schemas.openxmlformats.org/officeDocument/2006/relationships/tags" Target="../tags/tag296.xml"/><Relationship Id="rId34" Type="http://schemas.openxmlformats.org/officeDocument/2006/relationships/tags" Target="../tags/tag309.xml"/><Relationship Id="rId42" Type="http://schemas.openxmlformats.org/officeDocument/2006/relationships/tags" Target="../tags/tag317.xml"/><Relationship Id="rId7" Type="http://schemas.openxmlformats.org/officeDocument/2006/relationships/tags" Target="../tags/tag282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9" Type="http://schemas.openxmlformats.org/officeDocument/2006/relationships/tags" Target="../tags/tag304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tags" Target="../tags/tag299.xml"/><Relationship Id="rId32" Type="http://schemas.openxmlformats.org/officeDocument/2006/relationships/tags" Target="../tags/tag307.xml"/><Relationship Id="rId37" Type="http://schemas.openxmlformats.org/officeDocument/2006/relationships/tags" Target="../tags/tag312.xml"/><Relationship Id="rId40" Type="http://schemas.openxmlformats.org/officeDocument/2006/relationships/tags" Target="../tags/tag315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tags" Target="../tags/tag298.xml"/><Relationship Id="rId28" Type="http://schemas.openxmlformats.org/officeDocument/2006/relationships/tags" Target="../tags/tag303.xml"/><Relationship Id="rId36" Type="http://schemas.openxmlformats.org/officeDocument/2006/relationships/tags" Target="../tags/tag311.xml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31" Type="http://schemas.openxmlformats.org/officeDocument/2006/relationships/tags" Target="../tags/tag306.xml"/><Relationship Id="rId44" Type="http://schemas.openxmlformats.org/officeDocument/2006/relationships/tags" Target="../tags/tag319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Relationship Id="rId27" Type="http://schemas.openxmlformats.org/officeDocument/2006/relationships/tags" Target="../tags/tag302.xml"/><Relationship Id="rId30" Type="http://schemas.openxmlformats.org/officeDocument/2006/relationships/tags" Target="../tags/tag305.xml"/><Relationship Id="rId35" Type="http://schemas.openxmlformats.org/officeDocument/2006/relationships/tags" Target="../tags/tag310.xml"/><Relationship Id="rId43" Type="http://schemas.openxmlformats.org/officeDocument/2006/relationships/tags" Target="../tags/tag318.xml"/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tags" Target="../tags/tag300.xml"/><Relationship Id="rId33" Type="http://schemas.openxmlformats.org/officeDocument/2006/relationships/tags" Target="../tags/tag308.xml"/><Relationship Id="rId38" Type="http://schemas.openxmlformats.org/officeDocument/2006/relationships/tags" Target="../tags/tag313.xml"/><Relationship Id="rId20" Type="http://schemas.openxmlformats.org/officeDocument/2006/relationships/tags" Target="../tags/tag295.xml"/><Relationship Id="rId41" Type="http://schemas.openxmlformats.org/officeDocument/2006/relationships/tags" Target="../tags/tag3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354.xml"/><Relationship Id="rId18" Type="http://schemas.openxmlformats.org/officeDocument/2006/relationships/tags" Target="../tags/tag359.xml"/><Relationship Id="rId26" Type="http://schemas.openxmlformats.org/officeDocument/2006/relationships/tags" Target="../tags/tag367.xml"/><Relationship Id="rId39" Type="http://schemas.openxmlformats.org/officeDocument/2006/relationships/tags" Target="../tags/tag380.xml"/><Relationship Id="rId21" Type="http://schemas.openxmlformats.org/officeDocument/2006/relationships/tags" Target="../tags/tag362.xml"/><Relationship Id="rId34" Type="http://schemas.openxmlformats.org/officeDocument/2006/relationships/tags" Target="../tags/tag375.xml"/><Relationship Id="rId42" Type="http://schemas.openxmlformats.org/officeDocument/2006/relationships/tags" Target="../tags/tag383.xml"/><Relationship Id="rId47" Type="http://schemas.openxmlformats.org/officeDocument/2006/relationships/diagramLayout" Target="../diagrams/layout3.xml"/><Relationship Id="rId50" Type="http://schemas.microsoft.com/office/2007/relationships/diagramDrawing" Target="../diagrams/drawing3.xml"/><Relationship Id="rId7" Type="http://schemas.openxmlformats.org/officeDocument/2006/relationships/tags" Target="../tags/tag348.xml"/><Relationship Id="rId2" Type="http://schemas.openxmlformats.org/officeDocument/2006/relationships/tags" Target="../tags/tag343.xml"/><Relationship Id="rId16" Type="http://schemas.openxmlformats.org/officeDocument/2006/relationships/tags" Target="../tags/tag357.xml"/><Relationship Id="rId29" Type="http://schemas.openxmlformats.org/officeDocument/2006/relationships/tags" Target="../tags/tag370.xml"/><Relationship Id="rId11" Type="http://schemas.openxmlformats.org/officeDocument/2006/relationships/tags" Target="../tags/tag352.xml"/><Relationship Id="rId24" Type="http://schemas.openxmlformats.org/officeDocument/2006/relationships/tags" Target="../tags/tag365.xml"/><Relationship Id="rId32" Type="http://schemas.openxmlformats.org/officeDocument/2006/relationships/tags" Target="../tags/tag373.xml"/><Relationship Id="rId37" Type="http://schemas.openxmlformats.org/officeDocument/2006/relationships/tags" Target="../tags/tag378.xml"/><Relationship Id="rId40" Type="http://schemas.openxmlformats.org/officeDocument/2006/relationships/tags" Target="../tags/tag381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346.xml"/><Relationship Id="rId15" Type="http://schemas.openxmlformats.org/officeDocument/2006/relationships/tags" Target="../tags/tag356.xml"/><Relationship Id="rId23" Type="http://schemas.openxmlformats.org/officeDocument/2006/relationships/tags" Target="../tags/tag364.xml"/><Relationship Id="rId28" Type="http://schemas.openxmlformats.org/officeDocument/2006/relationships/tags" Target="../tags/tag369.xml"/><Relationship Id="rId36" Type="http://schemas.openxmlformats.org/officeDocument/2006/relationships/tags" Target="../tags/tag377.xml"/><Relationship Id="rId49" Type="http://schemas.openxmlformats.org/officeDocument/2006/relationships/diagramColors" Target="../diagrams/colors3.xml"/><Relationship Id="rId10" Type="http://schemas.openxmlformats.org/officeDocument/2006/relationships/tags" Target="../tags/tag351.xml"/><Relationship Id="rId19" Type="http://schemas.openxmlformats.org/officeDocument/2006/relationships/tags" Target="../tags/tag360.xml"/><Relationship Id="rId31" Type="http://schemas.openxmlformats.org/officeDocument/2006/relationships/tags" Target="../tags/tag372.xml"/><Relationship Id="rId44" Type="http://schemas.openxmlformats.org/officeDocument/2006/relationships/tags" Target="../tags/tag385.xml"/><Relationship Id="rId4" Type="http://schemas.openxmlformats.org/officeDocument/2006/relationships/tags" Target="../tags/tag345.xml"/><Relationship Id="rId9" Type="http://schemas.openxmlformats.org/officeDocument/2006/relationships/tags" Target="../tags/tag350.xml"/><Relationship Id="rId14" Type="http://schemas.openxmlformats.org/officeDocument/2006/relationships/tags" Target="../tags/tag355.xml"/><Relationship Id="rId22" Type="http://schemas.openxmlformats.org/officeDocument/2006/relationships/tags" Target="../tags/tag363.xml"/><Relationship Id="rId27" Type="http://schemas.openxmlformats.org/officeDocument/2006/relationships/tags" Target="../tags/tag368.xml"/><Relationship Id="rId30" Type="http://schemas.openxmlformats.org/officeDocument/2006/relationships/tags" Target="../tags/tag371.xml"/><Relationship Id="rId35" Type="http://schemas.openxmlformats.org/officeDocument/2006/relationships/tags" Target="../tags/tag376.xml"/><Relationship Id="rId43" Type="http://schemas.openxmlformats.org/officeDocument/2006/relationships/tags" Target="../tags/tag384.xml"/><Relationship Id="rId48" Type="http://schemas.openxmlformats.org/officeDocument/2006/relationships/diagramQuickStyle" Target="../diagrams/quickStyle3.xml"/><Relationship Id="rId8" Type="http://schemas.openxmlformats.org/officeDocument/2006/relationships/tags" Target="../tags/tag349.xml"/><Relationship Id="rId3" Type="http://schemas.openxmlformats.org/officeDocument/2006/relationships/tags" Target="../tags/tag344.xml"/><Relationship Id="rId12" Type="http://schemas.openxmlformats.org/officeDocument/2006/relationships/tags" Target="../tags/tag353.xml"/><Relationship Id="rId17" Type="http://schemas.openxmlformats.org/officeDocument/2006/relationships/tags" Target="../tags/tag358.xml"/><Relationship Id="rId25" Type="http://schemas.openxmlformats.org/officeDocument/2006/relationships/tags" Target="../tags/tag366.xml"/><Relationship Id="rId33" Type="http://schemas.openxmlformats.org/officeDocument/2006/relationships/tags" Target="../tags/tag374.xml"/><Relationship Id="rId38" Type="http://schemas.openxmlformats.org/officeDocument/2006/relationships/tags" Target="../tags/tag379.xml"/><Relationship Id="rId46" Type="http://schemas.openxmlformats.org/officeDocument/2006/relationships/diagramData" Target="../diagrams/data3.xml"/><Relationship Id="rId20" Type="http://schemas.openxmlformats.org/officeDocument/2006/relationships/tags" Target="../tags/tag361.xml"/><Relationship Id="rId41" Type="http://schemas.openxmlformats.org/officeDocument/2006/relationships/tags" Target="../tags/tag382.xml"/><Relationship Id="rId1" Type="http://schemas.openxmlformats.org/officeDocument/2006/relationships/tags" Target="../tags/tag342.xml"/><Relationship Id="rId6" Type="http://schemas.openxmlformats.org/officeDocument/2006/relationships/tags" Target="../tags/tag3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1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tags" Target="../tags/tag70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3" Type="http://schemas.microsoft.com/office/2007/relationships/diagramDrawing" Target="../diagrams/drawing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52" Type="http://schemas.openxmlformats.org/officeDocument/2006/relationships/diagramColors" Target="../diagrams/colors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Relationship Id="rId48" Type="http://schemas.openxmlformats.org/officeDocument/2006/relationships/notesSlide" Target="../notesSlides/notesSlide3.xml"/><Relationship Id="rId8" Type="http://schemas.openxmlformats.org/officeDocument/2006/relationships/tags" Target="../tags/tag49.xml"/><Relationship Id="rId51" Type="http://schemas.openxmlformats.org/officeDocument/2006/relationships/diagramQuickStyle" Target="../diagrams/quickStyle1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tags" Target="../tags/tag87.xml"/><Relationship Id="rId20" Type="http://schemas.openxmlformats.org/officeDocument/2006/relationships/tags" Target="../tags/tag61.xml"/><Relationship Id="rId41" Type="http://schemas.openxmlformats.org/officeDocument/2006/relationships/tags" Target="../tags/tag82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image" Target="../media/image6.png"/><Relationship Id="rId20" Type="http://schemas.openxmlformats.org/officeDocument/2006/relationships/tags" Target="../tags/tag107.xml"/><Relationship Id="rId4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9" Type="http://schemas.openxmlformats.org/officeDocument/2006/relationships/tags" Target="../tags/tag170.xml"/><Relationship Id="rId21" Type="http://schemas.openxmlformats.org/officeDocument/2006/relationships/tags" Target="../tags/tag152.xml"/><Relationship Id="rId34" Type="http://schemas.openxmlformats.org/officeDocument/2006/relationships/tags" Target="../tags/tag165.xml"/><Relationship Id="rId42" Type="http://schemas.openxmlformats.org/officeDocument/2006/relationships/tags" Target="../tags/tag173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9" Type="http://schemas.openxmlformats.org/officeDocument/2006/relationships/tags" Target="../tags/tag160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image" Target="../media/image7.png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notesSlide" Target="../notesSlides/notesSlide4.xml"/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20" Type="http://schemas.openxmlformats.org/officeDocument/2006/relationships/tags" Target="../tags/tag151.xml"/><Relationship Id="rId41" Type="http://schemas.openxmlformats.org/officeDocument/2006/relationships/tags" Target="../tags/tag172.xml"/><Relationship Id="rId1" Type="http://schemas.openxmlformats.org/officeDocument/2006/relationships/tags" Target="../tags/tag132.xml"/><Relationship Id="rId6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tags" Target="../tags/tag216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42" Type="http://schemas.openxmlformats.org/officeDocument/2006/relationships/tags" Target="../tags/tag21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9" Type="http://schemas.openxmlformats.org/officeDocument/2006/relationships/tags" Target="../tags/tag206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40" Type="http://schemas.openxmlformats.org/officeDocument/2006/relationships/tags" Target="../tags/tag217.xml"/><Relationship Id="rId45" Type="http://schemas.openxmlformats.org/officeDocument/2006/relationships/tags" Target="../tags/tag222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49" Type="http://schemas.openxmlformats.org/officeDocument/2006/relationships/image" Target="../media/image8.jpeg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4" Type="http://schemas.openxmlformats.org/officeDocument/2006/relationships/tags" Target="../tags/tag221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43" Type="http://schemas.openxmlformats.org/officeDocument/2006/relationships/tags" Target="../tags/tag220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46" Type="http://schemas.openxmlformats.org/officeDocument/2006/relationships/tags" Target="../tags/tag223.xml"/><Relationship Id="rId20" Type="http://schemas.openxmlformats.org/officeDocument/2006/relationships/tags" Target="../tags/tag197.xml"/><Relationship Id="rId41" Type="http://schemas.openxmlformats.org/officeDocument/2006/relationships/tags" Target="../tags/tag218.xml"/><Relationship Id="rId1" Type="http://schemas.openxmlformats.org/officeDocument/2006/relationships/tags" Target="../tags/tag178.xml"/><Relationship Id="rId6" Type="http://schemas.openxmlformats.org/officeDocument/2006/relationships/tags" Target="../tags/tag18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tags" Target="../tags/tag249.xml"/><Relationship Id="rId39" Type="http://schemas.openxmlformats.org/officeDocument/2006/relationships/tags" Target="../tags/tag262.xml"/><Relationship Id="rId21" Type="http://schemas.openxmlformats.org/officeDocument/2006/relationships/tags" Target="../tags/tag244.xml"/><Relationship Id="rId34" Type="http://schemas.openxmlformats.org/officeDocument/2006/relationships/tags" Target="../tags/tag257.xml"/><Relationship Id="rId42" Type="http://schemas.openxmlformats.org/officeDocument/2006/relationships/tags" Target="../tags/tag265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2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9" Type="http://schemas.openxmlformats.org/officeDocument/2006/relationships/tags" Target="../tags/tag252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32" Type="http://schemas.openxmlformats.org/officeDocument/2006/relationships/tags" Target="../tags/tag255.xml"/><Relationship Id="rId37" Type="http://schemas.openxmlformats.org/officeDocument/2006/relationships/tags" Target="../tags/tag260.xml"/><Relationship Id="rId40" Type="http://schemas.openxmlformats.org/officeDocument/2006/relationships/tags" Target="../tags/tag263.xml"/><Relationship Id="rId45" Type="http://schemas.openxmlformats.org/officeDocument/2006/relationships/tags" Target="../tags/tag268.xml"/><Relationship Id="rId53" Type="http://schemas.microsoft.com/office/2007/relationships/diagramDrawing" Target="../diagrams/drawing2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31" Type="http://schemas.openxmlformats.org/officeDocument/2006/relationships/tags" Target="../tags/tag254.xml"/><Relationship Id="rId44" Type="http://schemas.openxmlformats.org/officeDocument/2006/relationships/tags" Target="../tags/tag267.xml"/><Relationship Id="rId52" Type="http://schemas.openxmlformats.org/officeDocument/2006/relationships/diagramColors" Target="../diagrams/colors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Relationship Id="rId27" Type="http://schemas.openxmlformats.org/officeDocument/2006/relationships/tags" Target="../tags/tag250.xml"/><Relationship Id="rId30" Type="http://schemas.openxmlformats.org/officeDocument/2006/relationships/tags" Target="../tags/tag253.xml"/><Relationship Id="rId35" Type="http://schemas.openxmlformats.org/officeDocument/2006/relationships/tags" Target="../tags/tag258.xml"/><Relationship Id="rId43" Type="http://schemas.openxmlformats.org/officeDocument/2006/relationships/tags" Target="../tags/tag266.xml"/><Relationship Id="rId48" Type="http://schemas.openxmlformats.org/officeDocument/2006/relationships/notesSlide" Target="../notesSlides/notesSlide6.xml"/><Relationship Id="rId8" Type="http://schemas.openxmlformats.org/officeDocument/2006/relationships/tags" Target="../tags/tag231.xml"/><Relationship Id="rId51" Type="http://schemas.openxmlformats.org/officeDocument/2006/relationships/diagramQuickStyle" Target="../diagrams/quickStyle2.xml"/><Relationship Id="rId3" Type="http://schemas.openxmlformats.org/officeDocument/2006/relationships/tags" Target="../tags/tag226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tags" Target="../tags/tag248.xml"/><Relationship Id="rId33" Type="http://schemas.openxmlformats.org/officeDocument/2006/relationships/tags" Target="../tags/tag256.xml"/><Relationship Id="rId38" Type="http://schemas.openxmlformats.org/officeDocument/2006/relationships/tags" Target="../tags/tag261.xml"/><Relationship Id="rId46" Type="http://schemas.openxmlformats.org/officeDocument/2006/relationships/tags" Target="../tags/tag269.xml"/><Relationship Id="rId20" Type="http://schemas.openxmlformats.org/officeDocument/2006/relationships/tags" Target="../tags/tag243.xml"/><Relationship Id="rId41" Type="http://schemas.openxmlformats.org/officeDocument/2006/relationships/tags" Target="../tags/tag264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28" Type="http://schemas.openxmlformats.org/officeDocument/2006/relationships/tags" Target="../tags/tag251.xml"/><Relationship Id="rId36" Type="http://schemas.openxmlformats.org/officeDocument/2006/relationships/tags" Target="../tags/tag259.xml"/><Relationship Id="rId4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en-US" altLang="zh-CN" dirty="0"/>
              <a:t>09</a:t>
            </a:r>
            <a:r>
              <a:rPr lang="zh-CN" altLang="en-US" dirty="0"/>
              <a:t>课</a:t>
            </a:r>
            <a:r>
              <a:rPr lang="en-US" altLang="zh-CN" dirty="0"/>
              <a:t>】</a:t>
            </a:r>
            <a:r>
              <a:rPr lang="zh-CN" altLang="en-US" dirty="0"/>
              <a:t>算法之枚举算法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371" y="2976749"/>
            <a:ext cx="8264436" cy="5146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4D274-2960-44E1-8805-A6BDEE510A74}"/>
              </a:ext>
            </a:extLst>
          </p:cNvPr>
          <p:cNvSpPr txBox="1"/>
          <p:nvPr/>
        </p:nvSpPr>
        <p:spPr>
          <a:xfrm>
            <a:off x="1208315" y="1698172"/>
            <a:ext cx="8213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rgbClr val="FF0000"/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zh-CN" altLang="en-US" sz="3200" dirty="0">
                <a:solidFill>
                  <a:srgbClr val="FF0000"/>
                </a:solidFill>
              </a:rPr>
              <a:t>鸡的数量：</a:t>
            </a:r>
            <a:r>
              <a:rPr lang="en-US" altLang="zh-CN" sz="3200" dirty="0">
                <a:solidFill>
                  <a:srgbClr val="FF0000"/>
                </a:solidFill>
              </a:rPr>
              <a:t>1~34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rgbClr val="FF0000"/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鸡与兔共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94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脚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		2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chicken + 4 * rabbit == 94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ED6ED7A-1C23-453C-8E86-0BAFA5B5F5E1}"/>
              </a:ext>
            </a:extLst>
          </p:cNvPr>
          <p:cNvSpPr/>
          <p:nvPr/>
        </p:nvSpPr>
        <p:spPr>
          <a:xfrm>
            <a:off x="9078686" y="2406058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A88E5-8D7D-47D4-B4C2-9DFA5EBB68E8}"/>
              </a:ext>
            </a:extLst>
          </p:cNvPr>
          <p:cNvSpPr txBox="1"/>
          <p:nvPr/>
        </p:nvSpPr>
        <p:spPr>
          <a:xfrm>
            <a:off x="9911443" y="1698172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循环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F9B6F-5B40-4B2D-A432-D00F21AA9E7F}"/>
              </a:ext>
            </a:extLst>
          </p:cNvPr>
          <p:cNvSpPr txBox="1"/>
          <p:nvPr/>
        </p:nvSpPr>
        <p:spPr>
          <a:xfrm>
            <a:off x="9911443" y="2781615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分支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6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4932-F497-41FA-9353-B80D016B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55127DA5-B5C2-4482-8ED7-7581B1D7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1664"/>
            <a:ext cx="2612141" cy="495071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4CC16C-3E5A-42E2-9C17-F0D98E5CE4FB}"/>
              </a:ext>
            </a:extLst>
          </p:cNvPr>
          <p:cNvSpPr/>
          <p:nvPr/>
        </p:nvSpPr>
        <p:spPr>
          <a:xfrm>
            <a:off x="4428226" y="1091664"/>
            <a:ext cx="75535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rabbit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E7504-774A-4A6A-BD28-40EBD5A6BEB4}"/>
              </a:ext>
            </a:extLst>
          </p:cNvPr>
          <p:cNvSpPr/>
          <p:nvPr/>
        </p:nvSpPr>
        <p:spPr>
          <a:xfrm>
            <a:off x="4428226" y="3475018"/>
            <a:ext cx="7353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rabbit = 35 - chicken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74B2-780E-47B0-8696-7605B53E8CA5}"/>
              </a:ext>
            </a:extLst>
          </p:cNvPr>
          <p:cNvSpPr txBox="1"/>
          <p:nvPr/>
        </p:nvSpPr>
        <p:spPr>
          <a:xfrm>
            <a:off x="7778150" y="2915728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412A-C149-4A5F-9AF8-5B9F6ADFBF6A}"/>
              </a:ext>
            </a:extLst>
          </p:cNvPr>
          <p:cNvSpPr txBox="1"/>
          <p:nvPr/>
        </p:nvSpPr>
        <p:spPr>
          <a:xfrm>
            <a:off x="7891012" y="5171694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11FFFB7-E72B-4A81-AA6B-7200A94A4D12}"/>
              </a:ext>
            </a:extLst>
          </p:cNvPr>
          <p:cNvSpPr/>
          <p:nvPr/>
        </p:nvSpPr>
        <p:spPr>
          <a:xfrm>
            <a:off x="4033157" y="2449286"/>
            <a:ext cx="1077686" cy="105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381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4D8-CBC7-4B29-82F3-B62F18ED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6E9D-66D7-41D8-B7FB-A662206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186" y="1126108"/>
            <a:ext cx="8561614" cy="462154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枚举算法的思想：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分支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要注意的问题：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题解的可能范围，不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重</a:t>
            </a:r>
            <a:r>
              <a:rPr lang="zh-CN" altLang="en-US" sz="3200" dirty="0"/>
              <a:t>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漏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考虑优化算法，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缩小</a:t>
            </a:r>
            <a:r>
              <a:rPr lang="zh-CN" altLang="en-US" sz="3200" dirty="0"/>
              <a:t>枚举范围，提高解决问题的效率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740AEE-533A-4477-813E-9C90E187ED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AD2B1AB7-1091-4414-A36A-B3CFAF72F6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AB889F-2613-4BD3-8F3F-F87A94C8A7F7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776A0352-030D-44DF-9D8F-8E9985B566A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AEEF18B7-2E83-4361-A33F-8808169C3BF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9FEF303F-5EAF-402D-ACEC-8C175486A62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DD57CF3-7C49-44D1-9080-91C9DCE04F5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A1063992-A21B-4315-9542-E059AE0B65F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A2C4FA22-6443-4FBF-93CE-91FFD8D02E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A4E9C8F4-6820-4559-A943-6FBA13529A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68A5AC9A-2D1A-40DF-BF72-CF4F29D5500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B8BE7696-9C99-48FE-BCA3-4F902C5B970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3D3B4D8A-5C8A-4174-8D29-0D35301E6EE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127A8868-152F-4E8E-A5BB-F45DE819BF3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76BF8A4F-21C1-4605-A64C-489F0F2BEB0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12BC68E8-F762-44D4-8DA2-E94F9791BA6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EFB31257-7163-4CF1-AB02-E55B1E81D1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A704F01-9F24-4AB1-8B02-BB4673605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0A678772-1A35-419E-9C3B-D78230C9F75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D0C658B2-1BA6-4496-9334-5FDD4D2C4E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A522DA5-CDDE-400C-834C-05A1ACB0DA6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01CD17F1-411C-437B-8CCF-640B2666C6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F307057B-679D-4D8E-BAD0-FB84AFE1B8A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8EFBA7B9-E4D1-41E6-BE09-0CEF413D5B1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CB7F266-03FE-4CE1-A382-4FF5FA55164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114FF71B-6976-4216-A06E-D40270E2196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88439EC0-7FE1-4C95-94AE-BB34F1DC4CD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EDE59CB4-2364-4FB8-8D18-0116C8B2853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EDEC7527-E8FC-460A-8C45-DB468E39889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2886A1F8-C7C9-4F7B-BDC3-0F86D77A021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448978F7-7D16-4D02-A75C-A7893D6B6D7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C53DF864-A874-4284-966D-29742DEE73C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03C9F0C0-25D5-4D94-AEF7-B5397F45413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F456DEE6-B0C1-41E0-9D35-659FB43044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1575468A-6E1F-4427-80B7-7AE0FC01738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B463CA1C-15D6-458A-AB08-0CEAC978DA7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824802AB-1BBF-4A86-A15A-37029FA4C15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F6BA2F2-96C8-418E-9CDA-1E87EA91E10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A5F20B1-2501-412A-B580-05476DCBC2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960C48E1-8FC8-4C27-888C-89736EB12F5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BB14862B-783C-42E1-9D0C-4E6C089AA2B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B333695E-1FA2-4C6D-8CC8-AAAC03218F4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CBC6EA8D-435B-434E-8640-8CADDFABC4A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7282A76A-0BD2-4B6A-989E-BFC31F2485D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250FCE9E-1C6F-4784-82AA-ADF3638B2D0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0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老师问小明的年龄，小明说：今年是我的幸运年。我出生年份的四位数字加起来刚好是我的年龄（周岁）。已知今年是</a:t>
            </a:r>
            <a:r>
              <a:rPr lang="en-US" altLang="zh-CN" sz="3200" dirty="0"/>
              <a:t>2020</a:t>
            </a:r>
            <a:r>
              <a:rPr lang="zh-CN" altLang="en-US" sz="3200" dirty="0"/>
              <a:t>年，请推断出小明的出生年份（</a:t>
            </a:r>
            <a:r>
              <a:rPr lang="en-US" altLang="zh-CN" sz="3200" dirty="0"/>
              <a:t>4</a:t>
            </a:r>
            <a:r>
              <a:rPr lang="zh-CN" altLang="en-US" sz="3200" dirty="0"/>
              <a:t>位整数，默认小明</a:t>
            </a:r>
            <a:r>
              <a:rPr lang="en-US" altLang="zh-CN" sz="3200" dirty="0"/>
              <a:t>&lt;100</a:t>
            </a:r>
            <a:r>
              <a:rPr lang="zh-CN" altLang="en-US" sz="3200" dirty="0"/>
              <a:t>岁）。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0FA5E1-C4DF-4C48-984E-1DFB59AF8E7A}"/>
              </a:ext>
            </a:extLst>
          </p:cNvPr>
          <p:cNvSpPr txBox="1"/>
          <p:nvPr/>
        </p:nvSpPr>
        <p:spPr>
          <a:xfrm>
            <a:off x="8980714" y="2330639"/>
            <a:ext cx="4072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number: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年份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数字之和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1921~2020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pPr lvl="2"/>
            <a:r>
              <a:rPr lang="zh-CN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出生年份的四位数字之和刚好是小明的年龄</a:t>
            </a:r>
            <a:endParaRPr lang="en-US" altLang="zh-C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sz="32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 == 2020 -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41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3156292" y="697230"/>
            <a:ext cx="922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64946-1DD8-4E4F-B352-B0767820D7F2}"/>
              </a:ext>
            </a:extLst>
          </p:cNvPr>
          <p:cNvSpPr txBox="1"/>
          <p:nvPr/>
        </p:nvSpPr>
        <p:spPr>
          <a:xfrm>
            <a:off x="589760" y="1869320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1949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82F70-648B-4319-85AD-0C87655D80E8}"/>
              </a:ext>
            </a:extLst>
          </p:cNvPr>
          <p:cNvSpPr txBox="1"/>
          <p:nvPr/>
        </p:nvSpPr>
        <p:spPr>
          <a:xfrm>
            <a:off x="2717917" y="1807528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1949 % 10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EEE2-4B4B-4A65-AF84-833189A921E4}"/>
              </a:ext>
            </a:extLst>
          </p:cNvPr>
          <p:cNvSpPr txBox="1"/>
          <p:nvPr/>
        </p:nvSpPr>
        <p:spPr>
          <a:xfrm>
            <a:off x="3899011" y="211424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3">
                    <a:lumMod val="50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EA77630-82CE-4C82-B4AE-05A7F1012DBD}"/>
              </a:ext>
            </a:extLst>
          </p:cNvPr>
          <p:cNvSpPr/>
          <p:nvPr/>
        </p:nvSpPr>
        <p:spPr>
          <a:xfrm>
            <a:off x="1014304" y="245409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8F78C9-C91F-43B7-8FF0-5D87B509FC5C}"/>
              </a:ext>
            </a:extLst>
          </p:cNvPr>
          <p:cNvSpPr txBox="1"/>
          <p:nvPr/>
        </p:nvSpPr>
        <p:spPr>
          <a:xfrm>
            <a:off x="739095" y="3071527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6D4AC-4B08-481D-8497-FE38A9A2921E}"/>
              </a:ext>
            </a:extLst>
          </p:cNvPr>
          <p:cNvSpPr txBox="1"/>
          <p:nvPr/>
        </p:nvSpPr>
        <p:spPr>
          <a:xfrm>
            <a:off x="1208391" y="2438235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DC447B-3B26-4E33-B2C8-8830C44AF010}"/>
              </a:ext>
            </a:extLst>
          </p:cNvPr>
          <p:cNvSpPr txBox="1"/>
          <p:nvPr/>
        </p:nvSpPr>
        <p:spPr>
          <a:xfrm>
            <a:off x="2717917" y="3071526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 = 194 % 10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FF5B59-AB5A-48D5-8E24-906DCB5848F4}"/>
              </a:ext>
            </a:extLst>
          </p:cNvPr>
          <p:cNvSpPr txBox="1"/>
          <p:nvPr/>
        </p:nvSpPr>
        <p:spPr>
          <a:xfrm>
            <a:off x="3899011" y="3445553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7048C2F-7C58-471D-9C75-5FF6F4618373}"/>
              </a:ext>
            </a:extLst>
          </p:cNvPr>
          <p:cNvSpPr/>
          <p:nvPr/>
        </p:nvSpPr>
        <p:spPr>
          <a:xfrm>
            <a:off x="1040302" y="3704819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7B262F-613C-441B-BDAC-A4122CF2A2C8}"/>
              </a:ext>
            </a:extLst>
          </p:cNvPr>
          <p:cNvSpPr txBox="1"/>
          <p:nvPr/>
        </p:nvSpPr>
        <p:spPr>
          <a:xfrm>
            <a:off x="791387" y="446866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DD9BFC-F104-4C22-BF3A-F6FEB744AAA3}"/>
              </a:ext>
            </a:extLst>
          </p:cNvPr>
          <p:cNvSpPr txBox="1"/>
          <p:nvPr/>
        </p:nvSpPr>
        <p:spPr>
          <a:xfrm>
            <a:off x="1234389" y="372114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EAA0E3-78D7-48D6-904A-3C7C60A9CAD5}"/>
              </a:ext>
            </a:extLst>
          </p:cNvPr>
          <p:cNvSpPr txBox="1"/>
          <p:nvPr/>
        </p:nvSpPr>
        <p:spPr>
          <a:xfrm>
            <a:off x="2770120" y="4305922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19 % 10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8E828-3FC7-4389-AB35-EEF2298A92FE}"/>
              </a:ext>
            </a:extLst>
          </p:cNvPr>
          <p:cNvSpPr txBox="1"/>
          <p:nvPr/>
        </p:nvSpPr>
        <p:spPr>
          <a:xfrm>
            <a:off x="3899011" y="4679949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6029366-BA8F-4EC8-BCEE-A79A5E2459ED}"/>
              </a:ext>
            </a:extLst>
          </p:cNvPr>
          <p:cNvSpPr/>
          <p:nvPr/>
        </p:nvSpPr>
        <p:spPr>
          <a:xfrm>
            <a:off x="1075823" y="503236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C4F1F-5A27-4692-9524-CD62BCF01B81}"/>
              </a:ext>
            </a:extLst>
          </p:cNvPr>
          <p:cNvSpPr txBox="1"/>
          <p:nvPr/>
        </p:nvSpPr>
        <p:spPr>
          <a:xfrm>
            <a:off x="980710" y="5633580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D2CD59-2613-4E03-9DE1-18515B868400}"/>
              </a:ext>
            </a:extLst>
          </p:cNvPr>
          <p:cNvSpPr/>
          <p:nvPr/>
        </p:nvSpPr>
        <p:spPr>
          <a:xfrm>
            <a:off x="9096269" y="2630786"/>
            <a:ext cx="3285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digit_</a:t>
            </a:r>
            <a:r>
              <a:rPr lang="zh-CN" altLang="en-US" dirty="0"/>
              <a:t>sum = 0</a:t>
            </a:r>
          </a:p>
          <a:p>
            <a:r>
              <a:rPr lang="zh-CN" altLang="en-US" dirty="0"/>
              <a:t>while </a:t>
            </a:r>
            <a:r>
              <a:rPr lang="en-US" altLang="zh-CN" dirty="0"/>
              <a:t>number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altLang="zh-CN" dirty="0" err="1"/>
              <a:t>digit_s</a:t>
            </a:r>
            <a:r>
              <a:rPr lang="zh-CN" altLang="en-US" dirty="0"/>
              <a:t>um += </a:t>
            </a:r>
            <a:r>
              <a:rPr lang="en-US" altLang="zh-CN" dirty="0"/>
              <a:t>number</a:t>
            </a:r>
            <a:r>
              <a:rPr lang="zh-CN" altLang="en-US" dirty="0"/>
              <a:t> % 10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number</a:t>
            </a:r>
            <a:r>
              <a:rPr lang="zh-CN" altLang="en-US" dirty="0"/>
              <a:t> //=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设计算法：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输入数据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处理数据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输出结果</a:t>
            </a:r>
            <a:endParaRPr lang="en-US" altLang="zh-CN" sz="32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3310F1B-AD62-4EDC-A5EA-CF7BC7D8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1062037"/>
            <a:ext cx="4200525" cy="473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31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0" y="1366897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EC38B7-F9EB-41D7-B00B-0B58302E270E}"/>
              </a:ext>
            </a:extLst>
          </p:cNvPr>
          <p:cNvSpPr/>
          <p:nvPr/>
        </p:nvSpPr>
        <p:spPr>
          <a:xfrm>
            <a:off x="838200" y="282139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number</a:t>
            </a:r>
            <a:r>
              <a:rPr lang="zh-CN" altLang="en-US" sz="3200" dirty="0"/>
              <a:t> = 1949</a:t>
            </a:r>
          </a:p>
          <a:p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/>
              <a:t>number</a:t>
            </a:r>
            <a:r>
              <a:rPr lang="zh-CN" altLang="en-US" sz="3200" dirty="0"/>
              <a:t> % 10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number</a:t>
            </a:r>
            <a:r>
              <a:rPr lang="zh-CN" altLang="en-US" sz="3200" dirty="0"/>
              <a:t> //= 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241EC-7A33-4450-B0D8-41418E27C89D}"/>
              </a:ext>
            </a:extLst>
          </p:cNvPr>
          <p:cNvSpPr/>
          <p:nvPr/>
        </p:nvSpPr>
        <p:spPr>
          <a:xfrm>
            <a:off x="6247038" y="2759529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70C0"/>
                </a:solidFill>
              </a:rPr>
              <a:t>resolve</a:t>
            </a:r>
            <a:r>
              <a:rPr lang="zh-CN" altLang="en-US" sz="3200" dirty="0"/>
              <a:t>(</a:t>
            </a:r>
            <a:r>
              <a:rPr lang="en-US" altLang="zh-CN" sz="3200" dirty="0"/>
              <a:t>number</a:t>
            </a:r>
            <a:r>
              <a:rPr lang="zh-CN" altLang="en-US" sz="3200" dirty="0"/>
              <a:t>):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 % 10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number</a:t>
            </a:r>
            <a:r>
              <a:rPr lang="zh-CN" altLang="en-US" sz="3200" dirty="0"/>
              <a:t> //= 10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zh-CN" altLang="en-US" sz="3200" dirty="0"/>
              <a:t>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0C9DA5-39A6-4226-BB43-C6D8C54F29A8}"/>
              </a:ext>
            </a:extLst>
          </p:cNvPr>
          <p:cNvSpPr/>
          <p:nvPr/>
        </p:nvSpPr>
        <p:spPr>
          <a:xfrm>
            <a:off x="4703989" y="3776837"/>
            <a:ext cx="1543049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0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6355" y="1371591"/>
            <a:ext cx="922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lvl="2"/>
            <a:r>
              <a:rPr lang="en-US" altLang="zh-CN" sz="3200" dirty="0"/>
              <a:t>	</a:t>
            </a:r>
            <a:r>
              <a:rPr lang="zh-CN" altLang="en-US" sz="3200" dirty="0"/>
              <a:t>除了上述方法之外，还有其他方法吗？</a:t>
            </a: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D9DB47-8156-4DD9-AECD-0F3E445C8D22}"/>
              </a:ext>
            </a:extLst>
          </p:cNvPr>
          <p:cNvSpPr/>
          <p:nvPr/>
        </p:nvSpPr>
        <p:spPr>
          <a:xfrm>
            <a:off x="1489090" y="3399757"/>
            <a:ext cx="48276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digit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str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+=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zh-CN" altLang="en-US" sz="2800" dirty="0"/>
              <a:t>(digit)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1E8900-597C-47B0-95E8-21679C86C300}"/>
              </a:ext>
            </a:extLst>
          </p:cNvPr>
          <p:cNvSpPr/>
          <p:nvPr/>
        </p:nvSpPr>
        <p:spPr>
          <a:xfrm>
            <a:off x="6904909" y="3392306"/>
            <a:ext cx="50243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800" dirty="0"/>
              <a:t>(1921, 2021):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202</a:t>
            </a:r>
            <a:r>
              <a:rPr lang="en-US" altLang="zh-CN" sz="2800" dirty="0"/>
              <a:t>0</a:t>
            </a:r>
            <a:r>
              <a:rPr lang="zh-CN" altLang="en-US" sz="2800" dirty="0"/>
              <a:t> - i:</a:t>
            </a:r>
          </a:p>
          <a:p>
            <a:r>
              <a:rPr lang="zh-CN" altLang="en-US" sz="2800" dirty="0"/>
              <a:t>       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800" dirty="0"/>
              <a:t>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9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回顾：计算机解决问题的一般步骤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24A933-862B-4F8E-8195-DAC27DFBA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1932" y="954404"/>
            <a:ext cx="3119053" cy="2016224"/>
            <a:chOff x="384659" y="1340770"/>
            <a:chExt cx="3119053" cy="2016224"/>
          </a:xfrm>
        </p:grpSpPr>
        <p:sp>
          <p:nvSpPr>
            <p:cNvPr id="10" name="弦形 9">
              <a:extLst>
                <a:ext uri="{FF2B5EF4-FFF2-40B4-BE49-F238E27FC236}">
                  <a16:creationId xmlns:a16="http://schemas.microsoft.com/office/drawing/2014/main" id="{DECE75AB-6E9D-4C15-AC64-4AF9BA6FDBB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1487488" y="1340770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1572AD-E9FF-4B78-AECB-993A48967324}"/>
                </a:ext>
              </a:extLst>
            </p:cNvPr>
            <p:cNvGrpSpPr/>
            <p:nvPr/>
          </p:nvGrpSpPr>
          <p:grpSpPr>
            <a:xfrm>
              <a:off x="384659" y="1591918"/>
              <a:ext cx="958813" cy="1571769"/>
              <a:chOff x="3944938" y="3621088"/>
              <a:chExt cx="1778000" cy="2914651"/>
            </a:xfrm>
          </p:grpSpPr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7EF068C2-E4FF-4551-9E39-D4C40BA50A21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1361" y="3786494"/>
                <a:ext cx="1263651" cy="1381128"/>
              </a:xfrm>
              <a:custGeom>
                <a:avLst/>
                <a:gdLst>
                  <a:gd name="T0" fmla="*/ 411 w 628"/>
                  <a:gd name="T1" fmla="*/ 695 h 734"/>
                  <a:gd name="T2" fmla="*/ 411 w 628"/>
                  <a:gd name="T3" fmla="*/ 706 h 734"/>
                  <a:gd name="T4" fmla="*/ 442 w 628"/>
                  <a:gd name="T5" fmla="*/ 725 h 734"/>
                  <a:gd name="T6" fmla="*/ 475 w 628"/>
                  <a:gd name="T7" fmla="*/ 734 h 734"/>
                  <a:gd name="T8" fmla="*/ 480 w 628"/>
                  <a:gd name="T9" fmla="*/ 727 h 734"/>
                  <a:gd name="T10" fmla="*/ 437 w 628"/>
                  <a:gd name="T11" fmla="*/ 711 h 734"/>
                  <a:gd name="T12" fmla="*/ 411 w 628"/>
                  <a:gd name="T13" fmla="*/ 695 h 734"/>
                  <a:gd name="T14" fmla="*/ 238 w 628"/>
                  <a:gd name="T15" fmla="*/ 340 h 734"/>
                  <a:gd name="T16" fmla="*/ 244 w 628"/>
                  <a:gd name="T17" fmla="*/ 380 h 734"/>
                  <a:gd name="T18" fmla="*/ 231 w 628"/>
                  <a:gd name="T19" fmla="*/ 409 h 734"/>
                  <a:gd name="T20" fmla="*/ 233 w 628"/>
                  <a:gd name="T21" fmla="*/ 413 h 734"/>
                  <a:gd name="T22" fmla="*/ 253 w 628"/>
                  <a:gd name="T23" fmla="*/ 416 h 734"/>
                  <a:gd name="T24" fmla="*/ 260 w 628"/>
                  <a:gd name="T25" fmla="*/ 366 h 734"/>
                  <a:gd name="T26" fmla="*/ 249 w 628"/>
                  <a:gd name="T27" fmla="*/ 340 h 734"/>
                  <a:gd name="T28" fmla="*/ 238 w 628"/>
                  <a:gd name="T29" fmla="*/ 340 h 734"/>
                  <a:gd name="T30" fmla="*/ 486 w 628"/>
                  <a:gd name="T31" fmla="*/ 79 h 734"/>
                  <a:gd name="T32" fmla="*/ 487 w 628"/>
                  <a:gd name="T33" fmla="*/ 112 h 734"/>
                  <a:gd name="T34" fmla="*/ 542 w 628"/>
                  <a:gd name="T35" fmla="*/ 58 h 734"/>
                  <a:gd name="T36" fmla="*/ 609 w 628"/>
                  <a:gd name="T37" fmla="*/ 17 h 734"/>
                  <a:gd name="T38" fmla="*/ 628 w 628"/>
                  <a:gd name="T39" fmla="*/ 14 h 734"/>
                  <a:gd name="T40" fmla="*/ 625 w 628"/>
                  <a:gd name="T41" fmla="*/ 3 h 734"/>
                  <a:gd name="T42" fmla="*/ 600 w 628"/>
                  <a:gd name="T43" fmla="*/ 6 h 734"/>
                  <a:gd name="T44" fmla="*/ 546 w 628"/>
                  <a:gd name="T45" fmla="*/ 25 h 734"/>
                  <a:gd name="T46" fmla="*/ 512 w 628"/>
                  <a:gd name="T47" fmla="*/ 50 h 734"/>
                  <a:gd name="T48" fmla="*/ 486 w 628"/>
                  <a:gd name="T49" fmla="*/ 79 h 734"/>
                  <a:gd name="T50" fmla="*/ 0 w 628"/>
                  <a:gd name="T51" fmla="*/ 285 h 734"/>
                  <a:gd name="T52" fmla="*/ 18 w 628"/>
                  <a:gd name="T53" fmla="*/ 312 h 734"/>
                  <a:gd name="T54" fmla="*/ 24 w 628"/>
                  <a:gd name="T55" fmla="*/ 326 h 734"/>
                  <a:gd name="T56" fmla="*/ 28 w 628"/>
                  <a:gd name="T57" fmla="*/ 316 h 734"/>
                  <a:gd name="T58" fmla="*/ 6 w 628"/>
                  <a:gd name="T59" fmla="*/ 258 h 734"/>
                  <a:gd name="T60" fmla="*/ 0 w 628"/>
                  <a:gd name="T61" fmla="*/ 285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8" h="734">
                    <a:moveTo>
                      <a:pt x="411" y="695"/>
                    </a:moveTo>
                    <a:cubicBezTo>
                      <a:pt x="411" y="706"/>
                      <a:pt x="411" y="706"/>
                      <a:pt x="411" y="706"/>
                    </a:cubicBezTo>
                    <a:cubicBezTo>
                      <a:pt x="411" y="706"/>
                      <a:pt x="424" y="716"/>
                      <a:pt x="442" y="725"/>
                    </a:cubicBezTo>
                    <a:cubicBezTo>
                      <a:pt x="460" y="734"/>
                      <a:pt x="470" y="734"/>
                      <a:pt x="475" y="734"/>
                    </a:cubicBezTo>
                    <a:cubicBezTo>
                      <a:pt x="479" y="733"/>
                      <a:pt x="480" y="727"/>
                      <a:pt x="480" y="727"/>
                    </a:cubicBezTo>
                    <a:cubicBezTo>
                      <a:pt x="480" y="727"/>
                      <a:pt x="461" y="725"/>
                      <a:pt x="437" y="711"/>
                    </a:cubicBezTo>
                    <a:cubicBezTo>
                      <a:pt x="412" y="698"/>
                      <a:pt x="411" y="695"/>
                      <a:pt x="411" y="695"/>
                    </a:cubicBezTo>
                    <a:close/>
                    <a:moveTo>
                      <a:pt x="238" y="340"/>
                    </a:moveTo>
                    <a:cubicBezTo>
                      <a:pt x="238" y="340"/>
                      <a:pt x="249" y="358"/>
                      <a:pt x="244" y="380"/>
                    </a:cubicBezTo>
                    <a:cubicBezTo>
                      <a:pt x="240" y="401"/>
                      <a:pt x="231" y="409"/>
                      <a:pt x="231" y="409"/>
                    </a:cubicBezTo>
                    <a:cubicBezTo>
                      <a:pt x="233" y="413"/>
                      <a:pt x="233" y="413"/>
                      <a:pt x="233" y="413"/>
                    </a:cubicBezTo>
                    <a:cubicBezTo>
                      <a:pt x="253" y="416"/>
                      <a:pt x="253" y="416"/>
                      <a:pt x="253" y="416"/>
                    </a:cubicBezTo>
                    <a:cubicBezTo>
                      <a:pt x="253" y="416"/>
                      <a:pt x="264" y="391"/>
                      <a:pt x="260" y="366"/>
                    </a:cubicBezTo>
                    <a:cubicBezTo>
                      <a:pt x="255" y="341"/>
                      <a:pt x="249" y="340"/>
                      <a:pt x="249" y="340"/>
                    </a:cubicBezTo>
                    <a:cubicBezTo>
                      <a:pt x="238" y="340"/>
                      <a:pt x="238" y="340"/>
                      <a:pt x="238" y="340"/>
                    </a:cubicBezTo>
                    <a:close/>
                    <a:moveTo>
                      <a:pt x="486" y="79"/>
                    </a:moveTo>
                    <a:cubicBezTo>
                      <a:pt x="487" y="112"/>
                      <a:pt x="487" y="112"/>
                      <a:pt x="487" y="112"/>
                    </a:cubicBezTo>
                    <a:cubicBezTo>
                      <a:pt x="487" y="112"/>
                      <a:pt x="515" y="78"/>
                      <a:pt x="542" y="58"/>
                    </a:cubicBezTo>
                    <a:cubicBezTo>
                      <a:pt x="570" y="38"/>
                      <a:pt x="590" y="20"/>
                      <a:pt x="609" y="17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25" y="3"/>
                      <a:pt x="625" y="3"/>
                      <a:pt x="625" y="3"/>
                    </a:cubicBezTo>
                    <a:cubicBezTo>
                      <a:pt x="625" y="3"/>
                      <a:pt x="622" y="0"/>
                      <a:pt x="600" y="6"/>
                    </a:cubicBezTo>
                    <a:cubicBezTo>
                      <a:pt x="578" y="12"/>
                      <a:pt x="560" y="15"/>
                      <a:pt x="546" y="25"/>
                    </a:cubicBezTo>
                    <a:cubicBezTo>
                      <a:pt x="532" y="34"/>
                      <a:pt x="530" y="32"/>
                      <a:pt x="512" y="50"/>
                    </a:cubicBezTo>
                    <a:cubicBezTo>
                      <a:pt x="493" y="69"/>
                      <a:pt x="486" y="79"/>
                      <a:pt x="486" y="79"/>
                    </a:cubicBezTo>
                    <a:close/>
                    <a:moveTo>
                      <a:pt x="0" y="285"/>
                    </a:moveTo>
                    <a:cubicBezTo>
                      <a:pt x="0" y="285"/>
                      <a:pt x="14" y="306"/>
                      <a:pt x="18" y="312"/>
                    </a:cubicBezTo>
                    <a:cubicBezTo>
                      <a:pt x="22" y="318"/>
                      <a:pt x="24" y="326"/>
                      <a:pt x="24" y="32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6" y="258"/>
                      <a:pt x="6" y="258"/>
                      <a:pt x="6" y="258"/>
                    </a:cubicBez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AutoShape 266">
                <a:extLst>
                  <a:ext uri="{FF2B5EF4-FFF2-40B4-BE49-F238E27FC236}">
                    <a16:creationId xmlns:a16="http://schemas.microsoft.com/office/drawing/2014/main" id="{F8573508-6CA0-49D3-84ED-7A05567AF94C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944938" y="3656013"/>
                <a:ext cx="1778000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68">
                <a:extLst>
                  <a:ext uri="{FF2B5EF4-FFF2-40B4-BE49-F238E27FC236}">
                    <a16:creationId xmlns:a16="http://schemas.microsoft.com/office/drawing/2014/main" id="{86594945-E47C-4F9E-91F3-113D67C6B01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62451" y="4000501"/>
                <a:ext cx="244475" cy="171450"/>
              </a:xfrm>
              <a:custGeom>
                <a:avLst/>
                <a:gdLst>
                  <a:gd name="T0" fmla="*/ 14 w 14"/>
                  <a:gd name="T1" fmla="*/ 5 h 10"/>
                  <a:gd name="T2" fmla="*/ 12 w 14"/>
                  <a:gd name="T3" fmla="*/ 2 h 10"/>
                  <a:gd name="T4" fmla="*/ 0 w 14"/>
                  <a:gd name="T5" fmla="*/ 1 h 10"/>
                  <a:gd name="T6" fmla="*/ 3 w 14"/>
                  <a:gd name="T7" fmla="*/ 9 h 10"/>
                  <a:gd name="T8" fmla="*/ 14 w 14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" y="0"/>
                      <a:pt x="0" y="1"/>
                    </a:cubicBezTo>
                    <a:cubicBezTo>
                      <a:pt x="0" y="1"/>
                      <a:pt x="1" y="9"/>
                      <a:pt x="3" y="9"/>
                    </a:cubicBezTo>
                    <a:cubicBezTo>
                      <a:pt x="5" y="10"/>
                      <a:pt x="13" y="5"/>
                      <a:pt x="14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9">
                <a:extLst>
                  <a:ext uri="{FF2B5EF4-FFF2-40B4-BE49-F238E27FC236}">
                    <a16:creationId xmlns:a16="http://schemas.microsoft.com/office/drawing/2014/main" id="{8E8F06DF-EFE8-4EBD-A144-EE22E7842B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443538" y="4033838"/>
                <a:ext cx="260350" cy="293688"/>
              </a:xfrm>
              <a:custGeom>
                <a:avLst/>
                <a:gdLst>
                  <a:gd name="T0" fmla="*/ 1 w 15"/>
                  <a:gd name="T1" fmla="*/ 16 h 17"/>
                  <a:gd name="T2" fmla="*/ 4 w 15"/>
                  <a:gd name="T3" fmla="*/ 17 h 17"/>
                  <a:gd name="T4" fmla="*/ 10 w 15"/>
                  <a:gd name="T5" fmla="*/ 13 h 17"/>
                  <a:gd name="T6" fmla="*/ 11 w 15"/>
                  <a:gd name="T7" fmla="*/ 10 h 17"/>
                  <a:gd name="T8" fmla="*/ 13 w 15"/>
                  <a:gd name="T9" fmla="*/ 6 h 17"/>
                  <a:gd name="T10" fmla="*/ 12 w 15"/>
                  <a:gd name="T11" fmla="*/ 7 h 17"/>
                  <a:gd name="T12" fmla="*/ 13 w 15"/>
                  <a:gd name="T13" fmla="*/ 5 h 17"/>
                  <a:gd name="T14" fmla="*/ 15 w 15"/>
                  <a:gd name="T15" fmla="*/ 1 h 17"/>
                  <a:gd name="T16" fmla="*/ 13 w 15"/>
                  <a:gd name="T17" fmla="*/ 1 h 17"/>
                  <a:gd name="T18" fmla="*/ 13 w 15"/>
                  <a:gd name="T19" fmla="*/ 1 h 17"/>
                  <a:gd name="T20" fmla="*/ 10 w 15"/>
                  <a:gd name="T21" fmla="*/ 3 h 17"/>
                  <a:gd name="T22" fmla="*/ 7 w 15"/>
                  <a:gd name="T23" fmla="*/ 8 h 17"/>
                  <a:gd name="T24" fmla="*/ 3 w 15"/>
                  <a:gd name="T25" fmla="*/ 11 h 17"/>
                  <a:gd name="T26" fmla="*/ 0 w 15"/>
                  <a:gd name="T27" fmla="*/ 12 h 17"/>
                  <a:gd name="T28" fmla="*/ 1 w 15"/>
                  <a:gd name="T2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7">
                    <a:moveTo>
                      <a:pt x="1" y="16"/>
                    </a:moveTo>
                    <a:cubicBezTo>
                      <a:pt x="1" y="16"/>
                      <a:pt x="3" y="17"/>
                      <a:pt x="4" y="17"/>
                    </a:cubicBezTo>
                    <a:cubicBezTo>
                      <a:pt x="5" y="16"/>
                      <a:pt x="10" y="13"/>
                      <a:pt x="10" y="13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2" y="9"/>
                      <a:pt x="14" y="7"/>
                      <a:pt x="13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5"/>
                    </a:cubicBezTo>
                    <a:cubicBezTo>
                      <a:pt x="13" y="5"/>
                      <a:pt x="15" y="2"/>
                      <a:pt x="15" y="1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0" y="3"/>
                      <a:pt x="10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7" y="8"/>
                      <a:pt x="5" y="9"/>
                      <a:pt x="3" y="11"/>
                    </a:cubicBezTo>
                    <a:cubicBezTo>
                      <a:pt x="1" y="13"/>
                      <a:pt x="0" y="12"/>
                      <a:pt x="0" y="12"/>
                    </a:cubicBezTo>
                    <a:cubicBezTo>
                      <a:pt x="0" y="12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0">
                <a:extLst>
                  <a:ext uri="{FF2B5EF4-FFF2-40B4-BE49-F238E27FC236}">
                    <a16:creationId xmlns:a16="http://schemas.microsoft.com/office/drawing/2014/main" id="{413C99ED-7CC8-4C8D-9145-C3927882C5A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461001" y="4051301"/>
                <a:ext cx="242888" cy="276225"/>
              </a:xfrm>
              <a:custGeom>
                <a:avLst/>
                <a:gdLst>
                  <a:gd name="T0" fmla="*/ 14 w 14"/>
                  <a:gd name="T1" fmla="*/ 0 h 16"/>
                  <a:gd name="T2" fmla="*/ 13 w 14"/>
                  <a:gd name="T3" fmla="*/ 0 h 16"/>
                  <a:gd name="T4" fmla="*/ 11 w 14"/>
                  <a:gd name="T5" fmla="*/ 4 h 16"/>
                  <a:gd name="T6" fmla="*/ 10 w 14"/>
                  <a:gd name="T7" fmla="*/ 7 h 16"/>
                  <a:gd name="T8" fmla="*/ 11 w 14"/>
                  <a:gd name="T9" fmla="*/ 7 h 16"/>
                  <a:gd name="T10" fmla="*/ 8 w 14"/>
                  <a:gd name="T11" fmla="*/ 11 h 16"/>
                  <a:gd name="T12" fmla="*/ 3 w 14"/>
                  <a:gd name="T13" fmla="*/ 14 h 16"/>
                  <a:gd name="T14" fmla="*/ 0 w 14"/>
                  <a:gd name="T15" fmla="*/ 13 h 16"/>
                  <a:gd name="T16" fmla="*/ 0 w 14"/>
                  <a:gd name="T17" fmla="*/ 15 h 16"/>
                  <a:gd name="T18" fmla="*/ 0 w 14"/>
                  <a:gd name="T19" fmla="*/ 15 h 16"/>
                  <a:gd name="T20" fmla="*/ 3 w 14"/>
                  <a:gd name="T21" fmla="*/ 16 h 16"/>
                  <a:gd name="T22" fmla="*/ 9 w 14"/>
                  <a:gd name="T23" fmla="*/ 12 h 16"/>
                  <a:gd name="T24" fmla="*/ 10 w 14"/>
                  <a:gd name="T25" fmla="*/ 9 h 16"/>
                  <a:gd name="T26" fmla="*/ 12 w 14"/>
                  <a:gd name="T27" fmla="*/ 5 h 16"/>
                  <a:gd name="T28" fmla="*/ 11 w 14"/>
                  <a:gd name="T29" fmla="*/ 6 h 16"/>
                  <a:gd name="T30" fmla="*/ 12 w 14"/>
                  <a:gd name="T31" fmla="*/ 4 h 16"/>
                  <a:gd name="T32" fmla="*/ 14 w 14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4" y="1"/>
                      <a:pt x="11" y="4"/>
                      <a:pt x="11" y="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7"/>
                    </a:cubicBezTo>
                    <a:cubicBezTo>
                      <a:pt x="10" y="8"/>
                      <a:pt x="8" y="11"/>
                      <a:pt x="8" y="11"/>
                    </a:cubicBezTo>
                    <a:cubicBezTo>
                      <a:pt x="8" y="11"/>
                      <a:pt x="6" y="13"/>
                      <a:pt x="3" y="14"/>
                    </a:cubicBezTo>
                    <a:cubicBezTo>
                      <a:pt x="1" y="16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4" y="15"/>
                      <a:pt x="9" y="12"/>
                      <a:pt x="9" y="12"/>
                    </a:cubicBezTo>
                    <a:cubicBezTo>
                      <a:pt x="9" y="12"/>
                      <a:pt x="9" y="10"/>
                      <a:pt x="10" y="9"/>
                    </a:cubicBezTo>
                    <a:cubicBezTo>
                      <a:pt x="11" y="8"/>
                      <a:pt x="13" y="6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4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1">
                <a:extLst>
                  <a:ext uri="{FF2B5EF4-FFF2-40B4-BE49-F238E27FC236}">
                    <a16:creationId xmlns:a16="http://schemas.microsoft.com/office/drawing/2014/main" id="{6FA6B162-89E7-43EE-B584-19B4D5FF324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00701" y="4138613"/>
                <a:ext cx="52388" cy="68263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2">
                <a:extLst>
                  <a:ext uri="{FF2B5EF4-FFF2-40B4-BE49-F238E27FC236}">
                    <a16:creationId xmlns:a16="http://schemas.microsoft.com/office/drawing/2014/main" id="{829D6355-B6F1-422D-A207-6C61FCD00F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00701" y="4068763"/>
                <a:ext cx="69850" cy="69850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2 h 4"/>
                  <a:gd name="T4" fmla="*/ 4 w 4"/>
                  <a:gd name="T5" fmla="*/ 0 h 4"/>
                  <a:gd name="T6" fmla="*/ 2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1" y="3"/>
                      <a:pt x="2" y="2"/>
                    </a:cubicBezTo>
                    <a:cubicBezTo>
                      <a:pt x="2" y="2"/>
                      <a:pt x="4" y="0"/>
                      <a:pt x="4" y="0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0A1F9F87-FBAA-4A2A-B049-94706D3E0D1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495926" y="4171951"/>
                <a:ext cx="69850" cy="155575"/>
              </a:xfrm>
              <a:custGeom>
                <a:avLst/>
                <a:gdLst>
                  <a:gd name="T0" fmla="*/ 3 w 4"/>
                  <a:gd name="T1" fmla="*/ 0 h 9"/>
                  <a:gd name="T2" fmla="*/ 0 w 4"/>
                  <a:gd name="T3" fmla="*/ 2 h 9"/>
                  <a:gd name="T4" fmla="*/ 2 w 4"/>
                  <a:gd name="T5" fmla="*/ 9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4" y="4"/>
                      <a:pt x="3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00A7DD1F-2A1D-4F98-8E7B-AE06EE05702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084638" y="4983163"/>
                <a:ext cx="139700" cy="206375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0 h 12"/>
                  <a:gd name="T4" fmla="*/ 8 w 8"/>
                  <a:gd name="T5" fmla="*/ 12 h 12"/>
                  <a:gd name="T6" fmla="*/ 4 w 8"/>
                  <a:gd name="T7" fmla="*/ 0 h 12"/>
                  <a:gd name="T8" fmla="*/ 0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0"/>
                      <a:pt x="0" y="9"/>
                      <a:pt x="0" y="10"/>
                    </a:cubicBezTo>
                    <a:cubicBezTo>
                      <a:pt x="1" y="11"/>
                      <a:pt x="8" y="12"/>
                      <a:pt x="8" y="1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1EAAEF99-F36D-47B5-8334-3612EF4E121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362451" y="3879851"/>
                <a:ext cx="209550" cy="258763"/>
              </a:xfrm>
              <a:custGeom>
                <a:avLst/>
                <a:gdLst>
                  <a:gd name="T0" fmla="*/ 12 w 12"/>
                  <a:gd name="T1" fmla="*/ 7 h 15"/>
                  <a:gd name="T2" fmla="*/ 11 w 12"/>
                  <a:gd name="T3" fmla="*/ 9 h 15"/>
                  <a:gd name="T4" fmla="*/ 6 w 12"/>
                  <a:gd name="T5" fmla="*/ 15 h 15"/>
                  <a:gd name="T6" fmla="*/ 2 w 12"/>
                  <a:gd name="T7" fmla="*/ 13 h 15"/>
                  <a:gd name="T8" fmla="*/ 0 w 12"/>
                  <a:gd name="T9" fmla="*/ 8 h 15"/>
                  <a:gd name="T10" fmla="*/ 0 w 12"/>
                  <a:gd name="T11" fmla="*/ 2 h 15"/>
                  <a:gd name="T12" fmla="*/ 12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12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7" y="14"/>
                      <a:pt x="6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4"/>
                      <a:pt x="0" y="2"/>
                    </a:cubicBezTo>
                    <a:cubicBezTo>
                      <a:pt x="0" y="0"/>
                      <a:pt x="9" y="6"/>
                      <a:pt x="12" y="7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1D4DD829-B167-43D8-BE99-99CEAE6A1A8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379913" y="3965576"/>
                <a:ext cx="157163" cy="173038"/>
              </a:xfrm>
              <a:custGeom>
                <a:avLst/>
                <a:gdLst>
                  <a:gd name="T0" fmla="*/ 1 w 9"/>
                  <a:gd name="T1" fmla="*/ 0 h 10"/>
                  <a:gd name="T2" fmla="*/ 3 w 9"/>
                  <a:gd name="T3" fmla="*/ 4 h 10"/>
                  <a:gd name="T4" fmla="*/ 9 w 9"/>
                  <a:gd name="T5" fmla="*/ 6 h 10"/>
                  <a:gd name="T6" fmla="*/ 5 w 9"/>
                  <a:gd name="T7" fmla="*/ 10 h 10"/>
                  <a:gd name="T8" fmla="*/ 1 w 9"/>
                  <a:gd name="T9" fmla="*/ 8 h 10"/>
                  <a:gd name="T10" fmla="*/ 0 w 9"/>
                  <a:gd name="T11" fmla="*/ 5 h 10"/>
                  <a:gd name="T12" fmla="*/ 1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cubicBezTo>
                      <a:pt x="1" y="0"/>
                      <a:pt x="3" y="3"/>
                      <a:pt x="3" y="4"/>
                    </a:cubicBezTo>
                    <a:cubicBezTo>
                      <a:pt x="4" y="5"/>
                      <a:pt x="7" y="6"/>
                      <a:pt x="9" y="6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4" y="10"/>
                      <a:pt x="1" y="8"/>
                      <a:pt x="1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B393CAEC-CB1A-4B34-91DB-1FE3274BD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310063" y="3621088"/>
                <a:ext cx="296863" cy="309563"/>
              </a:xfrm>
              <a:custGeom>
                <a:avLst/>
                <a:gdLst>
                  <a:gd name="T0" fmla="*/ 16 w 17"/>
                  <a:gd name="T1" fmla="*/ 6 h 18"/>
                  <a:gd name="T2" fmla="*/ 17 w 17"/>
                  <a:gd name="T3" fmla="*/ 4 h 18"/>
                  <a:gd name="T4" fmla="*/ 13 w 17"/>
                  <a:gd name="T5" fmla="*/ 1 h 18"/>
                  <a:gd name="T6" fmla="*/ 6 w 17"/>
                  <a:gd name="T7" fmla="*/ 1 h 18"/>
                  <a:gd name="T8" fmla="*/ 1 w 17"/>
                  <a:gd name="T9" fmla="*/ 5 h 18"/>
                  <a:gd name="T10" fmla="*/ 0 w 17"/>
                  <a:gd name="T11" fmla="*/ 10 h 18"/>
                  <a:gd name="T12" fmla="*/ 2 w 17"/>
                  <a:gd name="T13" fmla="*/ 16 h 18"/>
                  <a:gd name="T14" fmla="*/ 16 w 17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16" y="6"/>
                    </a:move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5" y="1"/>
                      <a:pt x="13" y="1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2" y="3"/>
                      <a:pt x="1" y="5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0" y="10"/>
                      <a:pt x="0" y="14"/>
                      <a:pt x="2" y="16"/>
                    </a:cubicBezTo>
                    <a:cubicBezTo>
                      <a:pt x="2" y="16"/>
                      <a:pt x="7" y="18"/>
                      <a:pt x="16" y="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25AFA48A-2D61-4D07-B027-66A947C58CC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310063" y="3706813"/>
                <a:ext cx="331788" cy="327025"/>
              </a:xfrm>
              <a:custGeom>
                <a:avLst/>
                <a:gdLst>
                  <a:gd name="T0" fmla="*/ 15 w 19"/>
                  <a:gd name="T1" fmla="*/ 18 h 19"/>
                  <a:gd name="T2" fmla="*/ 13 w 19"/>
                  <a:gd name="T3" fmla="*/ 19 h 19"/>
                  <a:gd name="T4" fmla="*/ 7 w 19"/>
                  <a:gd name="T5" fmla="*/ 16 h 19"/>
                  <a:gd name="T6" fmla="*/ 5 w 19"/>
                  <a:gd name="T7" fmla="*/ 13 h 19"/>
                  <a:gd name="T8" fmla="*/ 4 w 19"/>
                  <a:gd name="T9" fmla="*/ 13 h 19"/>
                  <a:gd name="T10" fmla="*/ 2 w 19"/>
                  <a:gd name="T11" fmla="*/ 10 h 19"/>
                  <a:gd name="T12" fmla="*/ 1 w 19"/>
                  <a:gd name="T13" fmla="*/ 7 h 19"/>
                  <a:gd name="T14" fmla="*/ 4 w 19"/>
                  <a:gd name="T15" fmla="*/ 7 h 19"/>
                  <a:gd name="T16" fmla="*/ 5 w 19"/>
                  <a:gd name="T17" fmla="*/ 10 h 19"/>
                  <a:gd name="T18" fmla="*/ 6 w 19"/>
                  <a:gd name="T19" fmla="*/ 10 h 19"/>
                  <a:gd name="T20" fmla="*/ 5 w 19"/>
                  <a:gd name="T21" fmla="*/ 7 h 19"/>
                  <a:gd name="T22" fmla="*/ 8 w 19"/>
                  <a:gd name="T23" fmla="*/ 4 h 19"/>
                  <a:gd name="T24" fmla="*/ 7 w 19"/>
                  <a:gd name="T25" fmla="*/ 3 h 19"/>
                  <a:gd name="T26" fmla="*/ 9 w 19"/>
                  <a:gd name="T27" fmla="*/ 1 h 19"/>
                  <a:gd name="T28" fmla="*/ 16 w 19"/>
                  <a:gd name="T29" fmla="*/ 1 h 19"/>
                  <a:gd name="T30" fmla="*/ 18 w 19"/>
                  <a:gd name="T31" fmla="*/ 5 h 19"/>
                  <a:gd name="T32" fmla="*/ 17 w 19"/>
                  <a:gd name="T33" fmla="*/ 7 h 19"/>
                  <a:gd name="T34" fmla="*/ 18 w 19"/>
                  <a:gd name="T35" fmla="*/ 11 h 19"/>
                  <a:gd name="T36" fmla="*/ 16 w 19"/>
                  <a:gd name="T37" fmla="*/ 16 h 19"/>
                  <a:gd name="T38" fmla="*/ 15 w 19"/>
                  <a:gd name="T3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9">
                    <a:moveTo>
                      <a:pt x="15" y="18"/>
                    </a:move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10" y="0"/>
                      <a:pt x="14" y="0"/>
                      <a:pt x="16" y="1"/>
                    </a:cubicBezTo>
                    <a:cubicBezTo>
                      <a:pt x="16" y="1"/>
                      <a:pt x="18" y="3"/>
                      <a:pt x="18" y="5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7"/>
                      <a:pt x="19" y="8"/>
                      <a:pt x="18" y="11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6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EDDC51BB-BBBC-4F51-85B6-BD90A0DFB2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10063" y="3706813"/>
                <a:ext cx="279400" cy="327025"/>
              </a:xfrm>
              <a:custGeom>
                <a:avLst/>
                <a:gdLst>
                  <a:gd name="T0" fmla="*/ 1 w 16"/>
                  <a:gd name="T1" fmla="*/ 7 h 19"/>
                  <a:gd name="T2" fmla="*/ 4 w 16"/>
                  <a:gd name="T3" fmla="*/ 7 h 19"/>
                  <a:gd name="T4" fmla="*/ 5 w 16"/>
                  <a:gd name="T5" fmla="*/ 10 h 19"/>
                  <a:gd name="T6" fmla="*/ 6 w 16"/>
                  <a:gd name="T7" fmla="*/ 10 h 19"/>
                  <a:gd name="T8" fmla="*/ 5 w 16"/>
                  <a:gd name="T9" fmla="*/ 7 h 19"/>
                  <a:gd name="T10" fmla="*/ 8 w 16"/>
                  <a:gd name="T11" fmla="*/ 4 h 19"/>
                  <a:gd name="T12" fmla="*/ 7 w 16"/>
                  <a:gd name="T13" fmla="*/ 3 h 19"/>
                  <a:gd name="T14" fmla="*/ 9 w 16"/>
                  <a:gd name="T15" fmla="*/ 1 h 19"/>
                  <a:gd name="T16" fmla="*/ 10 w 16"/>
                  <a:gd name="T17" fmla="*/ 0 h 19"/>
                  <a:gd name="T18" fmla="*/ 12 w 16"/>
                  <a:gd name="T19" fmla="*/ 5 h 19"/>
                  <a:gd name="T20" fmla="*/ 10 w 16"/>
                  <a:gd name="T21" fmla="*/ 6 h 19"/>
                  <a:gd name="T22" fmla="*/ 10 w 16"/>
                  <a:gd name="T23" fmla="*/ 7 h 19"/>
                  <a:gd name="T24" fmla="*/ 8 w 16"/>
                  <a:gd name="T25" fmla="*/ 8 h 19"/>
                  <a:gd name="T26" fmla="*/ 9 w 16"/>
                  <a:gd name="T27" fmla="*/ 11 h 19"/>
                  <a:gd name="T28" fmla="*/ 11 w 16"/>
                  <a:gd name="T29" fmla="*/ 11 h 19"/>
                  <a:gd name="T30" fmla="*/ 11 w 16"/>
                  <a:gd name="T31" fmla="*/ 15 h 19"/>
                  <a:gd name="T32" fmla="*/ 13 w 16"/>
                  <a:gd name="T33" fmla="*/ 18 h 19"/>
                  <a:gd name="T34" fmla="*/ 16 w 16"/>
                  <a:gd name="T35" fmla="*/ 17 h 19"/>
                  <a:gd name="T36" fmla="*/ 15 w 16"/>
                  <a:gd name="T37" fmla="*/ 18 h 19"/>
                  <a:gd name="T38" fmla="*/ 13 w 16"/>
                  <a:gd name="T39" fmla="*/ 19 h 19"/>
                  <a:gd name="T40" fmla="*/ 7 w 16"/>
                  <a:gd name="T41" fmla="*/ 16 h 19"/>
                  <a:gd name="T42" fmla="*/ 5 w 16"/>
                  <a:gd name="T43" fmla="*/ 13 h 19"/>
                  <a:gd name="T44" fmla="*/ 4 w 16"/>
                  <a:gd name="T45" fmla="*/ 13 h 19"/>
                  <a:gd name="T46" fmla="*/ 2 w 16"/>
                  <a:gd name="T47" fmla="*/ 10 h 19"/>
                  <a:gd name="T48" fmla="*/ 1 w 16"/>
                  <a:gd name="T4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" y="7"/>
                    </a:move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2"/>
                      <a:pt x="12" y="5"/>
                      <a:pt x="12" y="5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10"/>
                      <a:pt x="9" y="11"/>
                    </a:cubicBezTo>
                    <a:cubicBezTo>
                      <a:pt x="10" y="12"/>
                      <a:pt x="11" y="11"/>
                      <a:pt x="11" y="11"/>
                    </a:cubicBezTo>
                    <a:cubicBezTo>
                      <a:pt x="10" y="12"/>
                      <a:pt x="11" y="14"/>
                      <a:pt x="11" y="15"/>
                    </a:cubicBezTo>
                    <a:cubicBezTo>
                      <a:pt x="11" y="16"/>
                      <a:pt x="12" y="17"/>
                      <a:pt x="13" y="18"/>
                    </a:cubicBezTo>
                    <a:cubicBezTo>
                      <a:pt x="14" y="18"/>
                      <a:pt x="15" y="18"/>
                      <a:pt x="16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DA3C172B-B0F6-4C36-B35D-21002C7AE7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154488" y="5776913"/>
                <a:ext cx="190500" cy="85725"/>
              </a:xfrm>
              <a:custGeom>
                <a:avLst/>
                <a:gdLst>
                  <a:gd name="T0" fmla="*/ 5 w 11"/>
                  <a:gd name="T1" fmla="*/ 5 h 5"/>
                  <a:gd name="T2" fmla="*/ 6 w 11"/>
                  <a:gd name="T3" fmla="*/ 0 h 5"/>
                  <a:gd name="T4" fmla="*/ 5 w 11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10" y="5"/>
                      <a:pt x="11" y="0"/>
                      <a:pt x="6" y="0"/>
                    </a:cubicBezTo>
                    <a:cubicBezTo>
                      <a:pt x="2" y="0"/>
                      <a:pt x="0" y="5"/>
                      <a:pt x="5" y="5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6BF07B1-9EF1-47C4-9358-8A345061450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067176" y="6345238"/>
                <a:ext cx="225425" cy="190500"/>
              </a:xfrm>
              <a:custGeom>
                <a:avLst/>
                <a:gdLst>
                  <a:gd name="T0" fmla="*/ 4 w 13"/>
                  <a:gd name="T1" fmla="*/ 0 h 11"/>
                  <a:gd name="T2" fmla="*/ 0 w 13"/>
                  <a:gd name="T3" fmla="*/ 10 h 11"/>
                  <a:gd name="T4" fmla="*/ 11 w 13"/>
                  <a:gd name="T5" fmla="*/ 7 h 11"/>
                  <a:gd name="T6" fmla="*/ 12 w 13"/>
                  <a:gd name="T7" fmla="*/ 5 h 11"/>
                  <a:gd name="T8" fmla="*/ 13 w 13"/>
                  <a:gd name="T9" fmla="*/ 1 h 11"/>
                  <a:gd name="T10" fmla="*/ 4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cubicBezTo>
                      <a:pt x="4" y="0"/>
                      <a:pt x="0" y="6"/>
                      <a:pt x="0" y="10"/>
                    </a:cubicBezTo>
                    <a:cubicBezTo>
                      <a:pt x="0" y="10"/>
                      <a:pt x="11" y="11"/>
                      <a:pt x="11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7"/>
                      <a:pt x="13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2">
                <a:extLst>
                  <a:ext uri="{FF2B5EF4-FFF2-40B4-BE49-F238E27FC236}">
                    <a16:creationId xmlns:a16="http://schemas.microsoft.com/office/drawing/2014/main" id="{F3AF23DB-E6B3-435F-9FD6-98E1F3AB644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76776" y="6311901"/>
                <a:ext cx="261938" cy="223838"/>
              </a:xfrm>
              <a:custGeom>
                <a:avLst/>
                <a:gdLst>
                  <a:gd name="T0" fmla="*/ 1 w 15"/>
                  <a:gd name="T1" fmla="*/ 2 h 13"/>
                  <a:gd name="T2" fmla="*/ 1 w 15"/>
                  <a:gd name="T3" fmla="*/ 7 h 13"/>
                  <a:gd name="T4" fmla="*/ 5 w 15"/>
                  <a:gd name="T5" fmla="*/ 9 h 13"/>
                  <a:gd name="T6" fmla="*/ 6 w 15"/>
                  <a:gd name="T7" fmla="*/ 12 h 13"/>
                  <a:gd name="T8" fmla="*/ 5 w 15"/>
                  <a:gd name="T9" fmla="*/ 11 h 13"/>
                  <a:gd name="T10" fmla="*/ 15 w 15"/>
                  <a:gd name="T11" fmla="*/ 12 h 13"/>
                  <a:gd name="T12" fmla="*/ 15 w 15"/>
                  <a:gd name="T13" fmla="*/ 10 h 13"/>
                  <a:gd name="T14" fmla="*/ 10 w 15"/>
                  <a:gd name="T15" fmla="*/ 2 h 13"/>
                  <a:gd name="T16" fmla="*/ 1 w 15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2"/>
                    </a:moveTo>
                    <a:cubicBezTo>
                      <a:pt x="1" y="2"/>
                      <a:pt x="0" y="6"/>
                      <a:pt x="1" y="7"/>
                    </a:cubicBezTo>
                    <a:cubicBezTo>
                      <a:pt x="1" y="7"/>
                      <a:pt x="3" y="9"/>
                      <a:pt x="5" y="9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13" y="13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1" y="5"/>
                      <a:pt x="10" y="2"/>
                    </a:cubicBezTo>
                    <a:cubicBezTo>
                      <a:pt x="9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3">
                <a:extLst>
                  <a:ext uri="{FF2B5EF4-FFF2-40B4-BE49-F238E27FC236}">
                    <a16:creationId xmlns:a16="http://schemas.microsoft.com/office/drawing/2014/main" id="{0ECA968E-C68D-4587-9481-F4AC7B07909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084638" y="4810126"/>
                <a:ext cx="819150" cy="1622425"/>
              </a:xfrm>
              <a:custGeom>
                <a:avLst/>
                <a:gdLst>
                  <a:gd name="T0" fmla="*/ 3 w 47"/>
                  <a:gd name="T1" fmla="*/ 90 h 94"/>
                  <a:gd name="T2" fmla="*/ 13 w 47"/>
                  <a:gd name="T3" fmla="*/ 89 h 94"/>
                  <a:gd name="T4" fmla="*/ 12 w 47"/>
                  <a:gd name="T5" fmla="*/ 79 h 94"/>
                  <a:gd name="T6" fmla="*/ 17 w 47"/>
                  <a:gd name="T7" fmla="*/ 48 h 94"/>
                  <a:gd name="T8" fmla="*/ 23 w 47"/>
                  <a:gd name="T9" fmla="*/ 27 h 94"/>
                  <a:gd name="T10" fmla="*/ 24 w 47"/>
                  <a:gd name="T11" fmla="*/ 30 h 94"/>
                  <a:gd name="T12" fmla="*/ 35 w 47"/>
                  <a:gd name="T13" fmla="*/ 89 h 94"/>
                  <a:gd name="T14" fmla="*/ 45 w 47"/>
                  <a:gd name="T15" fmla="*/ 91 h 94"/>
                  <a:gd name="T16" fmla="*/ 45 w 47"/>
                  <a:gd name="T17" fmla="*/ 82 h 94"/>
                  <a:gd name="T18" fmla="*/ 44 w 47"/>
                  <a:gd name="T19" fmla="*/ 66 h 94"/>
                  <a:gd name="T20" fmla="*/ 43 w 47"/>
                  <a:gd name="T21" fmla="*/ 44 h 94"/>
                  <a:gd name="T22" fmla="*/ 42 w 47"/>
                  <a:gd name="T23" fmla="*/ 18 h 94"/>
                  <a:gd name="T24" fmla="*/ 42 w 47"/>
                  <a:gd name="T25" fmla="*/ 15 h 94"/>
                  <a:gd name="T26" fmla="*/ 39 w 47"/>
                  <a:gd name="T27" fmla="*/ 9 h 94"/>
                  <a:gd name="T28" fmla="*/ 39 w 47"/>
                  <a:gd name="T29" fmla="*/ 2 h 94"/>
                  <a:gd name="T30" fmla="*/ 22 w 47"/>
                  <a:gd name="T31" fmla="*/ 4 h 94"/>
                  <a:gd name="T32" fmla="*/ 11 w 47"/>
                  <a:gd name="T33" fmla="*/ 0 h 94"/>
                  <a:gd name="T34" fmla="*/ 10 w 47"/>
                  <a:gd name="T35" fmla="*/ 4 h 94"/>
                  <a:gd name="T36" fmla="*/ 3 w 47"/>
                  <a:gd name="T37" fmla="*/ 13 h 94"/>
                  <a:gd name="T38" fmla="*/ 5 w 47"/>
                  <a:gd name="T39" fmla="*/ 18 h 94"/>
                  <a:gd name="T40" fmla="*/ 5 w 47"/>
                  <a:gd name="T41" fmla="*/ 41 h 94"/>
                  <a:gd name="T42" fmla="*/ 3 w 47"/>
                  <a:gd name="T43" fmla="*/ 70 h 94"/>
                  <a:gd name="T44" fmla="*/ 1 w 47"/>
                  <a:gd name="T45" fmla="*/ 83 h 94"/>
                  <a:gd name="T46" fmla="*/ 3 w 47"/>
                  <a:gd name="T47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4">
                    <a:moveTo>
                      <a:pt x="3" y="90"/>
                    </a:moveTo>
                    <a:cubicBezTo>
                      <a:pt x="3" y="90"/>
                      <a:pt x="12" y="92"/>
                      <a:pt x="13" y="89"/>
                    </a:cubicBezTo>
                    <a:cubicBezTo>
                      <a:pt x="14" y="86"/>
                      <a:pt x="12" y="79"/>
                      <a:pt x="12" y="79"/>
                    </a:cubicBezTo>
                    <a:cubicBezTo>
                      <a:pt x="12" y="79"/>
                      <a:pt x="17" y="49"/>
                      <a:pt x="17" y="48"/>
                    </a:cubicBezTo>
                    <a:cubicBezTo>
                      <a:pt x="18" y="48"/>
                      <a:pt x="21" y="36"/>
                      <a:pt x="23" y="27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9" y="83"/>
                      <a:pt x="35" y="89"/>
                    </a:cubicBezTo>
                    <a:cubicBezTo>
                      <a:pt x="35" y="89"/>
                      <a:pt x="41" y="94"/>
                      <a:pt x="45" y="91"/>
                    </a:cubicBezTo>
                    <a:cubicBezTo>
                      <a:pt x="45" y="91"/>
                      <a:pt x="47" y="89"/>
                      <a:pt x="45" y="82"/>
                    </a:cubicBezTo>
                    <a:cubicBezTo>
                      <a:pt x="45" y="82"/>
                      <a:pt x="46" y="71"/>
                      <a:pt x="44" y="66"/>
                    </a:cubicBezTo>
                    <a:cubicBezTo>
                      <a:pt x="44" y="66"/>
                      <a:pt x="43" y="48"/>
                      <a:pt x="43" y="44"/>
                    </a:cubicBezTo>
                    <a:cubicBezTo>
                      <a:pt x="43" y="40"/>
                      <a:pt x="41" y="21"/>
                      <a:pt x="42" y="18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2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4" y="11"/>
                      <a:pt x="3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3" y="36"/>
                      <a:pt x="5" y="41"/>
                    </a:cubicBezTo>
                    <a:cubicBezTo>
                      <a:pt x="5" y="41"/>
                      <a:pt x="2" y="65"/>
                      <a:pt x="3" y="70"/>
                    </a:cubicBezTo>
                    <a:cubicBezTo>
                      <a:pt x="3" y="70"/>
                      <a:pt x="0" y="81"/>
                      <a:pt x="1" y="83"/>
                    </a:cubicBezTo>
                    <a:cubicBezTo>
                      <a:pt x="2" y="86"/>
                      <a:pt x="3" y="90"/>
                      <a:pt x="3" y="9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4">
                <a:extLst>
                  <a:ext uri="{FF2B5EF4-FFF2-40B4-BE49-F238E27FC236}">
                    <a16:creationId xmlns:a16="http://schemas.microsoft.com/office/drawing/2014/main" id="{8CB90606-F251-486C-8D80-7BF339731D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606926" y="5053013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BAB3A854-0C51-4264-97C7-689E3C33228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711701" y="512127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ED13F5BE-CB24-4B69-9265-30EC120F6A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711701" y="524192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7">
                <a:extLst>
                  <a:ext uri="{FF2B5EF4-FFF2-40B4-BE49-F238E27FC236}">
                    <a16:creationId xmlns:a16="http://schemas.microsoft.com/office/drawing/2014/main" id="{EB87DB47-CD31-47A3-895E-17C08B5DCC0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137026" y="4948238"/>
                <a:ext cx="679450" cy="1449388"/>
              </a:xfrm>
              <a:custGeom>
                <a:avLst/>
                <a:gdLst>
                  <a:gd name="T0" fmla="*/ 39 w 39"/>
                  <a:gd name="T1" fmla="*/ 84 h 84"/>
                  <a:gd name="T2" fmla="*/ 37 w 39"/>
                  <a:gd name="T3" fmla="*/ 74 h 84"/>
                  <a:gd name="T4" fmla="*/ 35 w 39"/>
                  <a:gd name="T5" fmla="*/ 66 h 84"/>
                  <a:gd name="T6" fmla="*/ 39 w 39"/>
                  <a:gd name="T7" fmla="*/ 54 h 84"/>
                  <a:gd name="T8" fmla="*/ 34 w 39"/>
                  <a:gd name="T9" fmla="*/ 58 h 84"/>
                  <a:gd name="T10" fmla="*/ 34 w 39"/>
                  <a:gd name="T11" fmla="*/ 51 h 84"/>
                  <a:gd name="T12" fmla="*/ 32 w 39"/>
                  <a:gd name="T13" fmla="*/ 32 h 84"/>
                  <a:gd name="T14" fmla="*/ 32 w 39"/>
                  <a:gd name="T15" fmla="*/ 44 h 84"/>
                  <a:gd name="T16" fmla="*/ 27 w 39"/>
                  <a:gd name="T17" fmla="*/ 25 h 84"/>
                  <a:gd name="T18" fmla="*/ 33 w 39"/>
                  <a:gd name="T19" fmla="*/ 17 h 84"/>
                  <a:gd name="T20" fmla="*/ 24 w 39"/>
                  <a:gd name="T21" fmla="*/ 17 h 84"/>
                  <a:gd name="T22" fmla="*/ 33 w 39"/>
                  <a:gd name="T23" fmla="*/ 10 h 84"/>
                  <a:gd name="T24" fmla="*/ 23 w 39"/>
                  <a:gd name="T25" fmla="*/ 14 h 84"/>
                  <a:gd name="T26" fmla="*/ 27 w 39"/>
                  <a:gd name="T27" fmla="*/ 6 h 84"/>
                  <a:gd name="T28" fmla="*/ 18 w 39"/>
                  <a:gd name="T29" fmla="*/ 8 h 84"/>
                  <a:gd name="T30" fmla="*/ 10 w 39"/>
                  <a:gd name="T31" fmla="*/ 0 h 84"/>
                  <a:gd name="T32" fmla="*/ 13 w 39"/>
                  <a:gd name="T33" fmla="*/ 11 h 84"/>
                  <a:gd name="T34" fmla="*/ 7 w 39"/>
                  <a:gd name="T35" fmla="*/ 7 h 84"/>
                  <a:gd name="T36" fmla="*/ 3 w 39"/>
                  <a:gd name="T37" fmla="*/ 1 h 84"/>
                  <a:gd name="T38" fmla="*/ 0 w 39"/>
                  <a:gd name="T39" fmla="*/ 5 h 84"/>
                  <a:gd name="T40" fmla="*/ 1 w 39"/>
                  <a:gd name="T41" fmla="*/ 7 h 84"/>
                  <a:gd name="T42" fmla="*/ 16 w 39"/>
                  <a:gd name="T43" fmla="*/ 17 h 84"/>
                  <a:gd name="T44" fmla="*/ 5 w 39"/>
                  <a:gd name="T45" fmla="*/ 15 h 84"/>
                  <a:gd name="T46" fmla="*/ 13 w 39"/>
                  <a:gd name="T47" fmla="*/ 20 h 84"/>
                  <a:gd name="T48" fmla="*/ 9 w 39"/>
                  <a:gd name="T49" fmla="*/ 34 h 84"/>
                  <a:gd name="T50" fmla="*/ 9 w 39"/>
                  <a:gd name="T51" fmla="*/ 50 h 84"/>
                  <a:gd name="T52" fmla="*/ 5 w 39"/>
                  <a:gd name="T53" fmla="*/ 40 h 84"/>
                  <a:gd name="T54" fmla="*/ 4 w 39"/>
                  <a:gd name="T55" fmla="*/ 58 h 84"/>
                  <a:gd name="T56" fmla="*/ 7 w 39"/>
                  <a:gd name="T57" fmla="*/ 73 h 84"/>
                  <a:gd name="T58" fmla="*/ 2 w 39"/>
                  <a:gd name="T59" fmla="*/ 63 h 84"/>
                  <a:gd name="T60" fmla="*/ 4 w 39"/>
                  <a:gd name="T61" fmla="*/ 76 h 84"/>
                  <a:gd name="T62" fmla="*/ 4 w 39"/>
                  <a:gd name="T63" fmla="*/ 83 h 84"/>
                  <a:gd name="T64" fmla="*/ 10 w 39"/>
                  <a:gd name="T65" fmla="*/ 81 h 84"/>
                  <a:gd name="T66" fmla="*/ 9 w 39"/>
                  <a:gd name="T67" fmla="*/ 71 h 84"/>
                  <a:gd name="T68" fmla="*/ 14 w 39"/>
                  <a:gd name="T69" fmla="*/ 40 h 84"/>
                  <a:gd name="T70" fmla="*/ 20 w 39"/>
                  <a:gd name="T71" fmla="*/ 19 h 84"/>
                  <a:gd name="T72" fmla="*/ 21 w 39"/>
                  <a:gd name="T73" fmla="*/ 22 h 84"/>
                  <a:gd name="T74" fmla="*/ 32 w 39"/>
                  <a:gd name="T75" fmla="*/ 81 h 84"/>
                  <a:gd name="T76" fmla="*/ 39 w 39"/>
                  <a:gd name="T7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84">
                    <a:moveTo>
                      <a:pt x="39" y="84"/>
                    </a:moveTo>
                    <a:cubicBezTo>
                      <a:pt x="38" y="80"/>
                      <a:pt x="38" y="76"/>
                      <a:pt x="37" y="74"/>
                    </a:cubicBezTo>
                    <a:cubicBezTo>
                      <a:pt x="35" y="71"/>
                      <a:pt x="35" y="66"/>
                      <a:pt x="35" y="66"/>
                    </a:cubicBezTo>
                    <a:cubicBezTo>
                      <a:pt x="38" y="65"/>
                      <a:pt x="39" y="54"/>
                      <a:pt x="39" y="54"/>
                    </a:cubicBezTo>
                    <a:cubicBezTo>
                      <a:pt x="39" y="54"/>
                      <a:pt x="35" y="59"/>
                      <a:pt x="34" y="58"/>
                    </a:cubicBezTo>
                    <a:cubicBezTo>
                      <a:pt x="32" y="58"/>
                      <a:pt x="33" y="56"/>
                      <a:pt x="34" y="51"/>
                    </a:cubicBezTo>
                    <a:cubicBezTo>
                      <a:pt x="34" y="46"/>
                      <a:pt x="32" y="32"/>
                      <a:pt x="32" y="32"/>
                    </a:cubicBezTo>
                    <a:cubicBezTo>
                      <a:pt x="32" y="37"/>
                      <a:pt x="32" y="44"/>
                      <a:pt x="32" y="44"/>
                    </a:cubicBezTo>
                    <a:cubicBezTo>
                      <a:pt x="32" y="44"/>
                      <a:pt x="28" y="30"/>
                      <a:pt x="27" y="25"/>
                    </a:cubicBezTo>
                    <a:cubicBezTo>
                      <a:pt x="27" y="22"/>
                      <a:pt x="32" y="18"/>
                      <a:pt x="33" y="17"/>
                    </a:cubicBezTo>
                    <a:cubicBezTo>
                      <a:pt x="28" y="20"/>
                      <a:pt x="24" y="17"/>
                      <a:pt x="24" y="17"/>
                    </a:cubicBezTo>
                    <a:cubicBezTo>
                      <a:pt x="26" y="16"/>
                      <a:pt x="31" y="12"/>
                      <a:pt x="33" y="10"/>
                    </a:cubicBezTo>
                    <a:cubicBezTo>
                      <a:pt x="30" y="12"/>
                      <a:pt x="23" y="14"/>
                      <a:pt x="23" y="1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10"/>
                      <a:pt x="20" y="12"/>
                      <a:pt x="18" y="8"/>
                    </a:cubicBezTo>
                    <a:cubicBezTo>
                      <a:pt x="15" y="4"/>
                      <a:pt x="10" y="0"/>
                      <a:pt x="10" y="0"/>
                    </a:cubicBezTo>
                    <a:cubicBezTo>
                      <a:pt x="12" y="3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7" y="7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3" y="17"/>
                      <a:pt x="18" y="15"/>
                      <a:pt x="16" y="17"/>
                    </a:cubicBezTo>
                    <a:cubicBezTo>
                      <a:pt x="13" y="19"/>
                      <a:pt x="5" y="15"/>
                      <a:pt x="5" y="15"/>
                    </a:cubicBezTo>
                    <a:cubicBezTo>
                      <a:pt x="7" y="19"/>
                      <a:pt x="13" y="20"/>
                      <a:pt x="13" y="20"/>
                    </a:cubicBezTo>
                    <a:cubicBezTo>
                      <a:pt x="13" y="20"/>
                      <a:pt x="13" y="26"/>
                      <a:pt x="9" y="34"/>
                    </a:cubicBezTo>
                    <a:cubicBezTo>
                      <a:pt x="5" y="43"/>
                      <a:pt x="9" y="50"/>
                      <a:pt x="9" y="50"/>
                    </a:cubicBezTo>
                    <a:cubicBezTo>
                      <a:pt x="6" y="49"/>
                      <a:pt x="5" y="40"/>
                      <a:pt x="5" y="40"/>
                    </a:cubicBezTo>
                    <a:cubicBezTo>
                      <a:pt x="5" y="40"/>
                      <a:pt x="5" y="53"/>
                      <a:pt x="4" y="58"/>
                    </a:cubicBezTo>
                    <a:cubicBezTo>
                      <a:pt x="3" y="63"/>
                      <a:pt x="7" y="73"/>
                      <a:pt x="7" y="73"/>
                    </a:cubicBezTo>
                    <a:cubicBezTo>
                      <a:pt x="3" y="73"/>
                      <a:pt x="2" y="63"/>
                      <a:pt x="2" y="63"/>
                    </a:cubicBezTo>
                    <a:cubicBezTo>
                      <a:pt x="1" y="64"/>
                      <a:pt x="3" y="73"/>
                      <a:pt x="4" y="76"/>
                    </a:cubicBezTo>
                    <a:cubicBezTo>
                      <a:pt x="5" y="78"/>
                      <a:pt x="5" y="81"/>
                      <a:pt x="4" y="83"/>
                    </a:cubicBezTo>
                    <a:cubicBezTo>
                      <a:pt x="7" y="83"/>
                      <a:pt x="10" y="83"/>
                      <a:pt x="10" y="81"/>
                    </a:cubicBezTo>
                    <a:cubicBezTo>
                      <a:pt x="11" y="78"/>
                      <a:pt x="9" y="71"/>
                      <a:pt x="9" y="71"/>
                    </a:cubicBezTo>
                    <a:cubicBezTo>
                      <a:pt x="9" y="71"/>
                      <a:pt x="14" y="41"/>
                      <a:pt x="14" y="40"/>
                    </a:cubicBezTo>
                    <a:cubicBezTo>
                      <a:pt x="15" y="40"/>
                      <a:pt x="18" y="28"/>
                      <a:pt x="20" y="19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6" y="75"/>
                      <a:pt x="32" y="81"/>
                    </a:cubicBezTo>
                    <a:cubicBezTo>
                      <a:pt x="32" y="81"/>
                      <a:pt x="35" y="84"/>
                      <a:pt x="39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8">
                <a:extLst>
                  <a:ext uri="{FF2B5EF4-FFF2-40B4-BE49-F238E27FC236}">
                    <a16:creationId xmlns:a16="http://schemas.microsoft.com/office/drawing/2014/main" id="{71D7117F-D8F0-4432-8144-9D294329C03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119563" y="4983163"/>
                <a:ext cx="104775" cy="155575"/>
              </a:xfrm>
              <a:custGeom>
                <a:avLst/>
                <a:gdLst>
                  <a:gd name="T0" fmla="*/ 0 w 6"/>
                  <a:gd name="T1" fmla="*/ 4 h 9"/>
                  <a:gd name="T2" fmla="*/ 3 w 6"/>
                  <a:gd name="T3" fmla="*/ 9 h 9"/>
                  <a:gd name="T4" fmla="*/ 3 w 6"/>
                  <a:gd name="T5" fmla="*/ 4 h 9"/>
                  <a:gd name="T6" fmla="*/ 5 w 6"/>
                  <a:gd name="T7" fmla="*/ 0 h 9"/>
                  <a:gd name="T8" fmla="*/ 0 w 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4"/>
                    </a:moveTo>
                    <a:cubicBezTo>
                      <a:pt x="0" y="4"/>
                      <a:pt x="1" y="8"/>
                      <a:pt x="3" y="9"/>
                    </a:cubicBezTo>
                    <a:cubicBezTo>
                      <a:pt x="3" y="9"/>
                      <a:pt x="3" y="6"/>
                      <a:pt x="3" y="4"/>
                    </a:cubicBezTo>
                    <a:cubicBezTo>
                      <a:pt x="3" y="4"/>
                      <a:pt x="6" y="2"/>
                      <a:pt x="5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9">
                <a:extLst>
                  <a:ext uri="{FF2B5EF4-FFF2-40B4-BE49-F238E27FC236}">
                    <a16:creationId xmlns:a16="http://schemas.microsoft.com/office/drawing/2014/main" id="{3F006EFB-0032-4B01-83FC-02BEFD8EBDC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171951" y="4017963"/>
                <a:ext cx="609600" cy="862013"/>
              </a:xfrm>
              <a:custGeom>
                <a:avLst/>
                <a:gdLst>
                  <a:gd name="T0" fmla="*/ 11 w 35"/>
                  <a:gd name="T1" fmla="*/ 0 h 50"/>
                  <a:gd name="T2" fmla="*/ 15 w 35"/>
                  <a:gd name="T3" fmla="*/ 5 h 50"/>
                  <a:gd name="T4" fmla="*/ 22 w 35"/>
                  <a:gd name="T5" fmla="*/ 4 h 50"/>
                  <a:gd name="T6" fmla="*/ 29 w 35"/>
                  <a:gd name="T7" fmla="*/ 34 h 50"/>
                  <a:gd name="T8" fmla="*/ 35 w 35"/>
                  <a:gd name="T9" fmla="*/ 49 h 50"/>
                  <a:gd name="T10" fmla="*/ 17 w 35"/>
                  <a:gd name="T11" fmla="*/ 50 h 50"/>
                  <a:gd name="T12" fmla="*/ 1 w 35"/>
                  <a:gd name="T13" fmla="*/ 49 h 50"/>
                  <a:gd name="T14" fmla="*/ 0 w 35"/>
                  <a:gd name="T15" fmla="*/ 15 h 50"/>
                  <a:gd name="T16" fmla="*/ 1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1" y="0"/>
                    </a:moveTo>
                    <a:cubicBezTo>
                      <a:pt x="11" y="0"/>
                      <a:pt x="13" y="5"/>
                      <a:pt x="15" y="5"/>
                    </a:cubicBezTo>
                    <a:cubicBezTo>
                      <a:pt x="15" y="5"/>
                      <a:pt x="19" y="7"/>
                      <a:pt x="22" y="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0">
                <a:extLst>
                  <a:ext uri="{FF2B5EF4-FFF2-40B4-BE49-F238E27FC236}">
                    <a16:creationId xmlns:a16="http://schemas.microsoft.com/office/drawing/2014/main" id="{4B0AA18B-F51C-40A1-84A1-113C0AE2FA1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292601" y="4121151"/>
                <a:ext cx="122238" cy="120650"/>
              </a:xfrm>
              <a:custGeom>
                <a:avLst/>
                <a:gdLst>
                  <a:gd name="T0" fmla="*/ 0 w 77"/>
                  <a:gd name="T1" fmla="*/ 54 h 76"/>
                  <a:gd name="T2" fmla="*/ 77 w 77"/>
                  <a:gd name="T3" fmla="*/ 0 h 76"/>
                  <a:gd name="T4" fmla="*/ 0 w 77"/>
                  <a:gd name="T5" fmla="*/ 76 h 76"/>
                  <a:gd name="T6" fmla="*/ 0 w 77"/>
                  <a:gd name="T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0" y="54"/>
                    </a:moveTo>
                    <a:lnTo>
                      <a:pt x="77" y="0"/>
                    </a:lnTo>
                    <a:lnTo>
                      <a:pt x="0" y="7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1">
                <a:extLst>
                  <a:ext uri="{FF2B5EF4-FFF2-40B4-BE49-F238E27FC236}">
                    <a16:creationId xmlns:a16="http://schemas.microsoft.com/office/drawing/2014/main" id="{A2E0AF15-F502-4F02-AC2D-AEF15E31C70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467226" y="4138613"/>
                <a:ext cx="279400" cy="688975"/>
              </a:xfrm>
              <a:custGeom>
                <a:avLst/>
                <a:gdLst>
                  <a:gd name="T0" fmla="*/ 0 w 16"/>
                  <a:gd name="T1" fmla="*/ 0 h 40"/>
                  <a:gd name="T2" fmla="*/ 6 w 16"/>
                  <a:gd name="T3" fmla="*/ 5 h 40"/>
                  <a:gd name="T4" fmla="*/ 11 w 16"/>
                  <a:gd name="T5" fmla="*/ 22 h 40"/>
                  <a:gd name="T6" fmla="*/ 16 w 16"/>
                  <a:gd name="T7" fmla="*/ 38 h 40"/>
                  <a:gd name="T8" fmla="*/ 4 w 16"/>
                  <a:gd name="T9" fmla="*/ 37 h 40"/>
                  <a:gd name="T10" fmla="*/ 10 w 16"/>
                  <a:gd name="T11" fmla="*/ 33 h 40"/>
                  <a:gd name="T12" fmla="*/ 4 w 16"/>
                  <a:gd name="T13" fmla="*/ 25 h 40"/>
                  <a:gd name="T14" fmla="*/ 6 w 16"/>
                  <a:gd name="T15" fmla="*/ 21 h 40"/>
                  <a:gd name="T16" fmla="*/ 5 w 16"/>
                  <a:gd name="T17" fmla="*/ 7 h 40"/>
                  <a:gd name="T18" fmla="*/ 0 w 1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0">
                    <a:moveTo>
                      <a:pt x="0" y="0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7" y="40"/>
                      <a:pt x="4" y="37"/>
                    </a:cubicBezTo>
                    <a:cubicBezTo>
                      <a:pt x="4" y="37"/>
                      <a:pt x="10" y="39"/>
                      <a:pt x="10" y="33"/>
                    </a:cubicBezTo>
                    <a:cubicBezTo>
                      <a:pt x="9" y="27"/>
                      <a:pt x="6" y="28"/>
                      <a:pt x="4" y="25"/>
                    </a:cubicBezTo>
                    <a:cubicBezTo>
                      <a:pt x="4" y="25"/>
                      <a:pt x="6" y="25"/>
                      <a:pt x="6" y="21"/>
                    </a:cubicBezTo>
                    <a:cubicBezTo>
                      <a:pt x="6" y="16"/>
                      <a:pt x="5" y="7"/>
                      <a:pt x="5" y="7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2">
                <a:extLst>
                  <a:ext uri="{FF2B5EF4-FFF2-40B4-BE49-F238E27FC236}">
                    <a16:creationId xmlns:a16="http://schemas.microsoft.com/office/drawing/2014/main" id="{D4036726-8796-4D66-B05F-D8C57D1CB01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62401" y="4033838"/>
                <a:ext cx="382588" cy="1087438"/>
              </a:xfrm>
              <a:custGeom>
                <a:avLst/>
                <a:gdLst>
                  <a:gd name="T0" fmla="*/ 9 w 22"/>
                  <a:gd name="T1" fmla="*/ 63 h 63"/>
                  <a:gd name="T2" fmla="*/ 15 w 22"/>
                  <a:gd name="T3" fmla="*/ 56 h 63"/>
                  <a:gd name="T4" fmla="*/ 20 w 22"/>
                  <a:gd name="T5" fmla="*/ 33 h 63"/>
                  <a:gd name="T6" fmla="*/ 22 w 22"/>
                  <a:gd name="T7" fmla="*/ 0 h 63"/>
                  <a:gd name="T8" fmla="*/ 18 w 22"/>
                  <a:gd name="T9" fmla="*/ 4 h 63"/>
                  <a:gd name="T10" fmla="*/ 5 w 22"/>
                  <a:gd name="T11" fmla="*/ 7 h 63"/>
                  <a:gd name="T12" fmla="*/ 0 w 22"/>
                  <a:gd name="T13" fmla="*/ 35 h 63"/>
                  <a:gd name="T14" fmla="*/ 2 w 22"/>
                  <a:gd name="T15" fmla="*/ 47 h 63"/>
                  <a:gd name="T16" fmla="*/ 9 w 2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63">
                    <a:moveTo>
                      <a:pt x="9" y="63"/>
                    </a:moveTo>
                    <a:cubicBezTo>
                      <a:pt x="9" y="63"/>
                      <a:pt x="10" y="58"/>
                      <a:pt x="15" y="56"/>
                    </a:cubicBezTo>
                    <a:cubicBezTo>
                      <a:pt x="15" y="56"/>
                      <a:pt x="20" y="44"/>
                      <a:pt x="20" y="33"/>
                    </a:cubicBezTo>
                    <a:cubicBezTo>
                      <a:pt x="21" y="21"/>
                      <a:pt x="20" y="4"/>
                      <a:pt x="22" y="0"/>
                    </a:cubicBezTo>
                    <a:cubicBezTo>
                      <a:pt x="22" y="0"/>
                      <a:pt x="20" y="1"/>
                      <a:pt x="18" y="4"/>
                    </a:cubicBezTo>
                    <a:cubicBezTo>
                      <a:pt x="18" y="4"/>
                      <a:pt x="8" y="5"/>
                      <a:pt x="5" y="7"/>
                    </a:cubicBezTo>
                    <a:cubicBezTo>
                      <a:pt x="5" y="7"/>
                      <a:pt x="1" y="17"/>
                      <a:pt x="0" y="35"/>
                    </a:cubicBezTo>
                    <a:cubicBezTo>
                      <a:pt x="0" y="35"/>
                      <a:pt x="2" y="45"/>
                      <a:pt x="2" y="47"/>
                    </a:cubicBezTo>
                    <a:cubicBezTo>
                      <a:pt x="3" y="48"/>
                      <a:pt x="6" y="56"/>
                      <a:pt x="9" y="63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93">
                <a:extLst>
                  <a:ext uri="{FF2B5EF4-FFF2-40B4-BE49-F238E27FC236}">
                    <a16:creationId xmlns:a16="http://schemas.microsoft.com/office/drawing/2014/main" id="{F7452D90-81EF-4CC0-A096-F596B91173D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292601" y="4827588"/>
                <a:ext cx="436563" cy="103188"/>
              </a:xfrm>
              <a:custGeom>
                <a:avLst/>
                <a:gdLst>
                  <a:gd name="T0" fmla="*/ 24 w 25"/>
                  <a:gd name="T1" fmla="*/ 0 h 6"/>
                  <a:gd name="T2" fmla="*/ 1 w 25"/>
                  <a:gd name="T3" fmla="*/ 3 h 6"/>
                  <a:gd name="T4" fmla="*/ 0 w 25"/>
                  <a:gd name="T5" fmla="*/ 3 h 6"/>
                  <a:gd name="T6" fmla="*/ 25 w 25"/>
                  <a:gd name="T7" fmla="*/ 2 h 6"/>
                  <a:gd name="T8" fmla="*/ 24 w 2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">
                    <a:moveTo>
                      <a:pt x="24" y="0"/>
                    </a:moveTo>
                    <a:cubicBezTo>
                      <a:pt x="15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5" y="6"/>
                      <a:pt x="25" y="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4">
                <a:extLst>
                  <a:ext uri="{FF2B5EF4-FFF2-40B4-BE49-F238E27FC236}">
                    <a16:creationId xmlns:a16="http://schemas.microsoft.com/office/drawing/2014/main" id="{22B42D19-EC3A-47FA-9F3B-535B49FFAC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189413" y="4138613"/>
                <a:ext cx="138113" cy="603250"/>
              </a:xfrm>
              <a:custGeom>
                <a:avLst/>
                <a:gdLst>
                  <a:gd name="T0" fmla="*/ 6 w 8"/>
                  <a:gd name="T1" fmla="*/ 35 h 35"/>
                  <a:gd name="T2" fmla="*/ 7 w 8"/>
                  <a:gd name="T3" fmla="*/ 27 h 35"/>
                  <a:gd name="T4" fmla="*/ 8 w 8"/>
                  <a:gd name="T5" fmla="*/ 25 h 35"/>
                  <a:gd name="T6" fmla="*/ 1 w 8"/>
                  <a:gd name="T7" fmla="*/ 4 h 35"/>
                  <a:gd name="T8" fmla="*/ 4 w 8"/>
                  <a:gd name="T9" fmla="*/ 3 h 35"/>
                  <a:gd name="T10" fmla="*/ 1 w 8"/>
                  <a:gd name="T11" fmla="*/ 0 h 35"/>
                  <a:gd name="T12" fmla="*/ 3 w 8"/>
                  <a:gd name="T13" fmla="*/ 3 h 35"/>
                  <a:gd name="T14" fmla="*/ 0 w 8"/>
                  <a:gd name="T15" fmla="*/ 4 h 35"/>
                  <a:gd name="T16" fmla="*/ 6 w 8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5">
                    <a:moveTo>
                      <a:pt x="6" y="35"/>
                    </a:moveTo>
                    <a:cubicBezTo>
                      <a:pt x="7" y="32"/>
                      <a:pt x="7" y="29"/>
                      <a:pt x="7" y="27"/>
                    </a:cubicBezTo>
                    <a:cubicBezTo>
                      <a:pt x="7" y="26"/>
                      <a:pt x="7" y="26"/>
                      <a:pt x="8" y="25"/>
                    </a:cubicBezTo>
                    <a:cubicBezTo>
                      <a:pt x="5" y="17"/>
                      <a:pt x="1" y="4"/>
                      <a:pt x="1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0"/>
                      <a:pt x="1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17"/>
                      <a:pt x="6" y="28"/>
                      <a:pt x="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95">
                <a:extLst>
                  <a:ext uri="{FF2B5EF4-FFF2-40B4-BE49-F238E27FC236}">
                    <a16:creationId xmlns:a16="http://schemas.microsoft.com/office/drawing/2014/main" id="{EF2AF988-B3FC-4453-9543-0A90494ACCD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206876" y="4414838"/>
                <a:ext cx="17463" cy="68263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0 w 1"/>
                  <a:gd name="T5" fmla="*/ 2 h 4"/>
                  <a:gd name="T6" fmla="*/ 0 w 1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6">
                <a:extLst>
                  <a:ext uri="{FF2B5EF4-FFF2-40B4-BE49-F238E27FC236}">
                    <a16:creationId xmlns:a16="http://schemas.microsoft.com/office/drawing/2014/main" id="{BFCF17FF-5BAB-4A54-A03D-9626AD6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14788" y="4224338"/>
                <a:ext cx="227013" cy="776288"/>
              </a:xfrm>
              <a:custGeom>
                <a:avLst/>
                <a:gdLst>
                  <a:gd name="T0" fmla="*/ 13 w 13"/>
                  <a:gd name="T1" fmla="*/ 42 h 45"/>
                  <a:gd name="T2" fmla="*/ 12 w 13"/>
                  <a:gd name="T3" fmla="*/ 33 h 45"/>
                  <a:gd name="T4" fmla="*/ 11 w 13"/>
                  <a:gd name="T5" fmla="*/ 15 h 45"/>
                  <a:gd name="T6" fmla="*/ 10 w 13"/>
                  <a:gd name="T7" fmla="*/ 28 h 45"/>
                  <a:gd name="T8" fmla="*/ 9 w 13"/>
                  <a:gd name="T9" fmla="*/ 12 h 45"/>
                  <a:gd name="T10" fmla="*/ 9 w 13"/>
                  <a:gd name="T11" fmla="*/ 33 h 45"/>
                  <a:gd name="T12" fmla="*/ 5 w 13"/>
                  <a:gd name="T13" fmla="*/ 20 h 45"/>
                  <a:gd name="T14" fmla="*/ 4 w 13"/>
                  <a:gd name="T15" fmla="*/ 0 h 45"/>
                  <a:gd name="T16" fmla="*/ 4 w 13"/>
                  <a:gd name="T17" fmla="*/ 19 h 45"/>
                  <a:gd name="T18" fmla="*/ 0 w 13"/>
                  <a:gd name="T19" fmla="*/ 14 h 45"/>
                  <a:gd name="T20" fmla="*/ 3 w 13"/>
                  <a:gd name="T21" fmla="*/ 20 h 45"/>
                  <a:gd name="T22" fmla="*/ 2 w 13"/>
                  <a:gd name="T23" fmla="*/ 22 h 45"/>
                  <a:gd name="T24" fmla="*/ 4 w 13"/>
                  <a:gd name="T25" fmla="*/ 24 h 45"/>
                  <a:gd name="T26" fmla="*/ 0 w 13"/>
                  <a:gd name="T27" fmla="*/ 26 h 45"/>
                  <a:gd name="T28" fmla="*/ 4 w 13"/>
                  <a:gd name="T29" fmla="*/ 26 h 45"/>
                  <a:gd name="T30" fmla="*/ 1 w 13"/>
                  <a:gd name="T31" fmla="*/ 27 h 45"/>
                  <a:gd name="T32" fmla="*/ 6 w 13"/>
                  <a:gd name="T33" fmla="*/ 30 h 45"/>
                  <a:gd name="T34" fmla="*/ 12 w 13"/>
                  <a:gd name="T35" fmla="*/ 45 h 45"/>
                  <a:gd name="T36" fmla="*/ 13 w 13"/>
                  <a:gd name="T37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45">
                    <a:moveTo>
                      <a:pt x="13" y="42"/>
                    </a:moveTo>
                    <a:cubicBezTo>
                      <a:pt x="12" y="38"/>
                      <a:pt x="12" y="33"/>
                      <a:pt x="12" y="33"/>
                    </a:cubicBezTo>
                    <a:cubicBezTo>
                      <a:pt x="12" y="27"/>
                      <a:pt x="11" y="20"/>
                      <a:pt x="11" y="15"/>
                    </a:cubicBezTo>
                    <a:cubicBezTo>
                      <a:pt x="11" y="20"/>
                      <a:pt x="10" y="28"/>
                      <a:pt x="10" y="28"/>
                    </a:cubicBezTo>
                    <a:cubicBezTo>
                      <a:pt x="10" y="24"/>
                      <a:pt x="9" y="12"/>
                      <a:pt x="9" y="12"/>
                    </a:cubicBezTo>
                    <a:cubicBezTo>
                      <a:pt x="9" y="12"/>
                      <a:pt x="9" y="33"/>
                      <a:pt x="9" y="33"/>
                    </a:cubicBezTo>
                    <a:cubicBezTo>
                      <a:pt x="6" y="29"/>
                      <a:pt x="5" y="20"/>
                      <a:pt x="5" y="20"/>
                    </a:cubicBezTo>
                    <a:cubicBezTo>
                      <a:pt x="6" y="14"/>
                      <a:pt x="4" y="0"/>
                      <a:pt x="4" y="0"/>
                    </a:cubicBezTo>
                    <a:cubicBezTo>
                      <a:pt x="4" y="0"/>
                      <a:pt x="6" y="17"/>
                      <a:pt x="4" y="19"/>
                    </a:cubicBezTo>
                    <a:cubicBezTo>
                      <a:pt x="2" y="20"/>
                      <a:pt x="0" y="14"/>
                      <a:pt x="0" y="14"/>
                    </a:cubicBezTo>
                    <a:cubicBezTo>
                      <a:pt x="0" y="19"/>
                      <a:pt x="3" y="20"/>
                      <a:pt x="3" y="20"/>
                    </a:cubicBezTo>
                    <a:cubicBezTo>
                      <a:pt x="3" y="20"/>
                      <a:pt x="2" y="22"/>
                      <a:pt x="2" y="22"/>
                    </a:cubicBezTo>
                    <a:cubicBezTo>
                      <a:pt x="4" y="22"/>
                      <a:pt x="4" y="24"/>
                      <a:pt x="4" y="24"/>
                    </a:cubicBezTo>
                    <a:cubicBezTo>
                      <a:pt x="3" y="24"/>
                      <a:pt x="0" y="26"/>
                      <a:pt x="0" y="26"/>
                    </a:cubicBezTo>
                    <a:cubicBezTo>
                      <a:pt x="2" y="25"/>
                      <a:pt x="4" y="26"/>
                      <a:pt x="4" y="26"/>
                    </a:cubicBezTo>
                    <a:cubicBezTo>
                      <a:pt x="3" y="25"/>
                      <a:pt x="1" y="27"/>
                      <a:pt x="1" y="27"/>
                    </a:cubicBezTo>
                    <a:cubicBezTo>
                      <a:pt x="4" y="26"/>
                      <a:pt x="5" y="29"/>
                      <a:pt x="6" y="30"/>
                    </a:cubicBezTo>
                    <a:cubicBezTo>
                      <a:pt x="6" y="31"/>
                      <a:pt x="10" y="40"/>
                      <a:pt x="12" y="45"/>
                    </a:cubicBezTo>
                    <a:cubicBezTo>
                      <a:pt x="12" y="45"/>
                      <a:pt x="13" y="44"/>
                      <a:pt x="1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97">
                <a:extLst>
                  <a:ext uri="{FF2B5EF4-FFF2-40B4-BE49-F238E27FC236}">
                    <a16:creationId xmlns:a16="http://schemas.microsoft.com/office/drawing/2014/main" id="{ADC7DBD4-8718-4C2C-9DA8-F6A8626F200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37076" y="4068763"/>
                <a:ext cx="1028700" cy="1155700"/>
              </a:xfrm>
              <a:custGeom>
                <a:avLst/>
                <a:gdLst>
                  <a:gd name="T0" fmla="*/ 0 w 59"/>
                  <a:gd name="T1" fmla="*/ 2 h 67"/>
                  <a:gd name="T2" fmla="*/ 2 w 59"/>
                  <a:gd name="T3" fmla="*/ 28 h 67"/>
                  <a:gd name="T4" fmla="*/ 21 w 59"/>
                  <a:gd name="T5" fmla="*/ 67 h 67"/>
                  <a:gd name="T6" fmla="*/ 25 w 59"/>
                  <a:gd name="T7" fmla="*/ 64 h 67"/>
                  <a:gd name="T8" fmla="*/ 20 w 59"/>
                  <a:gd name="T9" fmla="*/ 31 h 67"/>
                  <a:gd name="T10" fmla="*/ 18 w 59"/>
                  <a:gd name="T11" fmla="*/ 18 h 67"/>
                  <a:gd name="T12" fmla="*/ 29 w 59"/>
                  <a:gd name="T13" fmla="*/ 20 h 67"/>
                  <a:gd name="T14" fmla="*/ 31 w 59"/>
                  <a:gd name="T15" fmla="*/ 21 h 67"/>
                  <a:gd name="T16" fmla="*/ 42 w 59"/>
                  <a:gd name="T17" fmla="*/ 19 h 67"/>
                  <a:gd name="T18" fmla="*/ 58 w 59"/>
                  <a:gd name="T19" fmla="*/ 16 h 67"/>
                  <a:gd name="T20" fmla="*/ 56 w 59"/>
                  <a:gd name="T21" fmla="*/ 7 h 67"/>
                  <a:gd name="T22" fmla="*/ 33 w 59"/>
                  <a:gd name="T23" fmla="*/ 9 h 67"/>
                  <a:gd name="T24" fmla="*/ 24 w 59"/>
                  <a:gd name="T25" fmla="*/ 8 h 67"/>
                  <a:gd name="T26" fmla="*/ 20 w 59"/>
                  <a:gd name="T27" fmla="*/ 8 h 67"/>
                  <a:gd name="T28" fmla="*/ 19 w 59"/>
                  <a:gd name="T29" fmla="*/ 6 h 67"/>
                  <a:gd name="T30" fmla="*/ 17 w 59"/>
                  <a:gd name="T31" fmla="*/ 6 h 67"/>
                  <a:gd name="T32" fmla="*/ 15 w 59"/>
                  <a:gd name="T33" fmla="*/ 2 h 67"/>
                  <a:gd name="T34" fmla="*/ 7 w 59"/>
                  <a:gd name="T35" fmla="*/ 1 h 67"/>
                  <a:gd name="T36" fmla="*/ 2 w 59"/>
                  <a:gd name="T37" fmla="*/ 0 h 67"/>
                  <a:gd name="T38" fmla="*/ 0 w 59"/>
                  <a:gd name="T39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7">
                    <a:moveTo>
                      <a:pt x="0" y="2"/>
                    </a:moveTo>
                    <a:cubicBezTo>
                      <a:pt x="0" y="2"/>
                      <a:pt x="0" y="19"/>
                      <a:pt x="2" y="28"/>
                    </a:cubicBezTo>
                    <a:cubicBezTo>
                      <a:pt x="2" y="28"/>
                      <a:pt x="11" y="61"/>
                      <a:pt x="21" y="67"/>
                    </a:cubicBezTo>
                    <a:cubicBezTo>
                      <a:pt x="21" y="67"/>
                      <a:pt x="25" y="65"/>
                      <a:pt x="25" y="64"/>
                    </a:cubicBezTo>
                    <a:cubicBezTo>
                      <a:pt x="25" y="63"/>
                      <a:pt x="20" y="34"/>
                      <a:pt x="20" y="31"/>
                    </a:cubicBezTo>
                    <a:cubicBezTo>
                      <a:pt x="19" y="29"/>
                      <a:pt x="18" y="18"/>
                      <a:pt x="18" y="18"/>
                    </a:cubicBezTo>
                    <a:cubicBezTo>
                      <a:pt x="18" y="18"/>
                      <a:pt x="27" y="19"/>
                      <a:pt x="29" y="20"/>
                    </a:cubicBezTo>
                    <a:cubicBezTo>
                      <a:pt x="29" y="20"/>
                      <a:pt x="29" y="21"/>
                      <a:pt x="31" y="21"/>
                    </a:cubicBezTo>
                    <a:cubicBezTo>
                      <a:pt x="33" y="21"/>
                      <a:pt x="41" y="19"/>
                      <a:pt x="42" y="19"/>
                    </a:cubicBezTo>
                    <a:cubicBezTo>
                      <a:pt x="44" y="19"/>
                      <a:pt x="57" y="16"/>
                      <a:pt x="58" y="16"/>
                    </a:cubicBezTo>
                    <a:cubicBezTo>
                      <a:pt x="59" y="15"/>
                      <a:pt x="57" y="8"/>
                      <a:pt x="56" y="7"/>
                    </a:cubicBezTo>
                    <a:cubicBezTo>
                      <a:pt x="56" y="6"/>
                      <a:pt x="37" y="8"/>
                      <a:pt x="33" y="9"/>
                    </a:cubicBezTo>
                    <a:cubicBezTo>
                      <a:pt x="33" y="9"/>
                      <a:pt x="25" y="8"/>
                      <a:pt x="24" y="8"/>
                    </a:cubicBezTo>
                    <a:cubicBezTo>
                      <a:pt x="23" y="8"/>
                      <a:pt x="20" y="8"/>
                      <a:pt x="20" y="8"/>
                    </a:cubicBezTo>
                    <a:cubicBezTo>
                      <a:pt x="20" y="8"/>
                      <a:pt x="20" y="6"/>
                      <a:pt x="19" y="6"/>
                    </a:cubicBezTo>
                    <a:cubicBezTo>
                      <a:pt x="19" y="6"/>
                      <a:pt x="17" y="6"/>
                      <a:pt x="17" y="6"/>
                    </a:cubicBezTo>
                    <a:cubicBezTo>
                      <a:pt x="17" y="6"/>
                      <a:pt x="17" y="3"/>
                      <a:pt x="15" y="2"/>
                    </a:cubicBezTo>
                    <a:cubicBezTo>
                      <a:pt x="13" y="1"/>
                      <a:pt x="8" y="1"/>
                      <a:pt x="7" y="1"/>
                    </a:cubicBezTo>
                    <a:cubicBezTo>
                      <a:pt x="6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8">
                <a:extLst>
                  <a:ext uri="{FF2B5EF4-FFF2-40B4-BE49-F238E27FC236}">
                    <a16:creationId xmlns:a16="http://schemas.microsoft.com/office/drawing/2014/main" id="{0DF3E06D-42CE-4240-AE3B-C721FFAA043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4537076" y="4086226"/>
                <a:ext cx="993775" cy="1052513"/>
              </a:xfrm>
              <a:custGeom>
                <a:avLst/>
                <a:gdLst>
                  <a:gd name="T0" fmla="*/ 55 w 57"/>
                  <a:gd name="T1" fmla="*/ 7 h 61"/>
                  <a:gd name="T2" fmla="*/ 33 w 57"/>
                  <a:gd name="T3" fmla="*/ 9 h 61"/>
                  <a:gd name="T4" fmla="*/ 23 w 57"/>
                  <a:gd name="T5" fmla="*/ 15 h 61"/>
                  <a:gd name="T6" fmla="*/ 29 w 57"/>
                  <a:gd name="T7" fmla="*/ 9 h 61"/>
                  <a:gd name="T8" fmla="*/ 22 w 57"/>
                  <a:gd name="T9" fmla="*/ 15 h 61"/>
                  <a:gd name="T10" fmla="*/ 26 w 57"/>
                  <a:gd name="T11" fmla="*/ 9 h 61"/>
                  <a:gd name="T12" fmla="*/ 20 w 57"/>
                  <a:gd name="T13" fmla="*/ 15 h 61"/>
                  <a:gd name="T14" fmla="*/ 21 w 57"/>
                  <a:gd name="T15" fmla="*/ 9 h 61"/>
                  <a:gd name="T16" fmla="*/ 22 w 57"/>
                  <a:gd name="T17" fmla="*/ 9 h 61"/>
                  <a:gd name="T18" fmla="*/ 20 w 57"/>
                  <a:gd name="T19" fmla="*/ 9 h 61"/>
                  <a:gd name="T20" fmla="*/ 18 w 57"/>
                  <a:gd name="T21" fmla="*/ 13 h 61"/>
                  <a:gd name="T22" fmla="*/ 19 w 57"/>
                  <a:gd name="T23" fmla="*/ 8 h 61"/>
                  <a:gd name="T24" fmla="*/ 16 w 57"/>
                  <a:gd name="T25" fmla="*/ 10 h 61"/>
                  <a:gd name="T26" fmla="*/ 16 w 57"/>
                  <a:gd name="T27" fmla="*/ 11 h 61"/>
                  <a:gd name="T28" fmla="*/ 16 w 57"/>
                  <a:gd name="T29" fmla="*/ 1 h 61"/>
                  <a:gd name="T30" fmla="*/ 15 w 57"/>
                  <a:gd name="T31" fmla="*/ 1 h 61"/>
                  <a:gd name="T32" fmla="*/ 12 w 57"/>
                  <a:gd name="T33" fmla="*/ 0 h 61"/>
                  <a:gd name="T34" fmla="*/ 11 w 57"/>
                  <a:gd name="T35" fmla="*/ 1 h 61"/>
                  <a:gd name="T36" fmla="*/ 7 w 57"/>
                  <a:gd name="T37" fmla="*/ 1 h 61"/>
                  <a:gd name="T38" fmla="*/ 10 w 57"/>
                  <a:gd name="T39" fmla="*/ 3 h 61"/>
                  <a:gd name="T40" fmla="*/ 1 w 57"/>
                  <a:gd name="T41" fmla="*/ 0 h 61"/>
                  <a:gd name="T42" fmla="*/ 0 w 57"/>
                  <a:gd name="T43" fmla="*/ 1 h 61"/>
                  <a:gd name="T44" fmla="*/ 0 w 57"/>
                  <a:gd name="T45" fmla="*/ 1 h 61"/>
                  <a:gd name="T46" fmla="*/ 4 w 57"/>
                  <a:gd name="T47" fmla="*/ 4 h 61"/>
                  <a:gd name="T48" fmla="*/ 2 w 57"/>
                  <a:gd name="T49" fmla="*/ 16 h 61"/>
                  <a:gd name="T50" fmla="*/ 1 w 57"/>
                  <a:gd name="T51" fmla="*/ 24 h 61"/>
                  <a:gd name="T52" fmla="*/ 2 w 57"/>
                  <a:gd name="T53" fmla="*/ 27 h 61"/>
                  <a:gd name="T54" fmla="*/ 3 w 57"/>
                  <a:gd name="T55" fmla="*/ 30 h 61"/>
                  <a:gd name="T56" fmla="*/ 5 w 57"/>
                  <a:gd name="T57" fmla="*/ 17 h 61"/>
                  <a:gd name="T58" fmla="*/ 6 w 57"/>
                  <a:gd name="T59" fmla="*/ 5 h 61"/>
                  <a:gd name="T60" fmla="*/ 6 w 57"/>
                  <a:gd name="T61" fmla="*/ 18 h 61"/>
                  <a:gd name="T62" fmla="*/ 6 w 57"/>
                  <a:gd name="T63" fmla="*/ 31 h 61"/>
                  <a:gd name="T64" fmla="*/ 16 w 57"/>
                  <a:gd name="T65" fmla="*/ 55 h 61"/>
                  <a:gd name="T66" fmla="*/ 21 w 57"/>
                  <a:gd name="T67" fmla="*/ 61 h 61"/>
                  <a:gd name="T68" fmla="*/ 19 w 57"/>
                  <a:gd name="T69" fmla="*/ 38 h 61"/>
                  <a:gd name="T70" fmla="*/ 18 w 57"/>
                  <a:gd name="T71" fmla="*/ 17 h 61"/>
                  <a:gd name="T72" fmla="*/ 25 w 57"/>
                  <a:gd name="T73" fmla="*/ 16 h 61"/>
                  <a:gd name="T74" fmla="*/ 32 w 57"/>
                  <a:gd name="T75" fmla="*/ 15 h 61"/>
                  <a:gd name="T76" fmla="*/ 31 w 57"/>
                  <a:gd name="T77" fmla="*/ 17 h 61"/>
                  <a:gd name="T78" fmla="*/ 39 w 57"/>
                  <a:gd name="T79" fmla="*/ 16 h 61"/>
                  <a:gd name="T80" fmla="*/ 57 w 57"/>
                  <a:gd name="T81" fmla="*/ 14 h 61"/>
                  <a:gd name="T82" fmla="*/ 55 w 57"/>
                  <a:gd name="T83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61">
                    <a:moveTo>
                      <a:pt x="55" y="7"/>
                    </a:moveTo>
                    <a:cubicBezTo>
                      <a:pt x="54" y="6"/>
                      <a:pt x="33" y="9"/>
                      <a:pt x="33" y="9"/>
                    </a:cubicBezTo>
                    <a:cubicBezTo>
                      <a:pt x="33" y="9"/>
                      <a:pt x="26" y="15"/>
                      <a:pt x="23" y="15"/>
                    </a:cubicBezTo>
                    <a:cubicBezTo>
                      <a:pt x="23" y="15"/>
                      <a:pt x="31" y="11"/>
                      <a:pt x="29" y="9"/>
                    </a:cubicBezTo>
                    <a:cubicBezTo>
                      <a:pt x="28" y="7"/>
                      <a:pt x="22" y="15"/>
                      <a:pt x="22" y="15"/>
                    </a:cubicBezTo>
                    <a:cubicBezTo>
                      <a:pt x="22" y="15"/>
                      <a:pt x="23" y="11"/>
                      <a:pt x="26" y="9"/>
                    </a:cubicBezTo>
                    <a:cubicBezTo>
                      <a:pt x="26" y="9"/>
                      <a:pt x="23" y="8"/>
                      <a:pt x="20" y="15"/>
                    </a:cubicBezTo>
                    <a:cubicBezTo>
                      <a:pt x="20" y="15"/>
                      <a:pt x="20" y="11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1" y="8"/>
                      <a:pt x="20" y="9"/>
                    </a:cubicBezTo>
                    <a:cubicBezTo>
                      <a:pt x="19" y="10"/>
                      <a:pt x="18" y="13"/>
                      <a:pt x="18" y="13"/>
                    </a:cubicBezTo>
                    <a:cubicBezTo>
                      <a:pt x="18" y="13"/>
                      <a:pt x="17" y="8"/>
                      <a:pt x="19" y="8"/>
                    </a:cubicBezTo>
                    <a:cubicBezTo>
                      <a:pt x="19" y="8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5"/>
                      <a:pt x="12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7" y="1"/>
                      <a:pt x="7" y="1"/>
                    </a:cubicBezTo>
                    <a:cubicBezTo>
                      <a:pt x="8" y="1"/>
                      <a:pt x="9" y="3"/>
                      <a:pt x="10" y="3"/>
                    </a:cubicBezTo>
                    <a:cubicBezTo>
                      <a:pt x="10" y="3"/>
                      <a:pt x="4" y="2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5" y="5"/>
                      <a:pt x="2" y="8"/>
                      <a:pt x="2" y="16"/>
                    </a:cubicBezTo>
                    <a:cubicBezTo>
                      <a:pt x="2" y="19"/>
                      <a:pt x="2" y="22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7"/>
                      <a:pt x="2" y="28"/>
                      <a:pt x="3" y="3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30"/>
                      <a:pt x="6" y="31"/>
                    </a:cubicBezTo>
                    <a:cubicBezTo>
                      <a:pt x="8" y="32"/>
                      <a:pt x="15" y="54"/>
                      <a:pt x="16" y="55"/>
                    </a:cubicBezTo>
                    <a:cubicBezTo>
                      <a:pt x="17" y="55"/>
                      <a:pt x="21" y="61"/>
                      <a:pt x="21" y="61"/>
                    </a:cubicBezTo>
                    <a:cubicBezTo>
                      <a:pt x="21" y="61"/>
                      <a:pt x="19" y="39"/>
                      <a:pt x="19" y="38"/>
                    </a:cubicBezTo>
                    <a:cubicBezTo>
                      <a:pt x="19" y="36"/>
                      <a:pt x="18" y="17"/>
                      <a:pt x="18" y="17"/>
                    </a:cubicBezTo>
                    <a:cubicBezTo>
                      <a:pt x="18" y="17"/>
                      <a:pt x="24" y="17"/>
                      <a:pt x="25" y="16"/>
                    </a:cubicBezTo>
                    <a:cubicBezTo>
                      <a:pt x="26" y="16"/>
                      <a:pt x="31" y="15"/>
                      <a:pt x="32" y="15"/>
                    </a:cubicBezTo>
                    <a:cubicBezTo>
                      <a:pt x="32" y="15"/>
                      <a:pt x="30" y="16"/>
                      <a:pt x="31" y="17"/>
                    </a:cubicBezTo>
                    <a:cubicBezTo>
                      <a:pt x="32" y="18"/>
                      <a:pt x="37" y="17"/>
                      <a:pt x="39" y="16"/>
                    </a:cubicBezTo>
                    <a:cubicBezTo>
                      <a:pt x="40" y="16"/>
                      <a:pt x="57" y="14"/>
                      <a:pt x="57" y="14"/>
                    </a:cubicBezTo>
                    <a:cubicBezTo>
                      <a:pt x="57" y="14"/>
                      <a:pt x="57" y="8"/>
                      <a:pt x="55" y="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9">
                <a:extLst>
                  <a:ext uri="{FF2B5EF4-FFF2-40B4-BE49-F238E27FC236}">
                    <a16:creationId xmlns:a16="http://schemas.microsoft.com/office/drawing/2014/main" id="{AFBA8F44-8733-468C-B9F0-0EA1F1D9422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344988" y="4086226"/>
                <a:ext cx="157163" cy="708025"/>
              </a:xfrm>
              <a:custGeom>
                <a:avLst/>
                <a:gdLst>
                  <a:gd name="T0" fmla="*/ 0 w 9"/>
                  <a:gd name="T1" fmla="*/ 37 h 41"/>
                  <a:gd name="T2" fmla="*/ 5 w 9"/>
                  <a:gd name="T3" fmla="*/ 41 h 41"/>
                  <a:gd name="T4" fmla="*/ 9 w 9"/>
                  <a:gd name="T5" fmla="*/ 36 h 41"/>
                  <a:gd name="T6" fmla="*/ 8 w 9"/>
                  <a:gd name="T7" fmla="*/ 9 h 41"/>
                  <a:gd name="T8" fmla="*/ 6 w 9"/>
                  <a:gd name="T9" fmla="*/ 5 h 41"/>
                  <a:gd name="T10" fmla="*/ 7 w 9"/>
                  <a:gd name="T11" fmla="*/ 3 h 41"/>
                  <a:gd name="T12" fmla="*/ 5 w 9"/>
                  <a:gd name="T13" fmla="*/ 1 h 41"/>
                  <a:gd name="T14" fmla="*/ 3 w 9"/>
                  <a:gd name="T15" fmla="*/ 5 h 41"/>
                  <a:gd name="T16" fmla="*/ 1 w 9"/>
                  <a:gd name="T17" fmla="*/ 9 h 41"/>
                  <a:gd name="T18" fmla="*/ 0 w 9"/>
                  <a:gd name="T1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0" y="37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8" y="10"/>
                      <a:pt x="8" y="9"/>
                    </a:cubicBezTo>
                    <a:cubicBezTo>
                      <a:pt x="8" y="8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0"/>
                      <a:pt x="5" y="1"/>
                    </a:cubicBezTo>
                    <a:cubicBezTo>
                      <a:pt x="3" y="2"/>
                      <a:pt x="3" y="5"/>
                      <a:pt x="3" y="5"/>
                    </a:cubicBezTo>
                    <a:cubicBezTo>
                      <a:pt x="1" y="9"/>
                      <a:pt x="1" y="9"/>
                      <a:pt x="1" y="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47DC7325-06C7-4BD0-98C0-4C3BCD85981A}"/>
              </a:ext>
            </a:extLst>
          </p:cNvPr>
          <p:cNvSpPr/>
          <p:nvPr/>
        </p:nvSpPr>
        <p:spPr>
          <a:xfrm>
            <a:off x="2515575" y="3258817"/>
            <a:ext cx="8639175" cy="10588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grpSp>
        <p:nvGrpSpPr>
          <p:cNvPr id="71" name="组合 22">
            <a:extLst>
              <a:ext uri="{FF2B5EF4-FFF2-40B4-BE49-F238E27FC236}">
                <a16:creationId xmlns:a16="http://schemas.microsoft.com/office/drawing/2014/main" id="{04A12FD4-DDC7-4766-A918-7E22732951D4}"/>
              </a:ext>
            </a:extLst>
          </p:cNvPr>
          <p:cNvGrpSpPr>
            <a:grpSpLocks/>
          </p:cNvGrpSpPr>
          <p:nvPr/>
        </p:nvGrpSpPr>
        <p:grpSpPr bwMode="auto">
          <a:xfrm>
            <a:off x="2812437" y="2831780"/>
            <a:ext cx="1520825" cy="838200"/>
            <a:chOff x="680675" y="1690688"/>
            <a:chExt cx="2026130" cy="1116000"/>
          </a:xfrm>
        </p:grpSpPr>
        <p:sp>
          <p:nvSpPr>
            <p:cNvPr id="72" name="弦形 71">
              <a:extLst>
                <a:ext uri="{FF2B5EF4-FFF2-40B4-BE49-F238E27FC236}">
                  <a16:creationId xmlns:a16="http://schemas.microsoft.com/office/drawing/2014/main" id="{2F174E91-AC61-4049-8F47-D48E42D9AB02}"/>
                </a:ext>
              </a:extLst>
            </p:cNvPr>
            <p:cNvSpPr/>
            <p:nvPr/>
          </p:nvSpPr>
          <p:spPr>
            <a:xfrm>
              <a:off x="680675" y="1707597"/>
              <a:ext cx="1082859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3" name="不完整圆 72">
              <a:extLst>
                <a:ext uri="{FF2B5EF4-FFF2-40B4-BE49-F238E27FC236}">
                  <a16:creationId xmlns:a16="http://schemas.microsoft.com/office/drawing/2014/main" id="{7DF81729-A2BE-40B8-A844-0AF46C88376D}"/>
                </a:ext>
              </a:extLst>
            </p:cNvPr>
            <p:cNvSpPr/>
            <p:nvPr/>
          </p:nvSpPr>
          <p:spPr>
            <a:xfrm>
              <a:off x="788539" y="1815392"/>
              <a:ext cx="867133" cy="866591"/>
            </a:xfrm>
            <a:prstGeom prst="pie">
              <a:avLst>
                <a:gd name="adj1" fmla="val 135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46D665D-3F26-4034-B536-78E865788184}"/>
                </a:ext>
              </a:extLst>
            </p:cNvPr>
            <p:cNvSpPr/>
            <p:nvPr/>
          </p:nvSpPr>
          <p:spPr>
            <a:xfrm>
              <a:off x="1302805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分析问题</a:t>
              </a:r>
            </a:p>
          </p:txBody>
        </p:sp>
      </p:grpSp>
      <p:grpSp>
        <p:nvGrpSpPr>
          <p:cNvPr id="75" name="组合 21">
            <a:extLst>
              <a:ext uri="{FF2B5EF4-FFF2-40B4-BE49-F238E27FC236}">
                <a16:creationId xmlns:a16="http://schemas.microsoft.com/office/drawing/2014/main" id="{37187C6E-3669-4154-9CC2-88C0D3BC8107}"/>
              </a:ext>
            </a:extLst>
          </p:cNvPr>
          <p:cNvGrpSpPr>
            <a:grpSpLocks/>
          </p:cNvGrpSpPr>
          <p:nvPr/>
        </p:nvGrpSpPr>
        <p:grpSpPr bwMode="auto">
          <a:xfrm>
            <a:off x="5028587" y="2844480"/>
            <a:ext cx="1516063" cy="838200"/>
            <a:chOff x="4259762" y="1690688"/>
            <a:chExt cx="2021799" cy="1116000"/>
          </a:xfrm>
        </p:grpSpPr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466CB556-F47C-48BD-9159-44D2A9AD3952}"/>
                </a:ext>
              </a:extLst>
            </p:cNvPr>
            <p:cNvSpPr/>
            <p:nvPr/>
          </p:nvSpPr>
          <p:spPr>
            <a:xfrm>
              <a:off x="4259762" y="1707597"/>
              <a:ext cx="108182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7" name="不完整圆 76">
              <a:extLst>
                <a:ext uri="{FF2B5EF4-FFF2-40B4-BE49-F238E27FC236}">
                  <a16:creationId xmlns:a16="http://schemas.microsoft.com/office/drawing/2014/main" id="{8474CFDB-410F-4BE3-AE10-763398A12E89}"/>
                </a:ext>
              </a:extLst>
            </p:cNvPr>
            <p:cNvSpPr/>
            <p:nvPr/>
          </p:nvSpPr>
          <p:spPr>
            <a:xfrm>
              <a:off x="4346562" y="1815392"/>
              <a:ext cx="865879" cy="866591"/>
            </a:xfrm>
            <a:prstGeom prst="pie">
              <a:avLst>
                <a:gd name="adj1" fmla="val 108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9D18F5CE-3AB7-4496-AC7F-F63BC2B99548}"/>
                </a:ext>
              </a:extLst>
            </p:cNvPr>
            <p:cNvSpPr/>
            <p:nvPr/>
          </p:nvSpPr>
          <p:spPr>
            <a:xfrm>
              <a:off x="4877561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设计算法</a:t>
              </a: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48A3B91A-FED7-4D2B-BE7E-FBFC85091864}"/>
              </a:ext>
            </a:extLst>
          </p:cNvPr>
          <p:cNvGrpSpPr>
            <a:grpSpLocks/>
          </p:cNvGrpSpPr>
          <p:nvPr/>
        </p:nvGrpSpPr>
        <p:grpSpPr bwMode="auto">
          <a:xfrm>
            <a:off x="7243150" y="2844480"/>
            <a:ext cx="1512887" cy="838200"/>
            <a:chOff x="7838850" y="1690688"/>
            <a:chExt cx="2017466" cy="1116000"/>
          </a:xfrm>
        </p:grpSpPr>
        <p:sp>
          <p:nvSpPr>
            <p:cNvPr id="80" name="弦形 79">
              <a:extLst>
                <a:ext uri="{FF2B5EF4-FFF2-40B4-BE49-F238E27FC236}">
                  <a16:creationId xmlns:a16="http://schemas.microsoft.com/office/drawing/2014/main" id="{F8D403FC-57EB-4B33-8376-76BB040CD0D3}"/>
                </a:ext>
              </a:extLst>
            </p:cNvPr>
            <p:cNvSpPr/>
            <p:nvPr/>
          </p:nvSpPr>
          <p:spPr>
            <a:xfrm>
              <a:off x="7838850" y="1707597"/>
              <a:ext cx="1081768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1" name="不完整圆 80">
              <a:extLst>
                <a:ext uri="{FF2B5EF4-FFF2-40B4-BE49-F238E27FC236}">
                  <a16:creationId xmlns:a16="http://schemas.microsoft.com/office/drawing/2014/main" id="{C4F58010-A109-4E9F-B63D-3EE8A0AA7E50}"/>
                </a:ext>
              </a:extLst>
            </p:cNvPr>
            <p:cNvSpPr/>
            <p:nvPr/>
          </p:nvSpPr>
          <p:spPr>
            <a:xfrm>
              <a:off x="7942581" y="1796370"/>
              <a:ext cx="865839" cy="866591"/>
            </a:xfrm>
            <a:prstGeom prst="pie">
              <a:avLst>
                <a:gd name="adj1" fmla="val 81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8E4099A9-FA38-4CE9-9267-7E90CC3B942C}"/>
                </a:ext>
              </a:extLst>
            </p:cNvPr>
            <p:cNvSpPr/>
            <p:nvPr/>
          </p:nvSpPr>
          <p:spPr>
            <a:xfrm>
              <a:off x="8452316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编写程序</a:t>
              </a:r>
            </a:p>
          </p:txBody>
        </p:sp>
      </p:grpSp>
      <p:grpSp>
        <p:nvGrpSpPr>
          <p:cNvPr id="83" name="组合 19">
            <a:extLst>
              <a:ext uri="{FF2B5EF4-FFF2-40B4-BE49-F238E27FC236}">
                <a16:creationId xmlns:a16="http://schemas.microsoft.com/office/drawing/2014/main" id="{F94AED3B-7AEE-4476-AD18-C8209F390FC6}"/>
              </a:ext>
            </a:extLst>
          </p:cNvPr>
          <p:cNvGrpSpPr>
            <a:grpSpLocks/>
          </p:cNvGrpSpPr>
          <p:nvPr/>
        </p:nvGrpSpPr>
        <p:grpSpPr bwMode="auto">
          <a:xfrm>
            <a:off x="9410087" y="2844480"/>
            <a:ext cx="1531938" cy="838200"/>
            <a:chOff x="9842825" y="1690688"/>
            <a:chExt cx="2043064" cy="1116000"/>
          </a:xfrm>
        </p:grpSpPr>
        <p:sp>
          <p:nvSpPr>
            <p:cNvPr id="84" name="弦形 83">
              <a:extLst>
                <a:ext uri="{FF2B5EF4-FFF2-40B4-BE49-F238E27FC236}">
                  <a16:creationId xmlns:a16="http://schemas.microsoft.com/office/drawing/2014/main" id="{B2EEDE92-27A4-4FE3-86AC-71E9D8E90D4A}"/>
                </a:ext>
              </a:extLst>
            </p:cNvPr>
            <p:cNvSpPr/>
            <p:nvPr/>
          </p:nvSpPr>
          <p:spPr>
            <a:xfrm>
              <a:off x="9842825" y="1707597"/>
              <a:ext cx="108187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5" name="不完整圆 84">
              <a:extLst>
                <a:ext uri="{FF2B5EF4-FFF2-40B4-BE49-F238E27FC236}">
                  <a16:creationId xmlns:a16="http://schemas.microsoft.com/office/drawing/2014/main" id="{E645AF98-90DC-4EB2-86CE-7C127B16E8BA}"/>
                </a:ext>
              </a:extLst>
            </p:cNvPr>
            <p:cNvSpPr/>
            <p:nvPr/>
          </p:nvSpPr>
          <p:spPr>
            <a:xfrm>
              <a:off x="9933864" y="1815392"/>
              <a:ext cx="865919" cy="866591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3F5B01-9528-4832-AA25-CDDF18906D1B}"/>
                </a:ext>
              </a:extLst>
            </p:cNvPr>
            <p:cNvSpPr/>
            <p:nvPr/>
          </p:nvSpPr>
          <p:spPr>
            <a:xfrm>
              <a:off x="10481889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运行验证</a:t>
              </a:r>
            </a:p>
          </p:txBody>
        </p:sp>
      </p:grpSp>
      <p:sp>
        <p:nvSpPr>
          <p:cNvPr id="87" name="Rectangle 35">
            <a:extLst>
              <a:ext uri="{FF2B5EF4-FFF2-40B4-BE49-F238E27FC236}">
                <a16:creationId xmlns:a16="http://schemas.microsoft.com/office/drawing/2014/main" id="{B138F647-FD84-437D-931E-77A5817F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887" y="3981130"/>
            <a:ext cx="18605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300">
                <a:latin typeface="方正苏新诗柳楷简体" pitchFamily="2" charset="-122"/>
                <a:ea typeface="方正苏新诗柳楷简体" pitchFamily="2" charset="-122"/>
              </a:rPr>
              <a:t>修改完善</a:t>
            </a:r>
            <a:endParaRPr lang="en-US" altLang="zh-CN" sz="3300">
              <a:latin typeface="方正苏新诗柳楷简体" pitchFamily="2" charset="-122"/>
              <a:ea typeface="方正苏新诗柳楷简体" pitchFamily="2" charset="-122"/>
            </a:endParaRPr>
          </a:p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（</a:t>
            </a:r>
            <a:r>
              <a:rPr lang="en-US" altLang="zh-CN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Debug</a:t>
            </a: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9131CC-C526-4E41-AAC7-3219131BDAA0}"/>
              </a:ext>
            </a:extLst>
          </p:cNvPr>
          <p:cNvSpPr/>
          <p:nvPr/>
        </p:nvSpPr>
        <p:spPr>
          <a:xfrm>
            <a:off x="6095387" y="2687317"/>
            <a:ext cx="574675" cy="954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FE4199F-8D76-49DD-8071-FD4D3534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850" y="1911030"/>
            <a:ext cx="3992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rgbClr val="090A0B"/>
                </a:solidFill>
                <a:latin typeface="方正苏新诗柳楷简体" pitchFamily="2" charset="-122"/>
                <a:ea typeface="方正苏新诗柳楷简体" pitchFamily="2" charset="-122"/>
              </a:rPr>
              <a:t>解决问题的方法和步骤</a:t>
            </a: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76B53517-8464-4C21-A345-E4CD363B789C}"/>
              </a:ext>
            </a:extLst>
          </p:cNvPr>
          <p:cNvSpPr/>
          <p:nvPr/>
        </p:nvSpPr>
        <p:spPr>
          <a:xfrm>
            <a:off x="6328750" y="2299967"/>
            <a:ext cx="161925" cy="3714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9515A5-F94E-4CA3-B65B-6FED9271F4AF}"/>
              </a:ext>
            </a:extLst>
          </p:cNvPr>
          <p:cNvSpPr/>
          <p:nvPr/>
        </p:nvSpPr>
        <p:spPr>
          <a:xfrm>
            <a:off x="4892062" y="2407917"/>
            <a:ext cx="4000500" cy="1457325"/>
          </a:xfrm>
          <a:prstGeom prst="rect">
            <a:avLst/>
          </a:prstGeom>
          <a:noFill/>
          <a:ln w="38100">
            <a:solidFill>
              <a:srgbClr val="EA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7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87" grpId="0" bldLvl="0" animBg="1"/>
      <p:bldP spid="88" grpId="0" bldLvl="0" animBg="1"/>
      <p:bldP spid="88" grpId="1" bldLvl="0" animBg="1"/>
      <p:bldP spid="89" grpId="0"/>
      <p:bldP spid="89" grpId="1"/>
      <p:bldP spid="90" grpId="0" bldLvl="0" animBg="1"/>
      <p:bldP spid="90" grpId="1" bldLvl="0" animBg="1"/>
      <p:bldP spid="9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068284" y="1387919"/>
            <a:ext cx="7532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“水仙花数”是指一个三位自然数，其各位数字的立方和等于该数本身。</a:t>
            </a:r>
            <a:endParaRPr lang="en-US" altLang="zh-CN" sz="3200" dirty="0"/>
          </a:p>
          <a:p>
            <a:r>
              <a:rPr lang="zh-CN" altLang="en-US" sz="3200" dirty="0"/>
              <a:t>　　例如，</a:t>
            </a:r>
            <a:r>
              <a:rPr lang="en-US" altLang="zh-CN" sz="3200" dirty="0">
                <a:solidFill>
                  <a:srgbClr val="FF0000"/>
                </a:solidFill>
              </a:rPr>
              <a:t>153</a:t>
            </a:r>
            <a:r>
              <a:rPr lang="zh-CN" altLang="en-US" sz="3200" dirty="0"/>
              <a:t>是“水仙花数”，因为</a:t>
            </a:r>
            <a:endParaRPr lang="en-US" altLang="zh-CN" sz="3200" dirty="0"/>
          </a:p>
          <a:p>
            <a:r>
              <a:rPr lang="en-US" altLang="zh-CN" sz="3200" dirty="0"/>
              <a:t>153=1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+5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+3</a:t>
            </a:r>
            <a:r>
              <a:rPr lang="en-US" altLang="zh-CN" sz="3200" baseline="30000" dirty="0"/>
              <a:t>3</a:t>
            </a:r>
            <a:r>
              <a:rPr lang="zh-CN" altLang="en-US" sz="3200" dirty="0"/>
              <a:t> ，</a:t>
            </a:r>
            <a:endParaRPr lang="en-US" altLang="zh-CN" sz="3200" baseline="30000" dirty="0"/>
          </a:p>
          <a:p>
            <a:r>
              <a:rPr lang="zh-CN" altLang="en-US" sz="3200" dirty="0"/>
              <a:t>　　编程输出所有的水仙花数，每行一个。</a:t>
            </a:r>
            <a:endParaRPr lang="en-US" altLang="zh-CN" sz="3200" baseline="30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344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1249133" y="1294507"/>
            <a:ext cx="81561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一一列举可能的解，即枚举范围是多少？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逐一检验可能的解，判断条件是什么？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如何分离各位数字，并得到三位数字的立方之和？</a:t>
            </a: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88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055549"/>
            <a:ext cx="7075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while</a:t>
            </a:r>
            <a:r>
              <a:rPr lang="zh-CN" altLang="en-US" sz="2800" dirty="0"/>
              <a:t> number:</a:t>
            </a:r>
          </a:p>
          <a:p>
            <a:r>
              <a:rPr lang="zh-CN" altLang="en-US" sz="2800" dirty="0"/>
              <a:t>        digit_sum += (number % 10) ** 3</a:t>
            </a:r>
          </a:p>
          <a:p>
            <a:r>
              <a:rPr lang="zh-CN" altLang="en-US" sz="2800" dirty="0"/>
              <a:t>        number //= 10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389558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range(100, 1000):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CB5E-383D-456C-A6C8-C3DC6B08E8C6}"/>
              </a:ext>
            </a:extLst>
          </p:cNvPr>
          <p:cNvSpPr txBox="1"/>
          <p:nvPr/>
        </p:nvSpPr>
        <p:spPr>
          <a:xfrm>
            <a:off x="1240971" y="5666014"/>
            <a:ext cx="684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思考：还有其他方法吗？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5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可以用枚举算法解决吗？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FC570C-31F7-4113-85EF-8E5D993DE41E}"/>
              </a:ext>
            </a:extLst>
          </p:cNvPr>
          <p:cNvSpPr txBox="1"/>
          <p:nvPr/>
        </p:nvSpPr>
        <p:spPr>
          <a:xfrm>
            <a:off x="1502229" y="1355271"/>
            <a:ext cx="70212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破解密码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的实数解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的自然数解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3DB26542-754A-4F30-BB72-C552DA86B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1154430"/>
            <a:ext cx="914400" cy="914400"/>
          </a:xfrm>
          <a:prstGeom prst="rect">
            <a:avLst/>
          </a:prstGeom>
        </p:spPr>
      </p:pic>
      <p:pic>
        <p:nvPicPr>
          <p:cNvPr id="11" name="图形 10" descr="关闭">
            <a:extLst>
              <a:ext uri="{FF2B5EF4-FFF2-40B4-BE49-F238E27FC236}">
                <a16:creationId xmlns:a16="http://schemas.microsoft.com/office/drawing/2014/main" id="{DC818FAE-0C2A-4ED6-8432-41A00A0A8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2536" y="2137425"/>
            <a:ext cx="914400" cy="914400"/>
          </a:xfrm>
          <a:prstGeom prst="rect">
            <a:avLst/>
          </a:prstGeom>
        </p:spPr>
      </p:pic>
      <p:pic>
        <p:nvPicPr>
          <p:cNvPr id="25" name="图形 24" descr="复选标记">
            <a:extLst>
              <a:ext uri="{FF2B5EF4-FFF2-40B4-BE49-F238E27FC236}">
                <a16:creationId xmlns:a16="http://schemas.microsoft.com/office/drawing/2014/main" id="{EB0B31B1-1494-4C6F-8471-F9DB03994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3120420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779890-4981-406B-A014-3765B27F9289}"/>
              </a:ext>
            </a:extLst>
          </p:cNvPr>
          <p:cNvSpPr txBox="1"/>
          <p:nvPr/>
        </p:nvSpPr>
        <p:spPr>
          <a:xfrm>
            <a:off x="438041" y="5592930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生活中，谁是窃贼？算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，等等都可以用枚举算法解决</a:t>
            </a:r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DE47937D-D80F-43C7-A605-B90BDFC17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410341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4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1B2742-B4C4-4554-81E3-60243FD6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06737"/>
              </p:ext>
            </p:extLst>
          </p:nvPr>
        </p:nvGraphicFramePr>
        <p:xfrm>
          <a:off x="1675947" y="930729"/>
          <a:ext cx="9884682" cy="527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421170D-A7FD-453D-942E-F99BD067420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8200" y="697230"/>
            <a:ext cx="2854960" cy="2016125"/>
            <a:chOff x="6985553" y="1340768"/>
            <a:chExt cx="2854865" cy="2016224"/>
          </a:xfrm>
        </p:grpSpPr>
        <p:sp>
          <p:nvSpPr>
            <p:cNvPr id="6" name="弦形 5">
              <a:extLst>
                <a:ext uri="{FF2B5EF4-FFF2-40B4-BE49-F238E27FC236}">
                  <a16:creationId xmlns:a16="http://schemas.microsoft.com/office/drawing/2014/main" id="{4D89DB25-6AC5-4C33-A568-1FDA840CDA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CE5A4D-09FB-4BAF-B6FB-C89BF603303E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8" name="AutoShape 202">
                <a:extLst>
                  <a:ext uri="{FF2B5EF4-FFF2-40B4-BE49-F238E27FC236}">
                    <a16:creationId xmlns:a16="http://schemas.microsoft.com/office/drawing/2014/main" id="{0ACC2C46-D63C-4086-9D47-B254D5C0D8B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4">
                <a:extLst>
                  <a:ext uri="{FF2B5EF4-FFF2-40B4-BE49-F238E27FC236}">
                    <a16:creationId xmlns:a16="http://schemas.microsoft.com/office/drawing/2014/main" id="{1C23E9F9-CEDA-44AE-ACA5-0C34AB7F696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5">
                <a:extLst>
                  <a:ext uri="{FF2B5EF4-FFF2-40B4-BE49-F238E27FC236}">
                    <a16:creationId xmlns:a16="http://schemas.microsoft.com/office/drawing/2014/main" id="{57BFA8CB-9A97-4BF2-BBDF-37DAC5316F1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6">
                <a:extLst>
                  <a:ext uri="{FF2B5EF4-FFF2-40B4-BE49-F238E27FC236}">
                    <a16:creationId xmlns:a16="http://schemas.microsoft.com/office/drawing/2014/main" id="{01CE2E9A-0A6C-4779-A4AF-FD2AB2C032D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7">
                <a:extLst>
                  <a:ext uri="{FF2B5EF4-FFF2-40B4-BE49-F238E27FC236}">
                    <a16:creationId xmlns:a16="http://schemas.microsoft.com/office/drawing/2014/main" id="{522FD50F-3F77-41EE-8E61-185D0257962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8">
                <a:extLst>
                  <a:ext uri="{FF2B5EF4-FFF2-40B4-BE49-F238E27FC236}">
                    <a16:creationId xmlns:a16="http://schemas.microsoft.com/office/drawing/2014/main" id="{A3693C13-A5C1-4A5C-843A-F430DCE3D7E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9">
                <a:extLst>
                  <a:ext uri="{FF2B5EF4-FFF2-40B4-BE49-F238E27FC236}">
                    <a16:creationId xmlns:a16="http://schemas.microsoft.com/office/drawing/2014/main" id="{D9DE6D4B-61D2-4A34-99CD-D0EBA55688C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0">
                <a:extLst>
                  <a:ext uri="{FF2B5EF4-FFF2-40B4-BE49-F238E27FC236}">
                    <a16:creationId xmlns:a16="http://schemas.microsoft.com/office/drawing/2014/main" id="{4C1D3FBD-C07E-4962-8490-505D36139C7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1">
                <a:extLst>
                  <a:ext uri="{FF2B5EF4-FFF2-40B4-BE49-F238E27FC236}">
                    <a16:creationId xmlns:a16="http://schemas.microsoft.com/office/drawing/2014/main" id="{38C05491-825C-41DB-899F-0FACA3CAA27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2">
                <a:extLst>
                  <a:ext uri="{FF2B5EF4-FFF2-40B4-BE49-F238E27FC236}">
                    <a16:creationId xmlns:a16="http://schemas.microsoft.com/office/drawing/2014/main" id="{A0AE0275-A70F-4E25-A7CA-ED10B7D21E9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3">
                <a:extLst>
                  <a:ext uri="{FF2B5EF4-FFF2-40B4-BE49-F238E27FC236}">
                    <a16:creationId xmlns:a16="http://schemas.microsoft.com/office/drawing/2014/main" id="{90205EB9-4BC6-4083-AE7C-2FF3F6F4CDA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4">
                <a:extLst>
                  <a:ext uri="{FF2B5EF4-FFF2-40B4-BE49-F238E27FC236}">
                    <a16:creationId xmlns:a16="http://schemas.microsoft.com/office/drawing/2014/main" id="{6E94E3B8-B195-4B69-9F4A-2F68036504D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5">
                <a:extLst>
                  <a:ext uri="{FF2B5EF4-FFF2-40B4-BE49-F238E27FC236}">
                    <a16:creationId xmlns:a16="http://schemas.microsoft.com/office/drawing/2014/main" id="{3EA8C08A-E391-42AB-8397-7929C16B8D06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6">
                <a:extLst>
                  <a:ext uri="{FF2B5EF4-FFF2-40B4-BE49-F238E27FC236}">
                    <a16:creationId xmlns:a16="http://schemas.microsoft.com/office/drawing/2014/main" id="{6DE487BE-B200-45A0-8F55-F020094D25D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7">
                <a:extLst>
                  <a:ext uri="{FF2B5EF4-FFF2-40B4-BE49-F238E27FC236}">
                    <a16:creationId xmlns:a16="http://schemas.microsoft.com/office/drawing/2014/main" id="{76150A77-AB36-41F0-917F-CCDD4B1F9CD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8">
                <a:extLst>
                  <a:ext uri="{FF2B5EF4-FFF2-40B4-BE49-F238E27FC236}">
                    <a16:creationId xmlns:a16="http://schemas.microsoft.com/office/drawing/2014/main" id="{E756C7C5-D585-454D-8D3F-BA16E7526B4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9">
                <a:extLst>
                  <a:ext uri="{FF2B5EF4-FFF2-40B4-BE49-F238E27FC236}">
                    <a16:creationId xmlns:a16="http://schemas.microsoft.com/office/drawing/2014/main" id="{CA59AFF4-9A09-498A-8D6C-7CDE91EB12B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0">
                <a:extLst>
                  <a:ext uri="{FF2B5EF4-FFF2-40B4-BE49-F238E27FC236}">
                    <a16:creationId xmlns:a16="http://schemas.microsoft.com/office/drawing/2014/main" id="{A63AF0C4-38C3-4DAB-B158-763C65CE10F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1">
                <a:extLst>
                  <a:ext uri="{FF2B5EF4-FFF2-40B4-BE49-F238E27FC236}">
                    <a16:creationId xmlns:a16="http://schemas.microsoft.com/office/drawing/2014/main" id="{444EDF3A-2459-4633-A057-E0CF4362BB0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2">
                <a:extLst>
                  <a:ext uri="{FF2B5EF4-FFF2-40B4-BE49-F238E27FC236}">
                    <a16:creationId xmlns:a16="http://schemas.microsoft.com/office/drawing/2014/main" id="{51F3D6D3-0465-4528-8772-7ECC588159D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3">
                <a:extLst>
                  <a:ext uri="{FF2B5EF4-FFF2-40B4-BE49-F238E27FC236}">
                    <a16:creationId xmlns:a16="http://schemas.microsoft.com/office/drawing/2014/main" id="{37FC618A-356F-4603-860B-F3F70E475AA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4">
                <a:extLst>
                  <a:ext uri="{FF2B5EF4-FFF2-40B4-BE49-F238E27FC236}">
                    <a16:creationId xmlns:a16="http://schemas.microsoft.com/office/drawing/2014/main" id="{81838E1C-F796-48B3-99B6-8B979E94C8F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5">
                <a:extLst>
                  <a:ext uri="{FF2B5EF4-FFF2-40B4-BE49-F238E27FC236}">
                    <a16:creationId xmlns:a16="http://schemas.microsoft.com/office/drawing/2014/main" id="{06E8F725-65AB-4C86-9BE8-745823BF09B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6">
                <a:extLst>
                  <a:ext uri="{FF2B5EF4-FFF2-40B4-BE49-F238E27FC236}">
                    <a16:creationId xmlns:a16="http://schemas.microsoft.com/office/drawing/2014/main" id="{B1240807-8183-4CAF-AF13-59ADC8E5AF02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7">
                <a:extLst>
                  <a:ext uri="{FF2B5EF4-FFF2-40B4-BE49-F238E27FC236}">
                    <a16:creationId xmlns:a16="http://schemas.microsoft.com/office/drawing/2014/main" id="{9AE88792-7F80-4337-A552-7289E5548634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8">
                <a:extLst>
                  <a:ext uri="{FF2B5EF4-FFF2-40B4-BE49-F238E27FC236}">
                    <a16:creationId xmlns:a16="http://schemas.microsoft.com/office/drawing/2014/main" id="{96D65E12-9214-4E38-849C-B301835A9AB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9">
                <a:extLst>
                  <a:ext uri="{FF2B5EF4-FFF2-40B4-BE49-F238E27FC236}">
                    <a16:creationId xmlns:a16="http://schemas.microsoft.com/office/drawing/2014/main" id="{E3A1B944-60FB-4DE2-8515-F07A8A60058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0">
                <a:extLst>
                  <a:ext uri="{FF2B5EF4-FFF2-40B4-BE49-F238E27FC236}">
                    <a16:creationId xmlns:a16="http://schemas.microsoft.com/office/drawing/2014/main" id="{4D828FA7-65E5-4512-A959-36569B7A73D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1">
                <a:extLst>
                  <a:ext uri="{FF2B5EF4-FFF2-40B4-BE49-F238E27FC236}">
                    <a16:creationId xmlns:a16="http://schemas.microsoft.com/office/drawing/2014/main" id="{46211B8D-50A1-43CA-B142-7498DD7E3183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2">
                <a:extLst>
                  <a:ext uri="{FF2B5EF4-FFF2-40B4-BE49-F238E27FC236}">
                    <a16:creationId xmlns:a16="http://schemas.microsoft.com/office/drawing/2014/main" id="{FE6DAC01-34BB-40EE-A8DE-7367C45FB83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3">
                <a:extLst>
                  <a:ext uri="{FF2B5EF4-FFF2-40B4-BE49-F238E27FC236}">
                    <a16:creationId xmlns:a16="http://schemas.microsoft.com/office/drawing/2014/main" id="{1DCD7CCE-B876-4FFA-A2FD-6192A41830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C2668706-D72C-438A-A863-37778746266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CEE2204F-322F-4C3F-B2B5-D8C65EF8F16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98B07176-EE48-4164-AD7A-D5FC8C9881E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7">
                <a:extLst>
                  <a:ext uri="{FF2B5EF4-FFF2-40B4-BE49-F238E27FC236}">
                    <a16:creationId xmlns:a16="http://schemas.microsoft.com/office/drawing/2014/main" id="{6A10C399-88B8-4E9C-A185-B80288805F6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8">
                <a:extLst>
                  <a:ext uri="{FF2B5EF4-FFF2-40B4-BE49-F238E27FC236}">
                    <a16:creationId xmlns:a16="http://schemas.microsoft.com/office/drawing/2014/main" id="{E390CD9D-B1E3-4A90-A5FC-59D71340B3B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9">
                <a:extLst>
                  <a:ext uri="{FF2B5EF4-FFF2-40B4-BE49-F238E27FC236}">
                    <a16:creationId xmlns:a16="http://schemas.microsoft.com/office/drawing/2014/main" id="{A75EEF9C-B78F-469F-954F-EBFFBE8DD5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0">
                <a:extLst>
                  <a:ext uri="{FF2B5EF4-FFF2-40B4-BE49-F238E27FC236}">
                    <a16:creationId xmlns:a16="http://schemas.microsoft.com/office/drawing/2014/main" id="{E71789FC-212D-4183-94E3-60C953AE442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1">
                <a:extLst>
                  <a:ext uri="{FF2B5EF4-FFF2-40B4-BE49-F238E27FC236}">
                    <a16:creationId xmlns:a16="http://schemas.microsoft.com/office/drawing/2014/main" id="{F7506A45-37E6-4B0F-9134-7749752B77FB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2">
                <a:extLst>
                  <a:ext uri="{FF2B5EF4-FFF2-40B4-BE49-F238E27FC236}">
                    <a16:creationId xmlns:a16="http://schemas.microsoft.com/office/drawing/2014/main" id="{D08EE619-9558-4A3B-8A9F-2DB5C983B94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3">
                <a:extLst>
                  <a:ext uri="{FF2B5EF4-FFF2-40B4-BE49-F238E27FC236}">
                    <a16:creationId xmlns:a16="http://schemas.microsoft.com/office/drawing/2014/main" id="{43CAAA2B-D5C9-4761-9624-18C99D74929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4">
                <a:extLst>
                  <a:ext uri="{FF2B5EF4-FFF2-40B4-BE49-F238E27FC236}">
                    <a16:creationId xmlns:a16="http://schemas.microsoft.com/office/drawing/2014/main" id="{2283CF43-95AC-4C06-B396-B8B8225F450A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260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AB61E-41FD-4BA1-8365-15AE1BF16861}"/>
              </a:ext>
            </a:extLst>
          </p:cNvPr>
          <p:cNvSpPr txBox="1"/>
          <p:nvPr/>
        </p:nvSpPr>
        <p:spPr>
          <a:xfrm>
            <a:off x="1797269" y="1208690"/>
            <a:ext cx="836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编写程序解决以下问题：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Q1</a:t>
            </a:r>
            <a:r>
              <a:rPr lang="zh-CN" altLang="en-US" sz="3200" dirty="0"/>
              <a:t>：从</a:t>
            </a:r>
            <a:r>
              <a:rPr lang="en-US" altLang="zh-CN" sz="3200" dirty="0"/>
              <a:t>2000</a:t>
            </a:r>
            <a:r>
              <a:rPr lang="zh-CN" altLang="en-US" sz="3200" dirty="0"/>
              <a:t>年到</a:t>
            </a:r>
            <a:r>
              <a:rPr lang="en-US" altLang="zh-CN" sz="3200" dirty="0"/>
              <a:t>2050</a:t>
            </a:r>
            <a:r>
              <a:rPr lang="zh-CN" altLang="en-US" sz="3200" dirty="0"/>
              <a:t>年，哪些年份是闰年？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</a:t>
            </a:r>
            <a:r>
              <a:rPr lang="zh-CN" altLang="en-US" sz="3200" dirty="0"/>
              <a:t>整除但不能被</a:t>
            </a:r>
            <a:r>
              <a:rPr lang="en-US" altLang="zh-CN" sz="3200" dirty="0"/>
              <a:t>100</a:t>
            </a:r>
            <a:r>
              <a:rPr lang="zh-CN" altLang="en-US" sz="3200" dirty="0"/>
              <a:t>带队的是闰年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400</a:t>
            </a:r>
            <a:r>
              <a:rPr lang="zh-CN" altLang="en-US" sz="3200" dirty="0"/>
              <a:t>整除的也是闰年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Q2</a:t>
            </a:r>
            <a:r>
              <a:rPr lang="zh-CN" altLang="en-US" sz="3200" dirty="0"/>
              <a:t>：寻找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r>
              <a:rPr lang="en-US" altLang="zh-CN" sz="3200" dirty="0"/>
              <a:t>(</a:t>
            </a:r>
            <a:r>
              <a:rPr lang="zh-CN" altLang="en-US" sz="3200" dirty="0"/>
              <a:t>素数</a:t>
            </a:r>
            <a:r>
              <a:rPr lang="en-US" altLang="zh-CN" sz="3200" dirty="0"/>
              <a:t>)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972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32B2-2B23-4A41-B7A3-F0B88903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714" y="2205574"/>
            <a:ext cx="8264436" cy="1223426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 You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89617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B89D4-CD22-4B5C-B677-9D0A6F225D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971B34C1-0461-4E47-BA19-E1B92ED020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D48D46-8AF8-470E-B593-3EE480F0B8C1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3" name="AutoShape 202">
                <a:extLst>
                  <a:ext uri="{FF2B5EF4-FFF2-40B4-BE49-F238E27FC236}">
                    <a16:creationId xmlns:a16="http://schemas.microsoft.com/office/drawing/2014/main" id="{C3F9F91D-B6D8-4CF2-81AF-E5DEA2B7619D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4">
                <a:extLst>
                  <a:ext uri="{FF2B5EF4-FFF2-40B4-BE49-F238E27FC236}">
                    <a16:creationId xmlns:a16="http://schemas.microsoft.com/office/drawing/2014/main" id="{4C28243A-28D1-4B41-99F6-62BD07085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5">
                <a:extLst>
                  <a:ext uri="{FF2B5EF4-FFF2-40B4-BE49-F238E27FC236}">
                    <a16:creationId xmlns:a16="http://schemas.microsoft.com/office/drawing/2014/main" id="{F46E141D-B8F0-491B-970B-92F82A86235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6">
                <a:extLst>
                  <a:ext uri="{FF2B5EF4-FFF2-40B4-BE49-F238E27FC236}">
                    <a16:creationId xmlns:a16="http://schemas.microsoft.com/office/drawing/2014/main" id="{D5B35AB8-2DE5-4F82-929D-976CE96196A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7">
                <a:extLst>
                  <a:ext uri="{FF2B5EF4-FFF2-40B4-BE49-F238E27FC236}">
                    <a16:creationId xmlns:a16="http://schemas.microsoft.com/office/drawing/2014/main" id="{9BD6AC9B-6C70-4193-8960-20CE720CD9A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08">
                <a:extLst>
                  <a:ext uri="{FF2B5EF4-FFF2-40B4-BE49-F238E27FC236}">
                    <a16:creationId xmlns:a16="http://schemas.microsoft.com/office/drawing/2014/main" id="{79D1BD23-580A-4CEB-A0CB-203CEF4CD6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9">
                <a:extLst>
                  <a:ext uri="{FF2B5EF4-FFF2-40B4-BE49-F238E27FC236}">
                    <a16:creationId xmlns:a16="http://schemas.microsoft.com/office/drawing/2014/main" id="{41543AF6-D9BC-4C70-A8AC-EBEF87B4C3D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0">
                <a:extLst>
                  <a:ext uri="{FF2B5EF4-FFF2-40B4-BE49-F238E27FC236}">
                    <a16:creationId xmlns:a16="http://schemas.microsoft.com/office/drawing/2014/main" id="{C9E311ED-0730-4FB5-A875-03B858B5825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1">
                <a:extLst>
                  <a:ext uri="{FF2B5EF4-FFF2-40B4-BE49-F238E27FC236}">
                    <a16:creationId xmlns:a16="http://schemas.microsoft.com/office/drawing/2014/main" id="{EA9715A7-5DEC-4DCB-A842-C348C94CDC7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2">
                <a:extLst>
                  <a:ext uri="{FF2B5EF4-FFF2-40B4-BE49-F238E27FC236}">
                    <a16:creationId xmlns:a16="http://schemas.microsoft.com/office/drawing/2014/main" id="{528488F7-9F00-43C9-B25A-8D23F5BA23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3">
                <a:extLst>
                  <a:ext uri="{FF2B5EF4-FFF2-40B4-BE49-F238E27FC236}">
                    <a16:creationId xmlns:a16="http://schemas.microsoft.com/office/drawing/2014/main" id="{7AE2F83C-C0F7-4129-BC0F-F4072D3D845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4">
                <a:extLst>
                  <a:ext uri="{FF2B5EF4-FFF2-40B4-BE49-F238E27FC236}">
                    <a16:creationId xmlns:a16="http://schemas.microsoft.com/office/drawing/2014/main" id="{E3EC2E97-DD43-47B9-9842-3BDF62AFF2F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5">
                <a:extLst>
                  <a:ext uri="{FF2B5EF4-FFF2-40B4-BE49-F238E27FC236}">
                    <a16:creationId xmlns:a16="http://schemas.microsoft.com/office/drawing/2014/main" id="{9729FBAF-060E-43BA-BB16-BDF5CDA1514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6">
                <a:extLst>
                  <a:ext uri="{FF2B5EF4-FFF2-40B4-BE49-F238E27FC236}">
                    <a16:creationId xmlns:a16="http://schemas.microsoft.com/office/drawing/2014/main" id="{7E4F40AF-ECA1-4AF4-AE19-40604DD78B0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7">
                <a:extLst>
                  <a:ext uri="{FF2B5EF4-FFF2-40B4-BE49-F238E27FC236}">
                    <a16:creationId xmlns:a16="http://schemas.microsoft.com/office/drawing/2014/main" id="{DC09340D-AF25-4DB3-83CF-733A3C89669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928194B2-8F5A-4C35-A709-F1E785B9841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92DB0E57-99C8-40F6-9226-A780904F727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0">
                <a:extLst>
                  <a:ext uri="{FF2B5EF4-FFF2-40B4-BE49-F238E27FC236}">
                    <a16:creationId xmlns:a16="http://schemas.microsoft.com/office/drawing/2014/main" id="{D349D93C-8439-4FB8-AB56-F82EEF24DA7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1">
                <a:extLst>
                  <a:ext uri="{FF2B5EF4-FFF2-40B4-BE49-F238E27FC236}">
                    <a16:creationId xmlns:a16="http://schemas.microsoft.com/office/drawing/2014/main" id="{EC4D6605-100C-4199-B6E1-B1BB0941218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2">
                <a:extLst>
                  <a:ext uri="{FF2B5EF4-FFF2-40B4-BE49-F238E27FC236}">
                    <a16:creationId xmlns:a16="http://schemas.microsoft.com/office/drawing/2014/main" id="{6B205D0A-F792-491E-9CF8-B61F75AE211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3">
                <a:extLst>
                  <a:ext uri="{FF2B5EF4-FFF2-40B4-BE49-F238E27FC236}">
                    <a16:creationId xmlns:a16="http://schemas.microsoft.com/office/drawing/2014/main" id="{3C6958C7-2C7B-442F-A17F-ECD8E854EE3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4">
                <a:extLst>
                  <a:ext uri="{FF2B5EF4-FFF2-40B4-BE49-F238E27FC236}">
                    <a16:creationId xmlns:a16="http://schemas.microsoft.com/office/drawing/2014/main" id="{CBACA99F-D790-479C-9020-628EE8020F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5">
                <a:extLst>
                  <a:ext uri="{FF2B5EF4-FFF2-40B4-BE49-F238E27FC236}">
                    <a16:creationId xmlns:a16="http://schemas.microsoft.com/office/drawing/2014/main" id="{EC6661B7-A3A2-471D-86FC-523B11352CE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6">
                <a:extLst>
                  <a:ext uri="{FF2B5EF4-FFF2-40B4-BE49-F238E27FC236}">
                    <a16:creationId xmlns:a16="http://schemas.microsoft.com/office/drawing/2014/main" id="{006B8DDF-64D7-4E67-A72E-F91895F690F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98E1C924-465A-4FB9-9721-BEF228CDA1C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F23089BA-8D3F-4F64-8E8D-054B6FD4710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9">
                <a:extLst>
                  <a:ext uri="{FF2B5EF4-FFF2-40B4-BE49-F238E27FC236}">
                    <a16:creationId xmlns:a16="http://schemas.microsoft.com/office/drawing/2014/main" id="{B680DC28-3391-4FDC-80CE-DC99F48942E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0">
                <a:extLst>
                  <a:ext uri="{FF2B5EF4-FFF2-40B4-BE49-F238E27FC236}">
                    <a16:creationId xmlns:a16="http://schemas.microsoft.com/office/drawing/2014/main" id="{9BA44D42-D739-45BC-B30A-E773BEB1BB6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1">
                <a:extLst>
                  <a:ext uri="{FF2B5EF4-FFF2-40B4-BE49-F238E27FC236}">
                    <a16:creationId xmlns:a16="http://schemas.microsoft.com/office/drawing/2014/main" id="{58C234E8-EEF7-4445-B19B-A1A4635EE8E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2">
                <a:extLst>
                  <a:ext uri="{FF2B5EF4-FFF2-40B4-BE49-F238E27FC236}">
                    <a16:creationId xmlns:a16="http://schemas.microsoft.com/office/drawing/2014/main" id="{19261178-BBF0-496A-90C4-6612BB42262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3">
                <a:extLst>
                  <a:ext uri="{FF2B5EF4-FFF2-40B4-BE49-F238E27FC236}">
                    <a16:creationId xmlns:a16="http://schemas.microsoft.com/office/drawing/2014/main" id="{C9D7E063-1EF5-469B-A5FC-B5857F0841A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id="{E7021BF8-A544-468F-8C8B-60ACCF71360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5">
                <a:extLst>
                  <a:ext uri="{FF2B5EF4-FFF2-40B4-BE49-F238E27FC236}">
                    <a16:creationId xmlns:a16="http://schemas.microsoft.com/office/drawing/2014/main" id="{AAE9707E-26CF-485E-90F1-A45311DFE41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6">
                <a:extLst>
                  <a:ext uri="{FF2B5EF4-FFF2-40B4-BE49-F238E27FC236}">
                    <a16:creationId xmlns:a16="http://schemas.microsoft.com/office/drawing/2014/main" id="{B60B2073-D353-4158-97F4-EED59FBE081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7">
                <a:extLst>
                  <a:ext uri="{FF2B5EF4-FFF2-40B4-BE49-F238E27FC236}">
                    <a16:creationId xmlns:a16="http://schemas.microsoft.com/office/drawing/2014/main" id="{6963426A-6442-486F-B54F-D92E0A278F1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8">
                <a:extLst>
                  <a:ext uri="{FF2B5EF4-FFF2-40B4-BE49-F238E27FC236}">
                    <a16:creationId xmlns:a16="http://schemas.microsoft.com/office/drawing/2014/main" id="{A8B8F0B6-968F-4DD9-802E-696060F283D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9">
                <a:extLst>
                  <a:ext uri="{FF2B5EF4-FFF2-40B4-BE49-F238E27FC236}">
                    <a16:creationId xmlns:a16="http://schemas.microsoft.com/office/drawing/2014/main" id="{4A7DAEC6-9057-47F2-9ABB-C358CE8CBF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0">
                <a:extLst>
                  <a:ext uri="{FF2B5EF4-FFF2-40B4-BE49-F238E27FC236}">
                    <a16:creationId xmlns:a16="http://schemas.microsoft.com/office/drawing/2014/main" id="{41F823DF-48B3-405A-A616-258A187E599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41">
                <a:extLst>
                  <a:ext uri="{FF2B5EF4-FFF2-40B4-BE49-F238E27FC236}">
                    <a16:creationId xmlns:a16="http://schemas.microsoft.com/office/drawing/2014/main" id="{42E814F0-2560-4389-A52E-729AA72AFC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2">
                <a:extLst>
                  <a:ext uri="{FF2B5EF4-FFF2-40B4-BE49-F238E27FC236}">
                    <a16:creationId xmlns:a16="http://schemas.microsoft.com/office/drawing/2014/main" id="{E8C48E02-499D-4A2C-B625-E97CBABF3F5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43">
                <a:extLst>
                  <a:ext uri="{FF2B5EF4-FFF2-40B4-BE49-F238E27FC236}">
                    <a16:creationId xmlns:a16="http://schemas.microsoft.com/office/drawing/2014/main" id="{667B7A91-302A-40F5-94C5-F51EC3021C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4">
                <a:extLst>
                  <a:ext uri="{FF2B5EF4-FFF2-40B4-BE49-F238E27FC236}">
                    <a16:creationId xmlns:a16="http://schemas.microsoft.com/office/drawing/2014/main" id="{3C1EA5D1-98AA-4A66-A058-0C5B3D1462D4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A0C9ED8-CFD8-408A-B79F-53C1BFBF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4824"/>
              </p:ext>
            </p:extLst>
          </p:nvPr>
        </p:nvGraphicFramePr>
        <p:xfrm>
          <a:off x="2717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23BB1-929E-41D3-B2D6-17CDB21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回顾：算法的描述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ED5B-078E-4656-8353-9D4209A1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76708F47-76B1-414B-A8D7-491EA1DDCFD2}"/>
              </a:ext>
            </a:extLst>
          </p:cNvPr>
          <p:cNvGrpSpPr>
            <a:grpSpLocks/>
          </p:cNvGrpSpPr>
          <p:nvPr/>
        </p:nvGrpSpPr>
        <p:grpSpPr bwMode="auto">
          <a:xfrm>
            <a:off x="2576283" y="1158646"/>
            <a:ext cx="9144000" cy="4545012"/>
            <a:chOff x="1" y="0"/>
            <a:chExt cx="12191999" cy="6060332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BC9F5B3F-D609-4473-8928-DD3C87176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1999" cy="6060332"/>
              <a:chOff x="1" y="0"/>
              <a:chExt cx="12191999" cy="6060332"/>
            </a:xfrm>
          </p:grpSpPr>
          <p:pic>
            <p:nvPicPr>
              <p:cNvPr id="12" name="图片 14">
                <a:extLst>
                  <a:ext uri="{FF2B5EF4-FFF2-40B4-BE49-F238E27FC236}">
                    <a16:creationId xmlns:a16="http://schemas.microsoft.com/office/drawing/2014/main" id="{CA55E692-8457-4D64-B1B9-1BB19CFEA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630"/>
              <a:stretch>
                <a:fillRect/>
              </a:stretch>
            </p:blipFill>
            <p:spPr bwMode="auto">
              <a:xfrm>
                <a:off x="1641231" y="0"/>
                <a:ext cx="10550769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图片 15">
                <a:extLst>
                  <a:ext uri="{FF2B5EF4-FFF2-40B4-BE49-F238E27FC236}">
                    <a16:creationId xmlns:a16="http://schemas.microsoft.com/office/drawing/2014/main" id="{8B48D620-806A-42F3-96D0-0A1A2A3B9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9567" b="11630"/>
              <a:stretch>
                <a:fillRect/>
              </a:stretch>
            </p:blipFill>
            <p:spPr bwMode="auto">
              <a:xfrm>
                <a:off x="1" y="0"/>
                <a:ext cx="1686950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95A537-F4E5-44A6-834F-FD4D8BE64774}"/>
                </a:ext>
              </a:extLst>
            </p:cNvPr>
            <p:cNvSpPr/>
            <p:nvPr/>
          </p:nvSpPr>
          <p:spPr>
            <a:xfrm>
              <a:off x="2383367" y="5073914"/>
              <a:ext cx="2317750" cy="876346"/>
            </a:xfrm>
            <a:prstGeom prst="rect">
              <a:avLst/>
            </a:prstGeom>
            <a:solidFill>
              <a:srgbClr val="DC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3F440F5-6345-4483-A80F-74DA9687113E}"/>
              </a:ext>
            </a:extLst>
          </p:cNvPr>
          <p:cNvSpPr/>
          <p:nvPr/>
        </p:nvSpPr>
        <p:spPr>
          <a:xfrm>
            <a:off x="3738333" y="3085871"/>
            <a:ext cx="1443038" cy="144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 dirty="0">
                <a:latin typeface="方正苏新诗柳楷简体" pitchFamily="2" charset="-122"/>
                <a:ea typeface="方正苏新诗柳楷简体" pitchFamily="2" charset="-122"/>
              </a:rPr>
              <a:t>自然语言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43BBE76-9779-498E-B3D7-A652A479E1CF}"/>
              </a:ext>
            </a:extLst>
          </p:cNvPr>
          <p:cNvSpPr/>
          <p:nvPr/>
        </p:nvSpPr>
        <p:spPr>
          <a:xfrm>
            <a:off x="6049733" y="2030183"/>
            <a:ext cx="1443038" cy="1443038"/>
          </a:xfrm>
          <a:prstGeom prst="ellipse">
            <a:avLst/>
          </a:prstGeom>
          <a:solidFill>
            <a:srgbClr val="EA81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流程图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E011FBE-E025-44E5-B49A-A6C3A73EC660}"/>
              </a:ext>
            </a:extLst>
          </p:cNvPr>
          <p:cNvSpPr/>
          <p:nvPr/>
        </p:nvSpPr>
        <p:spPr>
          <a:xfrm>
            <a:off x="9146946" y="2811233"/>
            <a:ext cx="1443037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伪代码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CDC6D6-8E9C-48DB-91BE-E3ED1ED416AB}"/>
              </a:ext>
            </a:extLst>
          </p:cNvPr>
          <p:cNvSpPr/>
          <p:nvPr/>
        </p:nvSpPr>
        <p:spPr>
          <a:xfrm>
            <a:off x="8142058" y="2430233"/>
            <a:ext cx="879475" cy="8794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N-S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框图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C8601F-3684-4E7D-B47F-6359F7B1016C}"/>
              </a:ext>
            </a:extLst>
          </p:cNvPr>
          <p:cNvSpPr/>
          <p:nvPr/>
        </p:nvSpPr>
        <p:spPr>
          <a:xfrm>
            <a:off x="5787796" y="3581171"/>
            <a:ext cx="858837" cy="8588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PAD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图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6AAFF8-16A4-424E-B156-D6B664456054}"/>
              </a:ext>
            </a:extLst>
          </p:cNvPr>
          <p:cNvSpPr/>
          <p:nvPr/>
        </p:nvSpPr>
        <p:spPr>
          <a:xfrm>
            <a:off x="7281633" y="3582758"/>
            <a:ext cx="1443038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>
                <a:latin typeface="方正苏新诗柳楷简体" pitchFamily="2" charset="-122"/>
                <a:ea typeface="方正苏新诗柳楷简体" pitchFamily="2" charset="-122"/>
              </a:rPr>
              <a:t>程序代码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515A1E-6165-4532-85B1-939AEFE5E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21" name="弦形 20">
              <a:extLst>
                <a:ext uri="{FF2B5EF4-FFF2-40B4-BE49-F238E27FC236}">
                  <a16:creationId xmlns:a16="http://schemas.microsoft.com/office/drawing/2014/main" id="{9E91C326-4ECB-41EE-81AB-6DD851F1120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86FD87-4072-4268-832A-08BAC3266474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23" name="AutoShape 202">
                <a:extLst>
                  <a:ext uri="{FF2B5EF4-FFF2-40B4-BE49-F238E27FC236}">
                    <a16:creationId xmlns:a16="http://schemas.microsoft.com/office/drawing/2014/main" id="{80A51D76-D9A7-4AC1-940A-F516D5DBA693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4">
                <a:extLst>
                  <a:ext uri="{FF2B5EF4-FFF2-40B4-BE49-F238E27FC236}">
                    <a16:creationId xmlns:a16="http://schemas.microsoft.com/office/drawing/2014/main" id="{FC93F52C-2C59-4726-98B7-A7BF1EA3F42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05">
                <a:extLst>
                  <a:ext uri="{FF2B5EF4-FFF2-40B4-BE49-F238E27FC236}">
                    <a16:creationId xmlns:a16="http://schemas.microsoft.com/office/drawing/2014/main" id="{F1AD49F7-4827-47B2-8033-4B2D511182D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6">
                <a:extLst>
                  <a:ext uri="{FF2B5EF4-FFF2-40B4-BE49-F238E27FC236}">
                    <a16:creationId xmlns:a16="http://schemas.microsoft.com/office/drawing/2014/main" id="{441719BA-F23C-4D4D-AE5E-7B32CA74D2A4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07">
                <a:extLst>
                  <a:ext uri="{FF2B5EF4-FFF2-40B4-BE49-F238E27FC236}">
                    <a16:creationId xmlns:a16="http://schemas.microsoft.com/office/drawing/2014/main" id="{B4121519-948E-407D-84E3-3DC8D570846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8">
                <a:extLst>
                  <a:ext uri="{FF2B5EF4-FFF2-40B4-BE49-F238E27FC236}">
                    <a16:creationId xmlns:a16="http://schemas.microsoft.com/office/drawing/2014/main" id="{B0B99AFF-E1C0-4AC1-AAB4-0AFF5D746D3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09">
                <a:extLst>
                  <a:ext uri="{FF2B5EF4-FFF2-40B4-BE49-F238E27FC236}">
                    <a16:creationId xmlns:a16="http://schemas.microsoft.com/office/drawing/2014/main" id="{768B27BB-8EB0-4BA8-ACB0-C754FB63904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0">
                <a:extLst>
                  <a:ext uri="{FF2B5EF4-FFF2-40B4-BE49-F238E27FC236}">
                    <a16:creationId xmlns:a16="http://schemas.microsoft.com/office/drawing/2014/main" id="{8DE1E66E-3F11-44E6-968B-4506FBF74F3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1">
                <a:extLst>
                  <a:ext uri="{FF2B5EF4-FFF2-40B4-BE49-F238E27FC236}">
                    <a16:creationId xmlns:a16="http://schemas.microsoft.com/office/drawing/2014/main" id="{6FF46BE4-F30B-42D5-AE37-F2C1A1964444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2">
                <a:extLst>
                  <a:ext uri="{FF2B5EF4-FFF2-40B4-BE49-F238E27FC236}">
                    <a16:creationId xmlns:a16="http://schemas.microsoft.com/office/drawing/2014/main" id="{F31E0649-6A92-4A49-9525-ECA2F0BBE74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3">
                <a:extLst>
                  <a:ext uri="{FF2B5EF4-FFF2-40B4-BE49-F238E27FC236}">
                    <a16:creationId xmlns:a16="http://schemas.microsoft.com/office/drawing/2014/main" id="{F3EF80EB-3E20-494E-8AC5-04DF2FF0F41B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14">
                <a:extLst>
                  <a:ext uri="{FF2B5EF4-FFF2-40B4-BE49-F238E27FC236}">
                    <a16:creationId xmlns:a16="http://schemas.microsoft.com/office/drawing/2014/main" id="{8E3FF612-D80A-4765-B65D-D3FC343E12C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5">
                <a:extLst>
                  <a:ext uri="{FF2B5EF4-FFF2-40B4-BE49-F238E27FC236}">
                    <a16:creationId xmlns:a16="http://schemas.microsoft.com/office/drawing/2014/main" id="{F0D0275F-E23E-4C84-8416-22767071E005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6">
                <a:extLst>
                  <a:ext uri="{FF2B5EF4-FFF2-40B4-BE49-F238E27FC236}">
                    <a16:creationId xmlns:a16="http://schemas.microsoft.com/office/drawing/2014/main" id="{F29BE6B2-6C83-4DE2-8A51-78E74C1952E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7">
                <a:extLst>
                  <a:ext uri="{FF2B5EF4-FFF2-40B4-BE49-F238E27FC236}">
                    <a16:creationId xmlns:a16="http://schemas.microsoft.com/office/drawing/2014/main" id="{9006939E-8CCC-4DCA-A38C-0ACF31E200B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18">
                <a:extLst>
                  <a:ext uri="{FF2B5EF4-FFF2-40B4-BE49-F238E27FC236}">
                    <a16:creationId xmlns:a16="http://schemas.microsoft.com/office/drawing/2014/main" id="{80D7C779-89BC-41C3-8E3D-025844F3CD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9">
                <a:extLst>
                  <a:ext uri="{FF2B5EF4-FFF2-40B4-BE49-F238E27FC236}">
                    <a16:creationId xmlns:a16="http://schemas.microsoft.com/office/drawing/2014/main" id="{7275F3BB-C8AD-4C26-A36E-A047404CDA46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0">
                <a:extLst>
                  <a:ext uri="{FF2B5EF4-FFF2-40B4-BE49-F238E27FC236}">
                    <a16:creationId xmlns:a16="http://schemas.microsoft.com/office/drawing/2014/main" id="{ED5AA389-3F02-4892-BB90-050C8EB470C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1">
                <a:extLst>
                  <a:ext uri="{FF2B5EF4-FFF2-40B4-BE49-F238E27FC236}">
                    <a16:creationId xmlns:a16="http://schemas.microsoft.com/office/drawing/2014/main" id="{745A069C-0DF0-47C3-AB29-665D0165D48F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22">
                <a:extLst>
                  <a:ext uri="{FF2B5EF4-FFF2-40B4-BE49-F238E27FC236}">
                    <a16:creationId xmlns:a16="http://schemas.microsoft.com/office/drawing/2014/main" id="{29E48406-0778-447B-951F-772E30B8297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3">
                <a:extLst>
                  <a:ext uri="{FF2B5EF4-FFF2-40B4-BE49-F238E27FC236}">
                    <a16:creationId xmlns:a16="http://schemas.microsoft.com/office/drawing/2014/main" id="{0C80E88B-6547-4940-9135-6428EB42DA2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24">
                <a:extLst>
                  <a:ext uri="{FF2B5EF4-FFF2-40B4-BE49-F238E27FC236}">
                    <a16:creationId xmlns:a16="http://schemas.microsoft.com/office/drawing/2014/main" id="{782040C6-2D53-4DCA-ABB6-5AE2564D5A8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25">
                <a:extLst>
                  <a:ext uri="{FF2B5EF4-FFF2-40B4-BE49-F238E27FC236}">
                    <a16:creationId xmlns:a16="http://schemas.microsoft.com/office/drawing/2014/main" id="{B7EA9ABA-27A2-4BB4-A322-F546728BB40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26">
                <a:extLst>
                  <a:ext uri="{FF2B5EF4-FFF2-40B4-BE49-F238E27FC236}">
                    <a16:creationId xmlns:a16="http://schemas.microsoft.com/office/drawing/2014/main" id="{F716AC7D-2D57-4543-9509-B4CF53C4835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27">
                <a:extLst>
                  <a:ext uri="{FF2B5EF4-FFF2-40B4-BE49-F238E27FC236}">
                    <a16:creationId xmlns:a16="http://schemas.microsoft.com/office/drawing/2014/main" id="{4F24D6DF-F5DF-4A6A-AB05-C2F528F7D3D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28">
                <a:extLst>
                  <a:ext uri="{FF2B5EF4-FFF2-40B4-BE49-F238E27FC236}">
                    <a16:creationId xmlns:a16="http://schemas.microsoft.com/office/drawing/2014/main" id="{3DECB2C3-A818-402F-85E4-FE38F9CF0EA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29">
                <a:extLst>
                  <a:ext uri="{FF2B5EF4-FFF2-40B4-BE49-F238E27FC236}">
                    <a16:creationId xmlns:a16="http://schemas.microsoft.com/office/drawing/2014/main" id="{82335E19-7864-438A-9852-8D43F57E8A8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0">
                <a:extLst>
                  <a:ext uri="{FF2B5EF4-FFF2-40B4-BE49-F238E27FC236}">
                    <a16:creationId xmlns:a16="http://schemas.microsoft.com/office/drawing/2014/main" id="{259F9C43-24EE-4EC8-BBF7-3B2B78E2E68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31">
                <a:extLst>
                  <a:ext uri="{FF2B5EF4-FFF2-40B4-BE49-F238E27FC236}">
                    <a16:creationId xmlns:a16="http://schemas.microsoft.com/office/drawing/2014/main" id="{7FF34CAB-15C8-4772-AEBA-E56D1F8B1864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32">
                <a:extLst>
                  <a:ext uri="{FF2B5EF4-FFF2-40B4-BE49-F238E27FC236}">
                    <a16:creationId xmlns:a16="http://schemas.microsoft.com/office/drawing/2014/main" id="{5D93DD01-8922-4BC9-A8FC-E2A289EB3D2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33">
                <a:extLst>
                  <a:ext uri="{FF2B5EF4-FFF2-40B4-BE49-F238E27FC236}">
                    <a16:creationId xmlns:a16="http://schemas.microsoft.com/office/drawing/2014/main" id="{2191A2C7-965A-4B0A-A6C4-98082AAB77C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34">
                <a:extLst>
                  <a:ext uri="{FF2B5EF4-FFF2-40B4-BE49-F238E27FC236}">
                    <a16:creationId xmlns:a16="http://schemas.microsoft.com/office/drawing/2014/main" id="{E5861D1A-7C0D-4F1F-92D5-95FCD578EFD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5">
                <a:extLst>
                  <a:ext uri="{FF2B5EF4-FFF2-40B4-BE49-F238E27FC236}">
                    <a16:creationId xmlns:a16="http://schemas.microsoft.com/office/drawing/2014/main" id="{DA00AD0B-4E08-4E09-BC90-EA2FF34FD06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36">
                <a:extLst>
                  <a:ext uri="{FF2B5EF4-FFF2-40B4-BE49-F238E27FC236}">
                    <a16:creationId xmlns:a16="http://schemas.microsoft.com/office/drawing/2014/main" id="{1A8BB78C-AB2B-48B9-BC22-A529EA03102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37">
                <a:extLst>
                  <a:ext uri="{FF2B5EF4-FFF2-40B4-BE49-F238E27FC236}">
                    <a16:creationId xmlns:a16="http://schemas.microsoft.com/office/drawing/2014/main" id="{D0C8D73A-B0EB-439E-8FE2-CD380253B61C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38">
                <a:extLst>
                  <a:ext uri="{FF2B5EF4-FFF2-40B4-BE49-F238E27FC236}">
                    <a16:creationId xmlns:a16="http://schemas.microsoft.com/office/drawing/2014/main" id="{539A1E15-D279-4CC1-8007-9100480AE20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9">
                <a:extLst>
                  <a:ext uri="{FF2B5EF4-FFF2-40B4-BE49-F238E27FC236}">
                    <a16:creationId xmlns:a16="http://schemas.microsoft.com/office/drawing/2014/main" id="{A29521C1-BF16-442F-A678-F9FA07B8AD8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0">
                <a:extLst>
                  <a:ext uri="{FF2B5EF4-FFF2-40B4-BE49-F238E27FC236}">
                    <a16:creationId xmlns:a16="http://schemas.microsoft.com/office/drawing/2014/main" id="{A31EA124-4B2A-44FC-9B5D-622D64319BA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41">
                <a:extLst>
                  <a:ext uri="{FF2B5EF4-FFF2-40B4-BE49-F238E27FC236}">
                    <a16:creationId xmlns:a16="http://schemas.microsoft.com/office/drawing/2014/main" id="{CDB9C3AF-B443-4ACD-9E2D-EBB099F84754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42">
                <a:extLst>
                  <a:ext uri="{FF2B5EF4-FFF2-40B4-BE49-F238E27FC236}">
                    <a16:creationId xmlns:a16="http://schemas.microsoft.com/office/drawing/2014/main" id="{7BCE405F-B18C-4A4B-B021-6A57A813D2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3">
                <a:extLst>
                  <a:ext uri="{FF2B5EF4-FFF2-40B4-BE49-F238E27FC236}">
                    <a16:creationId xmlns:a16="http://schemas.microsoft.com/office/drawing/2014/main" id="{EA056A45-1B7C-4F84-B4D3-8AAD58364BE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4">
                <a:extLst>
                  <a:ext uri="{FF2B5EF4-FFF2-40B4-BE49-F238E27FC236}">
                    <a16:creationId xmlns:a16="http://schemas.microsoft.com/office/drawing/2014/main" id="{B4132F3D-DA29-4B37-AEB6-51D1265433D2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6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回顾：三种基本结构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94BC3-14C7-4EC1-B2B1-F1C3653C75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1156FAD7-0BB7-4D72-B120-DB947054B90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4F0091-B389-47D8-8B2A-6990EB073CC3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EE0205C1-1276-42E8-8EEE-9C08754E8B06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2D77EFFA-1987-4C5E-A345-A57AF6C12F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72ADA874-0089-48F2-9AE6-CECFC187E4E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EE28A1F-A76A-44D6-9FB8-0F0307FDD9F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43569264-A1A4-4F73-854C-4F00DDDF6ED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C97726EB-ACCB-4141-B2E9-D1C0967DF82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2513DC0E-22F0-4B21-9FDB-5AEB2CCC45A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DE2B19CB-7163-4F10-8BA6-FEC480B2E0D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2878124F-976B-4F48-8244-D532250D4FC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CBC538BF-9607-4048-B6E9-16DB7588119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964C2C82-FBF8-431A-BCE6-C0B65BDE304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40AE7F18-D8DE-46CA-9E6E-7607CFB26F4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DD2682A5-5BEF-4528-8FD7-46D3BAF8128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85F152CC-0166-4ADD-BA68-9FECABD760F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6AA1EEA-5616-4974-AE9F-B848B3D71A1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4E85EF00-8AB4-4DB5-8181-1D7F57440AC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B2EAAA75-2FE0-4847-AB99-4C3E0A73571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02C9880-16BC-42C4-B2CC-9B53F8C041B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54DFBF9C-F663-477A-BFE3-5EEFFAE9945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5B8B395C-2CDC-43B0-9138-FF17906F64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415DBD56-6C53-4FFA-9B11-3397FC7E70F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6201AF0-170E-446F-ACA1-E045D26C3B3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C44A340B-F24A-4F6D-B91B-13C59F8C51E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556BE0E3-E18F-4824-9A1A-70A40DC5573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04072524-75F0-4A54-9707-A227338CAC1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3D03FCC2-99D5-49F2-96B3-E4C79ACBF57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757A086B-568D-43A7-8EFE-49C4B013A25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58BBBC3C-ACC5-4EB8-AEB0-52606398D7E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BB21EB6F-DFCC-4365-9B4E-BEAA2E810E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797AC6DE-9326-4E7A-A848-9447092F52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50681604-44DE-4A27-BCAE-B9D8F0A95E0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A04EA920-5526-4A9A-9B14-F7D2BA7CAE8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8E4F3484-EBA2-48C4-AC8E-99AA280B0A5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C09D37F3-64B5-43B9-BC5B-6B0B318FDE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22B68E2-4FDE-4270-A212-1D0201DA4C5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389B88C-C451-4C62-B234-FA04A6CF0EF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DC74063B-1CAC-412F-8118-D475B61A12D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A1AC053B-789B-4700-A5AC-E394F2C69F9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F6771E83-51CE-4729-879C-4B0A9014E42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17FF175B-6BEB-4F75-A7D1-625166BC98C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F584FD80-7FE6-4702-BCE6-32857A1122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5A78035F-FC1C-43E6-9D50-B5BBD746B5F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0" name="图片 29" descr="2.1.2">
            <a:extLst>
              <a:ext uri="{FF2B5EF4-FFF2-40B4-BE49-F238E27FC236}">
                <a16:creationId xmlns:a16="http://schemas.microsoft.com/office/drawing/2014/main" id="{6D837C56-024E-4EB6-AED3-2A91A03C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06" y="1972607"/>
            <a:ext cx="72405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pic>
        <p:nvPicPr>
          <p:cNvPr id="53" name="图片 52" descr="timg">
            <a:extLst>
              <a:ext uri="{FF2B5EF4-FFF2-40B4-BE49-F238E27FC236}">
                <a16:creationId xmlns:a16="http://schemas.microsoft.com/office/drawing/2014/main" id="{AE0D4245-56D3-408F-8DDC-9DEB0D45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81" y="3275498"/>
            <a:ext cx="3927475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44D0F4-B798-4473-B95B-A6D704C30BDE}"/>
              </a:ext>
            </a:extLst>
          </p:cNvPr>
          <p:cNvGrpSpPr/>
          <p:nvPr/>
        </p:nvGrpSpPr>
        <p:grpSpPr>
          <a:xfrm>
            <a:off x="2506436" y="3840647"/>
            <a:ext cx="3000375" cy="1814513"/>
            <a:chOff x="2506436" y="3840647"/>
            <a:chExt cx="3000375" cy="1814513"/>
          </a:xfrm>
        </p:grpSpPr>
        <p:sp>
          <p:nvSpPr>
            <p:cNvPr id="54" name="Text Box 22">
              <a:extLst>
                <a:ext uri="{FF2B5EF4-FFF2-40B4-BE49-F238E27FC236}">
                  <a16:creationId xmlns:a16="http://schemas.microsoft.com/office/drawing/2014/main" id="{E6D31567-1C87-4699-9742-6399DB64C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436" y="3840647"/>
              <a:ext cx="3000375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设鸡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只，兔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y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en-US" altLang="zh-CN" sz="2800" dirty="0" err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x+y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=35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2x+4y=94</a:t>
              </a:r>
            </a:p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得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x=23  y=12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D407D51F-3B2F-4A9E-A6D7-FFEDADB4D103}"/>
                </a:ext>
              </a:extLst>
            </p:cNvPr>
            <p:cNvSpPr/>
            <p:nvPr/>
          </p:nvSpPr>
          <p:spPr>
            <a:xfrm>
              <a:off x="2547233" y="4392248"/>
              <a:ext cx="321403" cy="751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graphicFrame>
        <p:nvGraphicFramePr>
          <p:cNvPr id="55" name="图示 54">
            <a:extLst>
              <a:ext uri="{FF2B5EF4-FFF2-40B4-BE49-F238E27FC236}">
                <a16:creationId xmlns:a16="http://schemas.microsoft.com/office/drawing/2014/main" id="{89360C4A-48F3-4B9E-946F-476800D8E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51736"/>
              </p:ext>
            </p:extLst>
          </p:nvPr>
        </p:nvGraphicFramePr>
        <p:xfrm>
          <a:off x="2818388" y="1617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D946A9B1-83B9-4CFE-9D8E-17C02BFB0EE4}"/>
              </a:ext>
            </a:extLst>
          </p:cNvPr>
          <p:cNvSpPr/>
          <p:nvPr/>
        </p:nvSpPr>
        <p:spPr>
          <a:xfrm>
            <a:off x="8703129" y="4033158"/>
            <a:ext cx="2073728" cy="156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鸡和兔的个数必须同时满足已知所有条件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D150EA1-4797-4A37-9C5F-645432AD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41947"/>
              </p:ext>
            </p:extLst>
          </p:nvPr>
        </p:nvGraphicFramePr>
        <p:xfrm>
          <a:off x="2123643" y="1500996"/>
          <a:ext cx="8643668" cy="401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995">
                  <a:extLst>
                    <a:ext uri="{9D8B030D-6E8A-4147-A177-3AD203B41FA5}">
                      <a16:colId xmlns:a16="http://schemas.microsoft.com/office/drawing/2014/main" val="2539077208"/>
                    </a:ext>
                  </a:extLst>
                </a:gridCol>
                <a:gridCol w="1416995">
                  <a:extLst>
                    <a:ext uri="{9D8B030D-6E8A-4147-A177-3AD203B41FA5}">
                      <a16:colId xmlns:a16="http://schemas.microsoft.com/office/drawing/2014/main" val="1411662600"/>
                    </a:ext>
                  </a:extLst>
                </a:gridCol>
                <a:gridCol w="2692290">
                  <a:extLst>
                    <a:ext uri="{9D8B030D-6E8A-4147-A177-3AD203B41FA5}">
                      <a16:colId xmlns:a16="http://schemas.microsoft.com/office/drawing/2014/main" val="790691928"/>
                    </a:ext>
                  </a:extLst>
                </a:gridCol>
                <a:gridCol w="3117388">
                  <a:extLst>
                    <a:ext uri="{9D8B030D-6E8A-4147-A177-3AD203B41FA5}">
                      <a16:colId xmlns:a16="http://schemas.microsoft.com/office/drawing/2014/main" val="4229902988"/>
                    </a:ext>
                  </a:extLst>
                </a:gridCol>
              </a:tblGrid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头的数量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729048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1+1=2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1*2+1*4=6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284909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1+2=3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1*2+2*4=10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1171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1+3=4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1*2+3*4=14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017463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5844592"/>
                  </a:ext>
                </a:extLst>
              </a:tr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34+1=35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44072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回顾：鸡兔同笼问题的解决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8FC4D2-6891-4240-A1E5-AC726320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85341"/>
              </p:ext>
            </p:extLst>
          </p:nvPr>
        </p:nvGraphicFramePr>
        <p:xfrm>
          <a:off x="2155368" y="1257300"/>
          <a:ext cx="8795862" cy="3918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253">
                  <a:extLst>
                    <a:ext uri="{9D8B030D-6E8A-4147-A177-3AD203B41FA5}">
                      <a16:colId xmlns:a16="http://schemas.microsoft.com/office/drawing/2014/main" val="2703770322"/>
                    </a:ext>
                  </a:extLst>
                </a:gridCol>
                <a:gridCol w="2094253">
                  <a:extLst>
                    <a:ext uri="{9D8B030D-6E8A-4147-A177-3AD203B41FA5}">
                      <a16:colId xmlns:a16="http://schemas.microsoft.com/office/drawing/2014/main" val="2277759035"/>
                    </a:ext>
                  </a:extLst>
                </a:gridCol>
                <a:gridCol w="4607356">
                  <a:extLst>
                    <a:ext uri="{9D8B030D-6E8A-4147-A177-3AD203B41FA5}">
                      <a16:colId xmlns:a16="http://schemas.microsoft.com/office/drawing/2014/main" val="126974300"/>
                    </a:ext>
                  </a:extLst>
                </a:gridCol>
              </a:tblGrid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30021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1*2+34*4=138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448945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1*2+33*4=136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083463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1*2+32*4=134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41612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481685"/>
                  </a:ext>
                </a:extLst>
              </a:tr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562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91586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"/>
  <p:tag name="KSO_WM_UNIT_ID" val="custom160207_15*l_i*1_4"/>
  <p:tag name="KSO_WM_UNIT_CLEAR" val="1"/>
  <p:tag name="KSO_WM_UNIT_LAYERLEVEL" val="1_1"/>
  <p:tag name="KSO_WM_DIAGRAM_GROUP_CODE" val="l1-2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"/>
  <p:tag name="KSO_WM_UNIT_ID" val="custom160207_15*l_i*1_5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"/>
  <p:tag name="KSO_WM_UNIT_ID" val="custom160207_15*l_i*1_6"/>
  <p:tag name="KSO_WM_UNIT_CLEAR" val="1"/>
  <p:tag name="KSO_WM_UNIT_LAYERLEVEL" val="1_1"/>
  <p:tag name="KSO_WM_DIAGRAM_GROUP_CODE" val="l1-2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"/>
  <p:tag name="KSO_WM_UNIT_ID" val="custom160207_15*l_i*1_7"/>
  <p:tag name="KSO_WM_UNIT_CLEAR" val="1"/>
  <p:tag name="KSO_WM_UNIT_LAYERLEVEL" val="1_1"/>
  <p:tag name="KSO_WM_DIAGRAM_GROUP_CODE" val="l1-2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8"/>
  <p:tag name="KSO_WM_UNIT_ID" val="custom160207_15*l_i*1_8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9"/>
  <p:tag name="KSO_WM_UNIT_ID" val="custom160207_15*l_i*1_9"/>
  <p:tag name="KSO_WM_UNIT_CLEAR" val="1"/>
  <p:tag name="KSO_WM_UNIT_LAYERLEVEL" val="1_1"/>
  <p:tag name="KSO_WM_DIAGRAM_GROUP_CODE" val="l1-2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0"/>
  <p:tag name="KSO_WM_UNIT_ID" val="custom160207_15*l_i*1_10"/>
  <p:tag name="KSO_WM_UNIT_CLEAR" val="1"/>
  <p:tag name="KSO_WM_UNIT_LAYERLEVEL" val="1_1"/>
  <p:tag name="KSO_WM_DIAGRAM_GROUP_CODE" val="l1-2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1"/>
  <p:tag name="KSO_WM_UNIT_ID" val="custom160207_15*l_i*1_11"/>
  <p:tag name="KSO_WM_UNIT_CLEAR" val="1"/>
  <p:tag name="KSO_WM_UNIT_LAYERLEVEL" val="1_1"/>
  <p:tag name="KSO_WM_DIAGRAM_GROUP_CODE" val="l1-2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2"/>
  <p:tag name="KSO_WM_UNIT_ID" val="custom160207_15*l_i*1_12"/>
  <p:tag name="KSO_WM_UNIT_CLEAR" val="1"/>
  <p:tag name="KSO_WM_UNIT_LAYERLEVEL" val="1_1"/>
  <p:tag name="KSO_WM_DIAGRAM_GROUP_CODE" val="l1-2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3"/>
  <p:tag name="KSO_WM_UNIT_ID" val="custom160207_15*l_i*1_13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4"/>
  <p:tag name="KSO_WM_UNIT_ID" val="custom160207_15*l_i*1_14"/>
  <p:tag name="KSO_WM_UNIT_CLEAR" val="1"/>
  <p:tag name="KSO_WM_UNIT_LAYERLEVEL" val="1_1"/>
  <p:tag name="KSO_WM_DIAGRAM_GROUP_CODE" val="l1-2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5"/>
  <p:tag name="KSO_WM_UNIT_ID" val="custom160207_15*l_i*1_15"/>
  <p:tag name="KSO_WM_UNIT_CLEAR" val="1"/>
  <p:tag name="KSO_WM_UNIT_LAYERLEVEL" val="1_1"/>
  <p:tag name="KSO_WM_DIAGRAM_GROUP_CODE" val="l1-2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6"/>
  <p:tag name="KSO_WM_UNIT_ID" val="custom160207_15*l_i*1_16"/>
  <p:tag name="KSO_WM_UNIT_CLEAR" val="1"/>
  <p:tag name="KSO_WM_UNIT_LAYERLEVEL" val="1_1"/>
  <p:tag name="KSO_WM_DIAGRAM_GROUP_CODE" val="l1-2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7"/>
  <p:tag name="KSO_WM_UNIT_ID" val="custom160207_15*l_i*1_17"/>
  <p:tag name="KSO_WM_UNIT_CLEAR" val="1"/>
  <p:tag name="KSO_WM_UNIT_LAYERLEVEL" val="1_1"/>
  <p:tag name="KSO_WM_DIAGRAM_GROUP_CODE" val="l1-2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8"/>
  <p:tag name="KSO_WM_UNIT_ID" val="custom160207_15*l_i*1_18"/>
  <p:tag name="KSO_WM_UNIT_CLEAR" val="1"/>
  <p:tag name="KSO_WM_UNIT_LAYERLEVEL" val="1_1"/>
  <p:tag name="KSO_WM_DIAGRAM_GROUP_CODE" val="l1-2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9"/>
  <p:tag name="KSO_WM_UNIT_ID" val="custom160207_15*l_i*1_19"/>
  <p:tag name="KSO_WM_UNIT_CLEAR" val="1"/>
  <p:tag name="KSO_WM_UNIT_LAYERLEVEL" val="1_1"/>
  <p:tag name="KSO_WM_DIAGRAM_GROUP_CODE" val="l1-2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0"/>
  <p:tag name="KSO_WM_UNIT_ID" val="custom160207_15*l_i*1_20"/>
  <p:tag name="KSO_WM_UNIT_CLEAR" val="1"/>
  <p:tag name="KSO_WM_UNIT_LAYERLEVEL" val="1_1"/>
  <p:tag name="KSO_WM_DIAGRAM_GROUP_CODE" val="l1-2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1"/>
  <p:tag name="KSO_WM_UNIT_ID" val="custom160207_15*l_i*1_21"/>
  <p:tag name="KSO_WM_UNIT_CLEAR" val="1"/>
  <p:tag name="KSO_WM_UNIT_LAYERLEVEL" val="1_1"/>
  <p:tag name="KSO_WM_DIAGRAM_GROUP_CODE" val="l1-2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2"/>
  <p:tag name="KSO_WM_UNIT_ID" val="custom160207_15*l_i*1_22"/>
  <p:tag name="KSO_WM_UNIT_CLEAR" val="1"/>
  <p:tag name="KSO_WM_UNIT_LAYERLEVEL" val="1_1"/>
  <p:tag name="KSO_WM_DIAGRAM_GROUP_CODE" val="l1-2"/>
  <p:tag name="KSO_WM_UNIT_USESOURCEFORMAT_APPLY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3"/>
  <p:tag name="KSO_WM_UNIT_ID" val="custom160207_15*l_i*1_23"/>
  <p:tag name="KSO_WM_UNIT_CLEAR" val="1"/>
  <p:tag name="KSO_WM_UNIT_LAYERLEVEL" val="1_1"/>
  <p:tag name="KSO_WM_DIAGRAM_GROUP_CODE" val="l1-2"/>
  <p:tag name="KSO_WM_UNIT_USESOURCEFORMAT_APPLY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4"/>
  <p:tag name="KSO_WM_UNIT_ID" val="custom160207_15*l_i*1_24"/>
  <p:tag name="KSO_WM_UNIT_CLEAR" val="1"/>
  <p:tag name="KSO_WM_UNIT_LAYERLEVEL" val="1_1"/>
  <p:tag name="KSO_WM_DIAGRAM_GROUP_CODE" val="l1-2"/>
  <p:tag name="KSO_WM_UNIT_USESOURCEFORMAT_APPLY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5"/>
  <p:tag name="KSO_WM_UNIT_ID" val="custom160207_15*l_i*1_25"/>
  <p:tag name="KSO_WM_UNIT_CLEAR" val="1"/>
  <p:tag name="KSO_WM_UNIT_LAYERLEVEL" val="1_1"/>
  <p:tag name="KSO_WM_DIAGRAM_GROUP_CODE" val="l1-2"/>
  <p:tag name="KSO_WM_UNIT_USESOURCEFORMAT_APPLY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6"/>
  <p:tag name="KSO_WM_UNIT_ID" val="custom160207_15*l_i*1_26"/>
  <p:tag name="KSO_WM_UNIT_CLEAR" val="1"/>
  <p:tag name="KSO_WM_UNIT_LAYERLEVEL" val="1_1"/>
  <p:tag name="KSO_WM_DIAGRAM_GROUP_CODE" val="l1-2"/>
  <p:tag name="KSO_WM_UNIT_USESOURCEFORMAT_APPLY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7"/>
  <p:tag name="KSO_WM_UNIT_ID" val="custom160207_15*l_i*1_27"/>
  <p:tag name="KSO_WM_UNIT_CLEAR" val="1"/>
  <p:tag name="KSO_WM_UNIT_LAYERLEVEL" val="1_1"/>
  <p:tag name="KSO_WM_DIAGRAM_GROUP_CODE" val="l1-2"/>
  <p:tag name="KSO_WM_UNIT_USESOURCEFORMAT_APPLY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8"/>
  <p:tag name="KSO_WM_UNIT_ID" val="custom160207_15*l_i*1_28"/>
  <p:tag name="KSO_WM_UNIT_CLEAR" val="1"/>
  <p:tag name="KSO_WM_UNIT_LAYERLEVEL" val="1_1"/>
  <p:tag name="KSO_WM_DIAGRAM_GROUP_CODE" val="l1-2"/>
  <p:tag name="KSO_WM_UNIT_USESOURCEFORMAT_APPLY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9"/>
  <p:tag name="KSO_WM_UNIT_ID" val="custom160207_15*l_i*1_29"/>
  <p:tag name="KSO_WM_UNIT_CLEAR" val="1"/>
  <p:tag name="KSO_WM_UNIT_LAYERLEVEL" val="1_1"/>
  <p:tag name="KSO_WM_DIAGRAM_GROUP_CODE" val="l1-2"/>
  <p:tag name="KSO_WM_UNIT_USESOURCEFORMAT_APPLY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0"/>
  <p:tag name="KSO_WM_UNIT_ID" val="custom160207_15*l_i*1_30"/>
  <p:tag name="KSO_WM_UNIT_CLEAR" val="1"/>
  <p:tag name="KSO_WM_UNIT_LAYERLEVEL" val="1_1"/>
  <p:tag name="KSO_WM_DIAGRAM_GROUP_CODE" val="l1-2"/>
  <p:tag name="KSO_WM_UNIT_USESOURCEFORMAT_APPLY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1"/>
  <p:tag name="KSO_WM_UNIT_ID" val="custom160207_15*l_i*1_31"/>
  <p:tag name="KSO_WM_UNIT_CLEAR" val="1"/>
  <p:tag name="KSO_WM_UNIT_LAYERLEVEL" val="1_1"/>
  <p:tag name="KSO_WM_DIAGRAM_GROUP_CODE" val="l1-2"/>
  <p:tag name="KSO_WM_UNIT_USESOURCEFORMAT_APPLY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2"/>
  <p:tag name="KSO_WM_UNIT_ID" val="custom160207_15*l_i*1_32"/>
  <p:tag name="KSO_WM_UNIT_CLEAR" val="1"/>
  <p:tag name="KSO_WM_UNIT_LAYERLEVEL" val="1_1"/>
  <p:tag name="KSO_WM_DIAGRAM_GROUP_CODE" val="l1-2"/>
  <p:tag name="KSO_WM_UNIT_USESOURCEFORMAT_APPLY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3"/>
  <p:tag name="KSO_WM_UNIT_ID" val="custom160207_15*l_i*1_33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4"/>
  <p:tag name="KSO_WM_UNIT_ID" val="custom160207_15*l_i*1_34"/>
  <p:tag name="KSO_WM_UNIT_CLEAR" val="1"/>
  <p:tag name="KSO_WM_UNIT_LAYERLEVEL" val="1_1"/>
  <p:tag name="KSO_WM_DIAGRAM_GROUP_CODE" val="l1-2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5"/>
  <p:tag name="KSO_WM_UNIT_ID" val="custom160207_15*l_i*1_35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0"/>
  <p:tag name="KSO_WM_TEMPLATE_CATEGORY" val="custom"/>
  <p:tag name="KSO_WM_TEMPLATE_INDEX" val="16020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"/>
  <p:tag name="KSO_WM_UNIT_ID" val="custom160207_15*l_i*1_1"/>
  <p:tag name="KSO_WM_UNIT_CLEAR" val="1"/>
  <p:tag name="KSO_WM_UNIT_LAYERLEVEL" val="1_1"/>
  <p:tag name="KSO_WM_DIAGRAM_GROUP_CODE" val="l1-2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"/>
  <p:tag name="KSO_WM_UNIT_ID" val="custom160207_15*l_i*1_2"/>
  <p:tag name="KSO_WM_UNIT_CLEAR" val="1"/>
  <p:tag name="KSO_WM_UNIT_LAYERLEVEL" val="1_1"/>
  <p:tag name="KSO_WM_DIAGRAM_GROUP_CODE" val="l1-2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"/>
  <p:tag name="KSO_WM_UNIT_ID" val="custom160207_15*l_i*1_3"/>
  <p:tag name="KSO_WM_UNIT_CLEAR" val="1"/>
  <p:tag name="KSO_WM_UNIT_LAYERLEVEL" val="1_1"/>
  <p:tag name="KSO_WM_DIAGRAM_GROUP_CODE" val="l1-2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1315</Words>
  <Application>Microsoft Office PowerPoint</Application>
  <PresentationFormat>宽屏</PresentationFormat>
  <Paragraphs>256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方正苏新诗柳楷简体</vt:lpstr>
      <vt:lpstr>楷体_GB2312</vt:lpstr>
      <vt:lpstr>Arial</vt:lpstr>
      <vt:lpstr>Calibri</vt:lpstr>
      <vt:lpstr>Wingdings</vt:lpstr>
      <vt:lpstr>自定义设计方案</vt:lpstr>
      <vt:lpstr>【第09课】算法之枚举算法</vt:lpstr>
      <vt:lpstr>PowerPoint 演示文稿</vt:lpstr>
      <vt:lpstr>PowerPoint 演示文稿</vt:lpstr>
      <vt:lpstr>回顾：算法的描述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鸡兔同笼问题的解决-设计算法</vt:lpstr>
      <vt:lpstr>枚举算法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小结与练习</vt:lpstr>
      <vt:lpstr>小结与练习</vt:lpstr>
      <vt:lpstr>Thanks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hongming xu</cp:lastModifiedBy>
  <cp:revision>70</cp:revision>
  <dcterms:created xsi:type="dcterms:W3CDTF">2016-11-11T01:37:00Z</dcterms:created>
  <dcterms:modified xsi:type="dcterms:W3CDTF">2020-11-04T02:41:29Z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