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96" r:id="rId1"/>
    <p:sldMasterId id="2147484308" r:id="rId2"/>
  </p:sldMasterIdLst>
  <p:notesMasterIdLst>
    <p:notesMasterId r:id="rId23"/>
  </p:notesMasterIdLst>
  <p:handoutMasterIdLst>
    <p:handoutMasterId r:id="rId24"/>
  </p:handoutMasterIdLst>
  <p:sldIdLst>
    <p:sldId id="256" r:id="rId3"/>
    <p:sldId id="257" r:id="rId4"/>
    <p:sldId id="463" r:id="rId5"/>
    <p:sldId id="464" r:id="rId6"/>
    <p:sldId id="258" r:id="rId7"/>
    <p:sldId id="471" r:id="rId8"/>
    <p:sldId id="472" r:id="rId9"/>
    <p:sldId id="470" r:id="rId10"/>
    <p:sldId id="473" r:id="rId11"/>
    <p:sldId id="484" r:id="rId12"/>
    <p:sldId id="474" r:id="rId13"/>
    <p:sldId id="465" r:id="rId14"/>
    <p:sldId id="466" r:id="rId15"/>
    <p:sldId id="467" r:id="rId16"/>
    <p:sldId id="468" r:id="rId17"/>
    <p:sldId id="469" r:id="rId18"/>
    <p:sldId id="485" r:id="rId19"/>
    <p:sldId id="486" r:id="rId20"/>
    <p:sldId id="366" r:id="rId21"/>
    <p:sldId id="349" r:id="rId22"/>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1" userDrawn="1">
          <p15:clr>
            <a:srgbClr val="A4A3A4"/>
          </p15:clr>
        </p15:guide>
        <p15:guide id="2" pos="379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0C0"/>
    <a:srgbClr val="5B9BD5"/>
    <a:srgbClr val="FED16C"/>
    <a:srgbClr val="2E4C64"/>
    <a:srgbClr val="FF7467"/>
    <a:srgbClr val="4CC8EC"/>
    <a:srgbClr val="F8D36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93" autoAdjust="0"/>
    <p:restoredTop sz="94660" autoAdjust="0"/>
  </p:normalViewPr>
  <p:slideViewPr>
    <p:cSldViewPr snapToGrid="0">
      <p:cViewPr varScale="1">
        <p:scale>
          <a:sx n="54" d="100"/>
          <a:sy n="54" d="100"/>
        </p:scale>
        <p:origin x="1080" y="78"/>
      </p:cViewPr>
      <p:guideLst>
        <p:guide orient="horz" pos="2161"/>
        <p:guide pos="3791"/>
      </p:guideLst>
    </p:cSldViewPr>
  </p:slideViewPr>
  <p:notesTextViewPr>
    <p:cViewPr>
      <p:scale>
        <a:sx n="1" d="1"/>
        <a:sy n="1" d="1"/>
      </p:scale>
      <p:origin x="0" y="0"/>
    </p:cViewPr>
  </p:notesTextViewPr>
  <p:sorterViewPr>
    <p:cViewPr varScale="1">
      <p:scale>
        <a:sx n="1" d="1"/>
        <a:sy n="1" d="1"/>
      </p:scale>
      <p:origin x="0" y="0"/>
    </p:cViewPr>
  </p:sorter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C38ECD67-9766-40C5-ADCD-72CE86063EE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a:defRPr/>
            </a:pPr>
            <a:endParaRPr lang="zh-CN" altLang="en-US"/>
          </a:p>
        </p:txBody>
      </p:sp>
      <p:sp>
        <p:nvSpPr>
          <p:cNvPr id="3" name="日期占位符 2">
            <a:extLst>
              <a:ext uri="{FF2B5EF4-FFF2-40B4-BE49-F238E27FC236}">
                <a16:creationId xmlns:a16="http://schemas.microsoft.com/office/drawing/2014/main" id="{BBDD0899-DE35-48E5-A57B-57AFDD61D7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lvl1pPr>
          </a:lstStyle>
          <a:p>
            <a:pPr>
              <a:defRPr/>
            </a:pPr>
            <a:fld id="{0F9B84EA-7D68-4D60-9CB1-D50884785D1C}" type="datetimeFigureOut">
              <a:rPr lang="zh-CN" altLang="en-US"/>
              <a:pPr>
                <a:defRPr/>
              </a:pPr>
              <a:t>2020/11/3</a:t>
            </a:fld>
            <a:endParaRPr lang="zh-CN" altLang="en-US"/>
          </a:p>
        </p:txBody>
      </p:sp>
      <p:sp>
        <p:nvSpPr>
          <p:cNvPr id="4" name="页脚占位符 3">
            <a:extLst>
              <a:ext uri="{FF2B5EF4-FFF2-40B4-BE49-F238E27FC236}">
                <a16:creationId xmlns:a16="http://schemas.microsoft.com/office/drawing/2014/main" id="{FE58E456-06D8-43E6-B282-D9C53D0CF5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noProof="1"/>
            </a:lvl1pPr>
          </a:lstStyle>
          <a:p>
            <a:pPr>
              <a:defRPr/>
            </a:pPr>
            <a:endParaRPr lang="zh-CN" altLang="en-US"/>
          </a:p>
        </p:txBody>
      </p:sp>
      <p:sp>
        <p:nvSpPr>
          <p:cNvPr id="5" name="灯片编号占位符 4">
            <a:extLst>
              <a:ext uri="{FF2B5EF4-FFF2-40B4-BE49-F238E27FC236}">
                <a16:creationId xmlns:a16="http://schemas.microsoft.com/office/drawing/2014/main" id="{22F93EA8-5B4C-47C4-94BE-A13918E2BB76}"/>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2A1EE32-5519-41D9-BD3F-09FB7E8271D8}"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D29D33B9-955C-482E-8DC3-F5480C3D831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noProof="1">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85D0C19E-C1BD-4905-8283-9AD026D159E1}"/>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noProof="1">
                <a:latin typeface="+mn-lt"/>
                <a:ea typeface="+mn-ea"/>
              </a:defRPr>
            </a:lvl1pPr>
          </a:lstStyle>
          <a:p>
            <a:pPr>
              <a:defRPr/>
            </a:pPr>
            <a:fld id="{2D2FBF07-153B-406E-9C0D-817A5DD16296}" type="datetimeFigureOut">
              <a:rPr lang="zh-CN" altLang="en-US"/>
              <a:pPr>
                <a:defRPr/>
              </a:pPr>
              <a:t>2020/11/3</a:t>
            </a:fld>
            <a:endParaRPr lang="zh-CN" altLang="en-US"/>
          </a:p>
        </p:txBody>
      </p:sp>
      <p:sp>
        <p:nvSpPr>
          <p:cNvPr id="8196" name="幻灯片图像占位符 3">
            <a:extLst>
              <a:ext uri="{FF2B5EF4-FFF2-40B4-BE49-F238E27FC236}">
                <a16:creationId xmlns:a16="http://schemas.microsoft.com/office/drawing/2014/main" id="{32ECC0B6-0140-4C9E-8430-CE61B72F9152}"/>
              </a:ext>
            </a:extLst>
          </p:cNvPr>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10245" name="备注占位符 4">
            <a:extLst>
              <a:ext uri="{FF2B5EF4-FFF2-40B4-BE49-F238E27FC236}">
                <a16:creationId xmlns:a16="http://schemas.microsoft.com/office/drawing/2014/main" id="{2922CBAD-AB71-46E4-A78C-CD58D5C16EEB}"/>
              </a:ext>
            </a:extLst>
          </p:cNvPr>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D84053EA-6327-4394-B4ED-C0B93F2963DE}"/>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noProof="1">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FC00EA29-5EF8-4BB5-9399-2FEE9E8EA1CF}"/>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FB5422A-5B94-41AA-89E7-C59EF9E2EB7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a:extLst>
              <a:ext uri="{FF2B5EF4-FFF2-40B4-BE49-F238E27FC236}">
                <a16:creationId xmlns:a16="http://schemas.microsoft.com/office/drawing/2014/main" id="{CB66DEF8-1336-48F8-B076-3770CD4E6BBD}"/>
              </a:ext>
            </a:extLst>
          </p:cNvPr>
          <p:cNvSpPr>
            <a:spLocks noGrp="1" noRot="1" noChangeAspect="1" noChangeArrowheads="1" noTextEdit="1"/>
          </p:cNvSpPr>
          <p:nvPr>
            <p:ph type="sldImg" idx="4294967295"/>
          </p:nvPr>
        </p:nvSpPr>
        <p:spPr>
          <a:xfrm>
            <a:off x="685800" y="1143000"/>
            <a:ext cx="5486400" cy="3086100"/>
          </a:xfrm>
          <a:ln>
            <a:miter lim="800000"/>
          </a:ln>
        </p:spPr>
      </p:sp>
      <p:sp>
        <p:nvSpPr>
          <p:cNvPr id="10242" name="备注占位符 2">
            <a:extLst>
              <a:ext uri="{FF2B5EF4-FFF2-40B4-BE49-F238E27FC236}">
                <a16:creationId xmlns:a16="http://schemas.microsoft.com/office/drawing/2014/main" id="{B78463ED-A1A2-407F-B5D1-DDE3C853DD31}"/>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10243" name="灯片编号占位符 3">
            <a:extLst>
              <a:ext uri="{FF2B5EF4-FFF2-40B4-BE49-F238E27FC236}">
                <a16:creationId xmlns:a16="http://schemas.microsoft.com/office/drawing/2014/main" id="{92576D9D-3A91-4AE9-B823-34717C684F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EC09B73-9A7B-43D6-9440-F2B6B126D373}" type="slidenum">
              <a:rPr lang="zh-CN" altLang="en-US"/>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a:extLst>
              <a:ext uri="{FF2B5EF4-FFF2-40B4-BE49-F238E27FC236}">
                <a16:creationId xmlns:a16="http://schemas.microsoft.com/office/drawing/2014/main" id="{238C81F9-DD63-4FA4-91FA-B1847AB09C8D}"/>
              </a:ext>
            </a:extLst>
          </p:cNvPr>
          <p:cNvSpPr>
            <a:spLocks noGrp="1" noRot="1" noChangeAspect="1" noChangeArrowheads="1" noTextEdit="1"/>
          </p:cNvSpPr>
          <p:nvPr>
            <p:ph type="sldImg" idx="4294967295"/>
          </p:nvPr>
        </p:nvSpPr>
        <p:spPr>
          <a:xfrm>
            <a:off x="685800" y="1143000"/>
            <a:ext cx="5486400" cy="3086100"/>
          </a:xfrm>
          <a:ln>
            <a:miter lim="800000"/>
          </a:ln>
        </p:spPr>
      </p:sp>
      <p:sp>
        <p:nvSpPr>
          <p:cNvPr id="14338" name="备注占位符 2">
            <a:extLst>
              <a:ext uri="{FF2B5EF4-FFF2-40B4-BE49-F238E27FC236}">
                <a16:creationId xmlns:a16="http://schemas.microsoft.com/office/drawing/2014/main" id="{183BA90B-2188-4002-AAEF-D5ACA41413ED}"/>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14339" name="灯片编号占位符 3">
            <a:extLst>
              <a:ext uri="{FF2B5EF4-FFF2-40B4-BE49-F238E27FC236}">
                <a16:creationId xmlns:a16="http://schemas.microsoft.com/office/drawing/2014/main" id="{A9428314-50CC-4B29-AF06-039CF47715F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8DC8181-63A3-4AF7-8E4F-7F1F8A6CD799}" type="slidenum">
              <a:rPr lang="zh-CN" altLang="en-US"/>
              <a:pPr/>
              <a:t>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a:extLst>
              <a:ext uri="{FF2B5EF4-FFF2-40B4-BE49-F238E27FC236}">
                <a16:creationId xmlns:a16="http://schemas.microsoft.com/office/drawing/2014/main" id="{F4426AD6-F0DF-4940-B3F7-67FE3E82D6D4}"/>
              </a:ext>
            </a:extLst>
          </p:cNvPr>
          <p:cNvSpPr>
            <a:spLocks noGrp="1" noRot="1" noChangeAspect="1" noChangeArrowheads="1" noTextEdit="1"/>
          </p:cNvSpPr>
          <p:nvPr>
            <p:ph type="sldImg" idx="4294967295"/>
          </p:nvPr>
        </p:nvSpPr>
        <p:spPr>
          <a:xfrm>
            <a:off x="685800" y="1143000"/>
            <a:ext cx="5486400" cy="3086100"/>
          </a:xfrm>
          <a:ln>
            <a:miter lim="800000"/>
          </a:ln>
        </p:spPr>
      </p:sp>
      <p:sp>
        <p:nvSpPr>
          <p:cNvPr id="25602" name="备注占位符 2">
            <a:extLst>
              <a:ext uri="{FF2B5EF4-FFF2-40B4-BE49-F238E27FC236}">
                <a16:creationId xmlns:a16="http://schemas.microsoft.com/office/drawing/2014/main" id="{FBAE2B6A-BD91-4FE0-B8DA-11146F7A2A2C}"/>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25603" name="灯片编号占位符 3">
            <a:extLst>
              <a:ext uri="{FF2B5EF4-FFF2-40B4-BE49-F238E27FC236}">
                <a16:creationId xmlns:a16="http://schemas.microsoft.com/office/drawing/2014/main" id="{0C0230B2-8323-4EBA-911B-C028E1F9C87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E970CFC-A836-4FE6-A220-20A79094B23D}" type="slidenum">
              <a:rPr lang="zh-CN" altLang="en-US"/>
              <a:pPr/>
              <a:t>13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a:extLst>
              <a:ext uri="{FF2B5EF4-FFF2-40B4-BE49-F238E27FC236}">
                <a16:creationId xmlns:a16="http://schemas.microsoft.com/office/drawing/2014/main" id="{AEC0A952-342C-4A84-9529-1162D9280711}"/>
              </a:ext>
            </a:extLst>
          </p:cNvPr>
          <p:cNvSpPr>
            <a:spLocks noGrp="1" noRot="1" noChangeArrowheads="1"/>
          </p:cNvSpPr>
          <p:nvPr>
            <p:ph type="sldImg" idx="4294967295"/>
          </p:nvPr>
        </p:nvSpPr>
        <p:spPr>
          <a:xfrm>
            <a:off x="685800" y="1143000"/>
            <a:ext cx="5486400" cy="3086100"/>
          </a:xfrm>
          <a:ln>
            <a:miter lim="800000"/>
          </a:ln>
        </p:spPr>
      </p:sp>
      <p:sp>
        <p:nvSpPr>
          <p:cNvPr id="29698" name="文本占位符 2">
            <a:extLst>
              <a:ext uri="{FF2B5EF4-FFF2-40B4-BE49-F238E27FC236}">
                <a16:creationId xmlns:a16="http://schemas.microsoft.com/office/drawing/2014/main" id="{87B3E368-7D96-40D2-B4E3-FD19A60211B6}"/>
              </a:ext>
            </a:extLst>
          </p:cNvPr>
          <p:cNvSpPr>
            <a:spLocks noChangeArrowheads="1"/>
          </p:cNvSpPr>
          <p:nvPr>
            <p:ph type="body" idx="4294967295"/>
          </p:nvPr>
        </p:nvSpPr>
        <p:spPr bwMode="auto"/>
        <p:txBody>
          <a:bodyPr wrap="square" numCol="1" anchorCtr="0" compatLnSpc="1">
            <a:prstTxWarp prst="textNoShape">
              <a:avLst/>
            </a:prstTxWarp>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a:extLst>
              <a:ext uri="{FF2B5EF4-FFF2-40B4-BE49-F238E27FC236}">
                <a16:creationId xmlns:a16="http://schemas.microsoft.com/office/drawing/2014/main" id="{C90801F3-2875-4FDF-8AAC-7821AEE65CE9}"/>
              </a:ext>
            </a:extLst>
          </p:cNvPr>
          <p:cNvSpPr>
            <a:spLocks noGrp="1" noRot="1" noChangeAspect="1" noChangeArrowheads="1" noTextEdit="1"/>
          </p:cNvSpPr>
          <p:nvPr>
            <p:ph type="sldImg" idx="4294967295"/>
          </p:nvPr>
        </p:nvSpPr>
        <p:spPr>
          <a:xfrm>
            <a:off x="685800" y="1143000"/>
            <a:ext cx="5486400" cy="3086100"/>
          </a:xfrm>
          <a:ln>
            <a:miter lim="800000"/>
          </a:ln>
        </p:spPr>
      </p:sp>
      <p:sp>
        <p:nvSpPr>
          <p:cNvPr id="31746" name="备注占位符 2">
            <a:extLst>
              <a:ext uri="{FF2B5EF4-FFF2-40B4-BE49-F238E27FC236}">
                <a16:creationId xmlns:a16="http://schemas.microsoft.com/office/drawing/2014/main" id="{D6742CBE-F930-4FC3-B65A-0E9E6A575524}"/>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31747" name="灯片编号占位符 3">
            <a:extLst>
              <a:ext uri="{FF2B5EF4-FFF2-40B4-BE49-F238E27FC236}">
                <a16:creationId xmlns:a16="http://schemas.microsoft.com/office/drawing/2014/main" id="{735F34DB-4DCC-462E-9956-D0EEBDABC79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F926EA0-8DAA-4224-BECB-905FD8C922A3}" type="slidenum">
              <a:rPr lang="zh-CN" altLang="en-US"/>
              <a:pPr/>
              <a:t>20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2020/11/3</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8F7EB945-9B27-43A0-B21F-066ED7552BCB}" type="slidenum">
              <a:rPr lang="en-US" altLang="en-US" smtClean="0"/>
              <a:pPr/>
              <a:t>‹#›</a:t>
            </a:fld>
            <a:endParaRPr lang="en-US" altLang="en-US"/>
          </a:p>
        </p:txBody>
      </p:sp>
    </p:spTree>
    <p:extLst>
      <p:ext uri="{BB962C8B-B14F-4D97-AF65-F5344CB8AC3E}">
        <p14:creationId xmlns:p14="http://schemas.microsoft.com/office/powerpoint/2010/main" val="3005592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2020/11/3</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6613FD57-5330-4368-AA4E-F203999DD51F}" type="slidenum">
              <a:rPr lang="en-US" altLang="en-US" smtClean="0"/>
              <a:pPr/>
              <a:t>‹#›</a:t>
            </a:fld>
            <a:endParaRPr lang="en-US" altLang="en-US"/>
          </a:p>
        </p:txBody>
      </p:sp>
    </p:spTree>
    <p:extLst>
      <p:ext uri="{BB962C8B-B14F-4D97-AF65-F5344CB8AC3E}">
        <p14:creationId xmlns:p14="http://schemas.microsoft.com/office/powerpoint/2010/main" val="3006661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2020/11/3</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4719D305-080E-44CD-BB5C-BC3ABF0848D8}" type="slidenum">
              <a:rPr lang="en-US" altLang="en-US" smtClean="0"/>
              <a:pPr/>
              <a:t>‹#›</a:t>
            </a:fld>
            <a:endParaRPr lang="en-US" altLang="en-US"/>
          </a:p>
        </p:txBody>
      </p:sp>
    </p:spTree>
    <p:extLst>
      <p:ext uri="{BB962C8B-B14F-4D97-AF65-F5344CB8AC3E}">
        <p14:creationId xmlns:p14="http://schemas.microsoft.com/office/powerpoint/2010/main" val="2852135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2020/11/3</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2B08ED4-59A8-4033-B723-7F19CA37E56A}" type="slidenum">
              <a:rPr lang="en-US" altLang="en-US" smtClean="0"/>
              <a:pPr/>
              <a:t>‹#›</a:t>
            </a:fld>
            <a:endParaRPr lang="en-US" altLang="en-US"/>
          </a:p>
        </p:txBody>
      </p:sp>
    </p:spTree>
    <p:extLst>
      <p:ext uri="{BB962C8B-B14F-4D97-AF65-F5344CB8AC3E}">
        <p14:creationId xmlns:p14="http://schemas.microsoft.com/office/powerpoint/2010/main" val="2894535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2020/11/3</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D10BE86-1791-4371-9EB6-279E2711A5BF}" type="slidenum">
              <a:rPr lang="en-US" altLang="en-US" smtClean="0"/>
              <a:pPr/>
              <a:t>‹#›</a:t>
            </a:fld>
            <a:endParaRPr lang="en-US" altLang="en-US"/>
          </a:p>
        </p:txBody>
      </p:sp>
    </p:spTree>
    <p:extLst>
      <p:ext uri="{BB962C8B-B14F-4D97-AF65-F5344CB8AC3E}">
        <p14:creationId xmlns:p14="http://schemas.microsoft.com/office/powerpoint/2010/main" val="3949525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2020/11/3</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B1814EA-9420-4210-B5E4-0F771AFAADE4}" type="slidenum">
              <a:rPr lang="en-US" altLang="en-US" smtClean="0"/>
              <a:pPr/>
              <a:t>‹#›</a:t>
            </a:fld>
            <a:endParaRPr lang="en-US" altLang="en-US"/>
          </a:p>
        </p:txBody>
      </p:sp>
    </p:spTree>
    <p:extLst>
      <p:ext uri="{BB962C8B-B14F-4D97-AF65-F5344CB8AC3E}">
        <p14:creationId xmlns:p14="http://schemas.microsoft.com/office/powerpoint/2010/main" val="28731872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fld id="{9CAE9401-E3DA-42DC-9F2E-692C1210B549}" type="datetimeFigureOut">
              <a:rPr lang="zh-CN" altLang="en-US" smtClean="0"/>
              <a:pPr>
                <a:defRPr/>
              </a:pPr>
              <a:t>2020/11/3</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A283BC9-4960-4378-BE0F-F99300F27C99}" type="slidenum">
              <a:rPr lang="en-US" altLang="en-US" smtClean="0"/>
              <a:pPr/>
              <a:t>‹#›</a:t>
            </a:fld>
            <a:endParaRPr lang="en-US" altLang="en-US"/>
          </a:p>
        </p:txBody>
      </p:sp>
    </p:spTree>
    <p:extLst>
      <p:ext uri="{BB962C8B-B14F-4D97-AF65-F5344CB8AC3E}">
        <p14:creationId xmlns:p14="http://schemas.microsoft.com/office/powerpoint/2010/main" val="39869297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fld id="{9CAE9401-E3DA-42DC-9F2E-692C1210B549}" type="datetimeFigureOut">
              <a:rPr lang="zh-CN" altLang="en-US" smtClean="0"/>
              <a:pPr>
                <a:defRPr/>
              </a:pPr>
              <a:t>2020/11/3</a:t>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0038E42-F2B8-4A3D-B8C9-1FDC3FDE4B96}" type="slidenum">
              <a:rPr lang="en-US" altLang="en-US" smtClean="0"/>
              <a:pPr/>
              <a:t>‹#›</a:t>
            </a:fld>
            <a:endParaRPr lang="en-US" altLang="en-US"/>
          </a:p>
        </p:txBody>
      </p:sp>
    </p:spTree>
    <p:extLst>
      <p:ext uri="{BB962C8B-B14F-4D97-AF65-F5344CB8AC3E}">
        <p14:creationId xmlns:p14="http://schemas.microsoft.com/office/powerpoint/2010/main" val="27650058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9CAE9401-E3DA-42DC-9F2E-692C1210B549}" type="datetimeFigureOut">
              <a:rPr lang="zh-CN" altLang="en-US" smtClean="0"/>
              <a:pPr>
                <a:defRPr/>
              </a:pPr>
              <a:t>2020/11/3</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22F8487-A036-4ABE-A6EC-52A16014CF81}" type="slidenum">
              <a:rPr lang="en-US" altLang="en-US" smtClean="0"/>
              <a:pPr/>
              <a:t>‹#›</a:t>
            </a:fld>
            <a:endParaRPr lang="en-US" altLang="en-US"/>
          </a:p>
        </p:txBody>
      </p:sp>
    </p:spTree>
    <p:extLst>
      <p:ext uri="{BB962C8B-B14F-4D97-AF65-F5344CB8AC3E}">
        <p14:creationId xmlns:p14="http://schemas.microsoft.com/office/powerpoint/2010/main" val="40036007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9CAE9401-E3DA-42DC-9F2E-692C1210B549}" type="datetimeFigureOut">
              <a:rPr lang="zh-CN" altLang="en-US" smtClean="0"/>
              <a:pPr>
                <a:defRPr/>
              </a:pPr>
              <a:t>2020/11/3</a:t>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10B3F3A-EA69-4681-BD06-56DE112E0D9D}" type="slidenum">
              <a:rPr lang="en-US" altLang="en-US" smtClean="0"/>
              <a:pPr/>
              <a:t>‹#›</a:t>
            </a:fld>
            <a:endParaRPr lang="en-US" altLang="en-US"/>
          </a:p>
        </p:txBody>
      </p:sp>
    </p:spTree>
    <p:extLst>
      <p:ext uri="{BB962C8B-B14F-4D97-AF65-F5344CB8AC3E}">
        <p14:creationId xmlns:p14="http://schemas.microsoft.com/office/powerpoint/2010/main" val="32993868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9CAE9401-E3DA-42DC-9F2E-692C1210B549}" type="datetimeFigureOut">
              <a:rPr lang="zh-CN" altLang="en-US" smtClean="0"/>
              <a:pPr>
                <a:defRPr/>
              </a:pPr>
              <a:t>2020/11/3</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A1A961B-0A70-4858-B5AF-EC04770E54BD}" type="slidenum">
              <a:rPr lang="en-US" altLang="en-US" smtClean="0"/>
              <a:pPr/>
              <a:t>‹#›</a:t>
            </a:fld>
            <a:endParaRPr lang="en-US" altLang="en-US"/>
          </a:p>
        </p:txBody>
      </p:sp>
    </p:spTree>
    <p:extLst>
      <p:ext uri="{BB962C8B-B14F-4D97-AF65-F5344CB8AC3E}">
        <p14:creationId xmlns:p14="http://schemas.microsoft.com/office/powerpoint/2010/main" val="944076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2020/11/3</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B0C725A-2F2C-4CD9-A6B0-00F19C04B01B}" type="slidenum">
              <a:rPr lang="en-US" altLang="en-US" smtClean="0"/>
              <a:pPr/>
              <a:t>‹#›</a:t>
            </a:fld>
            <a:endParaRPr lang="en-US" altLang="en-US"/>
          </a:p>
        </p:txBody>
      </p:sp>
    </p:spTree>
    <p:extLst>
      <p:ext uri="{BB962C8B-B14F-4D97-AF65-F5344CB8AC3E}">
        <p14:creationId xmlns:p14="http://schemas.microsoft.com/office/powerpoint/2010/main" val="41656345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9CAE9401-E3DA-42DC-9F2E-692C1210B549}" type="datetimeFigureOut">
              <a:rPr lang="zh-CN" altLang="en-US" smtClean="0"/>
              <a:pPr>
                <a:defRPr/>
              </a:pPr>
              <a:t>2020/11/3</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4BC1711-5B34-4227-B889-2D167A43DAE7}" type="slidenum">
              <a:rPr lang="en-US" altLang="en-US" smtClean="0"/>
              <a:pPr/>
              <a:t>‹#›</a:t>
            </a:fld>
            <a:endParaRPr lang="en-US" altLang="en-US"/>
          </a:p>
        </p:txBody>
      </p:sp>
    </p:spTree>
    <p:extLst>
      <p:ext uri="{BB962C8B-B14F-4D97-AF65-F5344CB8AC3E}">
        <p14:creationId xmlns:p14="http://schemas.microsoft.com/office/powerpoint/2010/main" val="12335503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2020/11/3</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719D305-080E-44CD-BB5C-BC3ABF0848D8}" type="slidenum">
              <a:rPr lang="en-US" altLang="en-US" smtClean="0"/>
              <a:pPr/>
              <a:t>‹#›</a:t>
            </a:fld>
            <a:endParaRPr lang="en-US" altLang="en-US"/>
          </a:p>
        </p:txBody>
      </p:sp>
    </p:spTree>
    <p:extLst>
      <p:ext uri="{BB962C8B-B14F-4D97-AF65-F5344CB8AC3E}">
        <p14:creationId xmlns:p14="http://schemas.microsoft.com/office/powerpoint/2010/main" val="17007010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2020/11/3</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719D305-080E-44CD-BB5C-BC3ABF0848D8}" type="slidenum">
              <a:rPr lang="en-US" altLang="en-US" smtClean="0"/>
              <a:pPr/>
              <a:t>‹#›</a:t>
            </a:fld>
            <a:endParaRPr lang="en-US"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983891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fld id="{9CAE9401-E3DA-42DC-9F2E-692C1210B549}" type="datetimeFigureOut">
              <a:rPr lang="zh-CN" altLang="en-US" smtClean="0"/>
              <a:pPr>
                <a:defRPr/>
              </a:pPr>
              <a:t>2020/11/3</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719D305-080E-44CD-BB5C-BC3ABF0848D8}" type="slidenum">
              <a:rPr lang="en-US" altLang="en-US" smtClean="0"/>
              <a:pPr/>
              <a:t>‹#›</a:t>
            </a:fld>
            <a:endParaRPr lang="en-US" altLang="en-US"/>
          </a:p>
        </p:txBody>
      </p:sp>
    </p:spTree>
    <p:extLst>
      <p:ext uri="{BB962C8B-B14F-4D97-AF65-F5344CB8AC3E}">
        <p14:creationId xmlns:p14="http://schemas.microsoft.com/office/powerpoint/2010/main" val="6259379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fld id="{9CAE9401-E3DA-42DC-9F2E-692C1210B549}" type="datetimeFigureOut">
              <a:rPr lang="zh-CN" altLang="en-US" smtClean="0"/>
              <a:pPr>
                <a:defRPr/>
              </a:pPr>
              <a:t>2020/11/3</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719D305-080E-44CD-BB5C-BC3ABF0848D8}" type="slidenum">
              <a:rPr lang="en-US" altLang="en-US" smtClean="0"/>
              <a:pPr/>
              <a:t>‹#›</a:t>
            </a:fld>
            <a:endParaRPr lang="en-US"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690923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fld id="{9CAE9401-E3DA-42DC-9F2E-692C1210B549}" type="datetimeFigureOut">
              <a:rPr lang="zh-CN" altLang="en-US" smtClean="0"/>
              <a:pPr>
                <a:defRPr/>
              </a:pPr>
              <a:t>2020/11/3</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719D305-080E-44CD-BB5C-BC3ABF0848D8}" type="slidenum">
              <a:rPr lang="en-US" altLang="en-US" smtClean="0"/>
              <a:pPr/>
              <a:t>‹#›</a:t>
            </a:fld>
            <a:endParaRPr lang="en-US" altLang="en-US"/>
          </a:p>
        </p:txBody>
      </p:sp>
    </p:spTree>
    <p:extLst>
      <p:ext uri="{BB962C8B-B14F-4D97-AF65-F5344CB8AC3E}">
        <p14:creationId xmlns:p14="http://schemas.microsoft.com/office/powerpoint/2010/main" val="39505305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2020/11/3</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0D36D08-CB2D-410A-8686-2B6CE08D92A5}" type="slidenum">
              <a:rPr lang="en-US" altLang="en-US" smtClean="0"/>
              <a:pPr/>
              <a:t>‹#›</a:t>
            </a:fld>
            <a:endParaRPr lang="en-US" altLang="en-US"/>
          </a:p>
        </p:txBody>
      </p:sp>
    </p:spTree>
    <p:extLst>
      <p:ext uri="{BB962C8B-B14F-4D97-AF65-F5344CB8AC3E}">
        <p14:creationId xmlns:p14="http://schemas.microsoft.com/office/powerpoint/2010/main" val="27011070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2020/11/3</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C98C3E6-A783-49C0-8D8B-E09538C40031}" type="slidenum">
              <a:rPr lang="en-US" altLang="en-US" smtClean="0"/>
              <a:pPr/>
              <a:t>‹#›</a:t>
            </a:fld>
            <a:endParaRPr lang="en-US" altLang="en-US"/>
          </a:p>
        </p:txBody>
      </p:sp>
    </p:spTree>
    <p:extLst>
      <p:ext uri="{BB962C8B-B14F-4D97-AF65-F5344CB8AC3E}">
        <p14:creationId xmlns:p14="http://schemas.microsoft.com/office/powerpoint/2010/main" val="3540554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2020/11/3</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30B01B93-BEA4-4EEE-B3E8-3A1D21F1A6FB}" type="slidenum">
              <a:rPr lang="en-US" altLang="en-US" smtClean="0"/>
              <a:pPr/>
              <a:t>‹#›</a:t>
            </a:fld>
            <a:endParaRPr lang="en-US" altLang="en-US"/>
          </a:p>
        </p:txBody>
      </p:sp>
    </p:spTree>
    <p:extLst>
      <p:ext uri="{BB962C8B-B14F-4D97-AF65-F5344CB8AC3E}">
        <p14:creationId xmlns:p14="http://schemas.microsoft.com/office/powerpoint/2010/main" val="3619143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fld id="{9CAE9401-E3DA-42DC-9F2E-692C1210B549}" type="datetimeFigureOut">
              <a:rPr lang="zh-CN" altLang="en-US" smtClean="0"/>
              <a:pPr>
                <a:defRPr/>
              </a:pPr>
              <a:t>2020/11/3</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17E486E4-F195-46F2-8B0B-09C0890627AF}" type="slidenum">
              <a:rPr lang="en-US" altLang="en-US" smtClean="0"/>
              <a:pPr/>
              <a:t>‹#›</a:t>
            </a:fld>
            <a:endParaRPr lang="en-US" altLang="en-US"/>
          </a:p>
        </p:txBody>
      </p:sp>
    </p:spTree>
    <p:extLst>
      <p:ext uri="{BB962C8B-B14F-4D97-AF65-F5344CB8AC3E}">
        <p14:creationId xmlns:p14="http://schemas.microsoft.com/office/powerpoint/2010/main" val="1360744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fld id="{9CAE9401-E3DA-42DC-9F2E-692C1210B549}" type="datetimeFigureOut">
              <a:rPr lang="zh-CN" altLang="en-US" smtClean="0"/>
              <a:pPr>
                <a:defRPr/>
              </a:pPr>
              <a:t>2020/11/3</a:t>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fld id="{AAB5B8FC-BA67-4E0A-A3C1-4634EE6DAF95}" type="slidenum">
              <a:rPr lang="en-US" altLang="en-US" smtClean="0"/>
              <a:pPr/>
              <a:t>‹#›</a:t>
            </a:fld>
            <a:endParaRPr lang="en-US" altLang="en-US"/>
          </a:p>
        </p:txBody>
      </p:sp>
    </p:spTree>
    <p:extLst>
      <p:ext uri="{BB962C8B-B14F-4D97-AF65-F5344CB8AC3E}">
        <p14:creationId xmlns:p14="http://schemas.microsoft.com/office/powerpoint/2010/main" val="3216923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9CAE9401-E3DA-42DC-9F2E-692C1210B549}" type="datetimeFigureOut">
              <a:rPr lang="zh-CN" altLang="en-US" smtClean="0"/>
              <a:pPr>
                <a:defRPr/>
              </a:pPr>
              <a:t>2020/11/3</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fld id="{49D6FA5E-0CB5-48F3-B5E4-8D30991DD73F}" type="slidenum">
              <a:rPr lang="en-US" altLang="en-US" smtClean="0"/>
              <a:pPr/>
              <a:t>‹#›</a:t>
            </a:fld>
            <a:endParaRPr lang="en-US" altLang="en-US"/>
          </a:p>
        </p:txBody>
      </p:sp>
    </p:spTree>
    <p:extLst>
      <p:ext uri="{BB962C8B-B14F-4D97-AF65-F5344CB8AC3E}">
        <p14:creationId xmlns:p14="http://schemas.microsoft.com/office/powerpoint/2010/main" val="2320973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9CAE9401-E3DA-42DC-9F2E-692C1210B549}" type="datetimeFigureOut">
              <a:rPr lang="zh-CN" altLang="en-US" smtClean="0"/>
              <a:pPr>
                <a:defRPr/>
              </a:pPr>
              <a:t>2020/11/3</a:t>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fld id="{C022DB3E-7CF2-450D-97AB-26A0F7781FA3}" type="slidenum">
              <a:rPr lang="en-US" altLang="en-US" smtClean="0"/>
              <a:pPr/>
              <a:t>‹#›</a:t>
            </a:fld>
            <a:endParaRPr lang="en-US" altLang="en-US"/>
          </a:p>
        </p:txBody>
      </p:sp>
    </p:spTree>
    <p:extLst>
      <p:ext uri="{BB962C8B-B14F-4D97-AF65-F5344CB8AC3E}">
        <p14:creationId xmlns:p14="http://schemas.microsoft.com/office/powerpoint/2010/main" val="2360755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9CAE9401-E3DA-42DC-9F2E-692C1210B549}" type="datetimeFigureOut">
              <a:rPr lang="zh-CN" altLang="en-US" smtClean="0"/>
              <a:pPr>
                <a:defRPr/>
              </a:pPr>
              <a:t>2020/11/3</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C4159A07-EDAC-44CA-B850-3B98D0356E0B}" type="slidenum">
              <a:rPr lang="en-US" altLang="en-US" smtClean="0"/>
              <a:pPr/>
              <a:t>‹#›</a:t>
            </a:fld>
            <a:endParaRPr lang="en-US" altLang="en-US"/>
          </a:p>
        </p:txBody>
      </p:sp>
    </p:spTree>
    <p:extLst>
      <p:ext uri="{BB962C8B-B14F-4D97-AF65-F5344CB8AC3E}">
        <p14:creationId xmlns:p14="http://schemas.microsoft.com/office/powerpoint/2010/main" val="1953832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9CAE9401-E3DA-42DC-9F2E-692C1210B549}" type="datetimeFigureOut">
              <a:rPr lang="zh-CN" altLang="en-US" smtClean="0"/>
              <a:pPr>
                <a:defRPr/>
              </a:pPr>
              <a:t>2020/11/3</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562232DD-377D-4D97-A91D-FB0D17E4ED3D}" type="slidenum">
              <a:rPr lang="en-US" altLang="en-US" smtClean="0"/>
              <a:pPr/>
              <a:t>‹#›</a:t>
            </a:fld>
            <a:endParaRPr lang="en-US" altLang="en-US"/>
          </a:p>
        </p:txBody>
      </p:sp>
    </p:spTree>
    <p:extLst>
      <p:ext uri="{BB962C8B-B14F-4D97-AF65-F5344CB8AC3E}">
        <p14:creationId xmlns:p14="http://schemas.microsoft.com/office/powerpoint/2010/main" val="3902294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9CAE9401-E3DA-42DC-9F2E-692C1210B549}" type="datetimeFigureOut">
              <a:rPr lang="zh-CN" altLang="en-US" smtClean="0"/>
              <a:pPr>
                <a:defRPr/>
              </a:pPr>
              <a:t>2020/11/3</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19D305-080E-44CD-BB5C-BC3ABF0848D8}" type="slidenum">
              <a:rPr lang="en-US" altLang="en-US" smtClean="0"/>
              <a:pPr/>
              <a:t>‹#›</a:t>
            </a:fld>
            <a:endParaRPr lang="en-US" altLang="en-US"/>
          </a:p>
        </p:txBody>
      </p:sp>
    </p:spTree>
    <p:extLst>
      <p:ext uri="{BB962C8B-B14F-4D97-AF65-F5344CB8AC3E}">
        <p14:creationId xmlns:p14="http://schemas.microsoft.com/office/powerpoint/2010/main" val="1777286133"/>
      </p:ext>
    </p:extLst>
  </p:cSld>
  <p:clrMap bg1="lt1" tx1="dk1" bg2="lt2" tx2="dk2" accent1="accent1" accent2="accent2" accent3="accent3" accent4="accent4" accent5="accent5" accent6="accent6" hlink="hlink" folHlink="folHlink"/>
  <p:sldLayoutIdLst>
    <p:sldLayoutId id="2147484297" r:id="rId1"/>
    <p:sldLayoutId id="2147484298" r:id="rId2"/>
    <p:sldLayoutId id="2147484299" r:id="rId3"/>
    <p:sldLayoutId id="2147484300" r:id="rId4"/>
    <p:sldLayoutId id="2147484301" r:id="rId5"/>
    <p:sldLayoutId id="2147484302" r:id="rId6"/>
    <p:sldLayoutId id="2147484303" r:id="rId7"/>
    <p:sldLayoutId id="2147484304" r:id="rId8"/>
    <p:sldLayoutId id="2147484305" r:id="rId9"/>
    <p:sldLayoutId id="2147484306" r:id="rId10"/>
    <p:sldLayoutId id="21474843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9CAE9401-E3DA-42DC-9F2E-692C1210B549}" type="datetimeFigureOut">
              <a:rPr lang="zh-CN" altLang="en-US" smtClean="0"/>
              <a:pPr>
                <a:defRPr/>
              </a:pPr>
              <a:t>2020/11/3</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04B14A6-EA6D-4B4A-A03E-C996D21E0848}" type="slidenum">
              <a:rPr lang="en-US" altLang="en-US" smtClean="0"/>
              <a:pPr/>
              <a:t>‹#›</a:t>
            </a:fld>
            <a:endParaRPr lang="en-US" altLang="en-US"/>
          </a:p>
        </p:txBody>
      </p:sp>
    </p:spTree>
    <p:extLst>
      <p:ext uri="{BB962C8B-B14F-4D97-AF65-F5344CB8AC3E}">
        <p14:creationId xmlns:p14="http://schemas.microsoft.com/office/powerpoint/2010/main" val="2677486967"/>
      </p:ext>
    </p:extLst>
  </p:cSld>
  <p:clrMap bg1="lt1" tx1="dk1" bg2="lt2" tx2="dk2" accent1="accent1" accent2="accent2" accent3="accent3" accent4="accent4" accent5="accent5" accent6="accent6" hlink="hlink" folHlink="folHlink"/>
  <p:sldLayoutIdLst>
    <p:sldLayoutId id="2147484309" r:id="rId1"/>
    <p:sldLayoutId id="2147484310" r:id="rId2"/>
    <p:sldLayoutId id="2147484311" r:id="rId3"/>
    <p:sldLayoutId id="2147484312" r:id="rId4"/>
    <p:sldLayoutId id="2147484313" r:id="rId5"/>
    <p:sldLayoutId id="2147484314" r:id="rId6"/>
    <p:sldLayoutId id="2147484315" r:id="rId7"/>
    <p:sldLayoutId id="2147484316" r:id="rId8"/>
    <p:sldLayoutId id="2147484317" r:id="rId9"/>
    <p:sldLayoutId id="2147484318" r:id="rId10"/>
    <p:sldLayoutId id="2147484319" r:id="rId11"/>
    <p:sldLayoutId id="2147484320" r:id="rId12"/>
    <p:sldLayoutId id="2147484321" r:id="rId13"/>
    <p:sldLayoutId id="2147484322" r:id="rId14"/>
    <p:sldLayoutId id="2147484323" r:id="rId15"/>
    <p:sldLayoutId id="214748432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rgbClr val="87C7E3"/>
        </a:solidFill>
        <a:effectLst/>
      </p:bgPr>
    </p:bg>
    <p:spTree>
      <p:nvGrpSpPr>
        <p:cNvPr id="1" name=""/>
        <p:cNvGrpSpPr/>
        <p:nvPr/>
      </p:nvGrpSpPr>
      <p:grpSpPr>
        <a:xfrm>
          <a:off x="0" y="0"/>
          <a:ext cx="0" cy="0"/>
          <a:chOff x="0" y="0"/>
          <a:chExt cx="0" cy="0"/>
        </a:xfrm>
      </p:grpSpPr>
      <p:sp>
        <p:nvSpPr>
          <p:cNvPr id="9218" name="Freeform 382">
            <a:extLst>
              <a:ext uri="{FF2B5EF4-FFF2-40B4-BE49-F238E27FC236}">
                <a16:creationId xmlns:a16="http://schemas.microsoft.com/office/drawing/2014/main" id="{50C7D918-BC48-4787-A09C-BC1A43767733}"/>
              </a:ext>
            </a:extLst>
          </p:cNvPr>
          <p:cNvSpPr>
            <a:spLocks noChangeArrowheads="1"/>
          </p:cNvSpPr>
          <p:nvPr/>
        </p:nvSpPr>
        <p:spPr bwMode="auto">
          <a:xfrm>
            <a:off x="1" y="2933703"/>
            <a:ext cx="12116996" cy="1789113"/>
          </a:xfrm>
          <a:custGeom>
            <a:avLst/>
            <a:gdLst>
              <a:gd name="T0" fmla="*/ 2726 w 2749"/>
              <a:gd name="T1" fmla="*/ 1198 h 1198"/>
              <a:gd name="T2" fmla="*/ 24 w 2749"/>
              <a:gd name="T3" fmla="*/ 1198 h 1198"/>
              <a:gd name="T4" fmla="*/ 0 w 2749"/>
              <a:gd name="T5" fmla="*/ 1174 h 1198"/>
              <a:gd name="T6" fmla="*/ 0 w 2749"/>
              <a:gd name="T7" fmla="*/ 24 h 1198"/>
              <a:gd name="T8" fmla="*/ 24 w 2749"/>
              <a:gd name="T9" fmla="*/ 0 h 1198"/>
              <a:gd name="T10" fmla="*/ 2726 w 2749"/>
              <a:gd name="T11" fmla="*/ 0 h 1198"/>
              <a:gd name="T12" fmla="*/ 2749 w 2749"/>
              <a:gd name="T13" fmla="*/ 24 h 1198"/>
              <a:gd name="T14" fmla="*/ 2749 w 2749"/>
              <a:gd name="T15" fmla="*/ 1174 h 1198"/>
              <a:gd name="T16" fmla="*/ 2726 w 2749"/>
              <a:gd name="T17" fmla="*/ 1198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9" h="1198">
                <a:moveTo>
                  <a:pt x="2726" y="1198"/>
                </a:moveTo>
                <a:cubicBezTo>
                  <a:pt x="24" y="1198"/>
                  <a:pt x="24" y="1198"/>
                  <a:pt x="24" y="1198"/>
                </a:cubicBezTo>
                <a:cubicBezTo>
                  <a:pt x="11" y="1198"/>
                  <a:pt x="0" y="1187"/>
                  <a:pt x="0" y="1174"/>
                </a:cubicBezTo>
                <a:cubicBezTo>
                  <a:pt x="0" y="24"/>
                  <a:pt x="0" y="24"/>
                  <a:pt x="0" y="24"/>
                </a:cubicBezTo>
                <a:cubicBezTo>
                  <a:pt x="0" y="11"/>
                  <a:pt x="11" y="0"/>
                  <a:pt x="24" y="0"/>
                </a:cubicBezTo>
                <a:cubicBezTo>
                  <a:pt x="2726" y="0"/>
                  <a:pt x="2726" y="0"/>
                  <a:pt x="2726" y="0"/>
                </a:cubicBezTo>
                <a:cubicBezTo>
                  <a:pt x="2739" y="0"/>
                  <a:pt x="2749" y="11"/>
                  <a:pt x="2749" y="24"/>
                </a:cubicBezTo>
                <a:cubicBezTo>
                  <a:pt x="2749" y="1174"/>
                  <a:pt x="2749" y="1174"/>
                  <a:pt x="2749" y="1174"/>
                </a:cubicBezTo>
                <a:cubicBezTo>
                  <a:pt x="2749" y="1187"/>
                  <a:pt x="2739" y="1198"/>
                  <a:pt x="2726" y="1198"/>
                </a:cubicBezTo>
              </a:path>
            </a:pathLst>
          </a:custGeom>
          <a:solidFill>
            <a:srgbClr val="2E4C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9219" name="组合 773">
            <a:extLst>
              <a:ext uri="{FF2B5EF4-FFF2-40B4-BE49-F238E27FC236}">
                <a16:creationId xmlns:a16="http://schemas.microsoft.com/office/drawing/2014/main" id="{7BA9DD9F-FAF0-49B5-90D1-065A2A282396}"/>
              </a:ext>
            </a:extLst>
          </p:cNvPr>
          <p:cNvGrpSpPr>
            <a:grpSpLocks/>
          </p:cNvGrpSpPr>
          <p:nvPr/>
        </p:nvGrpSpPr>
        <p:grpSpPr bwMode="auto">
          <a:xfrm>
            <a:off x="6562725" y="2282828"/>
            <a:ext cx="4103688" cy="3097213"/>
            <a:chOff x="6719888" y="2131781"/>
            <a:chExt cx="5472112" cy="4130676"/>
          </a:xfrm>
        </p:grpSpPr>
        <p:sp>
          <p:nvSpPr>
            <p:cNvPr id="9220" name="AutoShape 380">
              <a:extLst>
                <a:ext uri="{FF2B5EF4-FFF2-40B4-BE49-F238E27FC236}">
                  <a16:creationId xmlns:a16="http://schemas.microsoft.com/office/drawing/2014/main" id="{C4F9C136-9471-40EE-B821-C5B8BD706350}"/>
                </a:ext>
              </a:extLst>
            </p:cNvPr>
            <p:cNvSpPr>
              <a:spLocks noChangeAspect="1" noChangeArrowheads="1" noTextEdit="1"/>
            </p:cNvSpPr>
            <p:nvPr/>
          </p:nvSpPr>
          <p:spPr bwMode="auto">
            <a:xfrm>
              <a:off x="6719888" y="2131781"/>
              <a:ext cx="5472112"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21" name="Freeform 383">
              <a:extLst>
                <a:ext uri="{FF2B5EF4-FFF2-40B4-BE49-F238E27FC236}">
                  <a16:creationId xmlns:a16="http://schemas.microsoft.com/office/drawing/2014/main" id="{FCBD07DE-53AC-45C2-BFBA-C9C8544E4157}"/>
                </a:ext>
              </a:extLst>
            </p:cNvPr>
            <p:cNvSpPr>
              <a:spLocks noChangeArrowheads="1"/>
            </p:cNvSpPr>
            <p:nvPr/>
          </p:nvSpPr>
          <p:spPr bwMode="auto">
            <a:xfrm>
              <a:off x="9183688" y="4540019"/>
              <a:ext cx="549275" cy="698500"/>
            </a:xfrm>
            <a:custGeom>
              <a:avLst/>
              <a:gdLst>
                <a:gd name="T0" fmla="*/ 258 w 276"/>
                <a:gd name="T1" fmla="*/ 351 h 351"/>
                <a:gd name="T2" fmla="*/ 18 w 276"/>
                <a:gd name="T3" fmla="*/ 351 h 351"/>
                <a:gd name="T4" fmla="*/ 0 w 276"/>
                <a:gd name="T5" fmla="*/ 333 h 351"/>
                <a:gd name="T6" fmla="*/ 0 w 276"/>
                <a:gd name="T7" fmla="*/ 18 h 351"/>
                <a:gd name="T8" fmla="*/ 18 w 276"/>
                <a:gd name="T9" fmla="*/ 0 h 351"/>
                <a:gd name="T10" fmla="*/ 258 w 276"/>
                <a:gd name="T11" fmla="*/ 0 h 351"/>
                <a:gd name="T12" fmla="*/ 276 w 276"/>
                <a:gd name="T13" fmla="*/ 18 h 351"/>
                <a:gd name="T14" fmla="*/ 276 w 276"/>
                <a:gd name="T15" fmla="*/ 333 h 351"/>
                <a:gd name="T16" fmla="*/ 258 w 276"/>
                <a:gd name="T17"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51">
                  <a:moveTo>
                    <a:pt x="258" y="351"/>
                  </a:moveTo>
                  <a:cubicBezTo>
                    <a:pt x="18" y="351"/>
                    <a:pt x="18" y="351"/>
                    <a:pt x="18" y="351"/>
                  </a:cubicBezTo>
                  <a:cubicBezTo>
                    <a:pt x="8" y="351"/>
                    <a:pt x="0" y="343"/>
                    <a:pt x="0" y="333"/>
                  </a:cubicBezTo>
                  <a:cubicBezTo>
                    <a:pt x="0" y="18"/>
                    <a:pt x="0" y="18"/>
                    <a:pt x="0" y="18"/>
                  </a:cubicBezTo>
                  <a:cubicBezTo>
                    <a:pt x="0" y="8"/>
                    <a:pt x="8" y="0"/>
                    <a:pt x="18" y="0"/>
                  </a:cubicBezTo>
                  <a:cubicBezTo>
                    <a:pt x="258" y="0"/>
                    <a:pt x="258" y="0"/>
                    <a:pt x="258" y="0"/>
                  </a:cubicBezTo>
                  <a:cubicBezTo>
                    <a:pt x="268" y="0"/>
                    <a:pt x="276" y="8"/>
                    <a:pt x="276" y="18"/>
                  </a:cubicBezTo>
                  <a:cubicBezTo>
                    <a:pt x="276" y="333"/>
                    <a:pt x="276" y="333"/>
                    <a:pt x="276" y="333"/>
                  </a:cubicBezTo>
                  <a:cubicBezTo>
                    <a:pt x="276" y="343"/>
                    <a:pt x="268" y="351"/>
                    <a:pt x="258" y="351"/>
                  </a:cubicBezTo>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2" name="Rectangle 384">
              <a:extLst>
                <a:ext uri="{FF2B5EF4-FFF2-40B4-BE49-F238E27FC236}">
                  <a16:creationId xmlns:a16="http://schemas.microsoft.com/office/drawing/2014/main" id="{34C487C8-11AE-4A47-86E7-579463978905}"/>
                </a:ext>
              </a:extLst>
            </p:cNvPr>
            <p:cNvSpPr>
              <a:spLocks noChangeArrowheads="1"/>
            </p:cNvSpPr>
            <p:nvPr/>
          </p:nvSpPr>
          <p:spPr bwMode="auto">
            <a:xfrm>
              <a:off x="9221788" y="4559069"/>
              <a:ext cx="473075" cy="6080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223" name="Rectangle 385">
              <a:extLst>
                <a:ext uri="{FF2B5EF4-FFF2-40B4-BE49-F238E27FC236}">
                  <a16:creationId xmlns:a16="http://schemas.microsoft.com/office/drawing/2014/main" id="{1A8C3706-E807-4E3A-8567-8035378C9E42}"/>
                </a:ext>
              </a:extLst>
            </p:cNvPr>
            <p:cNvSpPr>
              <a:spLocks noChangeArrowheads="1"/>
            </p:cNvSpPr>
            <p:nvPr/>
          </p:nvSpPr>
          <p:spPr bwMode="auto">
            <a:xfrm>
              <a:off x="9221788" y="4559069"/>
              <a:ext cx="473075"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224" name="Freeform 386">
              <a:extLst>
                <a:ext uri="{FF2B5EF4-FFF2-40B4-BE49-F238E27FC236}">
                  <a16:creationId xmlns:a16="http://schemas.microsoft.com/office/drawing/2014/main" id="{079EA557-460F-47BB-B575-FDA45331AB48}"/>
                </a:ext>
              </a:extLst>
            </p:cNvPr>
            <p:cNvSpPr>
              <a:spLocks noChangeArrowheads="1"/>
            </p:cNvSpPr>
            <p:nvPr/>
          </p:nvSpPr>
          <p:spPr bwMode="auto">
            <a:xfrm>
              <a:off x="9221788" y="5167082"/>
              <a:ext cx="473075" cy="20638"/>
            </a:xfrm>
            <a:custGeom>
              <a:avLst/>
              <a:gdLst>
                <a:gd name="T0" fmla="*/ 294 w 298"/>
                <a:gd name="T1" fmla="*/ 13 h 13"/>
                <a:gd name="T2" fmla="*/ 2 w 298"/>
                <a:gd name="T3" fmla="*/ 13 h 13"/>
                <a:gd name="T4" fmla="*/ 0 w 298"/>
                <a:gd name="T5" fmla="*/ 0 h 13"/>
                <a:gd name="T6" fmla="*/ 298 w 298"/>
                <a:gd name="T7" fmla="*/ 0 h 13"/>
                <a:gd name="T8" fmla="*/ 294 w 298"/>
                <a:gd name="T9" fmla="*/ 13 h 13"/>
              </a:gdLst>
              <a:ahLst/>
              <a:cxnLst>
                <a:cxn ang="0">
                  <a:pos x="T0" y="T1"/>
                </a:cxn>
                <a:cxn ang="0">
                  <a:pos x="T2" y="T3"/>
                </a:cxn>
                <a:cxn ang="0">
                  <a:pos x="T4" y="T5"/>
                </a:cxn>
                <a:cxn ang="0">
                  <a:pos x="T6" y="T7"/>
                </a:cxn>
                <a:cxn ang="0">
                  <a:pos x="T8" y="T9"/>
                </a:cxn>
              </a:cxnLst>
              <a:rect l="0" t="0" r="r" b="b"/>
              <a:pathLst>
                <a:path w="298" h="13">
                  <a:moveTo>
                    <a:pt x="294" y="13"/>
                  </a:moveTo>
                  <a:lnTo>
                    <a:pt x="2" y="13"/>
                  </a:lnTo>
                  <a:lnTo>
                    <a:pt x="0" y="0"/>
                  </a:lnTo>
                  <a:lnTo>
                    <a:pt x="298" y="0"/>
                  </a:lnTo>
                  <a:lnTo>
                    <a:pt x="294" y="13"/>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5" name="Freeform 387">
              <a:extLst>
                <a:ext uri="{FF2B5EF4-FFF2-40B4-BE49-F238E27FC236}">
                  <a16:creationId xmlns:a16="http://schemas.microsoft.com/office/drawing/2014/main" id="{EA3DE4C6-7212-4063-825C-4799EF1A56D6}"/>
                </a:ext>
              </a:extLst>
            </p:cNvPr>
            <p:cNvSpPr>
              <a:spLocks noChangeArrowheads="1"/>
            </p:cNvSpPr>
            <p:nvPr/>
          </p:nvSpPr>
          <p:spPr bwMode="auto">
            <a:xfrm>
              <a:off x="9250363" y="4608282"/>
              <a:ext cx="412750" cy="12700"/>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6" name="Freeform 388">
              <a:extLst>
                <a:ext uri="{FF2B5EF4-FFF2-40B4-BE49-F238E27FC236}">
                  <a16:creationId xmlns:a16="http://schemas.microsoft.com/office/drawing/2014/main" id="{79EF3FE5-0FD4-466D-BB0C-AB6B22889125}"/>
                </a:ext>
              </a:extLst>
            </p:cNvPr>
            <p:cNvSpPr>
              <a:spLocks noChangeArrowheads="1"/>
            </p:cNvSpPr>
            <p:nvPr/>
          </p:nvSpPr>
          <p:spPr bwMode="auto">
            <a:xfrm>
              <a:off x="9250363" y="46447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7" name="Freeform 389">
              <a:extLst>
                <a:ext uri="{FF2B5EF4-FFF2-40B4-BE49-F238E27FC236}">
                  <a16:creationId xmlns:a16="http://schemas.microsoft.com/office/drawing/2014/main" id="{F65FEDAE-A47B-488D-B144-3C6D25BBEDD0}"/>
                </a:ext>
              </a:extLst>
            </p:cNvPr>
            <p:cNvSpPr>
              <a:spLocks noChangeArrowheads="1"/>
            </p:cNvSpPr>
            <p:nvPr/>
          </p:nvSpPr>
          <p:spPr bwMode="auto">
            <a:xfrm>
              <a:off x="9250363" y="46828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8" name="Freeform 390">
              <a:extLst>
                <a:ext uri="{FF2B5EF4-FFF2-40B4-BE49-F238E27FC236}">
                  <a16:creationId xmlns:a16="http://schemas.microsoft.com/office/drawing/2014/main" id="{BC1C6359-462B-4851-A818-74A76D4DAFA8}"/>
                </a:ext>
              </a:extLst>
            </p:cNvPr>
            <p:cNvSpPr>
              <a:spLocks noChangeArrowheads="1"/>
            </p:cNvSpPr>
            <p:nvPr/>
          </p:nvSpPr>
          <p:spPr bwMode="auto">
            <a:xfrm>
              <a:off x="9250363" y="4720994"/>
              <a:ext cx="412750" cy="12700"/>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9" name="Freeform 391">
              <a:extLst>
                <a:ext uri="{FF2B5EF4-FFF2-40B4-BE49-F238E27FC236}">
                  <a16:creationId xmlns:a16="http://schemas.microsoft.com/office/drawing/2014/main" id="{3B75ADBD-3242-4A3B-9AA1-507B33CC1883}"/>
                </a:ext>
              </a:extLst>
            </p:cNvPr>
            <p:cNvSpPr>
              <a:spLocks noChangeArrowheads="1"/>
            </p:cNvSpPr>
            <p:nvPr/>
          </p:nvSpPr>
          <p:spPr bwMode="auto">
            <a:xfrm>
              <a:off x="9250363" y="475909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0" name="Freeform 392">
              <a:extLst>
                <a:ext uri="{FF2B5EF4-FFF2-40B4-BE49-F238E27FC236}">
                  <a16:creationId xmlns:a16="http://schemas.microsoft.com/office/drawing/2014/main" id="{A6583970-540E-461D-9977-06F4FEA2645B}"/>
                </a:ext>
              </a:extLst>
            </p:cNvPr>
            <p:cNvSpPr>
              <a:spLocks noChangeArrowheads="1"/>
            </p:cNvSpPr>
            <p:nvPr/>
          </p:nvSpPr>
          <p:spPr bwMode="auto">
            <a:xfrm>
              <a:off x="9250363" y="47940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1" name="Freeform 393">
              <a:extLst>
                <a:ext uri="{FF2B5EF4-FFF2-40B4-BE49-F238E27FC236}">
                  <a16:creationId xmlns:a16="http://schemas.microsoft.com/office/drawing/2014/main" id="{54C45189-7890-4407-AD5A-542D5435F418}"/>
                </a:ext>
              </a:extLst>
            </p:cNvPr>
            <p:cNvSpPr>
              <a:spLocks noChangeArrowheads="1"/>
            </p:cNvSpPr>
            <p:nvPr/>
          </p:nvSpPr>
          <p:spPr bwMode="auto">
            <a:xfrm>
              <a:off x="9250363" y="48321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2" name="Freeform 394">
              <a:extLst>
                <a:ext uri="{FF2B5EF4-FFF2-40B4-BE49-F238E27FC236}">
                  <a16:creationId xmlns:a16="http://schemas.microsoft.com/office/drawing/2014/main" id="{1EDFFB21-298A-4D06-9422-AE026839AC63}"/>
                </a:ext>
              </a:extLst>
            </p:cNvPr>
            <p:cNvSpPr>
              <a:spLocks noChangeArrowheads="1"/>
            </p:cNvSpPr>
            <p:nvPr/>
          </p:nvSpPr>
          <p:spPr bwMode="auto">
            <a:xfrm>
              <a:off x="9250363" y="48702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3" name="Freeform 395">
              <a:extLst>
                <a:ext uri="{FF2B5EF4-FFF2-40B4-BE49-F238E27FC236}">
                  <a16:creationId xmlns:a16="http://schemas.microsoft.com/office/drawing/2014/main" id="{6084A41F-A85F-481F-9C5A-EBFCFE943E9A}"/>
                </a:ext>
              </a:extLst>
            </p:cNvPr>
            <p:cNvSpPr>
              <a:spLocks noChangeArrowheads="1"/>
            </p:cNvSpPr>
            <p:nvPr/>
          </p:nvSpPr>
          <p:spPr bwMode="auto">
            <a:xfrm>
              <a:off x="9250363" y="49083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4" name="Freeform 396">
              <a:extLst>
                <a:ext uri="{FF2B5EF4-FFF2-40B4-BE49-F238E27FC236}">
                  <a16:creationId xmlns:a16="http://schemas.microsoft.com/office/drawing/2014/main" id="{9CB04E3F-4A21-4573-BD88-C7DA73762BCC}"/>
                </a:ext>
              </a:extLst>
            </p:cNvPr>
            <p:cNvSpPr>
              <a:spLocks noChangeArrowheads="1"/>
            </p:cNvSpPr>
            <p:nvPr/>
          </p:nvSpPr>
          <p:spPr bwMode="auto">
            <a:xfrm>
              <a:off x="9250363" y="49464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5" name="Freeform 397">
              <a:extLst>
                <a:ext uri="{FF2B5EF4-FFF2-40B4-BE49-F238E27FC236}">
                  <a16:creationId xmlns:a16="http://schemas.microsoft.com/office/drawing/2014/main" id="{287889A1-5A69-44DF-989F-F7AD450000AE}"/>
                </a:ext>
              </a:extLst>
            </p:cNvPr>
            <p:cNvSpPr>
              <a:spLocks noChangeArrowheads="1"/>
            </p:cNvSpPr>
            <p:nvPr/>
          </p:nvSpPr>
          <p:spPr bwMode="auto">
            <a:xfrm>
              <a:off x="9250363" y="49845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0"/>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0"/>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6" name="Freeform 398">
              <a:extLst>
                <a:ext uri="{FF2B5EF4-FFF2-40B4-BE49-F238E27FC236}">
                  <a16:creationId xmlns:a16="http://schemas.microsoft.com/office/drawing/2014/main" id="{BF5FB666-5D2B-40C2-ABBD-8FF60F6F57CA}"/>
                </a:ext>
              </a:extLst>
            </p:cNvPr>
            <p:cNvSpPr>
              <a:spLocks noChangeArrowheads="1"/>
            </p:cNvSpPr>
            <p:nvPr/>
          </p:nvSpPr>
          <p:spPr bwMode="auto">
            <a:xfrm>
              <a:off x="9250363" y="50194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7" name="Freeform 399">
              <a:extLst>
                <a:ext uri="{FF2B5EF4-FFF2-40B4-BE49-F238E27FC236}">
                  <a16:creationId xmlns:a16="http://schemas.microsoft.com/office/drawing/2014/main" id="{FA0FB6A2-4E29-4E37-A940-E7E68EE291F3}"/>
                </a:ext>
              </a:extLst>
            </p:cNvPr>
            <p:cNvSpPr>
              <a:spLocks noChangeArrowheads="1"/>
            </p:cNvSpPr>
            <p:nvPr/>
          </p:nvSpPr>
          <p:spPr bwMode="auto">
            <a:xfrm>
              <a:off x="9250363" y="50575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8" name="Freeform 400">
              <a:extLst>
                <a:ext uri="{FF2B5EF4-FFF2-40B4-BE49-F238E27FC236}">
                  <a16:creationId xmlns:a16="http://schemas.microsoft.com/office/drawing/2014/main" id="{21EBB3CC-E667-4E91-9425-341813DD8386}"/>
                </a:ext>
              </a:extLst>
            </p:cNvPr>
            <p:cNvSpPr>
              <a:spLocks noChangeArrowheads="1"/>
            </p:cNvSpPr>
            <p:nvPr/>
          </p:nvSpPr>
          <p:spPr bwMode="auto">
            <a:xfrm>
              <a:off x="9250363" y="50956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9" name="Freeform 401">
              <a:extLst>
                <a:ext uri="{FF2B5EF4-FFF2-40B4-BE49-F238E27FC236}">
                  <a16:creationId xmlns:a16="http://schemas.microsoft.com/office/drawing/2014/main" id="{923E52FE-7D67-437F-B5A2-E0B9630EBAD7}"/>
                </a:ext>
              </a:extLst>
            </p:cNvPr>
            <p:cNvSpPr>
              <a:spLocks noChangeArrowheads="1"/>
            </p:cNvSpPr>
            <p:nvPr/>
          </p:nvSpPr>
          <p:spPr bwMode="auto">
            <a:xfrm>
              <a:off x="9250363" y="513374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0" name="Rectangle 402">
              <a:extLst>
                <a:ext uri="{FF2B5EF4-FFF2-40B4-BE49-F238E27FC236}">
                  <a16:creationId xmlns:a16="http://schemas.microsoft.com/office/drawing/2014/main" id="{D03C4C88-4914-4BAA-8AB9-9D4C04EB41B1}"/>
                </a:ext>
              </a:extLst>
            </p:cNvPr>
            <p:cNvSpPr>
              <a:spLocks noChangeArrowheads="1"/>
            </p:cNvSpPr>
            <p:nvPr/>
          </p:nvSpPr>
          <p:spPr bwMode="auto">
            <a:xfrm>
              <a:off x="9321800" y="4495569"/>
              <a:ext cx="269875" cy="444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241" name="Rectangle 403">
              <a:extLst>
                <a:ext uri="{FF2B5EF4-FFF2-40B4-BE49-F238E27FC236}">
                  <a16:creationId xmlns:a16="http://schemas.microsoft.com/office/drawing/2014/main" id="{3BD4F0AF-F9D7-4F65-8C38-AAC027DA968A}"/>
                </a:ext>
              </a:extLst>
            </p:cNvPr>
            <p:cNvSpPr>
              <a:spLocks noChangeArrowheads="1"/>
            </p:cNvSpPr>
            <p:nvPr/>
          </p:nvSpPr>
          <p:spPr bwMode="auto">
            <a:xfrm>
              <a:off x="9321800" y="4495569"/>
              <a:ext cx="269875" cy="22225"/>
            </a:xfrm>
            <a:prstGeom prst="rect">
              <a:avLst/>
            </a:prstGeom>
            <a:solidFill>
              <a:srgbClr val="B0AF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242" name="Oval 404">
              <a:extLst>
                <a:ext uri="{FF2B5EF4-FFF2-40B4-BE49-F238E27FC236}">
                  <a16:creationId xmlns:a16="http://schemas.microsoft.com/office/drawing/2014/main" id="{E05F31E1-CB04-4360-A804-E88F229F343C}"/>
                </a:ext>
              </a:extLst>
            </p:cNvPr>
            <p:cNvSpPr>
              <a:spLocks noChangeArrowheads="1"/>
            </p:cNvSpPr>
            <p:nvPr/>
          </p:nvSpPr>
          <p:spPr bwMode="auto">
            <a:xfrm>
              <a:off x="9420225"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9243" name="Oval 405">
              <a:extLst>
                <a:ext uri="{FF2B5EF4-FFF2-40B4-BE49-F238E27FC236}">
                  <a16:creationId xmlns:a16="http://schemas.microsoft.com/office/drawing/2014/main" id="{40A75440-5524-4F4A-8C89-2A03A07FE306}"/>
                </a:ext>
              </a:extLst>
            </p:cNvPr>
            <p:cNvSpPr>
              <a:spLocks noChangeArrowheads="1"/>
            </p:cNvSpPr>
            <p:nvPr/>
          </p:nvSpPr>
          <p:spPr bwMode="auto">
            <a:xfrm>
              <a:off x="9482137"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9244" name="Freeform 406">
              <a:extLst>
                <a:ext uri="{FF2B5EF4-FFF2-40B4-BE49-F238E27FC236}">
                  <a16:creationId xmlns:a16="http://schemas.microsoft.com/office/drawing/2014/main" id="{4673D341-A911-443D-BBC9-E927B8BF9876}"/>
                </a:ext>
              </a:extLst>
            </p:cNvPr>
            <p:cNvSpPr>
              <a:spLocks noChangeArrowheads="1"/>
            </p:cNvSpPr>
            <p:nvPr/>
          </p:nvSpPr>
          <p:spPr bwMode="auto">
            <a:xfrm>
              <a:off x="9458325" y="5022619"/>
              <a:ext cx="508000" cy="950913"/>
            </a:xfrm>
            <a:custGeom>
              <a:avLst/>
              <a:gdLst>
                <a:gd name="T0" fmla="*/ 0 w 255"/>
                <a:gd name="T1" fmla="*/ 187 h 478"/>
                <a:gd name="T2" fmla="*/ 156 w 255"/>
                <a:gd name="T3" fmla="*/ 187 h 478"/>
                <a:gd name="T4" fmla="*/ 96 w 255"/>
                <a:gd name="T5" fmla="*/ 38 h 478"/>
                <a:gd name="T6" fmla="*/ 163 w 255"/>
                <a:gd name="T7" fmla="*/ 0 h 478"/>
                <a:gd name="T8" fmla="*/ 251 w 255"/>
                <a:gd name="T9" fmla="*/ 180 h 478"/>
                <a:gd name="T10" fmla="*/ 248 w 255"/>
                <a:gd name="T11" fmla="*/ 351 h 478"/>
                <a:gd name="T12" fmla="*/ 158 w 255"/>
                <a:gd name="T13" fmla="*/ 475 h 478"/>
                <a:gd name="T14" fmla="*/ 140 w 255"/>
                <a:gd name="T15" fmla="*/ 475 h 478"/>
                <a:gd name="T16" fmla="*/ 52 w 255"/>
                <a:gd name="T17" fmla="*/ 317 h 478"/>
                <a:gd name="T18" fmla="*/ 0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5" y="339"/>
                    <a:pt x="248" y="351"/>
                  </a:cubicBezTo>
                  <a:cubicBezTo>
                    <a:pt x="241" y="364"/>
                    <a:pt x="168"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5" name="Freeform 407">
              <a:extLst>
                <a:ext uri="{FF2B5EF4-FFF2-40B4-BE49-F238E27FC236}">
                  <a16:creationId xmlns:a16="http://schemas.microsoft.com/office/drawing/2014/main" id="{26D12255-E67B-49FE-9701-FB8B62A270A4}"/>
                </a:ext>
              </a:extLst>
            </p:cNvPr>
            <p:cNvSpPr>
              <a:spLocks noChangeArrowheads="1"/>
            </p:cNvSpPr>
            <p:nvPr/>
          </p:nvSpPr>
          <p:spPr bwMode="auto">
            <a:xfrm>
              <a:off x="9763125" y="5546494"/>
              <a:ext cx="42862" cy="158750"/>
            </a:xfrm>
            <a:custGeom>
              <a:avLst/>
              <a:gdLst>
                <a:gd name="T0" fmla="*/ 10 w 22"/>
                <a:gd name="T1" fmla="*/ 80 h 80"/>
                <a:gd name="T2" fmla="*/ 0 w 22"/>
                <a:gd name="T3" fmla="*/ 32 h 80"/>
                <a:gd name="T4" fmla="*/ 0 w 22"/>
                <a:gd name="T5" fmla="*/ 17 h 80"/>
                <a:gd name="T6" fmla="*/ 10 w 22"/>
                <a:gd name="T7" fmla="*/ 48 h 80"/>
                <a:gd name="T8" fmla="*/ 15 w 22"/>
                <a:gd name="T9" fmla="*/ 0 h 80"/>
                <a:gd name="T10" fmla="*/ 10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0" y="80"/>
                  </a:moveTo>
                  <a:cubicBezTo>
                    <a:pt x="0" y="32"/>
                    <a:pt x="0" y="32"/>
                    <a:pt x="0" y="32"/>
                  </a:cubicBezTo>
                  <a:cubicBezTo>
                    <a:pt x="0" y="17"/>
                    <a:pt x="0" y="17"/>
                    <a:pt x="0" y="17"/>
                  </a:cubicBezTo>
                  <a:cubicBezTo>
                    <a:pt x="0" y="17"/>
                    <a:pt x="7" y="55"/>
                    <a:pt x="10" y="48"/>
                  </a:cubicBezTo>
                  <a:cubicBezTo>
                    <a:pt x="12" y="42"/>
                    <a:pt x="15" y="0"/>
                    <a:pt x="15" y="0"/>
                  </a:cubicBezTo>
                  <a:cubicBezTo>
                    <a:pt x="15" y="0"/>
                    <a:pt x="22" y="56"/>
                    <a:pt x="10"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6" name="Freeform 408">
              <a:extLst>
                <a:ext uri="{FF2B5EF4-FFF2-40B4-BE49-F238E27FC236}">
                  <a16:creationId xmlns:a16="http://schemas.microsoft.com/office/drawing/2014/main" id="{1A4EC69D-64C9-42B3-A6A1-F45B0B5A1284}"/>
                </a:ext>
              </a:extLst>
            </p:cNvPr>
            <p:cNvSpPr>
              <a:spLocks noChangeArrowheads="1"/>
            </p:cNvSpPr>
            <p:nvPr/>
          </p:nvSpPr>
          <p:spPr bwMode="auto">
            <a:xfrm>
              <a:off x="9736137"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7" name="Freeform 409">
              <a:extLst>
                <a:ext uri="{FF2B5EF4-FFF2-40B4-BE49-F238E27FC236}">
                  <a16:creationId xmlns:a16="http://schemas.microsoft.com/office/drawing/2014/main" id="{75BA2399-BC3D-4E8E-99CB-8DDE47A2B5BF}"/>
                </a:ext>
              </a:extLst>
            </p:cNvPr>
            <p:cNvSpPr>
              <a:spLocks noChangeArrowheads="1"/>
            </p:cNvSpPr>
            <p:nvPr/>
          </p:nvSpPr>
          <p:spPr bwMode="auto">
            <a:xfrm>
              <a:off x="9645650" y="5003569"/>
              <a:ext cx="133350" cy="90488"/>
            </a:xfrm>
            <a:custGeom>
              <a:avLst/>
              <a:gdLst>
                <a:gd name="T0" fmla="*/ 6 w 84"/>
                <a:gd name="T1" fmla="*/ 57 h 57"/>
                <a:gd name="T2" fmla="*/ 0 w 84"/>
                <a:gd name="T3" fmla="*/ 43 h 57"/>
                <a:gd name="T4" fmla="*/ 66 w 84"/>
                <a:gd name="T5" fmla="*/ 7 h 57"/>
                <a:gd name="T6" fmla="*/ 76 w 84"/>
                <a:gd name="T7" fmla="*/ 0 h 57"/>
                <a:gd name="T8" fmla="*/ 84 w 84"/>
                <a:gd name="T9" fmla="*/ 14 h 57"/>
                <a:gd name="T10" fmla="*/ 6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6" y="57"/>
                  </a:moveTo>
                  <a:lnTo>
                    <a:pt x="0" y="43"/>
                  </a:lnTo>
                  <a:lnTo>
                    <a:pt x="66" y="7"/>
                  </a:lnTo>
                  <a:lnTo>
                    <a:pt x="76" y="0"/>
                  </a:lnTo>
                  <a:lnTo>
                    <a:pt x="84"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8" name="Freeform 410">
              <a:extLst>
                <a:ext uri="{FF2B5EF4-FFF2-40B4-BE49-F238E27FC236}">
                  <a16:creationId xmlns:a16="http://schemas.microsoft.com/office/drawing/2014/main" id="{9D7EAA84-838C-478C-BC51-920DBF27EF00}"/>
                </a:ext>
              </a:extLst>
            </p:cNvPr>
            <p:cNvSpPr>
              <a:spLocks noChangeArrowheads="1"/>
            </p:cNvSpPr>
            <p:nvPr/>
          </p:nvSpPr>
          <p:spPr bwMode="auto">
            <a:xfrm>
              <a:off x="9539287"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9" name="Freeform 411">
              <a:extLst>
                <a:ext uri="{FF2B5EF4-FFF2-40B4-BE49-F238E27FC236}">
                  <a16:creationId xmlns:a16="http://schemas.microsoft.com/office/drawing/2014/main" id="{974B96EB-8543-42A4-BB58-A885683E2CC4}"/>
                </a:ext>
              </a:extLst>
            </p:cNvPr>
            <p:cNvSpPr>
              <a:spLocks noChangeArrowheads="1"/>
            </p:cNvSpPr>
            <p:nvPr/>
          </p:nvSpPr>
          <p:spPr bwMode="auto">
            <a:xfrm>
              <a:off x="9458325"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3" y="212"/>
                    <a:pt x="124" y="145"/>
                    <a:pt x="124" y="145"/>
                  </a:cubicBezTo>
                  <a:cubicBezTo>
                    <a:pt x="119" y="93"/>
                    <a:pt x="119" y="93"/>
                    <a:pt x="119" y="93"/>
                  </a:cubicBezTo>
                  <a:cubicBezTo>
                    <a:pt x="119" y="93"/>
                    <a:pt x="59" y="6"/>
                    <a:pt x="0" y="0"/>
                  </a:cubicBezTo>
                  <a:lnTo>
                    <a:pt x="0" y="284"/>
                  </a:lnTo>
                  <a:close/>
                </a:path>
              </a:pathLst>
            </a:custGeom>
            <a:solidFill>
              <a:srgbClr val="CD3E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0" name="Freeform 412">
              <a:extLst>
                <a:ext uri="{FF2B5EF4-FFF2-40B4-BE49-F238E27FC236}">
                  <a16:creationId xmlns:a16="http://schemas.microsoft.com/office/drawing/2014/main" id="{E6754EC9-3B16-414E-A8A8-920146E75BAE}"/>
                </a:ext>
              </a:extLst>
            </p:cNvPr>
            <p:cNvSpPr>
              <a:spLocks noChangeArrowheads="1"/>
            </p:cNvSpPr>
            <p:nvPr/>
          </p:nvSpPr>
          <p:spPr bwMode="auto">
            <a:xfrm>
              <a:off x="8950325" y="5022619"/>
              <a:ext cx="508000" cy="950913"/>
            </a:xfrm>
            <a:custGeom>
              <a:avLst/>
              <a:gdLst>
                <a:gd name="T0" fmla="*/ 255 w 255"/>
                <a:gd name="T1" fmla="*/ 187 h 478"/>
                <a:gd name="T2" fmla="*/ 99 w 255"/>
                <a:gd name="T3" fmla="*/ 187 h 478"/>
                <a:gd name="T4" fmla="*/ 158 w 255"/>
                <a:gd name="T5" fmla="*/ 38 h 478"/>
                <a:gd name="T6" fmla="*/ 91 w 255"/>
                <a:gd name="T7" fmla="*/ 0 h 478"/>
                <a:gd name="T8" fmla="*/ 3 w 255"/>
                <a:gd name="T9" fmla="*/ 180 h 478"/>
                <a:gd name="T10" fmla="*/ 7 w 255"/>
                <a:gd name="T11" fmla="*/ 351 h 478"/>
                <a:gd name="T12" fmla="*/ 96 w 255"/>
                <a:gd name="T13" fmla="*/ 475 h 478"/>
                <a:gd name="T14" fmla="*/ 115 w 255"/>
                <a:gd name="T15" fmla="*/ 475 h 478"/>
                <a:gd name="T16" fmla="*/ 203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9" y="187"/>
                    <a:pt x="99" y="187"/>
                    <a:pt x="99" y="187"/>
                  </a:cubicBezTo>
                  <a:cubicBezTo>
                    <a:pt x="99" y="187"/>
                    <a:pt x="155" y="39"/>
                    <a:pt x="158" y="38"/>
                  </a:cubicBezTo>
                  <a:cubicBezTo>
                    <a:pt x="91" y="0"/>
                    <a:pt x="91" y="0"/>
                    <a:pt x="91" y="0"/>
                  </a:cubicBezTo>
                  <a:cubicBezTo>
                    <a:pt x="91" y="0"/>
                    <a:pt x="6" y="172"/>
                    <a:pt x="3" y="180"/>
                  </a:cubicBezTo>
                  <a:cubicBezTo>
                    <a:pt x="1" y="187"/>
                    <a:pt x="0" y="339"/>
                    <a:pt x="7" y="351"/>
                  </a:cubicBezTo>
                  <a:cubicBezTo>
                    <a:pt x="13" y="364"/>
                    <a:pt x="87" y="473"/>
                    <a:pt x="96" y="475"/>
                  </a:cubicBezTo>
                  <a:cubicBezTo>
                    <a:pt x="105" y="478"/>
                    <a:pt x="115" y="475"/>
                    <a:pt x="115" y="475"/>
                  </a:cubicBezTo>
                  <a:cubicBezTo>
                    <a:pt x="203" y="317"/>
                    <a:pt x="203" y="317"/>
                    <a:pt x="203"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1" name="Freeform 413">
              <a:extLst>
                <a:ext uri="{FF2B5EF4-FFF2-40B4-BE49-F238E27FC236}">
                  <a16:creationId xmlns:a16="http://schemas.microsoft.com/office/drawing/2014/main" id="{B9AE61A8-0458-4AF3-B247-690DA7B3A974}"/>
                </a:ext>
              </a:extLst>
            </p:cNvPr>
            <p:cNvSpPr>
              <a:spLocks noChangeArrowheads="1"/>
            </p:cNvSpPr>
            <p:nvPr/>
          </p:nvSpPr>
          <p:spPr bwMode="auto">
            <a:xfrm>
              <a:off x="9107488" y="5546494"/>
              <a:ext cx="44450"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2" name="Freeform 414">
              <a:extLst>
                <a:ext uri="{FF2B5EF4-FFF2-40B4-BE49-F238E27FC236}">
                  <a16:creationId xmlns:a16="http://schemas.microsoft.com/office/drawing/2014/main" id="{04A7FB52-FD82-4329-8687-F7A1D13060D8}"/>
                </a:ext>
              </a:extLst>
            </p:cNvPr>
            <p:cNvSpPr>
              <a:spLocks noChangeArrowheads="1"/>
            </p:cNvSpPr>
            <p:nvPr/>
          </p:nvSpPr>
          <p:spPr bwMode="auto">
            <a:xfrm>
              <a:off x="9123363" y="5394094"/>
              <a:ext cx="53975" cy="279400"/>
            </a:xfrm>
            <a:custGeom>
              <a:avLst/>
              <a:gdLst>
                <a:gd name="T0" fmla="*/ 15 w 34"/>
                <a:gd name="T1" fmla="*/ 0 h 176"/>
                <a:gd name="T2" fmla="*/ 0 w 34"/>
                <a:gd name="T3" fmla="*/ 103 h 176"/>
                <a:gd name="T4" fmla="*/ 0 w 34"/>
                <a:gd name="T5" fmla="*/ 176 h 176"/>
                <a:gd name="T6" fmla="*/ 15 w 34"/>
                <a:gd name="T7" fmla="*/ 146 h 176"/>
                <a:gd name="T8" fmla="*/ 34 w 34"/>
                <a:gd name="T9" fmla="*/ 0 h 176"/>
                <a:gd name="T10" fmla="*/ 15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5" y="0"/>
                  </a:moveTo>
                  <a:lnTo>
                    <a:pt x="0" y="103"/>
                  </a:lnTo>
                  <a:lnTo>
                    <a:pt x="0" y="176"/>
                  </a:lnTo>
                  <a:lnTo>
                    <a:pt x="15" y="146"/>
                  </a:lnTo>
                  <a:lnTo>
                    <a:pt x="34" y="0"/>
                  </a:lnTo>
                  <a:lnTo>
                    <a:pt x="15"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3" name="Freeform 415">
              <a:extLst>
                <a:ext uri="{FF2B5EF4-FFF2-40B4-BE49-F238E27FC236}">
                  <a16:creationId xmlns:a16="http://schemas.microsoft.com/office/drawing/2014/main" id="{B72AB33A-FF2A-4D76-B348-3A44B1A8B6AD}"/>
                </a:ext>
              </a:extLst>
            </p:cNvPr>
            <p:cNvSpPr>
              <a:spLocks noChangeArrowheads="1"/>
            </p:cNvSpPr>
            <p:nvPr/>
          </p:nvSpPr>
          <p:spPr bwMode="auto">
            <a:xfrm>
              <a:off x="9137650" y="5003569"/>
              <a:ext cx="131762" cy="90488"/>
            </a:xfrm>
            <a:custGeom>
              <a:avLst/>
              <a:gdLst>
                <a:gd name="T0" fmla="*/ 76 w 83"/>
                <a:gd name="T1" fmla="*/ 57 h 57"/>
                <a:gd name="T2" fmla="*/ 83 w 83"/>
                <a:gd name="T3" fmla="*/ 43 h 57"/>
                <a:gd name="T4" fmla="*/ 17 w 83"/>
                <a:gd name="T5" fmla="*/ 7 h 57"/>
                <a:gd name="T6" fmla="*/ 6 w 83"/>
                <a:gd name="T7" fmla="*/ 0 h 57"/>
                <a:gd name="T8" fmla="*/ 0 w 83"/>
                <a:gd name="T9" fmla="*/ 14 h 57"/>
                <a:gd name="T10" fmla="*/ 76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76" y="57"/>
                  </a:moveTo>
                  <a:lnTo>
                    <a:pt x="83" y="43"/>
                  </a:lnTo>
                  <a:lnTo>
                    <a:pt x="17"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4" name="Freeform 416">
              <a:extLst>
                <a:ext uri="{FF2B5EF4-FFF2-40B4-BE49-F238E27FC236}">
                  <a16:creationId xmlns:a16="http://schemas.microsoft.com/office/drawing/2014/main" id="{C30A08CA-45E7-4D40-A1D5-C846D093FBFF}"/>
                </a:ext>
              </a:extLst>
            </p:cNvPr>
            <p:cNvSpPr>
              <a:spLocks noChangeArrowheads="1"/>
            </p:cNvSpPr>
            <p:nvPr/>
          </p:nvSpPr>
          <p:spPr bwMode="auto">
            <a:xfrm>
              <a:off x="9170988" y="4706707"/>
              <a:ext cx="203200" cy="355600"/>
            </a:xfrm>
            <a:custGeom>
              <a:avLst/>
              <a:gdLst>
                <a:gd name="T0" fmla="*/ 0 w 102"/>
                <a:gd name="T1" fmla="*/ 155 h 178"/>
                <a:gd name="T2" fmla="*/ 22 w 102"/>
                <a:gd name="T3" fmla="*/ 104 h 178"/>
                <a:gd name="T4" fmla="*/ 39 w 102"/>
                <a:gd name="T5" fmla="*/ 27 h 178"/>
                <a:gd name="T6" fmla="*/ 85 w 102"/>
                <a:gd name="T7" fmla="*/ 4 h 178"/>
                <a:gd name="T8" fmla="*/ 102 w 102"/>
                <a:gd name="T9" fmla="*/ 66 h 178"/>
                <a:gd name="T10" fmla="*/ 83 w 102"/>
                <a:gd name="T11" fmla="*/ 134 h 178"/>
                <a:gd name="T12" fmla="*/ 49 w 102"/>
                <a:gd name="T13" fmla="*/ 165 h 178"/>
                <a:gd name="T14" fmla="*/ 41 w 102"/>
                <a:gd name="T15" fmla="*/ 178 h 178"/>
                <a:gd name="T16" fmla="*/ 0 w 102"/>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155"/>
                  </a:moveTo>
                  <a:cubicBezTo>
                    <a:pt x="0" y="151"/>
                    <a:pt x="22" y="108"/>
                    <a:pt x="22" y="104"/>
                  </a:cubicBezTo>
                  <a:cubicBezTo>
                    <a:pt x="22" y="101"/>
                    <a:pt x="34" y="33"/>
                    <a:pt x="39" y="27"/>
                  </a:cubicBezTo>
                  <a:cubicBezTo>
                    <a:pt x="44" y="22"/>
                    <a:pt x="79" y="0"/>
                    <a:pt x="85" y="4"/>
                  </a:cubicBezTo>
                  <a:cubicBezTo>
                    <a:pt x="91" y="8"/>
                    <a:pt x="102" y="57"/>
                    <a:pt x="102" y="66"/>
                  </a:cubicBezTo>
                  <a:cubicBezTo>
                    <a:pt x="101" y="75"/>
                    <a:pt x="90" y="127"/>
                    <a:pt x="83" y="134"/>
                  </a:cubicBezTo>
                  <a:cubicBezTo>
                    <a:pt x="77" y="142"/>
                    <a:pt x="54" y="163"/>
                    <a:pt x="49"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5" name="Freeform 417">
              <a:extLst>
                <a:ext uri="{FF2B5EF4-FFF2-40B4-BE49-F238E27FC236}">
                  <a16:creationId xmlns:a16="http://schemas.microsoft.com/office/drawing/2014/main" id="{9CB62448-26BA-490F-B393-AC57384E772A}"/>
                </a:ext>
              </a:extLst>
            </p:cNvPr>
            <p:cNvSpPr>
              <a:spLocks noChangeArrowheads="1"/>
            </p:cNvSpPr>
            <p:nvPr/>
          </p:nvSpPr>
          <p:spPr bwMode="auto">
            <a:xfrm>
              <a:off x="9336088" y="5394094"/>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6" name="Freeform 418">
              <a:extLst>
                <a:ext uri="{FF2B5EF4-FFF2-40B4-BE49-F238E27FC236}">
                  <a16:creationId xmlns:a16="http://schemas.microsoft.com/office/drawing/2014/main" id="{F04E2B6F-875F-48F1-A292-1A1490429E19}"/>
                </a:ext>
              </a:extLst>
            </p:cNvPr>
            <p:cNvSpPr>
              <a:spLocks noChangeArrowheads="1"/>
            </p:cNvSpPr>
            <p:nvPr/>
          </p:nvSpPr>
          <p:spPr bwMode="auto">
            <a:xfrm>
              <a:off x="9170988" y="5594119"/>
              <a:ext cx="573087" cy="392113"/>
            </a:xfrm>
            <a:custGeom>
              <a:avLst/>
              <a:gdLst>
                <a:gd name="T0" fmla="*/ 280 w 288"/>
                <a:gd name="T1" fmla="*/ 147 h 197"/>
                <a:gd name="T2" fmla="*/ 258 w 288"/>
                <a:gd name="T3" fmla="*/ 130 h 197"/>
                <a:gd name="T4" fmla="*/ 232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0 w 288"/>
                <a:gd name="T27" fmla="*/ 197 h 197"/>
                <a:gd name="T28" fmla="*/ 280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147"/>
                  </a:moveTo>
                  <a:cubicBezTo>
                    <a:pt x="279" y="138"/>
                    <a:pt x="258" y="130"/>
                    <a:pt x="258" y="130"/>
                  </a:cubicBezTo>
                  <a:cubicBezTo>
                    <a:pt x="258" y="130"/>
                    <a:pt x="241" y="82"/>
                    <a:pt x="232" y="62"/>
                  </a:cubicBezTo>
                  <a:cubicBezTo>
                    <a:pt x="224" y="41"/>
                    <a:pt x="144" y="0"/>
                    <a:pt x="144" y="0"/>
                  </a:cubicBezTo>
                  <a:cubicBezTo>
                    <a:pt x="144" y="0"/>
                    <a:pt x="64" y="41"/>
                    <a:pt x="55" y="62"/>
                  </a:cubicBezTo>
                  <a:cubicBezTo>
                    <a:pt x="46" y="82"/>
                    <a:pt x="30" y="130"/>
                    <a:pt x="30" y="130"/>
                  </a:cubicBezTo>
                  <a:cubicBezTo>
                    <a:pt x="30" y="130"/>
                    <a:pt x="8" y="138"/>
                    <a:pt x="7" y="147"/>
                  </a:cubicBezTo>
                  <a:cubicBezTo>
                    <a:pt x="6" y="155"/>
                    <a:pt x="0" y="197"/>
                    <a:pt x="7" y="197"/>
                  </a:cubicBezTo>
                  <a:cubicBezTo>
                    <a:pt x="15" y="197"/>
                    <a:pt x="20" y="197"/>
                    <a:pt x="20" y="197"/>
                  </a:cubicBezTo>
                  <a:cubicBezTo>
                    <a:pt x="25" y="145"/>
                    <a:pt x="25" y="145"/>
                    <a:pt x="25" y="145"/>
                  </a:cubicBezTo>
                  <a:cubicBezTo>
                    <a:pt x="25" y="145"/>
                    <a:pt x="103" y="52"/>
                    <a:pt x="144" y="52"/>
                  </a:cubicBezTo>
                  <a:cubicBezTo>
                    <a:pt x="184" y="52"/>
                    <a:pt x="263" y="145"/>
                    <a:pt x="263" y="145"/>
                  </a:cubicBezTo>
                  <a:cubicBezTo>
                    <a:pt x="268" y="197"/>
                    <a:pt x="268" y="197"/>
                    <a:pt x="268" y="197"/>
                  </a:cubicBezTo>
                  <a:cubicBezTo>
                    <a:pt x="268" y="197"/>
                    <a:pt x="273" y="197"/>
                    <a:pt x="280" y="197"/>
                  </a:cubicBezTo>
                  <a:cubicBezTo>
                    <a:pt x="288" y="197"/>
                    <a:pt x="282" y="155"/>
                    <a:pt x="280"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7" name="Freeform 419">
              <a:extLst>
                <a:ext uri="{FF2B5EF4-FFF2-40B4-BE49-F238E27FC236}">
                  <a16:creationId xmlns:a16="http://schemas.microsoft.com/office/drawing/2014/main" id="{D2F435FE-2CE2-4B0B-B355-C551E6977483}"/>
                </a:ext>
              </a:extLst>
            </p:cNvPr>
            <p:cNvSpPr>
              <a:spLocks noChangeArrowheads="1"/>
            </p:cNvSpPr>
            <p:nvPr/>
          </p:nvSpPr>
          <p:spPr bwMode="auto">
            <a:xfrm>
              <a:off x="9210675"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AF3C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8" name="Freeform 420">
              <a:extLst>
                <a:ext uri="{FF2B5EF4-FFF2-40B4-BE49-F238E27FC236}">
                  <a16:creationId xmlns:a16="http://schemas.microsoft.com/office/drawing/2014/main" id="{F8F5938D-5893-46E6-89F8-05B9A9341943}"/>
                </a:ext>
              </a:extLst>
            </p:cNvPr>
            <p:cNvSpPr>
              <a:spLocks noChangeArrowheads="1"/>
            </p:cNvSpPr>
            <p:nvPr/>
          </p:nvSpPr>
          <p:spPr bwMode="auto">
            <a:xfrm>
              <a:off x="7932738" y="5016269"/>
              <a:ext cx="508000" cy="949325"/>
            </a:xfrm>
            <a:custGeom>
              <a:avLst/>
              <a:gdLst>
                <a:gd name="T0" fmla="*/ 0 w 255"/>
                <a:gd name="T1" fmla="*/ 186 h 477"/>
                <a:gd name="T2" fmla="*/ 156 w 255"/>
                <a:gd name="T3" fmla="*/ 186 h 477"/>
                <a:gd name="T4" fmla="*/ 97 w 255"/>
                <a:gd name="T5" fmla="*/ 37 h 477"/>
                <a:gd name="T6" fmla="*/ 163 w 255"/>
                <a:gd name="T7" fmla="*/ 0 h 477"/>
                <a:gd name="T8" fmla="*/ 252 w 255"/>
                <a:gd name="T9" fmla="*/ 179 h 477"/>
                <a:gd name="T10" fmla="*/ 248 w 255"/>
                <a:gd name="T11" fmla="*/ 350 h 477"/>
                <a:gd name="T12" fmla="*/ 159 w 255"/>
                <a:gd name="T13" fmla="*/ 474 h 477"/>
                <a:gd name="T14" fmla="*/ 140 w 255"/>
                <a:gd name="T15" fmla="*/ 474 h 477"/>
                <a:gd name="T16" fmla="*/ 52 w 255"/>
                <a:gd name="T17" fmla="*/ 316 h 477"/>
                <a:gd name="T18" fmla="*/ 0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186"/>
                  </a:moveTo>
                  <a:cubicBezTo>
                    <a:pt x="156" y="186"/>
                    <a:pt x="156" y="186"/>
                    <a:pt x="156" y="186"/>
                  </a:cubicBezTo>
                  <a:cubicBezTo>
                    <a:pt x="156" y="186"/>
                    <a:pt x="100" y="38"/>
                    <a:pt x="97" y="37"/>
                  </a:cubicBezTo>
                  <a:cubicBezTo>
                    <a:pt x="163" y="0"/>
                    <a:pt x="163" y="0"/>
                    <a:pt x="163" y="0"/>
                  </a:cubicBezTo>
                  <a:cubicBezTo>
                    <a:pt x="163" y="0"/>
                    <a:pt x="249" y="171"/>
                    <a:pt x="252" y="179"/>
                  </a:cubicBezTo>
                  <a:cubicBezTo>
                    <a:pt x="254" y="186"/>
                    <a:pt x="255" y="338"/>
                    <a:pt x="248" y="350"/>
                  </a:cubicBezTo>
                  <a:cubicBezTo>
                    <a:pt x="241" y="363"/>
                    <a:pt x="168" y="472"/>
                    <a:pt x="159" y="474"/>
                  </a:cubicBezTo>
                  <a:cubicBezTo>
                    <a:pt x="149" y="477"/>
                    <a:pt x="140" y="474"/>
                    <a:pt x="140" y="474"/>
                  </a:cubicBezTo>
                  <a:cubicBezTo>
                    <a:pt x="52" y="316"/>
                    <a:pt x="52" y="316"/>
                    <a:pt x="52" y="316"/>
                  </a:cubicBezTo>
                  <a:lnTo>
                    <a:pt x="0"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9" name="Freeform 421">
              <a:extLst>
                <a:ext uri="{FF2B5EF4-FFF2-40B4-BE49-F238E27FC236}">
                  <a16:creationId xmlns:a16="http://schemas.microsoft.com/office/drawing/2014/main" id="{18CDB15E-BEBB-4F27-B778-460F225239A4}"/>
                </a:ext>
              </a:extLst>
            </p:cNvPr>
            <p:cNvSpPr>
              <a:spLocks noChangeArrowheads="1"/>
            </p:cNvSpPr>
            <p:nvPr/>
          </p:nvSpPr>
          <p:spPr bwMode="auto">
            <a:xfrm>
              <a:off x="8239125" y="5536969"/>
              <a:ext cx="44450" cy="160338"/>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6" y="55"/>
                    <a:pt x="9" y="48"/>
                  </a:cubicBezTo>
                  <a:cubicBezTo>
                    <a:pt x="11"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0" name="Freeform 422">
              <a:extLst>
                <a:ext uri="{FF2B5EF4-FFF2-40B4-BE49-F238E27FC236}">
                  <a16:creationId xmlns:a16="http://schemas.microsoft.com/office/drawing/2014/main" id="{144BF4AE-1C1C-4D7E-8E17-9C68EA2E6E92}"/>
                </a:ext>
              </a:extLst>
            </p:cNvPr>
            <p:cNvSpPr>
              <a:spLocks noChangeArrowheads="1"/>
            </p:cNvSpPr>
            <p:nvPr/>
          </p:nvSpPr>
          <p:spPr bwMode="auto">
            <a:xfrm>
              <a:off x="8212138" y="5386157"/>
              <a:ext cx="55562" cy="279400"/>
            </a:xfrm>
            <a:custGeom>
              <a:avLst/>
              <a:gdLst>
                <a:gd name="T0" fmla="*/ 20 w 35"/>
                <a:gd name="T1" fmla="*/ 0 h 176"/>
                <a:gd name="T2" fmla="*/ 35 w 35"/>
                <a:gd name="T3" fmla="*/ 103 h 176"/>
                <a:gd name="T4" fmla="*/ 35 w 35"/>
                <a:gd name="T5" fmla="*/ 176 h 176"/>
                <a:gd name="T6" fmla="*/ 20 w 35"/>
                <a:gd name="T7" fmla="*/ 146 h 176"/>
                <a:gd name="T8" fmla="*/ 0 w 35"/>
                <a:gd name="T9" fmla="*/ 0 h 176"/>
                <a:gd name="T10" fmla="*/ 20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20" y="0"/>
                  </a:moveTo>
                  <a:lnTo>
                    <a:pt x="35" y="103"/>
                  </a:lnTo>
                  <a:lnTo>
                    <a:pt x="35"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1" name="Freeform 423">
              <a:extLst>
                <a:ext uri="{FF2B5EF4-FFF2-40B4-BE49-F238E27FC236}">
                  <a16:creationId xmlns:a16="http://schemas.microsoft.com/office/drawing/2014/main" id="{9FC575A1-1797-4806-96B5-A9142B279E39}"/>
                </a:ext>
              </a:extLst>
            </p:cNvPr>
            <p:cNvSpPr>
              <a:spLocks noChangeArrowheads="1"/>
            </p:cNvSpPr>
            <p:nvPr/>
          </p:nvSpPr>
          <p:spPr bwMode="auto">
            <a:xfrm>
              <a:off x="8121650" y="4995632"/>
              <a:ext cx="131762" cy="90488"/>
            </a:xfrm>
            <a:custGeom>
              <a:avLst/>
              <a:gdLst>
                <a:gd name="T0" fmla="*/ 5 w 83"/>
                <a:gd name="T1" fmla="*/ 57 h 57"/>
                <a:gd name="T2" fmla="*/ 0 w 83"/>
                <a:gd name="T3" fmla="*/ 43 h 57"/>
                <a:gd name="T4" fmla="*/ 65 w 83"/>
                <a:gd name="T5" fmla="*/ 6 h 57"/>
                <a:gd name="T6" fmla="*/ 77 w 83"/>
                <a:gd name="T7" fmla="*/ 0 h 57"/>
                <a:gd name="T8" fmla="*/ 83 w 83"/>
                <a:gd name="T9" fmla="*/ 14 h 57"/>
                <a:gd name="T10" fmla="*/ 5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5" y="57"/>
                  </a:moveTo>
                  <a:lnTo>
                    <a:pt x="0" y="43"/>
                  </a:lnTo>
                  <a:lnTo>
                    <a:pt x="65" y="6"/>
                  </a:lnTo>
                  <a:lnTo>
                    <a:pt x="77" y="0"/>
                  </a:lnTo>
                  <a:lnTo>
                    <a:pt x="83" y="14"/>
                  </a:lnTo>
                  <a:lnTo>
                    <a:pt x="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2" name="Freeform 424">
              <a:extLst>
                <a:ext uri="{FF2B5EF4-FFF2-40B4-BE49-F238E27FC236}">
                  <a16:creationId xmlns:a16="http://schemas.microsoft.com/office/drawing/2014/main" id="{3C7A50A7-89A1-4483-94B8-F3FF284E4120}"/>
                </a:ext>
              </a:extLst>
            </p:cNvPr>
            <p:cNvSpPr>
              <a:spLocks noChangeArrowheads="1"/>
            </p:cNvSpPr>
            <p:nvPr/>
          </p:nvSpPr>
          <p:spPr bwMode="auto">
            <a:xfrm>
              <a:off x="8013700" y="4698769"/>
              <a:ext cx="206375" cy="355600"/>
            </a:xfrm>
            <a:custGeom>
              <a:avLst/>
              <a:gdLst>
                <a:gd name="T0" fmla="*/ 103 w 103"/>
                <a:gd name="T1" fmla="*/ 155 h 178"/>
                <a:gd name="T2" fmla="*/ 81 w 103"/>
                <a:gd name="T3" fmla="*/ 104 h 178"/>
                <a:gd name="T4" fmla="*/ 64 w 103"/>
                <a:gd name="T5" fmla="*/ 28 h 178"/>
                <a:gd name="T6" fmla="*/ 18 w 103"/>
                <a:gd name="T7" fmla="*/ 4 h 178"/>
                <a:gd name="T8" fmla="*/ 1 w 103"/>
                <a:gd name="T9" fmla="*/ 66 h 178"/>
                <a:gd name="T10" fmla="*/ 19 w 103"/>
                <a:gd name="T11" fmla="*/ 134 h 178"/>
                <a:gd name="T12" fmla="*/ 54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1" y="108"/>
                    <a:pt x="81" y="104"/>
                  </a:cubicBezTo>
                  <a:cubicBezTo>
                    <a:pt x="81" y="101"/>
                    <a:pt x="69" y="33"/>
                    <a:pt x="64" y="28"/>
                  </a:cubicBezTo>
                  <a:cubicBezTo>
                    <a:pt x="59" y="23"/>
                    <a:pt x="24" y="0"/>
                    <a:pt x="18" y="4"/>
                  </a:cubicBezTo>
                  <a:cubicBezTo>
                    <a:pt x="12" y="9"/>
                    <a:pt x="0" y="57"/>
                    <a:pt x="1" y="66"/>
                  </a:cubicBezTo>
                  <a:cubicBezTo>
                    <a:pt x="2" y="75"/>
                    <a:pt x="13" y="127"/>
                    <a:pt x="19" y="134"/>
                  </a:cubicBezTo>
                  <a:cubicBezTo>
                    <a:pt x="26" y="142"/>
                    <a:pt x="49" y="163"/>
                    <a:pt x="54"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3" name="Freeform 425">
              <a:extLst>
                <a:ext uri="{FF2B5EF4-FFF2-40B4-BE49-F238E27FC236}">
                  <a16:creationId xmlns:a16="http://schemas.microsoft.com/office/drawing/2014/main" id="{68A71905-A118-42D0-B41B-9E5EED1B7900}"/>
                </a:ext>
              </a:extLst>
            </p:cNvPr>
            <p:cNvSpPr>
              <a:spLocks noChangeArrowheads="1"/>
            </p:cNvSpPr>
            <p:nvPr/>
          </p:nvSpPr>
          <p:spPr bwMode="auto">
            <a:xfrm>
              <a:off x="7932738" y="5689369"/>
              <a:ext cx="246062" cy="566738"/>
            </a:xfrm>
            <a:custGeom>
              <a:avLst/>
              <a:gdLst>
                <a:gd name="T0" fmla="*/ 0 w 124"/>
                <a:gd name="T1" fmla="*/ 285 h 285"/>
                <a:gd name="T2" fmla="*/ 111 w 124"/>
                <a:gd name="T3" fmla="*/ 243 h 285"/>
                <a:gd name="T4" fmla="*/ 124 w 124"/>
                <a:gd name="T5" fmla="*/ 145 h 285"/>
                <a:gd name="T6" fmla="*/ 119 w 124"/>
                <a:gd name="T7" fmla="*/ 93 h 285"/>
                <a:gd name="T8" fmla="*/ 0 w 124"/>
                <a:gd name="T9" fmla="*/ 0 h 285"/>
                <a:gd name="T10" fmla="*/ 0 w 124"/>
                <a:gd name="T11" fmla="*/ 285 h 285"/>
              </a:gdLst>
              <a:ahLst/>
              <a:cxnLst>
                <a:cxn ang="0">
                  <a:pos x="T0" y="T1"/>
                </a:cxn>
                <a:cxn ang="0">
                  <a:pos x="T2" y="T3"/>
                </a:cxn>
                <a:cxn ang="0">
                  <a:pos x="T4" y="T5"/>
                </a:cxn>
                <a:cxn ang="0">
                  <a:pos x="T6" y="T7"/>
                </a:cxn>
                <a:cxn ang="0">
                  <a:pos x="T8" y="T9"/>
                </a:cxn>
                <a:cxn ang="0">
                  <a:pos x="T10" y="T11"/>
                </a:cxn>
              </a:cxnLst>
              <a:rect l="0" t="0" r="r" b="b"/>
              <a:pathLst>
                <a:path w="124" h="285">
                  <a:moveTo>
                    <a:pt x="0" y="285"/>
                  </a:moveTo>
                  <a:cubicBezTo>
                    <a:pt x="6" y="285"/>
                    <a:pt x="100" y="273"/>
                    <a:pt x="111" y="243"/>
                  </a:cubicBezTo>
                  <a:cubicBezTo>
                    <a:pt x="123" y="212"/>
                    <a:pt x="124" y="145"/>
                    <a:pt x="124" y="145"/>
                  </a:cubicBezTo>
                  <a:cubicBezTo>
                    <a:pt x="119" y="93"/>
                    <a:pt x="119" y="93"/>
                    <a:pt x="119" y="93"/>
                  </a:cubicBezTo>
                  <a:cubicBezTo>
                    <a:pt x="119" y="93"/>
                    <a:pt x="60" y="6"/>
                    <a:pt x="0" y="0"/>
                  </a:cubicBezTo>
                  <a:lnTo>
                    <a:pt x="0" y="285"/>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4" name="Freeform 426">
              <a:extLst>
                <a:ext uri="{FF2B5EF4-FFF2-40B4-BE49-F238E27FC236}">
                  <a16:creationId xmlns:a16="http://schemas.microsoft.com/office/drawing/2014/main" id="{660DC148-479C-4B8C-8F3C-BA7F519C9F1E}"/>
                </a:ext>
              </a:extLst>
            </p:cNvPr>
            <p:cNvSpPr>
              <a:spLocks noChangeArrowheads="1"/>
            </p:cNvSpPr>
            <p:nvPr/>
          </p:nvSpPr>
          <p:spPr bwMode="auto">
            <a:xfrm>
              <a:off x="7424738" y="5016269"/>
              <a:ext cx="508000" cy="949325"/>
            </a:xfrm>
            <a:custGeom>
              <a:avLst/>
              <a:gdLst>
                <a:gd name="T0" fmla="*/ 255 w 255"/>
                <a:gd name="T1" fmla="*/ 186 h 477"/>
                <a:gd name="T2" fmla="*/ 99 w 255"/>
                <a:gd name="T3" fmla="*/ 186 h 477"/>
                <a:gd name="T4" fmla="*/ 158 w 255"/>
                <a:gd name="T5" fmla="*/ 37 h 477"/>
                <a:gd name="T6" fmla="*/ 92 w 255"/>
                <a:gd name="T7" fmla="*/ 0 h 477"/>
                <a:gd name="T8" fmla="*/ 3 w 255"/>
                <a:gd name="T9" fmla="*/ 179 h 477"/>
                <a:gd name="T10" fmla="*/ 7 w 255"/>
                <a:gd name="T11" fmla="*/ 350 h 477"/>
                <a:gd name="T12" fmla="*/ 96 w 255"/>
                <a:gd name="T13" fmla="*/ 474 h 477"/>
                <a:gd name="T14" fmla="*/ 115 w 255"/>
                <a:gd name="T15" fmla="*/ 474 h 477"/>
                <a:gd name="T16" fmla="*/ 203 w 255"/>
                <a:gd name="T17" fmla="*/ 316 h 477"/>
                <a:gd name="T18" fmla="*/ 255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186"/>
                  </a:moveTo>
                  <a:cubicBezTo>
                    <a:pt x="99" y="186"/>
                    <a:pt x="99" y="186"/>
                    <a:pt x="99" y="186"/>
                  </a:cubicBezTo>
                  <a:cubicBezTo>
                    <a:pt x="99" y="186"/>
                    <a:pt x="155" y="38"/>
                    <a:pt x="158" y="37"/>
                  </a:cubicBezTo>
                  <a:cubicBezTo>
                    <a:pt x="92" y="0"/>
                    <a:pt x="92" y="0"/>
                    <a:pt x="92" y="0"/>
                  </a:cubicBezTo>
                  <a:cubicBezTo>
                    <a:pt x="92" y="0"/>
                    <a:pt x="6" y="171"/>
                    <a:pt x="3" y="179"/>
                  </a:cubicBezTo>
                  <a:cubicBezTo>
                    <a:pt x="1" y="186"/>
                    <a:pt x="0" y="338"/>
                    <a:pt x="7" y="350"/>
                  </a:cubicBezTo>
                  <a:cubicBezTo>
                    <a:pt x="14" y="363"/>
                    <a:pt x="87" y="472"/>
                    <a:pt x="96" y="474"/>
                  </a:cubicBezTo>
                  <a:cubicBezTo>
                    <a:pt x="106" y="477"/>
                    <a:pt x="115" y="474"/>
                    <a:pt x="115" y="474"/>
                  </a:cubicBezTo>
                  <a:cubicBezTo>
                    <a:pt x="203" y="316"/>
                    <a:pt x="203" y="316"/>
                    <a:pt x="203" y="316"/>
                  </a:cubicBezTo>
                  <a:lnTo>
                    <a:pt x="255"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5" name="Freeform 427">
              <a:extLst>
                <a:ext uri="{FF2B5EF4-FFF2-40B4-BE49-F238E27FC236}">
                  <a16:creationId xmlns:a16="http://schemas.microsoft.com/office/drawing/2014/main" id="{6197C610-876D-461B-94DC-342AD763BF57}"/>
                </a:ext>
              </a:extLst>
            </p:cNvPr>
            <p:cNvSpPr>
              <a:spLocks noChangeArrowheads="1"/>
            </p:cNvSpPr>
            <p:nvPr/>
          </p:nvSpPr>
          <p:spPr bwMode="auto">
            <a:xfrm>
              <a:off x="7583488" y="5536969"/>
              <a:ext cx="42862" cy="160338"/>
            </a:xfrm>
            <a:custGeom>
              <a:avLst/>
              <a:gdLst>
                <a:gd name="T0" fmla="*/ 12 w 21"/>
                <a:gd name="T1" fmla="*/ 80 h 80"/>
                <a:gd name="T2" fmla="*/ 21 w 21"/>
                <a:gd name="T3" fmla="*/ 32 h 80"/>
                <a:gd name="T4" fmla="*/ 21 w 21"/>
                <a:gd name="T5" fmla="*/ 17 h 80"/>
                <a:gd name="T6" fmla="*/ 12 w 21"/>
                <a:gd name="T7" fmla="*/ 48 h 80"/>
                <a:gd name="T8" fmla="*/ 7 w 21"/>
                <a:gd name="T9" fmla="*/ 0 h 80"/>
                <a:gd name="T10" fmla="*/ 12 w 21"/>
                <a:gd name="T11" fmla="*/ 80 h 80"/>
              </a:gdLst>
              <a:ahLst/>
              <a:cxnLst>
                <a:cxn ang="0">
                  <a:pos x="T0" y="T1"/>
                </a:cxn>
                <a:cxn ang="0">
                  <a:pos x="T2" y="T3"/>
                </a:cxn>
                <a:cxn ang="0">
                  <a:pos x="T4" y="T5"/>
                </a:cxn>
                <a:cxn ang="0">
                  <a:pos x="T6" y="T7"/>
                </a:cxn>
                <a:cxn ang="0">
                  <a:pos x="T8" y="T9"/>
                </a:cxn>
                <a:cxn ang="0">
                  <a:pos x="T10" y="T11"/>
                </a:cxn>
              </a:cxnLst>
              <a:rect l="0" t="0" r="r" b="b"/>
              <a:pathLst>
                <a:path w="21" h="80">
                  <a:moveTo>
                    <a:pt x="12" y="80"/>
                  </a:moveTo>
                  <a:cubicBezTo>
                    <a:pt x="21" y="32"/>
                    <a:pt x="21" y="32"/>
                    <a:pt x="21" y="32"/>
                  </a:cubicBezTo>
                  <a:cubicBezTo>
                    <a:pt x="21" y="17"/>
                    <a:pt x="21" y="17"/>
                    <a:pt x="21" y="17"/>
                  </a:cubicBezTo>
                  <a:cubicBezTo>
                    <a:pt x="21" y="17"/>
                    <a:pt x="15" y="55"/>
                    <a:pt x="12" y="48"/>
                  </a:cubicBezTo>
                  <a:cubicBezTo>
                    <a:pt x="10" y="42"/>
                    <a:pt x="7" y="0"/>
                    <a:pt x="7" y="0"/>
                  </a:cubicBezTo>
                  <a:cubicBezTo>
                    <a:pt x="7" y="0"/>
                    <a:pt x="0" y="56"/>
                    <a:pt x="12"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6" name="Freeform 428">
              <a:extLst>
                <a:ext uri="{FF2B5EF4-FFF2-40B4-BE49-F238E27FC236}">
                  <a16:creationId xmlns:a16="http://schemas.microsoft.com/office/drawing/2014/main" id="{DCF14789-1169-41B8-9C60-F8BA1F307577}"/>
                </a:ext>
              </a:extLst>
            </p:cNvPr>
            <p:cNvSpPr>
              <a:spLocks noChangeArrowheads="1"/>
            </p:cNvSpPr>
            <p:nvPr/>
          </p:nvSpPr>
          <p:spPr bwMode="auto">
            <a:xfrm>
              <a:off x="7599363" y="5386157"/>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7" name="Freeform 429">
              <a:extLst>
                <a:ext uri="{FF2B5EF4-FFF2-40B4-BE49-F238E27FC236}">
                  <a16:creationId xmlns:a16="http://schemas.microsoft.com/office/drawing/2014/main" id="{64BD9389-3580-4DF7-AD33-F25CDCBEEF67}"/>
                </a:ext>
              </a:extLst>
            </p:cNvPr>
            <p:cNvSpPr>
              <a:spLocks noChangeArrowheads="1"/>
            </p:cNvSpPr>
            <p:nvPr/>
          </p:nvSpPr>
          <p:spPr bwMode="auto">
            <a:xfrm>
              <a:off x="7612063" y="4995632"/>
              <a:ext cx="133350" cy="90488"/>
            </a:xfrm>
            <a:custGeom>
              <a:avLst/>
              <a:gdLst>
                <a:gd name="T0" fmla="*/ 78 w 84"/>
                <a:gd name="T1" fmla="*/ 57 h 57"/>
                <a:gd name="T2" fmla="*/ 84 w 84"/>
                <a:gd name="T3" fmla="*/ 43 h 57"/>
                <a:gd name="T4" fmla="*/ 18 w 84"/>
                <a:gd name="T5" fmla="*/ 6 h 57"/>
                <a:gd name="T6" fmla="*/ 6 w 84"/>
                <a:gd name="T7" fmla="*/ 0 h 57"/>
                <a:gd name="T8" fmla="*/ 0 w 84"/>
                <a:gd name="T9" fmla="*/ 14 h 57"/>
                <a:gd name="T10" fmla="*/ 78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78" y="57"/>
                  </a:moveTo>
                  <a:lnTo>
                    <a:pt x="84" y="43"/>
                  </a:lnTo>
                  <a:lnTo>
                    <a:pt x="18" y="6"/>
                  </a:lnTo>
                  <a:lnTo>
                    <a:pt x="6" y="0"/>
                  </a:lnTo>
                  <a:lnTo>
                    <a:pt x="0" y="14"/>
                  </a:lnTo>
                  <a:lnTo>
                    <a:pt x="78"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8" name="Freeform 430">
              <a:extLst>
                <a:ext uri="{FF2B5EF4-FFF2-40B4-BE49-F238E27FC236}">
                  <a16:creationId xmlns:a16="http://schemas.microsoft.com/office/drawing/2014/main" id="{B8816262-E67B-4279-A1B9-A1896BB54FE4}"/>
                </a:ext>
              </a:extLst>
            </p:cNvPr>
            <p:cNvSpPr>
              <a:spLocks noChangeArrowheads="1"/>
            </p:cNvSpPr>
            <p:nvPr/>
          </p:nvSpPr>
          <p:spPr bwMode="auto">
            <a:xfrm>
              <a:off x="7645400" y="4698769"/>
              <a:ext cx="206375" cy="355600"/>
            </a:xfrm>
            <a:custGeom>
              <a:avLst/>
              <a:gdLst>
                <a:gd name="T0" fmla="*/ 0 w 103"/>
                <a:gd name="T1" fmla="*/ 155 h 178"/>
                <a:gd name="T2" fmla="*/ 23 w 103"/>
                <a:gd name="T3" fmla="*/ 104 h 178"/>
                <a:gd name="T4" fmla="*/ 39 w 103"/>
                <a:gd name="T5" fmla="*/ 28 h 178"/>
                <a:gd name="T6" fmla="*/ 85 w 103"/>
                <a:gd name="T7" fmla="*/ 4 h 178"/>
                <a:gd name="T8" fmla="*/ 102 w 103"/>
                <a:gd name="T9" fmla="*/ 66 h 178"/>
                <a:gd name="T10" fmla="*/ 84 w 103"/>
                <a:gd name="T11" fmla="*/ 134 h 178"/>
                <a:gd name="T12" fmla="*/ 50 w 103"/>
                <a:gd name="T13" fmla="*/ 165 h 178"/>
                <a:gd name="T14" fmla="*/ 41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39" y="28"/>
                  </a:cubicBezTo>
                  <a:cubicBezTo>
                    <a:pt x="44" y="23"/>
                    <a:pt x="79" y="0"/>
                    <a:pt x="85" y="4"/>
                  </a:cubicBezTo>
                  <a:cubicBezTo>
                    <a:pt x="91" y="9"/>
                    <a:pt x="103" y="57"/>
                    <a:pt x="102" y="66"/>
                  </a:cubicBezTo>
                  <a:cubicBezTo>
                    <a:pt x="101" y="75"/>
                    <a:pt x="90" y="127"/>
                    <a:pt x="84" y="134"/>
                  </a:cubicBezTo>
                  <a:cubicBezTo>
                    <a:pt x="77" y="142"/>
                    <a:pt x="54" y="163"/>
                    <a:pt x="50"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9" name="Freeform 431">
              <a:extLst>
                <a:ext uri="{FF2B5EF4-FFF2-40B4-BE49-F238E27FC236}">
                  <a16:creationId xmlns:a16="http://schemas.microsoft.com/office/drawing/2014/main" id="{88688149-5CE9-4ECF-81E4-5B19870F0383}"/>
                </a:ext>
              </a:extLst>
            </p:cNvPr>
            <p:cNvSpPr>
              <a:spLocks noChangeArrowheads="1"/>
            </p:cNvSpPr>
            <p:nvPr/>
          </p:nvSpPr>
          <p:spPr bwMode="auto">
            <a:xfrm>
              <a:off x="7810500" y="5386157"/>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0" name="Freeform 432">
              <a:extLst>
                <a:ext uri="{FF2B5EF4-FFF2-40B4-BE49-F238E27FC236}">
                  <a16:creationId xmlns:a16="http://schemas.microsoft.com/office/drawing/2014/main" id="{12919448-5E57-4EFC-8FCB-0D30DD545747}"/>
                </a:ext>
              </a:extLst>
            </p:cNvPr>
            <p:cNvSpPr>
              <a:spLocks noChangeArrowheads="1"/>
            </p:cNvSpPr>
            <p:nvPr/>
          </p:nvSpPr>
          <p:spPr bwMode="auto">
            <a:xfrm>
              <a:off x="7645400" y="5586182"/>
              <a:ext cx="574675" cy="392113"/>
            </a:xfrm>
            <a:custGeom>
              <a:avLst/>
              <a:gdLst>
                <a:gd name="T0" fmla="*/ 281 w 288"/>
                <a:gd name="T1" fmla="*/ 147 h 197"/>
                <a:gd name="T2" fmla="*/ 258 w 288"/>
                <a:gd name="T3" fmla="*/ 130 h 197"/>
                <a:gd name="T4" fmla="*/ 233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1 w 288"/>
                <a:gd name="T27" fmla="*/ 197 h 197"/>
                <a:gd name="T28" fmla="*/ 281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147"/>
                  </a:moveTo>
                  <a:cubicBezTo>
                    <a:pt x="279" y="138"/>
                    <a:pt x="258" y="130"/>
                    <a:pt x="258" y="130"/>
                  </a:cubicBezTo>
                  <a:cubicBezTo>
                    <a:pt x="258" y="130"/>
                    <a:pt x="242" y="82"/>
                    <a:pt x="233" y="62"/>
                  </a:cubicBezTo>
                  <a:cubicBezTo>
                    <a:pt x="224" y="42"/>
                    <a:pt x="144" y="0"/>
                    <a:pt x="144" y="0"/>
                  </a:cubicBezTo>
                  <a:cubicBezTo>
                    <a:pt x="144" y="0"/>
                    <a:pt x="64" y="42"/>
                    <a:pt x="55" y="62"/>
                  </a:cubicBezTo>
                  <a:cubicBezTo>
                    <a:pt x="47" y="82"/>
                    <a:pt x="30" y="130"/>
                    <a:pt x="30" y="130"/>
                  </a:cubicBezTo>
                  <a:cubicBezTo>
                    <a:pt x="30" y="130"/>
                    <a:pt x="9" y="138"/>
                    <a:pt x="7" y="147"/>
                  </a:cubicBezTo>
                  <a:cubicBezTo>
                    <a:pt x="6" y="156"/>
                    <a:pt x="0" y="197"/>
                    <a:pt x="7" y="197"/>
                  </a:cubicBezTo>
                  <a:cubicBezTo>
                    <a:pt x="15" y="197"/>
                    <a:pt x="20" y="197"/>
                    <a:pt x="20" y="197"/>
                  </a:cubicBezTo>
                  <a:cubicBezTo>
                    <a:pt x="25" y="145"/>
                    <a:pt x="25" y="145"/>
                    <a:pt x="25" y="145"/>
                  </a:cubicBezTo>
                  <a:cubicBezTo>
                    <a:pt x="25" y="145"/>
                    <a:pt x="104" y="52"/>
                    <a:pt x="144" y="52"/>
                  </a:cubicBezTo>
                  <a:cubicBezTo>
                    <a:pt x="185" y="52"/>
                    <a:pt x="263" y="145"/>
                    <a:pt x="263" y="145"/>
                  </a:cubicBezTo>
                  <a:cubicBezTo>
                    <a:pt x="268" y="197"/>
                    <a:pt x="268" y="197"/>
                    <a:pt x="268" y="197"/>
                  </a:cubicBezTo>
                  <a:cubicBezTo>
                    <a:pt x="268" y="197"/>
                    <a:pt x="273" y="197"/>
                    <a:pt x="281" y="197"/>
                  </a:cubicBezTo>
                  <a:cubicBezTo>
                    <a:pt x="288" y="197"/>
                    <a:pt x="282" y="156"/>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1" name="Freeform 433">
              <a:extLst>
                <a:ext uri="{FF2B5EF4-FFF2-40B4-BE49-F238E27FC236}">
                  <a16:creationId xmlns:a16="http://schemas.microsoft.com/office/drawing/2014/main" id="{C2669FC6-76D3-4FC0-B92B-2E07B2CD1511}"/>
                </a:ext>
              </a:extLst>
            </p:cNvPr>
            <p:cNvSpPr>
              <a:spLocks noChangeArrowheads="1"/>
            </p:cNvSpPr>
            <p:nvPr/>
          </p:nvSpPr>
          <p:spPr bwMode="auto">
            <a:xfrm>
              <a:off x="7685088" y="5665557"/>
              <a:ext cx="315912" cy="590550"/>
            </a:xfrm>
            <a:custGeom>
              <a:avLst/>
              <a:gdLst>
                <a:gd name="T0" fmla="*/ 81 w 158"/>
                <a:gd name="T1" fmla="*/ 28 h 297"/>
                <a:gd name="T2" fmla="*/ 81 w 158"/>
                <a:gd name="T3" fmla="*/ 28 h 297"/>
                <a:gd name="T4" fmla="*/ 5 w 158"/>
                <a:gd name="T5" fmla="*/ 105 h 297"/>
                <a:gd name="T6" fmla="*/ 0 w 158"/>
                <a:gd name="T7" fmla="*/ 157 h 297"/>
                <a:gd name="T8" fmla="*/ 13 w 158"/>
                <a:gd name="T9" fmla="*/ 255 h 297"/>
                <a:gd name="T10" fmla="*/ 124 w 158"/>
                <a:gd name="T11" fmla="*/ 297 h 297"/>
                <a:gd name="T12" fmla="*/ 124 w 158"/>
                <a:gd name="T13" fmla="*/ 28 h 297"/>
                <a:gd name="T14" fmla="*/ 158 w 158"/>
                <a:gd name="T15" fmla="*/ 0 h 297"/>
                <a:gd name="T16" fmla="*/ 81 w 158"/>
                <a:gd name="T17" fmla="*/ 28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8"/>
                  </a:moveTo>
                  <a:cubicBezTo>
                    <a:pt x="81" y="28"/>
                    <a:pt x="81" y="28"/>
                    <a:pt x="81" y="28"/>
                  </a:cubicBezTo>
                  <a:cubicBezTo>
                    <a:pt x="39" y="55"/>
                    <a:pt x="5" y="105"/>
                    <a:pt x="5" y="105"/>
                  </a:cubicBezTo>
                  <a:cubicBezTo>
                    <a:pt x="0" y="157"/>
                    <a:pt x="0" y="157"/>
                    <a:pt x="0" y="157"/>
                  </a:cubicBezTo>
                  <a:cubicBezTo>
                    <a:pt x="0" y="157"/>
                    <a:pt x="1" y="224"/>
                    <a:pt x="13" y="255"/>
                  </a:cubicBezTo>
                  <a:cubicBezTo>
                    <a:pt x="24" y="285"/>
                    <a:pt x="118" y="297"/>
                    <a:pt x="124" y="297"/>
                  </a:cubicBezTo>
                  <a:cubicBezTo>
                    <a:pt x="124" y="28"/>
                    <a:pt x="124" y="28"/>
                    <a:pt x="124" y="28"/>
                  </a:cubicBezTo>
                  <a:cubicBezTo>
                    <a:pt x="124" y="16"/>
                    <a:pt x="158" y="0"/>
                    <a:pt x="158" y="0"/>
                  </a:cubicBezTo>
                  <a:cubicBezTo>
                    <a:pt x="115" y="4"/>
                    <a:pt x="84" y="27"/>
                    <a:pt x="81" y="2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2" name="Rectangle 434">
              <a:extLst>
                <a:ext uri="{FF2B5EF4-FFF2-40B4-BE49-F238E27FC236}">
                  <a16:creationId xmlns:a16="http://schemas.microsoft.com/office/drawing/2014/main" id="{86175DEB-1B91-4E47-BD45-7B747BE14E39}"/>
                </a:ext>
              </a:extLst>
            </p:cNvPr>
            <p:cNvSpPr>
              <a:spLocks noChangeArrowheads="1"/>
            </p:cNvSpPr>
            <p:nvPr/>
          </p:nvSpPr>
          <p:spPr bwMode="auto">
            <a:xfrm>
              <a:off x="10706100" y="4543194"/>
              <a:ext cx="849312" cy="577850"/>
            </a:xfrm>
            <a:prstGeom prst="rect">
              <a:avLst/>
            </a:prstGeom>
            <a:solidFill>
              <a:srgbClr val="2F5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273" name="Rectangle 435">
              <a:extLst>
                <a:ext uri="{FF2B5EF4-FFF2-40B4-BE49-F238E27FC236}">
                  <a16:creationId xmlns:a16="http://schemas.microsoft.com/office/drawing/2014/main" id="{596BBB99-6F9F-4667-A0D0-B30F16EE521C}"/>
                </a:ext>
              </a:extLst>
            </p:cNvPr>
            <p:cNvSpPr>
              <a:spLocks noChangeArrowheads="1"/>
            </p:cNvSpPr>
            <p:nvPr/>
          </p:nvSpPr>
          <p:spPr bwMode="auto">
            <a:xfrm>
              <a:off x="10706100" y="4543194"/>
              <a:ext cx="849312"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274" name="Freeform 436">
              <a:extLst>
                <a:ext uri="{FF2B5EF4-FFF2-40B4-BE49-F238E27FC236}">
                  <a16:creationId xmlns:a16="http://schemas.microsoft.com/office/drawing/2014/main" id="{0D6B0205-E34A-413B-AAEB-CBAB31D2ED96}"/>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close/>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5" name="Freeform 437">
              <a:extLst>
                <a:ext uri="{FF2B5EF4-FFF2-40B4-BE49-F238E27FC236}">
                  <a16:creationId xmlns:a16="http://schemas.microsoft.com/office/drawing/2014/main" id="{0C93C303-6E01-4985-952F-C73B84A7FD4C}"/>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6" name="Freeform 438">
              <a:extLst>
                <a:ext uri="{FF2B5EF4-FFF2-40B4-BE49-F238E27FC236}">
                  <a16:creationId xmlns:a16="http://schemas.microsoft.com/office/drawing/2014/main" id="{891CCC14-CE54-48E1-91ED-BFFD9D4F2110}"/>
                </a:ext>
              </a:extLst>
            </p:cNvPr>
            <p:cNvSpPr>
              <a:spLocks noChangeArrowheads="1"/>
            </p:cNvSpPr>
            <p:nvPr/>
          </p:nvSpPr>
          <p:spPr bwMode="auto">
            <a:xfrm>
              <a:off x="10725150" y="4563832"/>
              <a:ext cx="404812" cy="525463"/>
            </a:xfrm>
            <a:custGeom>
              <a:avLst/>
              <a:gdLst>
                <a:gd name="T0" fmla="*/ 176 w 204"/>
                <a:gd name="T1" fmla="*/ 0 h 264"/>
                <a:gd name="T2" fmla="*/ 0 w 204"/>
                <a:gd name="T3" fmla="*/ 0 h 264"/>
                <a:gd name="T4" fmla="*/ 0 w 204"/>
                <a:gd name="T5" fmla="*/ 264 h 264"/>
                <a:gd name="T6" fmla="*/ 204 w 204"/>
                <a:gd name="T7" fmla="*/ 264 h 264"/>
                <a:gd name="T8" fmla="*/ 204 w 204"/>
                <a:gd name="T9" fmla="*/ 20 h 264"/>
                <a:gd name="T10" fmla="*/ 176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176" y="0"/>
                  </a:moveTo>
                  <a:cubicBezTo>
                    <a:pt x="0" y="0"/>
                    <a:pt x="0" y="0"/>
                    <a:pt x="0" y="0"/>
                  </a:cubicBezTo>
                  <a:cubicBezTo>
                    <a:pt x="0" y="264"/>
                    <a:pt x="0" y="264"/>
                    <a:pt x="0" y="264"/>
                  </a:cubicBezTo>
                  <a:cubicBezTo>
                    <a:pt x="204" y="264"/>
                    <a:pt x="204" y="264"/>
                    <a:pt x="204" y="264"/>
                  </a:cubicBezTo>
                  <a:cubicBezTo>
                    <a:pt x="204" y="20"/>
                    <a:pt x="204" y="20"/>
                    <a:pt x="204" y="20"/>
                  </a:cubicBezTo>
                  <a:cubicBezTo>
                    <a:pt x="204" y="1"/>
                    <a:pt x="176" y="0"/>
                    <a:pt x="176"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7" name="Freeform 439">
              <a:extLst>
                <a:ext uri="{FF2B5EF4-FFF2-40B4-BE49-F238E27FC236}">
                  <a16:creationId xmlns:a16="http://schemas.microsoft.com/office/drawing/2014/main" id="{58AECE9E-AFDF-43B8-A8EB-CBFD750A0630}"/>
                </a:ext>
              </a:extLst>
            </p:cNvPr>
            <p:cNvSpPr>
              <a:spLocks noChangeArrowheads="1"/>
            </p:cNvSpPr>
            <p:nvPr/>
          </p:nvSpPr>
          <p:spPr bwMode="auto">
            <a:xfrm>
              <a:off x="11129962" y="4563832"/>
              <a:ext cx="406400" cy="525463"/>
            </a:xfrm>
            <a:custGeom>
              <a:avLst/>
              <a:gdLst>
                <a:gd name="T0" fmla="*/ 28 w 204"/>
                <a:gd name="T1" fmla="*/ 0 h 264"/>
                <a:gd name="T2" fmla="*/ 204 w 204"/>
                <a:gd name="T3" fmla="*/ 0 h 264"/>
                <a:gd name="T4" fmla="*/ 204 w 204"/>
                <a:gd name="T5" fmla="*/ 264 h 264"/>
                <a:gd name="T6" fmla="*/ 0 w 204"/>
                <a:gd name="T7" fmla="*/ 264 h 264"/>
                <a:gd name="T8" fmla="*/ 0 w 204"/>
                <a:gd name="T9" fmla="*/ 20 h 264"/>
                <a:gd name="T10" fmla="*/ 28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28" y="0"/>
                  </a:moveTo>
                  <a:cubicBezTo>
                    <a:pt x="204" y="0"/>
                    <a:pt x="204" y="0"/>
                    <a:pt x="204" y="0"/>
                  </a:cubicBezTo>
                  <a:cubicBezTo>
                    <a:pt x="204" y="264"/>
                    <a:pt x="204" y="264"/>
                    <a:pt x="204" y="264"/>
                  </a:cubicBezTo>
                  <a:cubicBezTo>
                    <a:pt x="0" y="264"/>
                    <a:pt x="0" y="264"/>
                    <a:pt x="0" y="264"/>
                  </a:cubicBezTo>
                  <a:cubicBezTo>
                    <a:pt x="0" y="20"/>
                    <a:pt x="0" y="20"/>
                    <a:pt x="0" y="20"/>
                  </a:cubicBezTo>
                  <a:cubicBezTo>
                    <a:pt x="0" y="1"/>
                    <a:pt x="28" y="0"/>
                    <a:pt x="28"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8" name="Freeform 440">
              <a:extLst>
                <a:ext uri="{FF2B5EF4-FFF2-40B4-BE49-F238E27FC236}">
                  <a16:creationId xmlns:a16="http://schemas.microsoft.com/office/drawing/2014/main" id="{1B7722BA-AE21-4913-BE68-4E99713F8561}"/>
                </a:ext>
              </a:extLst>
            </p:cNvPr>
            <p:cNvSpPr>
              <a:spLocks noChangeArrowheads="1"/>
            </p:cNvSpPr>
            <p:nvPr/>
          </p:nvSpPr>
          <p:spPr bwMode="auto">
            <a:xfrm>
              <a:off x="10725150" y="4563832"/>
              <a:ext cx="404812" cy="525463"/>
            </a:xfrm>
            <a:custGeom>
              <a:avLst/>
              <a:gdLst>
                <a:gd name="T0" fmla="*/ 176 w 204"/>
                <a:gd name="T1" fmla="*/ 0 h 264"/>
                <a:gd name="T2" fmla="*/ 176 w 204"/>
                <a:gd name="T3" fmla="*/ 247 h 264"/>
                <a:gd name="T4" fmla="*/ 6 w 204"/>
                <a:gd name="T5" fmla="*/ 247 h 264"/>
                <a:gd name="T6" fmla="*/ 6 w 204"/>
                <a:gd name="T7" fmla="*/ 0 h 264"/>
                <a:gd name="T8" fmla="*/ 0 w 204"/>
                <a:gd name="T9" fmla="*/ 0 h 264"/>
                <a:gd name="T10" fmla="*/ 0 w 204"/>
                <a:gd name="T11" fmla="*/ 264 h 264"/>
                <a:gd name="T12" fmla="*/ 204 w 204"/>
                <a:gd name="T13" fmla="*/ 264 h 264"/>
                <a:gd name="T14" fmla="*/ 204 w 204"/>
                <a:gd name="T15" fmla="*/ 20 h 264"/>
                <a:gd name="T16" fmla="*/ 176 w 204"/>
                <a:gd name="T1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64">
                  <a:moveTo>
                    <a:pt x="176" y="0"/>
                  </a:moveTo>
                  <a:cubicBezTo>
                    <a:pt x="176" y="247"/>
                    <a:pt x="176" y="247"/>
                    <a:pt x="176" y="247"/>
                  </a:cubicBezTo>
                  <a:cubicBezTo>
                    <a:pt x="6" y="247"/>
                    <a:pt x="6" y="247"/>
                    <a:pt x="6" y="247"/>
                  </a:cubicBezTo>
                  <a:cubicBezTo>
                    <a:pt x="6" y="0"/>
                    <a:pt x="6" y="0"/>
                    <a:pt x="6" y="0"/>
                  </a:cubicBezTo>
                  <a:cubicBezTo>
                    <a:pt x="0" y="0"/>
                    <a:pt x="0" y="0"/>
                    <a:pt x="0" y="0"/>
                  </a:cubicBezTo>
                  <a:cubicBezTo>
                    <a:pt x="0" y="264"/>
                    <a:pt x="0" y="264"/>
                    <a:pt x="0" y="264"/>
                  </a:cubicBezTo>
                  <a:cubicBezTo>
                    <a:pt x="204" y="264"/>
                    <a:pt x="204" y="264"/>
                    <a:pt x="204" y="264"/>
                  </a:cubicBezTo>
                  <a:cubicBezTo>
                    <a:pt x="204" y="20"/>
                    <a:pt x="204" y="20"/>
                    <a:pt x="204" y="20"/>
                  </a:cubicBezTo>
                  <a:cubicBezTo>
                    <a:pt x="204" y="20"/>
                    <a:pt x="204" y="0"/>
                    <a:pt x="176"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9" name="Freeform 441">
              <a:extLst>
                <a:ext uri="{FF2B5EF4-FFF2-40B4-BE49-F238E27FC236}">
                  <a16:creationId xmlns:a16="http://schemas.microsoft.com/office/drawing/2014/main" id="{22CBDEE9-7386-4BC9-9D06-EE9571FCCD16}"/>
                </a:ext>
              </a:extLst>
            </p:cNvPr>
            <p:cNvSpPr>
              <a:spLocks noEditPoints="1" noChangeArrowheads="1"/>
            </p:cNvSpPr>
            <p:nvPr/>
          </p:nvSpPr>
          <p:spPr bwMode="auto">
            <a:xfrm>
              <a:off x="11129962" y="4563832"/>
              <a:ext cx="57150" cy="39688"/>
            </a:xfrm>
            <a:custGeom>
              <a:avLst/>
              <a:gdLst>
                <a:gd name="T0" fmla="*/ 0 w 28"/>
                <a:gd name="T1" fmla="*/ 20 h 20"/>
                <a:gd name="T2" fmla="*/ 0 w 28"/>
                <a:gd name="T3" fmla="*/ 20 h 20"/>
                <a:gd name="T4" fmla="*/ 0 w 28"/>
                <a:gd name="T5" fmla="*/ 20 h 20"/>
                <a:gd name="T6" fmla="*/ 0 w 28"/>
                <a:gd name="T7" fmla="*/ 20 h 20"/>
                <a:gd name="T8" fmla="*/ 28 w 28"/>
                <a:gd name="T9" fmla="*/ 0 h 20"/>
                <a:gd name="T10" fmla="*/ 5 w 28"/>
                <a:gd name="T11" fmla="*/ 8 h 20"/>
                <a:gd name="T12" fmla="*/ 28 w 28"/>
                <a:gd name="T13" fmla="*/ 0 h 20"/>
                <a:gd name="T14" fmla="*/ 28 w 28"/>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0">
                  <a:moveTo>
                    <a:pt x="0" y="20"/>
                  </a:moveTo>
                  <a:cubicBezTo>
                    <a:pt x="0" y="20"/>
                    <a:pt x="0" y="20"/>
                    <a:pt x="0" y="20"/>
                  </a:cubicBezTo>
                  <a:cubicBezTo>
                    <a:pt x="0" y="20"/>
                    <a:pt x="0" y="20"/>
                    <a:pt x="0" y="20"/>
                  </a:cubicBezTo>
                  <a:cubicBezTo>
                    <a:pt x="0" y="20"/>
                    <a:pt x="0" y="20"/>
                    <a:pt x="0" y="20"/>
                  </a:cubicBezTo>
                  <a:moveTo>
                    <a:pt x="28" y="0"/>
                  </a:moveTo>
                  <a:cubicBezTo>
                    <a:pt x="15" y="0"/>
                    <a:pt x="9" y="4"/>
                    <a:pt x="5" y="8"/>
                  </a:cubicBezTo>
                  <a:cubicBezTo>
                    <a:pt x="13" y="0"/>
                    <a:pt x="28" y="0"/>
                    <a:pt x="28" y="0"/>
                  </a:cubicBezTo>
                  <a:cubicBezTo>
                    <a:pt x="28" y="0"/>
                    <a:pt x="28" y="0"/>
                    <a:pt x="28" y="0"/>
                  </a:cubicBezTo>
                </a:path>
              </a:pathLst>
            </a:custGeom>
            <a:solidFill>
              <a:srgbClr val="7489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0" name="Freeform 442">
              <a:extLst>
                <a:ext uri="{FF2B5EF4-FFF2-40B4-BE49-F238E27FC236}">
                  <a16:creationId xmlns:a16="http://schemas.microsoft.com/office/drawing/2014/main" id="{DE75DB29-5CC9-4839-B6C6-3AAB32C58714}"/>
                </a:ext>
              </a:extLst>
            </p:cNvPr>
            <p:cNvSpPr>
              <a:spLocks noChangeArrowheads="1"/>
            </p:cNvSpPr>
            <p:nvPr/>
          </p:nvSpPr>
          <p:spPr bwMode="auto">
            <a:xfrm>
              <a:off x="11129962" y="4563832"/>
              <a:ext cx="406400" cy="525463"/>
            </a:xfrm>
            <a:custGeom>
              <a:avLst/>
              <a:gdLst>
                <a:gd name="T0" fmla="*/ 204 w 204"/>
                <a:gd name="T1" fmla="*/ 0 h 264"/>
                <a:gd name="T2" fmla="*/ 198 w 204"/>
                <a:gd name="T3" fmla="*/ 0 h 264"/>
                <a:gd name="T4" fmla="*/ 198 w 204"/>
                <a:gd name="T5" fmla="*/ 247 h 264"/>
                <a:gd name="T6" fmla="*/ 28 w 204"/>
                <a:gd name="T7" fmla="*/ 247 h 264"/>
                <a:gd name="T8" fmla="*/ 28 w 204"/>
                <a:gd name="T9" fmla="*/ 0 h 264"/>
                <a:gd name="T10" fmla="*/ 5 w 204"/>
                <a:gd name="T11" fmla="*/ 8 h 264"/>
                <a:gd name="T12" fmla="*/ 0 w 204"/>
                <a:gd name="T13" fmla="*/ 20 h 264"/>
                <a:gd name="T14" fmla="*/ 0 w 204"/>
                <a:gd name="T15" fmla="*/ 20 h 264"/>
                <a:gd name="T16" fmla="*/ 0 w 204"/>
                <a:gd name="T17" fmla="*/ 264 h 264"/>
                <a:gd name="T18" fmla="*/ 204 w 204"/>
                <a:gd name="T19" fmla="*/ 264 h 264"/>
                <a:gd name="T20" fmla="*/ 204 w 204"/>
                <a:gd name="T2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264">
                  <a:moveTo>
                    <a:pt x="204" y="0"/>
                  </a:moveTo>
                  <a:cubicBezTo>
                    <a:pt x="198" y="0"/>
                    <a:pt x="198" y="0"/>
                    <a:pt x="198" y="0"/>
                  </a:cubicBezTo>
                  <a:cubicBezTo>
                    <a:pt x="198" y="247"/>
                    <a:pt x="198" y="247"/>
                    <a:pt x="198" y="247"/>
                  </a:cubicBezTo>
                  <a:cubicBezTo>
                    <a:pt x="28" y="247"/>
                    <a:pt x="28" y="247"/>
                    <a:pt x="28" y="247"/>
                  </a:cubicBezTo>
                  <a:cubicBezTo>
                    <a:pt x="28" y="0"/>
                    <a:pt x="28" y="0"/>
                    <a:pt x="28" y="0"/>
                  </a:cubicBezTo>
                  <a:cubicBezTo>
                    <a:pt x="28" y="0"/>
                    <a:pt x="13" y="0"/>
                    <a:pt x="5" y="8"/>
                  </a:cubicBezTo>
                  <a:cubicBezTo>
                    <a:pt x="0" y="13"/>
                    <a:pt x="0" y="19"/>
                    <a:pt x="0" y="20"/>
                  </a:cubicBezTo>
                  <a:cubicBezTo>
                    <a:pt x="0" y="20"/>
                    <a:pt x="0" y="20"/>
                    <a:pt x="0" y="20"/>
                  </a:cubicBezTo>
                  <a:cubicBezTo>
                    <a:pt x="0" y="264"/>
                    <a:pt x="0" y="264"/>
                    <a:pt x="0" y="264"/>
                  </a:cubicBezTo>
                  <a:cubicBezTo>
                    <a:pt x="204" y="264"/>
                    <a:pt x="204" y="264"/>
                    <a:pt x="204" y="264"/>
                  </a:cubicBezTo>
                  <a:cubicBezTo>
                    <a:pt x="204" y="0"/>
                    <a:pt x="204" y="0"/>
                    <a:pt x="204"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1" name="Freeform 443">
              <a:extLst>
                <a:ext uri="{FF2B5EF4-FFF2-40B4-BE49-F238E27FC236}">
                  <a16:creationId xmlns:a16="http://schemas.microsoft.com/office/drawing/2014/main" id="{E2FE39E3-B5FA-4597-B768-A7ADF5801553}"/>
                </a:ext>
              </a:extLst>
            </p:cNvPr>
            <p:cNvSpPr>
              <a:spLocks noChangeArrowheads="1"/>
            </p:cNvSpPr>
            <p:nvPr/>
          </p:nvSpPr>
          <p:spPr bwMode="auto">
            <a:xfrm>
              <a:off x="10725150" y="5055957"/>
              <a:ext cx="404812" cy="33338"/>
            </a:xfrm>
            <a:custGeom>
              <a:avLst/>
              <a:gdLst>
                <a:gd name="T0" fmla="*/ 0 w 204"/>
                <a:gd name="T1" fmla="*/ 17 h 17"/>
                <a:gd name="T2" fmla="*/ 6 w 204"/>
                <a:gd name="T3" fmla="*/ 0 h 17"/>
                <a:gd name="T4" fmla="*/ 176 w 204"/>
                <a:gd name="T5" fmla="*/ 0 h 17"/>
                <a:gd name="T6" fmla="*/ 204 w 204"/>
                <a:gd name="T7" fmla="*/ 17 h 17"/>
                <a:gd name="T8" fmla="*/ 0 w 204"/>
                <a:gd name="T9" fmla="*/ 17 h 17"/>
              </a:gdLst>
              <a:ahLst/>
              <a:cxnLst>
                <a:cxn ang="0">
                  <a:pos x="T0" y="T1"/>
                </a:cxn>
                <a:cxn ang="0">
                  <a:pos x="T2" y="T3"/>
                </a:cxn>
                <a:cxn ang="0">
                  <a:pos x="T4" y="T5"/>
                </a:cxn>
                <a:cxn ang="0">
                  <a:pos x="T6" y="T7"/>
                </a:cxn>
                <a:cxn ang="0">
                  <a:pos x="T8" y="T9"/>
                </a:cxn>
              </a:cxnLst>
              <a:rect l="0" t="0" r="r" b="b"/>
              <a:pathLst>
                <a:path w="204" h="17">
                  <a:moveTo>
                    <a:pt x="0" y="17"/>
                  </a:moveTo>
                  <a:cubicBezTo>
                    <a:pt x="6" y="0"/>
                    <a:pt x="6" y="0"/>
                    <a:pt x="6" y="0"/>
                  </a:cubicBezTo>
                  <a:cubicBezTo>
                    <a:pt x="176" y="0"/>
                    <a:pt x="176" y="0"/>
                    <a:pt x="176" y="0"/>
                  </a:cubicBezTo>
                  <a:cubicBezTo>
                    <a:pt x="176" y="0"/>
                    <a:pt x="197" y="4"/>
                    <a:pt x="204" y="17"/>
                  </a:cubicBezTo>
                  <a:lnTo>
                    <a:pt x="0"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2" name="Freeform 444">
              <a:extLst>
                <a:ext uri="{FF2B5EF4-FFF2-40B4-BE49-F238E27FC236}">
                  <a16:creationId xmlns:a16="http://schemas.microsoft.com/office/drawing/2014/main" id="{F1699829-7D4A-4934-A4C2-82EFF06ABD02}"/>
                </a:ext>
              </a:extLst>
            </p:cNvPr>
            <p:cNvSpPr>
              <a:spLocks noChangeArrowheads="1"/>
            </p:cNvSpPr>
            <p:nvPr/>
          </p:nvSpPr>
          <p:spPr bwMode="auto">
            <a:xfrm>
              <a:off x="11129962" y="5055957"/>
              <a:ext cx="406400" cy="33338"/>
            </a:xfrm>
            <a:custGeom>
              <a:avLst/>
              <a:gdLst>
                <a:gd name="T0" fmla="*/ 204 w 204"/>
                <a:gd name="T1" fmla="*/ 17 h 17"/>
                <a:gd name="T2" fmla="*/ 198 w 204"/>
                <a:gd name="T3" fmla="*/ 0 h 17"/>
                <a:gd name="T4" fmla="*/ 28 w 204"/>
                <a:gd name="T5" fmla="*/ 0 h 17"/>
                <a:gd name="T6" fmla="*/ 0 w 204"/>
                <a:gd name="T7" fmla="*/ 17 h 17"/>
                <a:gd name="T8" fmla="*/ 204 w 204"/>
                <a:gd name="T9" fmla="*/ 17 h 17"/>
              </a:gdLst>
              <a:ahLst/>
              <a:cxnLst>
                <a:cxn ang="0">
                  <a:pos x="T0" y="T1"/>
                </a:cxn>
                <a:cxn ang="0">
                  <a:pos x="T2" y="T3"/>
                </a:cxn>
                <a:cxn ang="0">
                  <a:pos x="T4" y="T5"/>
                </a:cxn>
                <a:cxn ang="0">
                  <a:pos x="T6" y="T7"/>
                </a:cxn>
                <a:cxn ang="0">
                  <a:pos x="T8" y="T9"/>
                </a:cxn>
              </a:cxnLst>
              <a:rect l="0" t="0" r="r" b="b"/>
              <a:pathLst>
                <a:path w="204" h="17">
                  <a:moveTo>
                    <a:pt x="204" y="17"/>
                  </a:moveTo>
                  <a:cubicBezTo>
                    <a:pt x="198" y="0"/>
                    <a:pt x="198" y="0"/>
                    <a:pt x="198" y="0"/>
                  </a:cubicBezTo>
                  <a:cubicBezTo>
                    <a:pt x="28" y="0"/>
                    <a:pt x="28" y="0"/>
                    <a:pt x="28" y="0"/>
                  </a:cubicBezTo>
                  <a:cubicBezTo>
                    <a:pt x="28" y="0"/>
                    <a:pt x="7" y="4"/>
                    <a:pt x="0" y="17"/>
                  </a:cubicBezTo>
                  <a:lnTo>
                    <a:pt x="204"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3" name="Rectangle 445">
              <a:extLst>
                <a:ext uri="{FF2B5EF4-FFF2-40B4-BE49-F238E27FC236}">
                  <a16:creationId xmlns:a16="http://schemas.microsoft.com/office/drawing/2014/main" id="{F21DF598-5CB2-44C2-A834-49E3F3796365}"/>
                </a:ext>
              </a:extLst>
            </p:cNvPr>
            <p:cNvSpPr>
              <a:spLocks noChangeArrowheads="1"/>
            </p:cNvSpPr>
            <p:nvPr/>
          </p:nvSpPr>
          <p:spPr bwMode="auto">
            <a:xfrm>
              <a:off x="11128375" y="4563832"/>
              <a:ext cx="4762" cy="539750"/>
            </a:xfrm>
            <a:prstGeom prst="rect">
              <a:avLst/>
            </a:prstGeom>
            <a:solidFill>
              <a:srgbClr val="4352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284" name="Freeform 446">
              <a:extLst>
                <a:ext uri="{FF2B5EF4-FFF2-40B4-BE49-F238E27FC236}">
                  <a16:creationId xmlns:a16="http://schemas.microsoft.com/office/drawing/2014/main" id="{2B974A2A-B5DB-498A-9B57-E3C17BE1650D}"/>
                </a:ext>
              </a:extLst>
            </p:cNvPr>
            <p:cNvSpPr>
              <a:spLocks noChangeArrowheads="1"/>
            </p:cNvSpPr>
            <p:nvPr/>
          </p:nvSpPr>
          <p:spPr bwMode="auto">
            <a:xfrm>
              <a:off x="11128375" y="4563832"/>
              <a:ext cx="4762" cy="539750"/>
            </a:xfrm>
            <a:custGeom>
              <a:avLst/>
              <a:gdLst>
                <a:gd name="T0" fmla="*/ 3 w 3"/>
                <a:gd name="T1" fmla="*/ 340 h 340"/>
                <a:gd name="T2" fmla="*/ 3 w 3"/>
                <a:gd name="T3" fmla="*/ 0 h 340"/>
                <a:gd name="T4" fmla="*/ 0 w 3"/>
                <a:gd name="T5" fmla="*/ 0 h 340"/>
                <a:gd name="T6" fmla="*/ 0 w 3"/>
                <a:gd name="T7" fmla="*/ 340 h 340"/>
              </a:gdLst>
              <a:ahLst/>
              <a:cxnLst>
                <a:cxn ang="0">
                  <a:pos x="T0" y="T1"/>
                </a:cxn>
                <a:cxn ang="0">
                  <a:pos x="T2" y="T3"/>
                </a:cxn>
                <a:cxn ang="0">
                  <a:pos x="T4" y="T5"/>
                </a:cxn>
                <a:cxn ang="0">
                  <a:pos x="T6" y="T7"/>
                </a:cxn>
              </a:cxnLst>
              <a:rect l="0" t="0" r="r" b="b"/>
              <a:pathLst>
                <a:path w="3" h="340">
                  <a:moveTo>
                    <a:pt x="3" y="340"/>
                  </a:moveTo>
                  <a:lnTo>
                    <a:pt x="3" y="0"/>
                  </a:lnTo>
                  <a:lnTo>
                    <a:pt x="0" y="0"/>
                  </a:lnTo>
                  <a:lnTo>
                    <a:pt x="0" y="3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5" name="Freeform 447">
              <a:extLst>
                <a:ext uri="{FF2B5EF4-FFF2-40B4-BE49-F238E27FC236}">
                  <a16:creationId xmlns:a16="http://schemas.microsoft.com/office/drawing/2014/main" id="{FC98E1B3-83F9-4D93-A6D2-A68FA7657EA2}"/>
                </a:ext>
              </a:extLst>
            </p:cNvPr>
            <p:cNvSpPr>
              <a:spLocks noChangeArrowheads="1"/>
            </p:cNvSpPr>
            <p:nvPr/>
          </p:nvSpPr>
          <p:spPr bwMode="auto">
            <a:xfrm>
              <a:off x="10750550" y="4597169"/>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6" name="Freeform 448">
              <a:extLst>
                <a:ext uri="{FF2B5EF4-FFF2-40B4-BE49-F238E27FC236}">
                  <a16:creationId xmlns:a16="http://schemas.microsoft.com/office/drawing/2014/main" id="{45EE8189-8FD7-4434-9A24-69EB92A7661E}"/>
                </a:ext>
              </a:extLst>
            </p:cNvPr>
            <p:cNvSpPr>
              <a:spLocks noChangeArrowheads="1"/>
            </p:cNvSpPr>
            <p:nvPr/>
          </p:nvSpPr>
          <p:spPr bwMode="auto">
            <a:xfrm>
              <a:off x="10750550" y="46257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7" name="Freeform 449">
              <a:extLst>
                <a:ext uri="{FF2B5EF4-FFF2-40B4-BE49-F238E27FC236}">
                  <a16:creationId xmlns:a16="http://schemas.microsoft.com/office/drawing/2014/main" id="{F1BB2D0F-8363-44F0-97FF-FABB71EB4725}"/>
                </a:ext>
              </a:extLst>
            </p:cNvPr>
            <p:cNvSpPr>
              <a:spLocks noChangeArrowheads="1"/>
            </p:cNvSpPr>
            <p:nvPr/>
          </p:nvSpPr>
          <p:spPr bwMode="auto">
            <a:xfrm>
              <a:off x="10750550" y="465590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8" name="Freeform 450">
              <a:extLst>
                <a:ext uri="{FF2B5EF4-FFF2-40B4-BE49-F238E27FC236}">
                  <a16:creationId xmlns:a16="http://schemas.microsoft.com/office/drawing/2014/main" id="{C4AD0379-1DC0-4231-BA03-4E782FB2D426}"/>
                </a:ext>
              </a:extLst>
            </p:cNvPr>
            <p:cNvSpPr>
              <a:spLocks noChangeArrowheads="1"/>
            </p:cNvSpPr>
            <p:nvPr/>
          </p:nvSpPr>
          <p:spPr bwMode="auto">
            <a:xfrm>
              <a:off x="10750550" y="4682894"/>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9" name="Freeform 451">
              <a:extLst>
                <a:ext uri="{FF2B5EF4-FFF2-40B4-BE49-F238E27FC236}">
                  <a16:creationId xmlns:a16="http://schemas.microsoft.com/office/drawing/2014/main" id="{FB9965FA-3683-4F19-A33B-2ADC1875D058}"/>
                </a:ext>
              </a:extLst>
            </p:cNvPr>
            <p:cNvSpPr>
              <a:spLocks noChangeArrowheads="1"/>
            </p:cNvSpPr>
            <p:nvPr/>
          </p:nvSpPr>
          <p:spPr bwMode="auto">
            <a:xfrm>
              <a:off x="10750550" y="471305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0" name="Freeform 452">
              <a:extLst>
                <a:ext uri="{FF2B5EF4-FFF2-40B4-BE49-F238E27FC236}">
                  <a16:creationId xmlns:a16="http://schemas.microsoft.com/office/drawing/2014/main" id="{96759955-392C-4F08-A8E7-224816AE81FB}"/>
                </a:ext>
              </a:extLst>
            </p:cNvPr>
            <p:cNvSpPr>
              <a:spLocks noChangeArrowheads="1"/>
            </p:cNvSpPr>
            <p:nvPr/>
          </p:nvSpPr>
          <p:spPr bwMode="auto">
            <a:xfrm>
              <a:off x="10750550" y="47416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1" name="Freeform 453">
              <a:extLst>
                <a:ext uri="{FF2B5EF4-FFF2-40B4-BE49-F238E27FC236}">
                  <a16:creationId xmlns:a16="http://schemas.microsoft.com/office/drawing/2014/main" id="{845C8C5E-1010-4F0E-9A38-EF17D8CDCA8B}"/>
                </a:ext>
              </a:extLst>
            </p:cNvPr>
            <p:cNvSpPr>
              <a:spLocks noChangeArrowheads="1"/>
            </p:cNvSpPr>
            <p:nvPr/>
          </p:nvSpPr>
          <p:spPr bwMode="auto">
            <a:xfrm>
              <a:off x="10750550" y="47702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2" name="Freeform 454">
              <a:extLst>
                <a:ext uri="{FF2B5EF4-FFF2-40B4-BE49-F238E27FC236}">
                  <a16:creationId xmlns:a16="http://schemas.microsoft.com/office/drawing/2014/main" id="{538CAED7-4A0E-44E8-9A1D-A60A94679D80}"/>
                </a:ext>
              </a:extLst>
            </p:cNvPr>
            <p:cNvSpPr>
              <a:spLocks noChangeArrowheads="1"/>
            </p:cNvSpPr>
            <p:nvPr/>
          </p:nvSpPr>
          <p:spPr bwMode="auto">
            <a:xfrm>
              <a:off x="10750550" y="47987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3" name="Freeform 455">
              <a:extLst>
                <a:ext uri="{FF2B5EF4-FFF2-40B4-BE49-F238E27FC236}">
                  <a16:creationId xmlns:a16="http://schemas.microsoft.com/office/drawing/2014/main" id="{A60266E3-3AD3-4960-8CE9-095C6000078C}"/>
                </a:ext>
              </a:extLst>
            </p:cNvPr>
            <p:cNvSpPr>
              <a:spLocks noChangeArrowheads="1"/>
            </p:cNvSpPr>
            <p:nvPr/>
          </p:nvSpPr>
          <p:spPr bwMode="auto">
            <a:xfrm>
              <a:off x="10750550" y="48289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4" name="Freeform 456">
              <a:extLst>
                <a:ext uri="{FF2B5EF4-FFF2-40B4-BE49-F238E27FC236}">
                  <a16:creationId xmlns:a16="http://schemas.microsoft.com/office/drawing/2014/main" id="{3B75B09A-6F74-4E7A-9B9B-A53AD61F8A77}"/>
                </a:ext>
              </a:extLst>
            </p:cNvPr>
            <p:cNvSpPr>
              <a:spLocks noChangeArrowheads="1"/>
            </p:cNvSpPr>
            <p:nvPr/>
          </p:nvSpPr>
          <p:spPr bwMode="auto">
            <a:xfrm>
              <a:off x="10750550" y="4855932"/>
              <a:ext cx="319087" cy="12700"/>
            </a:xfrm>
            <a:custGeom>
              <a:avLst/>
              <a:gdLst>
                <a:gd name="T0" fmla="*/ 158 w 160"/>
                <a:gd name="T1" fmla="*/ 0 h 6"/>
                <a:gd name="T2" fmla="*/ 2 w 160"/>
                <a:gd name="T3" fmla="*/ 0 h 6"/>
                <a:gd name="T4" fmla="*/ 0 w 160"/>
                <a:gd name="T5" fmla="*/ 2 h 6"/>
                <a:gd name="T6" fmla="*/ 0 w 160"/>
                <a:gd name="T7" fmla="*/ 3 h 6"/>
                <a:gd name="T8" fmla="*/ 2 w 160"/>
                <a:gd name="T9" fmla="*/ 6 h 6"/>
                <a:gd name="T10" fmla="*/ 158 w 160"/>
                <a:gd name="T11" fmla="*/ 6 h 6"/>
                <a:gd name="T12" fmla="*/ 160 w 160"/>
                <a:gd name="T13" fmla="*/ 3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3"/>
                    <a:pt x="0" y="3"/>
                    <a:pt x="0" y="3"/>
                  </a:cubicBezTo>
                  <a:cubicBezTo>
                    <a:pt x="0" y="5"/>
                    <a:pt x="1" y="6"/>
                    <a:pt x="2" y="6"/>
                  </a:cubicBezTo>
                  <a:cubicBezTo>
                    <a:pt x="158" y="6"/>
                    <a:pt x="158" y="6"/>
                    <a:pt x="158" y="6"/>
                  </a:cubicBezTo>
                  <a:cubicBezTo>
                    <a:pt x="159" y="6"/>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5" name="Freeform 457">
              <a:extLst>
                <a:ext uri="{FF2B5EF4-FFF2-40B4-BE49-F238E27FC236}">
                  <a16:creationId xmlns:a16="http://schemas.microsoft.com/office/drawing/2014/main" id="{34B55BC5-4A04-469C-82E0-4B0CAB760828}"/>
                </a:ext>
              </a:extLst>
            </p:cNvPr>
            <p:cNvSpPr>
              <a:spLocks noChangeArrowheads="1"/>
            </p:cNvSpPr>
            <p:nvPr/>
          </p:nvSpPr>
          <p:spPr bwMode="auto">
            <a:xfrm>
              <a:off x="10750550" y="488609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6" name="Freeform 458">
              <a:extLst>
                <a:ext uri="{FF2B5EF4-FFF2-40B4-BE49-F238E27FC236}">
                  <a16:creationId xmlns:a16="http://schemas.microsoft.com/office/drawing/2014/main" id="{7EAE09C1-D171-4D04-8A38-ABCF62510519}"/>
                </a:ext>
              </a:extLst>
            </p:cNvPr>
            <p:cNvSpPr>
              <a:spLocks noChangeArrowheads="1"/>
            </p:cNvSpPr>
            <p:nvPr/>
          </p:nvSpPr>
          <p:spPr bwMode="auto">
            <a:xfrm>
              <a:off x="10750550" y="4914669"/>
              <a:ext cx="319087"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7" name="Freeform 459">
              <a:extLst>
                <a:ext uri="{FF2B5EF4-FFF2-40B4-BE49-F238E27FC236}">
                  <a16:creationId xmlns:a16="http://schemas.microsoft.com/office/drawing/2014/main" id="{93F79EC2-1CD0-4FF7-8646-ADDB175FD520}"/>
                </a:ext>
              </a:extLst>
            </p:cNvPr>
            <p:cNvSpPr>
              <a:spLocks noChangeArrowheads="1"/>
            </p:cNvSpPr>
            <p:nvPr/>
          </p:nvSpPr>
          <p:spPr bwMode="auto">
            <a:xfrm>
              <a:off x="10750550" y="49448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8" name="Freeform 460">
              <a:extLst>
                <a:ext uri="{FF2B5EF4-FFF2-40B4-BE49-F238E27FC236}">
                  <a16:creationId xmlns:a16="http://schemas.microsoft.com/office/drawing/2014/main" id="{3FEF86BE-AD21-46EB-989D-7B888C8A99B6}"/>
                </a:ext>
              </a:extLst>
            </p:cNvPr>
            <p:cNvSpPr>
              <a:spLocks noChangeArrowheads="1"/>
            </p:cNvSpPr>
            <p:nvPr/>
          </p:nvSpPr>
          <p:spPr bwMode="auto">
            <a:xfrm>
              <a:off x="10750550" y="49734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9" name="Freeform 461">
              <a:extLst>
                <a:ext uri="{FF2B5EF4-FFF2-40B4-BE49-F238E27FC236}">
                  <a16:creationId xmlns:a16="http://schemas.microsoft.com/office/drawing/2014/main" id="{B2E75EF2-01EE-4A88-8F50-FE718B3BE4A2}"/>
                </a:ext>
              </a:extLst>
            </p:cNvPr>
            <p:cNvSpPr>
              <a:spLocks noChangeArrowheads="1"/>
            </p:cNvSpPr>
            <p:nvPr/>
          </p:nvSpPr>
          <p:spPr bwMode="auto">
            <a:xfrm>
              <a:off x="10750550" y="50019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0" name="Freeform 462">
              <a:extLst>
                <a:ext uri="{FF2B5EF4-FFF2-40B4-BE49-F238E27FC236}">
                  <a16:creationId xmlns:a16="http://schemas.microsoft.com/office/drawing/2014/main" id="{0B4097DE-9963-4032-B865-2864490796B3}"/>
                </a:ext>
              </a:extLst>
            </p:cNvPr>
            <p:cNvSpPr>
              <a:spLocks noChangeArrowheads="1"/>
            </p:cNvSpPr>
            <p:nvPr/>
          </p:nvSpPr>
          <p:spPr bwMode="auto">
            <a:xfrm>
              <a:off x="11195050" y="45955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1" name="Freeform 463">
              <a:extLst>
                <a:ext uri="{FF2B5EF4-FFF2-40B4-BE49-F238E27FC236}">
                  <a16:creationId xmlns:a16="http://schemas.microsoft.com/office/drawing/2014/main" id="{23ACC9F5-ADD8-46BC-A656-31FF06F37C69}"/>
                </a:ext>
              </a:extLst>
            </p:cNvPr>
            <p:cNvSpPr>
              <a:spLocks noChangeArrowheads="1"/>
            </p:cNvSpPr>
            <p:nvPr/>
          </p:nvSpPr>
          <p:spPr bwMode="auto">
            <a:xfrm>
              <a:off x="11195050" y="46257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2" name="Freeform 464">
              <a:extLst>
                <a:ext uri="{FF2B5EF4-FFF2-40B4-BE49-F238E27FC236}">
                  <a16:creationId xmlns:a16="http://schemas.microsoft.com/office/drawing/2014/main" id="{ECD962DF-E47E-4FD4-82B6-8ED81722A20B}"/>
                </a:ext>
              </a:extLst>
            </p:cNvPr>
            <p:cNvSpPr>
              <a:spLocks noChangeArrowheads="1"/>
            </p:cNvSpPr>
            <p:nvPr/>
          </p:nvSpPr>
          <p:spPr bwMode="auto">
            <a:xfrm>
              <a:off x="11195050" y="46527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3" name="Freeform 465">
              <a:extLst>
                <a:ext uri="{FF2B5EF4-FFF2-40B4-BE49-F238E27FC236}">
                  <a16:creationId xmlns:a16="http://schemas.microsoft.com/office/drawing/2014/main" id="{E9822DD7-F2CF-4FED-BD03-B665BC83E574}"/>
                </a:ext>
              </a:extLst>
            </p:cNvPr>
            <p:cNvSpPr>
              <a:spLocks noChangeArrowheads="1"/>
            </p:cNvSpPr>
            <p:nvPr/>
          </p:nvSpPr>
          <p:spPr bwMode="auto">
            <a:xfrm>
              <a:off x="11195050" y="4682894"/>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4" name="Freeform 466">
              <a:extLst>
                <a:ext uri="{FF2B5EF4-FFF2-40B4-BE49-F238E27FC236}">
                  <a16:creationId xmlns:a16="http://schemas.microsoft.com/office/drawing/2014/main" id="{00359D13-D3FD-42ED-90A4-E1E21FC15818}"/>
                </a:ext>
              </a:extLst>
            </p:cNvPr>
            <p:cNvSpPr>
              <a:spLocks noChangeArrowheads="1"/>
            </p:cNvSpPr>
            <p:nvPr/>
          </p:nvSpPr>
          <p:spPr bwMode="auto">
            <a:xfrm>
              <a:off x="11195050" y="4711469"/>
              <a:ext cx="317500"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5" name="Freeform 467">
              <a:extLst>
                <a:ext uri="{FF2B5EF4-FFF2-40B4-BE49-F238E27FC236}">
                  <a16:creationId xmlns:a16="http://schemas.microsoft.com/office/drawing/2014/main" id="{9FE6F6E2-9621-4A64-935F-2E98A2C0DEF1}"/>
                </a:ext>
              </a:extLst>
            </p:cNvPr>
            <p:cNvSpPr>
              <a:spLocks noChangeArrowheads="1"/>
            </p:cNvSpPr>
            <p:nvPr/>
          </p:nvSpPr>
          <p:spPr bwMode="auto">
            <a:xfrm>
              <a:off x="11195050" y="47416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6" name="Freeform 468">
              <a:extLst>
                <a:ext uri="{FF2B5EF4-FFF2-40B4-BE49-F238E27FC236}">
                  <a16:creationId xmlns:a16="http://schemas.microsoft.com/office/drawing/2014/main" id="{5D20C324-AE48-4015-B8AC-4EC40CB56A8B}"/>
                </a:ext>
              </a:extLst>
            </p:cNvPr>
            <p:cNvSpPr>
              <a:spLocks noChangeArrowheads="1"/>
            </p:cNvSpPr>
            <p:nvPr/>
          </p:nvSpPr>
          <p:spPr bwMode="auto">
            <a:xfrm>
              <a:off x="11195050" y="4768619"/>
              <a:ext cx="317500" cy="12700"/>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7" name="Freeform 469">
              <a:extLst>
                <a:ext uri="{FF2B5EF4-FFF2-40B4-BE49-F238E27FC236}">
                  <a16:creationId xmlns:a16="http://schemas.microsoft.com/office/drawing/2014/main" id="{878C5B9F-CA2C-443D-AA1B-51ADE6F7CA58}"/>
                </a:ext>
              </a:extLst>
            </p:cNvPr>
            <p:cNvSpPr>
              <a:spLocks noChangeArrowheads="1"/>
            </p:cNvSpPr>
            <p:nvPr/>
          </p:nvSpPr>
          <p:spPr bwMode="auto">
            <a:xfrm>
              <a:off x="11195050" y="47987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8" name="Freeform 470">
              <a:extLst>
                <a:ext uri="{FF2B5EF4-FFF2-40B4-BE49-F238E27FC236}">
                  <a16:creationId xmlns:a16="http://schemas.microsoft.com/office/drawing/2014/main" id="{DEF6A530-C73F-4AAE-B0CD-9638E3496062}"/>
                </a:ext>
              </a:extLst>
            </p:cNvPr>
            <p:cNvSpPr>
              <a:spLocks noChangeArrowheads="1"/>
            </p:cNvSpPr>
            <p:nvPr/>
          </p:nvSpPr>
          <p:spPr bwMode="auto">
            <a:xfrm>
              <a:off x="11195050" y="48289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9" name="Freeform 471">
              <a:extLst>
                <a:ext uri="{FF2B5EF4-FFF2-40B4-BE49-F238E27FC236}">
                  <a16:creationId xmlns:a16="http://schemas.microsoft.com/office/drawing/2014/main" id="{6C5B3051-654B-44AE-B072-56BDE11F4E82}"/>
                </a:ext>
              </a:extLst>
            </p:cNvPr>
            <p:cNvSpPr>
              <a:spLocks noChangeArrowheads="1"/>
            </p:cNvSpPr>
            <p:nvPr/>
          </p:nvSpPr>
          <p:spPr bwMode="auto">
            <a:xfrm>
              <a:off x="11195050" y="48559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0" name="Freeform 472">
              <a:extLst>
                <a:ext uri="{FF2B5EF4-FFF2-40B4-BE49-F238E27FC236}">
                  <a16:creationId xmlns:a16="http://schemas.microsoft.com/office/drawing/2014/main" id="{B0C9A95D-4D4F-46EB-A95F-2DF3B5DC5628}"/>
                </a:ext>
              </a:extLst>
            </p:cNvPr>
            <p:cNvSpPr>
              <a:spLocks noChangeArrowheads="1"/>
            </p:cNvSpPr>
            <p:nvPr/>
          </p:nvSpPr>
          <p:spPr bwMode="auto">
            <a:xfrm>
              <a:off x="11195050" y="488609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1" name="Freeform 473">
              <a:extLst>
                <a:ext uri="{FF2B5EF4-FFF2-40B4-BE49-F238E27FC236}">
                  <a16:creationId xmlns:a16="http://schemas.microsoft.com/office/drawing/2014/main" id="{BABC1D64-1D27-475C-A2BC-DC1A1603EC23}"/>
                </a:ext>
              </a:extLst>
            </p:cNvPr>
            <p:cNvSpPr>
              <a:spLocks noChangeArrowheads="1"/>
            </p:cNvSpPr>
            <p:nvPr/>
          </p:nvSpPr>
          <p:spPr bwMode="auto">
            <a:xfrm>
              <a:off x="11195050" y="491466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2" name="Freeform 474">
              <a:extLst>
                <a:ext uri="{FF2B5EF4-FFF2-40B4-BE49-F238E27FC236}">
                  <a16:creationId xmlns:a16="http://schemas.microsoft.com/office/drawing/2014/main" id="{51A34FAD-26FC-49D9-9FBF-A9CE37546F61}"/>
                </a:ext>
              </a:extLst>
            </p:cNvPr>
            <p:cNvSpPr>
              <a:spLocks noChangeArrowheads="1"/>
            </p:cNvSpPr>
            <p:nvPr/>
          </p:nvSpPr>
          <p:spPr bwMode="auto">
            <a:xfrm>
              <a:off x="11195050" y="49448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3" name="Freeform 475">
              <a:extLst>
                <a:ext uri="{FF2B5EF4-FFF2-40B4-BE49-F238E27FC236}">
                  <a16:creationId xmlns:a16="http://schemas.microsoft.com/office/drawing/2014/main" id="{ED8005C9-CF54-4C04-8F22-92DAD3DC6548}"/>
                </a:ext>
              </a:extLst>
            </p:cNvPr>
            <p:cNvSpPr>
              <a:spLocks noChangeArrowheads="1"/>
            </p:cNvSpPr>
            <p:nvPr/>
          </p:nvSpPr>
          <p:spPr bwMode="auto">
            <a:xfrm>
              <a:off x="11195050" y="497181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4" name="Freeform 476">
              <a:extLst>
                <a:ext uri="{FF2B5EF4-FFF2-40B4-BE49-F238E27FC236}">
                  <a16:creationId xmlns:a16="http://schemas.microsoft.com/office/drawing/2014/main" id="{91D89F33-4032-4080-8074-9B7AE20D607D}"/>
                </a:ext>
              </a:extLst>
            </p:cNvPr>
            <p:cNvSpPr>
              <a:spLocks noChangeArrowheads="1"/>
            </p:cNvSpPr>
            <p:nvPr/>
          </p:nvSpPr>
          <p:spPr bwMode="auto">
            <a:xfrm>
              <a:off x="11195050" y="50019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5" name="Freeform 477">
              <a:extLst>
                <a:ext uri="{FF2B5EF4-FFF2-40B4-BE49-F238E27FC236}">
                  <a16:creationId xmlns:a16="http://schemas.microsoft.com/office/drawing/2014/main" id="{C1D3B7E5-942C-4DA9-B7AA-8E557BCFC3FE}"/>
                </a:ext>
              </a:extLst>
            </p:cNvPr>
            <p:cNvSpPr>
              <a:spLocks noChangeArrowheads="1"/>
            </p:cNvSpPr>
            <p:nvPr/>
          </p:nvSpPr>
          <p:spPr bwMode="auto">
            <a:xfrm>
              <a:off x="11017250" y="5011507"/>
              <a:ext cx="30162" cy="26988"/>
            </a:xfrm>
            <a:custGeom>
              <a:avLst/>
              <a:gdLst>
                <a:gd name="T0" fmla="*/ 15 w 19"/>
                <a:gd name="T1" fmla="*/ 2 h 17"/>
                <a:gd name="T2" fmla="*/ 15 w 19"/>
                <a:gd name="T3" fmla="*/ 2 h 17"/>
                <a:gd name="T4" fmla="*/ 19 w 19"/>
                <a:gd name="T5" fmla="*/ 0 h 17"/>
                <a:gd name="T6" fmla="*/ 1 w 19"/>
                <a:gd name="T7" fmla="*/ 17 h 17"/>
                <a:gd name="T8" fmla="*/ 0 w 19"/>
                <a:gd name="T9" fmla="*/ 17 h 17"/>
                <a:gd name="T10" fmla="*/ 15 w 19"/>
                <a:gd name="T11" fmla="*/ 2 h 17"/>
              </a:gdLst>
              <a:ahLst/>
              <a:cxnLst>
                <a:cxn ang="0">
                  <a:pos x="T0" y="T1"/>
                </a:cxn>
                <a:cxn ang="0">
                  <a:pos x="T2" y="T3"/>
                </a:cxn>
                <a:cxn ang="0">
                  <a:pos x="T4" y="T5"/>
                </a:cxn>
                <a:cxn ang="0">
                  <a:pos x="T6" y="T7"/>
                </a:cxn>
                <a:cxn ang="0">
                  <a:pos x="T8" y="T9"/>
                </a:cxn>
                <a:cxn ang="0">
                  <a:pos x="T10" y="T11"/>
                </a:cxn>
              </a:cxnLst>
              <a:rect l="0" t="0" r="r" b="b"/>
              <a:pathLst>
                <a:path w="19" h="17">
                  <a:moveTo>
                    <a:pt x="15" y="2"/>
                  </a:moveTo>
                  <a:lnTo>
                    <a:pt x="15" y="2"/>
                  </a:lnTo>
                  <a:lnTo>
                    <a:pt x="19" y="0"/>
                  </a:lnTo>
                  <a:lnTo>
                    <a:pt x="1" y="17"/>
                  </a:lnTo>
                  <a:lnTo>
                    <a:pt x="0" y="17"/>
                  </a:lnTo>
                  <a:lnTo>
                    <a:pt x="15" y="2"/>
                  </a:lnTo>
                  <a:close/>
                </a:path>
              </a:pathLst>
            </a:custGeom>
            <a:solidFill>
              <a:srgbClr val="A9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6" name="Freeform 478">
              <a:extLst>
                <a:ext uri="{FF2B5EF4-FFF2-40B4-BE49-F238E27FC236}">
                  <a16:creationId xmlns:a16="http://schemas.microsoft.com/office/drawing/2014/main" id="{8B47A266-E175-4862-945C-EBCC3E704A7C}"/>
                </a:ext>
              </a:extLst>
            </p:cNvPr>
            <p:cNvSpPr>
              <a:spLocks noChangeArrowheads="1"/>
            </p:cNvSpPr>
            <p:nvPr/>
          </p:nvSpPr>
          <p:spPr bwMode="auto">
            <a:xfrm>
              <a:off x="9028113" y="3204931"/>
              <a:ext cx="857250" cy="574675"/>
            </a:xfrm>
            <a:custGeom>
              <a:avLst/>
              <a:gdLst>
                <a:gd name="T0" fmla="*/ 415 w 431"/>
                <a:gd name="T1" fmla="*/ 288 h 288"/>
                <a:gd name="T2" fmla="*/ 17 w 431"/>
                <a:gd name="T3" fmla="*/ 288 h 288"/>
                <a:gd name="T4" fmla="*/ 0 w 431"/>
                <a:gd name="T5" fmla="*/ 271 h 288"/>
                <a:gd name="T6" fmla="*/ 0 w 431"/>
                <a:gd name="T7" fmla="*/ 17 h 288"/>
                <a:gd name="T8" fmla="*/ 17 w 431"/>
                <a:gd name="T9" fmla="*/ 0 h 288"/>
                <a:gd name="T10" fmla="*/ 415 w 431"/>
                <a:gd name="T11" fmla="*/ 0 h 288"/>
                <a:gd name="T12" fmla="*/ 431 w 431"/>
                <a:gd name="T13" fmla="*/ 17 h 288"/>
                <a:gd name="T14" fmla="*/ 431 w 431"/>
                <a:gd name="T15" fmla="*/ 271 h 288"/>
                <a:gd name="T16" fmla="*/ 415 w 431"/>
                <a:gd name="T1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1" h="288">
                  <a:moveTo>
                    <a:pt x="415" y="288"/>
                  </a:moveTo>
                  <a:cubicBezTo>
                    <a:pt x="17" y="288"/>
                    <a:pt x="17" y="288"/>
                    <a:pt x="17" y="288"/>
                  </a:cubicBezTo>
                  <a:cubicBezTo>
                    <a:pt x="8" y="288"/>
                    <a:pt x="0" y="280"/>
                    <a:pt x="0" y="271"/>
                  </a:cubicBezTo>
                  <a:cubicBezTo>
                    <a:pt x="0" y="17"/>
                    <a:pt x="0" y="17"/>
                    <a:pt x="0" y="17"/>
                  </a:cubicBezTo>
                  <a:cubicBezTo>
                    <a:pt x="0" y="8"/>
                    <a:pt x="8" y="0"/>
                    <a:pt x="17" y="0"/>
                  </a:cubicBezTo>
                  <a:cubicBezTo>
                    <a:pt x="415" y="0"/>
                    <a:pt x="415" y="0"/>
                    <a:pt x="415" y="0"/>
                  </a:cubicBezTo>
                  <a:cubicBezTo>
                    <a:pt x="424" y="0"/>
                    <a:pt x="431" y="8"/>
                    <a:pt x="431" y="17"/>
                  </a:cubicBezTo>
                  <a:cubicBezTo>
                    <a:pt x="431" y="271"/>
                    <a:pt x="431" y="271"/>
                    <a:pt x="431" y="271"/>
                  </a:cubicBezTo>
                  <a:cubicBezTo>
                    <a:pt x="431" y="280"/>
                    <a:pt x="424" y="288"/>
                    <a:pt x="415" y="288"/>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7" name="Freeform 479">
              <a:extLst>
                <a:ext uri="{FF2B5EF4-FFF2-40B4-BE49-F238E27FC236}">
                  <a16:creationId xmlns:a16="http://schemas.microsoft.com/office/drawing/2014/main" id="{D2E9BB70-31E2-44BB-96DC-7CF78C34C775}"/>
                </a:ext>
              </a:extLst>
            </p:cNvPr>
            <p:cNvSpPr>
              <a:spLocks noChangeArrowheads="1"/>
            </p:cNvSpPr>
            <p:nvPr/>
          </p:nvSpPr>
          <p:spPr bwMode="auto">
            <a:xfrm>
              <a:off x="9309100" y="3228744"/>
              <a:ext cx="298450" cy="179388"/>
            </a:xfrm>
            <a:custGeom>
              <a:avLst/>
              <a:gdLst>
                <a:gd name="T0" fmla="*/ 141 w 150"/>
                <a:gd name="T1" fmla="*/ 90 h 90"/>
                <a:gd name="T2" fmla="*/ 9 w 150"/>
                <a:gd name="T3" fmla="*/ 90 h 90"/>
                <a:gd name="T4" fmla="*/ 0 w 150"/>
                <a:gd name="T5" fmla="*/ 81 h 90"/>
                <a:gd name="T6" fmla="*/ 0 w 150"/>
                <a:gd name="T7" fmla="*/ 9 h 90"/>
                <a:gd name="T8" fmla="*/ 9 w 150"/>
                <a:gd name="T9" fmla="*/ 0 h 90"/>
                <a:gd name="T10" fmla="*/ 141 w 150"/>
                <a:gd name="T11" fmla="*/ 0 h 90"/>
                <a:gd name="T12" fmla="*/ 150 w 150"/>
                <a:gd name="T13" fmla="*/ 9 h 90"/>
                <a:gd name="T14" fmla="*/ 150 w 150"/>
                <a:gd name="T15" fmla="*/ 81 h 90"/>
                <a:gd name="T16" fmla="*/ 141 w 150"/>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90">
                  <a:moveTo>
                    <a:pt x="141" y="90"/>
                  </a:moveTo>
                  <a:cubicBezTo>
                    <a:pt x="9" y="90"/>
                    <a:pt x="9" y="90"/>
                    <a:pt x="9" y="90"/>
                  </a:cubicBezTo>
                  <a:cubicBezTo>
                    <a:pt x="4" y="90"/>
                    <a:pt x="0" y="86"/>
                    <a:pt x="0" y="81"/>
                  </a:cubicBezTo>
                  <a:cubicBezTo>
                    <a:pt x="0" y="9"/>
                    <a:pt x="0" y="9"/>
                    <a:pt x="0" y="9"/>
                  </a:cubicBezTo>
                  <a:cubicBezTo>
                    <a:pt x="0" y="4"/>
                    <a:pt x="4" y="0"/>
                    <a:pt x="9" y="0"/>
                  </a:cubicBezTo>
                  <a:cubicBezTo>
                    <a:pt x="141" y="0"/>
                    <a:pt x="141" y="0"/>
                    <a:pt x="141" y="0"/>
                  </a:cubicBezTo>
                  <a:cubicBezTo>
                    <a:pt x="146" y="0"/>
                    <a:pt x="150" y="4"/>
                    <a:pt x="150" y="9"/>
                  </a:cubicBezTo>
                  <a:cubicBezTo>
                    <a:pt x="150" y="81"/>
                    <a:pt x="150" y="81"/>
                    <a:pt x="150" y="81"/>
                  </a:cubicBezTo>
                  <a:cubicBezTo>
                    <a:pt x="150" y="86"/>
                    <a:pt x="146" y="90"/>
                    <a:pt x="141" y="90"/>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8" name="Freeform 480">
              <a:extLst>
                <a:ext uri="{FF2B5EF4-FFF2-40B4-BE49-F238E27FC236}">
                  <a16:creationId xmlns:a16="http://schemas.microsoft.com/office/drawing/2014/main" id="{A8FB2BB7-5ACC-4E17-A3F4-10369037A77F}"/>
                </a:ext>
              </a:extLst>
            </p:cNvPr>
            <p:cNvSpPr>
              <a:spLocks noChangeArrowheads="1"/>
            </p:cNvSpPr>
            <p:nvPr/>
          </p:nvSpPr>
          <p:spPr bwMode="auto">
            <a:xfrm>
              <a:off x="9309100" y="3447819"/>
              <a:ext cx="325437" cy="52388"/>
            </a:xfrm>
            <a:custGeom>
              <a:avLst/>
              <a:gdLst>
                <a:gd name="T0" fmla="*/ 158 w 164"/>
                <a:gd name="T1" fmla="*/ 26 h 26"/>
                <a:gd name="T2" fmla="*/ 6 w 164"/>
                <a:gd name="T3" fmla="*/ 26 h 26"/>
                <a:gd name="T4" fmla="*/ 0 w 164"/>
                <a:gd name="T5" fmla="*/ 20 h 26"/>
                <a:gd name="T6" fmla="*/ 0 w 164"/>
                <a:gd name="T7" fmla="*/ 6 h 26"/>
                <a:gd name="T8" fmla="*/ 6 w 164"/>
                <a:gd name="T9" fmla="*/ 0 h 26"/>
                <a:gd name="T10" fmla="*/ 158 w 164"/>
                <a:gd name="T11" fmla="*/ 0 h 26"/>
                <a:gd name="T12" fmla="*/ 164 w 164"/>
                <a:gd name="T13" fmla="*/ 6 h 26"/>
                <a:gd name="T14" fmla="*/ 164 w 164"/>
                <a:gd name="T15" fmla="*/ 20 h 26"/>
                <a:gd name="T16" fmla="*/ 158 w 164"/>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26">
                  <a:moveTo>
                    <a:pt x="158" y="26"/>
                  </a:moveTo>
                  <a:cubicBezTo>
                    <a:pt x="6" y="26"/>
                    <a:pt x="6" y="26"/>
                    <a:pt x="6" y="26"/>
                  </a:cubicBezTo>
                  <a:cubicBezTo>
                    <a:pt x="3" y="26"/>
                    <a:pt x="0" y="24"/>
                    <a:pt x="0" y="20"/>
                  </a:cubicBezTo>
                  <a:cubicBezTo>
                    <a:pt x="0" y="6"/>
                    <a:pt x="0" y="6"/>
                    <a:pt x="0" y="6"/>
                  </a:cubicBezTo>
                  <a:cubicBezTo>
                    <a:pt x="0" y="3"/>
                    <a:pt x="3" y="0"/>
                    <a:pt x="6" y="0"/>
                  </a:cubicBezTo>
                  <a:cubicBezTo>
                    <a:pt x="158" y="0"/>
                    <a:pt x="158" y="0"/>
                    <a:pt x="158" y="0"/>
                  </a:cubicBezTo>
                  <a:cubicBezTo>
                    <a:pt x="161" y="0"/>
                    <a:pt x="164" y="3"/>
                    <a:pt x="164" y="6"/>
                  </a:cubicBezTo>
                  <a:cubicBezTo>
                    <a:pt x="164" y="20"/>
                    <a:pt x="164" y="20"/>
                    <a:pt x="164" y="20"/>
                  </a:cubicBezTo>
                  <a:cubicBezTo>
                    <a:pt x="164" y="24"/>
                    <a:pt x="161" y="26"/>
                    <a:pt x="158" y="26"/>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9" name="Freeform 481">
              <a:extLst>
                <a:ext uri="{FF2B5EF4-FFF2-40B4-BE49-F238E27FC236}">
                  <a16:creationId xmlns:a16="http://schemas.microsoft.com/office/drawing/2014/main" id="{15AC7859-9067-4723-B606-776493911EF9}"/>
                </a:ext>
              </a:extLst>
            </p:cNvPr>
            <p:cNvSpPr>
              <a:spLocks noChangeArrowheads="1"/>
            </p:cNvSpPr>
            <p:nvPr/>
          </p:nvSpPr>
          <p:spPr bwMode="auto">
            <a:xfrm>
              <a:off x="9053513"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0" name="Freeform 482">
              <a:extLst>
                <a:ext uri="{FF2B5EF4-FFF2-40B4-BE49-F238E27FC236}">
                  <a16:creationId xmlns:a16="http://schemas.microsoft.com/office/drawing/2014/main" id="{D2AA8806-5110-49BD-B13A-FCE3383F1BF9}"/>
                </a:ext>
              </a:extLst>
            </p:cNvPr>
            <p:cNvSpPr>
              <a:spLocks noChangeArrowheads="1"/>
            </p:cNvSpPr>
            <p:nvPr/>
          </p:nvSpPr>
          <p:spPr bwMode="auto">
            <a:xfrm>
              <a:off x="9139238"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2" y="0"/>
                    <a:pt x="35" y="3"/>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1" name="Freeform 483">
              <a:extLst>
                <a:ext uri="{FF2B5EF4-FFF2-40B4-BE49-F238E27FC236}">
                  <a16:creationId xmlns:a16="http://schemas.microsoft.com/office/drawing/2014/main" id="{6068ED56-1816-421D-8834-EAB28E5C09B3}"/>
                </a:ext>
              </a:extLst>
            </p:cNvPr>
            <p:cNvSpPr>
              <a:spLocks noChangeArrowheads="1"/>
            </p:cNvSpPr>
            <p:nvPr/>
          </p:nvSpPr>
          <p:spPr bwMode="auto">
            <a:xfrm>
              <a:off x="922337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3"/>
                    <a:pt x="3"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2" name="Freeform 484">
              <a:extLst>
                <a:ext uri="{FF2B5EF4-FFF2-40B4-BE49-F238E27FC236}">
                  <a16:creationId xmlns:a16="http://schemas.microsoft.com/office/drawing/2014/main" id="{E42DD12B-3FBA-4E01-92F4-96F821C782A0}"/>
                </a:ext>
              </a:extLst>
            </p:cNvPr>
            <p:cNvSpPr>
              <a:spLocks noChangeArrowheads="1"/>
            </p:cNvSpPr>
            <p:nvPr/>
          </p:nvSpPr>
          <p:spPr bwMode="auto">
            <a:xfrm>
              <a:off x="964882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3" name="Freeform 485">
              <a:extLst>
                <a:ext uri="{FF2B5EF4-FFF2-40B4-BE49-F238E27FC236}">
                  <a16:creationId xmlns:a16="http://schemas.microsoft.com/office/drawing/2014/main" id="{48360E0B-12F7-4DA9-974F-91B914268DFA}"/>
                </a:ext>
              </a:extLst>
            </p:cNvPr>
            <p:cNvSpPr>
              <a:spLocks noChangeArrowheads="1"/>
            </p:cNvSpPr>
            <p:nvPr/>
          </p:nvSpPr>
          <p:spPr bwMode="auto">
            <a:xfrm>
              <a:off x="9734550"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4" name="Freeform 486">
              <a:extLst>
                <a:ext uri="{FF2B5EF4-FFF2-40B4-BE49-F238E27FC236}">
                  <a16:creationId xmlns:a16="http://schemas.microsoft.com/office/drawing/2014/main" id="{F9848236-967C-4F60-986F-715C68D11604}"/>
                </a:ext>
              </a:extLst>
            </p:cNvPr>
            <p:cNvSpPr>
              <a:spLocks noChangeArrowheads="1"/>
            </p:cNvSpPr>
            <p:nvPr/>
          </p:nvSpPr>
          <p:spPr bwMode="auto">
            <a:xfrm>
              <a:off x="9053513"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5" name="Freeform 487">
              <a:extLst>
                <a:ext uri="{FF2B5EF4-FFF2-40B4-BE49-F238E27FC236}">
                  <a16:creationId xmlns:a16="http://schemas.microsoft.com/office/drawing/2014/main" id="{34EE9759-8487-4558-8C65-F78D56691D72}"/>
                </a:ext>
              </a:extLst>
            </p:cNvPr>
            <p:cNvSpPr>
              <a:spLocks noChangeArrowheads="1"/>
            </p:cNvSpPr>
            <p:nvPr/>
          </p:nvSpPr>
          <p:spPr bwMode="auto">
            <a:xfrm>
              <a:off x="9139238"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6" name="Freeform 488">
              <a:extLst>
                <a:ext uri="{FF2B5EF4-FFF2-40B4-BE49-F238E27FC236}">
                  <a16:creationId xmlns:a16="http://schemas.microsoft.com/office/drawing/2014/main" id="{CB40E0F3-5FF6-4B53-B284-BE4B1521787C}"/>
                </a:ext>
              </a:extLst>
            </p:cNvPr>
            <p:cNvSpPr>
              <a:spLocks noChangeArrowheads="1"/>
            </p:cNvSpPr>
            <p:nvPr/>
          </p:nvSpPr>
          <p:spPr bwMode="auto">
            <a:xfrm>
              <a:off x="922337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7" name="Freeform 489">
              <a:extLst>
                <a:ext uri="{FF2B5EF4-FFF2-40B4-BE49-F238E27FC236}">
                  <a16:creationId xmlns:a16="http://schemas.microsoft.com/office/drawing/2014/main" id="{B22F3700-F412-4B7E-A73E-D1E3926278F7}"/>
                </a:ext>
              </a:extLst>
            </p:cNvPr>
            <p:cNvSpPr>
              <a:spLocks noChangeArrowheads="1"/>
            </p:cNvSpPr>
            <p:nvPr/>
          </p:nvSpPr>
          <p:spPr bwMode="auto">
            <a:xfrm>
              <a:off x="9309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8" name="Freeform 490">
              <a:extLst>
                <a:ext uri="{FF2B5EF4-FFF2-40B4-BE49-F238E27FC236}">
                  <a16:creationId xmlns:a16="http://schemas.microsoft.com/office/drawing/2014/main" id="{C7D3B95C-9667-4A65-86E9-E5D111E35C5F}"/>
                </a:ext>
              </a:extLst>
            </p:cNvPr>
            <p:cNvSpPr>
              <a:spLocks noChangeArrowheads="1"/>
            </p:cNvSpPr>
            <p:nvPr/>
          </p:nvSpPr>
          <p:spPr bwMode="auto">
            <a:xfrm>
              <a:off x="9394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9" name="Freeform 491">
              <a:extLst>
                <a:ext uri="{FF2B5EF4-FFF2-40B4-BE49-F238E27FC236}">
                  <a16:creationId xmlns:a16="http://schemas.microsoft.com/office/drawing/2014/main" id="{414F5E86-70A1-425A-B81F-1BBE26F6FA21}"/>
                </a:ext>
              </a:extLst>
            </p:cNvPr>
            <p:cNvSpPr>
              <a:spLocks noChangeArrowheads="1"/>
            </p:cNvSpPr>
            <p:nvPr/>
          </p:nvSpPr>
          <p:spPr bwMode="auto">
            <a:xfrm>
              <a:off x="9480550" y="3514494"/>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0" name="Freeform 492">
              <a:extLst>
                <a:ext uri="{FF2B5EF4-FFF2-40B4-BE49-F238E27FC236}">
                  <a16:creationId xmlns:a16="http://schemas.microsoft.com/office/drawing/2014/main" id="{51A94CFD-88CB-44FA-AEF9-E590C650CEB4}"/>
                </a:ext>
              </a:extLst>
            </p:cNvPr>
            <p:cNvSpPr>
              <a:spLocks noChangeArrowheads="1"/>
            </p:cNvSpPr>
            <p:nvPr/>
          </p:nvSpPr>
          <p:spPr bwMode="auto">
            <a:xfrm>
              <a:off x="9563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1" name="Freeform 493">
              <a:extLst>
                <a:ext uri="{FF2B5EF4-FFF2-40B4-BE49-F238E27FC236}">
                  <a16:creationId xmlns:a16="http://schemas.microsoft.com/office/drawing/2014/main" id="{B59A9D72-1C44-4483-91F7-A6B86DFEEF0A}"/>
                </a:ext>
              </a:extLst>
            </p:cNvPr>
            <p:cNvSpPr>
              <a:spLocks noChangeArrowheads="1"/>
            </p:cNvSpPr>
            <p:nvPr/>
          </p:nvSpPr>
          <p:spPr bwMode="auto">
            <a:xfrm>
              <a:off x="9648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2" name="Freeform 494">
              <a:extLst>
                <a:ext uri="{FF2B5EF4-FFF2-40B4-BE49-F238E27FC236}">
                  <a16:creationId xmlns:a16="http://schemas.microsoft.com/office/drawing/2014/main" id="{5C08E2B8-0FC2-4168-845A-75A820D64621}"/>
                </a:ext>
              </a:extLst>
            </p:cNvPr>
            <p:cNvSpPr>
              <a:spLocks noChangeArrowheads="1"/>
            </p:cNvSpPr>
            <p:nvPr/>
          </p:nvSpPr>
          <p:spPr bwMode="auto">
            <a:xfrm>
              <a:off x="973455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3" name="Freeform 495">
              <a:extLst>
                <a:ext uri="{FF2B5EF4-FFF2-40B4-BE49-F238E27FC236}">
                  <a16:creationId xmlns:a16="http://schemas.microsoft.com/office/drawing/2014/main" id="{B9B3111E-7CE4-4F5B-BC45-872B1DD863FE}"/>
                </a:ext>
              </a:extLst>
            </p:cNvPr>
            <p:cNvSpPr>
              <a:spLocks noChangeArrowheads="1"/>
            </p:cNvSpPr>
            <p:nvPr/>
          </p:nvSpPr>
          <p:spPr bwMode="auto">
            <a:xfrm>
              <a:off x="9053513"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4" name="Freeform 496">
              <a:extLst>
                <a:ext uri="{FF2B5EF4-FFF2-40B4-BE49-F238E27FC236}">
                  <a16:creationId xmlns:a16="http://schemas.microsoft.com/office/drawing/2014/main" id="{3393D786-EDD7-4245-ABC2-680EEA229B58}"/>
                </a:ext>
              </a:extLst>
            </p:cNvPr>
            <p:cNvSpPr>
              <a:spLocks noChangeArrowheads="1"/>
            </p:cNvSpPr>
            <p:nvPr/>
          </p:nvSpPr>
          <p:spPr bwMode="auto">
            <a:xfrm>
              <a:off x="9139238"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5" name="Freeform 497">
              <a:extLst>
                <a:ext uri="{FF2B5EF4-FFF2-40B4-BE49-F238E27FC236}">
                  <a16:creationId xmlns:a16="http://schemas.microsoft.com/office/drawing/2014/main" id="{5BACEF45-771A-4734-8D94-D337666B34F0}"/>
                </a:ext>
              </a:extLst>
            </p:cNvPr>
            <p:cNvSpPr>
              <a:spLocks noChangeArrowheads="1"/>
            </p:cNvSpPr>
            <p:nvPr/>
          </p:nvSpPr>
          <p:spPr bwMode="auto">
            <a:xfrm>
              <a:off x="922337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6" name="Freeform 498">
              <a:extLst>
                <a:ext uri="{FF2B5EF4-FFF2-40B4-BE49-F238E27FC236}">
                  <a16:creationId xmlns:a16="http://schemas.microsoft.com/office/drawing/2014/main" id="{5E1CF010-378A-46FB-AF01-AB01855932DE}"/>
                </a:ext>
              </a:extLst>
            </p:cNvPr>
            <p:cNvSpPr>
              <a:spLocks noChangeArrowheads="1"/>
            </p:cNvSpPr>
            <p:nvPr/>
          </p:nvSpPr>
          <p:spPr bwMode="auto">
            <a:xfrm>
              <a:off x="9309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7" name="Freeform 499">
              <a:extLst>
                <a:ext uri="{FF2B5EF4-FFF2-40B4-BE49-F238E27FC236}">
                  <a16:creationId xmlns:a16="http://schemas.microsoft.com/office/drawing/2014/main" id="{58B24EB7-D7F0-42EA-9D33-66E2BECE731D}"/>
                </a:ext>
              </a:extLst>
            </p:cNvPr>
            <p:cNvSpPr>
              <a:spLocks noChangeArrowheads="1"/>
            </p:cNvSpPr>
            <p:nvPr/>
          </p:nvSpPr>
          <p:spPr bwMode="auto">
            <a:xfrm>
              <a:off x="9394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8" name="Freeform 500">
              <a:extLst>
                <a:ext uri="{FF2B5EF4-FFF2-40B4-BE49-F238E27FC236}">
                  <a16:creationId xmlns:a16="http://schemas.microsoft.com/office/drawing/2014/main" id="{59468635-AF5A-4208-8C05-379B67C86E97}"/>
                </a:ext>
              </a:extLst>
            </p:cNvPr>
            <p:cNvSpPr>
              <a:spLocks noChangeArrowheads="1"/>
            </p:cNvSpPr>
            <p:nvPr/>
          </p:nvSpPr>
          <p:spPr bwMode="auto">
            <a:xfrm>
              <a:off x="9480550" y="3579581"/>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9" name="Freeform 501">
              <a:extLst>
                <a:ext uri="{FF2B5EF4-FFF2-40B4-BE49-F238E27FC236}">
                  <a16:creationId xmlns:a16="http://schemas.microsoft.com/office/drawing/2014/main" id="{F2BE7908-55E7-4775-BAE3-6F887E131994}"/>
                </a:ext>
              </a:extLst>
            </p:cNvPr>
            <p:cNvSpPr>
              <a:spLocks noChangeArrowheads="1"/>
            </p:cNvSpPr>
            <p:nvPr/>
          </p:nvSpPr>
          <p:spPr bwMode="auto">
            <a:xfrm>
              <a:off x="9563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0" name="Freeform 502">
              <a:extLst>
                <a:ext uri="{FF2B5EF4-FFF2-40B4-BE49-F238E27FC236}">
                  <a16:creationId xmlns:a16="http://schemas.microsoft.com/office/drawing/2014/main" id="{ACFD0888-900F-4765-B0BA-D201835A12BA}"/>
                </a:ext>
              </a:extLst>
            </p:cNvPr>
            <p:cNvSpPr>
              <a:spLocks noChangeArrowheads="1"/>
            </p:cNvSpPr>
            <p:nvPr/>
          </p:nvSpPr>
          <p:spPr bwMode="auto">
            <a:xfrm>
              <a:off x="9648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1" name="Freeform 503">
              <a:extLst>
                <a:ext uri="{FF2B5EF4-FFF2-40B4-BE49-F238E27FC236}">
                  <a16:creationId xmlns:a16="http://schemas.microsoft.com/office/drawing/2014/main" id="{448A7752-A3FE-49F1-A765-D1AE98F4F0F3}"/>
                </a:ext>
              </a:extLst>
            </p:cNvPr>
            <p:cNvSpPr>
              <a:spLocks noChangeArrowheads="1"/>
            </p:cNvSpPr>
            <p:nvPr/>
          </p:nvSpPr>
          <p:spPr bwMode="auto">
            <a:xfrm>
              <a:off x="973455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2" name="Freeform 504">
              <a:extLst>
                <a:ext uri="{FF2B5EF4-FFF2-40B4-BE49-F238E27FC236}">
                  <a16:creationId xmlns:a16="http://schemas.microsoft.com/office/drawing/2014/main" id="{236B693E-200D-4130-8D9F-627A8DE3A421}"/>
                </a:ext>
              </a:extLst>
            </p:cNvPr>
            <p:cNvSpPr>
              <a:spLocks noChangeArrowheads="1"/>
            </p:cNvSpPr>
            <p:nvPr/>
          </p:nvSpPr>
          <p:spPr bwMode="auto">
            <a:xfrm>
              <a:off x="9053513"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3" name="Freeform 505">
              <a:extLst>
                <a:ext uri="{FF2B5EF4-FFF2-40B4-BE49-F238E27FC236}">
                  <a16:creationId xmlns:a16="http://schemas.microsoft.com/office/drawing/2014/main" id="{CFB71511-3733-4166-AA4B-18D6EAB67EE9}"/>
                </a:ext>
              </a:extLst>
            </p:cNvPr>
            <p:cNvSpPr>
              <a:spLocks noChangeArrowheads="1"/>
            </p:cNvSpPr>
            <p:nvPr/>
          </p:nvSpPr>
          <p:spPr bwMode="auto">
            <a:xfrm>
              <a:off x="9139238"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4" name="Freeform 506">
              <a:extLst>
                <a:ext uri="{FF2B5EF4-FFF2-40B4-BE49-F238E27FC236}">
                  <a16:creationId xmlns:a16="http://schemas.microsoft.com/office/drawing/2014/main" id="{D7F0C6BB-C274-487F-A95E-A78726AE4A31}"/>
                </a:ext>
              </a:extLst>
            </p:cNvPr>
            <p:cNvSpPr>
              <a:spLocks noChangeArrowheads="1"/>
            </p:cNvSpPr>
            <p:nvPr/>
          </p:nvSpPr>
          <p:spPr bwMode="auto">
            <a:xfrm>
              <a:off x="922337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5" name="Freeform 507">
              <a:extLst>
                <a:ext uri="{FF2B5EF4-FFF2-40B4-BE49-F238E27FC236}">
                  <a16:creationId xmlns:a16="http://schemas.microsoft.com/office/drawing/2014/main" id="{AC95A6FE-B232-4642-B74E-6042DE2E46D6}"/>
                </a:ext>
              </a:extLst>
            </p:cNvPr>
            <p:cNvSpPr>
              <a:spLocks noChangeArrowheads="1"/>
            </p:cNvSpPr>
            <p:nvPr/>
          </p:nvSpPr>
          <p:spPr bwMode="auto">
            <a:xfrm>
              <a:off x="9309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6" name="Freeform 508">
              <a:extLst>
                <a:ext uri="{FF2B5EF4-FFF2-40B4-BE49-F238E27FC236}">
                  <a16:creationId xmlns:a16="http://schemas.microsoft.com/office/drawing/2014/main" id="{B55664D3-8ED2-45FA-9D37-C071F5B6DBE1}"/>
                </a:ext>
              </a:extLst>
            </p:cNvPr>
            <p:cNvSpPr>
              <a:spLocks noChangeArrowheads="1"/>
            </p:cNvSpPr>
            <p:nvPr/>
          </p:nvSpPr>
          <p:spPr bwMode="auto">
            <a:xfrm>
              <a:off x="9394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7" name="Freeform 509">
              <a:extLst>
                <a:ext uri="{FF2B5EF4-FFF2-40B4-BE49-F238E27FC236}">
                  <a16:creationId xmlns:a16="http://schemas.microsoft.com/office/drawing/2014/main" id="{72329AC2-690B-443D-869F-966D285F803D}"/>
                </a:ext>
              </a:extLst>
            </p:cNvPr>
            <p:cNvSpPr>
              <a:spLocks noChangeArrowheads="1"/>
            </p:cNvSpPr>
            <p:nvPr/>
          </p:nvSpPr>
          <p:spPr bwMode="auto">
            <a:xfrm>
              <a:off x="9480550" y="3646256"/>
              <a:ext cx="68262"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8" name="Freeform 510">
              <a:extLst>
                <a:ext uri="{FF2B5EF4-FFF2-40B4-BE49-F238E27FC236}">
                  <a16:creationId xmlns:a16="http://schemas.microsoft.com/office/drawing/2014/main" id="{01F8031F-F6AE-43E8-9722-D466DBDF7988}"/>
                </a:ext>
              </a:extLst>
            </p:cNvPr>
            <p:cNvSpPr>
              <a:spLocks noChangeArrowheads="1"/>
            </p:cNvSpPr>
            <p:nvPr/>
          </p:nvSpPr>
          <p:spPr bwMode="auto">
            <a:xfrm>
              <a:off x="9563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9" name="Freeform 511">
              <a:extLst>
                <a:ext uri="{FF2B5EF4-FFF2-40B4-BE49-F238E27FC236}">
                  <a16:creationId xmlns:a16="http://schemas.microsoft.com/office/drawing/2014/main" id="{E4DE094C-993A-4B1E-8F71-FFC2AA7B8808}"/>
                </a:ext>
              </a:extLst>
            </p:cNvPr>
            <p:cNvSpPr>
              <a:spLocks noChangeArrowheads="1"/>
            </p:cNvSpPr>
            <p:nvPr/>
          </p:nvSpPr>
          <p:spPr bwMode="auto">
            <a:xfrm>
              <a:off x="9648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0" name="Freeform 512">
              <a:extLst>
                <a:ext uri="{FF2B5EF4-FFF2-40B4-BE49-F238E27FC236}">
                  <a16:creationId xmlns:a16="http://schemas.microsoft.com/office/drawing/2014/main" id="{6E1F5427-D5EB-4C2B-8821-780694804E70}"/>
                </a:ext>
              </a:extLst>
            </p:cNvPr>
            <p:cNvSpPr>
              <a:spLocks noChangeArrowheads="1"/>
            </p:cNvSpPr>
            <p:nvPr/>
          </p:nvSpPr>
          <p:spPr bwMode="auto">
            <a:xfrm>
              <a:off x="973455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1" name="Freeform 513">
              <a:extLst>
                <a:ext uri="{FF2B5EF4-FFF2-40B4-BE49-F238E27FC236}">
                  <a16:creationId xmlns:a16="http://schemas.microsoft.com/office/drawing/2014/main" id="{EAF907A0-1292-413C-9E8F-E02DAF268289}"/>
                </a:ext>
              </a:extLst>
            </p:cNvPr>
            <p:cNvSpPr>
              <a:spLocks noChangeArrowheads="1"/>
            </p:cNvSpPr>
            <p:nvPr/>
          </p:nvSpPr>
          <p:spPr bwMode="auto">
            <a:xfrm>
              <a:off x="8956675" y="3779606"/>
              <a:ext cx="1003300" cy="198438"/>
            </a:xfrm>
            <a:custGeom>
              <a:avLst/>
              <a:gdLst>
                <a:gd name="T0" fmla="*/ 475 w 504"/>
                <a:gd name="T1" fmla="*/ 17 h 100"/>
                <a:gd name="T2" fmla="*/ 446 w 504"/>
                <a:gd name="T3" fmla="*/ 0 h 100"/>
                <a:gd name="T4" fmla="*/ 252 w 504"/>
                <a:gd name="T5" fmla="*/ 0 h 100"/>
                <a:gd name="T6" fmla="*/ 58 w 504"/>
                <a:gd name="T7" fmla="*/ 0 h 100"/>
                <a:gd name="T8" fmla="*/ 29 w 504"/>
                <a:gd name="T9" fmla="*/ 17 h 100"/>
                <a:gd name="T10" fmla="*/ 0 w 504"/>
                <a:gd name="T11" fmla="*/ 78 h 100"/>
                <a:gd name="T12" fmla="*/ 22 w 504"/>
                <a:gd name="T13" fmla="*/ 100 h 100"/>
                <a:gd name="T14" fmla="*/ 252 w 504"/>
                <a:gd name="T15" fmla="*/ 100 h 100"/>
                <a:gd name="T16" fmla="*/ 482 w 504"/>
                <a:gd name="T17" fmla="*/ 100 h 100"/>
                <a:gd name="T18" fmla="*/ 504 w 504"/>
                <a:gd name="T19" fmla="*/ 78 h 100"/>
                <a:gd name="T20" fmla="*/ 475 w 504"/>
                <a:gd name="T21" fmla="*/ 1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4" h="100">
                  <a:moveTo>
                    <a:pt x="475" y="17"/>
                  </a:moveTo>
                  <a:cubicBezTo>
                    <a:pt x="467" y="0"/>
                    <a:pt x="458" y="0"/>
                    <a:pt x="446" y="0"/>
                  </a:cubicBezTo>
                  <a:cubicBezTo>
                    <a:pt x="252" y="0"/>
                    <a:pt x="252" y="0"/>
                    <a:pt x="252" y="0"/>
                  </a:cubicBezTo>
                  <a:cubicBezTo>
                    <a:pt x="58" y="0"/>
                    <a:pt x="58" y="0"/>
                    <a:pt x="58" y="0"/>
                  </a:cubicBezTo>
                  <a:cubicBezTo>
                    <a:pt x="46" y="0"/>
                    <a:pt x="37" y="0"/>
                    <a:pt x="29" y="17"/>
                  </a:cubicBezTo>
                  <a:cubicBezTo>
                    <a:pt x="0" y="78"/>
                    <a:pt x="0" y="78"/>
                    <a:pt x="0" y="78"/>
                  </a:cubicBezTo>
                  <a:cubicBezTo>
                    <a:pt x="0" y="90"/>
                    <a:pt x="10" y="100"/>
                    <a:pt x="22" y="100"/>
                  </a:cubicBezTo>
                  <a:cubicBezTo>
                    <a:pt x="252" y="100"/>
                    <a:pt x="252" y="100"/>
                    <a:pt x="252" y="100"/>
                  </a:cubicBezTo>
                  <a:cubicBezTo>
                    <a:pt x="482" y="100"/>
                    <a:pt x="482" y="100"/>
                    <a:pt x="482" y="100"/>
                  </a:cubicBezTo>
                  <a:cubicBezTo>
                    <a:pt x="494" y="100"/>
                    <a:pt x="504" y="90"/>
                    <a:pt x="504" y="78"/>
                  </a:cubicBezTo>
                  <a:lnTo>
                    <a:pt x="475" y="17"/>
                  </a:ln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2" name="Freeform 514">
              <a:extLst>
                <a:ext uri="{FF2B5EF4-FFF2-40B4-BE49-F238E27FC236}">
                  <a16:creationId xmlns:a16="http://schemas.microsoft.com/office/drawing/2014/main" id="{5F156C21-C7E0-4BBD-B2DE-5A1046343C55}"/>
                </a:ext>
              </a:extLst>
            </p:cNvPr>
            <p:cNvSpPr>
              <a:spLocks noChangeArrowheads="1"/>
            </p:cNvSpPr>
            <p:nvPr/>
          </p:nvSpPr>
          <p:spPr bwMode="auto">
            <a:xfrm>
              <a:off x="8983663" y="3790719"/>
              <a:ext cx="947737" cy="155575"/>
            </a:xfrm>
            <a:custGeom>
              <a:avLst/>
              <a:gdLst>
                <a:gd name="T0" fmla="*/ 551 w 597"/>
                <a:gd name="T1" fmla="*/ 0 h 98"/>
                <a:gd name="T2" fmla="*/ 299 w 597"/>
                <a:gd name="T3" fmla="*/ 0 h 98"/>
                <a:gd name="T4" fmla="*/ 44 w 597"/>
                <a:gd name="T5" fmla="*/ 0 h 98"/>
                <a:gd name="T6" fmla="*/ 0 w 597"/>
                <a:gd name="T7" fmla="*/ 98 h 98"/>
                <a:gd name="T8" fmla="*/ 299 w 597"/>
                <a:gd name="T9" fmla="*/ 98 h 98"/>
                <a:gd name="T10" fmla="*/ 597 w 597"/>
                <a:gd name="T11" fmla="*/ 98 h 98"/>
                <a:gd name="T12" fmla="*/ 551 w 597"/>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597" h="98">
                  <a:moveTo>
                    <a:pt x="551" y="0"/>
                  </a:moveTo>
                  <a:lnTo>
                    <a:pt x="299" y="0"/>
                  </a:lnTo>
                  <a:lnTo>
                    <a:pt x="44" y="0"/>
                  </a:lnTo>
                  <a:lnTo>
                    <a:pt x="0" y="98"/>
                  </a:lnTo>
                  <a:lnTo>
                    <a:pt x="299" y="98"/>
                  </a:lnTo>
                  <a:lnTo>
                    <a:pt x="597" y="98"/>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3" name="Freeform 515">
              <a:extLst>
                <a:ext uri="{FF2B5EF4-FFF2-40B4-BE49-F238E27FC236}">
                  <a16:creationId xmlns:a16="http://schemas.microsoft.com/office/drawing/2014/main" id="{0C28C2E9-6F44-42C3-8C5A-40CB98C5B206}"/>
                </a:ext>
              </a:extLst>
            </p:cNvPr>
            <p:cNvSpPr>
              <a:spLocks noChangeArrowheads="1"/>
            </p:cNvSpPr>
            <p:nvPr/>
          </p:nvSpPr>
          <p:spPr bwMode="auto">
            <a:xfrm>
              <a:off x="8983663" y="3914544"/>
              <a:ext cx="947737" cy="31750"/>
            </a:xfrm>
            <a:custGeom>
              <a:avLst/>
              <a:gdLst>
                <a:gd name="T0" fmla="*/ 0 w 597"/>
                <a:gd name="T1" fmla="*/ 20 h 20"/>
                <a:gd name="T2" fmla="*/ 9 w 597"/>
                <a:gd name="T3" fmla="*/ 0 h 20"/>
                <a:gd name="T4" fmla="*/ 589 w 597"/>
                <a:gd name="T5" fmla="*/ 0 h 20"/>
                <a:gd name="T6" fmla="*/ 597 w 597"/>
                <a:gd name="T7" fmla="*/ 20 h 20"/>
                <a:gd name="T8" fmla="*/ 0 w 597"/>
                <a:gd name="T9" fmla="*/ 20 h 20"/>
              </a:gdLst>
              <a:ahLst/>
              <a:cxnLst>
                <a:cxn ang="0">
                  <a:pos x="T0" y="T1"/>
                </a:cxn>
                <a:cxn ang="0">
                  <a:pos x="T2" y="T3"/>
                </a:cxn>
                <a:cxn ang="0">
                  <a:pos x="T4" y="T5"/>
                </a:cxn>
                <a:cxn ang="0">
                  <a:pos x="T6" y="T7"/>
                </a:cxn>
                <a:cxn ang="0">
                  <a:pos x="T8" y="T9"/>
                </a:cxn>
              </a:cxnLst>
              <a:rect l="0" t="0" r="r" b="b"/>
              <a:pathLst>
                <a:path w="597" h="20">
                  <a:moveTo>
                    <a:pt x="0" y="20"/>
                  </a:moveTo>
                  <a:lnTo>
                    <a:pt x="9" y="0"/>
                  </a:lnTo>
                  <a:lnTo>
                    <a:pt x="589" y="0"/>
                  </a:lnTo>
                  <a:lnTo>
                    <a:pt x="597" y="20"/>
                  </a:lnTo>
                  <a:lnTo>
                    <a:pt x="0" y="20"/>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4" name="Freeform 516">
              <a:extLst>
                <a:ext uri="{FF2B5EF4-FFF2-40B4-BE49-F238E27FC236}">
                  <a16:creationId xmlns:a16="http://schemas.microsoft.com/office/drawing/2014/main" id="{565507E8-CBD7-4FE9-9475-4EA5C24C1D19}"/>
                </a:ext>
              </a:extLst>
            </p:cNvPr>
            <p:cNvSpPr>
              <a:spLocks noChangeArrowheads="1"/>
            </p:cNvSpPr>
            <p:nvPr/>
          </p:nvSpPr>
          <p:spPr bwMode="auto">
            <a:xfrm>
              <a:off x="9047163" y="3808181"/>
              <a:ext cx="255587" cy="69850"/>
            </a:xfrm>
            <a:custGeom>
              <a:avLst/>
              <a:gdLst>
                <a:gd name="T0" fmla="*/ 0 w 161"/>
                <a:gd name="T1" fmla="*/ 44 h 44"/>
                <a:gd name="T2" fmla="*/ 161 w 161"/>
                <a:gd name="T3" fmla="*/ 44 h 44"/>
                <a:gd name="T4" fmla="*/ 161 w 161"/>
                <a:gd name="T5" fmla="*/ 0 h 44"/>
                <a:gd name="T6" fmla="*/ 18 w 161"/>
                <a:gd name="T7" fmla="*/ 0 h 44"/>
                <a:gd name="T8" fmla="*/ 0 w 161"/>
                <a:gd name="T9" fmla="*/ 44 h 44"/>
              </a:gdLst>
              <a:ahLst/>
              <a:cxnLst>
                <a:cxn ang="0">
                  <a:pos x="T0" y="T1"/>
                </a:cxn>
                <a:cxn ang="0">
                  <a:pos x="T2" y="T3"/>
                </a:cxn>
                <a:cxn ang="0">
                  <a:pos x="T4" y="T5"/>
                </a:cxn>
                <a:cxn ang="0">
                  <a:pos x="T6" y="T7"/>
                </a:cxn>
                <a:cxn ang="0">
                  <a:pos x="T8" y="T9"/>
                </a:cxn>
              </a:cxnLst>
              <a:rect l="0" t="0" r="r" b="b"/>
              <a:pathLst>
                <a:path w="161" h="44">
                  <a:moveTo>
                    <a:pt x="0" y="44"/>
                  </a:moveTo>
                  <a:lnTo>
                    <a:pt x="161" y="44"/>
                  </a:lnTo>
                  <a:lnTo>
                    <a:pt x="161" y="0"/>
                  </a:lnTo>
                  <a:lnTo>
                    <a:pt x="18" y="0"/>
                  </a:lnTo>
                  <a:lnTo>
                    <a:pt x="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5" name="Freeform 517">
              <a:extLst>
                <a:ext uri="{FF2B5EF4-FFF2-40B4-BE49-F238E27FC236}">
                  <a16:creationId xmlns:a16="http://schemas.microsoft.com/office/drawing/2014/main" id="{C10054FC-41BD-489F-A9B5-E2273EC73F38}"/>
                </a:ext>
              </a:extLst>
            </p:cNvPr>
            <p:cNvSpPr>
              <a:spLocks noChangeArrowheads="1"/>
            </p:cNvSpPr>
            <p:nvPr/>
          </p:nvSpPr>
          <p:spPr bwMode="auto">
            <a:xfrm>
              <a:off x="9607550" y="3808181"/>
              <a:ext cx="254000" cy="69850"/>
            </a:xfrm>
            <a:custGeom>
              <a:avLst/>
              <a:gdLst>
                <a:gd name="T0" fmla="*/ 160 w 160"/>
                <a:gd name="T1" fmla="*/ 44 h 44"/>
                <a:gd name="T2" fmla="*/ 0 w 160"/>
                <a:gd name="T3" fmla="*/ 44 h 44"/>
                <a:gd name="T4" fmla="*/ 0 w 160"/>
                <a:gd name="T5" fmla="*/ 0 h 44"/>
                <a:gd name="T6" fmla="*/ 143 w 160"/>
                <a:gd name="T7" fmla="*/ 0 h 44"/>
                <a:gd name="T8" fmla="*/ 160 w 160"/>
                <a:gd name="T9" fmla="*/ 44 h 44"/>
              </a:gdLst>
              <a:ahLst/>
              <a:cxnLst>
                <a:cxn ang="0">
                  <a:pos x="T0" y="T1"/>
                </a:cxn>
                <a:cxn ang="0">
                  <a:pos x="T2" y="T3"/>
                </a:cxn>
                <a:cxn ang="0">
                  <a:pos x="T4" y="T5"/>
                </a:cxn>
                <a:cxn ang="0">
                  <a:pos x="T6" y="T7"/>
                </a:cxn>
                <a:cxn ang="0">
                  <a:pos x="T8" y="T9"/>
                </a:cxn>
              </a:cxnLst>
              <a:rect l="0" t="0" r="r" b="b"/>
              <a:pathLst>
                <a:path w="160" h="44">
                  <a:moveTo>
                    <a:pt x="160" y="44"/>
                  </a:moveTo>
                  <a:lnTo>
                    <a:pt x="0" y="44"/>
                  </a:lnTo>
                  <a:lnTo>
                    <a:pt x="0" y="0"/>
                  </a:lnTo>
                  <a:lnTo>
                    <a:pt x="143" y="0"/>
                  </a:lnTo>
                  <a:lnTo>
                    <a:pt x="16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6" name="Freeform 518">
              <a:extLst>
                <a:ext uri="{FF2B5EF4-FFF2-40B4-BE49-F238E27FC236}">
                  <a16:creationId xmlns:a16="http://schemas.microsoft.com/office/drawing/2014/main" id="{E12B2C34-2462-485F-AE4C-F1A740991A49}"/>
                </a:ext>
              </a:extLst>
            </p:cNvPr>
            <p:cNvSpPr>
              <a:spLocks noChangeArrowheads="1"/>
            </p:cNvSpPr>
            <p:nvPr/>
          </p:nvSpPr>
          <p:spPr bwMode="auto">
            <a:xfrm>
              <a:off x="10983912" y="5022619"/>
              <a:ext cx="504825" cy="950913"/>
            </a:xfrm>
            <a:custGeom>
              <a:avLst/>
              <a:gdLst>
                <a:gd name="T0" fmla="*/ 0 w 254"/>
                <a:gd name="T1" fmla="*/ 187 h 478"/>
                <a:gd name="T2" fmla="*/ 156 w 254"/>
                <a:gd name="T3" fmla="*/ 187 h 478"/>
                <a:gd name="T4" fmla="*/ 96 w 254"/>
                <a:gd name="T5" fmla="*/ 38 h 478"/>
                <a:gd name="T6" fmla="*/ 163 w 254"/>
                <a:gd name="T7" fmla="*/ 0 h 478"/>
                <a:gd name="T8" fmla="*/ 251 w 254"/>
                <a:gd name="T9" fmla="*/ 180 h 478"/>
                <a:gd name="T10" fmla="*/ 248 w 254"/>
                <a:gd name="T11" fmla="*/ 351 h 478"/>
                <a:gd name="T12" fmla="*/ 158 w 254"/>
                <a:gd name="T13" fmla="*/ 475 h 478"/>
                <a:gd name="T14" fmla="*/ 140 w 254"/>
                <a:gd name="T15" fmla="*/ 475 h 478"/>
                <a:gd name="T16" fmla="*/ 52 w 254"/>
                <a:gd name="T17" fmla="*/ 317 h 478"/>
                <a:gd name="T18" fmla="*/ 0 w 254"/>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4" y="339"/>
                    <a:pt x="248" y="351"/>
                  </a:cubicBezTo>
                  <a:cubicBezTo>
                    <a:pt x="241" y="364"/>
                    <a:pt x="167"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7" name="Freeform 519">
              <a:extLst>
                <a:ext uri="{FF2B5EF4-FFF2-40B4-BE49-F238E27FC236}">
                  <a16:creationId xmlns:a16="http://schemas.microsoft.com/office/drawing/2014/main" id="{43D43F0A-559B-4D7B-B631-76F52EC1307D}"/>
                </a:ext>
              </a:extLst>
            </p:cNvPr>
            <p:cNvSpPr>
              <a:spLocks noChangeArrowheads="1"/>
            </p:cNvSpPr>
            <p:nvPr/>
          </p:nvSpPr>
          <p:spPr bwMode="auto">
            <a:xfrm>
              <a:off x="11288712" y="5546494"/>
              <a:ext cx="42862" cy="158750"/>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7" y="55"/>
                    <a:pt x="9" y="48"/>
                  </a:cubicBezTo>
                  <a:cubicBezTo>
                    <a:pt x="12"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8" name="Freeform 520">
              <a:extLst>
                <a:ext uri="{FF2B5EF4-FFF2-40B4-BE49-F238E27FC236}">
                  <a16:creationId xmlns:a16="http://schemas.microsoft.com/office/drawing/2014/main" id="{08E67784-5377-4B2C-A92D-82D6D51A318B}"/>
                </a:ext>
              </a:extLst>
            </p:cNvPr>
            <p:cNvSpPr>
              <a:spLocks noChangeArrowheads="1"/>
            </p:cNvSpPr>
            <p:nvPr/>
          </p:nvSpPr>
          <p:spPr bwMode="auto">
            <a:xfrm>
              <a:off x="11261725"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9" name="Freeform 521">
              <a:extLst>
                <a:ext uri="{FF2B5EF4-FFF2-40B4-BE49-F238E27FC236}">
                  <a16:creationId xmlns:a16="http://schemas.microsoft.com/office/drawing/2014/main" id="{7209AF27-E6FD-427C-8069-32D87BFBD8E7}"/>
                </a:ext>
              </a:extLst>
            </p:cNvPr>
            <p:cNvSpPr>
              <a:spLocks noChangeArrowheads="1"/>
            </p:cNvSpPr>
            <p:nvPr/>
          </p:nvSpPr>
          <p:spPr bwMode="auto">
            <a:xfrm>
              <a:off x="11171237" y="5003569"/>
              <a:ext cx="130175" cy="90488"/>
            </a:xfrm>
            <a:custGeom>
              <a:avLst/>
              <a:gdLst>
                <a:gd name="T0" fmla="*/ 6 w 82"/>
                <a:gd name="T1" fmla="*/ 57 h 57"/>
                <a:gd name="T2" fmla="*/ 0 w 82"/>
                <a:gd name="T3" fmla="*/ 43 h 57"/>
                <a:gd name="T4" fmla="*/ 66 w 82"/>
                <a:gd name="T5" fmla="*/ 7 h 57"/>
                <a:gd name="T6" fmla="*/ 76 w 82"/>
                <a:gd name="T7" fmla="*/ 0 h 57"/>
                <a:gd name="T8" fmla="*/ 82 w 82"/>
                <a:gd name="T9" fmla="*/ 14 h 57"/>
                <a:gd name="T10" fmla="*/ 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6" y="57"/>
                  </a:moveTo>
                  <a:lnTo>
                    <a:pt x="0" y="43"/>
                  </a:lnTo>
                  <a:lnTo>
                    <a:pt x="66" y="7"/>
                  </a:lnTo>
                  <a:lnTo>
                    <a:pt x="76" y="0"/>
                  </a:lnTo>
                  <a:lnTo>
                    <a:pt x="82"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60" name="Freeform 522">
              <a:extLst>
                <a:ext uri="{FF2B5EF4-FFF2-40B4-BE49-F238E27FC236}">
                  <a16:creationId xmlns:a16="http://schemas.microsoft.com/office/drawing/2014/main" id="{918FBA2A-8F8E-4135-B817-E2E3E6017D0C}"/>
                </a:ext>
              </a:extLst>
            </p:cNvPr>
            <p:cNvSpPr>
              <a:spLocks noChangeArrowheads="1"/>
            </p:cNvSpPr>
            <p:nvPr/>
          </p:nvSpPr>
          <p:spPr bwMode="auto">
            <a:xfrm>
              <a:off x="11064875"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1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7" y="167"/>
                    <a:pt x="61" y="178"/>
                    <a:pt x="61"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61" name="Freeform 523">
              <a:extLst>
                <a:ext uri="{FF2B5EF4-FFF2-40B4-BE49-F238E27FC236}">
                  <a16:creationId xmlns:a16="http://schemas.microsoft.com/office/drawing/2014/main" id="{04C37F86-3B41-41B9-A898-895C73B2CE74}"/>
                </a:ext>
              </a:extLst>
            </p:cNvPr>
            <p:cNvSpPr>
              <a:spLocks noChangeArrowheads="1"/>
            </p:cNvSpPr>
            <p:nvPr/>
          </p:nvSpPr>
          <p:spPr bwMode="auto">
            <a:xfrm>
              <a:off x="10983912"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2" y="212"/>
                    <a:pt x="124" y="145"/>
                    <a:pt x="124" y="145"/>
                  </a:cubicBezTo>
                  <a:cubicBezTo>
                    <a:pt x="119" y="93"/>
                    <a:pt x="119" y="93"/>
                    <a:pt x="119" y="93"/>
                  </a:cubicBezTo>
                  <a:cubicBezTo>
                    <a:pt x="119" y="93"/>
                    <a:pt x="59" y="6"/>
                    <a:pt x="0" y="0"/>
                  </a:cubicBezTo>
                  <a:lnTo>
                    <a:pt x="0" y="284"/>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62" name="Freeform 524">
              <a:extLst>
                <a:ext uri="{FF2B5EF4-FFF2-40B4-BE49-F238E27FC236}">
                  <a16:creationId xmlns:a16="http://schemas.microsoft.com/office/drawing/2014/main" id="{AEB6D34E-5CC1-40BD-93AA-E2637C0DF994}"/>
                </a:ext>
              </a:extLst>
            </p:cNvPr>
            <p:cNvSpPr>
              <a:spLocks noChangeArrowheads="1"/>
            </p:cNvSpPr>
            <p:nvPr/>
          </p:nvSpPr>
          <p:spPr bwMode="auto">
            <a:xfrm>
              <a:off x="10475912" y="5022619"/>
              <a:ext cx="508000" cy="950913"/>
            </a:xfrm>
            <a:custGeom>
              <a:avLst/>
              <a:gdLst>
                <a:gd name="T0" fmla="*/ 255 w 255"/>
                <a:gd name="T1" fmla="*/ 187 h 478"/>
                <a:gd name="T2" fmla="*/ 98 w 255"/>
                <a:gd name="T3" fmla="*/ 187 h 478"/>
                <a:gd name="T4" fmla="*/ 158 w 255"/>
                <a:gd name="T5" fmla="*/ 38 h 478"/>
                <a:gd name="T6" fmla="*/ 91 w 255"/>
                <a:gd name="T7" fmla="*/ 0 h 478"/>
                <a:gd name="T8" fmla="*/ 3 w 255"/>
                <a:gd name="T9" fmla="*/ 180 h 478"/>
                <a:gd name="T10" fmla="*/ 6 w 255"/>
                <a:gd name="T11" fmla="*/ 351 h 478"/>
                <a:gd name="T12" fmla="*/ 96 w 255"/>
                <a:gd name="T13" fmla="*/ 475 h 478"/>
                <a:gd name="T14" fmla="*/ 114 w 255"/>
                <a:gd name="T15" fmla="*/ 475 h 478"/>
                <a:gd name="T16" fmla="*/ 202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8" y="187"/>
                    <a:pt x="98" y="187"/>
                    <a:pt x="98" y="187"/>
                  </a:cubicBezTo>
                  <a:cubicBezTo>
                    <a:pt x="98" y="187"/>
                    <a:pt x="155" y="39"/>
                    <a:pt x="158" y="38"/>
                  </a:cubicBezTo>
                  <a:cubicBezTo>
                    <a:pt x="91" y="0"/>
                    <a:pt x="91" y="0"/>
                    <a:pt x="91" y="0"/>
                  </a:cubicBezTo>
                  <a:cubicBezTo>
                    <a:pt x="91" y="0"/>
                    <a:pt x="6" y="172"/>
                    <a:pt x="3" y="180"/>
                  </a:cubicBezTo>
                  <a:cubicBezTo>
                    <a:pt x="0" y="187"/>
                    <a:pt x="0" y="339"/>
                    <a:pt x="6" y="351"/>
                  </a:cubicBezTo>
                  <a:cubicBezTo>
                    <a:pt x="13" y="364"/>
                    <a:pt x="87" y="473"/>
                    <a:pt x="96" y="475"/>
                  </a:cubicBezTo>
                  <a:cubicBezTo>
                    <a:pt x="105" y="478"/>
                    <a:pt x="114" y="475"/>
                    <a:pt x="114" y="475"/>
                  </a:cubicBezTo>
                  <a:cubicBezTo>
                    <a:pt x="202" y="317"/>
                    <a:pt x="202" y="317"/>
                    <a:pt x="202"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63" name="Freeform 525">
              <a:extLst>
                <a:ext uri="{FF2B5EF4-FFF2-40B4-BE49-F238E27FC236}">
                  <a16:creationId xmlns:a16="http://schemas.microsoft.com/office/drawing/2014/main" id="{FDCEA324-F7A4-4BA3-9AC5-555BA5494170}"/>
                </a:ext>
              </a:extLst>
            </p:cNvPr>
            <p:cNvSpPr>
              <a:spLocks noChangeArrowheads="1"/>
            </p:cNvSpPr>
            <p:nvPr/>
          </p:nvSpPr>
          <p:spPr bwMode="auto">
            <a:xfrm>
              <a:off x="10633075" y="5546494"/>
              <a:ext cx="42862"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64" name="Freeform 526">
              <a:extLst>
                <a:ext uri="{FF2B5EF4-FFF2-40B4-BE49-F238E27FC236}">
                  <a16:creationId xmlns:a16="http://schemas.microsoft.com/office/drawing/2014/main" id="{1999DA1E-47DC-43B1-A0D7-BD4F1A9DA41A}"/>
                </a:ext>
              </a:extLst>
            </p:cNvPr>
            <p:cNvSpPr>
              <a:spLocks noChangeArrowheads="1"/>
            </p:cNvSpPr>
            <p:nvPr/>
          </p:nvSpPr>
          <p:spPr bwMode="auto">
            <a:xfrm>
              <a:off x="10648950" y="5394094"/>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65" name="Freeform 527">
              <a:extLst>
                <a:ext uri="{FF2B5EF4-FFF2-40B4-BE49-F238E27FC236}">
                  <a16:creationId xmlns:a16="http://schemas.microsoft.com/office/drawing/2014/main" id="{79CAAA37-C659-4CE7-A293-1B2A916984A0}"/>
                </a:ext>
              </a:extLst>
            </p:cNvPr>
            <p:cNvSpPr>
              <a:spLocks noChangeArrowheads="1"/>
            </p:cNvSpPr>
            <p:nvPr/>
          </p:nvSpPr>
          <p:spPr bwMode="auto">
            <a:xfrm>
              <a:off x="10663237" y="5003569"/>
              <a:ext cx="130175" cy="90488"/>
            </a:xfrm>
            <a:custGeom>
              <a:avLst/>
              <a:gdLst>
                <a:gd name="T0" fmla="*/ 76 w 82"/>
                <a:gd name="T1" fmla="*/ 57 h 57"/>
                <a:gd name="T2" fmla="*/ 82 w 82"/>
                <a:gd name="T3" fmla="*/ 43 h 57"/>
                <a:gd name="T4" fmla="*/ 16 w 82"/>
                <a:gd name="T5" fmla="*/ 7 h 57"/>
                <a:gd name="T6" fmla="*/ 6 w 82"/>
                <a:gd name="T7" fmla="*/ 0 h 57"/>
                <a:gd name="T8" fmla="*/ 0 w 82"/>
                <a:gd name="T9" fmla="*/ 14 h 57"/>
                <a:gd name="T10" fmla="*/ 7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76" y="57"/>
                  </a:moveTo>
                  <a:lnTo>
                    <a:pt x="82" y="43"/>
                  </a:lnTo>
                  <a:lnTo>
                    <a:pt x="16"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66" name="Freeform 528">
              <a:extLst>
                <a:ext uri="{FF2B5EF4-FFF2-40B4-BE49-F238E27FC236}">
                  <a16:creationId xmlns:a16="http://schemas.microsoft.com/office/drawing/2014/main" id="{59F0C901-68F8-444E-ABD5-3E5279D8903A}"/>
                </a:ext>
              </a:extLst>
            </p:cNvPr>
            <p:cNvSpPr>
              <a:spLocks noChangeArrowheads="1"/>
            </p:cNvSpPr>
            <p:nvPr/>
          </p:nvSpPr>
          <p:spPr bwMode="auto">
            <a:xfrm>
              <a:off x="10694987" y="4706707"/>
              <a:ext cx="204787" cy="355600"/>
            </a:xfrm>
            <a:custGeom>
              <a:avLst/>
              <a:gdLst>
                <a:gd name="T0" fmla="*/ 0 w 103"/>
                <a:gd name="T1" fmla="*/ 155 h 178"/>
                <a:gd name="T2" fmla="*/ 23 w 103"/>
                <a:gd name="T3" fmla="*/ 104 h 178"/>
                <a:gd name="T4" fmla="*/ 40 w 103"/>
                <a:gd name="T5" fmla="*/ 27 h 178"/>
                <a:gd name="T6" fmla="*/ 85 w 103"/>
                <a:gd name="T7" fmla="*/ 4 h 178"/>
                <a:gd name="T8" fmla="*/ 102 w 103"/>
                <a:gd name="T9" fmla="*/ 66 h 178"/>
                <a:gd name="T10" fmla="*/ 84 w 103"/>
                <a:gd name="T11" fmla="*/ 134 h 178"/>
                <a:gd name="T12" fmla="*/ 50 w 103"/>
                <a:gd name="T13" fmla="*/ 165 h 178"/>
                <a:gd name="T14" fmla="*/ 42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40" y="27"/>
                  </a:cubicBezTo>
                  <a:cubicBezTo>
                    <a:pt x="45" y="22"/>
                    <a:pt x="80" y="0"/>
                    <a:pt x="85" y="4"/>
                  </a:cubicBezTo>
                  <a:cubicBezTo>
                    <a:pt x="91" y="8"/>
                    <a:pt x="103" y="57"/>
                    <a:pt x="102" y="66"/>
                  </a:cubicBezTo>
                  <a:cubicBezTo>
                    <a:pt x="102" y="75"/>
                    <a:pt x="91" y="127"/>
                    <a:pt x="84" y="134"/>
                  </a:cubicBezTo>
                  <a:cubicBezTo>
                    <a:pt x="78" y="142"/>
                    <a:pt x="54" y="163"/>
                    <a:pt x="50" y="165"/>
                  </a:cubicBezTo>
                  <a:cubicBezTo>
                    <a:pt x="46" y="167"/>
                    <a:pt x="42" y="178"/>
                    <a:pt x="42"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67" name="Freeform 529">
              <a:extLst>
                <a:ext uri="{FF2B5EF4-FFF2-40B4-BE49-F238E27FC236}">
                  <a16:creationId xmlns:a16="http://schemas.microsoft.com/office/drawing/2014/main" id="{210344EF-1E0E-4743-BE4C-88771D5BF03E}"/>
                </a:ext>
              </a:extLst>
            </p:cNvPr>
            <p:cNvSpPr>
              <a:spLocks noChangeArrowheads="1"/>
            </p:cNvSpPr>
            <p:nvPr/>
          </p:nvSpPr>
          <p:spPr bwMode="auto">
            <a:xfrm>
              <a:off x="10861675" y="5394094"/>
              <a:ext cx="241300" cy="303213"/>
            </a:xfrm>
            <a:custGeom>
              <a:avLst/>
              <a:gdLst>
                <a:gd name="T0" fmla="*/ 61 w 121"/>
                <a:gd name="T1" fmla="*/ 0 h 152"/>
                <a:gd name="T2" fmla="*/ 0 w 121"/>
                <a:gd name="T3" fmla="*/ 152 h 152"/>
                <a:gd name="T4" fmla="*/ 61 w 121"/>
                <a:gd name="T5" fmla="*/ 131 h 152"/>
                <a:gd name="T6" fmla="*/ 121 w 121"/>
                <a:gd name="T7" fmla="*/ 152 h 152"/>
                <a:gd name="T8" fmla="*/ 61 w 121"/>
                <a:gd name="T9" fmla="*/ 0 h 152"/>
              </a:gdLst>
              <a:ahLst/>
              <a:cxnLst>
                <a:cxn ang="0">
                  <a:pos x="T0" y="T1"/>
                </a:cxn>
                <a:cxn ang="0">
                  <a:pos x="T2" y="T3"/>
                </a:cxn>
                <a:cxn ang="0">
                  <a:pos x="T4" y="T5"/>
                </a:cxn>
                <a:cxn ang="0">
                  <a:pos x="T6" y="T7"/>
                </a:cxn>
                <a:cxn ang="0">
                  <a:pos x="T8" y="T9"/>
                </a:cxn>
              </a:cxnLst>
              <a:rect l="0" t="0" r="r" b="b"/>
              <a:pathLst>
                <a:path w="121" h="152">
                  <a:moveTo>
                    <a:pt x="61" y="0"/>
                  </a:moveTo>
                  <a:cubicBezTo>
                    <a:pt x="61" y="0"/>
                    <a:pt x="12" y="122"/>
                    <a:pt x="0" y="152"/>
                  </a:cubicBezTo>
                  <a:cubicBezTo>
                    <a:pt x="61" y="131"/>
                    <a:pt x="61" y="131"/>
                    <a:pt x="61" y="131"/>
                  </a:cubicBezTo>
                  <a:cubicBezTo>
                    <a:pt x="121" y="152"/>
                    <a:pt x="121" y="152"/>
                    <a:pt x="121"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68" name="Freeform 530">
              <a:extLst>
                <a:ext uri="{FF2B5EF4-FFF2-40B4-BE49-F238E27FC236}">
                  <a16:creationId xmlns:a16="http://schemas.microsoft.com/office/drawing/2014/main" id="{279D2F71-D4D9-474C-995D-CC2887E5788C}"/>
                </a:ext>
              </a:extLst>
            </p:cNvPr>
            <p:cNvSpPr>
              <a:spLocks noChangeArrowheads="1"/>
            </p:cNvSpPr>
            <p:nvPr/>
          </p:nvSpPr>
          <p:spPr bwMode="auto">
            <a:xfrm>
              <a:off x="10694987" y="5594119"/>
              <a:ext cx="574675" cy="392113"/>
            </a:xfrm>
            <a:custGeom>
              <a:avLst/>
              <a:gdLst>
                <a:gd name="T0" fmla="*/ 281 w 289"/>
                <a:gd name="T1" fmla="*/ 147 h 197"/>
                <a:gd name="T2" fmla="*/ 258 w 289"/>
                <a:gd name="T3" fmla="*/ 130 h 197"/>
                <a:gd name="T4" fmla="*/ 233 w 289"/>
                <a:gd name="T5" fmla="*/ 62 h 197"/>
                <a:gd name="T6" fmla="*/ 145 w 289"/>
                <a:gd name="T7" fmla="*/ 0 h 197"/>
                <a:gd name="T8" fmla="*/ 56 w 289"/>
                <a:gd name="T9" fmla="*/ 62 h 197"/>
                <a:gd name="T10" fmla="*/ 31 w 289"/>
                <a:gd name="T11" fmla="*/ 130 h 197"/>
                <a:gd name="T12" fmla="*/ 8 w 289"/>
                <a:gd name="T13" fmla="*/ 147 h 197"/>
                <a:gd name="T14" fmla="*/ 8 w 289"/>
                <a:gd name="T15" fmla="*/ 197 h 197"/>
                <a:gd name="T16" fmla="*/ 21 w 289"/>
                <a:gd name="T17" fmla="*/ 197 h 197"/>
                <a:gd name="T18" fmla="*/ 26 w 289"/>
                <a:gd name="T19" fmla="*/ 145 h 197"/>
                <a:gd name="T20" fmla="*/ 145 w 289"/>
                <a:gd name="T21" fmla="*/ 52 h 197"/>
                <a:gd name="T22" fmla="*/ 264 w 289"/>
                <a:gd name="T23" fmla="*/ 145 h 197"/>
                <a:gd name="T24" fmla="*/ 269 w 289"/>
                <a:gd name="T25" fmla="*/ 197 h 197"/>
                <a:gd name="T26" fmla="*/ 281 w 289"/>
                <a:gd name="T27" fmla="*/ 197 h 197"/>
                <a:gd name="T28" fmla="*/ 281 w 289"/>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147"/>
                  </a:moveTo>
                  <a:cubicBezTo>
                    <a:pt x="280" y="138"/>
                    <a:pt x="258" y="130"/>
                    <a:pt x="258" y="130"/>
                  </a:cubicBezTo>
                  <a:cubicBezTo>
                    <a:pt x="258" y="130"/>
                    <a:pt x="242" y="82"/>
                    <a:pt x="233" y="62"/>
                  </a:cubicBezTo>
                  <a:cubicBezTo>
                    <a:pt x="224" y="41"/>
                    <a:pt x="145" y="0"/>
                    <a:pt x="145" y="0"/>
                  </a:cubicBezTo>
                  <a:cubicBezTo>
                    <a:pt x="145" y="0"/>
                    <a:pt x="65" y="41"/>
                    <a:pt x="56" y="62"/>
                  </a:cubicBezTo>
                  <a:cubicBezTo>
                    <a:pt x="47" y="82"/>
                    <a:pt x="31" y="130"/>
                    <a:pt x="31" y="130"/>
                  </a:cubicBezTo>
                  <a:cubicBezTo>
                    <a:pt x="31" y="130"/>
                    <a:pt x="9" y="138"/>
                    <a:pt x="8" y="147"/>
                  </a:cubicBezTo>
                  <a:cubicBezTo>
                    <a:pt x="7" y="155"/>
                    <a:pt x="0" y="197"/>
                    <a:pt x="8" y="197"/>
                  </a:cubicBezTo>
                  <a:cubicBezTo>
                    <a:pt x="15" y="197"/>
                    <a:pt x="21" y="197"/>
                    <a:pt x="21" y="197"/>
                  </a:cubicBezTo>
                  <a:cubicBezTo>
                    <a:pt x="26" y="145"/>
                    <a:pt x="26" y="145"/>
                    <a:pt x="26" y="145"/>
                  </a:cubicBezTo>
                  <a:cubicBezTo>
                    <a:pt x="26" y="145"/>
                    <a:pt x="104" y="52"/>
                    <a:pt x="145" y="52"/>
                  </a:cubicBezTo>
                  <a:cubicBezTo>
                    <a:pt x="185" y="52"/>
                    <a:pt x="264" y="145"/>
                    <a:pt x="264" y="145"/>
                  </a:cubicBezTo>
                  <a:cubicBezTo>
                    <a:pt x="269" y="197"/>
                    <a:pt x="269" y="197"/>
                    <a:pt x="269" y="197"/>
                  </a:cubicBezTo>
                  <a:cubicBezTo>
                    <a:pt x="269" y="197"/>
                    <a:pt x="274" y="197"/>
                    <a:pt x="281" y="197"/>
                  </a:cubicBezTo>
                  <a:cubicBezTo>
                    <a:pt x="289" y="197"/>
                    <a:pt x="283" y="155"/>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69" name="Freeform 531">
              <a:extLst>
                <a:ext uri="{FF2B5EF4-FFF2-40B4-BE49-F238E27FC236}">
                  <a16:creationId xmlns:a16="http://schemas.microsoft.com/office/drawing/2014/main" id="{76A46A4E-2C81-4527-890A-5709D3D06AB1}"/>
                </a:ext>
              </a:extLst>
            </p:cNvPr>
            <p:cNvSpPr>
              <a:spLocks noChangeArrowheads="1"/>
            </p:cNvSpPr>
            <p:nvPr/>
          </p:nvSpPr>
          <p:spPr bwMode="auto">
            <a:xfrm>
              <a:off x="10736262"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674A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70" name="Freeform 532">
              <a:extLst>
                <a:ext uri="{FF2B5EF4-FFF2-40B4-BE49-F238E27FC236}">
                  <a16:creationId xmlns:a16="http://schemas.microsoft.com/office/drawing/2014/main" id="{C1D4987D-B37F-4429-BF01-26213F8E300D}"/>
                </a:ext>
              </a:extLst>
            </p:cNvPr>
            <p:cNvSpPr>
              <a:spLocks noChangeArrowheads="1"/>
            </p:cNvSpPr>
            <p:nvPr/>
          </p:nvSpPr>
          <p:spPr bwMode="auto">
            <a:xfrm>
              <a:off x="9458325" y="2420706"/>
              <a:ext cx="508000" cy="952500"/>
            </a:xfrm>
            <a:custGeom>
              <a:avLst/>
              <a:gdLst>
                <a:gd name="T0" fmla="*/ 0 w 255"/>
                <a:gd name="T1" fmla="*/ 291 h 478"/>
                <a:gd name="T2" fmla="*/ 156 w 255"/>
                <a:gd name="T3" fmla="*/ 291 h 478"/>
                <a:gd name="T4" fmla="*/ 96 w 255"/>
                <a:gd name="T5" fmla="*/ 440 h 478"/>
                <a:gd name="T6" fmla="*/ 163 w 255"/>
                <a:gd name="T7" fmla="*/ 478 h 478"/>
                <a:gd name="T8" fmla="*/ 251 w 255"/>
                <a:gd name="T9" fmla="*/ 298 h 478"/>
                <a:gd name="T10" fmla="*/ 248 w 255"/>
                <a:gd name="T11" fmla="*/ 127 h 478"/>
                <a:gd name="T12" fmla="*/ 158 w 255"/>
                <a:gd name="T13" fmla="*/ 3 h 478"/>
                <a:gd name="T14" fmla="*/ 140 w 255"/>
                <a:gd name="T15" fmla="*/ 3 h 478"/>
                <a:gd name="T16" fmla="*/ 52 w 255"/>
                <a:gd name="T17" fmla="*/ 161 h 478"/>
                <a:gd name="T18" fmla="*/ 0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5" y="139"/>
                    <a:pt x="248" y="127"/>
                  </a:cubicBezTo>
                  <a:cubicBezTo>
                    <a:pt x="241" y="114"/>
                    <a:pt x="168"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71" name="Freeform 533">
              <a:extLst>
                <a:ext uri="{FF2B5EF4-FFF2-40B4-BE49-F238E27FC236}">
                  <a16:creationId xmlns:a16="http://schemas.microsoft.com/office/drawing/2014/main" id="{6D2286CD-D3D3-4F5F-A7DD-5BCD8BFBC651}"/>
                </a:ext>
              </a:extLst>
            </p:cNvPr>
            <p:cNvSpPr>
              <a:spLocks noChangeArrowheads="1"/>
            </p:cNvSpPr>
            <p:nvPr/>
          </p:nvSpPr>
          <p:spPr bwMode="auto">
            <a:xfrm>
              <a:off x="9763125" y="2688994"/>
              <a:ext cx="42862" cy="160338"/>
            </a:xfrm>
            <a:custGeom>
              <a:avLst/>
              <a:gdLst>
                <a:gd name="T0" fmla="*/ 10 w 22"/>
                <a:gd name="T1" fmla="*/ 0 h 80"/>
                <a:gd name="T2" fmla="*/ 0 w 22"/>
                <a:gd name="T3" fmla="*/ 48 h 80"/>
                <a:gd name="T4" fmla="*/ 0 w 22"/>
                <a:gd name="T5" fmla="*/ 63 h 80"/>
                <a:gd name="T6" fmla="*/ 10 w 22"/>
                <a:gd name="T7" fmla="*/ 32 h 80"/>
                <a:gd name="T8" fmla="*/ 15 w 22"/>
                <a:gd name="T9" fmla="*/ 80 h 80"/>
                <a:gd name="T10" fmla="*/ 10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0" y="0"/>
                  </a:moveTo>
                  <a:cubicBezTo>
                    <a:pt x="0" y="48"/>
                    <a:pt x="0" y="48"/>
                    <a:pt x="0" y="48"/>
                  </a:cubicBezTo>
                  <a:cubicBezTo>
                    <a:pt x="0" y="63"/>
                    <a:pt x="0" y="63"/>
                    <a:pt x="0" y="63"/>
                  </a:cubicBezTo>
                  <a:cubicBezTo>
                    <a:pt x="0" y="63"/>
                    <a:pt x="7" y="25"/>
                    <a:pt x="10" y="32"/>
                  </a:cubicBezTo>
                  <a:cubicBezTo>
                    <a:pt x="12" y="38"/>
                    <a:pt x="15" y="80"/>
                    <a:pt x="15" y="80"/>
                  </a:cubicBezTo>
                  <a:cubicBezTo>
                    <a:pt x="15" y="80"/>
                    <a:pt x="22" y="24"/>
                    <a:pt x="10"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72" name="Freeform 534">
              <a:extLst>
                <a:ext uri="{FF2B5EF4-FFF2-40B4-BE49-F238E27FC236}">
                  <a16:creationId xmlns:a16="http://schemas.microsoft.com/office/drawing/2014/main" id="{CDA08686-EF57-4FD5-ADD2-E2B0762DC60D}"/>
                </a:ext>
              </a:extLst>
            </p:cNvPr>
            <p:cNvSpPr>
              <a:spLocks noChangeArrowheads="1"/>
            </p:cNvSpPr>
            <p:nvPr/>
          </p:nvSpPr>
          <p:spPr bwMode="auto">
            <a:xfrm>
              <a:off x="9736137"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73" name="Freeform 535">
              <a:extLst>
                <a:ext uri="{FF2B5EF4-FFF2-40B4-BE49-F238E27FC236}">
                  <a16:creationId xmlns:a16="http://schemas.microsoft.com/office/drawing/2014/main" id="{3C3CBABA-6E5A-4E36-BA28-6E87BE38445C}"/>
                </a:ext>
              </a:extLst>
            </p:cNvPr>
            <p:cNvSpPr>
              <a:spLocks noChangeArrowheads="1"/>
            </p:cNvSpPr>
            <p:nvPr/>
          </p:nvSpPr>
          <p:spPr bwMode="auto">
            <a:xfrm>
              <a:off x="9645650" y="3300181"/>
              <a:ext cx="133350" cy="90488"/>
            </a:xfrm>
            <a:custGeom>
              <a:avLst/>
              <a:gdLst>
                <a:gd name="T0" fmla="*/ 6 w 84"/>
                <a:gd name="T1" fmla="*/ 0 h 57"/>
                <a:gd name="T2" fmla="*/ 0 w 84"/>
                <a:gd name="T3" fmla="*/ 14 h 57"/>
                <a:gd name="T4" fmla="*/ 66 w 84"/>
                <a:gd name="T5" fmla="*/ 51 h 57"/>
                <a:gd name="T6" fmla="*/ 76 w 84"/>
                <a:gd name="T7" fmla="*/ 57 h 57"/>
                <a:gd name="T8" fmla="*/ 84 w 84"/>
                <a:gd name="T9" fmla="*/ 43 h 57"/>
                <a:gd name="T10" fmla="*/ 6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6" y="0"/>
                  </a:moveTo>
                  <a:lnTo>
                    <a:pt x="0" y="14"/>
                  </a:lnTo>
                  <a:lnTo>
                    <a:pt x="66" y="51"/>
                  </a:lnTo>
                  <a:lnTo>
                    <a:pt x="76" y="57"/>
                  </a:lnTo>
                  <a:lnTo>
                    <a:pt x="84"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74" name="Freeform 536">
              <a:extLst>
                <a:ext uri="{FF2B5EF4-FFF2-40B4-BE49-F238E27FC236}">
                  <a16:creationId xmlns:a16="http://schemas.microsoft.com/office/drawing/2014/main" id="{C31153A3-BB2A-4A03-B21C-CCB3068AF5AD}"/>
                </a:ext>
              </a:extLst>
            </p:cNvPr>
            <p:cNvSpPr>
              <a:spLocks noChangeArrowheads="1"/>
            </p:cNvSpPr>
            <p:nvPr/>
          </p:nvSpPr>
          <p:spPr bwMode="auto">
            <a:xfrm>
              <a:off x="9539287"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2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8" y="11"/>
                    <a:pt x="62" y="0"/>
                    <a:pt x="62"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75" name="Freeform 537">
              <a:extLst>
                <a:ext uri="{FF2B5EF4-FFF2-40B4-BE49-F238E27FC236}">
                  <a16:creationId xmlns:a16="http://schemas.microsoft.com/office/drawing/2014/main" id="{FFA0D792-1048-462C-9CFB-7A883AA881B6}"/>
                </a:ext>
              </a:extLst>
            </p:cNvPr>
            <p:cNvSpPr>
              <a:spLocks noChangeArrowheads="1"/>
            </p:cNvSpPr>
            <p:nvPr/>
          </p:nvSpPr>
          <p:spPr bwMode="auto">
            <a:xfrm>
              <a:off x="9458325"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3" y="72"/>
                    <a:pt x="124" y="139"/>
                    <a:pt x="124" y="139"/>
                  </a:cubicBezTo>
                  <a:cubicBezTo>
                    <a:pt x="119" y="191"/>
                    <a:pt x="119" y="191"/>
                    <a:pt x="119" y="191"/>
                  </a:cubicBezTo>
                  <a:cubicBezTo>
                    <a:pt x="119" y="191"/>
                    <a:pt x="59" y="278"/>
                    <a:pt x="0" y="284"/>
                  </a:cubicBezTo>
                  <a:lnTo>
                    <a:pt x="0" y="0"/>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76" name="Freeform 538">
              <a:extLst>
                <a:ext uri="{FF2B5EF4-FFF2-40B4-BE49-F238E27FC236}">
                  <a16:creationId xmlns:a16="http://schemas.microsoft.com/office/drawing/2014/main" id="{A105A124-C355-4375-BE6C-B2C6FD341A62}"/>
                </a:ext>
              </a:extLst>
            </p:cNvPr>
            <p:cNvSpPr>
              <a:spLocks noChangeArrowheads="1"/>
            </p:cNvSpPr>
            <p:nvPr/>
          </p:nvSpPr>
          <p:spPr bwMode="auto">
            <a:xfrm>
              <a:off x="8950325" y="2420706"/>
              <a:ext cx="508000" cy="952500"/>
            </a:xfrm>
            <a:custGeom>
              <a:avLst/>
              <a:gdLst>
                <a:gd name="T0" fmla="*/ 255 w 255"/>
                <a:gd name="T1" fmla="*/ 291 h 478"/>
                <a:gd name="T2" fmla="*/ 99 w 255"/>
                <a:gd name="T3" fmla="*/ 291 h 478"/>
                <a:gd name="T4" fmla="*/ 158 w 255"/>
                <a:gd name="T5" fmla="*/ 440 h 478"/>
                <a:gd name="T6" fmla="*/ 91 w 255"/>
                <a:gd name="T7" fmla="*/ 478 h 478"/>
                <a:gd name="T8" fmla="*/ 3 w 255"/>
                <a:gd name="T9" fmla="*/ 298 h 478"/>
                <a:gd name="T10" fmla="*/ 7 w 255"/>
                <a:gd name="T11" fmla="*/ 127 h 478"/>
                <a:gd name="T12" fmla="*/ 96 w 255"/>
                <a:gd name="T13" fmla="*/ 3 h 478"/>
                <a:gd name="T14" fmla="*/ 115 w 255"/>
                <a:gd name="T15" fmla="*/ 3 h 478"/>
                <a:gd name="T16" fmla="*/ 203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9" y="291"/>
                    <a:pt x="99" y="291"/>
                    <a:pt x="99" y="291"/>
                  </a:cubicBezTo>
                  <a:cubicBezTo>
                    <a:pt x="99" y="291"/>
                    <a:pt x="155" y="439"/>
                    <a:pt x="158" y="440"/>
                  </a:cubicBezTo>
                  <a:cubicBezTo>
                    <a:pt x="91" y="478"/>
                    <a:pt x="91" y="478"/>
                    <a:pt x="91" y="478"/>
                  </a:cubicBezTo>
                  <a:cubicBezTo>
                    <a:pt x="91" y="478"/>
                    <a:pt x="6" y="306"/>
                    <a:pt x="3" y="298"/>
                  </a:cubicBezTo>
                  <a:cubicBezTo>
                    <a:pt x="1" y="291"/>
                    <a:pt x="0" y="139"/>
                    <a:pt x="7" y="127"/>
                  </a:cubicBezTo>
                  <a:cubicBezTo>
                    <a:pt x="13" y="114"/>
                    <a:pt x="87" y="5"/>
                    <a:pt x="96" y="3"/>
                  </a:cubicBezTo>
                  <a:cubicBezTo>
                    <a:pt x="105"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77" name="Freeform 539">
              <a:extLst>
                <a:ext uri="{FF2B5EF4-FFF2-40B4-BE49-F238E27FC236}">
                  <a16:creationId xmlns:a16="http://schemas.microsoft.com/office/drawing/2014/main" id="{6DF5FF2D-E425-43A4-91AD-C5AFF8EFAB82}"/>
                </a:ext>
              </a:extLst>
            </p:cNvPr>
            <p:cNvSpPr>
              <a:spLocks noChangeArrowheads="1"/>
            </p:cNvSpPr>
            <p:nvPr/>
          </p:nvSpPr>
          <p:spPr bwMode="auto">
            <a:xfrm>
              <a:off x="9107488" y="2688994"/>
              <a:ext cx="44450"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78" name="Freeform 540">
              <a:extLst>
                <a:ext uri="{FF2B5EF4-FFF2-40B4-BE49-F238E27FC236}">
                  <a16:creationId xmlns:a16="http://schemas.microsoft.com/office/drawing/2014/main" id="{7E3E0365-F2E6-4332-8139-D42617A83A2C}"/>
                </a:ext>
              </a:extLst>
            </p:cNvPr>
            <p:cNvSpPr>
              <a:spLocks noChangeArrowheads="1"/>
            </p:cNvSpPr>
            <p:nvPr/>
          </p:nvSpPr>
          <p:spPr bwMode="auto">
            <a:xfrm>
              <a:off x="9123363" y="2720744"/>
              <a:ext cx="53975" cy="279400"/>
            </a:xfrm>
            <a:custGeom>
              <a:avLst/>
              <a:gdLst>
                <a:gd name="T0" fmla="*/ 15 w 34"/>
                <a:gd name="T1" fmla="*/ 176 h 176"/>
                <a:gd name="T2" fmla="*/ 0 w 34"/>
                <a:gd name="T3" fmla="*/ 73 h 176"/>
                <a:gd name="T4" fmla="*/ 0 w 34"/>
                <a:gd name="T5" fmla="*/ 0 h 176"/>
                <a:gd name="T6" fmla="*/ 15 w 34"/>
                <a:gd name="T7" fmla="*/ 30 h 176"/>
                <a:gd name="T8" fmla="*/ 34 w 34"/>
                <a:gd name="T9" fmla="*/ 176 h 176"/>
                <a:gd name="T10" fmla="*/ 15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5" y="176"/>
                  </a:moveTo>
                  <a:lnTo>
                    <a:pt x="0" y="73"/>
                  </a:lnTo>
                  <a:lnTo>
                    <a:pt x="0" y="0"/>
                  </a:lnTo>
                  <a:lnTo>
                    <a:pt x="15" y="30"/>
                  </a:lnTo>
                  <a:lnTo>
                    <a:pt x="34" y="176"/>
                  </a:lnTo>
                  <a:lnTo>
                    <a:pt x="15"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79" name="Freeform 541">
              <a:extLst>
                <a:ext uri="{FF2B5EF4-FFF2-40B4-BE49-F238E27FC236}">
                  <a16:creationId xmlns:a16="http://schemas.microsoft.com/office/drawing/2014/main" id="{6757F086-5389-4B00-9E33-F1C0C047C686}"/>
                </a:ext>
              </a:extLst>
            </p:cNvPr>
            <p:cNvSpPr>
              <a:spLocks noChangeArrowheads="1"/>
            </p:cNvSpPr>
            <p:nvPr/>
          </p:nvSpPr>
          <p:spPr bwMode="auto">
            <a:xfrm>
              <a:off x="9137650" y="3300181"/>
              <a:ext cx="131762" cy="90488"/>
            </a:xfrm>
            <a:custGeom>
              <a:avLst/>
              <a:gdLst>
                <a:gd name="T0" fmla="*/ 76 w 83"/>
                <a:gd name="T1" fmla="*/ 0 h 57"/>
                <a:gd name="T2" fmla="*/ 83 w 83"/>
                <a:gd name="T3" fmla="*/ 14 h 57"/>
                <a:gd name="T4" fmla="*/ 17 w 83"/>
                <a:gd name="T5" fmla="*/ 51 h 57"/>
                <a:gd name="T6" fmla="*/ 6 w 83"/>
                <a:gd name="T7" fmla="*/ 57 h 57"/>
                <a:gd name="T8" fmla="*/ 0 w 83"/>
                <a:gd name="T9" fmla="*/ 43 h 57"/>
                <a:gd name="T10" fmla="*/ 76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76" y="0"/>
                  </a:moveTo>
                  <a:lnTo>
                    <a:pt x="83" y="14"/>
                  </a:lnTo>
                  <a:lnTo>
                    <a:pt x="17"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80" name="Freeform 542">
              <a:extLst>
                <a:ext uri="{FF2B5EF4-FFF2-40B4-BE49-F238E27FC236}">
                  <a16:creationId xmlns:a16="http://schemas.microsoft.com/office/drawing/2014/main" id="{3E97C5FC-0FD4-406D-9F58-8688C1F30796}"/>
                </a:ext>
              </a:extLst>
            </p:cNvPr>
            <p:cNvSpPr>
              <a:spLocks noChangeArrowheads="1"/>
            </p:cNvSpPr>
            <p:nvPr/>
          </p:nvSpPr>
          <p:spPr bwMode="auto">
            <a:xfrm>
              <a:off x="9170988" y="3333519"/>
              <a:ext cx="203200" cy="354013"/>
            </a:xfrm>
            <a:custGeom>
              <a:avLst/>
              <a:gdLst>
                <a:gd name="T0" fmla="*/ 0 w 102"/>
                <a:gd name="T1" fmla="*/ 23 h 178"/>
                <a:gd name="T2" fmla="*/ 22 w 102"/>
                <a:gd name="T3" fmla="*/ 74 h 178"/>
                <a:gd name="T4" fmla="*/ 39 w 102"/>
                <a:gd name="T5" fmla="*/ 151 h 178"/>
                <a:gd name="T6" fmla="*/ 85 w 102"/>
                <a:gd name="T7" fmla="*/ 174 h 178"/>
                <a:gd name="T8" fmla="*/ 102 w 102"/>
                <a:gd name="T9" fmla="*/ 112 h 178"/>
                <a:gd name="T10" fmla="*/ 83 w 102"/>
                <a:gd name="T11" fmla="*/ 44 h 178"/>
                <a:gd name="T12" fmla="*/ 49 w 102"/>
                <a:gd name="T13" fmla="*/ 13 h 178"/>
                <a:gd name="T14" fmla="*/ 41 w 102"/>
                <a:gd name="T15" fmla="*/ 0 h 178"/>
                <a:gd name="T16" fmla="*/ 0 w 102"/>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23"/>
                  </a:moveTo>
                  <a:cubicBezTo>
                    <a:pt x="0" y="27"/>
                    <a:pt x="22" y="70"/>
                    <a:pt x="22" y="74"/>
                  </a:cubicBezTo>
                  <a:cubicBezTo>
                    <a:pt x="22" y="77"/>
                    <a:pt x="34" y="145"/>
                    <a:pt x="39" y="151"/>
                  </a:cubicBezTo>
                  <a:cubicBezTo>
                    <a:pt x="44" y="156"/>
                    <a:pt x="79" y="178"/>
                    <a:pt x="85" y="174"/>
                  </a:cubicBezTo>
                  <a:cubicBezTo>
                    <a:pt x="91" y="170"/>
                    <a:pt x="102" y="121"/>
                    <a:pt x="102" y="112"/>
                  </a:cubicBezTo>
                  <a:cubicBezTo>
                    <a:pt x="101" y="103"/>
                    <a:pt x="90" y="51"/>
                    <a:pt x="83" y="44"/>
                  </a:cubicBezTo>
                  <a:cubicBezTo>
                    <a:pt x="77" y="36"/>
                    <a:pt x="54" y="15"/>
                    <a:pt x="49" y="13"/>
                  </a:cubicBezTo>
                  <a:cubicBezTo>
                    <a:pt x="45" y="11"/>
                    <a:pt x="41" y="0"/>
                    <a:pt x="41"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81" name="Freeform 543">
              <a:extLst>
                <a:ext uri="{FF2B5EF4-FFF2-40B4-BE49-F238E27FC236}">
                  <a16:creationId xmlns:a16="http://schemas.microsoft.com/office/drawing/2014/main" id="{3853C60F-3980-472B-A3C4-A3F6CB3637C0}"/>
                </a:ext>
              </a:extLst>
            </p:cNvPr>
            <p:cNvSpPr>
              <a:spLocks noChangeArrowheads="1"/>
            </p:cNvSpPr>
            <p:nvPr/>
          </p:nvSpPr>
          <p:spPr bwMode="auto">
            <a:xfrm>
              <a:off x="9336088" y="2696931"/>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82" name="Freeform 544">
              <a:extLst>
                <a:ext uri="{FF2B5EF4-FFF2-40B4-BE49-F238E27FC236}">
                  <a16:creationId xmlns:a16="http://schemas.microsoft.com/office/drawing/2014/main" id="{763F231C-4198-4D14-967B-804A21BDEE1D}"/>
                </a:ext>
              </a:extLst>
            </p:cNvPr>
            <p:cNvSpPr>
              <a:spLocks noChangeArrowheads="1"/>
            </p:cNvSpPr>
            <p:nvPr/>
          </p:nvSpPr>
          <p:spPr bwMode="auto">
            <a:xfrm>
              <a:off x="9170988" y="2408006"/>
              <a:ext cx="573087" cy="393700"/>
            </a:xfrm>
            <a:custGeom>
              <a:avLst/>
              <a:gdLst>
                <a:gd name="T0" fmla="*/ 280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2 w 288"/>
                <a:gd name="T23" fmla="*/ 135 h 197"/>
                <a:gd name="T24" fmla="*/ 258 w 288"/>
                <a:gd name="T25" fmla="*/ 67 h 197"/>
                <a:gd name="T26" fmla="*/ 280 w 288"/>
                <a:gd name="T27" fmla="*/ 50 h 197"/>
                <a:gd name="T28" fmla="*/ 280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0"/>
                  </a:moveTo>
                  <a:cubicBezTo>
                    <a:pt x="273" y="0"/>
                    <a:pt x="268" y="0"/>
                    <a:pt x="268" y="0"/>
                  </a:cubicBezTo>
                  <a:cubicBezTo>
                    <a:pt x="263" y="52"/>
                    <a:pt x="263" y="52"/>
                    <a:pt x="263" y="52"/>
                  </a:cubicBezTo>
                  <a:cubicBezTo>
                    <a:pt x="263" y="52"/>
                    <a:pt x="184" y="145"/>
                    <a:pt x="144" y="145"/>
                  </a:cubicBezTo>
                  <a:cubicBezTo>
                    <a:pt x="103" y="145"/>
                    <a:pt x="25" y="52"/>
                    <a:pt x="25" y="52"/>
                  </a:cubicBezTo>
                  <a:cubicBezTo>
                    <a:pt x="20" y="0"/>
                    <a:pt x="20" y="0"/>
                    <a:pt x="20" y="0"/>
                  </a:cubicBezTo>
                  <a:cubicBezTo>
                    <a:pt x="20" y="0"/>
                    <a:pt x="15" y="0"/>
                    <a:pt x="7" y="0"/>
                  </a:cubicBezTo>
                  <a:cubicBezTo>
                    <a:pt x="0" y="0"/>
                    <a:pt x="6" y="42"/>
                    <a:pt x="7" y="50"/>
                  </a:cubicBezTo>
                  <a:cubicBezTo>
                    <a:pt x="8" y="59"/>
                    <a:pt x="30" y="67"/>
                    <a:pt x="30" y="67"/>
                  </a:cubicBezTo>
                  <a:cubicBezTo>
                    <a:pt x="30" y="67"/>
                    <a:pt x="46" y="115"/>
                    <a:pt x="55" y="135"/>
                  </a:cubicBezTo>
                  <a:cubicBezTo>
                    <a:pt x="64" y="155"/>
                    <a:pt x="144" y="197"/>
                    <a:pt x="144" y="197"/>
                  </a:cubicBezTo>
                  <a:cubicBezTo>
                    <a:pt x="144" y="197"/>
                    <a:pt x="224" y="155"/>
                    <a:pt x="232" y="135"/>
                  </a:cubicBezTo>
                  <a:cubicBezTo>
                    <a:pt x="241" y="115"/>
                    <a:pt x="258" y="67"/>
                    <a:pt x="258" y="67"/>
                  </a:cubicBezTo>
                  <a:cubicBezTo>
                    <a:pt x="258" y="67"/>
                    <a:pt x="279" y="59"/>
                    <a:pt x="280" y="50"/>
                  </a:cubicBezTo>
                  <a:cubicBezTo>
                    <a:pt x="282" y="42"/>
                    <a:pt x="288" y="0"/>
                    <a:pt x="280"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83" name="Freeform 545">
              <a:extLst>
                <a:ext uri="{FF2B5EF4-FFF2-40B4-BE49-F238E27FC236}">
                  <a16:creationId xmlns:a16="http://schemas.microsoft.com/office/drawing/2014/main" id="{D8302F59-6670-437B-9653-8573B8CD2758}"/>
                </a:ext>
              </a:extLst>
            </p:cNvPr>
            <p:cNvSpPr>
              <a:spLocks noChangeArrowheads="1"/>
            </p:cNvSpPr>
            <p:nvPr/>
          </p:nvSpPr>
          <p:spPr bwMode="auto">
            <a:xfrm>
              <a:off x="9210675"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84" name="Rectangle 546">
              <a:extLst>
                <a:ext uri="{FF2B5EF4-FFF2-40B4-BE49-F238E27FC236}">
                  <a16:creationId xmlns:a16="http://schemas.microsoft.com/office/drawing/2014/main" id="{1E90302C-3F80-4CDF-A3AB-73740676F56E}"/>
                </a:ext>
              </a:extLst>
            </p:cNvPr>
            <p:cNvSpPr>
              <a:spLocks noChangeArrowheads="1"/>
            </p:cNvSpPr>
            <p:nvPr/>
          </p:nvSpPr>
          <p:spPr bwMode="auto">
            <a:xfrm>
              <a:off x="7734300" y="3350981"/>
              <a:ext cx="401637" cy="515938"/>
            </a:xfrm>
            <a:prstGeom prst="rect">
              <a:avLst/>
            </a:prstGeom>
            <a:solidFill>
              <a:srgbClr val="F7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385" name="Freeform 547">
              <a:extLst>
                <a:ext uri="{FF2B5EF4-FFF2-40B4-BE49-F238E27FC236}">
                  <a16:creationId xmlns:a16="http://schemas.microsoft.com/office/drawing/2014/main" id="{CF4548DD-9924-4806-A09C-2D2C1337950E}"/>
                </a:ext>
              </a:extLst>
            </p:cNvPr>
            <p:cNvSpPr>
              <a:spLocks noEditPoints="1" noChangeArrowheads="1"/>
            </p:cNvSpPr>
            <p:nvPr/>
          </p:nvSpPr>
          <p:spPr bwMode="auto">
            <a:xfrm>
              <a:off x="7713663" y="3303356"/>
              <a:ext cx="438150" cy="588963"/>
            </a:xfrm>
            <a:custGeom>
              <a:avLst/>
              <a:gdLst>
                <a:gd name="T0" fmla="*/ 20 w 220"/>
                <a:gd name="T1" fmla="*/ 294 h 296"/>
                <a:gd name="T2" fmla="*/ 36 w 220"/>
                <a:gd name="T3" fmla="*/ 294 h 296"/>
                <a:gd name="T4" fmla="*/ 36 w 220"/>
                <a:gd name="T5" fmla="*/ 296 h 296"/>
                <a:gd name="T6" fmla="*/ 59 w 220"/>
                <a:gd name="T7" fmla="*/ 296 h 296"/>
                <a:gd name="T8" fmla="*/ 59 w 220"/>
                <a:gd name="T9" fmla="*/ 294 h 296"/>
                <a:gd name="T10" fmla="*/ 201 w 220"/>
                <a:gd name="T11" fmla="*/ 294 h 296"/>
                <a:gd name="T12" fmla="*/ 220 w 220"/>
                <a:gd name="T13" fmla="*/ 272 h 296"/>
                <a:gd name="T14" fmla="*/ 220 w 220"/>
                <a:gd name="T15" fmla="*/ 22 h 296"/>
                <a:gd name="T16" fmla="*/ 201 w 220"/>
                <a:gd name="T17" fmla="*/ 0 h 296"/>
                <a:gd name="T18" fmla="*/ 20 w 220"/>
                <a:gd name="T19" fmla="*/ 0 h 296"/>
                <a:gd name="T20" fmla="*/ 0 w 220"/>
                <a:gd name="T21" fmla="*/ 22 h 296"/>
                <a:gd name="T22" fmla="*/ 0 w 220"/>
                <a:gd name="T23" fmla="*/ 272 h 296"/>
                <a:gd name="T24" fmla="*/ 20 w 220"/>
                <a:gd name="T25" fmla="*/ 294 h 296"/>
                <a:gd name="T26" fmla="*/ 16 w 220"/>
                <a:gd name="T27" fmla="*/ 27 h 296"/>
                <a:gd name="T28" fmla="*/ 205 w 220"/>
                <a:gd name="T29" fmla="*/ 27 h 296"/>
                <a:gd name="T30" fmla="*/ 205 w 220"/>
                <a:gd name="T31" fmla="*/ 275 h 296"/>
                <a:gd name="T32" fmla="*/ 16 w 220"/>
                <a:gd name="T33" fmla="*/ 275 h 296"/>
                <a:gd name="T34" fmla="*/ 16 w 220"/>
                <a:gd name="T35" fmla="*/ 2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 h="296">
                  <a:moveTo>
                    <a:pt x="20" y="294"/>
                  </a:moveTo>
                  <a:cubicBezTo>
                    <a:pt x="36" y="294"/>
                    <a:pt x="36" y="294"/>
                    <a:pt x="36" y="294"/>
                  </a:cubicBezTo>
                  <a:cubicBezTo>
                    <a:pt x="36" y="296"/>
                    <a:pt x="36" y="296"/>
                    <a:pt x="36" y="296"/>
                  </a:cubicBezTo>
                  <a:cubicBezTo>
                    <a:pt x="59" y="296"/>
                    <a:pt x="59" y="296"/>
                    <a:pt x="59" y="296"/>
                  </a:cubicBezTo>
                  <a:cubicBezTo>
                    <a:pt x="59" y="294"/>
                    <a:pt x="59" y="294"/>
                    <a:pt x="59" y="294"/>
                  </a:cubicBezTo>
                  <a:cubicBezTo>
                    <a:pt x="201" y="294"/>
                    <a:pt x="201" y="294"/>
                    <a:pt x="201" y="294"/>
                  </a:cubicBezTo>
                  <a:cubicBezTo>
                    <a:pt x="211" y="294"/>
                    <a:pt x="220" y="284"/>
                    <a:pt x="220" y="272"/>
                  </a:cubicBezTo>
                  <a:cubicBezTo>
                    <a:pt x="220" y="22"/>
                    <a:pt x="220" y="22"/>
                    <a:pt x="220" y="22"/>
                  </a:cubicBezTo>
                  <a:cubicBezTo>
                    <a:pt x="220" y="10"/>
                    <a:pt x="211" y="0"/>
                    <a:pt x="201" y="0"/>
                  </a:cubicBezTo>
                  <a:cubicBezTo>
                    <a:pt x="20" y="0"/>
                    <a:pt x="20" y="0"/>
                    <a:pt x="20" y="0"/>
                  </a:cubicBezTo>
                  <a:cubicBezTo>
                    <a:pt x="9" y="0"/>
                    <a:pt x="0" y="10"/>
                    <a:pt x="0" y="22"/>
                  </a:cubicBezTo>
                  <a:cubicBezTo>
                    <a:pt x="0" y="272"/>
                    <a:pt x="0" y="272"/>
                    <a:pt x="0" y="272"/>
                  </a:cubicBezTo>
                  <a:cubicBezTo>
                    <a:pt x="0" y="284"/>
                    <a:pt x="9" y="294"/>
                    <a:pt x="20" y="294"/>
                  </a:cubicBezTo>
                  <a:close/>
                  <a:moveTo>
                    <a:pt x="16" y="27"/>
                  </a:moveTo>
                  <a:cubicBezTo>
                    <a:pt x="205" y="27"/>
                    <a:pt x="205" y="27"/>
                    <a:pt x="205" y="27"/>
                  </a:cubicBezTo>
                  <a:cubicBezTo>
                    <a:pt x="205" y="275"/>
                    <a:pt x="205" y="275"/>
                    <a:pt x="205" y="275"/>
                  </a:cubicBezTo>
                  <a:cubicBezTo>
                    <a:pt x="16" y="275"/>
                    <a:pt x="16" y="275"/>
                    <a:pt x="16" y="275"/>
                  </a:cubicBezTo>
                  <a:lnTo>
                    <a:pt x="16" y="27"/>
                  </a:lnTo>
                  <a:close/>
                </a:path>
              </a:pathLst>
            </a:custGeom>
            <a:solidFill>
              <a:srgbClr val="3935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86" name="Freeform 548">
              <a:extLst>
                <a:ext uri="{FF2B5EF4-FFF2-40B4-BE49-F238E27FC236}">
                  <a16:creationId xmlns:a16="http://schemas.microsoft.com/office/drawing/2014/main" id="{5E56DBC2-8F81-4FBE-8E47-DC5261B2E686}"/>
                </a:ext>
              </a:extLst>
            </p:cNvPr>
            <p:cNvSpPr>
              <a:spLocks noChangeArrowheads="1"/>
            </p:cNvSpPr>
            <p:nvPr/>
          </p:nvSpPr>
          <p:spPr bwMode="auto">
            <a:xfrm>
              <a:off x="7767638" y="3792306"/>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87" name="Freeform 549">
              <a:extLst>
                <a:ext uri="{FF2B5EF4-FFF2-40B4-BE49-F238E27FC236}">
                  <a16:creationId xmlns:a16="http://schemas.microsoft.com/office/drawing/2014/main" id="{E5798BBD-7092-401D-B0C1-F8A0AD0150D3}"/>
                </a:ext>
              </a:extLst>
            </p:cNvPr>
            <p:cNvSpPr>
              <a:spLocks noChangeArrowheads="1"/>
            </p:cNvSpPr>
            <p:nvPr/>
          </p:nvSpPr>
          <p:spPr bwMode="auto">
            <a:xfrm>
              <a:off x="7762875" y="3789131"/>
              <a:ext cx="344487" cy="49213"/>
            </a:xfrm>
            <a:custGeom>
              <a:avLst/>
              <a:gdLst>
                <a:gd name="T0" fmla="*/ 6 w 173"/>
                <a:gd name="T1" fmla="*/ 2 h 25"/>
                <a:gd name="T2" fmla="*/ 6 w 173"/>
                <a:gd name="T3" fmla="*/ 4 h 25"/>
                <a:gd name="T4" fmla="*/ 166 w 173"/>
                <a:gd name="T5" fmla="*/ 4 h 25"/>
                <a:gd name="T6" fmla="*/ 169 w 173"/>
                <a:gd name="T7" fmla="*/ 6 h 25"/>
                <a:gd name="T8" fmla="*/ 169 w 173"/>
                <a:gd name="T9" fmla="*/ 19 h 25"/>
                <a:gd name="T10" fmla="*/ 166 w 173"/>
                <a:gd name="T11" fmla="*/ 21 h 25"/>
                <a:gd name="T12" fmla="*/ 6 w 173"/>
                <a:gd name="T13" fmla="*/ 21 h 25"/>
                <a:gd name="T14" fmla="*/ 4 w 173"/>
                <a:gd name="T15" fmla="*/ 19 h 25"/>
                <a:gd name="T16" fmla="*/ 4 w 173"/>
                <a:gd name="T17" fmla="*/ 6 h 25"/>
                <a:gd name="T18" fmla="*/ 6 w 173"/>
                <a:gd name="T19" fmla="*/ 4 h 25"/>
                <a:gd name="T20" fmla="*/ 6 w 173"/>
                <a:gd name="T21" fmla="*/ 2 h 25"/>
                <a:gd name="T22" fmla="*/ 6 w 173"/>
                <a:gd name="T23" fmla="*/ 0 h 25"/>
                <a:gd name="T24" fmla="*/ 0 w 173"/>
                <a:gd name="T25" fmla="*/ 6 h 25"/>
                <a:gd name="T26" fmla="*/ 0 w 173"/>
                <a:gd name="T27" fmla="*/ 19 h 25"/>
                <a:gd name="T28" fmla="*/ 6 w 173"/>
                <a:gd name="T29" fmla="*/ 25 h 25"/>
                <a:gd name="T30" fmla="*/ 166 w 173"/>
                <a:gd name="T31" fmla="*/ 25 h 25"/>
                <a:gd name="T32" fmla="*/ 173 w 173"/>
                <a:gd name="T33" fmla="*/ 19 h 25"/>
                <a:gd name="T34" fmla="*/ 173 w 173"/>
                <a:gd name="T35" fmla="*/ 6 h 25"/>
                <a:gd name="T36" fmla="*/ 166 w 173"/>
                <a:gd name="T37" fmla="*/ 0 h 25"/>
                <a:gd name="T38" fmla="*/ 6 w 173"/>
                <a:gd name="T39" fmla="*/ 0 h 25"/>
                <a:gd name="T40" fmla="*/ 6 w 173"/>
                <a:gd name="T41"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25">
                  <a:moveTo>
                    <a:pt x="6" y="2"/>
                  </a:moveTo>
                  <a:cubicBezTo>
                    <a:pt x="6" y="4"/>
                    <a:pt x="6" y="4"/>
                    <a:pt x="6" y="4"/>
                  </a:cubicBezTo>
                  <a:cubicBezTo>
                    <a:pt x="166" y="4"/>
                    <a:pt x="166" y="4"/>
                    <a:pt x="166" y="4"/>
                  </a:cubicBezTo>
                  <a:cubicBezTo>
                    <a:pt x="167" y="4"/>
                    <a:pt x="169" y="5"/>
                    <a:pt x="169" y="6"/>
                  </a:cubicBezTo>
                  <a:cubicBezTo>
                    <a:pt x="169" y="19"/>
                    <a:pt x="169" y="19"/>
                    <a:pt x="169" y="19"/>
                  </a:cubicBezTo>
                  <a:cubicBezTo>
                    <a:pt x="169" y="20"/>
                    <a:pt x="167" y="21"/>
                    <a:pt x="166" y="21"/>
                  </a:cubicBezTo>
                  <a:cubicBezTo>
                    <a:pt x="6" y="21"/>
                    <a:pt x="6" y="21"/>
                    <a:pt x="6" y="21"/>
                  </a:cubicBezTo>
                  <a:cubicBezTo>
                    <a:pt x="5" y="21"/>
                    <a:pt x="4" y="20"/>
                    <a:pt x="4" y="19"/>
                  </a:cubicBezTo>
                  <a:cubicBezTo>
                    <a:pt x="4" y="6"/>
                    <a:pt x="4" y="6"/>
                    <a:pt x="4" y="6"/>
                  </a:cubicBezTo>
                  <a:cubicBezTo>
                    <a:pt x="4" y="5"/>
                    <a:pt x="5" y="4"/>
                    <a:pt x="6" y="4"/>
                  </a:cubicBezTo>
                  <a:cubicBezTo>
                    <a:pt x="6" y="2"/>
                    <a:pt x="6" y="2"/>
                    <a:pt x="6" y="2"/>
                  </a:cubicBezTo>
                  <a:cubicBezTo>
                    <a:pt x="6" y="0"/>
                    <a:pt x="6" y="0"/>
                    <a:pt x="6" y="0"/>
                  </a:cubicBezTo>
                  <a:cubicBezTo>
                    <a:pt x="3" y="0"/>
                    <a:pt x="0" y="3"/>
                    <a:pt x="0" y="6"/>
                  </a:cubicBezTo>
                  <a:cubicBezTo>
                    <a:pt x="0" y="19"/>
                    <a:pt x="0" y="19"/>
                    <a:pt x="0" y="19"/>
                  </a:cubicBezTo>
                  <a:cubicBezTo>
                    <a:pt x="0" y="22"/>
                    <a:pt x="3" y="25"/>
                    <a:pt x="6" y="25"/>
                  </a:cubicBezTo>
                  <a:cubicBezTo>
                    <a:pt x="166" y="25"/>
                    <a:pt x="166" y="25"/>
                    <a:pt x="166" y="25"/>
                  </a:cubicBezTo>
                  <a:cubicBezTo>
                    <a:pt x="170" y="25"/>
                    <a:pt x="173" y="22"/>
                    <a:pt x="173" y="19"/>
                  </a:cubicBezTo>
                  <a:cubicBezTo>
                    <a:pt x="173" y="6"/>
                    <a:pt x="173" y="6"/>
                    <a:pt x="173" y="6"/>
                  </a:cubicBezTo>
                  <a:cubicBezTo>
                    <a:pt x="173" y="3"/>
                    <a:pt x="170" y="0"/>
                    <a:pt x="166" y="0"/>
                  </a:cubicBezTo>
                  <a:cubicBezTo>
                    <a:pt x="6" y="0"/>
                    <a:pt x="6" y="0"/>
                    <a:pt x="6" y="0"/>
                  </a:cubicBezTo>
                  <a:lnTo>
                    <a:pt x="6" y="2"/>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88" name="Freeform 550">
              <a:extLst>
                <a:ext uri="{FF2B5EF4-FFF2-40B4-BE49-F238E27FC236}">
                  <a16:creationId xmlns:a16="http://schemas.microsoft.com/office/drawing/2014/main" id="{EE4FF59A-B284-4CA6-B6C0-EF9F4D5D7571}"/>
                </a:ext>
              </a:extLst>
            </p:cNvPr>
            <p:cNvSpPr>
              <a:spLocks noChangeArrowheads="1"/>
            </p:cNvSpPr>
            <p:nvPr/>
          </p:nvSpPr>
          <p:spPr bwMode="auto">
            <a:xfrm>
              <a:off x="7767638" y="3376381"/>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89" name="Freeform 551">
              <a:extLst>
                <a:ext uri="{FF2B5EF4-FFF2-40B4-BE49-F238E27FC236}">
                  <a16:creationId xmlns:a16="http://schemas.microsoft.com/office/drawing/2014/main" id="{D2348A57-B395-46FB-8AFF-A577DDD769CA}"/>
                </a:ext>
              </a:extLst>
            </p:cNvPr>
            <p:cNvSpPr>
              <a:spLocks noChangeArrowheads="1"/>
            </p:cNvSpPr>
            <p:nvPr/>
          </p:nvSpPr>
          <p:spPr bwMode="auto">
            <a:xfrm>
              <a:off x="8053388" y="3736744"/>
              <a:ext cx="50800" cy="34925"/>
            </a:xfrm>
            <a:custGeom>
              <a:avLst/>
              <a:gdLst>
                <a:gd name="T0" fmla="*/ 2 w 25"/>
                <a:gd name="T1" fmla="*/ 0 h 17"/>
                <a:gd name="T2" fmla="*/ 22 w 25"/>
                <a:gd name="T3" fmla="*/ 0 h 17"/>
                <a:gd name="T4" fmla="*/ 25 w 25"/>
                <a:gd name="T5" fmla="*/ 2 h 17"/>
                <a:gd name="T6" fmla="*/ 25 w 25"/>
                <a:gd name="T7" fmla="*/ 15 h 17"/>
                <a:gd name="T8" fmla="*/ 22 w 25"/>
                <a:gd name="T9" fmla="*/ 17 h 17"/>
                <a:gd name="T10" fmla="*/ 2 w 25"/>
                <a:gd name="T11" fmla="*/ 17 h 17"/>
                <a:gd name="T12" fmla="*/ 0 w 25"/>
                <a:gd name="T13" fmla="*/ 15 h 17"/>
                <a:gd name="T14" fmla="*/ 0 w 25"/>
                <a:gd name="T15" fmla="*/ 2 h 17"/>
                <a:gd name="T16" fmla="*/ 2 w 25"/>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7">
                  <a:moveTo>
                    <a:pt x="2" y="0"/>
                  </a:moveTo>
                  <a:cubicBezTo>
                    <a:pt x="22" y="0"/>
                    <a:pt x="22" y="0"/>
                    <a:pt x="22" y="0"/>
                  </a:cubicBezTo>
                  <a:cubicBezTo>
                    <a:pt x="24" y="0"/>
                    <a:pt x="25" y="1"/>
                    <a:pt x="25" y="2"/>
                  </a:cubicBezTo>
                  <a:cubicBezTo>
                    <a:pt x="25" y="15"/>
                    <a:pt x="25" y="15"/>
                    <a:pt x="25" y="15"/>
                  </a:cubicBezTo>
                  <a:cubicBezTo>
                    <a:pt x="25" y="16"/>
                    <a:pt x="24" y="17"/>
                    <a:pt x="22" y="17"/>
                  </a:cubicBezTo>
                  <a:cubicBezTo>
                    <a:pt x="2" y="17"/>
                    <a:pt x="2" y="17"/>
                    <a:pt x="2" y="17"/>
                  </a:cubicBezTo>
                  <a:cubicBezTo>
                    <a:pt x="1" y="17"/>
                    <a:pt x="0" y="16"/>
                    <a:pt x="0" y="15"/>
                  </a:cubicBezTo>
                  <a:cubicBezTo>
                    <a:pt x="0" y="2"/>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90" name="Freeform 552">
              <a:extLst>
                <a:ext uri="{FF2B5EF4-FFF2-40B4-BE49-F238E27FC236}">
                  <a16:creationId xmlns:a16="http://schemas.microsoft.com/office/drawing/2014/main" id="{57304FEA-8FD1-4956-BAC4-59241948719F}"/>
                </a:ext>
              </a:extLst>
            </p:cNvPr>
            <p:cNvSpPr>
              <a:spLocks noChangeArrowheads="1"/>
            </p:cNvSpPr>
            <p:nvPr/>
          </p:nvSpPr>
          <p:spPr bwMode="auto">
            <a:xfrm>
              <a:off x="7770813" y="3765319"/>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91" name="Freeform 553">
              <a:extLst>
                <a:ext uri="{FF2B5EF4-FFF2-40B4-BE49-F238E27FC236}">
                  <a16:creationId xmlns:a16="http://schemas.microsoft.com/office/drawing/2014/main" id="{AD0C0C25-DE91-4140-ABA6-B5E635FEE4F8}"/>
                </a:ext>
              </a:extLst>
            </p:cNvPr>
            <p:cNvSpPr>
              <a:spLocks noChangeArrowheads="1"/>
            </p:cNvSpPr>
            <p:nvPr/>
          </p:nvSpPr>
          <p:spPr bwMode="auto">
            <a:xfrm>
              <a:off x="7770813" y="3751031"/>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92" name="Freeform 554">
              <a:extLst>
                <a:ext uri="{FF2B5EF4-FFF2-40B4-BE49-F238E27FC236}">
                  <a16:creationId xmlns:a16="http://schemas.microsoft.com/office/drawing/2014/main" id="{FD43EB35-24AC-4E04-A01F-167AB3468F0E}"/>
                </a:ext>
              </a:extLst>
            </p:cNvPr>
            <p:cNvSpPr>
              <a:spLocks noChangeArrowheads="1"/>
            </p:cNvSpPr>
            <p:nvPr/>
          </p:nvSpPr>
          <p:spPr bwMode="auto">
            <a:xfrm>
              <a:off x="7932738" y="2428644"/>
              <a:ext cx="508000" cy="949325"/>
            </a:xfrm>
            <a:custGeom>
              <a:avLst/>
              <a:gdLst>
                <a:gd name="T0" fmla="*/ 0 w 255"/>
                <a:gd name="T1" fmla="*/ 291 h 477"/>
                <a:gd name="T2" fmla="*/ 156 w 255"/>
                <a:gd name="T3" fmla="*/ 291 h 477"/>
                <a:gd name="T4" fmla="*/ 97 w 255"/>
                <a:gd name="T5" fmla="*/ 440 h 477"/>
                <a:gd name="T6" fmla="*/ 163 w 255"/>
                <a:gd name="T7" fmla="*/ 477 h 477"/>
                <a:gd name="T8" fmla="*/ 252 w 255"/>
                <a:gd name="T9" fmla="*/ 298 h 477"/>
                <a:gd name="T10" fmla="*/ 248 w 255"/>
                <a:gd name="T11" fmla="*/ 127 h 477"/>
                <a:gd name="T12" fmla="*/ 159 w 255"/>
                <a:gd name="T13" fmla="*/ 3 h 477"/>
                <a:gd name="T14" fmla="*/ 140 w 255"/>
                <a:gd name="T15" fmla="*/ 3 h 477"/>
                <a:gd name="T16" fmla="*/ 52 w 255"/>
                <a:gd name="T17" fmla="*/ 161 h 477"/>
                <a:gd name="T18" fmla="*/ 0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291"/>
                  </a:moveTo>
                  <a:cubicBezTo>
                    <a:pt x="156" y="291"/>
                    <a:pt x="156" y="291"/>
                    <a:pt x="156" y="291"/>
                  </a:cubicBezTo>
                  <a:cubicBezTo>
                    <a:pt x="156" y="291"/>
                    <a:pt x="100" y="439"/>
                    <a:pt x="97" y="440"/>
                  </a:cubicBezTo>
                  <a:cubicBezTo>
                    <a:pt x="163" y="477"/>
                    <a:pt x="163" y="477"/>
                    <a:pt x="163" y="477"/>
                  </a:cubicBezTo>
                  <a:cubicBezTo>
                    <a:pt x="163" y="477"/>
                    <a:pt x="249" y="306"/>
                    <a:pt x="252" y="298"/>
                  </a:cubicBezTo>
                  <a:cubicBezTo>
                    <a:pt x="254" y="291"/>
                    <a:pt x="255" y="139"/>
                    <a:pt x="248" y="127"/>
                  </a:cubicBezTo>
                  <a:cubicBezTo>
                    <a:pt x="241" y="114"/>
                    <a:pt x="168" y="5"/>
                    <a:pt x="159"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93" name="Freeform 555">
              <a:extLst>
                <a:ext uri="{FF2B5EF4-FFF2-40B4-BE49-F238E27FC236}">
                  <a16:creationId xmlns:a16="http://schemas.microsoft.com/office/drawing/2014/main" id="{54CED6E0-E825-416D-815A-E4A92086E04D}"/>
                </a:ext>
              </a:extLst>
            </p:cNvPr>
            <p:cNvSpPr>
              <a:spLocks noChangeArrowheads="1"/>
            </p:cNvSpPr>
            <p:nvPr/>
          </p:nvSpPr>
          <p:spPr bwMode="auto">
            <a:xfrm>
              <a:off x="8239125" y="2696931"/>
              <a:ext cx="44450"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6" y="25"/>
                    <a:pt x="9" y="32"/>
                  </a:cubicBezTo>
                  <a:cubicBezTo>
                    <a:pt x="11"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94" name="Freeform 556">
              <a:extLst>
                <a:ext uri="{FF2B5EF4-FFF2-40B4-BE49-F238E27FC236}">
                  <a16:creationId xmlns:a16="http://schemas.microsoft.com/office/drawing/2014/main" id="{0D0383C6-6C84-4958-9DAE-40F5F468F1E0}"/>
                </a:ext>
              </a:extLst>
            </p:cNvPr>
            <p:cNvSpPr>
              <a:spLocks noChangeArrowheads="1"/>
            </p:cNvSpPr>
            <p:nvPr/>
          </p:nvSpPr>
          <p:spPr bwMode="auto">
            <a:xfrm>
              <a:off x="8212138" y="2728681"/>
              <a:ext cx="55562" cy="279400"/>
            </a:xfrm>
            <a:custGeom>
              <a:avLst/>
              <a:gdLst>
                <a:gd name="T0" fmla="*/ 20 w 35"/>
                <a:gd name="T1" fmla="*/ 176 h 176"/>
                <a:gd name="T2" fmla="*/ 35 w 35"/>
                <a:gd name="T3" fmla="*/ 73 h 176"/>
                <a:gd name="T4" fmla="*/ 35 w 35"/>
                <a:gd name="T5" fmla="*/ 0 h 176"/>
                <a:gd name="T6" fmla="*/ 20 w 35"/>
                <a:gd name="T7" fmla="*/ 30 h 176"/>
                <a:gd name="T8" fmla="*/ 0 w 35"/>
                <a:gd name="T9" fmla="*/ 176 h 176"/>
                <a:gd name="T10" fmla="*/ 20 w 35"/>
                <a:gd name="T11" fmla="*/ 176 h 176"/>
              </a:gdLst>
              <a:ahLst/>
              <a:cxnLst>
                <a:cxn ang="0">
                  <a:pos x="T0" y="T1"/>
                </a:cxn>
                <a:cxn ang="0">
                  <a:pos x="T2" y="T3"/>
                </a:cxn>
                <a:cxn ang="0">
                  <a:pos x="T4" y="T5"/>
                </a:cxn>
                <a:cxn ang="0">
                  <a:pos x="T6" y="T7"/>
                </a:cxn>
                <a:cxn ang="0">
                  <a:pos x="T8" y="T9"/>
                </a:cxn>
                <a:cxn ang="0">
                  <a:pos x="T10" y="T11"/>
                </a:cxn>
              </a:cxnLst>
              <a:rect l="0" t="0" r="r" b="b"/>
              <a:pathLst>
                <a:path w="35" h="176">
                  <a:moveTo>
                    <a:pt x="20" y="176"/>
                  </a:moveTo>
                  <a:lnTo>
                    <a:pt x="35" y="73"/>
                  </a:lnTo>
                  <a:lnTo>
                    <a:pt x="35"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95" name="Freeform 557">
              <a:extLst>
                <a:ext uri="{FF2B5EF4-FFF2-40B4-BE49-F238E27FC236}">
                  <a16:creationId xmlns:a16="http://schemas.microsoft.com/office/drawing/2014/main" id="{CD95CFAD-58F7-4C08-821B-E6F3BDFD71C4}"/>
                </a:ext>
              </a:extLst>
            </p:cNvPr>
            <p:cNvSpPr>
              <a:spLocks noChangeArrowheads="1"/>
            </p:cNvSpPr>
            <p:nvPr/>
          </p:nvSpPr>
          <p:spPr bwMode="auto">
            <a:xfrm>
              <a:off x="8121650" y="3308119"/>
              <a:ext cx="131762" cy="90488"/>
            </a:xfrm>
            <a:custGeom>
              <a:avLst/>
              <a:gdLst>
                <a:gd name="T0" fmla="*/ 5 w 83"/>
                <a:gd name="T1" fmla="*/ 0 h 57"/>
                <a:gd name="T2" fmla="*/ 0 w 83"/>
                <a:gd name="T3" fmla="*/ 14 h 57"/>
                <a:gd name="T4" fmla="*/ 65 w 83"/>
                <a:gd name="T5" fmla="*/ 51 h 57"/>
                <a:gd name="T6" fmla="*/ 77 w 83"/>
                <a:gd name="T7" fmla="*/ 57 h 57"/>
                <a:gd name="T8" fmla="*/ 83 w 83"/>
                <a:gd name="T9" fmla="*/ 43 h 57"/>
                <a:gd name="T10" fmla="*/ 5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5" y="0"/>
                  </a:moveTo>
                  <a:lnTo>
                    <a:pt x="0" y="14"/>
                  </a:lnTo>
                  <a:lnTo>
                    <a:pt x="65" y="51"/>
                  </a:lnTo>
                  <a:lnTo>
                    <a:pt x="77" y="57"/>
                  </a:lnTo>
                  <a:lnTo>
                    <a:pt x="83" y="43"/>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96" name="Freeform 558">
              <a:extLst>
                <a:ext uri="{FF2B5EF4-FFF2-40B4-BE49-F238E27FC236}">
                  <a16:creationId xmlns:a16="http://schemas.microsoft.com/office/drawing/2014/main" id="{51743C36-57E7-41E3-AA29-0FFDBB93C514}"/>
                </a:ext>
              </a:extLst>
            </p:cNvPr>
            <p:cNvSpPr>
              <a:spLocks noChangeArrowheads="1"/>
            </p:cNvSpPr>
            <p:nvPr/>
          </p:nvSpPr>
          <p:spPr bwMode="auto">
            <a:xfrm>
              <a:off x="8013700" y="3341456"/>
              <a:ext cx="206375" cy="354013"/>
            </a:xfrm>
            <a:custGeom>
              <a:avLst/>
              <a:gdLst>
                <a:gd name="T0" fmla="*/ 103 w 103"/>
                <a:gd name="T1" fmla="*/ 22 h 178"/>
                <a:gd name="T2" fmla="*/ 81 w 103"/>
                <a:gd name="T3" fmla="*/ 74 h 178"/>
                <a:gd name="T4" fmla="*/ 64 w 103"/>
                <a:gd name="T5" fmla="*/ 150 h 178"/>
                <a:gd name="T6" fmla="*/ 18 w 103"/>
                <a:gd name="T7" fmla="*/ 174 h 178"/>
                <a:gd name="T8" fmla="*/ 1 w 103"/>
                <a:gd name="T9" fmla="*/ 112 h 178"/>
                <a:gd name="T10" fmla="*/ 19 w 103"/>
                <a:gd name="T11" fmla="*/ 44 h 178"/>
                <a:gd name="T12" fmla="*/ 54 w 103"/>
                <a:gd name="T13" fmla="*/ 13 h 178"/>
                <a:gd name="T14" fmla="*/ 62 w 103"/>
                <a:gd name="T15" fmla="*/ 0 h 178"/>
                <a:gd name="T16" fmla="*/ 103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2"/>
                  </a:moveTo>
                  <a:cubicBezTo>
                    <a:pt x="102" y="27"/>
                    <a:pt x="81" y="70"/>
                    <a:pt x="81" y="74"/>
                  </a:cubicBezTo>
                  <a:cubicBezTo>
                    <a:pt x="81" y="77"/>
                    <a:pt x="69" y="145"/>
                    <a:pt x="64" y="150"/>
                  </a:cubicBezTo>
                  <a:cubicBezTo>
                    <a:pt x="59" y="155"/>
                    <a:pt x="24" y="178"/>
                    <a:pt x="18" y="174"/>
                  </a:cubicBezTo>
                  <a:cubicBezTo>
                    <a:pt x="12" y="169"/>
                    <a:pt x="0" y="121"/>
                    <a:pt x="1" y="112"/>
                  </a:cubicBezTo>
                  <a:cubicBezTo>
                    <a:pt x="2" y="103"/>
                    <a:pt x="13" y="51"/>
                    <a:pt x="19" y="44"/>
                  </a:cubicBezTo>
                  <a:cubicBezTo>
                    <a:pt x="26" y="36"/>
                    <a:pt x="49" y="15"/>
                    <a:pt x="54" y="13"/>
                  </a:cubicBezTo>
                  <a:cubicBezTo>
                    <a:pt x="58" y="11"/>
                    <a:pt x="62" y="0"/>
                    <a:pt x="62" y="0"/>
                  </a:cubicBezTo>
                  <a:lnTo>
                    <a:pt x="103"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97" name="Freeform 559">
              <a:extLst>
                <a:ext uri="{FF2B5EF4-FFF2-40B4-BE49-F238E27FC236}">
                  <a16:creationId xmlns:a16="http://schemas.microsoft.com/office/drawing/2014/main" id="{D001A293-C247-4418-BE9B-EC9CE1ACFFCC}"/>
                </a:ext>
              </a:extLst>
            </p:cNvPr>
            <p:cNvSpPr>
              <a:spLocks noChangeArrowheads="1"/>
            </p:cNvSpPr>
            <p:nvPr/>
          </p:nvSpPr>
          <p:spPr bwMode="auto">
            <a:xfrm>
              <a:off x="7932738" y="2138131"/>
              <a:ext cx="246062" cy="566738"/>
            </a:xfrm>
            <a:custGeom>
              <a:avLst/>
              <a:gdLst>
                <a:gd name="T0" fmla="*/ 0 w 124"/>
                <a:gd name="T1" fmla="*/ 0 h 285"/>
                <a:gd name="T2" fmla="*/ 111 w 124"/>
                <a:gd name="T3" fmla="*/ 42 h 285"/>
                <a:gd name="T4" fmla="*/ 124 w 124"/>
                <a:gd name="T5" fmla="*/ 140 h 285"/>
                <a:gd name="T6" fmla="*/ 119 w 124"/>
                <a:gd name="T7" fmla="*/ 192 h 285"/>
                <a:gd name="T8" fmla="*/ 0 w 124"/>
                <a:gd name="T9" fmla="*/ 285 h 285"/>
                <a:gd name="T10" fmla="*/ 0 w 124"/>
                <a:gd name="T11" fmla="*/ 0 h 285"/>
              </a:gdLst>
              <a:ahLst/>
              <a:cxnLst>
                <a:cxn ang="0">
                  <a:pos x="T0" y="T1"/>
                </a:cxn>
                <a:cxn ang="0">
                  <a:pos x="T2" y="T3"/>
                </a:cxn>
                <a:cxn ang="0">
                  <a:pos x="T4" y="T5"/>
                </a:cxn>
                <a:cxn ang="0">
                  <a:pos x="T6" y="T7"/>
                </a:cxn>
                <a:cxn ang="0">
                  <a:pos x="T8" y="T9"/>
                </a:cxn>
                <a:cxn ang="0">
                  <a:pos x="T10" y="T11"/>
                </a:cxn>
              </a:cxnLst>
              <a:rect l="0" t="0" r="r" b="b"/>
              <a:pathLst>
                <a:path w="124" h="285">
                  <a:moveTo>
                    <a:pt x="0" y="0"/>
                  </a:moveTo>
                  <a:cubicBezTo>
                    <a:pt x="6" y="0"/>
                    <a:pt x="100" y="12"/>
                    <a:pt x="111" y="42"/>
                  </a:cubicBezTo>
                  <a:cubicBezTo>
                    <a:pt x="123" y="73"/>
                    <a:pt x="124" y="140"/>
                    <a:pt x="124" y="140"/>
                  </a:cubicBezTo>
                  <a:cubicBezTo>
                    <a:pt x="119" y="192"/>
                    <a:pt x="119" y="192"/>
                    <a:pt x="119" y="192"/>
                  </a:cubicBezTo>
                  <a:cubicBezTo>
                    <a:pt x="119" y="192"/>
                    <a:pt x="60" y="279"/>
                    <a:pt x="0" y="285"/>
                  </a:cubicBezTo>
                  <a:lnTo>
                    <a:pt x="0" y="0"/>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98" name="Freeform 560">
              <a:extLst>
                <a:ext uri="{FF2B5EF4-FFF2-40B4-BE49-F238E27FC236}">
                  <a16:creationId xmlns:a16="http://schemas.microsoft.com/office/drawing/2014/main" id="{46F80E2C-12DE-40D5-A076-1EF32B937C05}"/>
                </a:ext>
              </a:extLst>
            </p:cNvPr>
            <p:cNvSpPr>
              <a:spLocks noChangeArrowheads="1"/>
            </p:cNvSpPr>
            <p:nvPr/>
          </p:nvSpPr>
          <p:spPr bwMode="auto">
            <a:xfrm>
              <a:off x="7424738" y="2428644"/>
              <a:ext cx="508000" cy="949325"/>
            </a:xfrm>
            <a:custGeom>
              <a:avLst/>
              <a:gdLst>
                <a:gd name="T0" fmla="*/ 255 w 255"/>
                <a:gd name="T1" fmla="*/ 291 h 477"/>
                <a:gd name="T2" fmla="*/ 99 w 255"/>
                <a:gd name="T3" fmla="*/ 291 h 477"/>
                <a:gd name="T4" fmla="*/ 158 w 255"/>
                <a:gd name="T5" fmla="*/ 440 h 477"/>
                <a:gd name="T6" fmla="*/ 92 w 255"/>
                <a:gd name="T7" fmla="*/ 477 h 477"/>
                <a:gd name="T8" fmla="*/ 3 w 255"/>
                <a:gd name="T9" fmla="*/ 298 h 477"/>
                <a:gd name="T10" fmla="*/ 7 w 255"/>
                <a:gd name="T11" fmla="*/ 127 h 477"/>
                <a:gd name="T12" fmla="*/ 96 w 255"/>
                <a:gd name="T13" fmla="*/ 3 h 477"/>
                <a:gd name="T14" fmla="*/ 115 w 255"/>
                <a:gd name="T15" fmla="*/ 3 h 477"/>
                <a:gd name="T16" fmla="*/ 203 w 255"/>
                <a:gd name="T17" fmla="*/ 161 h 477"/>
                <a:gd name="T18" fmla="*/ 255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291"/>
                  </a:moveTo>
                  <a:cubicBezTo>
                    <a:pt x="99" y="291"/>
                    <a:pt x="99" y="291"/>
                    <a:pt x="99" y="291"/>
                  </a:cubicBezTo>
                  <a:cubicBezTo>
                    <a:pt x="99" y="291"/>
                    <a:pt x="155" y="439"/>
                    <a:pt x="158" y="440"/>
                  </a:cubicBezTo>
                  <a:cubicBezTo>
                    <a:pt x="92" y="477"/>
                    <a:pt x="92" y="477"/>
                    <a:pt x="92" y="477"/>
                  </a:cubicBezTo>
                  <a:cubicBezTo>
                    <a:pt x="92" y="477"/>
                    <a:pt x="6" y="306"/>
                    <a:pt x="3" y="298"/>
                  </a:cubicBezTo>
                  <a:cubicBezTo>
                    <a:pt x="1" y="291"/>
                    <a:pt x="0" y="139"/>
                    <a:pt x="7" y="127"/>
                  </a:cubicBezTo>
                  <a:cubicBezTo>
                    <a:pt x="14" y="114"/>
                    <a:pt x="87" y="5"/>
                    <a:pt x="96" y="3"/>
                  </a:cubicBezTo>
                  <a:cubicBezTo>
                    <a:pt x="106"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99" name="Freeform 561">
              <a:extLst>
                <a:ext uri="{FF2B5EF4-FFF2-40B4-BE49-F238E27FC236}">
                  <a16:creationId xmlns:a16="http://schemas.microsoft.com/office/drawing/2014/main" id="{D974F741-6811-454A-B918-6A649976DD84}"/>
                </a:ext>
              </a:extLst>
            </p:cNvPr>
            <p:cNvSpPr>
              <a:spLocks noChangeArrowheads="1"/>
            </p:cNvSpPr>
            <p:nvPr/>
          </p:nvSpPr>
          <p:spPr bwMode="auto">
            <a:xfrm>
              <a:off x="7583488" y="2696931"/>
              <a:ext cx="42862" cy="160338"/>
            </a:xfrm>
            <a:custGeom>
              <a:avLst/>
              <a:gdLst>
                <a:gd name="T0" fmla="*/ 12 w 21"/>
                <a:gd name="T1" fmla="*/ 0 h 80"/>
                <a:gd name="T2" fmla="*/ 21 w 21"/>
                <a:gd name="T3" fmla="*/ 48 h 80"/>
                <a:gd name="T4" fmla="*/ 21 w 21"/>
                <a:gd name="T5" fmla="*/ 63 h 80"/>
                <a:gd name="T6" fmla="*/ 12 w 21"/>
                <a:gd name="T7" fmla="*/ 32 h 80"/>
                <a:gd name="T8" fmla="*/ 7 w 21"/>
                <a:gd name="T9" fmla="*/ 80 h 80"/>
                <a:gd name="T10" fmla="*/ 12 w 21"/>
                <a:gd name="T11" fmla="*/ 0 h 80"/>
              </a:gdLst>
              <a:ahLst/>
              <a:cxnLst>
                <a:cxn ang="0">
                  <a:pos x="T0" y="T1"/>
                </a:cxn>
                <a:cxn ang="0">
                  <a:pos x="T2" y="T3"/>
                </a:cxn>
                <a:cxn ang="0">
                  <a:pos x="T4" y="T5"/>
                </a:cxn>
                <a:cxn ang="0">
                  <a:pos x="T6" y="T7"/>
                </a:cxn>
                <a:cxn ang="0">
                  <a:pos x="T8" y="T9"/>
                </a:cxn>
                <a:cxn ang="0">
                  <a:pos x="T10" y="T11"/>
                </a:cxn>
              </a:cxnLst>
              <a:rect l="0" t="0" r="r" b="b"/>
              <a:pathLst>
                <a:path w="21" h="80">
                  <a:moveTo>
                    <a:pt x="12" y="0"/>
                  </a:moveTo>
                  <a:cubicBezTo>
                    <a:pt x="21" y="48"/>
                    <a:pt x="21" y="48"/>
                    <a:pt x="21" y="48"/>
                  </a:cubicBezTo>
                  <a:cubicBezTo>
                    <a:pt x="21" y="63"/>
                    <a:pt x="21" y="63"/>
                    <a:pt x="21" y="63"/>
                  </a:cubicBezTo>
                  <a:cubicBezTo>
                    <a:pt x="21" y="63"/>
                    <a:pt x="15" y="25"/>
                    <a:pt x="12" y="32"/>
                  </a:cubicBezTo>
                  <a:cubicBezTo>
                    <a:pt x="10" y="38"/>
                    <a:pt x="7" y="80"/>
                    <a:pt x="7" y="80"/>
                  </a:cubicBezTo>
                  <a:cubicBezTo>
                    <a:pt x="7" y="80"/>
                    <a:pt x="0" y="24"/>
                    <a:pt x="12"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00" name="Freeform 562">
              <a:extLst>
                <a:ext uri="{FF2B5EF4-FFF2-40B4-BE49-F238E27FC236}">
                  <a16:creationId xmlns:a16="http://schemas.microsoft.com/office/drawing/2014/main" id="{BA8C4042-7792-4F4C-8C0D-BAF6CC2D704F}"/>
                </a:ext>
              </a:extLst>
            </p:cNvPr>
            <p:cNvSpPr>
              <a:spLocks noChangeArrowheads="1"/>
            </p:cNvSpPr>
            <p:nvPr/>
          </p:nvSpPr>
          <p:spPr bwMode="auto">
            <a:xfrm>
              <a:off x="7599363" y="2728681"/>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01" name="Freeform 563">
              <a:extLst>
                <a:ext uri="{FF2B5EF4-FFF2-40B4-BE49-F238E27FC236}">
                  <a16:creationId xmlns:a16="http://schemas.microsoft.com/office/drawing/2014/main" id="{589882D7-736B-47AB-BCB4-5CEDC645280B}"/>
                </a:ext>
              </a:extLst>
            </p:cNvPr>
            <p:cNvSpPr>
              <a:spLocks noChangeArrowheads="1"/>
            </p:cNvSpPr>
            <p:nvPr/>
          </p:nvSpPr>
          <p:spPr bwMode="auto">
            <a:xfrm>
              <a:off x="7612063" y="3308119"/>
              <a:ext cx="133350" cy="90488"/>
            </a:xfrm>
            <a:custGeom>
              <a:avLst/>
              <a:gdLst>
                <a:gd name="T0" fmla="*/ 78 w 84"/>
                <a:gd name="T1" fmla="*/ 0 h 57"/>
                <a:gd name="T2" fmla="*/ 84 w 84"/>
                <a:gd name="T3" fmla="*/ 14 h 57"/>
                <a:gd name="T4" fmla="*/ 18 w 84"/>
                <a:gd name="T5" fmla="*/ 51 h 57"/>
                <a:gd name="T6" fmla="*/ 6 w 84"/>
                <a:gd name="T7" fmla="*/ 57 h 57"/>
                <a:gd name="T8" fmla="*/ 0 w 84"/>
                <a:gd name="T9" fmla="*/ 43 h 57"/>
                <a:gd name="T10" fmla="*/ 78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78" y="0"/>
                  </a:moveTo>
                  <a:lnTo>
                    <a:pt x="84" y="14"/>
                  </a:lnTo>
                  <a:lnTo>
                    <a:pt x="18" y="51"/>
                  </a:lnTo>
                  <a:lnTo>
                    <a:pt x="6" y="57"/>
                  </a:lnTo>
                  <a:lnTo>
                    <a:pt x="0" y="43"/>
                  </a:lnTo>
                  <a:lnTo>
                    <a:pt x="7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02" name="Freeform 564">
              <a:extLst>
                <a:ext uri="{FF2B5EF4-FFF2-40B4-BE49-F238E27FC236}">
                  <a16:creationId xmlns:a16="http://schemas.microsoft.com/office/drawing/2014/main" id="{EFACE094-E360-4917-93E7-C03E862B3188}"/>
                </a:ext>
              </a:extLst>
            </p:cNvPr>
            <p:cNvSpPr>
              <a:spLocks noChangeArrowheads="1"/>
            </p:cNvSpPr>
            <p:nvPr/>
          </p:nvSpPr>
          <p:spPr bwMode="auto">
            <a:xfrm>
              <a:off x="7645400" y="3341456"/>
              <a:ext cx="206375" cy="354013"/>
            </a:xfrm>
            <a:custGeom>
              <a:avLst/>
              <a:gdLst>
                <a:gd name="T0" fmla="*/ 0 w 103"/>
                <a:gd name="T1" fmla="*/ 22 h 178"/>
                <a:gd name="T2" fmla="*/ 23 w 103"/>
                <a:gd name="T3" fmla="*/ 74 h 178"/>
                <a:gd name="T4" fmla="*/ 39 w 103"/>
                <a:gd name="T5" fmla="*/ 150 h 178"/>
                <a:gd name="T6" fmla="*/ 85 w 103"/>
                <a:gd name="T7" fmla="*/ 174 h 178"/>
                <a:gd name="T8" fmla="*/ 102 w 103"/>
                <a:gd name="T9" fmla="*/ 112 h 178"/>
                <a:gd name="T10" fmla="*/ 84 w 103"/>
                <a:gd name="T11" fmla="*/ 44 h 178"/>
                <a:gd name="T12" fmla="*/ 50 w 103"/>
                <a:gd name="T13" fmla="*/ 13 h 178"/>
                <a:gd name="T14" fmla="*/ 41 w 103"/>
                <a:gd name="T15" fmla="*/ 0 h 178"/>
                <a:gd name="T16" fmla="*/ 0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2"/>
                  </a:moveTo>
                  <a:cubicBezTo>
                    <a:pt x="1" y="27"/>
                    <a:pt x="23" y="70"/>
                    <a:pt x="23" y="74"/>
                  </a:cubicBezTo>
                  <a:cubicBezTo>
                    <a:pt x="23" y="77"/>
                    <a:pt x="34" y="145"/>
                    <a:pt x="39" y="150"/>
                  </a:cubicBezTo>
                  <a:cubicBezTo>
                    <a:pt x="44" y="155"/>
                    <a:pt x="79" y="178"/>
                    <a:pt x="85" y="174"/>
                  </a:cubicBezTo>
                  <a:cubicBezTo>
                    <a:pt x="91" y="169"/>
                    <a:pt x="103" y="121"/>
                    <a:pt x="102" y="112"/>
                  </a:cubicBezTo>
                  <a:cubicBezTo>
                    <a:pt x="101" y="103"/>
                    <a:pt x="90" y="51"/>
                    <a:pt x="84" y="44"/>
                  </a:cubicBezTo>
                  <a:cubicBezTo>
                    <a:pt x="77" y="36"/>
                    <a:pt x="54" y="15"/>
                    <a:pt x="50" y="13"/>
                  </a:cubicBezTo>
                  <a:cubicBezTo>
                    <a:pt x="45" y="11"/>
                    <a:pt x="41" y="0"/>
                    <a:pt x="41" y="0"/>
                  </a:cubicBezTo>
                  <a:lnTo>
                    <a:pt x="0"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03" name="Freeform 565">
              <a:extLst>
                <a:ext uri="{FF2B5EF4-FFF2-40B4-BE49-F238E27FC236}">
                  <a16:creationId xmlns:a16="http://schemas.microsoft.com/office/drawing/2014/main" id="{A8C80043-AE84-4891-888E-4BD6691D5B85}"/>
                </a:ext>
              </a:extLst>
            </p:cNvPr>
            <p:cNvSpPr>
              <a:spLocks noChangeArrowheads="1"/>
            </p:cNvSpPr>
            <p:nvPr/>
          </p:nvSpPr>
          <p:spPr bwMode="auto">
            <a:xfrm>
              <a:off x="7810500" y="2704869"/>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04" name="Freeform 566">
              <a:extLst>
                <a:ext uri="{FF2B5EF4-FFF2-40B4-BE49-F238E27FC236}">
                  <a16:creationId xmlns:a16="http://schemas.microsoft.com/office/drawing/2014/main" id="{8EFE945A-67AC-4F62-95F7-22DE385797DA}"/>
                </a:ext>
              </a:extLst>
            </p:cNvPr>
            <p:cNvSpPr>
              <a:spLocks noChangeArrowheads="1"/>
            </p:cNvSpPr>
            <p:nvPr/>
          </p:nvSpPr>
          <p:spPr bwMode="auto">
            <a:xfrm>
              <a:off x="7645400" y="2415944"/>
              <a:ext cx="574675" cy="393700"/>
            </a:xfrm>
            <a:custGeom>
              <a:avLst/>
              <a:gdLst>
                <a:gd name="T0" fmla="*/ 281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3 w 288"/>
                <a:gd name="T23" fmla="*/ 135 h 197"/>
                <a:gd name="T24" fmla="*/ 258 w 288"/>
                <a:gd name="T25" fmla="*/ 67 h 197"/>
                <a:gd name="T26" fmla="*/ 281 w 288"/>
                <a:gd name="T27" fmla="*/ 50 h 197"/>
                <a:gd name="T28" fmla="*/ 281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0"/>
                  </a:moveTo>
                  <a:cubicBezTo>
                    <a:pt x="273" y="0"/>
                    <a:pt x="268" y="0"/>
                    <a:pt x="268" y="0"/>
                  </a:cubicBezTo>
                  <a:cubicBezTo>
                    <a:pt x="263" y="52"/>
                    <a:pt x="263" y="52"/>
                    <a:pt x="263" y="52"/>
                  </a:cubicBezTo>
                  <a:cubicBezTo>
                    <a:pt x="263" y="52"/>
                    <a:pt x="185" y="145"/>
                    <a:pt x="144" y="145"/>
                  </a:cubicBezTo>
                  <a:cubicBezTo>
                    <a:pt x="104" y="145"/>
                    <a:pt x="25" y="52"/>
                    <a:pt x="25" y="52"/>
                  </a:cubicBezTo>
                  <a:cubicBezTo>
                    <a:pt x="20" y="0"/>
                    <a:pt x="20" y="0"/>
                    <a:pt x="20" y="0"/>
                  </a:cubicBezTo>
                  <a:cubicBezTo>
                    <a:pt x="20" y="0"/>
                    <a:pt x="15" y="0"/>
                    <a:pt x="7" y="0"/>
                  </a:cubicBezTo>
                  <a:cubicBezTo>
                    <a:pt x="0" y="0"/>
                    <a:pt x="6" y="41"/>
                    <a:pt x="7" y="50"/>
                  </a:cubicBezTo>
                  <a:cubicBezTo>
                    <a:pt x="9" y="59"/>
                    <a:pt x="30" y="67"/>
                    <a:pt x="30" y="67"/>
                  </a:cubicBezTo>
                  <a:cubicBezTo>
                    <a:pt x="30" y="67"/>
                    <a:pt x="47" y="115"/>
                    <a:pt x="55" y="135"/>
                  </a:cubicBezTo>
                  <a:cubicBezTo>
                    <a:pt x="64" y="155"/>
                    <a:pt x="144" y="197"/>
                    <a:pt x="144" y="197"/>
                  </a:cubicBezTo>
                  <a:cubicBezTo>
                    <a:pt x="144" y="197"/>
                    <a:pt x="224" y="155"/>
                    <a:pt x="233" y="135"/>
                  </a:cubicBezTo>
                  <a:cubicBezTo>
                    <a:pt x="242" y="115"/>
                    <a:pt x="258" y="67"/>
                    <a:pt x="258" y="67"/>
                  </a:cubicBezTo>
                  <a:cubicBezTo>
                    <a:pt x="258" y="67"/>
                    <a:pt x="279" y="59"/>
                    <a:pt x="281" y="50"/>
                  </a:cubicBezTo>
                  <a:cubicBezTo>
                    <a:pt x="282" y="41"/>
                    <a:pt x="288"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05" name="Freeform 567">
              <a:extLst>
                <a:ext uri="{FF2B5EF4-FFF2-40B4-BE49-F238E27FC236}">
                  <a16:creationId xmlns:a16="http://schemas.microsoft.com/office/drawing/2014/main" id="{29743338-25DD-4466-A4E6-9A5E08E8A9DA}"/>
                </a:ext>
              </a:extLst>
            </p:cNvPr>
            <p:cNvSpPr>
              <a:spLocks noChangeArrowheads="1"/>
            </p:cNvSpPr>
            <p:nvPr/>
          </p:nvSpPr>
          <p:spPr bwMode="auto">
            <a:xfrm>
              <a:off x="7685088" y="2138131"/>
              <a:ext cx="315912" cy="590550"/>
            </a:xfrm>
            <a:custGeom>
              <a:avLst/>
              <a:gdLst>
                <a:gd name="T0" fmla="*/ 81 w 158"/>
                <a:gd name="T1" fmla="*/ 269 h 297"/>
                <a:gd name="T2" fmla="*/ 81 w 158"/>
                <a:gd name="T3" fmla="*/ 269 h 297"/>
                <a:gd name="T4" fmla="*/ 5 w 158"/>
                <a:gd name="T5" fmla="*/ 192 h 297"/>
                <a:gd name="T6" fmla="*/ 0 w 158"/>
                <a:gd name="T7" fmla="*/ 140 h 297"/>
                <a:gd name="T8" fmla="*/ 13 w 158"/>
                <a:gd name="T9" fmla="*/ 42 h 297"/>
                <a:gd name="T10" fmla="*/ 124 w 158"/>
                <a:gd name="T11" fmla="*/ 0 h 297"/>
                <a:gd name="T12" fmla="*/ 124 w 158"/>
                <a:gd name="T13" fmla="*/ 269 h 297"/>
                <a:gd name="T14" fmla="*/ 158 w 158"/>
                <a:gd name="T15" fmla="*/ 297 h 297"/>
                <a:gd name="T16" fmla="*/ 81 w 158"/>
                <a:gd name="T17" fmla="*/ 269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69"/>
                  </a:moveTo>
                  <a:cubicBezTo>
                    <a:pt x="81" y="269"/>
                    <a:pt x="81" y="269"/>
                    <a:pt x="81" y="269"/>
                  </a:cubicBezTo>
                  <a:cubicBezTo>
                    <a:pt x="39" y="242"/>
                    <a:pt x="5" y="192"/>
                    <a:pt x="5" y="192"/>
                  </a:cubicBezTo>
                  <a:cubicBezTo>
                    <a:pt x="0" y="140"/>
                    <a:pt x="0" y="140"/>
                    <a:pt x="0" y="140"/>
                  </a:cubicBezTo>
                  <a:cubicBezTo>
                    <a:pt x="0" y="140"/>
                    <a:pt x="1" y="73"/>
                    <a:pt x="13" y="42"/>
                  </a:cubicBezTo>
                  <a:cubicBezTo>
                    <a:pt x="24" y="12"/>
                    <a:pt x="118" y="0"/>
                    <a:pt x="124" y="0"/>
                  </a:cubicBezTo>
                  <a:cubicBezTo>
                    <a:pt x="124" y="269"/>
                    <a:pt x="124" y="269"/>
                    <a:pt x="124" y="269"/>
                  </a:cubicBezTo>
                  <a:cubicBezTo>
                    <a:pt x="124" y="281"/>
                    <a:pt x="158" y="297"/>
                    <a:pt x="158" y="297"/>
                  </a:cubicBezTo>
                  <a:cubicBezTo>
                    <a:pt x="115" y="293"/>
                    <a:pt x="84" y="270"/>
                    <a:pt x="81" y="269"/>
                  </a:cubicBezTo>
                  <a:close/>
                </a:path>
              </a:pathLst>
            </a:custGeom>
            <a:solidFill>
              <a:srgbClr val="6D4B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06" name="Freeform 568">
              <a:extLst>
                <a:ext uri="{FF2B5EF4-FFF2-40B4-BE49-F238E27FC236}">
                  <a16:creationId xmlns:a16="http://schemas.microsoft.com/office/drawing/2014/main" id="{502CB4F4-00EF-4EE4-8B62-63CBF6269D69}"/>
                </a:ext>
              </a:extLst>
            </p:cNvPr>
            <p:cNvSpPr>
              <a:spLocks noChangeArrowheads="1"/>
            </p:cNvSpPr>
            <p:nvPr/>
          </p:nvSpPr>
          <p:spPr bwMode="auto">
            <a:xfrm>
              <a:off x="10791825" y="3220806"/>
              <a:ext cx="677862" cy="615950"/>
            </a:xfrm>
            <a:custGeom>
              <a:avLst/>
              <a:gdLst>
                <a:gd name="T0" fmla="*/ 427 w 427"/>
                <a:gd name="T1" fmla="*/ 249 h 388"/>
                <a:gd name="T2" fmla="*/ 286 w 427"/>
                <a:gd name="T3" fmla="*/ 388 h 388"/>
                <a:gd name="T4" fmla="*/ 211 w 427"/>
                <a:gd name="T5" fmla="*/ 388 h 388"/>
                <a:gd name="T6" fmla="*/ 0 w 427"/>
                <a:gd name="T7" fmla="*/ 178 h 388"/>
                <a:gd name="T8" fmla="*/ 180 w 427"/>
                <a:gd name="T9" fmla="*/ 0 h 388"/>
                <a:gd name="T10" fmla="*/ 427 w 427"/>
                <a:gd name="T11" fmla="*/ 249 h 388"/>
              </a:gdLst>
              <a:ahLst/>
              <a:cxnLst>
                <a:cxn ang="0">
                  <a:pos x="T0" y="T1"/>
                </a:cxn>
                <a:cxn ang="0">
                  <a:pos x="T2" y="T3"/>
                </a:cxn>
                <a:cxn ang="0">
                  <a:pos x="T4" y="T5"/>
                </a:cxn>
                <a:cxn ang="0">
                  <a:pos x="T6" y="T7"/>
                </a:cxn>
                <a:cxn ang="0">
                  <a:pos x="T8" y="T9"/>
                </a:cxn>
                <a:cxn ang="0">
                  <a:pos x="T10" y="T11"/>
                </a:cxn>
              </a:cxnLst>
              <a:rect l="0" t="0" r="r" b="b"/>
              <a:pathLst>
                <a:path w="427" h="388">
                  <a:moveTo>
                    <a:pt x="427" y="249"/>
                  </a:moveTo>
                  <a:lnTo>
                    <a:pt x="286" y="388"/>
                  </a:lnTo>
                  <a:lnTo>
                    <a:pt x="211" y="388"/>
                  </a:lnTo>
                  <a:lnTo>
                    <a:pt x="0" y="178"/>
                  </a:lnTo>
                  <a:lnTo>
                    <a:pt x="180" y="0"/>
                  </a:lnTo>
                  <a:lnTo>
                    <a:pt x="427" y="249"/>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07" name="Freeform 569">
              <a:extLst>
                <a:ext uri="{FF2B5EF4-FFF2-40B4-BE49-F238E27FC236}">
                  <a16:creationId xmlns:a16="http://schemas.microsoft.com/office/drawing/2014/main" id="{82F538A5-5839-455E-AEDE-3513EC5CFA00}"/>
                </a:ext>
              </a:extLst>
            </p:cNvPr>
            <p:cNvSpPr>
              <a:spLocks noChangeArrowheads="1"/>
            </p:cNvSpPr>
            <p:nvPr/>
          </p:nvSpPr>
          <p:spPr bwMode="auto">
            <a:xfrm>
              <a:off x="11126787" y="3776431"/>
              <a:ext cx="119062" cy="60325"/>
            </a:xfrm>
            <a:custGeom>
              <a:avLst/>
              <a:gdLst>
                <a:gd name="T0" fmla="*/ 75 w 75"/>
                <a:gd name="T1" fmla="*/ 38 h 38"/>
                <a:gd name="T2" fmla="*/ 38 w 75"/>
                <a:gd name="T3" fmla="*/ 0 h 38"/>
                <a:gd name="T4" fmla="*/ 0 w 75"/>
                <a:gd name="T5" fmla="*/ 38 h 38"/>
                <a:gd name="T6" fmla="*/ 75 w 75"/>
                <a:gd name="T7" fmla="*/ 38 h 38"/>
              </a:gdLst>
              <a:ahLst/>
              <a:cxnLst>
                <a:cxn ang="0">
                  <a:pos x="T0" y="T1"/>
                </a:cxn>
                <a:cxn ang="0">
                  <a:pos x="T2" y="T3"/>
                </a:cxn>
                <a:cxn ang="0">
                  <a:pos x="T4" y="T5"/>
                </a:cxn>
                <a:cxn ang="0">
                  <a:pos x="T6" y="T7"/>
                </a:cxn>
              </a:cxnLst>
              <a:rect l="0" t="0" r="r" b="b"/>
              <a:pathLst>
                <a:path w="75" h="38">
                  <a:moveTo>
                    <a:pt x="75" y="38"/>
                  </a:moveTo>
                  <a:lnTo>
                    <a:pt x="38" y="0"/>
                  </a:lnTo>
                  <a:lnTo>
                    <a:pt x="0" y="38"/>
                  </a:lnTo>
                  <a:lnTo>
                    <a:pt x="75"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08" name="Freeform 570">
              <a:extLst>
                <a:ext uri="{FF2B5EF4-FFF2-40B4-BE49-F238E27FC236}">
                  <a16:creationId xmlns:a16="http://schemas.microsoft.com/office/drawing/2014/main" id="{D054B862-459A-41CD-8065-A80948242050}"/>
                </a:ext>
              </a:extLst>
            </p:cNvPr>
            <p:cNvSpPr>
              <a:spLocks noChangeArrowheads="1"/>
            </p:cNvSpPr>
            <p:nvPr/>
          </p:nvSpPr>
          <p:spPr bwMode="auto">
            <a:xfrm>
              <a:off x="11122025" y="3539894"/>
              <a:ext cx="239712"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09" name="Freeform 571">
              <a:extLst>
                <a:ext uri="{FF2B5EF4-FFF2-40B4-BE49-F238E27FC236}">
                  <a16:creationId xmlns:a16="http://schemas.microsoft.com/office/drawing/2014/main" id="{DA1FD4DD-1531-4984-AAE8-ED7D0DE36740}"/>
                </a:ext>
              </a:extLst>
            </p:cNvPr>
            <p:cNvSpPr>
              <a:spLocks noChangeArrowheads="1"/>
            </p:cNvSpPr>
            <p:nvPr/>
          </p:nvSpPr>
          <p:spPr bwMode="auto">
            <a:xfrm>
              <a:off x="11096625" y="3514494"/>
              <a:ext cx="239712" cy="238125"/>
            </a:xfrm>
            <a:custGeom>
              <a:avLst/>
              <a:gdLst>
                <a:gd name="T0" fmla="*/ 1 w 120"/>
                <a:gd name="T1" fmla="*/ 113 h 120"/>
                <a:gd name="T2" fmla="*/ 112 w 120"/>
                <a:gd name="T3" fmla="*/ 1 h 120"/>
                <a:gd name="T4" fmla="*/ 118 w 120"/>
                <a:gd name="T5" fmla="*/ 1 h 120"/>
                <a:gd name="T6" fmla="*/ 118 w 120"/>
                <a:gd name="T7" fmla="*/ 7 h 120"/>
                <a:gd name="T8" fmla="*/ 7 w 120"/>
                <a:gd name="T9" fmla="*/ 118 h 120"/>
                <a:gd name="T10" fmla="*/ 1 w 120"/>
                <a:gd name="T11" fmla="*/ 118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1"/>
                    <a:pt x="112" y="1"/>
                    <a:pt x="112" y="1"/>
                  </a:cubicBezTo>
                  <a:cubicBezTo>
                    <a:pt x="114" y="0"/>
                    <a:pt x="117" y="0"/>
                    <a:pt x="118" y="1"/>
                  </a:cubicBezTo>
                  <a:cubicBezTo>
                    <a:pt x="120" y="3"/>
                    <a:pt x="120" y="6"/>
                    <a:pt x="118" y="7"/>
                  </a:cubicBezTo>
                  <a:cubicBezTo>
                    <a:pt x="7" y="118"/>
                    <a:pt x="7" y="118"/>
                    <a:pt x="7" y="118"/>
                  </a:cubicBezTo>
                  <a:cubicBezTo>
                    <a:pt x="5" y="120"/>
                    <a:pt x="3" y="120"/>
                    <a:pt x="1" y="118"/>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10" name="Freeform 572">
              <a:extLst>
                <a:ext uri="{FF2B5EF4-FFF2-40B4-BE49-F238E27FC236}">
                  <a16:creationId xmlns:a16="http://schemas.microsoft.com/office/drawing/2014/main" id="{AD9B717D-02EC-4215-ACB7-08BD7982A908}"/>
                </a:ext>
              </a:extLst>
            </p:cNvPr>
            <p:cNvSpPr>
              <a:spLocks noChangeArrowheads="1"/>
            </p:cNvSpPr>
            <p:nvPr/>
          </p:nvSpPr>
          <p:spPr bwMode="auto">
            <a:xfrm>
              <a:off x="11020425" y="3439881"/>
              <a:ext cx="241300" cy="239713"/>
            </a:xfrm>
            <a:custGeom>
              <a:avLst/>
              <a:gdLst>
                <a:gd name="T0" fmla="*/ 2 w 121"/>
                <a:gd name="T1" fmla="*/ 113 h 120"/>
                <a:gd name="T2" fmla="*/ 114 w 121"/>
                <a:gd name="T3" fmla="*/ 1 h 120"/>
                <a:gd name="T4" fmla="*/ 119 w 121"/>
                <a:gd name="T5" fmla="*/ 1 h 120"/>
                <a:gd name="T6" fmla="*/ 120 w 121"/>
                <a:gd name="T7" fmla="*/ 2 h 120"/>
                <a:gd name="T8" fmla="*/ 120 w 121"/>
                <a:gd name="T9" fmla="*/ 7 h 120"/>
                <a:gd name="T10" fmla="*/ 7 w 121"/>
                <a:gd name="T11" fmla="*/ 119 h 120"/>
                <a:gd name="T12" fmla="*/ 3 w 121"/>
                <a:gd name="T13" fmla="*/ 119 h 120"/>
                <a:gd name="T14" fmla="*/ 2 w 121"/>
                <a:gd name="T15" fmla="*/ 118 h 120"/>
                <a:gd name="T16" fmla="*/ 2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2" y="113"/>
                  </a:moveTo>
                  <a:cubicBezTo>
                    <a:pt x="114" y="1"/>
                    <a:pt x="114" y="1"/>
                    <a:pt x="114" y="1"/>
                  </a:cubicBezTo>
                  <a:cubicBezTo>
                    <a:pt x="115" y="0"/>
                    <a:pt x="118" y="0"/>
                    <a:pt x="119" y="1"/>
                  </a:cubicBezTo>
                  <a:cubicBezTo>
                    <a:pt x="120" y="2"/>
                    <a:pt x="120" y="2"/>
                    <a:pt x="120" y="2"/>
                  </a:cubicBezTo>
                  <a:cubicBezTo>
                    <a:pt x="121" y="3"/>
                    <a:pt x="121" y="5"/>
                    <a:pt x="120" y="7"/>
                  </a:cubicBezTo>
                  <a:cubicBezTo>
                    <a:pt x="7" y="119"/>
                    <a:pt x="7" y="119"/>
                    <a:pt x="7" y="119"/>
                  </a:cubicBezTo>
                  <a:cubicBezTo>
                    <a:pt x="6" y="120"/>
                    <a:pt x="4" y="120"/>
                    <a:pt x="3" y="119"/>
                  </a:cubicBezTo>
                  <a:cubicBezTo>
                    <a:pt x="2" y="118"/>
                    <a:pt x="2" y="118"/>
                    <a:pt x="2" y="118"/>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11" name="Freeform 573">
              <a:extLst>
                <a:ext uri="{FF2B5EF4-FFF2-40B4-BE49-F238E27FC236}">
                  <a16:creationId xmlns:a16="http://schemas.microsoft.com/office/drawing/2014/main" id="{E640A410-41E5-4C61-8D95-6CA1A4DAFE48}"/>
                </a:ext>
              </a:extLst>
            </p:cNvPr>
            <p:cNvSpPr>
              <a:spLocks noChangeArrowheads="1"/>
            </p:cNvSpPr>
            <p:nvPr/>
          </p:nvSpPr>
          <p:spPr bwMode="auto">
            <a:xfrm>
              <a:off x="10999787" y="3419244"/>
              <a:ext cx="239712" cy="238125"/>
            </a:xfrm>
            <a:custGeom>
              <a:avLst/>
              <a:gdLst>
                <a:gd name="T0" fmla="*/ 2 w 121"/>
                <a:gd name="T1" fmla="*/ 113 h 120"/>
                <a:gd name="T2" fmla="*/ 113 w 121"/>
                <a:gd name="T3" fmla="*/ 1 h 120"/>
                <a:gd name="T4" fmla="*/ 119 w 121"/>
                <a:gd name="T5" fmla="*/ 1 h 120"/>
                <a:gd name="T6" fmla="*/ 119 w 121"/>
                <a:gd name="T7" fmla="*/ 7 h 120"/>
                <a:gd name="T8" fmla="*/ 8 w 121"/>
                <a:gd name="T9" fmla="*/ 118 h 120"/>
                <a:gd name="T10" fmla="*/ 2 w 121"/>
                <a:gd name="T11" fmla="*/ 118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1"/>
                    <a:pt x="113" y="1"/>
                    <a:pt x="113" y="1"/>
                  </a:cubicBezTo>
                  <a:cubicBezTo>
                    <a:pt x="115" y="0"/>
                    <a:pt x="118" y="0"/>
                    <a:pt x="119" y="1"/>
                  </a:cubicBezTo>
                  <a:cubicBezTo>
                    <a:pt x="121" y="3"/>
                    <a:pt x="121" y="5"/>
                    <a:pt x="119" y="7"/>
                  </a:cubicBezTo>
                  <a:cubicBezTo>
                    <a:pt x="8" y="118"/>
                    <a:pt x="8" y="118"/>
                    <a:pt x="8" y="118"/>
                  </a:cubicBezTo>
                  <a:cubicBezTo>
                    <a:pt x="6" y="120"/>
                    <a:pt x="4"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12" name="Freeform 574">
              <a:extLst>
                <a:ext uri="{FF2B5EF4-FFF2-40B4-BE49-F238E27FC236}">
                  <a16:creationId xmlns:a16="http://schemas.microsoft.com/office/drawing/2014/main" id="{DE148901-173B-4CB6-9BCF-DF40E381AFA3}"/>
                </a:ext>
              </a:extLst>
            </p:cNvPr>
            <p:cNvSpPr>
              <a:spLocks noChangeArrowheads="1"/>
            </p:cNvSpPr>
            <p:nvPr/>
          </p:nvSpPr>
          <p:spPr bwMode="auto">
            <a:xfrm>
              <a:off x="10975975" y="3392256"/>
              <a:ext cx="238125"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13" name="Freeform 575">
              <a:extLst>
                <a:ext uri="{FF2B5EF4-FFF2-40B4-BE49-F238E27FC236}">
                  <a16:creationId xmlns:a16="http://schemas.microsoft.com/office/drawing/2014/main" id="{7C0100EA-CBD7-4BBC-A205-A75C95421340}"/>
                </a:ext>
              </a:extLst>
            </p:cNvPr>
            <p:cNvSpPr>
              <a:spLocks noChangeArrowheads="1"/>
            </p:cNvSpPr>
            <p:nvPr/>
          </p:nvSpPr>
          <p:spPr bwMode="auto">
            <a:xfrm>
              <a:off x="10920412" y="3336694"/>
              <a:ext cx="238125" cy="241300"/>
            </a:xfrm>
            <a:custGeom>
              <a:avLst/>
              <a:gdLst>
                <a:gd name="T0" fmla="*/ 2 w 120"/>
                <a:gd name="T1" fmla="*/ 113 h 121"/>
                <a:gd name="T2" fmla="*/ 113 w 120"/>
                <a:gd name="T3" fmla="*/ 2 h 121"/>
                <a:gd name="T4" fmla="*/ 119 w 120"/>
                <a:gd name="T5" fmla="*/ 2 h 121"/>
                <a:gd name="T6" fmla="*/ 119 w 120"/>
                <a:gd name="T7" fmla="*/ 8 h 121"/>
                <a:gd name="T8" fmla="*/ 7 w 120"/>
                <a:gd name="T9" fmla="*/ 119 h 121"/>
                <a:gd name="T10" fmla="*/ 2 w 120"/>
                <a:gd name="T11" fmla="*/ 119 h 121"/>
                <a:gd name="T12" fmla="*/ 2 w 120"/>
                <a:gd name="T13" fmla="*/ 113 h 121"/>
              </a:gdLst>
              <a:ahLst/>
              <a:cxnLst>
                <a:cxn ang="0">
                  <a:pos x="T0" y="T1"/>
                </a:cxn>
                <a:cxn ang="0">
                  <a:pos x="T2" y="T3"/>
                </a:cxn>
                <a:cxn ang="0">
                  <a:pos x="T4" y="T5"/>
                </a:cxn>
                <a:cxn ang="0">
                  <a:pos x="T6" y="T7"/>
                </a:cxn>
                <a:cxn ang="0">
                  <a:pos x="T8" y="T9"/>
                </a:cxn>
                <a:cxn ang="0">
                  <a:pos x="T10" y="T11"/>
                </a:cxn>
                <a:cxn ang="0">
                  <a:pos x="T12" y="T13"/>
                </a:cxn>
              </a:cxnLst>
              <a:rect l="0" t="0" r="r" b="b"/>
              <a:pathLst>
                <a:path w="120" h="121">
                  <a:moveTo>
                    <a:pt x="2" y="113"/>
                  </a:moveTo>
                  <a:cubicBezTo>
                    <a:pt x="113" y="2"/>
                    <a:pt x="113" y="2"/>
                    <a:pt x="113" y="2"/>
                  </a:cubicBezTo>
                  <a:cubicBezTo>
                    <a:pt x="115" y="0"/>
                    <a:pt x="117" y="0"/>
                    <a:pt x="119" y="2"/>
                  </a:cubicBezTo>
                  <a:cubicBezTo>
                    <a:pt x="120" y="3"/>
                    <a:pt x="120" y="6"/>
                    <a:pt x="119" y="8"/>
                  </a:cubicBezTo>
                  <a:cubicBezTo>
                    <a:pt x="7" y="119"/>
                    <a:pt x="7" y="119"/>
                    <a:pt x="7" y="119"/>
                  </a:cubicBezTo>
                  <a:cubicBezTo>
                    <a:pt x="6" y="121"/>
                    <a:pt x="3" y="121"/>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14" name="Freeform 576">
              <a:extLst>
                <a:ext uri="{FF2B5EF4-FFF2-40B4-BE49-F238E27FC236}">
                  <a16:creationId xmlns:a16="http://schemas.microsoft.com/office/drawing/2014/main" id="{52E7A82F-FFCC-4ED2-8E30-F1C437D646A4}"/>
                </a:ext>
              </a:extLst>
            </p:cNvPr>
            <p:cNvSpPr>
              <a:spLocks noChangeArrowheads="1"/>
            </p:cNvSpPr>
            <p:nvPr/>
          </p:nvSpPr>
          <p:spPr bwMode="auto">
            <a:xfrm>
              <a:off x="10891837" y="3308119"/>
              <a:ext cx="238125" cy="239713"/>
            </a:xfrm>
            <a:custGeom>
              <a:avLst/>
              <a:gdLst>
                <a:gd name="T0" fmla="*/ 1 w 120"/>
                <a:gd name="T1" fmla="*/ 113 h 120"/>
                <a:gd name="T2" fmla="*/ 113 w 120"/>
                <a:gd name="T3" fmla="*/ 1 h 120"/>
                <a:gd name="T4" fmla="*/ 118 w 120"/>
                <a:gd name="T5" fmla="*/ 1 h 120"/>
                <a:gd name="T6" fmla="*/ 118 w 120"/>
                <a:gd name="T7" fmla="*/ 7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3" y="1"/>
                    <a:pt x="113" y="1"/>
                    <a:pt x="113" y="1"/>
                  </a:cubicBezTo>
                  <a:cubicBezTo>
                    <a:pt x="114" y="0"/>
                    <a:pt x="117" y="0"/>
                    <a:pt x="118" y="1"/>
                  </a:cubicBezTo>
                  <a:cubicBezTo>
                    <a:pt x="120" y="3"/>
                    <a:pt x="120" y="6"/>
                    <a:pt x="118" y="7"/>
                  </a:cubicBezTo>
                  <a:cubicBezTo>
                    <a:pt x="7" y="119"/>
                    <a:pt x="7" y="119"/>
                    <a:pt x="7" y="119"/>
                  </a:cubicBezTo>
                  <a:cubicBezTo>
                    <a:pt x="5" y="120"/>
                    <a:pt x="3" y="120"/>
                    <a:pt x="1" y="119"/>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15" name="Freeform 577">
              <a:extLst>
                <a:ext uri="{FF2B5EF4-FFF2-40B4-BE49-F238E27FC236}">
                  <a16:creationId xmlns:a16="http://schemas.microsoft.com/office/drawing/2014/main" id="{2932CF56-C804-4BAA-93C7-986CB0CB901C}"/>
                </a:ext>
              </a:extLst>
            </p:cNvPr>
            <p:cNvSpPr>
              <a:spLocks noChangeArrowheads="1"/>
            </p:cNvSpPr>
            <p:nvPr/>
          </p:nvSpPr>
          <p:spPr bwMode="auto">
            <a:xfrm>
              <a:off x="10631487" y="3362094"/>
              <a:ext cx="676275" cy="615950"/>
            </a:xfrm>
            <a:custGeom>
              <a:avLst/>
              <a:gdLst>
                <a:gd name="T0" fmla="*/ 426 w 426"/>
                <a:gd name="T1" fmla="*/ 248 h 388"/>
                <a:gd name="T2" fmla="*/ 286 w 426"/>
                <a:gd name="T3" fmla="*/ 388 h 388"/>
                <a:gd name="T4" fmla="*/ 209 w 426"/>
                <a:gd name="T5" fmla="*/ 388 h 388"/>
                <a:gd name="T6" fmla="*/ 0 w 426"/>
                <a:gd name="T7" fmla="*/ 179 h 388"/>
                <a:gd name="T8" fmla="*/ 178 w 426"/>
                <a:gd name="T9" fmla="*/ 0 h 388"/>
                <a:gd name="T10" fmla="*/ 426 w 426"/>
                <a:gd name="T11" fmla="*/ 248 h 388"/>
              </a:gdLst>
              <a:ahLst/>
              <a:cxnLst>
                <a:cxn ang="0">
                  <a:pos x="T0" y="T1"/>
                </a:cxn>
                <a:cxn ang="0">
                  <a:pos x="T2" y="T3"/>
                </a:cxn>
                <a:cxn ang="0">
                  <a:pos x="T4" y="T5"/>
                </a:cxn>
                <a:cxn ang="0">
                  <a:pos x="T6" y="T7"/>
                </a:cxn>
                <a:cxn ang="0">
                  <a:pos x="T8" y="T9"/>
                </a:cxn>
                <a:cxn ang="0">
                  <a:pos x="T10" y="T11"/>
                </a:cxn>
              </a:cxnLst>
              <a:rect l="0" t="0" r="r" b="b"/>
              <a:pathLst>
                <a:path w="426" h="388">
                  <a:moveTo>
                    <a:pt x="426" y="248"/>
                  </a:moveTo>
                  <a:lnTo>
                    <a:pt x="286" y="388"/>
                  </a:lnTo>
                  <a:lnTo>
                    <a:pt x="209" y="388"/>
                  </a:lnTo>
                  <a:lnTo>
                    <a:pt x="0" y="179"/>
                  </a:lnTo>
                  <a:lnTo>
                    <a:pt x="178" y="0"/>
                  </a:lnTo>
                  <a:lnTo>
                    <a:pt x="426" y="248"/>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16" name="Freeform 578">
              <a:extLst>
                <a:ext uri="{FF2B5EF4-FFF2-40B4-BE49-F238E27FC236}">
                  <a16:creationId xmlns:a16="http://schemas.microsoft.com/office/drawing/2014/main" id="{81D53D3E-48A8-4903-A40C-F1C213A85F2A}"/>
                </a:ext>
              </a:extLst>
            </p:cNvPr>
            <p:cNvSpPr>
              <a:spLocks noChangeArrowheads="1"/>
            </p:cNvSpPr>
            <p:nvPr/>
          </p:nvSpPr>
          <p:spPr bwMode="auto">
            <a:xfrm>
              <a:off x="10963275" y="3917719"/>
              <a:ext cx="122237" cy="60325"/>
            </a:xfrm>
            <a:custGeom>
              <a:avLst/>
              <a:gdLst>
                <a:gd name="T0" fmla="*/ 77 w 77"/>
                <a:gd name="T1" fmla="*/ 38 h 38"/>
                <a:gd name="T2" fmla="*/ 39 w 77"/>
                <a:gd name="T3" fmla="*/ 0 h 38"/>
                <a:gd name="T4" fmla="*/ 0 w 77"/>
                <a:gd name="T5" fmla="*/ 38 h 38"/>
                <a:gd name="T6" fmla="*/ 77 w 77"/>
                <a:gd name="T7" fmla="*/ 38 h 38"/>
              </a:gdLst>
              <a:ahLst/>
              <a:cxnLst>
                <a:cxn ang="0">
                  <a:pos x="T0" y="T1"/>
                </a:cxn>
                <a:cxn ang="0">
                  <a:pos x="T2" y="T3"/>
                </a:cxn>
                <a:cxn ang="0">
                  <a:pos x="T4" y="T5"/>
                </a:cxn>
                <a:cxn ang="0">
                  <a:pos x="T6" y="T7"/>
                </a:cxn>
              </a:cxnLst>
              <a:rect l="0" t="0" r="r" b="b"/>
              <a:pathLst>
                <a:path w="77" h="38">
                  <a:moveTo>
                    <a:pt x="77" y="38"/>
                  </a:moveTo>
                  <a:lnTo>
                    <a:pt x="39" y="0"/>
                  </a:lnTo>
                  <a:lnTo>
                    <a:pt x="0" y="38"/>
                  </a:lnTo>
                  <a:lnTo>
                    <a:pt x="77"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17" name="Freeform 579">
              <a:extLst>
                <a:ext uri="{FF2B5EF4-FFF2-40B4-BE49-F238E27FC236}">
                  <a16:creationId xmlns:a16="http://schemas.microsoft.com/office/drawing/2014/main" id="{83FCC84B-2B3C-4055-8E73-9D436FCDC037}"/>
                </a:ext>
              </a:extLst>
            </p:cNvPr>
            <p:cNvSpPr>
              <a:spLocks noChangeArrowheads="1"/>
            </p:cNvSpPr>
            <p:nvPr/>
          </p:nvSpPr>
          <p:spPr bwMode="auto">
            <a:xfrm>
              <a:off x="10960100" y="3681181"/>
              <a:ext cx="239712"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18" name="Freeform 580">
              <a:extLst>
                <a:ext uri="{FF2B5EF4-FFF2-40B4-BE49-F238E27FC236}">
                  <a16:creationId xmlns:a16="http://schemas.microsoft.com/office/drawing/2014/main" id="{51F3D7EB-D72A-4DAC-8148-482A8DC2638B}"/>
                </a:ext>
              </a:extLst>
            </p:cNvPr>
            <p:cNvSpPr>
              <a:spLocks noChangeArrowheads="1"/>
            </p:cNvSpPr>
            <p:nvPr/>
          </p:nvSpPr>
          <p:spPr bwMode="auto">
            <a:xfrm>
              <a:off x="10933112" y="365578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19" name="Freeform 581">
              <a:extLst>
                <a:ext uri="{FF2B5EF4-FFF2-40B4-BE49-F238E27FC236}">
                  <a16:creationId xmlns:a16="http://schemas.microsoft.com/office/drawing/2014/main" id="{BE8689CE-5E81-4218-B644-736B567C70D4}"/>
                </a:ext>
              </a:extLst>
            </p:cNvPr>
            <p:cNvSpPr>
              <a:spLocks noChangeArrowheads="1"/>
            </p:cNvSpPr>
            <p:nvPr/>
          </p:nvSpPr>
          <p:spPr bwMode="auto">
            <a:xfrm>
              <a:off x="10860087" y="3581169"/>
              <a:ext cx="241300" cy="239713"/>
            </a:xfrm>
            <a:custGeom>
              <a:avLst/>
              <a:gdLst>
                <a:gd name="T0" fmla="*/ 1 w 121"/>
                <a:gd name="T1" fmla="*/ 113 h 120"/>
                <a:gd name="T2" fmla="*/ 114 w 121"/>
                <a:gd name="T3" fmla="*/ 1 h 120"/>
                <a:gd name="T4" fmla="*/ 118 w 121"/>
                <a:gd name="T5" fmla="*/ 1 h 120"/>
                <a:gd name="T6" fmla="*/ 119 w 121"/>
                <a:gd name="T7" fmla="*/ 2 h 120"/>
                <a:gd name="T8" fmla="*/ 119 w 121"/>
                <a:gd name="T9" fmla="*/ 7 h 120"/>
                <a:gd name="T10" fmla="*/ 7 w 121"/>
                <a:gd name="T11" fmla="*/ 119 h 120"/>
                <a:gd name="T12" fmla="*/ 2 w 121"/>
                <a:gd name="T13" fmla="*/ 119 h 120"/>
                <a:gd name="T14" fmla="*/ 1 w 121"/>
                <a:gd name="T15" fmla="*/ 118 h 120"/>
                <a:gd name="T16" fmla="*/ 1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1" y="113"/>
                  </a:moveTo>
                  <a:cubicBezTo>
                    <a:pt x="114" y="1"/>
                    <a:pt x="114" y="1"/>
                    <a:pt x="114" y="1"/>
                  </a:cubicBezTo>
                  <a:cubicBezTo>
                    <a:pt x="115" y="0"/>
                    <a:pt x="117" y="0"/>
                    <a:pt x="118" y="1"/>
                  </a:cubicBezTo>
                  <a:cubicBezTo>
                    <a:pt x="119" y="2"/>
                    <a:pt x="119" y="2"/>
                    <a:pt x="119" y="2"/>
                  </a:cubicBezTo>
                  <a:cubicBezTo>
                    <a:pt x="121" y="3"/>
                    <a:pt x="121" y="5"/>
                    <a:pt x="119" y="7"/>
                  </a:cubicBezTo>
                  <a:cubicBezTo>
                    <a:pt x="7" y="119"/>
                    <a:pt x="7" y="119"/>
                    <a:pt x="7" y="119"/>
                  </a:cubicBezTo>
                  <a:cubicBezTo>
                    <a:pt x="6" y="120"/>
                    <a:pt x="4" y="120"/>
                    <a:pt x="2" y="119"/>
                  </a:cubicBezTo>
                  <a:cubicBezTo>
                    <a:pt x="1" y="118"/>
                    <a:pt x="1" y="118"/>
                    <a:pt x="1" y="118"/>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20" name="Freeform 583">
              <a:extLst>
                <a:ext uri="{FF2B5EF4-FFF2-40B4-BE49-F238E27FC236}">
                  <a16:creationId xmlns:a16="http://schemas.microsoft.com/office/drawing/2014/main" id="{92D8364F-4CB6-4745-BC1F-47A65AE0974F}"/>
                </a:ext>
              </a:extLst>
            </p:cNvPr>
            <p:cNvSpPr>
              <a:spLocks noChangeArrowheads="1"/>
            </p:cNvSpPr>
            <p:nvPr/>
          </p:nvSpPr>
          <p:spPr bwMode="auto">
            <a:xfrm>
              <a:off x="10837863" y="356053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21" name="Freeform 584">
              <a:extLst>
                <a:ext uri="{FF2B5EF4-FFF2-40B4-BE49-F238E27FC236}">
                  <a16:creationId xmlns:a16="http://schemas.microsoft.com/office/drawing/2014/main" id="{708945FE-3A5F-4F7C-8E02-C5DD9776A893}"/>
                </a:ext>
              </a:extLst>
            </p:cNvPr>
            <p:cNvSpPr>
              <a:spLocks noChangeArrowheads="1"/>
            </p:cNvSpPr>
            <p:nvPr/>
          </p:nvSpPr>
          <p:spPr bwMode="auto">
            <a:xfrm>
              <a:off x="10812463" y="3533544"/>
              <a:ext cx="241300"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22" name="Freeform 585">
              <a:extLst>
                <a:ext uri="{FF2B5EF4-FFF2-40B4-BE49-F238E27FC236}">
                  <a16:creationId xmlns:a16="http://schemas.microsoft.com/office/drawing/2014/main" id="{514641AC-42E8-4873-8EB4-1F0B125383D5}"/>
                </a:ext>
              </a:extLst>
            </p:cNvPr>
            <p:cNvSpPr>
              <a:spLocks noChangeArrowheads="1"/>
            </p:cNvSpPr>
            <p:nvPr/>
          </p:nvSpPr>
          <p:spPr bwMode="auto">
            <a:xfrm>
              <a:off x="10758488" y="3477981"/>
              <a:ext cx="238125" cy="239713"/>
            </a:xfrm>
            <a:custGeom>
              <a:avLst/>
              <a:gdLst>
                <a:gd name="T0" fmla="*/ 1 w 120"/>
                <a:gd name="T1" fmla="*/ 113 h 120"/>
                <a:gd name="T2" fmla="*/ 112 w 120"/>
                <a:gd name="T3" fmla="*/ 2 h 120"/>
                <a:gd name="T4" fmla="*/ 118 w 120"/>
                <a:gd name="T5" fmla="*/ 2 h 120"/>
                <a:gd name="T6" fmla="*/ 118 w 120"/>
                <a:gd name="T7" fmla="*/ 8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2"/>
                    <a:pt x="112" y="2"/>
                    <a:pt x="112" y="2"/>
                  </a:cubicBezTo>
                  <a:cubicBezTo>
                    <a:pt x="114" y="0"/>
                    <a:pt x="117" y="0"/>
                    <a:pt x="118" y="2"/>
                  </a:cubicBezTo>
                  <a:cubicBezTo>
                    <a:pt x="120" y="3"/>
                    <a:pt x="120" y="6"/>
                    <a:pt x="118" y="8"/>
                  </a:cubicBezTo>
                  <a:cubicBezTo>
                    <a:pt x="7" y="119"/>
                    <a:pt x="7" y="119"/>
                    <a:pt x="7" y="119"/>
                  </a:cubicBezTo>
                  <a:cubicBezTo>
                    <a:pt x="5" y="120"/>
                    <a:pt x="3" y="120"/>
                    <a:pt x="1" y="119"/>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23" name="Freeform 586">
              <a:extLst>
                <a:ext uri="{FF2B5EF4-FFF2-40B4-BE49-F238E27FC236}">
                  <a16:creationId xmlns:a16="http://schemas.microsoft.com/office/drawing/2014/main" id="{80A4C3D9-540D-4DCE-AF27-C652090E0230}"/>
                </a:ext>
              </a:extLst>
            </p:cNvPr>
            <p:cNvSpPr>
              <a:spLocks noChangeArrowheads="1"/>
            </p:cNvSpPr>
            <p:nvPr/>
          </p:nvSpPr>
          <p:spPr bwMode="auto">
            <a:xfrm>
              <a:off x="10728325" y="3450994"/>
              <a:ext cx="239712" cy="238125"/>
            </a:xfrm>
            <a:custGeom>
              <a:avLst/>
              <a:gdLst>
                <a:gd name="T0" fmla="*/ 2 w 120"/>
                <a:gd name="T1" fmla="*/ 113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1"/>
                    <a:pt x="113" y="1"/>
                    <a:pt x="113" y="1"/>
                  </a:cubicBezTo>
                  <a:cubicBezTo>
                    <a:pt x="115" y="0"/>
                    <a:pt x="117" y="0"/>
                    <a:pt x="119" y="1"/>
                  </a:cubicBezTo>
                  <a:cubicBezTo>
                    <a:pt x="120" y="3"/>
                    <a:pt x="120" y="5"/>
                    <a:pt x="119" y="7"/>
                  </a:cubicBezTo>
                  <a:cubicBezTo>
                    <a:pt x="7" y="118"/>
                    <a:pt x="7" y="118"/>
                    <a:pt x="7" y="118"/>
                  </a:cubicBezTo>
                  <a:cubicBezTo>
                    <a:pt x="6" y="120"/>
                    <a:pt x="3"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24" name="Freeform 587">
              <a:extLst>
                <a:ext uri="{FF2B5EF4-FFF2-40B4-BE49-F238E27FC236}">
                  <a16:creationId xmlns:a16="http://schemas.microsoft.com/office/drawing/2014/main" id="{706BEA70-1891-4DF9-B643-7F611BB5B974}"/>
                </a:ext>
              </a:extLst>
            </p:cNvPr>
            <p:cNvSpPr>
              <a:spLocks noChangeArrowheads="1"/>
            </p:cNvSpPr>
            <p:nvPr/>
          </p:nvSpPr>
          <p:spPr bwMode="auto">
            <a:xfrm>
              <a:off x="10553700" y="3258906"/>
              <a:ext cx="550862" cy="666750"/>
            </a:xfrm>
            <a:custGeom>
              <a:avLst/>
              <a:gdLst>
                <a:gd name="T0" fmla="*/ 212 w 347"/>
                <a:gd name="T1" fmla="*/ 420 h 420"/>
                <a:gd name="T2" fmla="*/ 29 w 347"/>
                <a:gd name="T3" fmla="*/ 344 h 420"/>
                <a:gd name="T4" fmla="*/ 0 w 347"/>
                <a:gd name="T5" fmla="*/ 274 h 420"/>
                <a:gd name="T6" fmla="*/ 114 w 347"/>
                <a:gd name="T7" fmla="*/ 0 h 420"/>
                <a:gd name="T8" fmla="*/ 347 w 347"/>
                <a:gd name="T9" fmla="*/ 97 h 420"/>
                <a:gd name="T10" fmla="*/ 212 w 347"/>
                <a:gd name="T11" fmla="*/ 420 h 420"/>
              </a:gdLst>
              <a:ahLst/>
              <a:cxnLst>
                <a:cxn ang="0">
                  <a:pos x="T0" y="T1"/>
                </a:cxn>
                <a:cxn ang="0">
                  <a:pos x="T2" y="T3"/>
                </a:cxn>
                <a:cxn ang="0">
                  <a:pos x="T4" y="T5"/>
                </a:cxn>
                <a:cxn ang="0">
                  <a:pos x="T6" y="T7"/>
                </a:cxn>
                <a:cxn ang="0">
                  <a:pos x="T8" y="T9"/>
                </a:cxn>
                <a:cxn ang="0">
                  <a:pos x="T10" y="T11"/>
                </a:cxn>
              </a:cxnLst>
              <a:rect l="0" t="0" r="r" b="b"/>
              <a:pathLst>
                <a:path w="347" h="420">
                  <a:moveTo>
                    <a:pt x="212" y="420"/>
                  </a:moveTo>
                  <a:lnTo>
                    <a:pt x="29" y="344"/>
                  </a:lnTo>
                  <a:lnTo>
                    <a:pt x="0" y="274"/>
                  </a:lnTo>
                  <a:lnTo>
                    <a:pt x="114" y="0"/>
                  </a:lnTo>
                  <a:lnTo>
                    <a:pt x="347" y="97"/>
                  </a:lnTo>
                  <a:lnTo>
                    <a:pt x="212" y="42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25" name="Freeform 588">
              <a:extLst>
                <a:ext uri="{FF2B5EF4-FFF2-40B4-BE49-F238E27FC236}">
                  <a16:creationId xmlns:a16="http://schemas.microsoft.com/office/drawing/2014/main" id="{46CCCE31-B572-409F-8F24-93878A791E6F}"/>
                </a:ext>
              </a:extLst>
            </p:cNvPr>
            <p:cNvSpPr>
              <a:spLocks noChangeArrowheads="1"/>
            </p:cNvSpPr>
            <p:nvPr/>
          </p:nvSpPr>
          <p:spPr bwMode="auto">
            <a:xfrm>
              <a:off x="10553700" y="3693881"/>
              <a:ext cx="79375" cy="111125"/>
            </a:xfrm>
            <a:custGeom>
              <a:avLst/>
              <a:gdLst>
                <a:gd name="T0" fmla="*/ 29 w 50"/>
                <a:gd name="T1" fmla="*/ 70 h 70"/>
                <a:gd name="T2" fmla="*/ 50 w 50"/>
                <a:gd name="T3" fmla="*/ 20 h 70"/>
                <a:gd name="T4" fmla="*/ 0 w 50"/>
                <a:gd name="T5" fmla="*/ 0 h 70"/>
                <a:gd name="T6" fmla="*/ 29 w 50"/>
                <a:gd name="T7" fmla="*/ 70 h 70"/>
              </a:gdLst>
              <a:ahLst/>
              <a:cxnLst>
                <a:cxn ang="0">
                  <a:pos x="T0" y="T1"/>
                </a:cxn>
                <a:cxn ang="0">
                  <a:pos x="T2" y="T3"/>
                </a:cxn>
                <a:cxn ang="0">
                  <a:pos x="T4" y="T5"/>
                </a:cxn>
                <a:cxn ang="0">
                  <a:pos x="T6" y="T7"/>
                </a:cxn>
              </a:cxnLst>
              <a:rect l="0" t="0" r="r" b="b"/>
              <a:pathLst>
                <a:path w="50" h="70">
                  <a:moveTo>
                    <a:pt x="29" y="70"/>
                  </a:moveTo>
                  <a:lnTo>
                    <a:pt x="50" y="20"/>
                  </a:lnTo>
                  <a:lnTo>
                    <a:pt x="0" y="0"/>
                  </a:lnTo>
                  <a:lnTo>
                    <a:pt x="29" y="7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26" name="Freeform 589">
              <a:extLst>
                <a:ext uri="{FF2B5EF4-FFF2-40B4-BE49-F238E27FC236}">
                  <a16:creationId xmlns:a16="http://schemas.microsoft.com/office/drawing/2014/main" id="{DFD63161-3F44-4A55-8977-A11295178D8D}"/>
                </a:ext>
              </a:extLst>
            </p:cNvPr>
            <p:cNvSpPr>
              <a:spLocks noChangeArrowheads="1"/>
            </p:cNvSpPr>
            <p:nvPr/>
          </p:nvSpPr>
          <p:spPr bwMode="auto">
            <a:xfrm>
              <a:off x="10607675" y="3663719"/>
              <a:ext cx="307975" cy="139700"/>
            </a:xfrm>
            <a:custGeom>
              <a:avLst/>
              <a:gdLst>
                <a:gd name="T0" fmla="*/ 7 w 155"/>
                <a:gd name="T1" fmla="*/ 1 h 70"/>
                <a:gd name="T2" fmla="*/ 152 w 155"/>
                <a:gd name="T3" fmla="*/ 61 h 70"/>
                <a:gd name="T4" fmla="*/ 154 w 155"/>
                <a:gd name="T5" fmla="*/ 67 h 70"/>
                <a:gd name="T6" fmla="*/ 149 w 155"/>
                <a:gd name="T7" fmla="*/ 69 h 70"/>
                <a:gd name="T8" fmla="*/ 4 w 155"/>
                <a:gd name="T9" fmla="*/ 8 h 70"/>
                <a:gd name="T10" fmla="*/ 1 w 155"/>
                <a:gd name="T11" fmla="*/ 3 h 70"/>
                <a:gd name="T12" fmla="*/ 7 w 155"/>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5" h="70">
                  <a:moveTo>
                    <a:pt x="7" y="1"/>
                  </a:moveTo>
                  <a:cubicBezTo>
                    <a:pt x="152" y="61"/>
                    <a:pt x="152" y="61"/>
                    <a:pt x="152" y="61"/>
                  </a:cubicBezTo>
                  <a:cubicBezTo>
                    <a:pt x="154" y="62"/>
                    <a:pt x="155" y="65"/>
                    <a:pt x="154" y="67"/>
                  </a:cubicBezTo>
                  <a:cubicBezTo>
                    <a:pt x="153" y="69"/>
                    <a:pt x="151" y="70"/>
                    <a:pt x="149" y="69"/>
                  </a:cubicBezTo>
                  <a:cubicBezTo>
                    <a:pt x="4" y="8"/>
                    <a:pt x="4" y="8"/>
                    <a:pt x="4" y="8"/>
                  </a:cubicBezTo>
                  <a:cubicBezTo>
                    <a:pt x="1" y="8"/>
                    <a:pt x="0" y="5"/>
                    <a:pt x="1" y="3"/>
                  </a:cubicBezTo>
                  <a:cubicBezTo>
                    <a:pt x="2" y="1"/>
                    <a:pt x="5" y="0"/>
                    <a:pt x="7"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27" name="Freeform 590">
              <a:extLst>
                <a:ext uri="{FF2B5EF4-FFF2-40B4-BE49-F238E27FC236}">
                  <a16:creationId xmlns:a16="http://schemas.microsoft.com/office/drawing/2014/main" id="{9D1DCF38-71AD-41A5-B2F1-4422F7AAD39F}"/>
                </a:ext>
              </a:extLst>
            </p:cNvPr>
            <p:cNvSpPr>
              <a:spLocks noChangeArrowheads="1"/>
            </p:cNvSpPr>
            <p:nvPr/>
          </p:nvSpPr>
          <p:spPr bwMode="auto">
            <a:xfrm>
              <a:off x="10623550" y="3630381"/>
              <a:ext cx="306387" cy="136525"/>
            </a:xfrm>
            <a:custGeom>
              <a:avLst/>
              <a:gdLst>
                <a:gd name="T0" fmla="*/ 6 w 154"/>
                <a:gd name="T1" fmla="*/ 0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0"/>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28" name="Freeform 591">
              <a:extLst>
                <a:ext uri="{FF2B5EF4-FFF2-40B4-BE49-F238E27FC236}">
                  <a16:creationId xmlns:a16="http://schemas.microsoft.com/office/drawing/2014/main" id="{910FDD36-407D-43D6-AF31-6719CCDF70DF}"/>
                </a:ext>
              </a:extLst>
            </p:cNvPr>
            <p:cNvSpPr>
              <a:spLocks noChangeArrowheads="1"/>
            </p:cNvSpPr>
            <p:nvPr/>
          </p:nvSpPr>
          <p:spPr bwMode="auto">
            <a:xfrm>
              <a:off x="10663238" y="3531956"/>
              <a:ext cx="307975" cy="139700"/>
            </a:xfrm>
            <a:custGeom>
              <a:avLst/>
              <a:gdLst>
                <a:gd name="T0" fmla="*/ 5 w 155"/>
                <a:gd name="T1" fmla="*/ 1 h 70"/>
                <a:gd name="T2" fmla="*/ 152 w 155"/>
                <a:gd name="T3" fmla="*/ 62 h 70"/>
                <a:gd name="T4" fmla="*/ 154 w 155"/>
                <a:gd name="T5" fmla="*/ 66 h 70"/>
                <a:gd name="T6" fmla="*/ 153 w 155"/>
                <a:gd name="T7" fmla="*/ 68 h 70"/>
                <a:gd name="T8" fmla="*/ 149 w 155"/>
                <a:gd name="T9" fmla="*/ 70 h 70"/>
                <a:gd name="T10" fmla="*/ 2 w 155"/>
                <a:gd name="T11" fmla="*/ 9 h 70"/>
                <a:gd name="T12" fmla="*/ 0 w 155"/>
                <a:gd name="T13" fmla="*/ 4 h 70"/>
                <a:gd name="T14" fmla="*/ 1 w 155"/>
                <a:gd name="T15" fmla="*/ 3 h 70"/>
                <a:gd name="T16" fmla="*/ 5 w 155"/>
                <a:gd name="T17"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70">
                  <a:moveTo>
                    <a:pt x="5" y="1"/>
                  </a:moveTo>
                  <a:cubicBezTo>
                    <a:pt x="152" y="62"/>
                    <a:pt x="152" y="62"/>
                    <a:pt x="152" y="62"/>
                  </a:cubicBezTo>
                  <a:cubicBezTo>
                    <a:pt x="154" y="63"/>
                    <a:pt x="155" y="65"/>
                    <a:pt x="154" y="66"/>
                  </a:cubicBezTo>
                  <a:cubicBezTo>
                    <a:pt x="153" y="68"/>
                    <a:pt x="153" y="68"/>
                    <a:pt x="153" y="68"/>
                  </a:cubicBezTo>
                  <a:cubicBezTo>
                    <a:pt x="152" y="69"/>
                    <a:pt x="151" y="70"/>
                    <a:pt x="149" y="70"/>
                  </a:cubicBezTo>
                  <a:cubicBezTo>
                    <a:pt x="2" y="9"/>
                    <a:pt x="2" y="9"/>
                    <a:pt x="2" y="9"/>
                  </a:cubicBezTo>
                  <a:cubicBezTo>
                    <a:pt x="0" y="8"/>
                    <a:pt x="0" y="6"/>
                    <a:pt x="0" y="4"/>
                  </a:cubicBezTo>
                  <a:cubicBezTo>
                    <a:pt x="1" y="3"/>
                    <a:pt x="1" y="3"/>
                    <a:pt x="1" y="3"/>
                  </a:cubicBezTo>
                  <a:cubicBezTo>
                    <a:pt x="2" y="1"/>
                    <a:pt x="4" y="0"/>
                    <a:pt x="5"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29" name="Freeform 592">
              <a:extLst>
                <a:ext uri="{FF2B5EF4-FFF2-40B4-BE49-F238E27FC236}">
                  <a16:creationId xmlns:a16="http://schemas.microsoft.com/office/drawing/2014/main" id="{E028B890-4599-49A4-A186-69DCDF05F82D}"/>
                </a:ext>
              </a:extLst>
            </p:cNvPr>
            <p:cNvSpPr>
              <a:spLocks noChangeArrowheads="1"/>
            </p:cNvSpPr>
            <p:nvPr/>
          </p:nvSpPr>
          <p:spPr bwMode="auto">
            <a:xfrm>
              <a:off x="10674350" y="3503381"/>
              <a:ext cx="306387" cy="138113"/>
            </a:xfrm>
            <a:custGeom>
              <a:avLst/>
              <a:gdLst>
                <a:gd name="T0" fmla="*/ 6 w 154"/>
                <a:gd name="T1" fmla="*/ 1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1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1"/>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30" name="Freeform 593">
              <a:extLst>
                <a:ext uri="{FF2B5EF4-FFF2-40B4-BE49-F238E27FC236}">
                  <a16:creationId xmlns:a16="http://schemas.microsoft.com/office/drawing/2014/main" id="{5F1598C7-A308-4E79-ACB9-331AE6480EB8}"/>
                </a:ext>
              </a:extLst>
            </p:cNvPr>
            <p:cNvSpPr>
              <a:spLocks noChangeArrowheads="1"/>
            </p:cNvSpPr>
            <p:nvPr/>
          </p:nvSpPr>
          <p:spPr bwMode="auto">
            <a:xfrm>
              <a:off x="10688638" y="3470044"/>
              <a:ext cx="306387" cy="139700"/>
            </a:xfrm>
            <a:custGeom>
              <a:avLst/>
              <a:gdLst>
                <a:gd name="T0" fmla="*/ 6 w 154"/>
                <a:gd name="T1" fmla="*/ 1 h 70"/>
                <a:gd name="T2" fmla="*/ 151 w 154"/>
                <a:gd name="T3" fmla="*/ 62 h 70"/>
                <a:gd name="T4" fmla="*/ 153 w 154"/>
                <a:gd name="T5" fmla="*/ 67 h 70"/>
                <a:gd name="T6" fmla="*/ 148 w 154"/>
                <a:gd name="T7" fmla="*/ 69 h 70"/>
                <a:gd name="T8" fmla="*/ 3 w 154"/>
                <a:gd name="T9" fmla="*/ 9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2"/>
                    <a:pt x="151" y="62"/>
                    <a:pt x="151" y="62"/>
                  </a:cubicBezTo>
                  <a:cubicBezTo>
                    <a:pt x="153" y="62"/>
                    <a:pt x="154" y="65"/>
                    <a:pt x="153" y="67"/>
                  </a:cubicBezTo>
                  <a:cubicBezTo>
                    <a:pt x="153" y="69"/>
                    <a:pt x="150" y="70"/>
                    <a:pt x="148" y="69"/>
                  </a:cubicBezTo>
                  <a:cubicBezTo>
                    <a:pt x="3" y="9"/>
                    <a:pt x="3" y="9"/>
                    <a:pt x="3" y="9"/>
                  </a:cubicBezTo>
                  <a:cubicBezTo>
                    <a:pt x="1" y="8"/>
                    <a:pt x="0" y="6"/>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31" name="Freeform 594">
              <a:extLst>
                <a:ext uri="{FF2B5EF4-FFF2-40B4-BE49-F238E27FC236}">
                  <a16:creationId xmlns:a16="http://schemas.microsoft.com/office/drawing/2014/main" id="{98752FBE-9732-46A9-A801-2FDF6E5A2F5F}"/>
                </a:ext>
              </a:extLst>
            </p:cNvPr>
            <p:cNvSpPr>
              <a:spLocks noChangeArrowheads="1"/>
            </p:cNvSpPr>
            <p:nvPr/>
          </p:nvSpPr>
          <p:spPr bwMode="auto">
            <a:xfrm>
              <a:off x="10718800" y="3398606"/>
              <a:ext cx="306387" cy="139700"/>
            </a:xfrm>
            <a:custGeom>
              <a:avLst/>
              <a:gdLst>
                <a:gd name="T0" fmla="*/ 6 w 154"/>
                <a:gd name="T1" fmla="*/ 1 h 70"/>
                <a:gd name="T2" fmla="*/ 151 w 154"/>
                <a:gd name="T3" fmla="*/ 61 h 70"/>
                <a:gd name="T4" fmla="*/ 154 w 154"/>
                <a:gd name="T5" fmla="*/ 67 h 70"/>
                <a:gd name="T6" fmla="*/ 148 w 154"/>
                <a:gd name="T7" fmla="*/ 69 h 70"/>
                <a:gd name="T8" fmla="*/ 3 w 154"/>
                <a:gd name="T9" fmla="*/ 8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4"/>
                    <a:pt x="154" y="67"/>
                  </a:cubicBezTo>
                  <a:cubicBezTo>
                    <a:pt x="153" y="69"/>
                    <a:pt x="150" y="70"/>
                    <a:pt x="148" y="69"/>
                  </a:cubicBezTo>
                  <a:cubicBezTo>
                    <a:pt x="3" y="8"/>
                    <a:pt x="3" y="8"/>
                    <a:pt x="3" y="8"/>
                  </a:cubicBezTo>
                  <a:cubicBezTo>
                    <a:pt x="1" y="8"/>
                    <a:pt x="0" y="5"/>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32" name="Freeform 595">
              <a:extLst>
                <a:ext uri="{FF2B5EF4-FFF2-40B4-BE49-F238E27FC236}">
                  <a16:creationId xmlns:a16="http://schemas.microsoft.com/office/drawing/2014/main" id="{7E019CF8-32A1-4D81-A6DC-BC47C6D1BFA3}"/>
                </a:ext>
              </a:extLst>
            </p:cNvPr>
            <p:cNvSpPr>
              <a:spLocks noChangeArrowheads="1"/>
            </p:cNvSpPr>
            <p:nvPr/>
          </p:nvSpPr>
          <p:spPr bwMode="auto">
            <a:xfrm>
              <a:off x="10734675" y="3360506"/>
              <a:ext cx="306387" cy="139700"/>
            </a:xfrm>
            <a:custGeom>
              <a:avLst/>
              <a:gdLst>
                <a:gd name="T0" fmla="*/ 6 w 154"/>
                <a:gd name="T1" fmla="*/ 1 h 70"/>
                <a:gd name="T2" fmla="*/ 151 w 154"/>
                <a:gd name="T3" fmla="*/ 61 h 70"/>
                <a:gd name="T4" fmla="*/ 153 w 154"/>
                <a:gd name="T5" fmla="*/ 67 h 70"/>
                <a:gd name="T6" fmla="*/ 148 w 154"/>
                <a:gd name="T7" fmla="*/ 69 h 70"/>
                <a:gd name="T8" fmla="*/ 3 w 154"/>
                <a:gd name="T9" fmla="*/ 9 h 70"/>
                <a:gd name="T10" fmla="*/ 0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5"/>
                    <a:pt x="153" y="67"/>
                  </a:cubicBezTo>
                  <a:cubicBezTo>
                    <a:pt x="152" y="69"/>
                    <a:pt x="150" y="70"/>
                    <a:pt x="148" y="69"/>
                  </a:cubicBezTo>
                  <a:cubicBezTo>
                    <a:pt x="3" y="9"/>
                    <a:pt x="3" y="9"/>
                    <a:pt x="3" y="9"/>
                  </a:cubicBezTo>
                  <a:cubicBezTo>
                    <a:pt x="1" y="8"/>
                    <a:pt x="0" y="5"/>
                    <a:pt x="0"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33" name="Freeform 596">
              <a:extLst>
                <a:ext uri="{FF2B5EF4-FFF2-40B4-BE49-F238E27FC236}">
                  <a16:creationId xmlns:a16="http://schemas.microsoft.com/office/drawing/2014/main" id="{5B9B7146-58F8-4620-9B4A-D1F9E11148DF}"/>
                </a:ext>
              </a:extLst>
            </p:cNvPr>
            <p:cNvSpPr>
              <a:spLocks noChangeArrowheads="1"/>
            </p:cNvSpPr>
            <p:nvPr/>
          </p:nvSpPr>
          <p:spPr bwMode="auto">
            <a:xfrm>
              <a:off x="10928350" y="3211281"/>
              <a:ext cx="666750" cy="549275"/>
            </a:xfrm>
            <a:custGeom>
              <a:avLst/>
              <a:gdLst>
                <a:gd name="T0" fmla="*/ 420 w 420"/>
                <a:gd name="T1" fmla="*/ 133 h 346"/>
                <a:gd name="T2" fmla="*/ 344 w 420"/>
                <a:gd name="T3" fmla="*/ 316 h 346"/>
                <a:gd name="T4" fmla="*/ 274 w 420"/>
                <a:gd name="T5" fmla="*/ 346 h 346"/>
                <a:gd name="T6" fmla="*/ 0 w 420"/>
                <a:gd name="T7" fmla="*/ 232 h 346"/>
                <a:gd name="T8" fmla="*/ 96 w 420"/>
                <a:gd name="T9" fmla="*/ 0 h 346"/>
                <a:gd name="T10" fmla="*/ 420 w 420"/>
                <a:gd name="T11" fmla="*/ 133 h 346"/>
              </a:gdLst>
              <a:ahLst/>
              <a:cxnLst>
                <a:cxn ang="0">
                  <a:pos x="T0" y="T1"/>
                </a:cxn>
                <a:cxn ang="0">
                  <a:pos x="T2" y="T3"/>
                </a:cxn>
                <a:cxn ang="0">
                  <a:pos x="T4" y="T5"/>
                </a:cxn>
                <a:cxn ang="0">
                  <a:pos x="T6" y="T7"/>
                </a:cxn>
                <a:cxn ang="0">
                  <a:pos x="T8" y="T9"/>
                </a:cxn>
                <a:cxn ang="0">
                  <a:pos x="T10" y="T11"/>
                </a:cxn>
              </a:cxnLst>
              <a:rect l="0" t="0" r="r" b="b"/>
              <a:pathLst>
                <a:path w="420" h="346">
                  <a:moveTo>
                    <a:pt x="420" y="133"/>
                  </a:moveTo>
                  <a:lnTo>
                    <a:pt x="344" y="316"/>
                  </a:lnTo>
                  <a:lnTo>
                    <a:pt x="274" y="346"/>
                  </a:lnTo>
                  <a:lnTo>
                    <a:pt x="0" y="232"/>
                  </a:lnTo>
                  <a:lnTo>
                    <a:pt x="96" y="0"/>
                  </a:lnTo>
                  <a:lnTo>
                    <a:pt x="420" y="133"/>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34" name="Freeform 597">
              <a:extLst>
                <a:ext uri="{FF2B5EF4-FFF2-40B4-BE49-F238E27FC236}">
                  <a16:creationId xmlns:a16="http://schemas.microsoft.com/office/drawing/2014/main" id="{F08B794E-ECD7-41ED-844E-227F95B8AA3E}"/>
                </a:ext>
              </a:extLst>
            </p:cNvPr>
            <p:cNvSpPr>
              <a:spLocks noChangeArrowheads="1"/>
            </p:cNvSpPr>
            <p:nvPr/>
          </p:nvSpPr>
          <p:spPr bwMode="auto">
            <a:xfrm>
              <a:off x="11363325" y="3681181"/>
              <a:ext cx="111125" cy="79375"/>
            </a:xfrm>
            <a:custGeom>
              <a:avLst/>
              <a:gdLst>
                <a:gd name="T0" fmla="*/ 70 w 70"/>
                <a:gd name="T1" fmla="*/ 20 h 50"/>
                <a:gd name="T2" fmla="*/ 20 w 70"/>
                <a:gd name="T3" fmla="*/ 0 h 50"/>
                <a:gd name="T4" fmla="*/ 0 w 70"/>
                <a:gd name="T5" fmla="*/ 50 h 50"/>
                <a:gd name="T6" fmla="*/ 70 w 70"/>
                <a:gd name="T7" fmla="*/ 20 h 50"/>
              </a:gdLst>
              <a:ahLst/>
              <a:cxnLst>
                <a:cxn ang="0">
                  <a:pos x="T0" y="T1"/>
                </a:cxn>
                <a:cxn ang="0">
                  <a:pos x="T2" y="T3"/>
                </a:cxn>
                <a:cxn ang="0">
                  <a:pos x="T4" y="T5"/>
                </a:cxn>
                <a:cxn ang="0">
                  <a:pos x="T6" y="T7"/>
                </a:cxn>
              </a:cxnLst>
              <a:rect l="0" t="0" r="r" b="b"/>
              <a:pathLst>
                <a:path w="70" h="50">
                  <a:moveTo>
                    <a:pt x="70" y="20"/>
                  </a:moveTo>
                  <a:lnTo>
                    <a:pt x="20" y="0"/>
                  </a:lnTo>
                  <a:lnTo>
                    <a:pt x="0" y="50"/>
                  </a:lnTo>
                  <a:lnTo>
                    <a:pt x="70" y="2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35" name="Freeform 598">
              <a:extLst>
                <a:ext uri="{FF2B5EF4-FFF2-40B4-BE49-F238E27FC236}">
                  <a16:creationId xmlns:a16="http://schemas.microsoft.com/office/drawing/2014/main" id="{4A49A099-515D-4DB5-B246-169859A5B833}"/>
                </a:ext>
              </a:extLst>
            </p:cNvPr>
            <p:cNvSpPr>
              <a:spLocks noChangeArrowheads="1"/>
            </p:cNvSpPr>
            <p:nvPr/>
          </p:nvSpPr>
          <p:spPr bwMode="auto">
            <a:xfrm>
              <a:off x="11333163" y="3398606"/>
              <a:ext cx="138112" cy="306388"/>
            </a:xfrm>
            <a:custGeom>
              <a:avLst/>
              <a:gdLst>
                <a:gd name="T0" fmla="*/ 1 w 69"/>
                <a:gd name="T1" fmla="*/ 148 h 154"/>
                <a:gd name="T2" fmla="*/ 61 w 69"/>
                <a:gd name="T3" fmla="*/ 3 h 154"/>
                <a:gd name="T4" fmla="*/ 66 w 69"/>
                <a:gd name="T5" fmla="*/ 1 h 154"/>
                <a:gd name="T6" fmla="*/ 69 w 69"/>
                <a:gd name="T7" fmla="*/ 6 h 154"/>
                <a:gd name="T8" fmla="*/ 9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9" y="6"/>
                  </a:cubicBezTo>
                  <a:cubicBezTo>
                    <a:pt x="9" y="151"/>
                    <a:pt x="9" y="151"/>
                    <a:pt x="9" y="151"/>
                  </a:cubicBezTo>
                  <a:cubicBezTo>
                    <a:pt x="8"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36" name="Freeform 599">
              <a:extLst>
                <a:ext uri="{FF2B5EF4-FFF2-40B4-BE49-F238E27FC236}">
                  <a16:creationId xmlns:a16="http://schemas.microsoft.com/office/drawing/2014/main" id="{DBB3BBDE-1C52-411B-87A2-5FD8A4D7DB30}"/>
                </a:ext>
              </a:extLst>
            </p:cNvPr>
            <p:cNvSpPr>
              <a:spLocks noChangeArrowheads="1"/>
            </p:cNvSpPr>
            <p:nvPr/>
          </p:nvSpPr>
          <p:spPr bwMode="auto">
            <a:xfrm>
              <a:off x="11299825" y="3382731"/>
              <a:ext cx="138112" cy="307975"/>
            </a:xfrm>
            <a:custGeom>
              <a:avLst/>
              <a:gdLst>
                <a:gd name="T0" fmla="*/ 0 w 69"/>
                <a:gd name="T1" fmla="*/ 149 h 155"/>
                <a:gd name="T2" fmla="*/ 61 w 69"/>
                <a:gd name="T3" fmla="*/ 3 h 155"/>
                <a:gd name="T4" fmla="*/ 66 w 69"/>
                <a:gd name="T5" fmla="*/ 1 h 155"/>
                <a:gd name="T6" fmla="*/ 68 w 69"/>
                <a:gd name="T7" fmla="*/ 7 h 155"/>
                <a:gd name="T8" fmla="*/ 8 w 69"/>
                <a:gd name="T9" fmla="*/ 152 h 155"/>
                <a:gd name="T10" fmla="*/ 3 w 69"/>
                <a:gd name="T11" fmla="*/ 154 h 155"/>
                <a:gd name="T12" fmla="*/ 0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0" y="149"/>
                  </a:moveTo>
                  <a:cubicBezTo>
                    <a:pt x="61" y="3"/>
                    <a:pt x="61" y="3"/>
                    <a:pt x="61" y="3"/>
                  </a:cubicBezTo>
                  <a:cubicBezTo>
                    <a:pt x="61" y="1"/>
                    <a:pt x="64" y="0"/>
                    <a:pt x="66" y="1"/>
                  </a:cubicBezTo>
                  <a:cubicBezTo>
                    <a:pt x="68" y="2"/>
                    <a:pt x="69" y="5"/>
                    <a:pt x="68" y="7"/>
                  </a:cubicBezTo>
                  <a:cubicBezTo>
                    <a:pt x="8" y="152"/>
                    <a:pt x="8" y="152"/>
                    <a:pt x="8" y="152"/>
                  </a:cubicBezTo>
                  <a:cubicBezTo>
                    <a:pt x="7" y="154"/>
                    <a:pt x="5" y="155"/>
                    <a:pt x="3" y="154"/>
                  </a:cubicBezTo>
                  <a:cubicBezTo>
                    <a:pt x="1" y="153"/>
                    <a:pt x="0" y="151"/>
                    <a:pt x="0"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37" name="Freeform 600">
              <a:extLst>
                <a:ext uri="{FF2B5EF4-FFF2-40B4-BE49-F238E27FC236}">
                  <a16:creationId xmlns:a16="http://schemas.microsoft.com/office/drawing/2014/main" id="{7AC5129B-57B2-4B95-9D2F-81F183DB42D9}"/>
                </a:ext>
              </a:extLst>
            </p:cNvPr>
            <p:cNvSpPr>
              <a:spLocks noChangeArrowheads="1"/>
            </p:cNvSpPr>
            <p:nvPr/>
          </p:nvSpPr>
          <p:spPr bwMode="auto">
            <a:xfrm>
              <a:off x="11202988" y="3343044"/>
              <a:ext cx="138112" cy="307975"/>
            </a:xfrm>
            <a:custGeom>
              <a:avLst/>
              <a:gdLst>
                <a:gd name="T0" fmla="*/ 1 w 70"/>
                <a:gd name="T1" fmla="*/ 150 h 155"/>
                <a:gd name="T2" fmla="*/ 62 w 70"/>
                <a:gd name="T3" fmla="*/ 3 h 155"/>
                <a:gd name="T4" fmla="*/ 66 w 70"/>
                <a:gd name="T5" fmla="*/ 1 h 155"/>
                <a:gd name="T6" fmla="*/ 68 w 70"/>
                <a:gd name="T7" fmla="*/ 2 h 155"/>
                <a:gd name="T8" fmla="*/ 69 w 70"/>
                <a:gd name="T9" fmla="*/ 6 h 155"/>
                <a:gd name="T10" fmla="*/ 9 w 70"/>
                <a:gd name="T11" fmla="*/ 153 h 155"/>
                <a:gd name="T12" fmla="*/ 4 w 70"/>
                <a:gd name="T13" fmla="*/ 155 h 155"/>
                <a:gd name="T14" fmla="*/ 3 w 70"/>
                <a:gd name="T15" fmla="*/ 154 h 155"/>
                <a:gd name="T16" fmla="*/ 1 w 70"/>
                <a:gd name="T17" fmla="*/ 15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55">
                  <a:moveTo>
                    <a:pt x="1" y="150"/>
                  </a:moveTo>
                  <a:cubicBezTo>
                    <a:pt x="62" y="3"/>
                    <a:pt x="62" y="3"/>
                    <a:pt x="62" y="3"/>
                  </a:cubicBezTo>
                  <a:cubicBezTo>
                    <a:pt x="62" y="1"/>
                    <a:pt x="64" y="0"/>
                    <a:pt x="66" y="1"/>
                  </a:cubicBezTo>
                  <a:cubicBezTo>
                    <a:pt x="68" y="2"/>
                    <a:pt x="68" y="2"/>
                    <a:pt x="68" y="2"/>
                  </a:cubicBezTo>
                  <a:cubicBezTo>
                    <a:pt x="69" y="2"/>
                    <a:pt x="70" y="4"/>
                    <a:pt x="69" y="6"/>
                  </a:cubicBezTo>
                  <a:cubicBezTo>
                    <a:pt x="9" y="153"/>
                    <a:pt x="9" y="153"/>
                    <a:pt x="9" y="153"/>
                  </a:cubicBezTo>
                  <a:cubicBezTo>
                    <a:pt x="8" y="155"/>
                    <a:pt x="6" y="155"/>
                    <a:pt x="4" y="155"/>
                  </a:cubicBezTo>
                  <a:cubicBezTo>
                    <a:pt x="3" y="154"/>
                    <a:pt x="3" y="154"/>
                    <a:pt x="3" y="154"/>
                  </a:cubicBezTo>
                  <a:cubicBezTo>
                    <a:pt x="1" y="153"/>
                    <a:pt x="0" y="151"/>
                    <a:pt x="1" y="15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38" name="Freeform 601">
              <a:extLst>
                <a:ext uri="{FF2B5EF4-FFF2-40B4-BE49-F238E27FC236}">
                  <a16:creationId xmlns:a16="http://schemas.microsoft.com/office/drawing/2014/main" id="{327C7376-699B-4E92-9197-BD6281506FC6}"/>
                </a:ext>
              </a:extLst>
            </p:cNvPr>
            <p:cNvSpPr>
              <a:spLocks noChangeArrowheads="1"/>
            </p:cNvSpPr>
            <p:nvPr/>
          </p:nvSpPr>
          <p:spPr bwMode="auto">
            <a:xfrm>
              <a:off x="11174413" y="3330344"/>
              <a:ext cx="138112" cy="309563"/>
            </a:xfrm>
            <a:custGeom>
              <a:avLst/>
              <a:gdLst>
                <a:gd name="T0" fmla="*/ 1 w 69"/>
                <a:gd name="T1" fmla="*/ 149 h 155"/>
                <a:gd name="T2" fmla="*/ 61 w 69"/>
                <a:gd name="T3" fmla="*/ 4 h 155"/>
                <a:gd name="T4" fmla="*/ 66 w 69"/>
                <a:gd name="T5" fmla="*/ 1 h 155"/>
                <a:gd name="T6" fmla="*/ 68 w 69"/>
                <a:gd name="T7" fmla="*/ 7 h 155"/>
                <a:gd name="T8" fmla="*/ 8 w 69"/>
                <a:gd name="T9" fmla="*/ 152 h 155"/>
                <a:gd name="T10" fmla="*/ 3 w 69"/>
                <a:gd name="T11" fmla="*/ 154 h 155"/>
                <a:gd name="T12" fmla="*/ 1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9"/>
                  </a:moveTo>
                  <a:cubicBezTo>
                    <a:pt x="61" y="4"/>
                    <a:pt x="61" y="4"/>
                    <a:pt x="61" y="4"/>
                  </a:cubicBezTo>
                  <a:cubicBezTo>
                    <a:pt x="62" y="1"/>
                    <a:pt x="64" y="0"/>
                    <a:pt x="66" y="1"/>
                  </a:cubicBezTo>
                  <a:cubicBezTo>
                    <a:pt x="68" y="2"/>
                    <a:pt x="69" y="5"/>
                    <a:pt x="68" y="7"/>
                  </a:cubicBezTo>
                  <a:cubicBezTo>
                    <a:pt x="8" y="152"/>
                    <a:pt x="8" y="152"/>
                    <a:pt x="8" y="152"/>
                  </a:cubicBezTo>
                  <a:cubicBezTo>
                    <a:pt x="7" y="154"/>
                    <a:pt x="5" y="155"/>
                    <a:pt x="3" y="154"/>
                  </a:cubicBezTo>
                  <a:cubicBezTo>
                    <a:pt x="1" y="153"/>
                    <a:pt x="0" y="151"/>
                    <a:pt x="1"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39" name="Freeform 602">
              <a:extLst>
                <a:ext uri="{FF2B5EF4-FFF2-40B4-BE49-F238E27FC236}">
                  <a16:creationId xmlns:a16="http://schemas.microsoft.com/office/drawing/2014/main" id="{FDD55438-162D-46DC-AB8B-F4712F5DE65F}"/>
                </a:ext>
              </a:extLst>
            </p:cNvPr>
            <p:cNvSpPr>
              <a:spLocks noChangeArrowheads="1"/>
            </p:cNvSpPr>
            <p:nvPr/>
          </p:nvSpPr>
          <p:spPr bwMode="auto">
            <a:xfrm>
              <a:off x="11141075" y="3319231"/>
              <a:ext cx="139700" cy="306388"/>
            </a:xfrm>
            <a:custGeom>
              <a:avLst/>
              <a:gdLst>
                <a:gd name="T0" fmla="*/ 1 w 70"/>
                <a:gd name="T1" fmla="*/ 148 h 154"/>
                <a:gd name="T2" fmla="*/ 61 w 70"/>
                <a:gd name="T3" fmla="*/ 3 h 154"/>
                <a:gd name="T4" fmla="*/ 67 w 70"/>
                <a:gd name="T5" fmla="*/ 1 h 154"/>
                <a:gd name="T6" fmla="*/ 69 w 70"/>
                <a:gd name="T7" fmla="*/ 6 h 154"/>
                <a:gd name="T8" fmla="*/ 9 w 70"/>
                <a:gd name="T9" fmla="*/ 151 h 154"/>
                <a:gd name="T10" fmla="*/ 3 w 70"/>
                <a:gd name="T11" fmla="*/ 154 h 154"/>
                <a:gd name="T12" fmla="*/ 1 w 70"/>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70" h="154">
                  <a:moveTo>
                    <a:pt x="1" y="148"/>
                  </a:moveTo>
                  <a:cubicBezTo>
                    <a:pt x="61" y="3"/>
                    <a:pt x="61" y="3"/>
                    <a:pt x="61" y="3"/>
                  </a:cubicBezTo>
                  <a:cubicBezTo>
                    <a:pt x="62" y="1"/>
                    <a:pt x="65" y="0"/>
                    <a:pt x="67" y="1"/>
                  </a:cubicBezTo>
                  <a:cubicBezTo>
                    <a:pt x="69" y="1"/>
                    <a:pt x="70" y="4"/>
                    <a:pt x="69" y="6"/>
                  </a:cubicBezTo>
                  <a:cubicBezTo>
                    <a:pt x="9" y="151"/>
                    <a:pt x="9" y="151"/>
                    <a:pt x="9" y="151"/>
                  </a:cubicBezTo>
                  <a:cubicBezTo>
                    <a:pt x="8" y="153"/>
                    <a:pt x="6"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40" name="Freeform 603">
              <a:extLst>
                <a:ext uri="{FF2B5EF4-FFF2-40B4-BE49-F238E27FC236}">
                  <a16:creationId xmlns:a16="http://schemas.microsoft.com/office/drawing/2014/main" id="{2FD0975E-F2C0-4C8C-BD96-A41F85625379}"/>
                </a:ext>
              </a:extLst>
            </p:cNvPr>
            <p:cNvSpPr>
              <a:spLocks noChangeArrowheads="1"/>
            </p:cNvSpPr>
            <p:nvPr/>
          </p:nvSpPr>
          <p:spPr bwMode="auto">
            <a:xfrm>
              <a:off x="11069638" y="3289069"/>
              <a:ext cx="136525" cy="306388"/>
            </a:xfrm>
            <a:custGeom>
              <a:avLst/>
              <a:gdLst>
                <a:gd name="T0" fmla="*/ 1 w 69"/>
                <a:gd name="T1" fmla="*/ 148 h 154"/>
                <a:gd name="T2" fmla="*/ 61 w 69"/>
                <a:gd name="T3" fmla="*/ 3 h 154"/>
                <a:gd name="T4" fmla="*/ 66 w 69"/>
                <a:gd name="T5" fmla="*/ 1 h 154"/>
                <a:gd name="T6" fmla="*/ 68 w 69"/>
                <a:gd name="T7" fmla="*/ 6 h 154"/>
                <a:gd name="T8" fmla="*/ 8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8" y="6"/>
                  </a:cubicBezTo>
                  <a:cubicBezTo>
                    <a:pt x="8" y="151"/>
                    <a:pt x="8" y="151"/>
                    <a:pt x="8" y="151"/>
                  </a:cubicBezTo>
                  <a:cubicBezTo>
                    <a:pt x="7"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41" name="Freeform 604">
              <a:extLst>
                <a:ext uri="{FF2B5EF4-FFF2-40B4-BE49-F238E27FC236}">
                  <a16:creationId xmlns:a16="http://schemas.microsoft.com/office/drawing/2014/main" id="{40C1BFFE-CA2C-46E3-B0A3-3238D7BECEC6}"/>
                </a:ext>
              </a:extLst>
            </p:cNvPr>
            <p:cNvSpPr>
              <a:spLocks noChangeArrowheads="1"/>
            </p:cNvSpPr>
            <p:nvPr/>
          </p:nvSpPr>
          <p:spPr bwMode="auto">
            <a:xfrm>
              <a:off x="11031538" y="3273194"/>
              <a:ext cx="136525" cy="307975"/>
            </a:xfrm>
            <a:custGeom>
              <a:avLst/>
              <a:gdLst>
                <a:gd name="T0" fmla="*/ 1 w 69"/>
                <a:gd name="T1" fmla="*/ 148 h 155"/>
                <a:gd name="T2" fmla="*/ 61 w 69"/>
                <a:gd name="T3" fmla="*/ 3 h 155"/>
                <a:gd name="T4" fmla="*/ 66 w 69"/>
                <a:gd name="T5" fmla="*/ 1 h 155"/>
                <a:gd name="T6" fmla="*/ 69 w 69"/>
                <a:gd name="T7" fmla="*/ 6 h 155"/>
                <a:gd name="T8" fmla="*/ 8 w 69"/>
                <a:gd name="T9" fmla="*/ 152 h 155"/>
                <a:gd name="T10" fmla="*/ 3 w 69"/>
                <a:gd name="T11" fmla="*/ 154 h 155"/>
                <a:gd name="T12" fmla="*/ 1 w 69"/>
                <a:gd name="T13" fmla="*/ 148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8"/>
                  </a:moveTo>
                  <a:cubicBezTo>
                    <a:pt x="61" y="3"/>
                    <a:pt x="61" y="3"/>
                    <a:pt x="61" y="3"/>
                  </a:cubicBezTo>
                  <a:cubicBezTo>
                    <a:pt x="62" y="1"/>
                    <a:pt x="64" y="0"/>
                    <a:pt x="66" y="1"/>
                  </a:cubicBezTo>
                  <a:cubicBezTo>
                    <a:pt x="68" y="2"/>
                    <a:pt x="69" y="4"/>
                    <a:pt x="69" y="6"/>
                  </a:cubicBezTo>
                  <a:cubicBezTo>
                    <a:pt x="8" y="152"/>
                    <a:pt x="8" y="152"/>
                    <a:pt x="8" y="152"/>
                  </a:cubicBezTo>
                  <a:cubicBezTo>
                    <a:pt x="8" y="154"/>
                    <a:pt x="5" y="155"/>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42" name="Freeform 605">
              <a:extLst>
                <a:ext uri="{FF2B5EF4-FFF2-40B4-BE49-F238E27FC236}">
                  <a16:creationId xmlns:a16="http://schemas.microsoft.com/office/drawing/2014/main" id="{302E79DA-FF98-4B61-83BA-45C18FDB5702}"/>
                </a:ext>
              </a:extLst>
            </p:cNvPr>
            <p:cNvSpPr>
              <a:spLocks noChangeArrowheads="1"/>
            </p:cNvSpPr>
            <p:nvPr/>
          </p:nvSpPr>
          <p:spPr bwMode="auto">
            <a:xfrm>
              <a:off x="10737850" y="3300181"/>
              <a:ext cx="546100" cy="730250"/>
            </a:xfrm>
            <a:custGeom>
              <a:avLst/>
              <a:gdLst>
                <a:gd name="T0" fmla="*/ 344 w 344"/>
                <a:gd name="T1" fmla="*/ 447 h 460"/>
                <a:gd name="T2" fmla="*/ 91 w 344"/>
                <a:gd name="T3" fmla="*/ 460 h 460"/>
                <a:gd name="T4" fmla="*/ 19 w 344"/>
                <a:gd name="T5" fmla="*/ 394 h 460"/>
                <a:gd name="T6" fmla="*/ 0 w 344"/>
                <a:gd name="T7" fmla="*/ 16 h 460"/>
                <a:gd name="T8" fmla="*/ 321 w 344"/>
                <a:gd name="T9" fmla="*/ 0 h 460"/>
                <a:gd name="T10" fmla="*/ 344 w 344"/>
                <a:gd name="T11" fmla="*/ 447 h 460"/>
              </a:gdLst>
              <a:ahLst/>
              <a:cxnLst>
                <a:cxn ang="0">
                  <a:pos x="T0" y="T1"/>
                </a:cxn>
                <a:cxn ang="0">
                  <a:pos x="T2" y="T3"/>
                </a:cxn>
                <a:cxn ang="0">
                  <a:pos x="T4" y="T5"/>
                </a:cxn>
                <a:cxn ang="0">
                  <a:pos x="T6" y="T7"/>
                </a:cxn>
                <a:cxn ang="0">
                  <a:pos x="T8" y="T9"/>
                </a:cxn>
                <a:cxn ang="0">
                  <a:pos x="T10" y="T11"/>
                </a:cxn>
              </a:cxnLst>
              <a:rect l="0" t="0" r="r" b="b"/>
              <a:pathLst>
                <a:path w="344" h="460">
                  <a:moveTo>
                    <a:pt x="344" y="447"/>
                  </a:moveTo>
                  <a:lnTo>
                    <a:pt x="91" y="460"/>
                  </a:lnTo>
                  <a:lnTo>
                    <a:pt x="19" y="394"/>
                  </a:lnTo>
                  <a:lnTo>
                    <a:pt x="0" y="16"/>
                  </a:lnTo>
                  <a:lnTo>
                    <a:pt x="321" y="0"/>
                  </a:lnTo>
                  <a:lnTo>
                    <a:pt x="344" y="447"/>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43" name="Freeform 606">
              <a:extLst>
                <a:ext uri="{FF2B5EF4-FFF2-40B4-BE49-F238E27FC236}">
                  <a16:creationId xmlns:a16="http://schemas.microsoft.com/office/drawing/2014/main" id="{7F794987-3354-4BC7-8F70-13BF07B9C263}"/>
                </a:ext>
              </a:extLst>
            </p:cNvPr>
            <p:cNvSpPr>
              <a:spLocks noChangeArrowheads="1"/>
            </p:cNvSpPr>
            <p:nvPr/>
          </p:nvSpPr>
          <p:spPr bwMode="auto">
            <a:xfrm>
              <a:off x="10768013" y="3920894"/>
              <a:ext cx="114300" cy="109538"/>
            </a:xfrm>
            <a:custGeom>
              <a:avLst/>
              <a:gdLst>
                <a:gd name="T0" fmla="*/ 72 w 72"/>
                <a:gd name="T1" fmla="*/ 69 h 69"/>
                <a:gd name="T2" fmla="*/ 68 w 72"/>
                <a:gd name="T3" fmla="*/ 0 h 69"/>
                <a:gd name="T4" fmla="*/ 0 w 72"/>
                <a:gd name="T5" fmla="*/ 3 h 69"/>
                <a:gd name="T6" fmla="*/ 72 w 72"/>
                <a:gd name="T7" fmla="*/ 69 h 69"/>
              </a:gdLst>
              <a:ahLst/>
              <a:cxnLst>
                <a:cxn ang="0">
                  <a:pos x="T0" y="T1"/>
                </a:cxn>
                <a:cxn ang="0">
                  <a:pos x="T2" y="T3"/>
                </a:cxn>
                <a:cxn ang="0">
                  <a:pos x="T4" y="T5"/>
                </a:cxn>
                <a:cxn ang="0">
                  <a:pos x="T6" y="T7"/>
                </a:cxn>
              </a:cxnLst>
              <a:rect l="0" t="0" r="r" b="b"/>
              <a:pathLst>
                <a:path w="72" h="69">
                  <a:moveTo>
                    <a:pt x="72" y="69"/>
                  </a:moveTo>
                  <a:lnTo>
                    <a:pt x="68" y="0"/>
                  </a:lnTo>
                  <a:lnTo>
                    <a:pt x="0" y="3"/>
                  </a:lnTo>
                  <a:lnTo>
                    <a:pt x="72" y="69"/>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44" name="Freeform 607">
              <a:extLst>
                <a:ext uri="{FF2B5EF4-FFF2-40B4-BE49-F238E27FC236}">
                  <a16:creationId xmlns:a16="http://schemas.microsoft.com/office/drawing/2014/main" id="{C420320D-401F-4098-B81F-16CBAC2EB1E0}"/>
                </a:ext>
              </a:extLst>
            </p:cNvPr>
            <p:cNvSpPr>
              <a:spLocks noChangeArrowheads="1"/>
            </p:cNvSpPr>
            <p:nvPr/>
          </p:nvSpPr>
          <p:spPr bwMode="auto">
            <a:xfrm>
              <a:off x="10820400" y="3836756"/>
              <a:ext cx="419100" cy="41275"/>
            </a:xfrm>
            <a:custGeom>
              <a:avLst/>
              <a:gdLst>
                <a:gd name="T0" fmla="*/ 5 w 211"/>
                <a:gd name="T1" fmla="*/ 10 h 21"/>
                <a:gd name="T2" fmla="*/ 205 w 211"/>
                <a:gd name="T3" fmla="*/ 0 h 21"/>
                <a:gd name="T4" fmla="*/ 211 w 211"/>
                <a:gd name="T5" fmla="*/ 5 h 21"/>
                <a:gd name="T6" fmla="*/ 206 w 211"/>
                <a:gd name="T7" fmla="*/ 11 h 21"/>
                <a:gd name="T8" fmla="*/ 5 w 211"/>
                <a:gd name="T9" fmla="*/ 21 h 21"/>
                <a:gd name="T10" fmla="*/ 0 w 211"/>
                <a:gd name="T11" fmla="*/ 16 h 21"/>
                <a:gd name="T12" fmla="*/ 5 w 211"/>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1" h="21">
                  <a:moveTo>
                    <a:pt x="5" y="10"/>
                  </a:moveTo>
                  <a:cubicBezTo>
                    <a:pt x="205" y="0"/>
                    <a:pt x="205" y="0"/>
                    <a:pt x="205" y="0"/>
                  </a:cubicBezTo>
                  <a:cubicBezTo>
                    <a:pt x="208" y="0"/>
                    <a:pt x="211" y="3"/>
                    <a:pt x="211" y="5"/>
                  </a:cubicBezTo>
                  <a:cubicBezTo>
                    <a:pt x="211" y="8"/>
                    <a:pt x="209" y="11"/>
                    <a:pt x="206" y="11"/>
                  </a:cubicBezTo>
                  <a:cubicBezTo>
                    <a:pt x="5" y="21"/>
                    <a:pt x="5" y="21"/>
                    <a:pt x="5" y="21"/>
                  </a:cubicBezTo>
                  <a:cubicBezTo>
                    <a:pt x="2" y="21"/>
                    <a:pt x="0" y="19"/>
                    <a:pt x="0" y="16"/>
                  </a:cubicBezTo>
                  <a:cubicBezTo>
                    <a:pt x="0" y="13"/>
                    <a:pt x="2" y="10"/>
                    <a:pt x="5" y="1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45" name="Freeform 608">
              <a:extLst>
                <a:ext uri="{FF2B5EF4-FFF2-40B4-BE49-F238E27FC236}">
                  <a16:creationId xmlns:a16="http://schemas.microsoft.com/office/drawing/2014/main" id="{583CE758-700F-4568-8B39-A5B628E5EA4D}"/>
                </a:ext>
              </a:extLst>
            </p:cNvPr>
            <p:cNvSpPr>
              <a:spLocks noChangeArrowheads="1"/>
            </p:cNvSpPr>
            <p:nvPr/>
          </p:nvSpPr>
          <p:spPr bwMode="auto">
            <a:xfrm>
              <a:off x="10815638" y="3789131"/>
              <a:ext cx="422275" cy="41275"/>
            </a:xfrm>
            <a:custGeom>
              <a:avLst/>
              <a:gdLst>
                <a:gd name="T0" fmla="*/ 5 w 212"/>
                <a:gd name="T1" fmla="*/ 10 h 21"/>
                <a:gd name="T2" fmla="*/ 206 w 212"/>
                <a:gd name="T3" fmla="*/ 0 h 21"/>
                <a:gd name="T4" fmla="*/ 212 w 212"/>
                <a:gd name="T5" fmla="*/ 5 h 21"/>
                <a:gd name="T6" fmla="*/ 207 w 212"/>
                <a:gd name="T7" fmla="*/ 11 h 21"/>
                <a:gd name="T8" fmla="*/ 6 w 212"/>
                <a:gd name="T9" fmla="*/ 20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2"/>
                    <a:pt x="212" y="5"/>
                  </a:cubicBezTo>
                  <a:cubicBezTo>
                    <a:pt x="212" y="8"/>
                    <a:pt x="210" y="10"/>
                    <a:pt x="207" y="11"/>
                  </a:cubicBezTo>
                  <a:cubicBezTo>
                    <a:pt x="6" y="20"/>
                    <a:pt x="6" y="20"/>
                    <a:pt x="6" y="20"/>
                  </a:cubicBezTo>
                  <a:cubicBezTo>
                    <a:pt x="3" y="21"/>
                    <a:pt x="1" y="18"/>
                    <a:pt x="0" y="16"/>
                  </a:cubicBezTo>
                  <a:cubicBezTo>
                    <a:pt x="0" y="13"/>
                    <a:pt x="3"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46" name="Freeform 609">
              <a:extLst>
                <a:ext uri="{FF2B5EF4-FFF2-40B4-BE49-F238E27FC236}">
                  <a16:creationId xmlns:a16="http://schemas.microsoft.com/office/drawing/2014/main" id="{372A5B29-6CAA-4DF5-984D-45FFAACA4DAB}"/>
                </a:ext>
              </a:extLst>
            </p:cNvPr>
            <p:cNvSpPr>
              <a:spLocks noChangeArrowheads="1"/>
            </p:cNvSpPr>
            <p:nvPr/>
          </p:nvSpPr>
          <p:spPr bwMode="auto">
            <a:xfrm>
              <a:off x="10810875" y="3657369"/>
              <a:ext cx="420687" cy="39688"/>
            </a:xfrm>
            <a:custGeom>
              <a:avLst/>
              <a:gdLst>
                <a:gd name="T0" fmla="*/ 3 w 212"/>
                <a:gd name="T1" fmla="*/ 10 h 20"/>
                <a:gd name="T2" fmla="*/ 208 w 212"/>
                <a:gd name="T3" fmla="*/ 0 h 20"/>
                <a:gd name="T4" fmla="*/ 211 w 212"/>
                <a:gd name="T5" fmla="*/ 3 h 20"/>
                <a:gd name="T6" fmla="*/ 211 w 212"/>
                <a:gd name="T7" fmla="*/ 7 h 20"/>
                <a:gd name="T8" fmla="*/ 208 w 212"/>
                <a:gd name="T9" fmla="*/ 10 h 20"/>
                <a:gd name="T10" fmla="*/ 4 w 212"/>
                <a:gd name="T11" fmla="*/ 20 h 20"/>
                <a:gd name="T12" fmla="*/ 0 w 212"/>
                <a:gd name="T13" fmla="*/ 17 h 20"/>
                <a:gd name="T14" fmla="*/ 0 w 212"/>
                <a:gd name="T15" fmla="*/ 13 h 20"/>
                <a:gd name="T16" fmla="*/ 3 w 212"/>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20">
                  <a:moveTo>
                    <a:pt x="3" y="10"/>
                  </a:moveTo>
                  <a:cubicBezTo>
                    <a:pt x="208" y="0"/>
                    <a:pt x="208" y="0"/>
                    <a:pt x="208" y="0"/>
                  </a:cubicBezTo>
                  <a:cubicBezTo>
                    <a:pt x="210" y="0"/>
                    <a:pt x="211" y="1"/>
                    <a:pt x="211" y="3"/>
                  </a:cubicBezTo>
                  <a:cubicBezTo>
                    <a:pt x="211" y="7"/>
                    <a:pt x="211" y="7"/>
                    <a:pt x="211" y="7"/>
                  </a:cubicBezTo>
                  <a:cubicBezTo>
                    <a:pt x="212" y="9"/>
                    <a:pt x="210" y="10"/>
                    <a:pt x="208" y="10"/>
                  </a:cubicBezTo>
                  <a:cubicBezTo>
                    <a:pt x="4" y="20"/>
                    <a:pt x="4" y="20"/>
                    <a:pt x="4" y="20"/>
                  </a:cubicBezTo>
                  <a:cubicBezTo>
                    <a:pt x="2" y="20"/>
                    <a:pt x="0" y="19"/>
                    <a:pt x="0" y="17"/>
                  </a:cubicBezTo>
                  <a:cubicBezTo>
                    <a:pt x="0" y="13"/>
                    <a:pt x="0" y="13"/>
                    <a:pt x="0" y="13"/>
                  </a:cubicBezTo>
                  <a:cubicBezTo>
                    <a:pt x="0" y="11"/>
                    <a:pt x="1" y="10"/>
                    <a:pt x="3"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47" name="Freeform 610">
              <a:extLst>
                <a:ext uri="{FF2B5EF4-FFF2-40B4-BE49-F238E27FC236}">
                  <a16:creationId xmlns:a16="http://schemas.microsoft.com/office/drawing/2014/main" id="{93848C7F-13E6-416E-AC0A-4DB67BBF8916}"/>
                </a:ext>
              </a:extLst>
            </p:cNvPr>
            <p:cNvSpPr>
              <a:spLocks noChangeArrowheads="1"/>
            </p:cNvSpPr>
            <p:nvPr/>
          </p:nvSpPr>
          <p:spPr bwMode="auto">
            <a:xfrm>
              <a:off x="10807700" y="3616094"/>
              <a:ext cx="422275" cy="41275"/>
            </a:xfrm>
            <a:custGeom>
              <a:avLst/>
              <a:gdLst>
                <a:gd name="T0" fmla="*/ 5 w 212"/>
                <a:gd name="T1" fmla="*/ 10 h 21"/>
                <a:gd name="T2" fmla="*/ 206 w 212"/>
                <a:gd name="T3" fmla="*/ 0 h 21"/>
                <a:gd name="T4" fmla="*/ 211 w 212"/>
                <a:gd name="T5" fmla="*/ 5 h 21"/>
                <a:gd name="T6" fmla="*/ 206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3"/>
                    <a:pt x="211" y="5"/>
                  </a:cubicBezTo>
                  <a:cubicBezTo>
                    <a:pt x="212" y="8"/>
                    <a:pt x="209" y="11"/>
                    <a:pt x="206" y="11"/>
                  </a:cubicBezTo>
                  <a:cubicBezTo>
                    <a:pt x="6" y="21"/>
                    <a:pt x="6" y="21"/>
                    <a:pt x="6" y="21"/>
                  </a:cubicBezTo>
                  <a:cubicBezTo>
                    <a:pt x="3" y="21"/>
                    <a:pt x="0" y="19"/>
                    <a:pt x="0" y="16"/>
                  </a:cubicBezTo>
                  <a:cubicBezTo>
                    <a:pt x="0" y="13"/>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48" name="Freeform 611">
              <a:extLst>
                <a:ext uri="{FF2B5EF4-FFF2-40B4-BE49-F238E27FC236}">
                  <a16:creationId xmlns:a16="http://schemas.microsoft.com/office/drawing/2014/main" id="{6A76F8C2-C3C8-4BEE-87B3-E08E4B4828DB}"/>
                </a:ext>
              </a:extLst>
            </p:cNvPr>
            <p:cNvSpPr>
              <a:spLocks noChangeArrowheads="1"/>
            </p:cNvSpPr>
            <p:nvPr/>
          </p:nvSpPr>
          <p:spPr bwMode="auto">
            <a:xfrm>
              <a:off x="10806113" y="3571644"/>
              <a:ext cx="420687" cy="39688"/>
            </a:xfrm>
            <a:custGeom>
              <a:avLst/>
              <a:gdLst>
                <a:gd name="T0" fmla="*/ 5 w 211"/>
                <a:gd name="T1" fmla="*/ 10 h 20"/>
                <a:gd name="T2" fmla="*/ 206 w 211"/>
                <a:gd name="T3" fmla="*/ 0 h 20"/>
                <a:gd name="T4" fmla="*/ 211 w 211"/>
                <a:gd name="T5" fmla="*/ 5 h 20"/>
                <a:gd name="T6" fmla="*/ 206 w 211"/>
                <a:gd name="T7" fmla="*/ 10 h 20"/>
                <a:gd name="T8" fmla="*/ 6 w 211"/>
                <a:gd name="T9" fmla="*/ 20 h 20"/>
                <a:gd name="T10" fmla="*/ 0 w 211"/>
                <a:gd name="T11" fmla="*/ 15 h 20"/>
                <a:gd name="T12" fmla="*/ 5 w 211"/>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211" h="20">
                  <a:moveTo>
                    <a:pt x="5" y="10"/>
                  </a:moveTo>
                  <a:cubicBezTo>
                    <a:pt x="206" y="0"/>
                    <a:pt x="206" y="0"/>
                    <a:pt x="206" y="0"/>
                  </a:cubicBezTo>
                  <a:cubicBezTo>
                    <a:pt x="209" y="0"/>
                    <a:pt x="211" y="2"/>
                    <a:pt x="211" y="5"/>
                  </a:cubicBezTo>
                  <a:cubicBezTo>
                    <a:pt x="211" y="8"/>
                    <a:pt x="209" y="10"/>
                    <a:pt x="206" y="10"/>
                  </a:cubicBezTo>
                  <a:cubicBezTo>
                    <a:pt x="6" y="20"/>
                    <a:pt x="6" y="20"/>
                    <a:pt x="6" y="20"/>
                  </a:cubicBezTo>
                  <a:cubicBezTo>
                    <a:pt x="3" y="20"/>
                    <a:pt x="0" y="18"/>
                    <a:pt x="0" y="15"/>
                  </a:cubicBezTo>
                  <a:cubicBezTo>
                    <a:pt x="0" y="12"/>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49" name="Freeform 612">
              <a:extLst>
                <a:ext uri="{FF2B5EF4-FFF2-40B4-BE49-F238E27FC236}">
                  <a16:creationId xmlns:a16="http://schemas.microsoft.com/office/drawing/2014/main" id="{3EA9F7CB-1DE3-4F0C-93A3-113F8D85B9AC}"/>
                </a:ext>
              </a:extLst>
            </p:cNvPr>
            <p:cNvSpPr>
              <a:spLocks noChangeArrowheads="1"/>
            </p:cNvSpPr>
            <p:nvPr/>
          </p:nvSpPr>
          <p:spPr bwMode="auto">
            <a:xfrm>
              <a:off x="10799763" y="3471631"/>
              <a:ext cx="422275" cy="39688"/>
            </a:xfrm>
            <a:custGeom>
              <a:avLst/>
              <a:gdLst>
                <a:gd name="T0" fmla="*/ 6 w 212"/>
                <a:gd name="T1" fmla="*/ 9 h 20"/>
                <a:gd name="T2" fmla="*/ 206 w 212"/>
                <a:gd name="T3" fmla="*/ 0 h 20"/>
                <a:gd name="T4" fmla="*/ 212 w 212"/>
                <a:gd name="T5" fmla="*/ 5 h 20"/>
                <a:gd name="T6" fmla="*/ 207 w 212"/>
                <a:gd name="T7" fmla="*/ 10 h 20"/>
                <a:gd name="T8" fmla="*/ 6 w 212"/>
                <a:gd name="T9" fmla="*/ 20 h 20"/>
                <a:gd name="T10" fmla="*/ 1 w 212"/>
                <a:gd name="T11" fmla="*/ 15 h 20"/>
                <a:gd name="T12" fmla="*/ 6 w 212"/>
                <a:gd name="T13" fmla="*/ 9 h 20"/>
              </a:gdLst>
              <a:ahLst/>
              <a:cxnLst>
                <a:cxn ang="0">
                  <a:pos x="T0" y="T1"/>
                </a:cxn>
                <a:cxn ang="0">
                  <a:pos x="T2" y="T3"/>
                </a:cxn>
                <a:cxn ang="0">
                  <a:pos x="T4" y="T5"/>
                </a:cxn>
                <a:cxn ang="0">
                  <a:pos x="T6" y="T7"/>
                </a:cxn>
                <a:cxn ang="0">
                  <a:pos x="T8" y="T9"/>
                </a:cxn>
                <a:cxn ang="0">
                  <a:pos x="T10" y="T11"/>
                </a:cxn>
                <a:cxn ang="0">
                  <a:pos x="T12" y="T13"/>
                </a:cxn>
              </a:cxnLst>
              <a:rect l="0" t="0" r="r" b="b"/>
              <a:pathLst>
                <a:path w="212" h="20">
                  <a:moveTo>
                    <a:pt x="6" y="9"/>
                  </a:moveTo>
                  <a:cubicBezTo>
                    <a:pt x="206" y="0"/>
                    <a:pt x="206" y="0"/>
                    <a:pt x="206" y="0"/>
                  </a:cubicBezTo>
                  <a:cubicBezTo>
                    <a:pt x="209" y="0"/>
                    <a:pt x="212" y="2"/>
                    <a:pt x="212" y="5"/>
                  </a:cubicBezTo>
                  <a:cubicBezTo>
                    <a:pt x="212" y="7"/>
                    <a:pt x="210" y="10"/>
                    <a:pt x="207" y="10"/>
                  </a:cubicBezTo>
                  <a:cubicBezTo>
                    <a:pt x="6" y="20"/>
                    <a:pt x="6" y="20"/>
                    <a:pt x="6" y="20"/>
                  </a:cubicBezTo>
                  <a:cubicBezTo>
                    <a:pt x="3" y="20"/>
                    <a:pt x="1" y="18"/>
                    <a:pt x="1" y="15"/>
                  </a:cubicBezTo>
                  <a:cubicBezTo>
                    <a:pt x="0" y="12"/>
                    <a:pt x="3" y="10"/>
                    <a:pt x="6" y="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50" name="Freeform 613">
              <a:extLst>
                <a:ext uri="{FF2B5EF4-FFF2-40B4-BE49-F238E27FC236}">
                  <a16:creationId xmlns:a16="http://schemas.microsoft.com/office/drawing/2014/main" id="{F21C872C-BCDE-4769-A6A2-B50C8C3AC996}"/>
                </a:ext>
              </a:extLst>
            </p:cNvPr>
            <p:cNvSpPr>
              <a:spLocks noChangeArrowheads="1"/>
            </p:cNvSpPr>
            <p:nvPr/>
          </p:nvSpPr>
          <p:spPr bwMode="auto">
            <a:xfrm>
              <a:off x="10798175" y="3419244"/>
              <a:ext cx="422275" cy="41275"/>
            </a:xfrm>
            <a:custGeom>
              <a:avLst/>
              <a:gdLst>
                <a:gd name="T0" fmla="*/ 5 w 212"/>
                <a:gd name="T1" fmla="*/ 10 h 21"/>
                <a:gd name="T2" fmla="*/ 206 w 212"/>
                <a:gd name="T3" fmla="*/ 1 h 21"/>
                <a:gd name="T4" fmla="*/ 212 w 212"/>
                <a:gd name="T5" fmla="*/ 6 h 21"/>
                <a:gd name="T6" fmla="*/ 207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1"/>
                    <a:pt x="206" y="1"/>
                    <a:pt x="206" y="1"/>
                  </a:cubicBezTo>
                  <a:cubicBezTo>
                    <a:pt x="209" y="0"/>
                    <a:pt x="211" y="3"/>
                    <a:pt x="212" y="6"/>
                  </a:cubicBezTo>
                  <a:cubicBezTo>
                    <a:pt x="212" y="8"/>
                    <a:pt x="209" y="11"/>
                    <a:pt x="207" y="11"/>
                  </a:cubicBezTo>
                  <a:cubicBezTo>
                    <a:pt x="6" y="21"/>
                    <a:pt x="6" y="21"/>
                    <a:pt x="6" y="21"/>
                  </a:cubicBezTo>
                  <a:cubicBezTo>
                    <a:pt x="3" y="21"/>
                    <a:pt x="0" y="19"/>
                    <a:pt x="0" y="16"/>
                  </a:cubicBezTo>
                  <a:cubicBezTo>
                    <a:pt x="0" y="13"/>
                    <a:pt x="2" y="11"/>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51" name="Freeform 614">
              <a:extLst>
                <a:ext uri="{FF2B5EF4-FFF2-40B4-BE49-F238E27FC236}">
                  <a16:creationId xmlns:a16="http://schemas.microsoft.com/office/drawing/2014/main" id="{D2BB2A97-F009-4E20-9DE6-0E3E89B6AF66}"/>
                </a:ext>
              </a:extLst>
            </p:cNvPr>
            <p:cNvSpPr>
              <a:spLocks noChangeArrowheads="1"/>
            </p:cNvSpPr>
            <p:nvPr/>
          </p:nvSpPr>
          <p:spPr bwMode="auto">
            <a:xfrm>
              <a:off x="10983913" y="2420706"/>
              <a:ext cx="504825" cy="952500"/>
            </a:xfrm>
            <a:custGeom>
              <a:avLst/>
              <a:gdLst>
                <a:gd name="T0" fmla="*/ 0 w 254"/>
                <a:gd name="T1" fmla="*/ 291 h 478"/>
                <a:gd name="T2" fmla="*/ 156 w 254"/>
                <a:gd name="T3" fmla="*/ 291 h 478"/>
                <a:gd name="T4" fmla="*/ 96 w 254"/>
                <a:gd name="T5" fmla="*/ 440 h 478"/>
                <a:gd name="T6" fmla="*/ 163 w 254"/>
                <a:gd name="T7" fmla="*/ 478 h 478"/>
                <a:gd name="T8" fmla="*/ 251 w 254"/>
                <a:gd name="T9" fmla="*/ 298 h 478"/>
                <a:gd name="T10" fmla="*/ 248 w 254"/>
                <a:gd name="T11" fmla="*/ 127 h 478"/>
                <a:gd name="T12" fmla="*/ 158 w 254"/>
                <a:gd name="T13" fmla="*/ 3 h 478"/>
                <a:gd name="T14" fmla="*/ 140 w 254"/>
                <a:gd name="T15" fmla="*/ 3 h 478"/>
                <a:gd name="T16" fmla="*/ 52 w 254"/>
                <a:gd name="T17" fmla="*/ 161 h 478"/>
                <a:gd name="T18" fmla="*/ 0 w 254"/>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4" y="139"/>
                    <a:pt x="248" y="127"/>
                  </a:cubicBezTo>
                  <a:cubicBezTo>
                    <a:pt x="241" y="114"/>
                    <a:pt x="167"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52" name="Freeform 615">
              <a:extLst>
                <a:ext uri="{FF2B5EF4-FFF2-40B4-BE49-F238E27FC236}">
                  <a16:creationId xmlns:a16="http://schemas.microsoft.com/office/drawing/2014/main" id="{B323B07C-0677-4C64-90ED-C39503CFFAE7}"/>
                </a:ext>
              </a:extLst>
            </p:cNvPr>
            <p:cNvSpPr>
              <a:spLocks noChangeArrowheads="1"/>
            </p:cNvSpPr>
            <p:nvPr/>
          </p:nvSpPr>
          <p:spPr bwMode="auto">
            <a:xfrm>
              <a:off x="11288713" y="2688994"/>
              <a:ext cx="42862"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7" y="25"/>
                    <a:pt x="9" y="32"/>
                  </a:cubicBezTo>
                  <a:cubicBezTo>
                    <a:pt x="12"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53" name="Freeform 616">
              <a:extLst>
                <a:ext uri="{FF2B5EF4-FFF2-40B4-BE49-F238E27FC236}">
                  <a16:creationId xmlns:a16="http://schemas.microsoft.com/office/drawing/2014/main" id="{97EDCBA1-743F-4902-80E7-11F67EC3C408}"/>
                </a:ext>
              </a:extLst>
            </p:cNvPr>
            <p:cNvSpPr>
              <a:spLocks noChangeArrowheads="1"/>
            </p:cNvSpPr>
            <p:nvPr/>
          </p:nvSpPr>
          <p:spPr bwMode="auto">
            <a:xfrm>
              <a:off x="11261725"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54" name="Freeform 617">
              <a:extLst>
                <a:ext uri="{FF2B5EF4-FFF2-40B4-BE49-F238E27FC236}">
                  <a16:creationId xmlns:a16="http://schemas.microsoft.com/office/drawing/2014/main" id="{82030ED4-C905-4C13-863E-6DCDC7EE7FEE}"/>
                </a:ext>
              </a:extLst>
            </p:cNvPr>
            <p:cNvSpPr>
              <a:spLocks noChangeArrowheads="1"/>
            </p:cNvSpPr>
            <p:nvPr/>
          </p:nvSpPr>
          <p:spPr bwMode="auto">
            <a:xfrm>
              <a:off x="11171238" y="3300181"/>
              <a:ext cx="130175" cy="90488"/>
            </a:xfrm>
            <a:custGeom>
              <a:avLst/>
              <a:gdLst>
                <a:gd name="T0" fmla="*/ 6 w 82"/>
                <a:gd name="T1" fmla="*/ 0 h 57"/>
                <a:gd name="T2" fmla="*/ 0 w 82"/>
                <a:gd name="T3" fmla="*/ 14 h 57"/>
                <a:gd name="T4" fmla="*/ 66 w 82"/>
                <a:gd name="T5" fmla="*/ 51 h 57"/>
                <a:gd name="T6" fmla="*/ 76 w 82"/>
                <a:gd name="T7" fmla="*/ 57 h 57"/>
                <a:gd name="T8" fmla="*/ 82 w 82"/>
                <a:gd name="T9" fmla="*/ 43 h 57"/>
                <a:gd name="T10" fmla="*/ 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6" y="0"/>
                  </a:moveTo>
                  <a:lnTo>
                    <a:pt x="0" y="14"/>
                  </a:lnTo>
                  <a:lnTo>
                    <a:pt x="66" y="51"/>
                  </a:lnTo>
                  <a:lnTo>
                    <a:pt x="76" y="57"/>
                  </a:lnTo>
                  <a:lnTo>
                    <a:pt x="82"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55" name="Freeform 618">
              <a:extLst>
                <a:ext uri="{FF2B5EF4-FFF2-40B4-BE49-F238E27FC236}">
                  <a16:creationId xmlns:a16="http://schemas.microsoft.com/office/drawing/2014/main" id="{227ADDBB-C746-4CB9-995E-C222824DA58A}"/>
                </a:ext>
              </a:extLst>
            </p:cNvPr>
            <p:cNvSpPr>
              <a:spLocks noChangeArrowheads="1"/>
            </p:cNvSpPr>
            <p:nvPr/>
          </p:nvSpPr>
          <p:spPr bwMode="auto">
            <a:xfrm>
              <a:off x="11064875"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1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7" y="11"/>
                    <a:pt x="61" y="0"/>
                    <a:pt x="61"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56" name="Freeform 619">
              <a:extLst>
                <a:ext uri="{FF2B5EF4-FFF2-40B4-BE49-F238E27FC236}">
                  <a16:creationId xmlns:a16="http://schemas.microsoft.com/office/drawing/2014/main" id="{482CC9BE-04D2-4372-87E5-8E60E3981D33}"/>
                </a:ext>
              </a:extLst>
            </p:cNvPr>
            <p:cNvSpPr>
              <a:spLocks noChangeArrowheads="1"/>
            </p:cNvSpPr>
            <p:nvPr/>
          </p:nvSpPr>
          <p:spPr bwMode="auto">
            <a:xfrm>
              <a:off x="10983913"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2" y="72"/>
                    <a:pt x="124" y="139"/>
                    <a:pt x="124" y="139"/>
                  </a:cubicBezTo>
                  <a:cubicBezTo>
                    <a:pt x="119" y="191"/>
                    <a:pt x="119" y="191"/>
                    <a:pt x="119" y="191"/>
                  </a:cubicBezTo>
                  <a:cubicBezTo>
                    <a:pt x="119" y="191"/>
                    <a:pt x="59" y="278"/>
                    <a:pt x="0" y="284"/>
                  </a:cubicBez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57" name="Freeform 620">
              <a:extLst>
                <a:ext uri="{FF2B5EF4-FFF2-40B4-BE49-F238E27FC236}">
                  <a16:creationId xmlns:a16="http://schemas.microsoft.com/office/drawing/2014/main" id="{CFCEDDFA-7E36-49A3-A6D5-6DDC11069687}"/>
                </a:ext>
              </a:extLst>
            </p:cNvPr>
            <p:cNvSpPr>
              <a:spLocks noChangeArrowheads="1"/>
            </p:cNvSpPr>
            <p:nvPr/>
          </p:nvSpPr>
          <p:spPr bwMode="auto">
            <a:xfrm>
              <a:off x="10475913" y="2420706"/>
              <a:ext cx="508000" cy="952500"/>
            </a:xfrm>
            <a:custGeom>
              <a:avLst/>
              <a:gdLst>
                <a:gd name="T0" fmla="*/ 255 w 255"/>
                <a:gd name="T1" fmla="*/ 291 h 478"/>
                <a:gd name="T2" fmla="*/ 98 w 255"/>
                <a:gd name="T3" fmla="*/ 291 h 478"/>
                <a:gd name="T4" fmla="*/ 158 w 255"/>
                <a:gd name="T5" fmla="*/ 440 h 478"/>
                <a:gd name="T6" fmla="*/ 91 w 255"/>
                <a:gd name="T7" fmla="*/ 478 h 478"/>
                <a:gd name="T8" fmla="*/ 3 w 255"/>
                <a:gd name="T9" fmla="*/ 298 h 478"/>
                <a:gd name="T10" fmla="*/ 6 w 255"/>
                <a:gd name="T11" fmla="*/ 127 h 478"/>
                <a:gd name="T12" fmla="*/ 96 w 255"/>
                <a:gd name="T13" fmla="*/ 3 h 478"/>
                <a:gd name="T14" fmla="*/ 114 w 255"/>
                <a:gd name="T15" fmla="*/ 3 h 478"/>
                <a:gd name="T16" fmla="*/ 202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8" y="291"/>
                    <a:pt x="98" y="291"/>
                    <a:pt x="98" y="291"/>
                  </a:cubicBezTo>
                  <a:cubicBezTo>
                    <a:pt x="98" y="291"/>
                    <a:pt x="155" y="439"/>
                    <a:pt x="158" y="440"/>
                  </a:cubicBezTo>
                  <a:cubicBezTo>
                    <a:pt x="91" y="478"/>
                    <a:pt x="91" y="478"/>
                    <a:pt x="91" y="478"/>
                  </a:cubicBezTo>
                  <a:cubicBezTo>
                    <a:pt x="91" y="478"/>
                    <a:pt x="6" y="306"/>
                    <a:pt x="3" y="298"/>
                  </a:cubicBezTo>
                  <a:cubicBezTo>
                    <a:pt x="0" y="291"/>
                    <a:pt x="0" y="139"/>
                    <a:pt x="6" y="127"/>
                  </a:cubicBezTo>
                  <a:cubicBezTo>
                    <a:pt x="13" y="114"/>
                    <a:pt x="87" y="5"/>
                    <a:pt x="96" y="3"/>
                  </a:cubicBezTo>
                  <a:cubicBezTo>
                    <a:pt x="105" y="0"/>
                    <a:pt x="114" y="3"/>
                    <a:pt x="114" y="3"/>
                  </a:cubicBezTo>
                  <a:cubicBezTo>
                    <a:pt x="202" y="161"/>
                    <a:pt x="202" y="161"/>
                    <a:pt x="202"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58" name="Freeform 621">
              <a:extLst>
                <a:ext uri="{FF2B5EF4-FFF2-40B4-BE49-F238E27FC236}">
                  <a16:creationId xmlns:a16="http://schemas.microsoft.com/office/drawing/2014/main" id="{FECBDB0C-D11B-4D02-8B1A-D7B4C6AD2A59}"/>
                </a:ext>
              </a:extLst>
            </p:cNvPr>
            <p:cNvSpPr>
              <a:spLocks noChangeArrowheads="1"/>
            </p:cNvSpPr>
            <p:nvPr/>
          </p:nvSpPr>
          <p:spPr bwMode="auto">
            <a:xfrm>
              <a:off x="10633075" y="2688994"/>
              <a:ext cx="42862"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59" name="Freeform 622">
              <a:extLst>
                <a:ext uri="{FF2B5EF4-FFF2-40B4-BE49-F238E27FC236}">
                  <a16:creationId xmlns:a16="http://schemas.microsoft.com/office/drawing/2014/main" id="{C3783C3A-7D6E-4905-8CD3-E78E955473CD}"/>
                </a:ext>
              </a:extLst>
            </p:cNvPr>
            <p:cNvSpPr>
              <a:spLocks noChangeArrowheads="1"/>
            </p:cNvSpPr>
            <p:nvPr/>
          </p:nvSpPr>
          <p:spPr bwMode="auto">
            <a:xfrm>
              <a:off x="10648950" y="2720744"/>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60" name="Freeform 623">
              <a:extLst>
                <a:ext uri="{FF2B5EF4-FFF2-40B4-BE49-F238E27FC236}">
                  <a16:creationId xmlns:a16="http://schemas.microsoft.com/office/drawing/2014/main" id="{DA7A2598-2A80-4EDC-A389-B0043EC72910}"/>
                </a:ext>
              </a:extLst>
            </p:cNvPr>
            <p:cNvSpPr>
              <a:spLocks noChangeArrowheads="1"/>
            </p:cNvSpPr>
            <p:nvPr/>
          </p:nvSpPr>
          <p:spPr bwMode="auto">
            <a:xfrm>
              <a:off x="10663238" y="3300181"/>
              <a:ext cx="130175" cy="90488"/>
            </a:xfrm>
            <a:custGeom>
              <a:avLst/>
              <a:gdLst>
                <a:gd name="T0" fmla="*/ 76 w 82"/>
                <a:gd name="T1" fmla="*/ 0 h 57"/>
                <a:gd name="T2" fmla="*/ 82 w 82"/>
                <a:gd name="T3" fmla="*/ 14 h 57"/>
                <a:gd name="T4" fmla="*/ 16 w 82"/>
                <a:gd name="T5" fmla="*/ 51 h 57"/>
                <a:gd name="T6" fmla="*/ 6 w 82"/>
                <a:gd name="T7" fmla="*/ 57 h 57"/>
                <a:gd name="T8" fmla="*/ 0 w 82"/>
                <a:gd name="T9" fmla="*/ 43 h 57"/>
                <a:gd name="T10" fmla="*/ 7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76" y="0"/>
                  </a:moveTo>
                  <a:lnTo>
                    <a:pt x="82" y="14"/>
                  </a:lnTo>
                  <a:lnTo>
                    <a:pt x="16"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61" name="Freeform 624">
              <a:extLst>
                <a:ext uri="{FF2B5EF4-FFF2-40B4-BE49-F238E27FC236}">
                  <a16:creationId xmlns:a16="http://schemas.microsoft.com/office/drawing/2014/main" id="{B3F0846E-CF83-4F9B-8F73-9E882E5BCA74}"/>
                </a:ext>
              </a:extLst>
            </p:cNvPr>
            <p:cNvSpPr>
              <a:spLocks noChangeArrowheads="1"/>
            </p:cNvSpPr>
            <p:nvPr/>
          </p:nvSpPr>
          <p:spPr bwMode="auto">
            <a:xfrm>
              <a:off x="10694988" y="3333519"/>
              <a:ext cx="204787" cy="354013"/>
            </a:xfrm>
            <a:custGeom>
              <a:avLst/>
              <a:gdLst>
                <a:gd name="T0" fmla="*/ 0 w 103"/>
                <a:gd name="T1" fmla="*/ 23 h 178"/>
                <a:gd name="T2" fmla="*/ 23 w 103"/>
                <a:gd name="T3" fmla="*/ 74 h 178"/>
                <a:gd name="T4" fmla="*/ 40 w 103"/>
                <a:gd name="T5" fmla="*/ 151 h 178"/>
                <a:gd name="T6" fmla="*/ 85 w 103"/>
                <a:gd name="T7" fmla="*/ 174 h 178"/>
                <a:gd name="T8" fmla="*/ 102 w 103"/>
                <a:gd name="T9" fmla="*/ 112 h 178"/>
                <a:gd name="T10" fmla="*/ 84 w 103"/>
                <a:gd name="T11" fmla="*/ 44 h 178"/>
                <a:gd name="T12" fmla="*/ 50 w 103"/>
                <a:gd name="T13" fmla="*/ 13 h 178"/>
                <a:gd name="T14" fmla="*/ 42 w 103"/>
                <a:gd name="T15" fmla="*/ 0 h 178"/>
                <a:gd name="T16" fmla="*/ 0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3"/>
                  </a:moveTo>
                  <a:cubicBezTo>
                    <a:pt x="1" y="27"/>
                    <a:pt x="23" y="70"/>
                    <a:pt x="23" y="74"/>
                  </a:cubicBezTo>
                  <a:cubicBezTo>
                    <a:pt x="23" y="77"/>
                    <a:pt x="34" y="145"/>
                    <a:pt x="40" y="151"/>
                  </a:cubicBezTo>
                  <a:cubicBezTo>
                    <a:pt x="45" y="156"/>
                    <a:pt x="80" y="178"/>
                    <a:pt x="85" y="174"/>
                  </a:cubicBezTo>
                  <a:cubicBezTo>
                    <a:pt x="91" y="170"/>
                    <a:pt x="103" y="121"/>
                    <a:pt x="102" y="112"/>
                  </a:cubicBezTo>
                  <a:cubicBezTo>
                    <a:pt x="102" y="103"/>
                    <a:pt x="91" y="51"/>
                    <a:pt x="84" y="44"/>
                  </a:cubicBezTo>
                  <a:cubicBezTo>
                    <a:pt x="78" y="36"/>
                    <a:pt x="54" y="15"/>
                    <a:pt x="50" y="13"/>
                  </a:cubicBezTo>
                  <a:cubicBezTo>
                    <a:pt x="46" y="11"/>
                    <a:pt x="42" y="0"/>
                    <a:pt x="42"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62" name="Freeform 625">
              <a:extLst>
                <a:ext uri="{FF2B5EF4-FFF2-40B4-BE49-F238E27FC236}">
                  <a16:creationId xmlns:a16="http://schemas.microsoft.com/office/drawing/2014/main" id="{C75A3564-F299-4654-A7F8-4BC4ACDA279E}"/>
                </a:ext>
              </a:extLst>
            </p:cNvPr>
            <p:cNvSpPr>
              <a:spLocks noChangeArrowheads="1"/>
            </p:cNvSpPr>
            <p:nvPr/>
          </p:nvSpPr>
          <p:spPr bwMode="auto">
            <a:xfrm>
              <a:off x="10861675" y="2696931"/>
              <a:ext cx="241300" cy="303213"/>
            </a:xfrm>
            <a:custGeom>
              <a:avLst/>
              <a:gdLst>
                <a:gd name="T0" fmla="*/ 61 w 121"/>
                <a:gd name="T1" fmla="*/ 21 h 152"/>
                <a:gd name="T2" fmla="*/ 0 w 121"/>
                <a:gd name="T3" fmla="*/ 0 h 152"/>
                <a:gd name="T4" fmla="*/ 61 w 121"/>
                <a:gd name="T5" fmla="*/ 152 h 152"/>
                <a:gd name="T6" fmla="*/ 121 w 121"/>
                <a:gd name="T7" fmla="*/ 0 h 152"/>
                <a:gd name="T8" fmla="*/ 61 w 121"/>
                <a:gd name="T9" fmla="*/ 21 h 152"/>
              </a:gdLst>
              <a:ahLst/>
              <a:cxnLst>
                <a:cxn ang="0">
                  <a:pos x="T0" y="T1"/>
                </a:cxn>
                <a:cxn ang="0">
                  <a:pos x="T2" y="T3"/>
                </a:cxn>
                <a:cxn ang="0">
                  <a:pos x="T4" y="T5"/>
                </a:cxn>
                <a:cxn ang="0">
                  <a:pos x="T6" y="T7"/>
                </a:cxn>
                <a:cxn ang="0">
                  <a:pos x="T8" y="T9"/>
                </a:cxn>
              </a:cxnLst>
              <a:rect l="0" t="0" r="r" b="b"/>
              <a:pathLst>
                <a:path w="121" h="152">
                  <a:moveTo>
                    <a:pt x="61" y="21"/>
                  </a:moveTo>
                  <a:cubicBezTo>
                    <a:pt x="0" y="0"/>
                    <a:pt x="0" y="0"/>
                    <a:pt x="0" y="0"/>
                  </a:cubicBezTo>
                  <a:cubicBezTo>
                    <a:pt x="12" y="30"/>
                    <a:pt x="61" y="152"/>
                    <a:pt x="61" y="152"/>
                  </a:cubicBezTo>
                  <a:cubicBezTo>
                    <a:pt x="61" y="152"/>
                    <a:pt x="110" y="30"/>
                    <a:pt x="121"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63" name="Freeform 626">
              <a:extLst>
                <a:ext uri="{FF2B5EF4-FFF2-40B4-BE49-F238E27FC236}">
                  <a16:creationId xmlns:a16="http://schemas.microsoft.com/office/drawing/2014/main" id="{2E307F43-93D8-4B0B-8057-496DD7CADD4E}"/>
                </a:ext>
              </a:extLst>
            </p:cNvPr>
            <p:cNvSpPr>
              <a:spLocks noChangeArrowheads="1"/>
            </p:cNvSpPr>
            <p:nvPr/>
          </p:nvSpPr>
          <p:spPr bwMode="auto">
            <a:xfrm>
              <a:off x="10694988" y="2408006"/>
              <a:ext cx="574675" cy="393700"/>
            </a:xfrm>
            <a:custGeom>
              <a:avLst/>
              <a:gdLst>
                <a:gd name="T0" fmla="*/ 281 w 289"/>
                <a:gd name="T1" fmla="*/ 0 h 197"/>
                <a:gd name="T2" fmla="*/ 269 w 289"/>
                <a:gd name="T3" fmla="*/ 0 h 197"/>
                <a:gd name="T4" fmla="*/ 264 w 289"/>
                <a:gd name="T5" fmla="*/ 52 h 197"/>
                <a:gd name="T6" fmla="*/ 145 w 289"/>
                <a:gd name="T7" fmla="*/ 145 h 197"/>
                <a:gd name="T8" fmla="*/ 26 w 289"/>
                <a:gd name="T9" fmla="*/ 52 h 197"/>
                <a:gd name="T10" fmla="*/ 21 w 289"/>
                <a:gd name="T11" fmla="*/ 0 h 197"/>
                <a:gd name="T12" fmla="*/ 8 w 289"/>
                <a:gd name="T13" fmla="*/ 0 h 197"/>
                <a:gd name="T14" fmla="*/ 8 w 289"/>
                <a:gd name="T15" fmla="*/ 50 h 197"/>
                <a:gd name="T16" fmla="*/ 31 w 289"/>
                <a:gd name="T17" fmla="*/ 67 h 197"/>
                <a:gd name="T18" fmla="*/ 56 w 289"/>
                <a:gd name="T19" fmla="*/ 135 h 197"/>
                <a:gd name="T20" fmla="*/ 145 w 289"/>
                <a:gd name="T21" fmla="*/ 197 h 197"/>
                <a:gd name="T22" fmla="*/ 233 w 289"/>
                <a:gd name="T23" fmla="*/ 135 h 197"/>
                <a:gd name="T24" fmla="*/ 258 w 289"/>
                <a:gd name="T25" fmla="*/ 67 h 197"/>
                <a:gd name="T26" fmla="*/ 281 w 289"/>
                <a:gd name="T27" fmla="*/ 50 h 197"/>
                <a:gd name="T28" fmla="*/ 281 w 289"/>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0"/>
                  </a:moveTo>
                  <a:cubicBezTo>
                    <a:pt x="274" y="0"/>
                    <a:pt x="269" y="0"/>
                    <a:pt x="269" y="0"/>
                  </a:cubicBezTo>
                  <a:cubicBezTo>
                    <a:pt x="264" y="52"/>
                    <a:pt x="264" y="52"/>
                    <a:pt x="264" y="52"/>
                  </a:cubicBezTo>
                  <a:cubicBezTo>
                    <a:pt x="264" y="52"/>
                    <a:pt x="185" y="145"/>
                    <a:pt x="145" y="145"/>
                  </a:cubicBezTo>
                  <a:cubicBezTo>
                    <a:pt x="104" y="145"/>
                    <a:pt x="26" y="52"/>
                    <a:pt x="26" y="52"/>
                  </a:cubicBezTo>
                  <a:cubicBezTo>
                    <a:pt x="21" y="0"/>
                    <a:pt x="21" y="0"/>
                    <a:pt x="21" y="0"/>
                  </a:cubicBezTo>
                  <a:cubicBezTo>
                    <a:pt x="21" y="0"/>
                    <a:pt x="15" y="0"/>
                    <a:pt x="8" y="0"/>
                  </a:cubicBezTo>
                  <a:cubicBezTo>
                    <a:pt x="0" y="0"/>
                    <a:pt x="7" y="42"/>
                    <a:pt x="8" y="50"/>
                  </a:cubicBezTo>
                  <a:cubicBezTo>
                    <a:pt x="9" y="59"/>
                    <a:pt x="31" y="67"/>
                    <a:pt x="31" y="67"/>
                  </a:cubicBezTo>
                  <a:cubicBezTo>
                    <a:pt x="31" y="67"/>
                    <a:pt x="47" y="115"/>
                    <a:pt x="56" y="135"/>
                  </a:cubicBezTo>
                  <a:cubicBezTo>
                    <a:pt x="65" y="155"/>
                    <a:pt x="145" y="197"/>
                    <a:pt x="145" y="197"/>
                  </a:cubicBezTo>
                  <a:cubicBezTo>
                    <a:pt x="145" y="197"/>
                    <a:pt x="224" y="155"/>
                    <a:pt x="233" y="135"/>
                  </a:cubicBezTo>
                  <a:cubicBezTo>
                    <a:pt x="242" y="115"/>
                    <a:pt x="258" y="67"/>
                    <a:pt x="258" y="67"/>
                  </a:cubicBezTo>
                  <a:cubicBezTo>
                    <a:pt x="258" y="67"/>
                    <a:pt x="280" y="59"/>
                    <a:pt x="281" y="50"/>
                  </a:cubicBezTo>
                  <a:cubicBezTo>
                    <a:pt x="283" y="42"/>
                    <a:pt x="289"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64" name="Freeform 627">
              <a:extLst>
                <a:ext uri="{FF2B5EF4-FFF2-40B4-BE49-F238E27FC236}">
                  <a16:creationId xmlns:a16="http://schemas.microsoft.com/office/drawing/2014/main" id="{6AF9B19A-8BDA-4619-93D3-2FDFE696A8B2}"/>
                </a:ext>
              </a:extLst>
            </p:cNvPr>
            <p:cNvSpPr>
              <a:spLocks noChangeArrowheads="1"/>
            </p:cNvSpPr>
            <p:nvPr/>
          </p:nvSpPr>
          <p:spPr bwMode="auto">
            <a:xfrm>
              <a:off x="10736263"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F47B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65" name="Freeform 628">
              <a:extLst>
                <a:ext uri="{FF2B5EF4-FFF2-40B4-BE49-F238E27FC236}">
                  <a16:creationId xmlns:a16="http://schemas.microsoft.com/office/drawing/2014/main" id="{2B08A74A-5E11-4114-B2BC-081756EA94F4}"/>
                </a:ext>
              </a:extLst>
            </p:cNvPr>
            <p:cNvSpPr>
              <a:spLocks noChangeArrowheads="1"/>
            </p:cNvSpPr>
            <p:nvPr/>
          </p:nvSpPr>
          <p:spPr bwMode="auto">
            <a:xfrm>
              <a:off x="10720388" y="4798781"/>
              <a:ext cx="211137" cy="130175"/>
            </a:xfrm>
            <a:custGeom>
              <a:avLst/>
              <a:gdLst>
                <a:gd name="T0" fmla="*/ 8 w 133"/>
                <a:gd name="T1" fmla="*/ 82 h 82"/>
                <a:gd name="T2" fmla="*/ 0 w 133"/>
                <a:gd name="T3" fmla="*/ 67 h 82"/>
                <a:gd name="T4" fmla="*/ 126 w 133"/>
                <a:gd name="T5" fmla="*/ 0 h 82"/>
                <a:gd name="T6" fmla="*/ 133 w 133"/>
                <a:gd name="T7" fmla="*/ 16 h 82"/>
                <a:gd name="T8" fmla="*/ 8 w 133"/>
                <a:gd name="T9" fmla="*/ 82 h 82"/>
              </a:gdLst>
              <a:ahLst/>
              <a:cxnLst>
                <a:cxn ang="0">
                  <a:pos x="T0" y="T1"/>
                </a:cxn>
                <a:cxn ang="0">
                  <a:pos x="T2" y="T3"/>
                </a:cxn>
                <a:cxn ang="0">
                  <a:pos x="T4" y="T5"/>
                </a:cxn>
                <a:cxn ang="0">
                  <a:pos x="T6" y="T7"/>
                </a:cxn>
                <a:cxn ang="0">
                  <a:pos x="T8" y="T9"/>
                </a:cxn>
              </a:cxnLst>
              <a:rect l="0" t="0" r="r" b="b"/>
              <a:pathLst>
                <a:path w="133" h="82">
                  <a:moveTo>
                    <a:pt x="8" y="82"/>
                  </a:moveTo>
                  <a:lnTo>
                    <a:pt x="0" y="67"/>
                  </a:lnTo>
                  <a:lnTo>
                    <a:pt x="126" y="0"/>
                  </a:lnTo>
                  <a:lnTo>
                    <a:pt x="133" y="16"/>
                  </a:lnTo>
                  <a:lnTo>
                    <a:pt x="8" y="82"/>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66" name="Freeform 629">
              <a:extLst>
                <a:ext uri="{FF2B5EF4-FFF2-40B4-BE49-F238E27FC236}">
                  <a16:creationId xmlns:a16="http://schemas.microsoft.com/office/drawing/2014/main" id="{701F94FD-6476-42B5-9EE7-A4AE0A6E102A}"/>
                </a:ext>
              </a:extLst>
            </p:cNvPr>
            <p:cNvSpPr>
              <a:spLocks noChangeArrowheads="1"/>
            </p:cNvSpPr>
            <p:nvPr/>
          </p:nvSpPr>
          <p:spPr bwMode="auto">
            <a:xfrm>
              <a:off x="10733088" y="4821006"/>
              <a:ext cx="211137" cy="128588"/>
            </a:xfrm>
            <a:custGeom>
              <a:avLst/>
              <a:gdLst>
                <a:gd name="T0" fmla="*/ 7 w 133"/>
                <a:gd name="T1" fmla="*/ 81 h 81"/>
                <a:gd name="T2" fmla="*/ 0 w 133"/>
                <a:gd name="T3" fmla="*/ 66 h 81"/>
                <a:gd name="T4" fmla="*/ 125 w 133"/>
                <a:gd name="T5" fmla="*/ 0 h 81"/>
                <a:gd name="T6" fmla="*/ 133 w 133"/>
                <a:gd name="T7" fmla="*/ 15 h 81"/>
                <a:gd name="T8" fmla="*/ 7 w 133"/>
                <a:gd name="T9" fmla="*/ 81 h 81"/>
              </a:gdLst>
              <a:ahLst/>
              <a:cxnLst>
                <a:cxn ang="0">
                  <a:pos x="T0" y="T1"/>
                </a:cxn>
                <a:cxn ang="0">
                  <a:pos x="T2" y="T3"/>
                </a:cxn>
                <a:cxn ang="0">
                  <a:pos x="T4" y="T5"/>
                </a:cxn>
                <a:cxn ang="0">
                  <a:pos x="T6" y="T7"/>
                </a:cxn>
                <a:cxn ang="0">
                  <a:pos x="T8" y="T9"/>
                </a:cxn>
              </a:cxnLst>
              <a:rect l="0" t="0" r="r" b="b"/>
              <a:pathLst>
                <a:path w="133" h="81">
                  <a:moveTo>
                    <a:pt x="7" y="81"/>
                  </a:moveTo>
                  <a:lnTo>
                    <a:pt x="0" y="66"/>
                  </a:lnTo>
                  <a:lnTo>
                    <a:pt x="125" y="0"/>
                  </a:lnTo>
                  <a:lnTo>
                    <a:pt x="133" y="15"/>
                  </a:lnTo>
                  <a:lnTo>
                    <a:pt x="7" y="81"/>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67" name="Freeform 630">
              <a:extLst>
                <a:ext uri="{FF2B5EF4-FFF2-40B4-BE49-F238E27FC236}">
                  <a16:creationId xmlns:a16="http://schemas.microsoft.com/office/drawing/2014/main" id="{2E53F662-E735-4ADC-9747-6508EE997741}"/>
                </a:ext>
              </a:extLst>
            </p:cNvPr>
            <p:cNvSpPr>
              <a:spLocks noChangeArrowheads="1"/>
            </p:cNvSpPr>
            <p:nvPr/>
          </p:nvSpPr>
          <p:spPr bwMode="auto">
            <a:xfrm>
              <a:off x="10915650" y="4798781"/>
              <a:ext cx="55562" cy="46038"/>
            </a:xfrm>
            <a:custGeom>
              <a:avLst/>
              <a:gdLst>
                <a:gd name="T0" fmla="*/ 2 w 28"/>
                <a:gd name="T1" fmla="*/ 0 h 23"/>
                <a:gd name="T2" fmla="*/ 28 w 28"/>
                <a:gd name="T3" fmla="*/ 3 h 23"/>
                <a:gd name="T4" fmla="*/ 14 w 28"/>
                <a:gd name="T5" fmla="*/ 23 h 23"/>
                <a:gd name="T6" fmla="*/ 2 w 28"/>
                <a:gd name="T7" fmla="*/ 0 h 23"/>
              </a:gdLst>
              <a:ahLst/>
              <a:cxnLst>
                <a:cxn ang="0">
                  <a:pos x="T0" y="T1"/>
                </a:cxn>
                <a:cxn ang="0">
                  <a:pos x="T2" y="T3"/>
                </a:cxn>
                <a:cxn ang="0">
                  <a:pos x="T4" y="T5"/>
                </a:cxn>
                <a:cxn ang="0">
                  <a:pos x="T6" y="T7"/>
                </a:cxn>
              </a:cxnLst>
              <a:rect l="0" t="0" r="r" b="b"/>
              <a:pathLst>
                <a:path w="28" h="23">
                  <a:moveTo>
                    <a:pt x="2" y="0"/>
                  </a:moveTo>
                  <a:cubicBezTo>
                    <a:pt x="28" y="3"/>
                    <a:pt x="28" y="3"/>
                    <a:pt x="28" y="3"/>
                  </a:cubicBezTo>
                  <a:cubicBezTo>
                    <a:pt x="14" y="23"/>
                    <a:pt x="14" y="23"/>
                    <a:pt x="14" y="23"/>
                  </a:cubicBezTo>
                  <a:cubicBezTo>
                    <a:pt x="14" y="23"/>
                    <a:pt x="0" y="16"/>
                    <a:pt x="2" y="0"/>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68" name="Freeform 631">
              <a:extLst>
                <a:ext uri="{FF2B5EF4-FFF2-40B4-BE49-F238E27FC236}">
                  <a16:creationId xmlns:a16="http://schemas.microsoft.com/office/drawing/2014/main" id="{4DA66064-2158-4A8E-9138-0E4BD57CC2F3}"/>
                </a:ext>
              </a:extLst>
            </p:cNvPr>
            <p:cNvSpPr>
              <a:spLocks noChangeArrowheads="1"/>
            </p:cNvSpPr>
            <p:nvPr/>
          </p:nvSpPr>
          <p:spPr bwMode="auto">
            <a:xfrm>
              <a:off x="10961688" y="4803544"/>
              <a:ext cx="9525" cy="7938"/>
            </a:xfrm>
            <a:custGeom>
              <a:avLst/>
              <a:gdLst>
                <a:gd name="T0" fmla="*/ 6 w 6"/>
                <a:gd name="T1" fmla="*/ 1 h 5"/>
                <a:gd name="T2" fmla="*/ 2 w 6"/>
                <a:gd name="T3" fmla="*/ 5 h 5"/>
                <a:gd name="T4" fmla="*/ 0 w 6"/>
                <a:gd name="T5" fmla="*/ 0 h 5"/>
                <a:gd name="T6" fmla="*/ 6 w 6"/>
                <a:gd name="T7" fmla="*/ 1 h 5"/>
              </a:gdLst>
              <a:ahLst/>
              <a:cxnLst>
                <a:cxn ang="0">
                  <a:pos x="T0" y="T1"/>
                </a:cxn>
                <a:cxn ang="0">
                  <a:pos x="T2" y="T3"/>
                </a:cxn>
                <a:cxn ang="0">
                  <a:pos x="T4" y="T5"/>
                </a:cxn>
                <a:cxn ang="0">
                  <a:pos x="T6" y="T7"/>
                </a:cxn>
              </a:cxnLst>
              <a:rect l="0" t="0" r="r" b="b"/>
              <a:pathLst>
                <a:path w="6" h="5">
                  <a:moveTo>
                    <a:pt x="6" y="1"/>
                  </a:moveTo>
                  <a:lnTo>
                    <a:pt x="2" y="5"/>
                  </a:lnTo>
                  <a:lnTo>
                    <a:pt x="0" y="0"/>
                  </a:lnTo>
                  <a:lnTo>
                    <a:pt x="6" y="1"/>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69" name="Freeform 632">
              <a:extLst>
                <a:ext uri="{FF2B5EF4-FFF2-40B4-BE49-F238E27FC236}">
                  <a16:creationId xmlns:a16="http://schemas.microsoft.com/office/drawing/2014/main" id="{5C2531B6-71B8-417F-B8D4-A4A37147DAF3}"/>
                </a:ext>
              </a:extLst>
            </p:cNvPr>
            <p:cNvSpPr>
              <a:spLocks noChangeArrowheads="1"/>
            </p:cNvSpPr>
            <p:nvPr/>
          </p:nvSpPr>
          <p:spPr bwMode="auto">
            <a:xfrm>
              <a:off x="10704513" y="4905144"/>
              <a:ext cx="39687" cy="52388"/>
            </a:xfrm>
            <a:custGeom>
              <a:avLst/>
              <a:gdLst>
                <a:gd name="T0" fmla="*/ 8 w 20"/>
                <a:gd name="T1" fmla="*/ 0 h 27"/>
                <a:gd name="T2" fmla="*/ 20 w 20"/>
                <a:gd name="T3" fmla="*/ 23 h 27"/>
                <a:gd name="T4" fmla="*/ 12 w 20"/>
                <a:gd name="T5" fmla="*/ 27 h 27"/>
                <a:gd name="T6" fmla="*/ 0 w 20"/>
                <a:gd name="T7" fmla="*/ 4 h 27"/>
                <a:gd name="T8" fmla="*/ 8 w 20"/>
                <a:gd name="T9" fmla="*/ 0 h 27"/>
              </a:gdLst>
              <a:ahLst/>
              <a:cxnLst>
                <a:cxn ang="0">
                  <a:pos x="T0" y="T1"/>
                </a:cxn>
                <a:cxn ang="0">
                  <a:pos x="T2" y="T3"/>
                </a:cxn>
                <a:cxn ang="0">
                  <a:pos x="T4" y="T5"/>
                </a:cxn>
                <a:cxn ang="0">
                  <a:pos x="T6" y="T7"/>
                </a:cxn>
                <a:cxn ang="0">
                  <a:pos x="T8" y="T9"/>
                </a:cxn>
              </a:cxnLst>
              <a:rect l="0" t="0" r="r" b="b"/>
              <a:pathLst>
                <a:path w="20" h="27">
                  <a:moveTo>
                    <a:pt x="8" y="0"/>
                  </a:moveTo>
                  <a:cubicBezTo>
                    <a:pt x="8" y="0"/>
                    <a:pt x="19" y="8"/>
                    <a:pt x="20" y="23"/>
                  </a:cubicBezTo>
                  <a:cubicBezTo>
                    <a:pt x="12" y="27"/>
                    <a:pt x="12" y="27"/>
                    <a:pt x="12" y="27"/>
                  </a:cubicBezTo>
                  <a:cubicBezTo>
                    <a:pt x="0" y="4"/>
                    <a:pt x="0" y="4"/>
                    <a:pt x="0" y="4"/>
                  </a:cubicBezTo>
                  <a:lnTo>
                    <a:pt x="8" y="0"/>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70" name="Freeform 633">
              <a:extLst>
                <a:ext uri="{FF2B5EF4-FFF2-40B4-BE49-F238E27FC236}">
                  <a16:creationId xmlns:a16="http://schemas.microsoft.com/office/drawing/2014/main" id="{08314887-D224-4F98-B1BF-48B5DF324BD2}"/>
                </a:ext>
              </a:extLst>
            </p:cNvPr>
            <p:cNvSpPr>
              <a:spLocks noChangeArrowheads="1"/>
            </p:cNvSpPr>
            <p:nvPr/>
          </p:nvSpPr>
          <p:spPr bwMode="auto">
            <a:xfrm>
              <a:off x="10679113" y="4913081"/>
              <a:ext cx="49212" cy="55563"/>
            </a:xfrm>
            <a:custGeom>
              <a:avLst/>
              <a:gdLst>
                <a:gd name="T0" fmla="*/ 13 w 25"/>
                <a:gd name="T1" fmla="*/ 0 h 28"/>
                <a:gd name="T2" fmla="*/ 4 w 25"/>
                <a:gd name="T3" fmla="*/ 5 h 28"/>
                <a:gd name="T4" fmla="*/ 16 w 25"/>
                <a:gd name="T5" fmla="*/ 28 h 28"/>
                <a:gd name="T6" fmla="*/ 25 w 25"/>
                <a:gd name="T7" fmla="*/ 23 h 28"/>
                <a:gd name="T8" fmla="*/ 13 w 25"/>
                <a:gd name="T9" fmla="*/ 0 h 28"/>
              </a:gdLst>
              <a:ahLst/>
              <a:cxnLst>
                <a:cxn ang="0">
                  <a:pos x="T0" y="T1"/>
                </a:cxn>
                <a:cxn ang="0">
                  <a:pos x="T2" y="T3"/>
                </a:cxn>
                <a:cxn ang="0">
                  <a:pos x="T4" y="T5"/>
                </a:cxn>
                <a:cxn ang="0">
                  <a:pos x="T6" y="T7"/>
                </a:cxn>
                <a:cxn ang="0">
                  <a:pos x="T8" y="T9"/>
                </a:cxn>
              </a:cxnLst>
              <a:rect l="0" t="0" r="r" b="b"/>
              <a:pathLst>
                <a:path w="25" h="28">
                  <a:moveTo>
                    <a:pt x="13" y="0"/>
                  </a:moveTo>
                  <a:cubicBezTo>
                    <a:pt x="4" y="5"/>
                    <a:pt x="4" y="5"/>
                    <a:pt x="4" y="5"/>
                  </a:cubicBezTo>
                  <a:cubicBezTo>
                    <a:pt x="4" y="5"/>
                    <a:pt x="0" y="16"/>
                    <a:pt x="16" y="28"/>
                  </a:cubicBezTo>
                  <a:cubicBezTo>
                    <a:pt x="25" y="23"/>
                    <a:pt x="25" y="23"/>
                    <a:pt x="25" y="23"/>
                  </a:cubicBezTo>
                  <a:cubicBezTo>
                    <a:pt x="25" y="23"/>
                    <a:pt x="25" y="9"/>
                    <a:pt x="13" y="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71" name="Freeform 634">
              <a:extLst>
                <a:ext uri="{FF2B5EF4-FFF2-40B4-BE49-F238E27FC236}">
                  <a16:creationId xmlns:a16="http://schemas.microsoft.com/office/drawing/2014/main" id="{B45AEAD9-B082-47EB-B933-DBDB6D4FBC18}"/>
                </a:ext>
              </a:extLst>
            </p:cNvPr>
            <p:cNvSpPr>
              <a:spLocks noChangeArrowheads="1"/>
            </p:cNvSpPr>
            <p:nvPr/>
          </p:nvSpPr>
          <p:spPr bwMode="auto">
            <a:xfrm>
              <a:off x="11690350" y="3392256"/>
              <a:ext cx="117475" cy="215900"/>
            </a:xfrm>
            <a:custGeom>
              <a:avLst/>
              <a:gdLst>
                <a:gd name="T0" fmla="*/ 59 w 74"/>
                <a:gd name="T1" fmla="*/ 0 h 136"/>
                <a:gd name="T2" fmla="*/ 74 w 74"/>
                <a:gd name="T3" fmla="*/ 8 h 136"/>
                <a:gd name="T4" fmla="*/ 15 w 74"/>
                <a:gd name="T5" fmla="*/ 136 h 136"/>
                <a:gd name="T6" fmla="*/ 0 w 74"/>
                <a:gd name="T7" fmla="*/ 129 h 136"/>
                <a:gd name="T8" fmla="*/ 59 w 74"/>
                <a:gd name="T9" fmla="*/ 0 h 136"/>
              </a:gdLst>
              <a:ahLst/>
              <a:cxnLst>
                <a:cxn ang="0">
                  <a:pos x="T0" y="T1"/>
                </a:cxn>
                <a:cxn ang="0">
                  <a:pos x="T2" y="T3"/>
                </a:cxn>
                <a:cxn ang="0">
                  <a:pos x="T4" y="T5"/>
                </a:cxn>
                <a:cxn ang="0">
                  <a:pos x="T6" y="T7"/>
                </a:cxn>
                <a:cxn ang="0">
                  <a:pos x="T8" y="T9"/>
                </a:cxn>
              </a:cxnLst>
              <a:rect l="0" t="0" r="r" b="b"/>
              <a:pathLst>
                <a:path w="74" h="136">
                  <a:moveTo>
                    <a:pt x="59" y="0"/>
                  </a:moveTo>
                  <a:lnTo>
                    <a:pt x="74" y="8"/>
                  </a:lnTo>
                  <a:lnTo>
                    <a:pt x="15" y="136"/>
                  </a:lnTo>
                  <a:lnTo>
                    <a:pt x="0" y="129"/>
                  </a:lnTo>
                  <a:lnTo>
                    <a:pt x="59" y="0"/>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72" name="Freeform 635">
              <a:extLst>
                <a:ext uri="{FF2B5EF4-FFF2-40B4-BE49-F238E27FC236}">
                  <a16:creationId xmlns:a16="http://schemas.microsoft.com/office/drawing/2014/main" id="{18B5F2FF-9669-41EE-99BA-1C2BCB0A4D88}"/>
                </a:ext>
              </a:extLst>
            </p:cNvPr>
            <p:cNvSpPr>
              <a:spLocks noChangeArrowheads="1"/>
            </p:cNvSpPr>
            <p:nvPr/>
          </p:nvSpPr>
          <p:spPr bwMode="auto">
            <a:xfrm>
              <a:off x="11668125" y="3382731"/>
              <a:ext cx="117475" cy="214313"/>
            </a:xfrm>
            <a:custGeom>
              <a:avLst/>
              <a:gdLst>
                <a:gd name="T0" fmla="*/ 58 w 74"/>
                <a:gd name="T1" fmla="*/ 0 h 135"/>
                <a:gd name="T2" fmla="*/ 74 w 74"/>
                <a:gd name="T3" fmla="*/ 7 h 135"/>
                <a:gd name="T4" fmla="*/ 15 w 74"/>
                <a:gd name="T5" fmla="*/ 135 h 135"/>
                <a:gd name="T6" fmla="*/ 0 w 74"/>
                <a:gd name="T7" fmla="*/ 129 h 135"/>
                <a:gd name="T8" fmla="*/ 58 w 74"/>
                <a:gd name="T9" fmla="*/ 0 h 135"/>
              </a:gdLst>
              <a:ahLst/>
              <a:cxnLst>
                <a:cxn ang="0">
                  <a:pos x="T0" y="T1"/>
                </a:cxn>
                <a:cxn ang="0">
                  <a:pos x="T2" y="T3"/>
                </a:cxn>
                <a:cxn ang="0">
                  <a:pos x="T4" y="T5"/>
                </a:cxn>
                <a:cxn ang="0">
                  <a:pos x="T6" y="T7"/>
                </a:cxn>
                <a:cxn ang="0">
                  <a:pos x="T8" y="T9"/>
                </a:cxn>
              </a:cxnLst>
              <a:rect l="0" t="0" r="r" b="b"/>
              <a:pathLst>
                <a:path w="74" h="135">
                  <a:moveTo>
                    <a:pt x="58" y="0"/>
                  </a:moveTo>
                  <a:lnTo>
                    <a:pt x="74" y="7"/>
                  </a:lnTo>
                  <a:lnTo>
                    <a:pt x="15" y="135"/>
                  </a:lnTo>
                  <a:lnTo>
                    <a:pt x="0" y="129"/>
                  </a:lnTo>
                  <a:lnTo>
                    <a:pt x="58" y="0"/>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73" name="Freeform 636">
              <a:extLst>
                <a:ext uri="{FF2B5EF4-FFF2-40B4-BE49-F238E27FC236}">
                  <a16:creationId xmlns:a16="http://schemas.microsoft.com/office/drawing/2014/main" id="{62CA5CFD-CF44-4657-B45A-B8EF459497FB}"/>
                </a:ext>
              </a:extLst>
            </p:cNvPr>
            <p:cNvSpPr>
              <a:spLocks noChangeArrowheads="1"/>
            </p:cNvSpPr>
            <p:nvPr/>
          </p:nvSpPr>
          <p:spPr bwMode="auto">
            <a:xfrm>
              <a:off x="11668125" y="3581169"/>
              <a:ext cx="46037" cy="53975"/>
            </a:xfrm>
            <a:custGeom>
              <a:avLst/>
              <a:gdLst>
                <a:gd name="T0" fmla="*/ 23 w 23"/>
                <a:gd name="T1" fmla="*/ 13 h 27"/>
                <a:gd name="T2" fmla="*/ 2 w 23"/>
                <a:gd name="T3" fmla="*/ 27 h 27"/>
                <a:gd name="T4" fmla="*/ 0 w 23"/>
                <a:gd name="T5" fmla="*/ 3 h 27"/>
                <a:gd name="T6" fmla="*/ 23 w 23"/>
                <a:gd name="T7" fmla="*/ 13 h 27"/>
              </a:gdLst>
              <a:ahLst/>
              <a:cxnLst>
                <a:cxn ang="0">
                  <a:pos x="T0" y="T1"/>
                </a:cxn>
                <a:cxn ang="0">
                  <a:pos x="T2" y="T3"/>
                </a:cxn>
                <a:cxn ang="0">
                  <a:pos x="T4" y="T5"/>
                </a:cxn>
                <a:cxn ang="0">
                  <a:pos x="T6" y="T7"/>
                </a:cxn>
              </a:cxnLst>
              <a:rect l="0" t="0" r="r" b="b"/>
              <a:pathLst>
                <a:path w="23" h="27">
                  <a:moveTo>
                    <a:pt x="23" y="13"/>
                  </a:moveTo>
                  <a:cubicBezTo>
                    <a:pt x="2" y="27"/>
                    <a:pt x="2" y="27"/>
                    <a:pt x="2" y="27"/>
                  </a:cubicBezTo>
                  <a:cubicBezTo>
                    <a:pt x="0" y="3"/>
                    <a:pt x="0" y="3"/>
                    <a:pt x="0" y="3"/>
                  </a:cubicBezTo>
                  <a:cubicBezTo>
                    <a:pt x="0" y="3"/>
                    <a:pt x="15" y="0"/>
                    <a:pt x="23" y="13"/>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74" name="Freeform 637">
              <a:extLst>
                <a:ext uri="{FF2B5EF4-FFF2-40B4-BE49-F238E27FC236}">
                  <a16:creationId xmlns:a16="http://schemas.microsoft.com/office/drawing/2014/main" id="{B4134CDD-5AA1-417D-8EC7-1B5A91D12652}"/>
                </a:ext>
              </a:extLst>
            </p:cNvPr>
            <p:cNvSpPr>
              <a:spLocks noChangeArrowheads="1"/>
            </p:cNvSpPr>
            <p:nvPr/>
          </p:nvSpPr>
          <p:spPr bwMode="auto">
            <a:xfrm>
              <a:off x="11669713" y="3627206"/>
              <a:ext cx="7937" cy="7938"/>
            </a:xfrm>
            <a:custGeom>
              <a:avLst/>
              <a:gdLst>
                <a:gd name="T0" fmla="*/ 2 w 5"/>
                <a:gd name="T1" fmla="*/ 5 h 5"/>
                <a:gd name="T2" fmla="*/ 0 w 5"/>
                <a:gd name="T3" fmla="*/ 0 h 5"/>
                <a:gd name="T4" fmla="*/ 5 w 5"/>
                <a:gd name="T5" fmla="*/ 3 h 5"/>
                <a:gd name="T6" fmla="*/ 2 w 5"/>
                <a:gd name="T7" fmla="*/ 5 h 5"/>
              </a:gdLst>
              <a:ahLst/>
              <a:cxnLst>
                <a:cxn ang="0">
                  <a:pos x="T0" y="T1"/>
                </a:cxn>
                <a:cxn ang="0">
                  <a:pos x="T2" y="T3"/>
                </a:cxn>
                <a:cxn ang="0">
                  <a:pos x="T4" y="T5"/>
                </a:cxn>
                <a:cxn ang="0">
                  <a:pos x="T6" y="T7"/>
                </a:cxn>
              </a:cxnLst>
              <a:rect l="0" t="0" r="r" b="b"/>
              <a:pathLst>
                <a:path w="5" h="5">
                  <a:moveTo>
                    <a:pt x="2" y="5"/>
                  </a:moveTo>
                  <a:lnTo>
                    <a:pt x="0" y="0"/>
                  </a:lnTo>
                  <a:lnTo>
                    <a:pt x="5" y="3"/>
                  </a:lnTo>
                  <a:lnTo>
                    <a:pt x="2" y="5"/>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75" name="Freeform 638">
              <a:extLst>
                <a:ext uri="{FF2B5EF4-FFF2-40B4-BE49-F238E27FC236}">
                  <a16:creationId xmlns:a16="http://schemas.microsoft.com/office/drawing/2014/main" id="{E10E0B23-9D6E-4197-83BA-0749EAF5D88D}"/>
                </a:ext>
              </a:extLst>
            </p:cNvPr>
            <p:cNvSpPr>
              <a:spLocks noChangeArrowheads="1"/>
            </p:cNvSpPr>
            <p:nvPr/>
          </p:nvSpPr>
          <p:spPr bwMode="auto">
            <a:xfrm>
              <a:off x="11760200" y="3366856"/>
              <a:ext cx="55562" cy="38100"/>
            </a:xfrm>
            <a:custGeom>
              <a:avLst/>
              <a:gdLst>
                <a:gd name="T0" fmla="*/ 24 w 28"/>
                <a:gd name="T1" fmla="*/ 19 h 19"/>
                <a:gd name="T2" fmla="*/ 0 w 28"/>
                <a:gd name="T3" fmla="*/ 8 h 19"/>
                <a:gd name="T4" fmla="*/ 4 w 28"/>
                <a:gd name="T5" fmla="*/ 0 h 19"/>
                <a:gd name="T6" fmla="*/ 28 w 28"/>
                <a:gd name="T7" fmla="*/ 10 h 19"/>
                <a:gd name="T8" fmla="*/ 24 w 28"/>
                <a:gd name="T9" fmla="*/ 19 h 19"/>
              </a:gdLst>
              <a:ahLst/>
              <a:cxnLst>
                <a:cxn ang="0">
                  <a:pos x="T0" y="T1"/>
                </a:cxn>
                <a:cxn ang="0">
                  <a:pos x="T2" y="T3"/>
                </a:cxn>
                <a:cxn ang="0">
                  <a:pos x="T4" y="T5"/>
                </a:cxn>
                <a:cxn ang="0">
                  <a:pos x="T6" y="T7"/>
                </a:cxn>
                <a:cxn ang="0">
                  <a:pos x="T8" y="T9"/>
                </a:cxn>
              </a:cxnLst>
              <a:rect l="0" t="0" r="r" b="b"/>
              <a:pathLst>
                <a:path w="28" h="19">
                  <a:moveTo>
                    <a:pt x="24" y="19"/>
                  </a:moveTo>
                  <a:cubicBezTo>
                    <a:pt x="24" y="19"/>
                    <a:pt x="10" y="19"/>
                    <a:pt x="0" y="8"/>
                  </a:cubicBezTo>
                  <a:cubicBezTo>
                    <a:pt x="4" y="0"/>
                    <a:pt x="4" y="0"/>
                    <a:pt x="4" y="0"/>
                  </a:cubicBezTo>
                  <a:cubicBezTo>
                    <a:pt x="28" y="10"/>
                    <a:pt x="28" y="10"/>
                    <a:pt x="28" y="10"/>
                  </a:cubicBezTo>
                  <a:lnTo>
                    <a:pt x="24" y="19"/>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76" name="Freeform 639">
              <a:extLst>
                <a:ext uri="{FF2B5EF4-FFF2-40B4-BE49-F238E27FC236}">
                  <a16:creationId xmlns:a16="http://schemas.microsoft.com/office/drawing/2014/main" id="{C20EABC6-D0F1-4EB8-8AD9-A788B0FFCAC3}"/>
                </a:ext>
              </a:extLst>
            </p:cNvPr>
            <p:cNvSpPr>
              <a:spLocks noChangeArrowheads="1"/>
            </p:cNvSpPr>
            <p:nvPr/>
          </p:nvSpPr>
          <p:spPr bwMode="auto">
            <a:xfrm>
              <a:off x="11768138" y="3346219"/>
              <a:ext cx="55562" cy="42863"/>
            </a:xfrm>
            <a:custGeom>
              <a:avLst/>
              <a:gdLst>
                <a:gd name="T0" fmla="*/ 24 w 28"/>
                <a:gd name="T1" fmla="*/ 20 h 21"/>
                <a:gd name="T2" fmla="*/ 28 w 28"/>
                <a:gd name="T3" fmla="*/ 11 h 21"/>
                <a:gd name="T4" fmla="*/ 4 w 28"/>
                <a:gd name="T5" fmla="*/ 0 h 21"/>
                <a:gd name="T6" fmla="*/ 0 w 28"/>
                <a:gd name="T7" fmla="*/ 10 h 21"/>
                <a:gd name="T8" fmla="*/ 24 w 28"/>
                <a:gd name="T9" fmla="*/ 20 h 21"/>
              </a:gdLst>
              <a:ahLst/>
              <a:cxnLst>
                <a:cxn ang="0">
                  <a:pos x="T0" y="T1"/>
                </a:cxn>
                <a:cxn ang="0">
                  <a:pos x="T2" y="T3"/>
                </a:cxn>
                <a:cxn ang="0">
                  <a:pos x="T4" y="T5"/>
                </a:cxn>
                <a:cxn ang="0">
                  <a:pos x="T6" y="T7"/>
                </a:cxn>
                <a:cxn ang="0">
                  <a:pos x="T8" y="T9"/>
                </a:cxn>
              </a:cxnLst>
              <a:rect l="0" t="0" r="r" b="b"/>
              <a:pathLst>
                <a:path w="28" h="21">
                  <a:moveTo>
                    <a:pt x="24" y="20"/>
                  </a:moveTo>
                  <a:cubicBezTo>
                    <a:pt x="28" y="11"/>
                    <a:pt x="28" y="11"/>
                    <a:pt x="28" y="11"/>
                  </a:cubicBezTo>
                  <a:cubicBezTo>
                    <a:pt x="28" y="11"/>
                    <a:pt x="25" y="0"/>
                    <a:pt x="4" y="0"/>
                  </a:cubicBezTo>
                  <a:cubicBezTo>
                    <a:pt x="0" y="10"/>
                    <a:pt x="0" y="10"/>
                    <a:pt x="0" y="10"/>
                  </a:cubicBezTo>
                  <a:cubicBezTo>
                    <a:pt x="0" y="10"/>
                    <a:pt x="8" y="21"/>
                    <a:pt x="24" y="2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77" name="Freeform 640">
              <a:extLst>
                <a:ext uri="{FF2B5EF4-FFF2-40B4-BE49-F238E27FC236}">
                  <a16:creationId xmlns:a16="http://schemas.microsoft.com/office/drawing/2014/main" id="{DC6B5D76-EE49-43E6-8B77-9CE2D45BD8C5}"/>
                </a:ext>
              </a:extLst>
            </p:cNvPr>
            <p:cNvSpPr>
              <a:spLocks noChangeArrowheads="1"/>
            </p:cNvSpPr>
            <p:nvPr/>
          </p:nvSpPr>
          <p:spPr bwMode="auto">
            <a:xfrm>
              <a:off x="10842625" y="4811481"/>
              <a:ext cx="55562" cy="125413"/>
            </a:xfrm>
            <a:custGeom>
              <a:avLst/>
              <a:gdLst>
                <a:gd name="T0" fmla="*/ 24 w 28"/>
                <a:gd name="T1" fmla="*/ 38 h 63"/>
                <a:gd name="T2" fmla="*/ 28 w 28"/>
                <a:gd name="T3" fmla="*/ 11 h 63"/>
                <a:gd name="T4" fmla="*/ 9 w 28"/>
                <a:gd name="T5" fmla="*/ 15 h 63"/>
                <a:gd name="T6" fmla="*/ 2 w 28"/>
                <a:gd name="T7" fmla="*/ 55 h 63"/>
                <a:gd name="T8" fmla="*/ 24 w 28"/>
                <a:gd name="T9" fmla="*/ 38 h 63"/>
              </a:gdLst>
              <a:ahLst/>
              <a:cxnLst>
                <a:cxn ang="0">
                  <a:pos x="T0" y="T1"/>
                </a:cxn>
                <a:cxn ang="0">
                  <a:pos x="T2" y="T3"/>
                </a:cxn>
                <a:cxn ang="0">
                  <a:pos x="T4" y="T5"/>
                </a:cxn>
                <a:cxn ang="0">
                  <a:pos x="T6" y="T7"/>
                </a:cxn>
                <a:cxn ang="0">
                  <a:pos x="T8" y="T9"/>
                </a:cxn>
              </a:cxnLst>
              <a:rect l="0" t="0" r="r" b="b"/>
              <a:pathLst>
                <a:path w="28" h="63">
                  <a:moveTo>
                    <a:pt x="24" y="38"/>
                  </a:moveTo>
                  <a:cubicBezTo>
                    <a:pt x="28" y="11"/>
                    <a:pt x="28" y="11"/>
                    <a:pt x="28" y="11"/>
                  </a:cubicBezTo>
                  <a:cubicBezTo>
                    <a:pt x="28" y="11"/>
                    <a:pt x="22" y="0"/>
                    <a:pt x="9" y="15"/>
                  </a:cubicBezTo>
                  <a:cubicBezTo>
                    <a:pt x="9" y="15"/>
                    <a:pt x="0" y="47"/>
                    <a:pt x="2" y="55"/>
                  </a:cubicBezTo>
                  <a:cubicBezTo>
                    <a:pt x="5" y="63"/>
                    <a:pt x="24" y="38"/>
                    <a:pt x="24" y="38"/>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78" name="Freeform 641">
              <a:extLst>
                <a:ext uri="{FF2B5EF4-FFF2-40B4-BE49-F238E27FC236}">
                  <a16:creationId xmlns:a16="http://schemas.microsoft.com/office/drawing/2014/main" id="{7E53D2D4-7570-4CA1-8F11-4C67606F7094}"/>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79" name="Freeform 642">
              <a:extLst>
                <a:ext uri="{FF2B5EF4-FFF2-40B4-BE49-F238E27FC236}">
                  <a16:creationId xmlns:a16="http://schemas.microsoft.com/office/drawing/2014/main" id="{E5FE0762-5F5C-455A-930B-E626D0B125AA}"/>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80" name="Freeform 643">
              <a:extLst>
                <a:ext uri="{FF2B5EF4-FFF2-40B4-BE49-F238E27FC236}">
                  <a16:creationId xmlns:a16="http://schemas.microsoft.com/office/drawing/2014/main" id="{4196CC1F-8504-44B4-A9E1-E98025DF5804}"/>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81" name="Rectangle 644">
              <a:extLst>
                <a:ext uri="{FF2B5EF4-FFF2-40B4-BE49-F238E27FC236}">
                  <a16:creationId xmlns:a16="http://schemas.microsoft.com/office/drawing/2014/main" id="{D143C4AF-2977-4C23-9968-21F11B19EF1C}"/>
                </a:ext>
              </a:extLst>
            </p:cNvPr>
            <p:cNvSpPr>
              <a:spLocks noChangeArrowheads="1"/>
            </p:cNvSpPr>
            <p:nvPr/>
          </p:nvSpPr>
          <p:spPr bwMode="auto">
            <a:xfrm>
              <a:off x="10609263" y="4855931"/>
              <a:ext cx="58737" cy="50800"/>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482" name="Freeform 645">
              <a:extLst>
                <a:ext uri="{FF2B5EF4-FFF2-40B4-BE49-F238E27FC236}">
                  <a16:creationId xmlns:a16="http://schemas.microsoft.com/office/drawing/2014/main" id="{31DC67A6-1467-44B8-AE02-52B9C656332F}"/>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83" name="Freeform 646">
              <a:extLst>
                <a:ext uri="{FF2B5EF4-FFF2-40B4-BE49-F238E27FC236}">
                  <a16:creationId xmlns:a16="http://schemas.microsoft.com/office/drawing/2014/main" id="{E37308C7-88F3-46B5-BE96-F9FBD33355CA}"/>
                </a:ext>
              </a:extLst>
            </p:cNvPr>
            <p:cNvSpPr>
              <a:spLocks noChangeArrowheads="1"/>
            </p:cNvSpPr>
            <p:nvPr/>
          </p:nvSpPr>
          <p:spPr bwMode="auto">
            <a:xfrm>
              <a:off x="10566400" y="4760681"/>
              <a:ext cx="60325" cy="47625"/>
            </a:xfrm>
            <a:custGeom>
              <a:avLst/>
              <a:gdLst>
                <a:gd name="T0" fmla="*/ 21 w 30"/>
                <a:gd name="T1" fmla="*/ 0 h 24"/>
                <a:gd name="T2" fmla="*/ 18 w 30"/>
                <a:gd name="T3" fmla="*/ 0 h 24"/>
                <a:gd name="T4" fmla="*/ 4 w 30"/>
                <a:gd name="T5" fmla="*/ 6 h 24"/>
                <a:gd name="T6" fmla="*/ 0 w 30"/>
                <a:gd name="T7" fmla="*/ 13 h 24"/>
                <a:gd name="T8" fmla="*/ 0 w 30"/>
                <a:gd name="T9" fmla="*/ 16 h 24"/>
                <a:gd name="T10" fmla="*/ 2 w 30"/>
                <a:gd name="T11" fmla="*/ 20 h 24"/>
                <a:gd name="T12" fmla="*/ 9 w 30"/>
                <a:gd name="T13" fmla="*/ 24 h 24"/>
                <a:gd name="T14" fmla="*/ 12 w 30"/>
                <a:gd name="T15" fmla="*/ 24 h 24"/>
                <a:gd name="T16" fmla="*/ 26 w 30"/>
                <a:gd name="T17" fmla="*/ 18 h 24"/>
                <a:gd name="T18" fmla="*/ 30 w 30"/>
                <a:gd name="T19" fmla="*/ 11 h 24"/>
                <a:gd name="T20" fmla="*/ 30 w 30"/>
                <a:gd name="T21" fmla="*/ 8 h 24"/>
                <a:gd name="T22" fmla="*/ 28 w 30"/>
                <a:gd name="T23" fmla="*/ 4 h 24"/>
                <a:gd name="T24" fmla="*/ 21 w 30"/>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4">
                  <a:moveTo>
                    <a:pt x="21" y="0"/>
                  </a:moveTo>
                  <a:cubicBezTo>
                    <a:pt x="20" y="0"/>
                    <a:pt x="19" y="0"/>
                    <a:pt x="18" y="0"/>
                  </a:cubicBezTo>
                  <a:cubicBezTo>
                    <a:pt x="4" y="6"/>
                    <a:pt x="4" y="6"/>
                    <a:pt x="4" y="6"/>
                  </a:cubicBezTo>
                  <a:cubicBezTo>
                    <a:pt x="2" y="7"/>
                    <a:pt x="0" y="10"/>
                    <a:pt x="0" y="13"/>
                  </a:cubicBezTo>
                  <a:cubicBezTo>
                    <a:pt x="0" y="14"/>
                    <a:pt x="0" y="15"/>
                    <a:pt x="0" y="16"/>
                  </a:cubicBezTo>
                  <a:cubicBezTo>
                    <a:pt x="2" y="20"/>
                    <a:pt x="2" y="20"/>
                    <a:pt x="2" y="20"/>
                  </a:cubicBezTo>
                  <a:cubicBezTo>
                    <a:pt x="3" y="23"/>
                    <a:pt x="6" y="24"/>
                    <a:pt x="9" y="24"/>
                  </a:cubicBezTo>
                  <a:cubicBezTo>
                    <a:pt x="10" y="24"/>
                    <a:pt x="11" y="24"/>
                    <a:pt x="12" y="24"/>
                  </a:cubicBezTo>
                  <a:cubicBezTo>
                    <a:pt x="26" y="18"/>
                    <a:pt x="26" y="18"/>
                    <a:pt x="26" y="18"/>
                  </a:cubicBezTo>
                  <a:cubicBezTo>
                    <a:pt x="28" y="17"/>
                    <a:pt x="30" y="14"/>
                    <a:pt x="30" y="11"/>
                  </a:cubicBezTo>
                  <a:cubicBezTo>
                    <a:pt x="30" y="10"/>
                    <a:pt x="30" y="9"/>
                    <a:pt x="30" y="8"/>
                  </a:cubicBezTo>
                  <a:cubicBezTo>
                    <a:pt x="28" y="4"/>
                    <a:pt x="28" y="4"/>
                    <a:pt x="28" y="4"/>
                  </a:cubicBezTo>
                  <a:cubicBezTo>
                    <a:pt x="27" y="1"/>
                    <a:pt x="24" y="0"/>
                    <a:pt x="21"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84" name="Freeform 647">
              <a:extLst>
                <a:ext uri="{FF2B5EF4-FFF2-40B4-BE49-F238E27FC236}">
                  <a16:creationId xmlns:a16="http://schemas.microsoft.com/office/drawing/2014/main" id="{F81221A7-43CA-4092-B2E4-2C23C4026F31}"/>
                </a:ext>
              </a:extLst>
            </p:cNvPr>
            <p:cNvSpPr>
              <a:spLocks noChangeArrowheads="1"/>
            </p:cNvSpPr>
            <p:nvPr/>
          </p:nvSpPr>
          <p:spPr bwMode="auto">
            <a:xfrm>
              <a:off x="10569575" y="4773381"/>
              <a:ext cx="98425" cy="120650"/>
            </a:xfrm>
            <a:custGeom>
              <a:avLst/>
              <a:gdLst>
                <a:gd name="T0" fmla="*/ 17 w 62"/>
                <a:gd name="T1" fmla="*/ 8 h 76"/>
                <a:gd name="T2" fmla="*/ 0 w 62"/>
                <a:gd name="T3" fmla="*/ 16 h 76"/>
                <a:gd name="T4" fmla="*/ 25 w 62"/>
                <a:gd name="T5" fmla="*/ 76 h 76"/>
                <a:gd name="T6" fmla="*/ 44 w 62"/>
                <a:gd name="T7" fmla="*/ 69 h 76"/>
                <a:gd name="T8" fmla="*/ 62 w 62"/>
                <a:gd name="T9" fmla="*/ 61 h 76"/>
                <a:gd name="T10" fmla="*/ 36 w 62"/>
                <a:gd name="T11" fmla="*/ 0 h 76"/>
                <a:gd name="T12" fmla="*/ 17 w 62"/>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62" h="76">
                  <a:moveTo>
                    <a:pt x="17" y="8"/>
                  </a:moveTo>
                  <a:lnTo>
                    <a:pt x="0" y="16"/>
                  </a:lnTo>
                  <a:lnTo>
                    <a:pt x="25" y="76"/>
                  </a:lnTo>
                  <a:lnTo>
                    <a:pt x="44" y="69"/>
                  </a:lnTo>
                  <a:lnTo>
                    <a:pt x="62" y="61"/>
                  </a:lnTo>
                  <a:lnTo>
                    <a:pt x="36" y="0"/>
                  </a:lnTo>
                  <a:lnTo>
                    <a:pt x="17" y="8"/>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85" name="Freeform 648">
              <a:extLst>
                <a:ext uri="{FF2B5EF4-FFF2-40B4-BE49-F238E27FC236}">
                  <a16:creationId xmlns:a16="http://schemas.microsoft.com/office/drawing/2014/main" id="{8EB2B26C-0315-4F9A-98CA-B78EE0BB3727}"/>
                </a:ext>
              </a:extLst>
            </p:cNvPr>
            <p:cNvSpPr>
              <a:spLocks noChangeArrowheads="1"/>
            </p:cNvSpPr>
            <p:nvPr/>
          </p:nvSpPr>
          <p:spPr bwMode="auto">
            <a:xfrm>
              <a:off x="11628438" y="4759094"/>
              <a:ext cx="39687" cy="44450"/>
            </a:xfrm>
            <a:custGeom>
              <a:avLst/>
              <a:gdLst>
                <a:gd name="T0" fmla="*/ 7 w 20"/>
                <a:gd name="T1" fmla="*/ 20 h 22"/>
                <a:gd name="T2" fmla="*/ 2 w 20"/>
                <a:gd name="T3" fmla="*/ 17 h 22"/>
                <a:gd name="T4" fmla="*/ 1 w 20"/>
                <a:gd name="T5" fmla="*/ 12 h 22"/>
                <a:gd name="T6" fmla="*/ 8 w 20"/>
                <a:gd name="T7" fmla="*/ 3 h 22"/>
                <a:gd name="T8" fmla="*/ 13 w 20"/>
                <a:gd name="T9" fmla="*/ 1 h 22"/>
                <a:gd name="T10" fmla="*/ 18 w 20"/>
                <a:gd name="T11" fmla="*/ 5 h 22"/>
                <a:gd name="T12" fmla="*/ 19 w 20"/>
                <a:gd name="T13" fmla="*/ 10 h 22"/>
                <a:gd name="T14" fmla="*/ 13 w 20"/>
                <a:gd name="T15" fmla="*/ 19 h 22"/>
                <a:gd name="T16" fmla="*/ 7 w 20"/>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2">
                  <a:moveTo>
                    <a:pt x="7" y="20"/>
                  </a:moveTo>
                  <a:cubicBezTo>
                    <a:pt x="2" y="17"/>
                    <a:pt x="2" y="17"/>
                    <a:pt x="2" y="17"/>
                  </a:cubicBezTo>
                  <a:cubicBezTo>
                    <a:pt x="0" y="16"/>
                    <a:pt x="0" y="13"/>
                    <a:pt x="1" y="12"/>
                  </a:cubicBezTo>
                  <a:cubicBezTo>
                    <a:pt x="8" y="3"/>
                    <a:pt x="8" y="3"/>
                    <a:pt x="8" y="3"/>
                  </a:cubicBezTo>
                  <a:cubicBezTo>
                    <a:pt x="9" y="1"/>
                    <a:pt x="11" y="0"/>
                    <a:pt x="13" y="1"/>
                  </a:cubicBezTo>
                  <a:cubicBezTo>
                    <a:pt x="18" y="5"/>
                    <a:pt x="18" y="5"/>
                    <a:pt x="18" y="5"/>
                  </a:cubicBezTo>
                  <a:cubicBezTo>
                    <a:pt x="20" y="6"/>
                    <a:pt x="20" y="8"/>
                    <a:pt x="19" y="10"/>
                  </a:cubicBezTo>
                  <a:cubicBezTo>
                    <a:pt x="13" y="19"/>
                    <a:pt x="13" y="19"/>
                    <a:pt x="13" y="19"/>
                  </a:cubicBezTo>
                  <a:cubicBezTo>
                    <a:pt x="11" y="21"/>
                    <a:pt x="9" y="22"/>
                    <a:pt x="7" y="20"/>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86" name="Freeform 649">
              <a:extLst>
                <a:ext uri="{FF2B5EF4-FFF2-40B4-BE49-F238E27FC236}">
                  <a16:creationId xmlns:a16="http://schemas.microsoft.com/office/drawing/2014/main" id="{E9AA9196-36D7-4FCC-9F6C-CD8DBFA24F58}"/>
                </a:ext>
              </a:extLst>
            </p:cNvPr>
            <p:cNvSpPr>
              <a:spLocks noChangeArrowheads="1"/>
            </p:cNvSpPr>
            <p:nvPr/>
          </p:nvSpPr>
          <p:spPr bwMode="auto">
            <a:xfrm>
              <a:off x="11634788" y="4587644"/>
              <a:ext cx="152400" cy="203200"/>
            </a:xfrm>
            <a:custGeom>
              <a:avLst/>
              <a:gdLst>
                <a:gd name="T0" fmla="*/ 9 w 77"/>
                <a:gd name="T1" fmla="*/ 100 h 102"/>
                <a:gd name="T2" fmla="*/ 3 w 77"/>
                <a:gd name="T3" fmla="*/ 96 h 102"/>
                <a:gd name="T4" fmla="*/ 2 w 77"/>
                <a:gd name="T5" fmla="*/ 89 h 102"/>
                <a:gd name="T6" fmla="*/ 61 w 77"/>
                <a:gd name="T7" fmla="*/ 3 h 102"/>
                <a:gd name="T8" fmla="*/ 68 w 77"/>
                <a:gd name="T9" fmla="*/ 2 h 102"/>
                <a:gd name="T10" fmla="*/ 74 w 77"/>
                <a:gd name="T11" fmla="*/ 6 h 102"/>
                <a:gd name="T12" fmla="*/ 75 w 77"/>
                <a:gd name="T13" fmla="*/ 13 h 102"/>
                <a:gd name="T14" fmla="*/ 16 w 77"/>
                <a:gd name="T15" fmla="*/ 99 h 102"/>
                <a:gd name="T16" fmla="*/ 9 w 77"/>
                <a:gd name="T17"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102">
                  <a:moveTo>
                    <a:pt x="9" y="100"/>
                  </a:moveTo>
                  <a:cubicBezTo>
                    <a:pt x="3" y="96"/>
                    <a:pt x="3" y="96"/>
                    <a:pt x="3" y="96"/>
                  </a:cubicBezTo>
                  <a:cubicBezTo>
                    <a:pt x="1" y="95"/>
                    <a:pt x="0" y="92"/>
                    <a:pt x="2" y="89"/>
                  </a:cubicBezTo>
                  <a:cubicBezTo>
                    <a:pt x="61" y="3"/>
                    <a:pt x="61" y="3"/>
                    <a:pt x="61" y="3"/>
                  </a:cubicBezTo>
                  <a:cubicBezTo>
                    <a:pt x="63" y="1"/>
                    <a:pt x="66" y="0"/>
                    <a:pt x="68" y="2"/>
                  </a:cubicBezTo>
                  <a:cubicBezTo>
                    <a:pt x="74" y="6"/>
                    <a:pt x="74" y="6"/>
                    <a:pt x="74" y="6"/>
                  </a:cubicBezTo>
                  <a:cubicBezTo>
                    <a:pt x="76" y="8"/>
                    <a:pt x="77" y="11"/>
                    <a:pt x="75" y="13"/>
                  </a:cubicBezTo>
                  <a:cubicBezTo>
                    <a:pt x="16" y="99"/>
                    <a:pt x="16" y="99"/>
                    <a:pt x="16" y="99"/>
                  </a:cubicBezTo>
                  <a:cubicBezTo>
                    <a:pt x="14" y="101"/>
                    <a:pt x="11" y="102"/>
                    <a:pt x="9" y="100"/>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87" name="Freeform 650">
              <a:extLst>
                <a:ext uri="{FF2B5EF4-FFF2-40B4-BE49-F238E27FC236}">
                  <a16:creationId xmlns:a16="http://schemas.microsoft.com/office/drawing/2014/main" id="{65591F67-19B9-44FD-9F39-1AC319AC69FC}"/>
                </a:ext>
              </a:extLst>
            </p:cNvPr>
            <p:cNvSpPr>
              <a:spLocks noChangeArrowheads="1"/>
            </p:cNvSpPr>
            <p:nvPr/>
          </p:nvSpPr>
          <p:spPr bwMode="auto">
            <a:xfrm>
              <a:off x="11709400" y="4651144"/>
              <a:ext cx="36512" cy="28575"/>
            </a:xfrm>
            <a:custGeom>
              <a:avLst/>
              <a:gdLst>
                <a:gd name="T0" fmla="*/ 16 w 18"/>
                <a:gd name="T1" fmla="*/ 14 h 14"/>
                <a:gd name="T2" fmla="*/ 0 w 18"/>
                <a:gd name="T3" fmla="*/ 3 h 14"/>
                <a:gd name="T4" fmla="*/ 0 w 18"/>
                <a:gd name="T5" fmla="*/ 2 h 14"/>
                <a:gd name="T6" fmla="*/ 1 w 18"/>
                <a:gd name="T7" fmla="*/ 1 h 14"/>
                <a:gd name="T8" fmla="*/ 2 w 18"/>
                <a:gd name="T9" fmla="*/ 0 h 14"/>
                <a:gd name="T10" fmla="*/ 18 w 18"/>
                <a:gd name="T11" fmla="*/ 11 h 14"/>
                <a:gd name="T12" fmla="*/ 18 w 18"/>
                <a:gd name="T13" fmla="*/ 12 h 14"/>
                <a:gd name="T14" fmla="*/ 17 w 18"/>
                <a:gd name="T15" fmla="*/ 13 h 14"/>
                <a:gd name="T16" fmla="*/ 16 w 18"/>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4"/>
                  </a:moveTo>
                  <a:cubicBezTo>
                    <a:pt x="0" y="3"/>
                    <a:pt x="0" y="3"/>
                    <a:pt x="0" y="3"/>
                  </a:cubicBezTo>
                  <a:cubicBezTo>
                    <a:pt x="0" y="3"/>
                    <a:pt x="0" y="2"/>
                    <a:pt x="0" y="2"/>
                  </a:cubicBezTo>
                  <a:cubicBezTo>
                    <a:pt x="1" y="1"/>
                    <a:pt x="1" y="1"/>
                    <a:pt x="1" y="1"/>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4"/>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88" name="Freeform 651">
              <a:extLst>
                <a:ext uri="{FF2B5EF4-FFF2-40B4-BE49-F238E27FC236}">
                  <a16:creationId xmlns:a16="http://schemas.microsoft.com/office/drawing/2014/main" id="{170EC022-54A5-47C9-9FAC-1E6D805ADB2F}"/>
                </a:ext>
              </a:extLst>
            </p:cNvPr>
            <p:cNvSpPr>
              <a:spLocks noChangeArrowheads="1"/>
            </p:cNvSpPr>
            <p:nvPr/>
          </p:nvSpPr>
          <p:spPr bwMode="auto">
            <a:xfrm>
              <a:off x="11714163" y="4549544"/>
              <a:ext cx="100012" cy="123825"/>
            </a:xfrm>
            <a:custGeom>
              <a:avLst/>
              <a:gdLst>
                <a:gd name="T0" fmla="*/ 42 w 50"/>
                <a:gd name="T1" fmla="*/ 24 h 62"/>
                <a:gd name="T2" fmla="*/ 45 w 50"/>
                <a:gd name="T3" fmla="*/ 3 h 62"/>
                <a:gd name="T4" fmla="*/ 26 w 50"/>
                <a:gd name="T5" fmla="*/ 13 h 62"/>
                <a:gd name="T6" fmla="*/ 0 w 50"/>
                <a:gd name="T7" fmla="*/ 51 h 62"/>
                <a:gd name="T8" fmla="*/ 16 w 50"/>
                <a:gd name="T9" fmla="*/ 62 h 62"/>
                <a:gd name="T10" fmla="*/ 42 w 50"/>
                <a:gd name="T11" fmla="*/ 24 h 62"/>
              </a:gdLst>
              <a:ahLst/>
              <a:cxnLst>
                <a:cxn ang="0">
                  <a:pos x="T0" y="T1"/>
                </a:cxn>
                <a:cxn ang="0">
                  <a:pos x="T2" y="T3"/>
                </a:cxn>
                <a:cxn ang="0">
                  <a:pos x="T4" y="T5"/>
                </a:cxn>
                <a:cxn ang="0">
                  <a:pos x="T6" y="T7"/>
                </a:cxn>
                <a:cxn ang="0">
                  <a:pos x="T8" y="T9"/>
                </a:cxn>
                <a:cxn ang="0">
                  <a:pos x="T10" y="T11"/>
                </a:cxn>
              </a:cxnLst>
              <a:rect l="0" t="0" r="r" b="b"/>
              <a:pathLst>
                <a:path w="50" h="62">
                  <a:moveTo>
                    <a:pt x="42" y="24"/>
                  </a:moveTo>
                  <a:cubicBezTo>
                    <a:pt x="50" y="12"/>
                    <a:pt x="50" y="6"/>
                    <a:pt x="45" y="3"/>
                  </a:cubicBezTo>
                  <a:cubicBezTo>
                    <a:pt x="41" y="0"/>
                    <a:pt x="34" y="1"/>
                    <a:pt x="26" y="13"/>
                  </a:cubicBezTo>
                  <a:cubicBezTo>
                    <a:pt x="0" y="51"/>
                    <a:pt x="0" y="51"/>
                    <a:pt x="0" y="51"/>
                  </a:cubicBezTo>
                  <a:cubicBezTo>
                    <a:pt x="16" y="62"/>
                    <a:pt x="16" y="62"/>
                    <a:pt x="16" y="62"/>
                  </a:cubicBezTo>
                  <a:cubicBezTo>
                    <a:pt x="42" y="24"/>
                    <a:pt x="42" y="24"/>
                    <a:pt x="42" y="24"/>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89" name="Freeform 652">
              <a:extLst>
                <a:ext uri="{FF2B5EF4-FFF2-40B4-BE49-F238E27FC236}">
                  <a16:creationId xmlns:a16="http://schemas.microsoft.com/office/drawing/2014/main" id="{5D57BC60-4424-4F65-8BC6-E84316A6935E}"/>
                </a:ext>
              </a:extLst>
            </p:cNvPr>
            <p:cNvSpPr>
              <a:spLocks noChangeArrowheads="1"/>
            </p:cNvSpPr>
            <p:nvPr/>
          </p:nvSpPr>
          <p:spPr bwMode="auto">
            <a:xfrm>
              <a:off x="11763375" y="4573356"/>
              <a:ext cx="36512" cy="28575"/>
            </a:xfrm>
            <a:custGeom>
              <a:avLst/>
              <a:gdLst>
                <a:gd name="T0" fmla="*/ 16 w 18"/>
                <a:gd name="T1" fmla="*/ 13 h 14"/>
                <a:gd name="T2" fmla="*/ 0 w 18"/>
                <a:gd name="T3" fmla="*/ 3 h 14"/>
                <a:gd name="T4" fmla="*/ 0 w 18"/>
                <a:gd name="T5" fmla="*/ 1 h 14"/>
                <a:gd name="T6" fmla="*/ 1 w 18"/>
                <a:gd name="T7" fmla="*/ 0 h 14"/>
                <a:gd name="T8" fmla="*/ 2 w 18"/>
                <a:gd name="T9" fmla="*/ 0 h 14"/>
                <a:gd name="T10" fmla="*/ 18 w 18"/>
                <a:gd name="T11" fmla="*/ 11 h 14"/>
                <a:gd name="T12" fmla="*/ 18 w 18"/>
                <a:gd name="T13" fmla="*/ 12 h 14"/>
                <a:gd name="T14" fmla="*/ 17 w 18"/>
                <a:gd name="T15" fmla="*/ 13 h 14"/>
                <a:gd name="T16" fmla="*/ 16 w 18"/>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3"/>
                  </a:moveTo>
                  <a:cubicBezTo>
                    <a:pt x="0" y="3"/>
                    <a:pt x="0" y="3"/>
                    <a:pt x="0" y="3"/>
                  </a:cubicBezTo>
                  <a:cubicBezTo>
                    <a:pt x="0" y="2"/>
                    <a:pt x="0" y="2"/>
                    <a:pt x="0" y="1"/>
                  </a:cubicBezTo>
                  <a:cubicBezTo>
                    <a:pt x="1" y="0"/>
                    <a:pt x="1" y="0"/>
                    <a:pt x="1" y="0"/>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3"/>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90" name="Freeform 653">
              <a:extLst>
                <a:ext uri="{FF2B5EF4-FFF2-40B4-BE49-F238E27FC236}">
                  <a16:creationId xmlns:a16="http://schemas.microsoft.com/office/drawing/2014/main" id="{5BD1309F-B080-477C-81D0-78FCB7B80829}"/>
                </a:ext>
              </a:extLst>
            </p:cNvPr>
            <p:cNvSpPr>
              <a:spLocks noChangeArrowheads="1"/>
            </p:cNvSpPr>
            <p:nvPr/>
          </p:nvSpPr>
          <p:spPr bwMode="auto">
            <a:xfrm>
              <a:off x="11731625" y="4579706"/>
              <a:ext cx="46037" cy="63500"/>
            </a:xfrm>
            <a:custGeom>
              <a:avLst/>
              <a:gdLst>
                <a:gd name="T0" fmla="*/ 6 w 23"/>
                <a:gd name="T1" fmla="*/ 26 h 32"/>
                <a:gd name="T2" fmla="*/ 22 w 23"/>
                <a:gd name="T3" fmla="*/ 2 h 32"/>
                <a:gd name="T4" fmla="*/ 22 w 23"/>
                <a:gd name="T5" fmla="*/ 0 h 32"/>
                <a:gd name="T6" fmla="*/ 21 w 23"/>
                <a:gd name="T7" fmla="*/ 2 h 32"/>
                <a:gd name="T8" fmla="*/ 1 w 23"/>
                <a:gd name="T9" fmla="*/ 29 h 32"/>
                <a:gd name="T10" fmla="*/ 1 w 23"/>
                <a:gd name="T11" fmla="*/ 32 h 32"/>
                <a:gd name="T12" fmla="*/ 1 w 23"/>
                <a:gd name="T13" fmla="*/ 32 h 32"/>
                <a:gd name="T14" fmla="*/ 1 w 23"/>
                <a:gd name="T15" fmla="*/ 32 h 32"/>
                <a:gd name="T16" fmla="*/ 1 w 23"/>
                <a:gd name="T17" fmla="*/ 32 h 32"/>
                <a:gd name="T18" fmla="*/ 3 w 23"/>
                <a:gd name="T19" fmla="*/ 31 h 32"/>
                <a:gd name="T20" fmla="*/ 5 w 23"/>
                <a:gd name="T21" fmla="*/ 28 h 32"/>
                <a:gd name="T22" fmla="*/ 6 w 23"/>
                <a:gd name="T23"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2">
                  <a:moveTo>
                    <a:pt x="6" y="26"/>
                  </a:moveTo>
                  <a:cubicBezTo>
                    <a:pt x="22" y="2"/>
                    <a:pt x="22" y="2"/>
                    <a:pt x="22" y="2"/>
                  </a:cubicBezTo>
                  <a:cubicBezTo>
                    <a:pt x="23" y="2"/>
                    <a:pt x="23" y="1"/>
                    <a:pt x="22" y="0"/>
                  </a:cubicBezTo>
                  <a:cubicBezTo>
                    <a:pt x="22" y="0"/>
                    <a:pt x="21" y="1"/>
                    <a:pt x="21" y="2"/>
                  </a:cubicBezTo>
                  <a:cubicBezTo>
                    <a:pt x="1" y="29"/>
                    <a:pt x="1" y="29"/>
                    <a:pt x="1" y="29"/>
                  </a:cubicBezTo>
                  <a:cubicBezTo>
                    <a:pt x="1" y="30"/>
                    <a:pt x="0" y="31"/>
                    <a:pt x="1" y="32"/>
                  </a:cubicBezTo>
                  <a:cubicBezTo>
                    <a:pt x="1" y="32"/>
                    <a:pt x="1" y="32"/>
                    <a:pt x="1" y="32"/>
                  </a:cubicBezTo>
                  <a:cubicBezTo>
                    <a:pt x="1" y="32"/>
                    <a:pt x="1" y="32"/>
                    <a:pt x="1" y="32"/>
                  </a:cubicBezTo>
                  <a:cubicBezTo>
                    <a:pt x="1" y="32"/>
                    <a:pt x="1" y="32"/>
                    <a:pt x="1" y="32"/>
                  </a:cubicBezTo>
                  <a:cubicBezTo>
                    <a:pt x="2" y="32"/>
                    <a:pt x="3" y="32"/>
                    <a:pt x="3" y="31"/>
                  </a:cubicBezTo>
                  <a:cubicBezTo>
                    <a:pt x="5" y="28"/>
                    <a:pt x="5" y="28"/>
                    <a:pt x="5" y="28"/>
                  </a:cubicBezTo>
                  <a:cubicBezTo>
                    <a:pt x="6" y="27"/>
                    <a:pt x="6" y="26"/>
                    <a:pt x="6" y="26"/>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91" name="Freeform 654">
              <a:extLst>
                <a:ext uri="{FF2B5EF4-FFF2-40B4-BE49-F238E27FC236}">
                  <a16:creationId xmlns:a16="http://schemas.microsoft.com/office/drawing/2014/main" id="{4ECEDF90-36E8-4730-B2F8-507C41C34098}"/>
                </a:ext>
              </a:extLst>
            </p:cNvPr>
            <p:cNvSpPr>
              <a:spLocks noChangeArrowheads="1"/>
            </p:cNvSpPr>
            <p:nvPr/>
          </p:nvSpPr>
          <p:spPr bwMode="auto">
            <a:xfrm>
              <a:off x="11625263" y="4790844"/>
              <a:ext cx="20637" cy="22225"/>
            </a:xfrm>
            <a:custGeom>
              <a:avLst/>
              <a:gdLst>
                <a:gd name="T0" fmla="*/ 7 w 11"/>
                <a:gd name="T1" fmla="*/ 3 h 11"/>
                <a:gd name="T2" fmla="*/ 2 w 11"/>
                <a:gd name="T3" fmla="*/ 0 h 11"/>
                <a:gd name="T4" fmla="*/ 0 w 11"/>
                <a:gd name="T5" fmla="*/ 9 h 11"/>
                <a:gd name="T6" fmla="*/ 2 w 11"/>
                <a:gd name="T7" fmla="*/ 10 h 11"/>
                <a:gd name="T8" fmla="*/ 4 w 11"/>
                <a:gd name="T9" fmla="*/ 11 h 11"/>
                <a:gd name="T10" fmla="*/ 11 w 11"/>
                <a:gd name="T11" fmla="*/ 6 h 11"/>
                <a:gd name="T12" fmla="*/ 7 w 11"/>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7" y="3"/>
                  </a:moveTo>
                  <a:cubicBezTo>
                    <a:pt x="2" y="0"/>
                    <a:pt x="2" y="0"/>
                    <a:pt x="2" y="0"/>
                  </a:cubicBezTo>
                  <a:cubicBezTo>
                    <a:pt x="2" y="0"/>
                    <a:pt x="2" y="6"/>
                    <a:pt x="0" y="9"/>
                  </a:cubicBezTo>
                  <a:cubicBezTo>
                    <a:pt x="2" y="10"/>
                    <a:pt x="2" y="10"/>
                    <a:pt x="2" y="10"/>
                  </a:cubicBezTo>
                  <a:cubicBezTo>
                    <a:pt x="4" y="11"/>
                    <a:pt x="4" y="11"/>
                    <a:pt x="4" y="11"/>
                  </a:cubicBezTo>
                  <a:cubicBezTo>
                    <a:pt x="5" y="9"/>
                    <a:pt x="11" y="6"/>
                    <a:pt x="11" y="6"/>
                  </a:cubicBezTo>
                  <a:lnTo>
                    <a:pt x="7" y="3"/>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92" name="Freeform 655">
              <a:extLst>
                <a:ext uri="{FF2B5EF4-FFF2-40B4-BE49-F238E27FC236}">
                  <a16:creationId xmlns:a16="http://schemas.microsoft.com/office/drawing/2014/main" id="{BF4A37FE-7805-4CE8-9958-C41E345C3FB3}"/>
                </a:ext>
              </a:extLst>
            </p:cNvPr>
            <p:cNvSpPr>
              <a:spLocks noChangeArrowheads="1"/>
            </p:cNvSpPr>
            <p:nvPr/>
          </p:nvSpPr>
          <p:spPr bwMode="auto">
            <a:xfrm>
              <a:off x="11618913" y="4808306"/>
              <a:ext cx="11112" cy="14288"/>
            </a:xfrm>
            <a:custGeom>
              <a:avLst/>
              <a:gdLst>
                <a:gd name="T0" fmla="*/ 6 w 7"/>
                <a:gd name="T1" fmla="*/ 2 h 9"/>
                <a:gd name="T2" fmla="*/ 4 w 7"/>
                <a:gd name="T3" fmla="*/ 0 h 9"/>
                <a:gd name="T4" fmla="*/ 0 w 7"/>
                <a:gd name="T5" fmla="*/ 8 h 9"/>
                <a:gd name="T6" fmla="*/ 1 w 7"/>
                <a:gd name="T7" fmla="*/ 9 h 9"/>
                <a:gd name="T8" fmla="*/ 7 w 7"/>
                <a:gd name="T9" fmla="*/ 3 h 9"/>
                <a:gd name="T10" fmla="*/ 6 w 7"/>
                <a:gd name="T11" fmla="*/ 2 h 9"/>
              </a:gdLst>
              <a:ahLst/>
              <a:cxnLst>
                <a:cxn ang="0">
                  <a:pos x="T0" y="T1"/>
                </a:cxn>
                <a:cxn ang="0">
                  <a:pos x="T2" y="T3"/>
                </a:cxn>
                <a:cxn ang="0">
                  <a:pos x="T4" y="T5"/>
                </a:cxn>
                <a:cxn ang="0">
                  <a:pos x="T6" y="T7"/>
                </a:cxn>
                <a:cxn ang="0">
                  <a:pos x="T8" y="T9"/>
                </a:cxn>
                <a:cxn ang="0">
                  <a:pos x="T10" y="T11"/>
                </a:cxn>
              </a:cxnLst>
              <a:rect l="0" t="0" r="r" b="b"/>
              <a:pathLst>
                <a:path w="7" h="9">
                  <a:moveTo>
                    <a:pt x="6" y="2"/>
                  </a:moveTo>
                  <a:lnTo>
                    <a:pt x="4" y="0"/>
                  </a:lnTo>
                  <a:lnTo>
                    <a:pt x="0" y="8"/>
                  </a:lnTo>
                  <a:lnTo>
                    <a:pt x="1" y="9"/>
                  </a:lnTo>
                  <a:lnTo>
                    <a:pt x="7" y="3"/>
                  </a:lnTo>
                  <a:lnTo>
                    <a:pt x="6" y="2"/>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93" name="Freeform 656">
              <a:extLst>
                <a:ext uri="{FF2B5EF4-FFF2-40B4-BE49-F238E27FC236}">
                  <a16:creationId xmlns:a16="http://schemas.microsoft.com/office/drawing/2014/main" id="{702BA372-73A2-4E69-80B4-EF9B5576A67C}"/>
                </a:ext>
              </a:extLst>
            </p:cNvPr>
            <p:cNvSpPr>
              <a:spLocks noChangeArrowheads="1"/>
            </p:cNvSpPr>
            <p:nvPr/>
          </p:nvSpPr>
          <p:spPr bwMode="auto">
            <a:xfrm>
              <a:off x="11731625" y="4628919"/>
              <a:ext cx="14287" cy="15875"/>
            </a:xfrm>
            <a:custGeom>
              <a:avLst/>
              <a:gdLst>
                <a:gd name="T0" fmla="*/ 2 w 7"/>
                <a:gd name="T1" fmla="*/ 8 h 8"/>
                <a:gd name="T2" fmla="*/ 1 w 7"/>
                <a:gd name="T3" fmla="*/ 7 h 8"/>
                <a:gd name="T4" fmla="*/ 1 w 7"/>
                <a:gd name="T5" fmla="*/ 5 h 8"/>
                <a:gd name="T6" fmla="*/ 4 w 7"/>
                <a:gd name="T7" fmla="*/ 1 h 8"/>
                <a:gd name="T8" fmla="*/ 5 w 7"/>
                <a:gd name="T9" fmla="*/ 0 h 8"/>
                <a:gd name="T10" fmla="*/ 7 w 7"/>
                <a:gd name="T11" fmla="*/ 1 h 8"/>
                <a:gd name="T12" fmla="*/ 7 w 7"/>
                <a:gd name="T13" fmla="*/ 3 h 8"/>
                <a:gd name="T14" fmla="*/ 4 w 7"/>
                <a:gd name="T15" fmla="*/ 7 h 8"/>
                <a:gd name="T16" fmla="*/ 2 w 7"/>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2" y="8"/>
                  </a:moveTo>
                  <a:cubicBezTo>
                    <a:pt x="1" y="7"/>
                    <a:pt x="1" y="7"/>
                    <a:pt x="1" y="7"/>
                  </a:cubicBezTo>
                  <a:cubicBezTo>
                    <a:pt x="1" y="6"/>
                    <a:pt x="0" y="6"/>
                    <a:pt x="1" y="5"/>
                  </a:cubicBezTo>
                  <a:cubicBezTo>
                    <a:pt x="4" y="1"/>
                    <a:pt x="4" y="1"/>
                    <a:pt x="4" y="1"/>
                  </a:cubicBezTo>
                  <a:cubicBezTo>
                    <a:pt x="4" y="0"/>
                    <a:pt x="5" y="0"/>
                    <a:pt x="5" y="0"/>
                  </a:cubicBezTo>
                  <a:cubicBezTo>
                    <a:pt x="7" y="1"/>
                    <a:pt x="7" y="1"/>
                    <a:pt x="7" y="1"/>
                  </a:cubicBezTo>
                  <a:cubicBezTo>
                    <a:pt x="7" y="2"/>
                    <a:pt x="7" y="2"/>
                    <a:pt x="7" y="3"/>
                  </a:cubicBezTo>
                  <a:cubicBezTo>
                    <a:pt x="4" y="7"/>
                    <a:pt x="4" y="7"/>
                    <a:pt x="4" y="7"/>
                  </a:cubicBezTo>
                  <a:cubicBezTo>
                    <a:pt x="3" y="8"/>
                    <a:pt x="3" y="8"/>
                    <a:pt x="2" y="8"/>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94" name="Freeform 657">
              <a:extLst>
                <a:ext uri="{FF2B5EF4-FFF2-40B4-BE49-F238E27FC236}">
                  <a16:creationId xmlns:a16="http://schemas.microsoft.com/office/drawing/2014/main" id="{870EF3B8-3779-4351-B44D-D513CDEF0530}"/>
                </a:ext>
              </a:extLst>
            </p:cNvPr>
            <p:cNvSpPr>
              <a:spLocks noChangeArrowheads="1"/>
            </p:cNvSpPr>
            <p:nvPr/>
          </p:nvSpPr>
          <p:spPr bwMode="auto">
            <a:xfrm>
              <a:off x="9429750" y="4730519"/>
              <a:ext cx="42862" cy="39688"/>
            </a:xfrm>
            <a:custGeom>
              <a:avLst/>
              <a:gdLst>
                <a:gd name="T0" fmla="*/ 16 w 21"/>
                <a:gd name="T1" fmla="*/ 2 h 20"/>
                <a:gd name="T2" fmla="*/ 20 w 21"/>
                <a:gd name="T3" fmla="*/ 6 h 20"/>
                <a:gd name="T4" fmla="*/ 19 w 21"/>
                <a:gd name="T5" fmla="*/ 12 h 20"/>
                <a:gd name="T6" fmla="*/ 10 w 21"/>
                <a:gd name="T7" fmla="*/ 18 h 20"/>
                <a:gd name="T8" fmla="*/ 5 w 21"/>
                <a:gd name="T9" fmla="*/ 18 h 20"/>
                <a:gd name="T10" fmla="*/ 1 w 21"/>
                <a:gd name="T11" fmla="*/ 13 h 20"/>
                <a:gd name="T12" fmla="*/ 2 w 21"/>
                <a:gd name="T13" fmla="*/ 8 h 20"/>
                <a:gd name="T14" fmla="*/ 11 w 21"/>
                <a:gd name="T15" fmla="*/ 1 h 20"/>
                <a:gd name="T16" fmla="*/ 16 w 21"/>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0">
                  <a:moveTo>
                    <a:pt x="16" y="2"/>
                  </a:moveTo>
                  <a:cubicBezTo>
                    <a:pt x="20" y="6"/>
                    <a:pt x="20" y="6"/>
                    <a:pt x="20" y="6"/>
                  </a:cubicBezTo>
                  <a:cubicBezTo>
                    <a:pt x="21" y="8"/>
                    <a:pt x="21" y="10"/>
                    <a:pt x="19" y="12"/>
                  </a:cubicBezTo>
                  <a:cubicBezTo>
                    <a:pt x="10" y="18"/>
                    <a:pt x="10" y="18"/>
                    <a:pt x="10" y="18"/>
                  </a:cubicBezTo>
                  <a:cubicBezTo>
                    <a:pt x="9" y="20"/>
                    <a:pt x="6" y="20"/>
                    <a:pt x="5" y="18"/>
                  </a:cubicBezTo>
                  <a:cubicBezTo>
                    <a:pt x="1" y="13"/>
                    <a:pt x="1" y="13"/>
                    <a:pt x="1" y="13"/>
                  </a:cubicBezTo>
                  <a:cubicBezTo>
                    <a:pt x="0" y="12"/>
                    <a:pt x="0" y="9"/>
                    <a:pt x="2" y="8"/>
                  </a:cubicBezTo>
                  <a:cubicBezTo>
                    <a:pt x="11" y="1"/>
                    <a:pt x="11" y="1"/>
                    <a:pt x="11" y="1"/>
                  </a:cubicBezTo>
                  <a:cubicBezTo>
                    <a:pt x="12" y="0"/>
                    <a:pt x="15" y="0"/>
                    <a:pt x="16" y="2"/>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95" name="Freeform 658">
              <a:extLst>
                <a:ext uri="{FF2B5EF4-FFF2-40B4-BE49-F238E27FC236}">
                  <a16:creationId xmlns:a16="http://schemas.microsoft.com/office/drawing/2014/main" id="{AAC7096F-A7DA-4944-B7DC-AE81AC2F5954}"/>
                </a:ext>
              </a:extLst>
            </p:cNvPr>
            <p:cNvSpPr>
              <a:spLocks noChangeArrowheads="1"/>
            </p:cNvSpPr>
            <p:nvPr/>
          </p:nvSpPr>
          <p:spPr bwMode="auto">
            <a:xfrm>
              <a:off x="9266238" y="4736869"/>
              <a:ext cx="195262" cy="161925"/>
            </a:xfrm>
            <a:custGeom>
              <a:avLst/>
              <a:gdLst>
                <a:gd name="T0" fmla="*/ 92 w 98"/>
                <a:gd name="T1" fmla="*/ 3 h 81"/>
                <a:gd name="T2" fmla="*/ 96 w 98"/>
                <a:gd name="T3" fmla="*/ 8 h 81"/>
                <a:gd name="T4" fmla="*/ 95 w 98"/>
                <a:gd name="T5" fmla="*/ 16 h 81"/>
                <a:gd name="T6" fmla="*/ 13 w 98"/>
                <a:gd name="T7" fmla="*/ 80 h 81"/>
                <a:gd name="T8" fmla="*/ 6 w 98"/>
                <a:gd name="T9" fmla="*/ 79 h 81"/>
                <a:gd name="T10" fmla="*/ 1 w 98"/>
                <a:gd name="T11" fmla="*/ 73 h 81"/>
                <a:gd name="T12" fmla="*/ 2 w 98"/>
                <a:gd name="T13" fmla="*/ 66 h 81"/>
                <a:gd name="T14" fmla="*/ 85 w 98"/>
                <a:gd name="T15" fmla="*/ 2 h 81"/>
                <a:gd name="T16" fmla="*/ 92 w 98"/>
                <a:gd name="T17"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81">
                  <a:moveTo>
                    <a:pt x="92" y="3"/>
                  </a:moveTo>
                  <a:cubicBezTo>
                    <a:pt x="96" y="8"/>
                    <a:pt x="96" y="8"/>
                    <a:pt x="96" y="8"/>
                  </a:cubicBezTo>
                  <a:cubicBezTo>
                    <a:pt x="98" y="11"/>
                    <a:pt x="97" y="14"/>
                    <a:pt x="95" y="16"/>
                  </a:cubicBezTo>
                  <a:cubicBezTo>
                    <a:pt x="13" y="80"/>
                    <a:pt x="13" y="80"/>
                    <a:pt x="13" y="80"/>
                  </a:cubicBezTo>
                  <a:cubicBezTo>
                    <a:pt x="11" y="81"/>
                    <a:pt x="7" y="81"/>
                    <a:pt x="6" y="79"/>
                  </a:cubicBezTo>
                  <a:cubicBezTo>
                    <a:pt x="1" y="73"/>
                    <a:pt x="1" y="73"/>
                    <a:pt x="1" y="73"/>
                  </a:cubicBezTo>
                  <a:cubicBezTo>
                    <a:pt x="0" y="71"/>
                    <a:pt x="0" y="68"/>
                    <a:pt x="2" y="66"/>
                  </a:cubicBezTo>
                  <a:cubicBezTo>
                    <a:pt x="85" y="2"/>
                    <a:pt x="85" y="2"/>
                    <a:pt x="85" y="2"/>
                  </a:cubicBezTo>
                  <a:cubicBezTo>
                    <a:pt x="87" y="0"/>
                    <a:pt x="90" y="1"/>
                    <a:pt x="92" y="3"/>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96" name="Freeform 659">
              <a:extLst>
                <a:ext uri="{FF2B5EF4-FFF2-40B4-BE49-F238E27FC236}">
                  <a16:creationId xmlns:a16="http://schemas.microsoft.com/office/drawing/2014/main" id="{6BE3B4F3-F0FD-414F-8006-7D989F5ADD52}"/>
                </a:ext>
              </a:extLst>
            </p:cNvPr>
            <p:cNvSpPr>
              <a:spLocks noChangeArrowheads="1"/>
            </p:cNvSpPr>
            <p:nvPr/>
          </p:nvSpPr>
          <p:spPr bwMode="auto">
            <a:xfrm>
              <a:off x="9326563" y="4819419"/>
              <a:ext cx="28575" cy="34925"/>
            </a:xfrm>
            <a:custGeom>
              <a:avLst/>
              <a:gdLst>
                <a:gd name="T0" fmla="*/ 3 w 14"/>
                <a:gd name="T1" fmla="*/ 1 h 18"/>
                <a:gd name="T2" fmla="*/ 14 w 14"/>
                <a:gd name="T3" fmla="*/ 15 h 18"/>
                <a:gd name="T4" fmla="*/ 14 w 14"/>
                <a:gd name="T5" fmla="*/ 17 h 18"/>
                <a:gd name="T6" fmla="*/ 13 w 14"/>
                <a:gd name="T7" fmla="*/ 18 h 18"/>
                <a:gd name="T8" fmla="*/ 12 w 14"/>
                <a:gd name="T9" fmla="*/ 17 h 18"/>
                <a:gd name="T10" fmla="*/ 0 w 14"/>
                <a:gd name="T11" fmla="*/ 3 h 18"/>
                <a:gd name="T12" fmla="*/ 0 w 14"/>
                <a:gd name="T13" fmla="*/ 1 h 18"/>
                <a:gd name="T14" fmla="*/ 1 w 14"/>
                <a:gd name="T15" fmla="*/ 0 h 18"/>
                <a:gd name="T16" fmla="*/ 3 w 14"/>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8">
                  <a:moveTo>
                    <a:pt x="3" y="1"/>
                  </a:moveTo>
                  <a:cubicBezTo>
                    <a:pt x="14" y="15"/>
                    <a:pt x="14" y="15"/>
                    <a:pt x="14" y="15"/>
                  </a:cubicBezTo>
                  <a:cubicBezTo>
                    <a:pt x="14" y="16"/>
                    <a:pt x="14" y="16"/>
                    <a:pt x="14" y="17"/>
                  </a:cubicBezTo>
                  <a:cubicBezTo>
                    <a:pt x="13" y="18"/>
                    <a:pt x="13" y="18"/>
                    <a:pt x="13" y="18"/>
                  </a:cubicBezTo>
                  <a:cubicBezTo>
                    <a:pt x="12" y="18"/>
                    <a:pt x="12" y="18"/>
                    <a:pt x="12" y="17"/>
                  </a:cubicBezTo>
                  <a:cubicBezTo>
                    <a:pt x="0" y="3"/>
                    <a:pt x="0" y="3"/>
                    <a:pt x="0" y="3"/>
                  </a:cubicBezTo>
                  <a:cubicBezTo>
                    <a:pt x="0" y="2"/>
                    <a:pt x="0" y="1"/>
                    <a:pt x="0" y="1"/>
                  </a:cubicBezTo>
                  <a:cubicBezTo>
                    <a:pt x="1" y="0"/>
                    <a:pt x="1" y="0"/>
                    <a:pt x="1" y="0"/>
                  </a:cubicBezTo>
                  <a:cubicBezTo>
                    <a:pt x="2" y="0"/>
                    <a:pt x="2"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97" name="Freeform 660">
              <a:extLst>
                <a:ext uri="{FF2B5EF4-FFF2-40B4-BE49-F238E27FC236}">
                  <a16:creationId xmlns:a16="http://schemas.microsoft.com/office/drawing/2014/main" id="{EB5D798A-F6FF-47BD-ABD7-43F440A1A470}"/>
                </a:ext>
              </a:extLst>
            </p:cNvPr>
            <p:cNvSpPr>
              <a:spLocks noChangeArrowheads="1"/>
            </p:cNvSpPr>
            <p:nvPr/>
          </p:nvSpPr>
          <p:spPr bwMode="auto">
            <a:xfrm>
              <a:off x="9229725" y="4822594"/>
              <a:ext cx="120650" cy="106363"/>
            </a:xfrm>
            <a:custGeom>
              <a:avLst/>
              <a:gdLst>
                <a:gd name="T0" fmla="*/ 12 w 61"/>
                <a:gd name="T1" fmla="*/ 29 h 53"/>
                <a:gd name="T2" fmla="*/ 3 w 61"/>
                <a:gd name="T3" fmla="*/ 48 h 53"/>
                <a:gd name="T4" fmla="*/ 24 w 61"/>
                <a:gd name="T5" fmla="*/ 44 h 53"/>
                <a:gd name="T6" fmla="*/ 61 w 61"/>
                <a:gd name="T7" fmla="*/ 16 h 53"/>
                <a:gd name="T8" fmla="*/ 49 w 61"/>
                <a:gd name="T9" fmla="*/ 0 h 53"/>
                <a:gd name="T10" fmla="*/ 12 w 61"/>
                <a:gd name="T11" fmla="*/ 29 h 53"/>
              </a:gdLst>
              <a:ahLst/>
              <a:cxnLst>
                <a:cxn ang="0">
                  <a:pos x="T0" y="T1"/>
                </a:cxn>
                <a:cxn ang="0">
                  <a:pos x="T2" y="T3"/>
                </a:cxn>
                <a:cxn ang="0">
                  <a:pos x="T4" y="T5"/>
                </a:cxn>
                <a:cxn ang="0">
                  <a:pos x="T6" y="T7"/>
                </a:cxn>
                <a:cxn ang="0">
                  <a:pos x="T8" y="T9"/>
                </a:cxn>
                <a:cxn ang="0">
                  <a:pos x="T10" y="T11"/>
                </a:cxn>
              </a:cxnLst>
              <a:rect l="0" t="0" r="r" b="b"/>
              <a:pathLst>
                <a:path w="61" h="53">
                  <a:moveTo>
                    <a:pt x="12" y="29"/>
                  </a:moveTo>
                  <a:cubicBezTo>
                    <a:pt x="1" y="37"/>
                    <a:pt x="0" y="44"/>
                    <a:pt x="3" y="48"/>
                  </a:cubicBezTo>
                  <a:cubicBezTo>
                    <a:pt x="6" y="52"/>
                    <a:pt x="13" y="53"/>
                    <a:pt x="24" y="44"/>
                  </a:cubicBezTo>
                  <a:cubicBezTo>
                    <a:pt x="61" y="16"/>
                    <a:pt x="61" y="16"/>
                    <a:pt x="61" y="16"/>
                  </a:cubicBezTo>
                  <a:cubicBezTo>
                    <a:pt x="49" y="0"/>
                    <a:pt x="49" y="0"/>
                    <a:pt x="49" y="0"/>
                  </a:cubicBezTo>
                  <a:cubicBezTo>
                    <a:pt x="12" y="29"/>
                    <a:pt x="12" y="29"/>
                    <a:pt x="12" y="29"/>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98" name="Freeform 661">
              <a:extLst>
                <a:ext uri="{FF2B5EF4-FFF2-40B4-BE49-F238E27FC236}">
                  <a16:creationId xmlns:a16="http://schemas.microsoft.com/office/drawing/2014/main" id="{8EEEB30A-3080-4C15-8B1A-6A72FBB9EBA8}"/>
                </a:ext>
              </a:extLst>
            </p:cNvPr>
            <p:cNvSpPr>
              <a:spLocks noChangeArrowheads="1"/>
            </p:cNvSpPr>
            <p:nvPr/>
          </p:nvSpPr>
          <p:spPr bwMode="auto">
            <a:xfrm>
              <a:off x="9250363" y="4876569"/>
              <a:ext cx="30162" cy="36513"/>
            </a:xfrm>
            <a:custGeom>
              <a:avLst/>
              <a:gdLst>
                <a:gd name="T0" fmla="*/ 3 w 15"/>
                <a:gd name="T1" fmla="*/ 1 h 18"/>
                <a:gd name="T2" fmla="*/ 15 w 15"/>
                <a:gd name="T3" fmla="*/ 16 h 18"/>
                <a:gd name="T4" fmla="*/ 14 w 15"/>
                <a:gd name="T5" fmla="*/ 17 h 18"/>
                <a:gd name="T6" fmla="*/ 13 w 15"/>
                <a:gd name="T7" fmla="*/ 18 h 18"/>
                <a:gd name="T8" fmla="*/ 12 w 15"/>
                <a:gd name="T9" fmla="*/ 18 h 18"/>
                <a:gd name="T10" fmla="*/ 1 w 15"/>
                <a:gd name="T11" fmla="*/ 3 h 18"/>
                <a:gd name="T12" fmla="*/ 1 w 15"/>
                <a:gd name="T13" fmla="*/ 1 h 18"/>
                <a:gd name="T14" fmla="*/ 2 w 15"/>
                <a:gd name="T15" fmla="*/ 1 h 18"/>
                <a:gd name="T16" fmla="*/ 3 w 15"/>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3" y="1"/>
                  </a:moveTo>
                  <a:cubicBezTo>
                    <a:pt x="15" y="16"/>
                    <a:pt x="15" y="16"/>
                    <a:pt x="15" y="16"/>
                  </a:cubicBezTo>
                  <a:cubicBezTo>
                    <a:pt x="15" y="16"/>
                    <a:pt x="15" y="17"/>
                    <a:pt x="14" y="17"/>
                  </a:cubicBezTo>
                  <a:cubicBezTo>
                    <a:pt x="13" y="18"/>
                    <a:pt x="13" y="18"/>
                    <a:pt x="13" y="18"/>
                  </a:cubicBezTo>
                  <a:cubicBezTo>
                    <a:pt x="13" y="18"/>
                    <a:pt x="12" y="18"/>
                    <a:pt x="12" y="18"/>
                  </a:cubicBezTo>
                  <a:cubicBezTo>
                    <a:pt x="1" y="3"/>
                    <a:pt x="1" y="3"/>
                    <a:pt x="1" y="3"/>
                  </a:cubicBezTo>
                  <a:cubicBezTo>
                    <a:pt x="0" y="2"/>
                    <a:pt x="0" y="2"/>
                    <a:pt x="1" y="1"/>
                  </a:cubicBezTo>
                  <a:cubicBezTo>
                    <a:pt x="2" y="1"/>
                    <a:pt x="2" y="1"/>
                    <a:pt x="2" y="1"/>
                  </a:cubicBezTo>
                  <a:cubicBezTo>
                    <a:pt x="2" y="0"/>
                    <a:pt x="3"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99" name="Freeform 662">
              <a:extLst>
                <a:ext uri="{FF2B5EF4-FFF2-40B4-BE49-F238E27FC236}">
                  <a16:creationId xmlns:a16="http://schemas.microsoft.com/office/drawing/2014/main" id="{27238F3B-DE65-4892-B639-775B8775D722}"/>
                </a:ext>
              </a:extLst>
            </p:cNvPr>
            <p:cNvSpPr>
              <a:spLocks noChangeArrowheads="1"/>
            </p:cNvSpPr>
            <p:nvPr/>
          </p:nvSpPr>
          <p:spPr bwMode="auto">
            <a:xfrm>
              <a:off x="9269413" y="4854344"/>
              <a:ext cx="58737" cy="50800"/>
            </a:xfrm>
            <a:custGeom>
              <a:avLst/>
              <a:gdLst>
                <a:gd name="T0" fmla="*/ 23 w 30"/>
                <a:gd name="T1" fmla="*/ 5 h 25"/>
                <a:gd name="T2" fmla="*/ 1 w 30"/>
                <a:gd name="T3" fmla="*/ 22 h 25"/>
                <a:gd name="T4" fmla="*/ 0 w 30"/>
                <a:gd name="T5" fmla="*/ 24 h 25"/>
                <a:gd name="T6" fmla="*/ 2 w 30"/>
                <a:gd name="T7" fmla="*/ 24 h 25"/>
                <a:gd name="T8" fmla="*/ 29 w 30"/>
                <a:gd name="T9" fmla="*/ 3 h 25"/>
                <a:gd name="T10" fmla="*/ 30 w 30"/>
                <a:gd name="T11" fmla="*/ 1 h 25"/>
                <a:gd name="T12" fmla="*/ 30 w 30"/>
                <a:gd name="T13" fmla="*/ 1 h 25"/>
                <a:gd name="T14" fmla="*/ 30 w 30"/>
                <a:gd name="T15" fmla="*/ 1 h 25"/>
                <a:gd name="T16" fmla="*/ 29 w 30"/>
                <a:gd name="T17" fmla="*/ 0 h 25"/>
                <a:gd name="T18" fmla="*/ 27 w 30"/>
                <a:gd name="T19" fmla="*/ 1 h 25"/>
                <a:gd name="T20" fmla="*/ 25 w 30"/>
                <a:gd name="T21" fmla="*/ 3 h 25"/>
                <a:gd name="T22" fmla="*/ 23 w 30"/>
                <a:gd name="T23"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25">
                  <a:moveTo>
                    <a:pt x="23" y="5"/>
                  </a:moveTo>
                  <a:cubicBezTo>
                    <a:pt x="1" y="22"/>
                    <a:pt x="1" y="22"/>
                    <a:pt x="1" y="22"/>
                  </a:cubicBezTo>
                  <a:cubicBezTo>
                    <a:pt x="0" y="23"/>
                    <a:pt x="0" y="24"/>
                    <a:pt x="0" y="24"/>
                  </a:cubicBezTo>
                  <a:cubicBezTo>
                    <a:pt x="0" y="25"/>
                    <a:pt x="1" y="24"/>
                    <a:pt x="2" y="24"/>
                  </a:cubicBezTo>
                  <a:cubicBezTo>
                    <a:pt x="29" y="3"/>
                    <a:pt x="29" y="3"/>
                    <a:pt x="29" y="3"/>
                  </a:cubicBezTo>
                  <a:cubicBezTo>
                    <a:pt x="30" y="2"/>
                    <a:pt x="30" y="1"/>
                    <a:pt x="30" y="1"/>
                  </a:cubicBezTo>
                  <a:cubicBezTo>
                    <a:pt x="30" y="1"/>
                    <a:pt x="30" y="1"/>
                    <a:pt x="30" y="1"/>
                  </a:cubicBezTo>
                  <a:cubicBezTo>
                    <a:pt x="30" y="1"/>
                    <a:pt x="30" y="1"/>
                    <a:pt x="30" y="1"/>
                  </a:cubicBezTo>
                  <a:cubicBezTo>
                    <a:pt x="29" y="0"/>
                    <a:pt x="29" y="0"/>
                    <a:pt x="29" y="0"/>
                  </a:cubicBezTo>
                  <a:cubicBezTo>
                    <a:pt x="29" y="0"/>
                    <a:pt x="28" y="0"/>
                    <a:pt x="27" y="1"/>
                  </a:cubicBezTo>
                  <a:cubicBezTo>
                    <a:pt x="25" y="3"/>
                    <a:pt x="25" y="3"/>
                    <a:pt x="25" y="3"/>
                  </a:cubicBezTo>
                  <a:cubicBezTo>
                    <a:pt x="24" y="4"/>
                    <a:pt x="23" y="5"/>
                    <a:pt x="23" y="5"/>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00" name="Freeform 663">
              <a:extLst>
                <a:ext uri="{FF2B5EF4-FFF2-40B4-BE49-F238E27FC236}">
                  <a16:creationId xmlns:a16="http://schemas.microsoft.com/office/drawing/2014/main" id="{C305D15A-ADA5-4C4F-99FA-08A2B7D3C548}"/>
                </a:ext>
              </a:extLst>
            </p:cNvPr>
            <p:cNvSpPr>
              <a:spLocks noChangeArrowheads="1"/>
            </p:cNvSpPr>
            <p:nvPr/>
          </p:nvSpPr>
          <p:spPr bwMode="auto">
            <a:xfrm>
              <a:off x="9459913" y="4725756"/>
              <a:ext cx="22225" cy="20638"/>
            </a:xfrm>
            <a:custGeom>
              <a:avLst/>
              <a:gdLst>
                <a:gd name="T0" fmla="*/ 3 w 11"/>
                <a:gd name="T1" fmla="*/ 7 h 11"/>
                <a:gd name="T2" fmla="*/ 6 w 11"/>
                <a:gd name="T3" fmla="*/ 11 h 11"/>
                <a:gd name="T4" fmla="*/ 11 w 11"/>
                <a:gd name="T5" fmla="*/ 3 h 11"/>
                <a:gd name="T6" fmla="*/ 10 w 11"/>
                <a:gd name="T7" fmla="*/ 2 h 11"/>
                <a:gd name="T8" fmla="*/ 9 w 11"/>
                <a:gd name="T9" fmla="*/ 0 h 11"/>
                <a:gd name="T10" fmla="*/ 0 w 11"/>
                <a:gd name="T11" fmla="*/ 3 h 11"/>
                <a:gd name="T12" fmla="*/ 3 w 11"/>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3" y="7"/>
                  </a:moveTo>
                  <a:cubicBezTo>
                    <a:pt x="6" y="11"/>
                    <a:pt x="6" y="11"/>
                    <a:pt x="6" y="11"/>
                  </a:cubicBezTo>
                  <a:cubicBezTo>
                    <a:pt x="6" y="11"/>
                    <a:pt x="9" y="5"/>
                    <a:pt x="11" y="3"/>
                  </a:cubicBezTo>
                  <a:cubicBezTo>
                    <a:pt x="10" y="2"/>
                    <a:pt x="10" y="2"/>
                    <a:pt x="10" y="2"/>
                  </a:cubicBezTo>
                  <a:cubicBezTo>
                    <a:pt x="9" y="0"/>
                    <a:pt x="9" y="0"/>
                    <a:pt x="9" y="0"/>
                  </a:cubicBezTo>
                  <a:cubicBezTo>
                    <a:pt x="6" y="2"/>
                    <a:pt x="0" y="3"/>
                    <a:pt x="0" y="3"/>
                  </a:cubicBezTo>
                  <a:lnTo>
                    <a:pt x="3" y="7"/>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01" name="Freeform 664">
              <a:extLst>
                <a:ext uri="{FF2B5EF4-FFF2-40B4-BE49-F238E27FC236}">
                  <a16:creationId xmlns:a16="http://schemas.microsoft.com/office/drawing/2014/main" id="{8E7C4A38-5FE7-4D14-B8EF-10D41533F8AE}"/>
                </a:ext>
              </a:extLst>
            </p:cNvPr>
            <p:cNvSpPr>
              <a:spLocks noChangeArrowheads="1"/>
            </p:cNvSpPr>
            <p:nvPr/>
          </p:nvSpPr>
          <p:spPr bwMode="auto">
            <a:xfrm>
              <a:off x="9477375" y="4717819"/>
              <a:ext cx="14287" cy="12700"/>
            </a:xfrm>
            <a:custGeom>
              <a:avLst/>
              <a:gdLst>
                <a:gd name="T0" fmla="*/ 2 w 9"/>
                <a:gd name="T1" fmla="*/ 7 h 8"/>
                <a:gd name="T2" fmla="*/ 3 w 9"/>
                <a:gd name="T3" fmla="*/ 8 h 8"/>
                <a:gd name="T4" fmla="*/ 9 w 9"/>
                <a:gd name="T5" fmla="*/ 2 h 8"/>
                <a:gd name="T6" fmla="*/ 9 w 9"/>
                <a:gd name="T7" fmla="*/ 1 h 8"/>
                <a:gd name="T8" fmla="*/ 8 w 9"/>
                <a:gd name="T9" fmla="*/ 0 h 8"/>
                <a:gd name="T10" fmla="*/ 0 w 9"/>
                <a:gd name="T11" fmla="*/ 5 h 8"/>
                <a:gd name="T12" fmla="*/ 2 w 9"/>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2" y="7"/>
                  </a:moveTo>
                  <a:lnTo>
                    <a:pt x="3" y="8"/>
                  </a:lnTo>
                  <a:lnTo>
                    <a:pt x="9" y="2"/>
                  </a:lnTo>
                  <a:lnTo>
                    <a:pt x="9" y="1"/>
                  </a:lnTo>
                  <a:lnTo>
                    <a:pt x="8" y="0"/>
                  </a:lnTo>
                  <a:lnTo>
                    <a:pt x="0" y="5"/>
                  </a:lnTo>
                  <a:lnTo>
                    <a:pt x="2" y="7"/>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02" name="Freeform 665">
              <a:extLst>
                <a:ext uri="{FF2B5EF4-FFF2-40B4-BE49-F238E27FC236}">
                  <a16:creationId xmlns:a16="http://schemas.microsoft.com/office/drawing/2014/main" id="{47750795-17FC-4D25-8C44-5436FD1303B6}"/>
                </a:ext>
              </a:extLst>
            </p:cNvPr>
            <p:cNvSpPr>
              <a:spLocks noChangeArrowheads="1"/>
            </p:cNvSpPr>
            <p:nvPr/>
          </p:nvSpPr>
          <p:spPr bwMode="auto">
            <a:xfrm>
              <a:off x="9313863" y="4852756"/>
              <a:ext cx="14287" cy="14288"/>
            </a:xfrm>
            <a:custGeom>
              <a:avLst/>
              <a:gdLst>
                <a:gd name="T0" fmla="*/ 6 w 7"/>
                <a:gd name="T1" fmla="*/ 1 h 7"/>
                <a:gd name="T2" fmla="*/ 7 w 7"/>
                <a:gd name="T3" fmla="*/ 2 h 7"/>
                <a:gd name="T4" fmla="*/ 7 w 7"/>
                <a:gd name="T5" fmla="*/ 3 h 7"/>
                <a:gd name="T6" fmla="*/ 2 w 7"/>
                <a:gd name="T7" fmla="*/ 7 h 7"/>
                <a:gd name="T8" fmla="*/ 1 w 7"/>
                <a:gd name="T9" fmla="*/ 6 h 7"/>
                <a:gd name="T10" fmla="*/ 0 w 7"/>
                <a:gd name="T11" fmla="*/ 5 h 7"/>
                <a:gd name="T12" fmla="*/ 0 w 7"/>
                <a:gd name="T13" fmla="*/ 4 h 7"/>
                <a:gd name="T14" fmla="*/ 4 w 7"/>
                <a:gd name="T15" fmla="*/ 1 h 7"/>
                <a:gd name="T16" fmla="*/ 6 w 7"/>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6" y="1"/>
                  </a:moveTo>
                  <a:cubicBezTo>
                    <a:pt x="7" y="2"/>
                    <a:pt x="7" y="2"/>
                    <a:pt x="7" y="2"/>
                  </a:cubicBezTo>
                  <a:cubicBezTo>
                    <a:pt x="7" y="2"/>
                    <a:pt x="7" y="3"/>
                    <a:pt x="7" y="3"/>
                  </a:cubicBezTo>
                  <a:cubicBezTo>
                    <a:pt x="2" y="7"/>
                    <a:pt x="2" y="7"/>
                    <a:pt x="2" y="7"/>
                  </a:cubicBezTo>
                  <a:cubicBezTo>
                    <a:pt x="2" y="7"/>
                    <a:pt x="1" y="7"/>
                    <a:pt x="1" y="6"/>
                  </a:cubicBezTo>
                  <a:cubicBezTo>
                    <a:pt x="0" y="5"/>
                    <a:pt x="0" y="5"/>
                    <a:pt x="0" y="5"/>
                  </a:cubicBezTo>
                  <a:cubicBezTo>
                    <a:pt x="0" y="5"/>
                    <a:pt x="0" y="4"/>
                    <a:pt x="0" y="4"/>
                  </a:cubicBezTo>
                  <a:cubicBezTo>
                    <a:pt x="4" y="1"/>
                    <a:pt x="4" y="1"/>
                    <a:pt x="4" y="1"/>
                  </a:cubicBezTo>
                  <a:cubicBezTo>
                    <a:pt x="5" y="0"/>
                    <a:pt x="6" y="0"/>
                    <a:pt x="6"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03" name="Freeform 666">
              <a:extLst>
                <a:ext uri="{FF2B5EF4-FFF2-40B4-BE49-F238E27FC236}">
                  <a16:creationId xmlns:a16="http://schemas.microsoft.com/office/drawing/2014/main" id="{FFB6A0DF-446B-45D0-9C47-9546694746E6}"/>
                </a:ext>
              </a:extLst>
            </p:cNvPr>
            <p:cNvSpPr>
              <a:spLocks noChangeArrowheads="1"/>
            </p:cNvSpPr>
            <p:nvPr/>
          </p:nvSpPr>
          <p:spPr bwMode="auto">
            <a:xfrm>
              <a:off x="6907213" y="4093931"/>
              <a:ext cx="420687" cy="431800"/>
            </a:xfrm>
            <a:custGeom>
              <a:avLst/>
              <a:gdLst>
                <a:gd name="T0" fmla="*/ 203 w 211"/>
                <a:gd name="T1" fmla="*/ 150 h 217"/>
                <a:gd name="T2" fmla="*/ 92 w 211"/>
                <a:gd name="T3" fmla="*/ 214 h 217"/>
                <a:gd name="T4" fmla="*/ 76 w 211"/>
                <a:gd name="T5" fmla="*/ 209 h 217"/>
                <a:gd name="T6" fmla="*/ 3 w 211"/>
                <a:gd name="T7" fmla="*/ 83 h 217"/>
                <a:gd name="T8" fmla="*/ 7 w 211"/>
                <a:gd name="T9" fmla="*/ 67 h 217"/>
                <a:gd name="T10" fmla="*/ 119 w 211"/>
                <a:gd name="T11" fmla="*/ 3 h 217"/>
                <a:gd name="T12" fmla="*/ 135 w 211"/>
                <a:gd name="T13" fmla="*/ 7 h 217"/>
                <a:gd name="T14" fmla="*/ 208 w 211"/>
                <a:gd name="T15" fmla="*/ 134 h 217"/>
                <a:gd name="T16" fmla="*/ 203 w 211"/>
                <a:gd name="T17" fmla="*/ 15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217">
                  <a:moveTo>
                    <a:pt x="203" y="150"/>
                  </a:moveTo>
                  <a:cubicBezTo>
                    <a:pt x="92" y="214"/>
                    <a:pt x="92" y="214"/>
                    <a:pt x="92" y="214"/>
                  </a:cubicBezTo>
                  <a:cubicBezTo>
                    <a:pt x="86" y="217"/>
                    <a:pt x="79" y="215"/>
                    <a:pt x="76" y="209"/>
                  </a:cubicBezTo>
                  <a:cubicBezTo>
                    <a:pt x="3" y="83"/>
                    <a:pt x="3" y="83"/>
                    <a:pt x="3" y="83"/>
                  </a:cubicBezTo>
                  <a:cubicBezTo>
                    <a:pt x="0" y="78"/>
                    <a:pt x="2" y="70"/>
                    <a:pt x="7" y="67"/>
                  </a:cubicBezTo>
                  <a:cubicBezTo>
                    <a:pt x="119" y="3"/>
                    <a:pt x="119" y="3"/>
                    <a:pt x="119" y="3"/>
                  </a:cubicBezTo>
                  <a:cubicBezTo>
                    <a:pt x="125" y="0"/>
                    <a:pt x="132" y="2"/>
                    <a:pt x="135" y="7"/>
                  </a:cubicBezTo>
                  <a:cubicBezTo>
                    <a:pt x="208" y="134"/>
                    <a:pt x="208" y="134"/>
                    <a:pt x="208" y="134"/>
                  </a:cubicBezTo>
                  <a:cubicBezTo>
                    <a:pt x="211" y="139"/>
                    <a:pt x="209" y="146"/>
                    <a:pt x="203" y="150"/>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04" name="Freeform 667">
              <a:extLst>
                <a:ext uri="{FF2B5EF4-FFF2-40B4-BE49-F238E27FC236}">
                  <a16:creationId xmlns:a16="http://schemas.microsoft.com/office/drawing/2014/main" id="{B4CB7507-31FC-491E-9D98-5EB7E6E37F31}"/>
                </a:ext>
              </a:extLst>
            </p:cNvPr>
            <p:cNvSpPr>
              <a:spLocks noChangeArrowheads="1"/>
            </p:cNvSpPr>
            <p:nvPr/>
          </p:nvSpPr>
          <p:spPr bwMode="auto">
            <a:xfrm>
              <a:off x="6937375" y="4125681"/>
              <a:ext cx="236537" cy="161925"/>
            </a:xfrm>
            <a:custGeom>
              <a:avLst/>
              <a:gdLst>
                <a:gd name="T0" fmla="*/ 149 w 149"/>
                <a:gd name="T1" fmla="*/ 24 h 102"/>
                <a:gd name="T2" fmla="*/ 14 w 149"/>
                <a:gd name="T3" fmla="*/ 102 h 102"/>
                <a:gd name="T4" fmla="*/ 0 w 149"/>
                <a:gd name="T5" fmla="*/ 78 h 102"/>
                <a:gd name="T6" fmla="*/ 134 w 149"/>
                <a:gd name="T7" fmla="*/ 0 h 102"/>
                <a:gd name="T8" fmla="*/ 149 w 149"/>
                <a:gd name="T9" fmla="*/ 24 h 102"/>
              </a:gdLst>
              <a:ahLst/>
              <a:cxnLst>
                <a:cxn ang="0">
                  <a:pos x="T0" y="T1"/>
                </a:cxn>
                <a:cxn ang="0">
                  <a:pos x="T2" y="T3"/>
                </a:cxn>
                <a:cxn ang="0">
                  <a:pos x="T4" y="T5"/>
                </a:cxn>
                <a:cxn ang="0">
                  <a:pos x="T6" y="T7"/>
                </a:cxn>
                <a:cxn ang="0">
                  <a:pos x="T8" y="T9"/>
                </a:cxn>
              </a:cxnLst>
              <a:rect l="0" t="0" r="r" b="b"/>
              <a:pathLst>
                <a:path w="149" h="102">
                  <a:moveTo>
                    <a:pt x="149" y="24"/>
                  </a:moveTo>
                  <a:lnTo>
                    <a:pt x="14" y="102"/>
                  </a:lnTo>
                  <a:lnTo>
                    <a:pt x="0" y="78"/>
                  </a:lnTo>
                  <a:lnTo>
                    <a:pt x="134" y="0"/>
                  </a:lnTo>
                  <a:lnTo>
                    <a:pt x="149" y="24"/>
                  </a:lnTo>
                  <a:close/>
                </a:path>
              </a:pathLst>
            </a:custGeom>
            <a:solidFill>
              <a:srgbClr val="F9DB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05" name="Freeform 668">
              <a:extLst>
                <a:ext uri="{FF2B5EF4-FFF2-40B4-BE49-F238E27FC236}">
                  <a16:creationId xmlns:a16="http://schemas.microsoft.com/office/drawing/2014/main" id="{AF910E93-FF85-4299-8420-5566F133E0E0}"/>
                </a:ext>
              </a:extLst>
            </p:cNvPr>
            <p:cNvSpPr>
              <a:spLocks noChangeArrowheads="1"/>
            </p:cNvSpPr>
            <p:nvPr/>
          </p:nvSpPr>
          <p:spPr bwMode="auto">
            <a:xfrm>
              <a:off x="6959600" y="4225694"/>
              <a:ext cx="34925" cy="23813"/>
            </a:xfrm>
            <a:custGeom>
              <a:avLst/>
              <a:gdLst>
                <a:gd name="T0" fmla="*/ 22 w 22"/>
                <a:gd name="T1" fmla="*/ 3 h 15"/>
                <a:gd name="T2" fmla="*/ 1 w 22"/>
                <a:gd name="T3" fmla="*/ 15 h 15"/>
                <a:gd name="T4" fmla="*/ 0 w 22"/>
                <a:gd name="T5" fmla="*/ 12 h 15"/>
                <a:gd name="T6" fmla="*/ 20 w 22"/>
                <a:gd name="T7" fmla="*/ 0 h 15"/>
                <a:gd name="T8" fmla="*/ 22 w 22"/>
                <a:gd name="T9" fmla="*/ 3 h 15"/>
              </a:gdLst>
              <a:ahLst/>
              <a:cxnLst>
                <a:cxn ang="0">
                  <a:pos x="T0" y="T1"/>
                </a:cxn>
                <a:cxn ang="0">
                  <a:pos x="T2" y="T3"/>
                </a:cxn>
                <a:cxn ang="0">
                  <a:pos x="T4" y="T5"/>
                </a:cxn>
                <a:cxn ang="0">
                  <a:pos x="T6" y="T7"/>
                </a:cxn>
                <a:cxn ang="0">
                  <a:pos x="T8" y="T9"/>
                </a:cxn>
              </a:cxnLst>
              <a:rect l="0" t="0" r="r" b="b"/>
              <a:pathLst>
                <a:path w="22" h="15">
                  <a:moveTo>
                    <a:pt x="22" y="3"/>
                  </a:moveTo>
                  <a:lnTo>
                    <a:pt x="1" y="15"/>
                  </a:lnTo>
                  <a:lnTo>
                    <a:pt x="0" y="12"/>
                  </a:lnTo>
                  <a:lnTo>
                    <a:pt x="20" y="0"/>
                  </a:lnTo>
                  <a:lnTo>
                    <a:pt x="22"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06" name="Freeform 669">
              <a:extLst>
                <a:ext uri="{FF2B5EF4-FFF2-40B4-BE49-F238E27FC236}">
                  <a16:creationId xmlns:a16="http://schemas.microsoft.com/office/drawing/2014/main" id="{713655C8-BC39-43D8-82F8-C11E958F2E81}"/>
                </a:ext>
              </a:extLst>
            </p:cNvPr>
            <p:cNvSpPr>
              <a:spLocks noChangeArrowheads="1"/>
            </p:cNvSpPr>
            <p:nvPr/>
          </p:nvSpPr>
          <p:spPr bwMode="auto">
            <a:xfrm>
              <a:off x="6986588" y="4228869"/>
              <a:ext cx="20637" cy="25400"/>
            </a:xfrm>
            <a:custGeom>
              <a:avLst/>
              <a:gdLst>
                <a:gd name="T0" fmla="*/ 0 w 13"/>
                <a:gd name="T1" fmla="*/ 3 h 16"/>
                <a:gd name="T2" fmla="*/ 4 w 13"/>
                <a:gd name="T3" fmla="*/ 0 h 16"/>
                <a:gd name="T4" fmla="*/ 13 w 13"/>
                <a:gd name="T5" fmla="*/ 14 h 16"/>
                <a:gd name="T6" fmla="*/ 8 w 13"/>
                <a:gd name="T7" fmla="*/ 16 h 16"/>
                <a:gd name="T8" fmla="*/ 0 w 13"/>
                <a:gd name="T9" fmla="*/ 3 h 16"/>
              </a:gdLst>
              <a:ahLst/>
              <a:cxnLst>
                <a:cxn ang="0">
                  <a:pos x="T0" y="T1"/>
                </a:cxn>
                <a:cxn ang="0">
                  <a:pos x="T2" y="T3"/>
                </a:cxn>
                <a:cxn ang="0">
                  <a:pos x="T4" y="T5"/>
                </a:cxn>
                <a:cxn ang="0">
                  <a:pos x="T6" y="T7"/>
                </a:cxn>
                <a:cxn ang="0">
                  <a:pos x="T8" y="T9"/>
                </a:cxn>
              </a:cxnLst>
              <a:rect l="0" t="0" r="r" b="b"/>
              <a:pathLst>
                <a:path w="13" h="16">
                  <a:moveTo>
                    <a:pt x="0" y="3"/>
                  </a:moveTo>
                  <a:lnTo>
                    <a:pt x="4" y="0"/>
                  </a:lnTo>
                  <a:lnTo>
                    <a:pt x="13" y="14"/>
                  </a:lnTo>
                  <a:lnTo>
                    <a:pt x="8" y="16"/>
                  </a:lnTo>
                  <a:lnTo>
                    <a:pt x="0"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07" name="Freeform 670">
              <a:extLst>
                <a:ext uri="{FF2B5EF4-FFF2-40B4-BE49-F238E27FC236}">
                  <a16:creationId xmlns:a16="http://schemas.microsoft.com/office/drawing/2014/main" id="{9A749E47-3349-4F99-9EFB-3EC96C7B7082}"/>
                </a:ext>
              </a:extLst>
            </p:cNvPr>
            <p:cNvSpPr>
              <a:spLocks noChangeArrowheads="1"/>
            </p:cNvSpPr>
            <p:nvPr/>
          </p:nvSpPr>
          <p:spPr bwMode="auto">
            <a:xfrm>
              <a:off x="7018338" y="4209819"/>
              <a:ext cx="14287" cy="12700"/>
            </a:xfrm>
            <a:custGeom>
              <a:avLst/>
              <a:gdLst>
                <a:gd name="T0" fmla="*/ 9 w 9"/>
                <a:gd name="T1" fmla="*/ 6 h 8"/>
                <a:gd name="T2" fmla="*/ 4 w 9"/>
                <a:gd name="T3" fmla="*/ 8 h 8"/>
                <a:gd name="T4" fmla="*/ 0 w 9"/>
                <a:gd name="T5" fmla="*/ 2 h 8"/>
                <a:gd name="T6" fmla="*/ 5 w 9"/>
                <a:gd name="T7" fmla="*/ 0 h 8"/>
                <a:gd name="T8" fmla="*/ 9 w 9"/>
                <a:gd name="T9" fmla="*/ 6 h 8"/>
              </a:gdLst>
              <a:ahLst/>
              <a:cxnLst>
                <a:cxn ang="0">
                  <a:pos x="T0" y="T1"/>
                </a:cxn>
                <a:cxn ang="0">
                  <a:pos x="T2" y="T3"/>
                </a:cxn>
                <a:cxn ang="0">
                  <a:pos x="T4" y="T5"/>
                </a:cxn>
                <a:cxn ang="0">
                  <a:pos x="T6" y="T7"/>
                </a:cxn>
                <a:cxn ang="0">
                  <a:pos x="T8" y="T9"/>
                </a:cxn>
              </a:cxnLst>
              <a:rect l="0" t="0" r="r" b="b"/>
              <a:pathLst>
                <a:path w="9" h="8">
                  <a:moveTo>
                    <a:pt x="9" y="6"/>
                  </a:moveTo>
                  <a:lnTo>
                    <a:pt x="4" y="8"/>
                  </a:lnTo>
                  <a:lnTo>
                    <a:pt x="0" y="2"/>
                  </a:lnTo>
                  <a:lnTo>
                    <a:pt x="5" y="0"/>
                  </a:lnTo>
                  <a:lnTo>
                    <a:pt x="9" y="6"/>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08" name="Freeform 671">
              <a:extLst>
                <a:ext uri="{FF2B5EF4-FFF2-40B4-BE49-F238E27FC236}">
                  <a16:creationId xmlns:a16="http://schemas.microsoft.com/office/drawing/2014/main" id="{070D24CE-7B05-4B34-AA71-77BC85BCADAD}"/>
                </a:ext>
              </a:extLst>
            </p:cNvPr>
            <p:cNvSpPr>
              <a:spLocks noChangeArrowheads="1"/>
            </p:cNvSpPr>
            <p:nvPr/>
          </p:nvSpPr>
          <p:spPr bwMode="auto">
            <a:xfrm>
              <a:off x="7073900" y="4181244"/>
              <a:ext cx="23812" cy="25400"/>
            </a:xfrm>
            <a:custGeom>
              <a:avLst/>
              <a:gdLst>
                <a:gd name="T0" fmla="*/ 15 w 15"/>
                <a:gd name="T1" fmla="*/ 11 h 16"/>
                <a:gd name="T2" fmla="*/ 8 w 15"/>
                <a:gd name="T3" fmla="*/ 16 h 16"/>
                <a:gd name="T4" fmla="*/ 0 w 15"/>
                <a:gd name="T5" fmla="*/ 4 h 16"/>
                <a:gd name="T6" fmla="*/ 8 w 15"/>
                <a:gd name="T7" fmla="*/ 0 h 16"/>
                <a:gd name="T8" fmla="*/ 15 w 15"/>
                <a:gd name="T9" fmla="*/ 11 h 16"/>
              </a:gdLst>
              <a:ahLst/>
              <a:cxnLst>
                <a:cxn ang="0">
                  <a:pos x="T0" y="T1"/>
                </a:cxn>
                <a:cxn ang="0">
                  <a:pos x="T2" y="T3"/>
                </a:cxn>
                <a:cxn ang="0">
                  <a:pos x="T4" y="T5"/>
                </a:cxn>
                <a:cxn ang="0">
                  <a:pos x="T6" y="T7"/>
                </a:cxn>
                <a:cxn ang="0">
                  <a:pos x="T8" y="T9"/>
                </a:cxn>
              </a:cxnLst>
              <a:rect l="0" t="0" r="r" b="b"/>
              <a:pathLst>
                <a:path w="15" h="16">
                  <a:moveTo>
                    <a:pt x="15" y="11"/>
                  </a:moveTo>
                  <a:lnTo>
                    <a:pt x="8" y="16"/>
                  </a:lnTo>
                  <a:lnTo>
                    <a:pt x="0" y="4"/>
                  </a:lnTo>
                  <a:lnTo>
                    <a:pt x="8" y="0"/>
                  </a:lnTo>
                  <a:lnTo>
                    <a:pt x="15" y="11"/>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09" name="Freeform 672">
              <a:extLst>
                <a:ext uri="{FF2B5EF4-FFF2-40B4-BE49-F238E27FC236}">
                  <a16:creationId xmlns:a16="http://schemas.microsoft.com/office/drawing/2014/main" id="{B925FE6F-369F-465D-B6AD-9140B529A9CF}"/>
                </a:ext>
              </a:extLst>
            </p:cNvPr>
            <p:cNvSpPr>
              <a:spLocks noChangeArrowheads="1"/>
            </p:cNvSpPr>
            <p:nvPr/>
          </p:nvSpPr>
          <p:spPr bwMode="auto">
            <a:xfrm>
              <a:off x="7113588" y="4147906"/>
              <a:ext cx="19050" cy="15875"/>
            </a:xfrm>
            <a:custGeom>
              <a:avLst/>
              <a:gdLst>
                <a:gd name="T0" fmla="*/ 12 w 12"/>
                <a:gd name="T1" fmla="*/ 5 h 10"/>
                <a:gd name="T2" fmla="*/ 3 w 12"/>
                <a:gd name="T3" fmla="*/ 10 h 10"/>
                <a:gd name="T4" fmla="*/ 0 w 12"/>
                <a:gd name="T5" fmla="*/ 5 h 10"/>
                <a:gd name="T6" fmla="*/ 9 w 12"/>
                <a:gd name="T7" fmla="*/ 0 h 10"/>
                <a:gd name="T8" fmla="*/ 12 w 12"/>
                <a:gd name="T9" fmla="*/ 5 h 10"/>
              </a:gdLst>
              <a:ahLst/>
              <a:cxnLst>
                <a:cxn ang="0">
                  <a:pos x="T0" y="T1"/>
                </a:cxn>
                <a:cxn ang="0">
                  <a:pos x="T2" y="T3"/>
                </a:cxn>
                <a:cxn ang="0">
                  <a:pos x="T4" y="T5"/>
                </a:cxn>
                <a:cxn ang="0">
                  <a:pos x="T6" y="T7"/>
                </a:cxn>
                <a:cxn ang="0">
                  <a:pos x="T8" y="T9"/>
                </a:cxn>
              </a:cxnLst>
              <a:rect l="0" t="0" r="r" b="b"/>
              <a:pathLst>
                <a:path w="12" h="10">
                  <a:moveTo>
                    <a:pt x="12" y="5"/>
                  </a:moveTo>
                  <a:lnTo>
                    <a:pt x="3" y="10"/>
                  </a:lnTo>
                  <a:lnTo>
                    <a:pt x="0" y="5"/>
                  </a:lnTo>
                  <a:lnTo>
                    <a:pt x="9" y="0"/>
                  </a:lnTo>
                  <a:lnTo>
                    <a:pt x="12"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10" name="Freeform 673">
              <a:extLst>
                <a:ext uri="{FF2B5EF4-FFF2-40B4-BE49-F238E27FC236}">
                  <a16:creationId xmlns:a16="http://schemas.microsoft.com/office/drawing/2014/main" id="{5A9B8EC3-E022-4247-AC80-9A4DCF017455}"/>
                </a:ext>
              </a:extLst>
            </p:cNvPr>
            <p:cNvSpPr>
              <a:spLocks noChangeArrowheads="1"/>
            </p:cNvSpPr>
            <p:nvPr/>
          </p:nvSpPr>
          <p:spPr bwMode="auto">
            <a:xfrm>
              <a:off x="7127875" y="4157431"/>
              <a:ext cx="22225" cy="17463"/>
            </a:xfrm>
            <a:custGeom>
              <a:avLst/>
              <a:gdLst>
                <a:gd name="T0" fmla="*/ 14 w 14"/>
                <a:gd name="T1" fmla="*/ 5 h 11"/>
                <a:gd name="T2" fmla="*/ 3 w 14"/>
                <a:gd name="T3" fmla="*/ 11 h 11"/>
                <a:gd name="T4" fmla="*/ 0 w 14"/>
                <a:gd name="T5" fmla="*/ 6 h 11"/>
                <a:gd name="T6" fmla="*/ 10 w 14"/>
                <a:gd name="T7" fmla="*/ 0 h 11"/>
                <a:gd name="T8" fmla="*/ 14 w 14"/>
                <a:gd name="T9" fmla="*/ 5 h 11"/>
              </a:gdLst>
              <a:ahLst/>
              <a:cxnLst>
                <a:cxn ang="0">
                  <a:pos x="T0" y="T1"/>
                </a:cxn>
                <a:cxn ang="0">
                  <a:pos x="T2" y="T3"/>
                </a:cxn>
                <a:cxn ang="0">
                  <a:pos x="T4" y="T5"/>
                </a:cxn>
                <a:cxn ang="0">
                  <a:pos x="T6" y="T7"/>
                </a:cxn>
                <a:cxn ang="0">
                  <a:pos x="T8" y="T9"/>
                </a:cxn>
              </a:cxnLst>
              <a:rect l="0" t="0" r="r" b="b"/>
              <a:pathLst>
                <a:path w="14" h="11">
                  <a:moveTo>
                    <a:pt x="14" y="5"/>
                  </a:moveTo>
                  <a:lnTo>
                    <a:pt x="3" y="11"/>
                  </a:lnTo>
                  <a:lnTo>
                    <a:pt x="0" y="6"/>
                  </a:lnTo>
                  <a:lnTo>
                    <a:pt x="10" y="0"/>
                  </a:lnTo>
                  <a:lnTo>
                    <a:pt x="14"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11" name="Freeform 674">
              <a:extLst>
                <a:ext uri="{FF2B5EF4-FFF2-40B4-BE49-F238E27FC236}">
                  <a16:creationId xmlns:a16="http://schemas.microsoft.com/office/drawing/2014/main" id="{AAA4F211-95F6-4389-9EFB-799B143450A0}"/>
                </a:ext>
              </a:extLst>
            </p:cNvPr>
            <p:cNvSpPr>
              <a:spLocks noChangeArrowheads="1"/>
            </p:cNvSpPr>
            <p:nvPr/>
          </p:nvSpPr>
          <p:spPr bwMode="auto">
            <a:xfrm>
              <a:off x="7032625" y="4211406"/>
              <a:ext cx="31750" cy="22225"/>
            </a:xfrm>
            <a:custGeom>
              <a:avLst/>
              <a:gdLst>
                <a:gd name="T0" fmla="*/ 20 w 20"/>
                <a:gd name="T1" fmla="*/ 2 h 14"/>
                <a:gd name="T2" fmla="*/ 1 w 20"/>
                <a:gd name="T3" fmla="*/ 14 h 14"/>
                <a:gd name="T4" fmla="*/ 0 w 20"/>
                <a:gd name="T5" fmla="*/ 10 h 14"/>
                <a:gd name="T6" fmla="*/ 19 w 20"/>
                <a:gd name="T7" fmla="*/ 0 h 14"/>
                <a:gd name="T8" fmla="*/ 20 w 20"/>
                <a:gd name="T9" fmla="*/ 2 h 14"/>
              </a:gdLst>
              <a:ahLst/>
              <a:cxnLst>
                <a:cxn ang="0">
                  <a:pos x="T0" y="T1"/>
                </a:cxn>
                <a:cxn ang="0">
                  <a:pos x="T2" y="T3"/>
                </a:cxn>
                <a:cxn ang="0">
                  <a:pos x="T4" y="T5"/>
                </a:cxn>
                <a:cxn ang="0">
                  <a:pos x="T6" y="T7"/>
                </a:cxn>
                <a:cxn ang="0">
                  <a:pos x="T8" y="T9"/>
                </a:cxn>
              </a:cxnLst>
              <a:rect l="0" t="0" r="r" b="b"/>
              <a:pathLst>
                <a:path w="20" h="14">
                  <a:moveTo>
                    <a:pt x="20" y="2"/>
                  </a:moveTo>
                  <a:lnTo>
                    <a:pt x="1" y="14"/>
                  </a:lnTo>
                  <a:lnTo>
                    <a:pt x="0" y="10"/>
                  </a:lnTo>
                  <a:lnTo>
                    <a:pt x="19" y="0"/>
                  </a:lnTo>
                  <a:lnTo>
                    <a:pt x="20" y="2"/>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12" name="Freeform 675">
              <a:extLst>
                <a:ext uri="{FF2B5EF4-FFF2-40B4-BE49-F238E27FC236}">
                  <a16:creationId xmlns:a16="http://schemas.microsoft.com/office/drawing/2014/main" id="{3A50BC9B-5EFF-4626-ABDE-8CC1ACAA8BA3}"/>
                </a:ext>
              </a:extLst>
            </p:cNvPr>
            <p:cNvSpPr>
              <a:spLocks noChangeArrowheads="1"/>
            </p:cNvSpPr>
            <p:nvPr/>
          </p:nvSpPr>
          <p:spPr bwMode="auto">
            <a:xfrm>
              <a:off x="6978650" y="4197119"/>
              <a:ext cx="304800" cy="287338"/>
            </a:xfrm>
            <a:custGeom>
              <a:avLst/>
              <a:gdLst>
                <a:gd name="T0" fmla="*/ 148 w 153"/>
                <a:gd name="T1" fmla="*/ 89 h 144"/>
                <a:gd name="T2" fmla="*/ 56 w 153"/>
                <a:gd name="T3" fmla="*/ 141 h 144"/>
                <a:gd name="T4" fmla="*/ 43 w 153"/>
                <a:gd name="T5" fmla="*/ 138 h 144"/>
                <a:gd name="T6" fmla="*/ 3 w 153"/>
                <a:gd name="T7" fmla="*/ 68 h 144"/>
                <a:gd name="T8" fmla="*/ 6 w 153"/>
                <a:gd name="T9" fmla="*/ 55 h 144"/>
                <a:gd name="T10" fmla="*/ 98 w 153"/>
                <a:gd name="T11" fmla="*/ 3 h 144"/>
                <a:gd name="T12" fmla="*/ 111 w 153"/>
                <a:gd name="T13" fmla="*/ 6 h 144"/>
                <a:gd name="T14" fmla="*/ 151 w 153"/>
                <a:gd name="T15" fmla="*/ 76 h 144"/>
                <a:gd name="T16" fmla="*/ 148 w 153"/>
                <a:gd name="T17" fmla="*/ 8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144">
                  <a:moveTo>
                    <a:pt x="148" y="89"/>
                  </a:moveTo>
                  <a:cubicBezTo>
                    <a:pt x="56" y="141"/>
                    <a:pt x="56" y="141"/>
                    <a:pt x="56" y="141"/>
                  </a:cubicBezTo>
                  <a:cubicBezTo>
                    <a:pt x="51" y="144"/>
                    <a:pt x="46" y="143"/>
                    <a:pt x="43" y="138"/>
                  </a:cubicBezTo>
                  <a:cubicBezTo>
                    <a:pt x="3" y="68"/>
                    <a:pt x="3" y="68"/>
                    <a:pt x="3" y="68"/>
                  </a:cubicBezTo>
                  <a:cubicBezTo>
                    <a:pt x="0" y="64"/>
                    <a:pt x="2" y="58"/>
                    <a:pt x="6" y="55"/>
                  </a:cubicBezTo>
                  <a:cubicBezTo>
                    <a:pt x="98" y="3"/>
                    <a:pt x="98" y="3"/>
                    <a:pt x="98" y="3"/>
                  </a:cubicBezTo>
                  <a:cubicBezTo>
                    <a:pt x="103" y="0"/>
                    <a:pt x="108" y="2"/>
                    <a:pt x="111" y="6"/>
                  </a:cubicBezTo>
                  <a:cubicBezTo>
                    <a:pt x="151" y="76"/>
                    <a:pt x="151" y="76"/>
                    <a:pt x="151" y="76"/>
                  </a:cubicBezTo>
                  <a:cubicBezTo>
                    <a:pt x="153" y="81"/>
                    <a:pt x="152" y="86"/>
                    <a:pt x="148" y="89"/>
                  </a:cubicBez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13" name="Freeform 676">
              <a:extLst>
                <a:ext uri="{FF2B5EF4-FFF2-40B4-BE49-F238E27FC236}">
                  <a16:creationId xmlns:a16="http://schemas.microsoft.com/office/drawing/2014/main" id="{66E96A10-A7F1-438F-843E-040842D07C01}"/>
                </a:ext>
              </a:extLst>
            </p:cNvPr>
            <p:cNvSpPr>
              <a:spLocks noChangeArrowheads="1"/>
            </p:cNvSpPr>
            <p:nvPr/>
          </p:nvSpPr>
          <p:spPr bwMode="auto">
            <a:xfrm>
              <a:off x="7061200" y="4273319"/>
              <a:ext cx="57150" cy="55563"/>
            </a:xfrm>
            <a:custGeom>
              <a:avLst/>
              <a:gdLst>
                <a:gd name="T0" fmla="*/ 23 w 29"/>
                <a:gd name="T1" fmla="*/ 21 h 28"/>
                <a:gd name="T2" fmla="*/ 16 w 29"/>
                <a:gd name="T3" fmla="*/ 25 h 28"/>
                <a:gd name="T4" fmla="*/ 5 w 29"/>
                <a:gd name="T5" fmla="*/ 22 h 28"/>
                <a:gd name="T6" fmla="*/ 2 w 29"/>
                <a:gd name="T7" fmla="*/ 18 h 28"/>
                <a:gd name="T8" fmla="*/ 6 w 29"/>
                <a:gd name="T9" fmla="*/ 6 h 28"/>
                <a:gd name="T10" fmla="*/ 13 w 29"/>
                <a:gd name="T11" fmla="*/ 2 h 28"/>
                <a:gd name="T12" fmla="*/ 24 w 29"/>
                <a:gd name="T13" fmla="*/ 6 h 28"/>
                <a:gd name="T14" fmla="*/ 27 w 29"/>
                <a:gd name="T15" fmla="*/ 9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2" y="9"/>
                    <a:pt x="6" y="6"/>
                  </a:cubicBezTo>
                  <a:cubicBezTo>
                    <a:pt x="13" y="2"/>
                    <a:pt x="13" y="2"/>
                    <a:pt x="13" y="2"/>
                  </a:cubicBezTo>
                  <a:cubicBezTo>
                    <a:pt x="17" y="0"/>
                    <a:pt x="22" y="1"/>
                    <a:pt x="24" y="6"/>
                  </a:cubicBezTo>
                  <a:cubicBezTo>
                    <a:pt x="27" y="9"/>
                    <a:pt x="27" y="9"/>
                    <a:pt x="27" y="9"/>
                  </a:cubicBezTo>
                  <a:cubicBezTo>
                    <a:pt x="29" y="14"/>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14" name="Freeform 677">
              <a:extLst>
                <a:ext uri="{FF2B5EF4-FFF2-40B4-BE49-F238E27FC236}">
                  <a16:creationId xmlns:a16="http://schemas.microsoft.com/office/drawing/2014/main" id="{A62ECD62-254B-4844-B67D-09602E700343}"/>
                </a:ext>
              </a:extLst>
            </p:cNvPr>
            <p:cNvSpPr>
              <a:spLocks noChangeArrowheads="1"/>
            </p:cNvSpPr>
            <p:nvPr/>
          </p:nvSpPr>
          <p:spPr bwMode="auto">
            <a:xfrm>
              <a:off x="7008813" y="4303481"/>
              <a:ext cx="57150" cy="52388"/>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15" name="Freeform 678">
              <a:extLst>
                <a:ext uri="{FF2B5EF4-FFF2-40B4-BE49-F238E27FC236}">
                  <a16:creationId xmlns:a16="http://schemas.microsoft.com/office/drawing/2014/main" id="{E5D150ED-04E1-458E-BC14-1770E3B31B5F}"/>
                </a:ext>
              </a:extLst>
            </p:cNvPr>
            <p:cNvSpPr>
              <a:spLocks noChangeArrowheads="1"/>
            </p:cNvSpPr>
            <p:nvPr/>
          </p:nvSpPr>
          <p:spPr bwMode="auto">
            <a:xfrm>
              <a:off x="7112000" y="4243156"/>
              <a:ext cx="58737" cy="55563"/>
            </a:xfrm>
            <a:custGeom>
              <a:avLst/>
              <a:gdLst>
                <a:gd name="T0" fmla="*/ 23 w 29"/>
                <a:gd name="T1" fmla="*/ 21 h 28"/>
                <a:gd name="T2" fmla="*/ 16 w 29"/>
                <a:gd name="T3" fmla="*/ 25 h 28"/>
                <a:gd name="T4" fmla="*/ 4 w 29"/>
                <a:gd name="T5" fmla="*/ 22 h 28"/>
                <a:gd name="T6" fmla="*/ 2 w 29"/>
                <a:gd name="T7" fmla="*/ 18 h 28"/>
                <a:gd name="T8" fmla="*/ 5 w 29"/>
                <a:gd name="T9" fmla="*/ 7 h 28"/>
                <a:gd name="T10" fmla="*/ 12 w 29"/>
                <a:gd name="T11" fmla="*/ 3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4" y="22"/>
                  </a:cubicBezTo>
                  <a:cubicBezTo>
                    <a:pt x="2" y="18"/>
                    <a:pt x="2" y="18"/>
                    <a:pt x="2" y="18"/>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16" name="Freeform 679">
              <a:extLst>
                <a:ext uri="{FF2B5EF4-FFF2-40B4-BE49-F238E27FC236}">
                  <a16:creationId xmlns:a16="http://schemas.microsoft.com/office/drawing/2014/main" id="{AE2889C1-77D2-478D-B1A5-314E32E5AD1B}"/>
                </a:ext>
              </a:extLst>
            </p:cNvPr>
            <p:cNvSpPr>
              <a:spLocks noChangeArrowheads="1"/>
            </p:cNvSpPr>
            <p:nvPr/>
          </p:nvSpPr>
          <p:spPr bwMode="auto">
            <a:xfrm>
              <a:off x="7086600" y="4319356"/>
              <a:ext cx="57150"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2"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17" name="Freeform 680">
              <a:extLst>
                <a:ext uri="{FF2B5EF4-FFF2-40B4-BE49-F238E27FC236}">
                  <a16:creationId xmlns:a16="http://schemas.microsoft.com/office/drawing/2014/main" id="{F1ACE891-47AE-4972-B15A-E085948F1B4C}"/>
                </a:ext>
              </a:extLst>
            </p:cNvPr>
            <p:cNvSpPr>
              <a:spLocks noChangeArrowheads="1"/>
            </p:cNvSpPr>
            <p:nvPr/>
          </p:nvSpPr>
          <p:spPr bwMode="auto">
            <a:xfrm>
              <a:off x="7035800" y="4347931"/>
              <a:ext cx="57150" cy="53975"/>
            </a:xfrm>
            <a:custGeom>
              <a:avLst/>
              <a:gdLst>
                <a:gd name="T0" fmla="*/ 23 w 28"/>
                <a:gd name="T1" fmla="*/ 21 h 27"/>
                <a:gd name="T2" fmla="*/ 16 w 28"/>
                <a:gd name="T3" fmla="*/ 25 h 27"/>
                <a:gd name="T4" fmla="*/ 4 w 28"/>
                <a:gd name="T5" fmla="*/ 22 h 27"/>
                <a:gd name="T6" fmla="*/ 2 w 28"/>
                <a:gd name="T7" fmla="*/ 18 h 27"/>
                <a:gd name="T8" fmla="*/ 5 w 28"/>
                <a:gd name="T9" fmla="*/ 6 h 27"/>
                <a:gd name="T10" fmla="*/ 12 w 28"/>
                <a:gd name="T11" fmla="*/ 2 h 27"/>
                <a:gd name="T12" fmla="*/ 24 w 28"/>
                <a:gd name="T13" fmla="*/ 5 h 27"/>
                <a:gd name="T14" fmla="*/ 26 w 28"/>
                <a:gd name="T15" fmla="*/ 9 h 27"/>
                <a:gd name="T16" fmla="*/ 23 w 28"/>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23" y="21"/>
                  </a:moveTo>
                  <a:cubicBezTo>
                    <a:pt x="16" y="25"/>
                    <a:pt x="16" y="25"/>
                    <a:pt x="16" y="25"/>
                  </a:cubicBezTo>
                  <a:cubicBezTo>
                    <a:pt x="12" y="27"/>
                    <a:pt x="7" y="26"/>
                    <a:pt x="4" y="22"/>
                  </a:cubicBezTo>
                  <a:cubicBezTo>
                    <a:pt x="2" y="18"/>
                    <a:pt x="2" y="18"/>
                    <a:pt x="2" y="18"/>
                  </a:cubicBezTo>
                  <a:cubicBezTo>
                    <a:pt x="0" y="14"/>
                    <a:pt x="1" y="8"/>
                    <a:pt x="5" y="6"/>
                  </a:cubicBezTo>
                  <a:cubicBezTo>
                    <a:pt x="12" y="2"/>
                    <a:pt x="12" y="2"/>
                    <a:pt x="12" y="2"/>
                  </a:cubicBezTo>
                  <a:cubicBezTo>
                    <a:pt x="16" y="0"/>
                    <a:pt x="21" y="1"/>
                    <a:pt x="24" y="5"/>
                  </a:cubicBezTo>
                  <a:cubicBezTo>
                    <a:pt x="26" y="9"/>
                    <a:pt x="26" y="9"/>
                    <a:pt x="26" y="9"/>
                  </a:cubicBezTo>
                  <a:cubicBezTo>
                    <a:pt x="28" y="13"/>
                    <a:pt x="27" y="18"/>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18" name="Freeform 681">
              <a:extLst>
                <a:ext uri="{FF2B5EF4-FFF2-40B4-BE49-F238E27FC236}">
                  <a16:creationId xmlns:a16="http://schemas.microsoft.com/office/drawing/2014/main" id="{2044E157-3B39-4D73-BAAF-B18A570E6F8B}"/>
                </a:ext>
              </a:extLst>
            </p:cNvPr>
            <p:cNvSpPr>
              <a:spLocks noChangeArrowheads="1"/>
            </p:cNvSpPr>
            <p:nvPr/>
          </p:nvSpPr>
          <p:spPr bwMode="auto">
            <a:xfrm>
              <a:off x="7137400" y="4289194"/>
              <a:ext cx="58737" cy="55563"/>
            </a:xfrm>
            <a:custGeom>
              <a:avLst/>
              <a:gdLst>
                <a:gd name="T0" fmla="*/ 23 w 29"/>
                <a:gd name="T1" fmla="*/ 21 h 28"/>
                <a:gd name="T2" fmla="*/ 16 w 29"/>
                <a:gd name="T3" fmla="*/ 25 h 28"/>
                <a:gd name="T4" fmla="*/ 5 w 29"/>
                <a:gd name="T5" fmla="*/ 22 h 28"/>
                <a:gd name="T6" fmla="*/ 2 w 29"/>
                <a:gd name="T7" fmla="*/ 18 h 28"/>
                <a:gd name="T8" fmla="*/ 5 w 29"/>
                <a:gd name="T9" fmla="*/ 6 h 28"/>
                <a:gd name="T10" fmla="*/ 12 w 29"/>
                <a:gd name="T11" fmla="*/ 2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1" y="9"/>
                    <a:pt x="5" y="6"/>
                  </a:cubicBezTo>
                  <a:cubicBezTo>
                    <a:pt x="12" y="2"/>
                    <a:pt x="12" y="2"/>
                    <a:pt x="12" y="2"/>
                  </a:cubicBezTo>
                  <a:cubicBezTo>
                    <a:pt x="17"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19" name="Freeform 682">
              <a:extLst>
                <a:ext uri="{FF2B5EF4-FFF2-40B4-BE49-F238E27FC236}">
                  <a16:creationId xmlns:a16="http://schemas.microsoft.com/office/drawing/2014/main" id="{DE8BF74F-C0E8-474F-BBF7-1AF7C984D50F}"/>
                </a:ext>
              </a:extLst>
            </p:cNvPr>
            <p:cNvSpPr>
              <a:spLocks noChangeArrowheads="1"/>
            </p:cNvSpPr>
            <p:nvPr/>
          </p:nvSpPr>
          <p:spPr bwMode="auto">
            <a:xfrm>
              <a:off x="7112000" y="4363806"/>
              <a:ext cx="58737"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8"/>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0" name="Freeform 683">
              <a:extLst>
                <a:ext uri="{FF2B5EF4-FFF2-40B4-BE49-F238E27FC236}">
                  <a16:creationId xmlns:a16="http://schemas.microsoft.com/office/drawing/2014/main" id="{231F00DC-4A06-4ECB-BCFF-60CB43E3E0E8}"/>
                </a:ext>
              </a:extLst>
            </p:cNvPr>
            <p:cNvSpPr>
              <a:spLocks noChangeArrowheads="1"/>
            </p:cNvSpPr>
            <p:nvPr/>
          </p:nvSpPr>
          <p:spPr bwMode="auto">
            <a:xfrm>
              <a:off x="7062788" y="4392381"/>
              <a:ext cx="57150" cy="55563"/>
            </a:xfrm>
            <a:custGeom>
              <a:avLst/>
              <a:gdLst>
                <a:gd name="T0" fmla="*/ 23 w 29"/>
                <a:gd name="T1" fmla="*/ 22 h 28"/>
                <a:gd name="T2" fmla="*/ 16 w 29"/>
                <a:gd name="T3" fmla="*/ 26 h 28"/>
                <a:gd name="T4" fmla="*/ 4 w 29"/>
                <a:gd name="T5" fmla="*/ 22 h 28"/>
                <a:gd name="T6" fmla="*/ 2 w 29"/>
                <a:gd name="T7" fmla="*/ 19 h 28"/>
                <a:gd name="T8" fmla="*/ 5 w 29"/>
                <a:gd name="T9" fmla="*/ 7 h 28"/>
                <a:gd name="T10" fmla="*/ 12 w 29"/>
                <a:gd name="T11" fmla="*/ 3 h 28"/>
                <a:gd name="T12" fmla="*/ 24 w 29"/>
                <a:gd name="T13" fmla="*/ 6 h 28"/>
                <a:gd name="T14" fmla="*/ 26 w 29"/>
                <a:gd name="T15" fmla="*/ 10 h 28"/>
                <a:gd name="T16" fmla="*/ 23 w 29"/>
                <a:gd name="T17"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2"/>
                  </a:moveTo>
                  <a:cubicBezTo>
                    <a:pt x="16" y="26"/>
                    <a:pt x="16" y="26"/>
                    <a:pt x="16" y="26"/>
                  </a:cubicBezTo>
                  <a:cubicBezTo>
                    <a:pt x="12" y="28"/>
                    <a:pt x="7" y="27"/>
                    <a:pt x="4" y="22"/>
                  </a:cubicBezTo>
                  <a:cubicBezTo>
                    <a:pt x="2" y="19"/>
                    <a:pt x="2" y="19"/>
                    <a:pt x="2" y="19"/>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2"/>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1" name="Freeform 684">
              <a:extLst>
                <a:ext uri="{FF2B5EF4-FFF2-40B4-BE49-F238E27FC236}">
                  <a16:creationId xmlns:a16="http://schemas.microsoft.com/office/drawing/2014/main" id="{360922EB-5EC9-4536-A862-4162368533F6}"/>
                </a:ext>
              </a:extLst>
            </p:cNvPr>
            <p:cNvSpPr>
              <a:spLocks noChangeArrowheads="1"/>
            </p:cNvSpPr>
            <p:nvPr/>
          </p:nvSpPr>
          <p:spPr bwMode="auto">
            <a:xfrm>
              <a:off x="7164388" y="4335231"/>
              <a:ext cx="57150" cy="53975"/>
            </a:xfrm>
            <a:custGeom>
              <a:avLst/>
              <a:gdLst>
                <a:gd name="T0" fmla="*/ 23 w 29"/>
                <a:gd name="T1" fmla="*/ 21 h 27"/>
                <a:gd name="T2" fmla="*/ 16 w 29"/>
                <a:gd name="T3" fmla="*/ 25 h 27"/>
                <a:gd name="T4" fmla="*/ 5 w 29"/>
                <a:gd name="T5" fmla="*/ 22 h 27"/>
                <a:gd name="T6" fmla="*/ 2 w 29"/>
                <a:gd name="T7" fmla="*/ 18 h 27"/>
                <a:gd name="T8" fmla="*/ 6 w 29"/>
                <a:gd name="T9" fmla="*/ 6 h 27"/>
                <a:gd name="T10" fmla="*/ 13 w 29"/>
                <a:gd name="T11" fmla="*/ 2 h 27"/>
                <a:gd name="T12" fmla="*/ 24 w 29"/>
                <a:gd name="T13" fmla="*/ 5 h 27"/>
                <a:gd name="T14" fmla="*/ 27 w 29"/>
                <a:gd name="T15" fmla="*/ 9 h 27"/>
                <a:gd name="T16" fmla="*/ 23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3" y="21"/>
                  </a:moveTo>
                  <a:cubicBezTo>
                    <a:pt x="16" y="25"/>
                    <a:pt x="16" y="25"/>
                    <a:pt x="16" y="25"/>
                  </a:cubicBezTo>
                  <a:cubicBezTo>
                    <a:pt x="12" y="27"/>
                    <a:pt x="7" y="26"/>
                    <a:pt x="5" y="22"/>
                  </a:cubicBezTo>
                  <a:cubicBezTo>
                    <a:pt x="2" y="18"/>
                    <a:pt x="2" y="18"/>
                    <a:pt x="2" y="18"/>
                  </a:cubicBezTo>
                  <a:cubicBezTo>
                    <a:pt x="0" y="14"/>
                    <a:pt x="1" y="9"/>
                    <a:pt x="6" y="6"/>
                  </a:cubicBezTo>
                  <a:cubicBezTo>
                    <a:pt x="13" y="2"/>
                    <a:pt x="13" y="2"/>
                    <a:pt x="13" y="2"/>
                  </a:cubicBezTo>
                  <a:cubicBezTo>
                    <a:pt x="17" y="0"/>
                    <a:pt x="22" y="1"/>
                    <a:pt x="24" y="5"/>
                  </a:cubicBezTo>
                  <a:cubicBezTo>
                    <a:pt x="27" y="9"/>
                    <a:pt x="27" y="9"/>
                    <a:pt x="27" y="9"/>
                  </a:cubicBezTo>
                  <a:cubicBezTo>
                    <a:pt x="29" y="13"/>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2" name="Freeform 685">
              <a:extLst>
                <a:ext uri="{FF2B5EF4-FFF2-40B4-BE49-F238E27FC236}">
                  <a16:creationId xmlns:a16="http://schemas.microsoft.com/office/drawing/2014/main" id="{2CF559E1-A2A0-4A90-8BC1-EAECABBC707D}"/>
                </a:ext>
              </a:extLst>
            </p:cNvPr>
            <p:cNvSpPr>
              <a:spLocks noChangeArrowheads="1"/>
            </p:cNvSpPr>
            <p:nvPr/>
          </p:nvSpPr>
          <p:spPr bwMode="auto">
            <a:xfrm>
              <a:off x="7162800" y="4219344"/>
              <a:ext cx="49212" cy="52388"/>
            </a:xfrm>
            <a:custGeom>
              <a:avLst/>
              <a:gdLst>
                <a:gd name="T0" fmla="*/ 22 w 25"/>
                <a:gd name="T1" fmla="*/ 20 h 26"/>
                <a:gd name="T2" fmla="*/ 14 w 25"/>
                <a:gd name="T3" fmla="*/ 25 h 26"/>
                <a:gd name="T4" fmla="*/ 8 w 25"/>
                <a:gd name="T5" fmla="*/ 23 h 26"/>
                <a:gd name="T6" fmla="*/ 1 w 25"/>
                <a:gd name="T7" fmla="*/ 12 h 26"/>
                <a:gd name="T8" fmla="*/ 3 w 25"/>
                <a:gd name="T9" fmla="*/ 6 h 26"/>
                <a:gd name="T10" fmla="*/ 11 w 25"/>
                <a:gd name="T11" fmla="*/ 1 h 26"/>
                <a:gd name="T12" fmla="*/ 17 w 25"/>
                <a:gd name="T13" fmla="*/ 2 h 26"/>
                <a:gd name="T14" fmla="*/ 24 w 25"/>
                <a:gd name="T15" fmla="*/ 14 h 26"/>
                <a:gd name="T16" fmla="*/ 22 w 25"/>
                <a:gd name="T1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0"/>
                  </a:moveTo>
                  <a:cubicBezTo>
                    <a:pt x="14" y="25"/>
                    <a:pt x="14" y="25"/>
                    <a:pt x="14" y="25"/>
                  </a:cubicBezTo>
                  <a:cubicBezTo>
                    <a:pt x="12" y="26"/>
                    <a:pt x="9" y="25"/>
                    <a:pt x="8" y="23"/>
                  </a:cubicBezTo>
                  <a:cubicBezTo>
                    <a:pt x="1" y="12"/>
                    <a:pt x="1" y="12"/>
                    <a:pt x="1" y="12"/>
                  </a:cubicBezTo>
                  <a:cubicBezTo>
                    <a:pt x="0" y="10"/>
                    <a:pt x="1" y="7"/>
                    <a:pt x="3" y="6"/>
                  </a:cubicBezTo>
                  <a:cubicBezTo>
                    <a:pt x="11" y="1"/>
                    <a:pt x="11" y="1"/>
                    <a:pt x="11" y="1"/>
                  </a:cubicBezTo>
                  <a:cubicBezTo>
                    <a:pt x="13" y="0"/>
                    <a:pt x="16" y="0"/>
                    <a:pt x="17" y="2"/>
                  </a:cubicBezTo>
                  <a:cubicBezTo>
                    <a:pt x="24" y="14"/>
                    <a:pt x="24" y="14"/>
                    <a:pt x="24" y="14"/>
                  </a:cubicBezTo>
                  <a:cubicBezTo>
                    <a:pt x="25" y="16"/>
                    <a:pt x="24" y="19"/>
                    <a:pt x="22" y="2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3" name="Freeform 686">
              <a:extLst>
                <a:ext uri="{FF2B5EF4-FFF2-40B4-BE49-F238E27FC236}">
                  <a16:creationId xmlns:a16="http://schemas.microsoft.com/office/drawing/2014/main" id="{68C1D0A8-BD17-49AE-AAEF-4E4280E8D207}"/>
                </a:ext>
              </a:extLst>
            </p:cNvPr>
            <p:cNvSpPr>
              <a:spLocks noChangeArrowheads="1"/>
            </p:cNvSpPr>
            <p:nvPr/>
          </p:nvSpPr>
          <p:spPr bwMode="auto">
            <a:xfrm>
              <a:off x="7213600" y="4308244"/>
              <a:ext cx="49212" cy="52388"/>
            </a:xfrm>
            <a:custGeom>
              <a:avLst/>
              <a:gdLst>
                <a:gd name="T0" fmla="*/ 22 w 25"/>
                <a:gd name="T1" fmla="*/ 21 h 26"/>
                <a:gd name="T2" fmla="*/ 14 w 25"/>
                <a:gd name="T3" fmla="*/ 25 h 26"/>
                <a:gd name="T4" fmla="*/ 8 w 25"/>
                <a:gd name="T5" fmla="*/ 23 h 26"/>
                <a:gd name="T6" fmla="*/ 2 w 25"/>
                <a:gd name="T7" fmla="*/ 13 h 26"/>
                <a:gd name="T8" fmla="*/ 3 w 25"/>
                <a:gd name="T9" fmla="*/ 6 h 26"/>
                <a:gd name="T10" fmla="*/ 11 w 25"/>
                <a:gd name="T11" fmla="*/ 2 h 26"/>
                <a:gd name="T12" fmla="*/ 18 w 25"/>
                <a:gd name="T13" fmla="*/ 3 h 26"/>
                <a:gd name="T14" fmla="*/ 24 w 25"/>
                <a:gd name="T15" fmla="*/ 14 h 26"/>
                <a:gd name="T16" fmla="*/ 22 w 25"/>
                <a:gd name="T17"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1"/>
                  </a:moveTo>
                  <a:cubicBezTo>
                    <a:pt x="14" y="25"/>
                    <a:pt x="14" y="25"/>
                    <a:pt x="14" y="25"/>
                  </a:cubicBezTo>
                  <a:cubicBezTo>
                    <a:pt x="12" y="26"/>
                    <a:pt x="9" y="26"/>
                    <a:pt x="8" y="23"/>
                  </a:cubicBezTo>
                  <a:cubicBezTo>
                    <a:pt x="2" y="13"/>
                    <a:pt x="2" y="13"/>
                    <a:pt x="2" y="13"/>
                  </a:cubicBezTo>
                  <a:cubicBezTo>
                    <a:pt x="0" y="10"/>
                    <a:pt x="1" y="8"/>
                    <a:pt x="3" y="6"/>
                  </a:cubicBezTo>
                  <a:cubicBezTo>
                    <a:pt x="11" y="2"/>
                    <a:pt x="11" y="2"/>
                    <a:pt x="11" y="2"/>
                  </a:cubicBezTo>
                  <a:cubicBezTo>
                    <a:pt x="14" y="0"/>
                    <a:pt x="16" y="1"/>
                    <a:pt x="18" y="3"/>
                  </a:cubicBezTo>
                  <a:cubicBezTo>
                    <a:pt x="24" y="14"/>
                    <a:pt x="24" y="14"/>
                    <a:pt x="24" y="14"/>
                  </a:cubicBezTo>
                  <a:cubicBezTo>
                    <a:pt x="25" y="16"/>
                    <a:pt x="24" y="19"/>
                    <a:pt x="22" y="21"/>
                  </a:cubicBez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4" name="Freeform 687">
              <a:extLst>
                <a:ext uri="{FF2B5EF4-FFF2-40B4-BE49-F238E27FC236}">
                  <a16:creationId xmlns:a16="http://schemas.microsoft.com/office/drawing/2014/main" id="{3F11A724-A53C-4E85-A95A-BDFC91BD46E2}"/>
                </a:ext>
              </a:extLst>
            </p:cNvPr>
            <p:cNvSpPr>
              <a:spLocks noChangeArrowheads="1"/>
            </p:cNvSpPr>
            <p:nvPr/>
          </p:nvSpPr>
          <p:spPr bwMode="auto">
            <a:xfrm>
              <a:off x="7188200" y="4265381"/>
              <a:ext cx="49212" cy="49213"/>
            </a:xfrm>
            <a:custGeom>
              <a:avLst/>
              <a:gdLst>
                <a:gd name="T0" fmla="*/ 21 w 25"/>
                <a:gd name="T1" fmla="*/ 20 h 25"/>
                <a:gd name="T2" fmla="*/ 15 w 25"/>
                <a:gd name="T3" fmla="*/ 24 h 25"/>
                <a:gd name="T4" fmla="*/ 7 w 25"/>
                <a:gd name="T5" fmla="*/ 22 h 25"/>
                <a:gd name="T6" fmla="*/ 2 w 25"/>
                <a:gd name="T7" fmla="*/ 13 h 25"/>
                <a:gd name="T8" fmla="*/ 4 w 25"/>
                <a:gd name="T9" fmla="*/ 5 h 25"/>
                <a:gd name="T10" fmla="*/ 10 w 25"/>
                <a:gd name="T11" fmla="*/ 1 h 25"/>
                <a:gd name="T12" fmla="*/ 18 w 25"/>
                <a:gd name="T13" fmla="*/ 3 h 25"/>
                <a:gd name="T14" fmla="*/ 23 w 25"/>
                <a:gd name="T15" fmla="*/ 13 h 25"/>
                <a:gd name="T16" fmla="*/ 21 w 25"/>
                <a:gd name="T1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21" y="20"/>
                  </a:moveTo>
                  <a:cubicBezTo>
                    <a:pt x="15" y="24"/>
                    <a:pt x="15" y="24"/>
                    <a:pt x="15" y="24"/>
                  </a:cubicBezTo>
                  <a:cubicBezTo>
                    <a:pt x="12" y="25"/>
                    <a:pt x="9" y="24"/>
                    <a:pt x="7" y="22"/>
                  </a:cubicBezTo>
                  <a:cubicBezTo>
                    <a:pt x="2" y="13"/>
                    <a:pt x="2" y="13"/>
                    <a:pt x="2" y="13"/>
                  </a:cubicBezTo>
                  <a:cubicBezTo>
                    <a:pt x="0" y="10"/>
                    <a:pt x="1" y="7"/>
                    <a:pt x="4" y="5"/>
                  </a:cubicBezTo>
                  <a:cubicBezTo>
                    <a:pt x="10" y="1"/>
                    <a:pt x="10" y="1"/>
                    <a:pt x="10" y="1"/>
                  </a:cubicBezTo>
                  <a:cubicBezTo>
                    <a:pt x="13" y="0"/>
                    <a:pt x="16" y="1"/>
                    <a:pt x="18" y="3"/>
                  </a:cubicBezTo>
                  <a:cubicBezTo>
                    <a:pt x="23" y="13"/>
                    <a:pt x="23" y="13"/>
                    <a:pt x="23" y="13"/>
                  </a:cubicBezTo>
                  <a:cubicBezTo>
                    <a:pt x="25" y="15"/>
                    <a:pt x="24" y="19"/>
                    <a:pt x="21" y="20"/>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5" name="Freeform 688">
              <a:extLst>
                <a:ext uri="{FF2B5EF4-FFF2-40B4-BE49-F238E27FC236}">
                  <a16:creationId xmlns:a16="http://schemas.microsoft.com/office/drawing/2014/main" id="{B32ED862-3A1A-4CA4-922D-BD4CB03445F7}"/>
                </a:ext>
              </a:extLst>
            </p:cNvPr>
            <p:cNvSpPr>
              <a:spLocks noChangeArrowheads="1"/>
            </p:cNvSpPr>
            <p:nvPr/>
          </p:nvSpPr>
          <p:spPr bwMode="auto">
            <a:xfrm>
              <a:off x="6959600" y="4163781"/>
              <a:ext cx="215900" cy="128588"/>
            </a:xfrm>
            <a:custGeom>
              <a:avLst/>
              <a:gdLst>
                <a:gd name="T0" fmla="*/ 136 w 136"/>
                <a:gd name="T1" fmla="*/ 4 h 81"/>
                <a:gd name="T2" fmla="*/ 1 w 136"/>
                <a:gd name="T3" fmla="*/ 81 h 81"/>
                <a:gd name="T4" fmla="*/ 0 w 136"/>
                <a:gd name="T5" fmla="*/ 78 h 81"/>
                <a:gd name="T6" fmla="*/ 135 w 136"/>
                <a:gd name="T7" fmla="*/ 0 h 81"/>
                <a:gd name="T8" fmla="*/ 136 w 136"/>
                <a:gd name="T9" fmla="*/ 4 h 81"/>
              </a:gdLst>
              <a:ahLst/>
              <a:cxnLst>
                <a:cxn ang="0">
                  <a:pos x="T0" y="T1"/>
                </a:cxn>
                <a:cxn ang="0">
                  <a:pos x="T2" y="T3"/>
                </a:cxn>
                <a:cxn ang="0">
                  <a:pos x="T4" y="T5"/>
                </a:cxn>
                <a:cxn ang="0">
                  <a:pos x="T6" y="T7"/>
                </a:cxn>
                <a:cxn ang="0">
                  <a:pos x="T8" y="T9"/>
                </a:cxn>
              </a:cxnLst>
              <a:rect l="0" t="0" r="r" b="b"/>
              <a:pathLst>
                <a:path w="136" h="81">
                  <a:moveTo>
                    <a:pt x="136" y="4"/>
                  </a:moveTo>
                  <a:lnTo>
                    <a:pt x="1" y="81"/>
                  </a:lnTo>
                  <a:lnTo>
                    <a:pt x="0" y="78"/>
                  </a:lnTo>
                  <a:lnTo>
                    <a:pt x="135" y="0"/>
                  </a:lnTo>
                  <a:lnTo>
                    <a:pt x="136" y="4"/>
                  </a:ln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6" name="Freeform 689">
              <a:extLst>
                <a:ext uri="{FF2B5EF4-FFF2-40B4-BE49-F238E27FC236}">
                  <a16:creationId xmlns:a16="http://schemas.microsoft.com/office/drawing/2014/main" id="{D531C493-C9F7-4DAE-A42A-6B97854603BD}"/>
                </a:ext>
              </a:extLst>
            </p:cNvPr>
            <p:cNvSpPr>
              <a:spLocks noChangeArrowheads="1"/>
            </p:cNvSpPr>
            <p:nvPr/>
          </p:nvSpPr>
          <p:spPr bwMode="auto">
            <a:xfrm>
              <a:off x="9320213" y="4790844"/>
              <a:ext cx="55562" cy="125413"/>
            </a:xfrm>
            <a:custGeom>
              <a:avLst/>
              <a:gdLst>
                <a:gd name="T0" fmla="*/ 23 w 28"/>
                <a:gd name="T1" fmla="*/ 37 h 63"/>
                <a:gd name="T2" fmla="*/ 28 w 28"/>
                <a:gd name="T3" fmla="*/ 11 h 63"/>
                <a:gd name="T4" fmla="*/ 9 w 28"/>
                <a:gd name="T5" fmla="*/ 14 h 63"/>
                <a:gd name="T6" fmla="*/ 2 w 28"/>
                <a:gd name="T7" fmla="*/ 54 h 63"/>
                <a:gd name="T8" fmla="*/ 23 w 28"/>
                <a:gd name="T9" fmla="*/ 37 h 63"/>
              </a:gdLst>
              <a:ahLst/>
              <a:cxnLst>
                <a:cxn ang="0">
                  <a:pos x="T0" y="T1"/>
                </a:cxn>
                <a:cxn ang="0">
                  <a:pos x="T2" y="T3"/>
                </a:cxn>
                <a:cxn ang="0">
                  <a:pos x="T4" y="T5"/>
                </a:cxn>
                <a:cxn ang="0">
                  <a:pos x="T6" y="T7"/>
                </a:cxn>
                <a:cxn ang="0">
                  <a:pos x="T8" y="T9"/>
                </a:cxn>
              </a:cxnLst>
              <a:rect l="0" t="0" r="r" b="b"/>
              <a:pathLst>
                <a:path w="28" h="63">
                  <a:moveTo>
                    <a:pt x="23" y="37"/>
                  </a:moveTo>
                  <a:cubicBezTo>
                    <a:pt x="28" y="11"/>
                    <a:pt x="28" y="11"/>
                    <a:pt x="28" y="11"/>
                  </a:cubicBezTo>
                  <a:cubicBezTo>
                    <a:pt x="28" y="11"/>
                    <a:pt x="21" y="0"/>
                    <a:pt x="9" y="14"/>
                  </a:cubicBezTo>
                  <a:cubicBezTo>
                    <a:pt x="9" y="14"/>
                    <a:pt x="0" y="46"/>
                    <a:pt x="2" y="54"/>
                  </a:cubicBezTo>
                  <a:cubicBezTo>
                    <a:pt x="4" y="63"/>
                    <a:pt x="23" y="37"/>
                    <a:pt x="23" y="37"/>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7" name="Freeform 690">
              <a:extLst>
                <a:ext uri="{FF2B5EF4-FFF2-40B4-BE49-F238E27FC236}">
                  <a16:creationId xmlns:a16="http://schemas.microsoft.com/office/drawing/2014/main" id="{A13E16CC-D656-4C28-AB49-6823E46CE371}"/>
                </a:ext>
              </a:extLst>
            </p:cNvPr>
            <p:cNvSpPr>
              <a:spLocks noChangeArrowheads="1"/>
            </p:cNvSpPr>
            <p:nvPr/>
          </p:nvSpPr>
          <p:spPr bwMode="auto">
            <a:xfrm>
              <a:off x="7650163" y="4530494"/>
              <a:ext cx="565150" cy="630238"/>
            </a:xfrm>
            <a:custGeom>
              <a:avLst/>
              <a:gdLst>
                <a:gd name="T0" fmla="*/ 278 w 356"/>
                <a:gd name="T1" fmla="*/ 16 h 397"/>
                <a:gd name="T2" fmla="*/ 251 w 356"/>
                <a:gd name="T3" fmla="*/ 7 h 397"/>
                <a:gd name="T4" fmla="*/ 228 w 356"/>
                <a:gd name="T5" fmla="*/ 23 h 397"/>
                <a:gd name="T6" fmla="*/ 201 w 356"/>
                <a:gd name="T7" fmla="*/ 15 h 397"/>
                <a:gd name="T8" fmla="*/ 178 w 356"/>
                <a:gd name="T9" fmla="*/ 31 h 397"/>
                <a:gd name="T10" fmla="*/ 150 w 356"/>
                <a:gd name="T11" fmla="*/ 23 h 397"/>
                <a:gd name="T12" fmla="*/ 128 w 356"/>
                <a:gd name="T13" fmla="*/ 39 h 397"/>
                <a:gd name="T14" fmla="*/ 100 w 356"/>
                <a:gd name="T15" fmla="*/ 31 h 397"/>
                <a:gd name="T16" fmla="*/ 78 w 356"/>
                <a:gd name="T17" fmla="*/ 47 h 397"/>
                <a:gd name="T18" fmla="*/ 50 w 356"/>
                <a:gd name="T19" fmla="*/ 39 h 397"/>
                <a:gd name="T20" fmla="*/ 27 w 356"/>
                <a:gd name="T21" fmla="*/ 55 h 397"/>
                <a:gd name="T22" fmla="*/ 0 w 356"/>
                <a:gd name="T23" fmla="*/ 46 h 397"/>
                <a:gd name="T24" fmla="*/ 2 w 356"/>
                <a:gd name="T25" fmla="*/ 59 h 397"/>
                <a:gd name="T26" fmla="*/ 24 w 356"/>
                <a:gd name="T27" fmla="*/ 197 h 397"/>
                <a:gd name="T28" fmla="*/ 55 w 356"/>
                <a:gd name="T29" fmla="*/ 397 h 397"/>
                <a:gd name="T30" fmla="*/ 356 w 356"/>
                <a:gd name="T31" fmla="*/ 351 h 397"/>
                <a:gd name="T32" fmla="*/ 325 w 356"/>
                <a:gd name="T33" fmla="*/ 150 h 397"/>
                <a:gd name="T34" fmla="*/ 303 w 356"/>
                <a:gd name="T35" fmla="*/ 12 h 397"/>
                <a:gd name="T36" fmla="*/ 301 w 356"/>
                <a:gd name="T37" fmla="*/ 0 h 397"/>
                <a:gd name="T38" fmla="*/ 278 w 356"/>
                <a:gd name="T39" fmla="*/ 16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6" h="397">
                  <a:moveTo>
                    <a:pt x="278" y="16"/>
                  </a:moveTo>
                  <a:lnTo>
                    <a:pt x="251" y="7"/>
                  </a:lnTo>
                  <a:lnTo>
                    <a:pt x="228" y="23"/>
                  </a:lnTo>
                  <a:lnTo>
                    <a:pt x="201" y="15"/>
                  </a:lnTo>
                  <a:lnTo>
                    <a:pt x="178" y="31"/>
                  </a:lnTo>
                  <a:lnTo>
                    <a:pt x="150" y="23"/>
                  </a:lnTo>
                  <a:lnTo>
                    <a:pt x="128" y="39"/>
                  </a:lnTo>
                  <a:lnTo>
                    <a:pt x="100" y="31"/>
                  </a:lnTo>
                  <a:lnTo>
                    <a:pt x="78" y="47"/>
                  </a:lnTo>
                  <a:lnTo>
                    <a:pt x="50" y="39"/>
                  </a:lnTo>
                  <a:lnTo>
                    <a:pt x="27" y="55"/>
                  </a:lnTo>
                  <a:lnTo>
                    <a:pt x="0" y="46"/>
                  </a:lnTo>
                  <a:lnTo>
                    <a:pt x="2" y="59"/>
                  </a:lnTo>
                  <a:lnTo>
                    <a:pt x="24" y="197"/>
                  </a:lnTo>
                  <a:lnTo>
                    <a:pt x="55" y="397"/>
                  </a:lnTo>
                  <a:lnTo>
                    <a:pt x="356" y="351"/>
                  </a:lnTo>
                  <a:lnTo>
                    <a:pt x="325" y="150"/>
                  </a:lnTo>
                  <a:lnTo>
                    <a:pt x="303" y="12"/>
                  </a:lnTo>
                  <a:lnTo>
                    <a:pt x="301" y="0"/>
                  </a:lnTo>
                  <a:lnTo>
                    <a:pt x="278" y="16"/>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8" name="Freeform 691">
              <a:extLst>
                <a:ext uri="{FF2B5EF4-FFF2-40B4-BE49-F238E27FC236}">
                  <a16:creationId xmlns:a16="http://schemas.microsoft.com/office/drawing/2014/main" id="{2F9EE460-D359-4AD3-80F2-D111A641AB7F}"/>
                </a:ext>
              </a:extLst>
            </p:cNvPr>
            <p:cNvSpPr>
              <a:spLocks noChangeArrowheads="1"/>
            </p:cNvSpPr>
            <p:nvPr/>
          </p:nvSpPr>
          <p:spPr bwMode="auto">
            <a:xfrm>
              <a:off x="7689850" y="4589231"/>
              <a:ext cx="423862" cy="117475"/>
            </a:xfrm>
            <a:custGeom>
              <a:avLst/>
              <a:gdLst>
                <a:gd name="T0" fmla="*/ 210 w 213"/>
                <a:gd name="T1" fmla="*/ 27 h 59"/>
                <a:gd name="T2" fmla="*/ 7 w 213"/>
                <a:gd name="T3" fmla="*/ 58 h 59"/>
                <a:gd name="T4" fmla="*/ 4 w 213"/>
                <a:gd name="T5" fmla="*/ 56 h 59"/>
                <a:gd name="T6" fmla="*/ 0 w 213"/>
                <a:gd name="T7" fmla="*/ 36 h 59"/>
                <a:gd name="T8" fmla="*/ 3 w 213"/>
                <a:gd name="T9" fmla="*/ 32 h 59"/>
                <a:gd name="T10" fmla="*/ 206 w 213"/>
                <a:gd name="T11" fmla="*/ 0 h 59"/>
                <a:gd name="T12" fmla="*/ 210 w 213"/>
                <a:gd name="T13" fmla="*/ 3 h 59"/>
                <a:gd name="T14" fmla="*/ 213 w 213"/>
                <a:gd name="T15" fmla="*/ 23 h 59"/>
                <a:gd name="T16" fmla="*/ 210 w 213"/>
                <a:gd name="T17" fmla="*/ 2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59">
                  <a:moveTo>
                    <a:pt x="210" y="27"/>
                  </a:moveTo>
                  <a:cubicBezTo>
                    <a:pt x="7" y="58"/>
                    <a:pt x="7" y="58"/>
                    <a:pt x="7" y="58"/>
                  </a:cubicBezTo>
                  <a:cubicBezTo>
                    <a:pt x="6" y="59"/>
                    <a:pt x="4" y="57"/>
                    <a:pt x="4" y="56"/>
                  </a:cubicBezTo>
                  <a:cubicBezTo>
                    <a:pt x="0" y="36"/>
                    <a:pt x="0" y="36"/>
                    <a:pt x="0" y="36"/>
                  </a:cubicBezTo>
                  <a:cubicBezTo>
                    <a:pt x="0" y="34"/>
                    <a:pt x="1" y="32"/>
                    <a:pt x="3" y="32"/>
                  </a:cubicBezTo>
                  <a:cubicBezTo>
                    <a:pt x="206" y="0"/>
                    <a:pt x="206" y="0"/>
                    <a:pt x="206" y="0"/>
                  </a:cubicBezTo>
                  <a:cubicBezTo>
                    <a:pt x="208" y="0"/>
                    <a:pt x="209" y="1"/>
                    <a:pt x="210" y="3"/>
                  </a:cubicBezTo>
                  <a:cubicBezTo>
                    <a:pt x="213" y="23"/>
                    <a:pt x="213" y="23"/>
                    <a:pt x="213" y="23"/>
                  </a:cubicBezTo>
                  <a:cubicBezTo>
                    <a:pt x="213" y="25"/>
                    <a:pt x="212" y="27"/>
                    <a:pt x="210" y="27"/>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9" name="Freeform 692">
              <a:extLst>
                <a:ext uri="{FF2B5EF4-FFF2-40B4-BE49-F238E27FC236}">
                  <a16:creationId xmlns:a16="http://schemas.microsoft.com/office/drawing/2014/main" id="{6AF502E6-18C0-4964-8D0F-A543EA4F05FA}"/>
                </a:ext>
              </a:extLst>
            </p:cNvPr>
            <p:cNvSpPr>
              <a:spLocks noChangeArrowheads="1"/>
            </p:cNvSpPr>
            <p:nvPr/>
          </p:nvSpPr>
          <p:spPr bwMode="auto">
            <a:xfrm>
              <a:off x="7700963" y="4711469"/>
              <a:ext cx="144462" cy="166688"/>
            </a:xfrm>
            <a:custGeom>
              <a:avLst/>
              <a:gdLst>
                <a:gd name="T0" fmla="*/ 69 w 72"/>
                <a:gd name="T1" fmla="*/ 75 h 84"/>
                <a:gd name="T2" fmla="*/ 15 w 72"/>
                <a:gd name="T3" fmla="*/ 83 h 84"/>
                <a:gd name="T4" fmla="*/ 11 w 72"/>
                <a:gd name="T5" fmla="*/ 81 h 84"/>
                <a:gd name="T6" fmla="*/ 0 w 72"/>
                <a:gd name="T7" fmla="*/ 12 h 84"/>
                <a:gd name="T8" fmla="*/ 3 w 72"/>
                <a:gd name="T9" fmla="*/ 9 h 84"/>
                <a:gd name="T10" fmla="*/ 58 w 72"/>
                <a:gd name="T11" fmla="*/ 0 h 84"/>
                <a:gd name="T12" fmla="*/ 61 w 72"/>
                <a:gd name="T13" fmla="*/ 3 h 84"/>
                <a:gd name="T14" fmla="*/ 72 w 72"/>
                <a:gd name="T15" fmla="*/ 71 h 84"/>
                <a:gd name="T16" fmla="*/ 69 w 72"/>
                <a:gd name="T17" fmla="*/ 7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84">
                  <a:moveTo>
                    <a:pt x="69" y="75"/>
                  </a:moveTo>
                  <a:cubicBezTo>
                    <a:pt x="15" y="83"/>
                    <a:pt x="15" y="83"/>
                    <a:pt x="15" y="83"/>
                  </a:cubicBezTo>
                  <a:cubicBezTo>
                    <a:pt x="13" y="84"/>
                    <a:pt x="11" y="82"/>
                    <a:pt x="11" y="81"/>
                  </a:cubicBezTo>
                  <a:cubicBezTo>
                    <a:pt x="0" y="12"/>
                    <a:pt x="0" y="12"/>
                    <a:pt x="0" y="12"/>
                  </a:cubicBezTo>
                  <a:cubicBezTo>
                    <a:pt x="0" y="11"/>
                    <a:pt x="1" y="9"/>
                    <a:pt x="3" y="9"/>
                  </a:cubicBezTo>
                  <a:cubicBezTo>
                    <a:pt x="58" y="0"/>
                    <a:pt x="58" y="0"/>
                    <a:pt x="58" y="0"/>
                  </a:cubicBezTo>
                  <a:cubicBezTo>
                    <a:pt x="59" y="0"/>
                    <a:pt x="61" y="1"/>
                    <a:pt x="61" y="3"/>
                  </a:cubicBezTo>
                  <a:cubicBezTo>
                    <a:pt x="72" y="71"/>
                    <a:pt x="72" y="71"/>
                    <a:pt x="72" y="71"/>
                  </a:cubicBezTo>
                  <a:cubicBezTo>
                    <a:pt x="72" y="73"/>
                    <a:pt x="71" y="75"/>
                    <a:pt x="69" y="7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30" name="Freeform 693">
              <a:extLst>
                <a:ext uri="{FF2B5EF4-FFF2-40B4-BE49-F238E27FC236}">
                  <a16:creationId xmlns:a16="http://schemas.microsoft.com/office/drawing/2014/main" id="{51FEA5F8-3D12-46B3-BCD3-B1BA85D2795E}"/>
                </a:ext>
              </a:extLst>
            </p:cNvPr>
            <p:cNvSpPr>
              <a:spLocks noChangeArrowheads="1"/>
            </p:cNvSpPr>
            <p:nvPr/>
          </p:nvSpPr>
          <p:spPr bwMode="auto">
            <a:xfrm>
              <a:off x="7727950" y="4874981"/>
              <a:ext cx="155575" cy="242888"/>
            </a:xfrm>
            <a:custGeom>
              <a:avLst/>
              <a:gdLst>
                <a:gd name="T0" fmla="*/ 74 w 78"/>
                <a:gd name="T1" fmla="*/ 114 h 122"/>
                <a:gd name="T2" fmla="*/ 21 w 78"/>
                <a:gd name="T3" fmla="*/ 122 h 122"/>
                <a:gd name="T4" fmla="*/ 17 w 78"/>
                <a:gd name="T5" fmla="*/ 119 h 122"/>
                <a:gd name="T6" fmla="*/ 0 w 78"/>
                <a:gd name="T7" fmla="*/ 13 h 122"/>
                <a:gd name="T8" fmla="*/ 3 w 78"/>
                <a:gd name="T9" fmla="*/ 8 h 122"/>
                <a:gd name="T10" fmla="*/ 57 w 78"/>
                <a:gd name="T11" fmla="*/ 0 h 122"/>
                <a:gd name="T12" fmla="*/ 61 w 78"/>
                <a:gd name="T13" fmla="*/ 3 h 122"/>
                <a:gd name="T14" fmla="*/ 78 w 78"/>
                <a:gd name="T15" fmla="*/ 109 h 122"/>
                <a:gd name="T16" fmla="*/ 74 w 78"/>
                <a:gd name="T17" fmla="*/ 11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22">
                  <a:moveTo>
                    <a:pt x="74" y="114"/>
                  </a:moveTo>
                  <a:cubicBezTo>
                    <a:pt x="21" y="122"/>
                    <a:pt x="21" y="122"/>
                    <a:pt x="21" y="122"/>
                  </a:cubicBezTo>
                  <a:cubicBezTo>
                    <a:pt x="19" y="122"/>
                    <a:pt x="17" y="121"/>
                    <a:pt x="17" y="119"/>
                  </a:cubicBezTo>
                  <a:cubicBezTo>
                    <a:pt x="0" y="13"/>
                    <a:pt x="0" y="13"/>
                    <a:pt x="0" y="13"/>
                  </a:cubicBezTo>
                  <a:cubicBezTo>
                    <a:pt x="0" y="11"/>
                    <a:pt x="1" y="9"/>
                    <a:pt x="3" y="8"/>
                  </a:cubicBezTo>
                  <a:cubicBezTo>
                    <a:pt x="57" y="0"/>
                    <a:pt x="57" y="0"/>
                    <a:pt x="57" y="0"/>
                  </a:cubicBezTo>
                  <a:cubicBezTo>
                    <a:pt x="59" y="0"/>
                    <a:pt x="61" y="1"/>
                    <a:pt x="61" y="3"/>
                  </a:cubicBezTo>
                  <a:cubicBezTo>
                    <a:pt x="78" y="109"/>
                    <a:pt x="78" y="109"/>
                    <a:pt x="78" y="109"/>
                  </a:cubicBezTo>
                  <a:cubicBezTo>
                    <a:pt x="78" y="111"/>
                    <a:pt x="76" y="113"/>
                    <a:pt x="74" y="114"/>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31" name="Freeform 694">
              <a:extLst>
                <a:ext uri="{FF2B5EF4-FFF2-40B4-BE49-F238E27FC236}">
                  <a16:creationId xmlns:a16="http://schemas.microsoft.com/office/drawing/2014/main" id="{A034AA97-B843-48CF-97B0-BFEEFA5A32F5}"/>
                </a:ext>
              </a:extLst>
            </p:cNvPr>
            <p:cNvSpPr>
              <a:spLocks noChangeArrowheads="1"/>
            </p:cNvSpPr>
            <p:nvPr/>
          </p:nvSpPr>
          <p:spPr bwMode="auto">
            <a:xfrm>
              <a:off x="7840663" y="4665431"/>
              <a:ext cx="282575" cy="85725"/>
            </a:xfrm>
            <a:custGeom>
              <a:avLst/>
              <a:gdLst>
                <a:gd name="T0" fmla="*/ 140 w 142"/>
                <a:gd name="T1" fmla="*/ 22 h 43"/>
                <a:gd name="T2" fmla="*/ 6 w 142"/>
                <a:gd name="T3" fmla="*/ 43 h 43"/>
                <a:gd name="T4" fmla="*/ 3 w 142"/>
                <a:gd name="T5" fmla="*/ 41 h 43"/>
                <a:gd name="T6" fmla="*/ 0 w 142"/>
                <a:gd name="T7" fmla="*/ 24 h 43"/>
                <a:gd name="T8" fmla="*/ 2 w 142"/>
                <a:gd name="T9" fmla="*/ 21 h 43"/>
                <a:gd name="T10" fmla="*/ 137 w 142"/>
                <a:gd name="T11" fmla="*/ 0 h 43"/>
                <a:gd name="T12" fmla="*/ 139 w 142"/>
                <a:gd name="T13" fmla="*/ 2 h 43"/>
                <a:gd name="T14" fmla="*/ 142 w 142"/>
                <a:gd name="T15" fmla="*/ 19 h 43"/>
                <a:gd name="T16" fmla="*/ 140 w 142"/>
                <a:gd name="T17"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43">
                  <a:moveTo>
                    <a:pt x="140" y="22"/>
                  </a:moveTo>
                  <a:cubicBezTo>
                    <a:pt x="6" y="43"/>
                    <a:pt x="6" y="43"/>
                    <a:pt x="6" y="43"/>
                  </a:cubicBezTo>
                  <a:cubicBezTo>
                    <a:pt x="4" y="43"/>
                    <a:pt x="3" y="42"/>
                    <a:pt x="3" y="41"/>
                  </a:cubicBezTo>
                  <a:cubicBezTo>
                    <a:pt x="0" y="24"/>
                    <a:pt x="0" y="24"/>
                    <a:pt x="0" y="24"/>
                  </a:cubicBezTo>
                  <a:cubicBezTo>
                    <a:pt x="0" y="22"/>
                    <a:pt x="1" y="21"/>
                    <a:pt x="2" y="21"/>
                  </a:cubicBezTo>
                  <a:cubicBezTo>
                    <a:pt x="137" y="0"/>
                    <a:pt x="137" y="0"/>
                    <a:pt x="137" y="0"/>
                  </a:cubicBezTo>
                  <a:cubicBezTo>
                    <a:pt x="138" y="0"/>
                    <a:pt x="139" y="1"/>
                    <a:pt x="139" y="2"/>
                  </a:cubicBezTo>
                  <a:cubicBezTo>
                    <a:pt x="142" y="19"/>
                    <a:pt x="142" y="19"/>
                    <a:pt x="142" y="19"/>
                  </a:cubicBezTo>
                  <a:cubicBezTo>
                    <a:pt x="142" y="20"/>
                    <a:pt x="141" y="21"/>
                    <a:pt x="140" y="22"/>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32" name="Freeform 695">
              <a:extLst>
                <a:ext uri="{FF2B5EF4-FFF2-40B4-BE49-F238E27FC236}">
                  <a16:creationId xmlns:a16="http://schemas.microsoft.com/office/drawing/2014/main" id="{0B596512-D97A-4801-9636-69EC677E9797}"/>
                </a:ext>
              </a:extLst>
            </p:cNvPr>
            <p:cNvSpPr>
              <a:spLocks noChangeArrowheads="1"/>
            </p:cNvSpPr>
            <p:nvPr/>
          </p:nvSpPr>
          <p:spPr bwMode="auto">
            <a:xfrm>
              <a:off x="7848600" y="4720994"/>
              <a:ext cx="280987" cy="69850"/>
            </a:xfrm>
            <a:custGeom>
              <a:avLst/>
              <a:gdLst>
                <a:gd name="T0" fmla="*/ 177 w 177"/>
                <a:gd name="T1" fmla="*/ 16 h 44"/>
                <a:gd name="T2" fmla="*/ 3 w 177"/>
                <a:gd name="T3" fmla="*/ 44 h 44"/>
                <a:gd name="T4" fmla="*/ 0 w 177"/>
                <a:gd name="T5" fmla="*/ 28 h 44"/>
                <a:gd name="T6" fmla="*/ 175 w 177"/>
                <a:gd name="T7" fmla="*/ 0 h 44"/>
                <a:gd name="T8" fmla="*/ 177 w 177"/>
                <a:gd name="T9" fmla="*/ 16 h 44"/>
              </a:gdLst>
              <a:ahLst/>
              <a:cxnLst>
                <a:cxn ang="0">
                  <a:pos x="T0" y="T1"/>
                </a:cxn>
                <a:cxn ang="0">
                  <a:pos x="T2" y="T3"/>
                </a:cxn>
                <a:cxn ang="0">
                  <a:pos x="T4" y="T5"/>
                </a:cxn>
                <a:cxn ang="0">
                  <a:pos x="T6" y="T7"/>
                </a:cxn>
                <a:cxn ang="0">
                  <a:pos x="T8" y="T9"/>
                </a:cxn>
              </a:cxnLst>
              <a:rect l="0" t="0" r="r" b="b"/>
              <a:pathLst>
                <a:path w="177" h="44">
                  <a:moveTo>
                    <a:pt x="177" y="16"/>
                  </a:moveTo>
                  <a:lnTo>
                    <a:pt x="3" y="44"/>
                  </a:lnTo>
                  <a:lnTo>
                    <a:pt x="0" y="28"/>
                  </a:lnTo>
                  <a:lnTo>
                    <a:pt x="175" y="0"/>
                  </a:lnTo>
                  <a:lnTo>
                    <a:pt x="177" y="16"/>
                  </a:ln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33" name="Freeform 696">
              <a:extLst>
                <a:ext uri="{FF2B5EF4-FFF2-40B4-BE49-F238E27FC236}">
                  <a16:creationId xmlns:a16="http://schemas.microsoft.com/office/drawing/2014/main" id="{FEFBD21F-B985-4A20-BE36-DDC776FFB818}"/>
                </a:ext>
              </a:extLst>
            </p:cNvPr>
            <p:cNvSpPr>
              <a:spLocks noChangeArrowheads="1"/>
            </p:cNvSpPr>
            <p:nvPr/>
          </p:nvSpPr>
          <p:spPr bwMode="auto">
            <a:xfrm>
              <a:off x="7856538" y="4768619"/>
              <a:ext cx="279400" cy="53975"/>
            </a:xfrm>
            <a:custGeom>
              <a:avLst/>
              <a:gdLst>
                <a:gd name="T0" fmla="*/ 139 w 140"/>
                <a:gd name="T1" fmla="*/ 5 h 27"/>
                <a:gd name="T2" fmla="*/ 2 w 140"/>
                <a:gd name="T3" fmla="*/ 27 h 27"/>
                <a:gd name="T4" fmla="*/ 1 w 140"/>
                <a:gd name="T5" fmla="*/ 25 h 27"/>
                <a:gd name="T6" fmla="*/ 0 w 140"/>
                <a:gd name="T7" fmla="*/ 22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5"/>
                  </a:cubicBezTo>
                  <a:cubicBezTo>
                    <a:pt x="0" y="22"/>
                    <a:pt x="0" y="22"/>
                    <a:pt x="0" y="22"/>
                  </a:cubicBezTo>
                  <a:cubicBezTo>
                    <a:pt x="0" y="22"/>
                    <a:pt x="0" y="21"/>
                    <a:pt x="1" y="21"/>
                  </a:cubicBezTo>
                  <a:cubicBezTo>
                    <a:pt x="138" y="0"/>
                    <a:pt x="138" y="0"/>
                    <a:pt x="138" y="0"/>
                  </a:cubicBezTo>
                  <a:cubicBezTo>
                    <a:pt x="138" y="0"/>
                    <a:pt x="139" y="0"/>
                    <a:pt x="139" y="1"/>
                  </a:cubicBezTo>
                  <a:cubicBezTo>
                    <a:pt x="140" y="4"/>
                    <a:pt x="140" y="4"/>
                    <a:pt x="140" y="4"/>
                  </a:cubicBezTo>
                  <a:cubicBezTo>
                    <a:pt x="140" y="4"/>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34" name="Freeform 697">
              <a:extLst>
                <a:ext uri="{FF2B5EF4-FFF2-40B4-BE49-F238E27FC236}">
                  <a16:creationId xmlns:a16="http://schemas.microsoft.com/office/drawing/2014/main" id="{96EA80A2-E053-49BC-B2FC-5C8D89F9F0A6}"/>
                </a:ext>
              </a:extLst>
            </p:cNvPr>
            <p:cNvSpPr>
              <a:spLocks noChangeArrowheads="1"/>
            </p:cNvSpPr>
            <p:nvPr/>
          </p:nvSpPr>
          <p:spPr bwMode="auto">
            <a:xfrm>
              <a:off x="7861300" y="47892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35" name="Freeform 698">
              <a:extLst>
                <a:ext uri="{FF2B5EF4-FFF2-40B4-BE49-F238E27FC236}">
                  <a16:creationId xmlns:a16="http://schemas.microsoft.com/office/drawing/2014/main" id="{B7A024F8-C39E-4763-B229-EE42A9D5CEAD}"/>
                </a:ext>
              </a:extLst>
            </p:cNvPr>
            <p:cNvSpPr>
              <a:spLocks noChangeArrowheads="1"/>
            </p:cNvSpPr>
            <p:nvPr/>
          </p:nvSpPr>
          <p:spPr bwMode="auto">
            <a:xfrm>
              <a:off x="7862888" y="48083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1" y="21"/>
                  </a:cubicBezTo>
                  <a:cubicBezTo>
                    <a:pt x="138" y="0"/>
                    <a:pt x="138" y="0"/>
                    <a:pt x="138" y="0"/>
                  </a:cubicBezTo>
                  <a:cubicBezTo>
                    <a:pt x="139" y="0"/>
                    <a:pt x="139" y="0"/>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36" name="Freeform 699">
              <a:extLst>
                <a:ext uri="{FF2B5EF4-FFF2-40B4-BE49-F238E27FC236}">
                  <a16:creationId xmlns:a16="http://schemas.microsoft.com/office/drawing/2014/main" id="{DD1D9F90-C29D-4C2F-B6E6-EB24CE88F14E}"/>
                </a:ext>
              </a:extLst>
            </p:cNvPr>
            <p:cNvSpPr>
              <a:spLocks noChangeArrowheads="1"/>
            </p:cNvSpPr>
            <p:nvPr/>
          </p:nvSpPr>
          <p:spPr bwMode="auto">
            <a:xfrm>
              <a:off x="7867650" y="4828944"/>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7"/>
                    <a:pt x="0"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37" name="Freeform 700">
              <a:extLst>
                <a:ext uri="{FF2B5EF4-FFF2-40B4-BE49-F238E27FC236}">
                  <a16:creationId xmlns:a16="http://schemas.microsoft.com/office/drawing/2014/main" id="{453CFC8C-7A78-48B8-8987-57F8B6EC7D0B}"/>
                </a:ext>
              </a:extLst>
            </p:cNvPr>
            <p:cNvSpPr>
              <a:spLocks noChangeArrowheads="1"/>
            </p:cNvSpPr>
            <p:nvPr/>
          </p:nvSpPr>
          <p:spPr bwMode="auto">
            <a:xfrm>
              <a:off x="7869238" y="4847994"/>
              <a:ext cx="277812" cy="57150"/>
            </a:xfrm>
            <a:custGeom>
              <a:avLst/>
              <a:gdLst>
                <a:gd name="T0" fmla="*/ 139 w 140"/>
                <a:gd name="T1" fmla="*/ 6 h 28"/>
                <a:gd name="T2" fmla="*/ 2 w 140"/>
                <a:gd name="T3" fmla="*/ 27 h 28"/>
                <a:gd name="T4" fmla="*/ 1 w 140"/>
                <a:gd name="T5" fmla="*/ 26 h 28"/>
                <a:gd name="T6" fmla="*/ 0 w 140"/>
                <a:gd name="T7" fmla="*/ 23 h 28"/>
                <a:gd name="T8" fmla="*/ 2 w 140"/>
                <a:gd name="T9" fmla="*/ 22 h 28"/>
                <a:gd name="T10" fmla="*/ 138 w 140"/>
                <a:gd name="T11" fmla="*/ 1 h 28"/>
                <a:gd name="T12" fmla="*/ 140 w 140"/>
                <a:gd name="T13" fmla="*/ 2 h 28"/>
                <a:gd name="T14" fmla="*/ 140 w 140"/>
                <a:gd name="T15" fmla="*/ 5 h 28"/>
                <a:gd name="T16" fmla="*/ 139 w 140"/>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8">
                  <a:moveTo>
                    <a:pt x="139" y="6"/>
                  </a:moveTo>
                  <a:cubicBezTo>
                    <a:pt x="2" y="27"/>
                    <a:pt x="2" y="27"/>
                    <a:pt x="2" y="27"/>
                  </a:cubicBezTo>
                  <a:cubicBezTo>
                    <a:pt x="2" y="28"/>
                    <a:pt x="1" y="27"/>
                    <a:pt x="1" y="26"/>
                  </a:cubicBezTo>
                  <a:cubicBezTo>
                    <a:pt x="0" y="23"/>
                    <a:pt x="0" y="23"/>
                    <a:pt x="0" y="23"/>
                  </a:cubicBezTo>
                  <a:cubicBezTo>
                    <a:pt x="0" y="23"/>
                    <a:pt x="1" y="22"/>
                    <a:pt x="2" y="22"/>
                  </a:cubicBezTo>
                  <a:cubicBezTo>
                    <a:pt x="138" y="1"/>
                    <a:pt x="138" y="1"/>
                    <a:pt x="138" y="1"/>
                  </a:cubicBezTo>
                  <a:cubicBezTo>
                    <a:pt x="139" y="0"/>
                    <a:pt x="140" y="1"/>
                    <a:pt x="140" y="2"/>
                  </a:cubicBezTo>
                  <a:cubicBezTo>
                    <a:pt x="140" y="5"/>
                    <a:pt x="140" y="5"/>
                    <a:pt x="140" y="5"/>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38" name="Freeform 701">
              <a:extLst>
                <a:ext uri="{FF2B5EF4-FFF2-40B4-BE49-F238E27FC236}">
                  <a16:creationId xmlns:a16="http://schemas.microsoft.com/office/drawing/2014/main" id="{B9284E4A-B430-4F6C-82DC-854829EEFD50}"/>
                </a:ext>
              </a:extLst>
            </p:cNvPr>
            <p:cNvSpPr>
              <a:spLocks noChangeArrowheads="1"/>
            </p:cNvSpPr>
            <p:nvPr/>
          </p:nvSpPr>
          <p:spPr bwMode="auto">
            <a:xfrm>
              <a:off x="7872413" y="4870219"/>
              <a:ext cx="279400" cy="53975"/>
            </a:xfrm>
            <a:custGeom>
              <a:avLst/>
              <a:gdLst>
                <a:gd name="T0" fmla="*/ 139 w 140"/>
                <a:gd name="T1" fmla="*/ 5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39" name="Freeform 702">
              <a:extLst>
                <a:ext uri="{FF2B5EF4-FFF2-40B4-BE49-F238E27FC236}">
                  <a16:creationId xmlns:a16="http://schemas.microsoft.com/office/drawing/2014/main" id="{84BD879D-D437-4097-924C-BBF6EF4603A8}"/>
                </a:ext>
              </a:extLst>
            </p:cNvPr>
            <p:cNvSpPr>
              <a:spLocks noChangeArrowheads="1"/>
            </p:cNvSpPr>
            <p:nvPr/>
          </p:nvSpPr>
          <p:spPr bwMode="auto">
            <a:xfrm>
              <a:off x="7877175" y="48908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7"/>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40" name="Freeform 703">
              <a:extLst>
                <a:ext uri="{FF2B5EF4-FFF2-40B4-BE49-F238E27FC236}">
                  <a16:creationId xmlns:a16="http://schemas.microsoft.com/office/drawing/2014/main" id="{633DFF27-4637-471F-B26F-AFBB5A353ADF}"/>
                </a:ext>
              </a:extLst>
            </p:cNvPr>
            <p:cNvSpPr>
              <a:spLocks noChangeArrowheads="1"/>
            </p:cNvSpPr>
            <p:nvPr/>
          </p:nvSpPr>
          <p:spPr bwMode="auto">
            <a:xfrm>
              <a:off x="7878763" y="49099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2"/>
                    <a:pt x="1" y="22"/>
                  </a:cubicBezTo>
                  <a:cubicBezTo>
                    <a:pt x="138" y="0"/>
                    <a:pt x="138" y="0"/>
                    <a:pt x="138" y="0"/>
                  </a:cubicBezTo>
                  <a:cubicBezTo>
                    <a:pt x="139" y="0"/>
                    <a:pt x="139" y="1"/>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41" name="Freeform 704">
              <a:extLst>
                <a:ext uri="{FF2B5EF4-FFF2-40B4-BE49-F238E27FC236}">
                  <a16:creationId xmlns:a16="http://schemas.microsoft.com/office/drawing/2014/main" id="{3092E2D3-5E01-4B36-AFFF-3C78E3691111}"/>
                </a:ext>
              </a:extLst>
            </p:cNvPr>
            <p:cNvSpPr>
              <a:spLocks noChangeArrowheads="1"/>
            </p:cNvSpPr>
            <p:nvPr/>
          </p:nvSpPr>
          <p:spPr bwMode="auto">
            <a:xfrm>
              <a:off x="7886700" y="4987694"/>
              <a:ext cx="117475" cy="30163"/>
            </a:xfrm>
            <a:custGeom>
              <a:avLst/>
              <a:gdLst>
                <a:gd name="T0" fmla="*/ 58 w 59"/>
                <a:gd name="T1" fmla="*/ 6 h 15"/>
                <a:gd name="T2" fmla="*/ 2 w 59"/>
                <a:gd name="T3" fmla="*/ 15 h 15"/>
                <a:gd name="T4" fmla="*/ 1 w 59"/>
                <a:gd name="T5" fmla="*/ 14 h 15"/>
                <a:gd name="T6" fmla="*/ 0 w 59"/>
                <a:gd name="T7" fmla="*/ 10 h 15"/>
                <a:gd name="T8" fmla="*/ 1 w 59"/>
                <a:gd name="T9" fmla="*/ 9 h 15"/>
                <a:gd name="T10" fmla="*/ 57 w 59"/>
                <a:gd name="T11" fmla="*/ 1 h 15"/>
                <a:gd name="T12" fmla="*/ 58 w 59"/>
                <a:gd name="T13" fmla="*/ 1 h 15"/>
                <a:gd name="T14" fmla="*/ 59 w 59"/>
                <a:gd name="T15" fmla="*/ 5 h 15"/>
                <a:gd name="T16" fmla="*/ 58 w 59"/>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5">
                  <a:moveTo>
                    <a:pt x="58" y="6"/>
                  </a:moveTo>
                  <a:cubicBezTo>
                    <a:pt x="2" y="15"/>
                    <a:pt x="2" y="15"/>
                    <a:pt x="2" y="15"/>
                  </a:cubicBezTo>
                  <a:cubicBezTo>
                    <a:pt x="1" y="15"/>
                    <a:pt x="1" y="15"/>
                    <a:pt x="1" y="14"/>
                  </a:cubicBezTo>
                  <a:cubicBezTo>
                    <a:pt x="0" y="10"/>
                    <a:pt x="0" y="10"/>
                    <a:pt x="0" y="10"/>
                  </a:cubicBezTo>
                  <a:cubicBezTo>
                    <a:pt x="0" y="10"/>
                    <a:pt x="1" y="9"/>
                    <a:pt x="1" y="9"/>
                  </a:cubicBezTo>
                  <a:cubicBezTo>
                    <a:pt x="57" y="1"/>
                    <a:pt x="57" y="1"/>
                    <a:pt x="57" y="1"/>
                  </a:cubicBezTo>
                  <a:cubicBezTo>
                    <a:pt x="58" y="0"/>
                    <a:pt x="58" y="1"/>
                    <a:pt x="58" y="1"/>
                  </a:cubicBezTo>
                  <a:cubicBezTo>
                    <a:pt x="59" y="5"/>
                    <a:pt x="59" y="5"/>
                    <a:pt x="59" y="5"/>
                  </a:cubicBezTo>
                  <a:cubicBezTo>
                    <a:pt x="59" y="6"/>
                    <a:pt x="59" y="6"/>
                    <a:pt x="5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42" name="Freeform 705">
              <a:extLst>
                <a:ext uri="{FF2B5EF4-FFF2-40B4-BE49-F238E27FC236}">
                  <a16:creationId xmlns:a16="http://schemas.microsoft.com/office/drawing/2014/main" id="{BD0D0CA3-16FE-45CC-8600-018CD6DDED73}"/>
                </a:ext>
              </a:extLst>
            </p:cNvPr>
            <p:cNvSpPr>
              <a:spLocks noChangeArrowheads="1"/>
            </p:cNvSpPr>
            <p:nvPr/>
          </p:nvSpPr>
          <p:spPr bwMode="auto">
            <a:xfrm>
              <a:off x="7893050" y="4995631"/>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43" name="Freeform 706">
              <a:extLst>
                <a:ext uri="{FF2B5EF4-FFF2-40B4-BE49-F238E27FC236}">
                  <a16:creationId xmlns:a16="http://schemas.microsoft.com/office/drawing/2014/main" id="{464060E7-4CDB-4738-9C00-244639C6C0B7}"/>
                </a:ext>
              </a:extLst>
            </p:cNvPr>
            <p:cNvSpPr>
              <a:spLocks noChangeArrowheads="1"/>
            </p:cNvSpPr>
            <p:nvPr/>
          </p:nvSpPr>
          <p:spPr bwMode="auto">
            <a:xfrm>
              <a:off x="7894638" y="5016269"/>
              <a:ext cx="279400" cy="53975"/>
            </a:xfrm>
            <a:custGeom>
              <a:avLst/>
              <a:gdLst>
                <a:gd name="T0" fmla="*/ 139 w 140"/>
                <a:gd name="T1" fmla="*/ 6 h 27"/>
                <a:gd name="T2" fmla="*/ 2 w 140"/>
                <a:gd name="T3" fmla="*/ 27 h 27"/>
                <a:gd name="T4" fmla="*/ 1 w 140"/>
                <a:gd name="T5" fmla="*/ 26 h 27"/>
                <a:gd name="T6" fmla="*/ 0 w 140"/>
                <a:gd name="T7" fmla="*/ 23 h 27"/>
                <a:gd name="T8" fmla="*/ 2 w 140"/>
                <a:gd name="T9" fmla="*/ 21 h 27"/>
                <a:gd name="T10" fmla="*/ 138 w 140"/>
                <a:gd name="T11" fmla="*/ 0 h 27"/>
                <a:gd name="T12" fmla="*/ 140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2" y="21"/>
                  </a:cubicBezTo>
                  <a:cubicBezTo>
                    <a:pt x="138" y="0"/>
                    <a:pt x="138" y="0"/>
                    <a:pt x="138" y="0"/>
                  </a:cubicBezTo>
                  <a:cubicBezTo>
                    <a:pt x="139" y="0"/>
                    <a:pt x="140" y="0"/>
                    <a:pt x="140"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44" name="Freeform 707">
              <a:extLst>
                <a:ext uri="{FF2B5EF4-FFF2-40B4-BE49-F238E27FC236}">
                  <a16:creationId xmlns:a16="http://schemas.microsoft.com/office/drawing/2014/main" id="{BC7C589A-2809-4C2B-B7D5-7437BDAAA452}"/>
                </a:ext>
              </a:extLst>
            </p:cNvPr>
            <p:cNvSpPr>
              <a:spLocks noChangeArrowheads="1"/>
            </p:cNvSpPr>
            <p:nvPr/>
          </p:nvSpPr>
          <p:spPr bwMode="auto">
            <a:xfrm>
              <a:off x="7899400" y="5035319"/>
              <a:ext cx="277812"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1" y="27"/>
                    <a:pt x="1" y="27"/>
                    <a:pt x="1"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45" name="Freeform 708">
              <a:extLst>
                <a:ext uri="{FF2B5EF4-FFF2-40B4-BE49-F238E27FC236}">
                  <a16:creationId xmlns:a16="http://schemas.microsoft.com/office/drawing/2014/main" id="{AAD4332C-030A-4273-A2A1-5F5DA68BC561}"/>
                </a:ext>
              </a:extLst>
            </p:cNvPr>
            <p:cNvSpPr>
              <a:spLocks noChangeArrowheads="1"/>
            </p:cNvSpPr>
            <p:nvPr/>
          </p:nvSpPr>
          <p:spPr bwMode="auto">
            <a:xfrm>
              <a:off x="10298113" y="4209819"/>
              <a:ext cx="158750" cy="188913"/>
            </a:xfrm>
            <a:custGeom>
              <a:avLst/>
              <a:gdLst>
                <a:gd name="T0" fmla="*/ 66 w 80"/>
                <a:gd name="T1" fmla="*/ 36 h 95"/>
                <a:gd name="T2" fmla="*/ 68 w 80"/>
                <a:gd name="T3" fmla="*/ 8 h 95"/>
                <a:gd name="T4" fmla="*/ 42 w 80"/>
                <a:gd name="T5" fmla="*/ 19 h 95"/>
                <a:gd name="T6" fmla="*/ 0 w 80"/>
                <a:gd name="T7" fmla="*/ 78 h 95"/>
                <a:gd name="T8" fmla="*/ 16 w 80"/>
                <a:gd name="T9" fmla="*/ 81 h 95"/>
                <a:gd name="T10" fmla="*/ 24 w 80"/>
                <a:gd name="T11" fmla="*/ 95 h 95"/>
                <a:gd name="T12" fmla="*/ 66 w 80"/>
                <a:gd name="T13" fmla="*/ 36 h 95"/>
              </a:gdLst>
              <a:ahLst/>
              <a:cxnLst>
                <a:cxn ang="0">
                  <a:pos x="T0" y="T1"/>
                </a:cxn>
                <a:cxn ang="0">
                  <a:pos x="T2" y="T3"/>
                </a:cxn>
                <a:cxn ang="0">
                  <a:pos x="T4" y="T5"/>
                </a:cxn>
                <a:cxn ang="0">
                  <a:pos x="T6" y="T7"/>
                </a:cxn>
                <a:cxn ang="0">
                  <a:pos x="T8" y="T9"/>
                </a:cxn>
                <a:cxn ang="0">
                  <a:pos x="T10" y="T11"/>
                </a:cxn>
                <a:cxn ang="0">
                  <a:pos x="T12" y="T13"/>
                </a:cxn>
              </a:cxnLst>
              <a:rect l="0" t="0" r="r" b="b"/>
              <a:pathLst>
                <a:path w="80" h="95">
                  <a:moveTo>
                    <a:pt x="66" y="36"/>
                  </a:moveTo>
                  <a:cubicBezTo>
                    <a:pt x="80" y="17"/>
                    <a:pt x="68" y="8"/>
                    <a:pt x="68" y="8"/>
                  </a:cubicBezTo>
                  <a:cubicBezTo>
                    <a:pt x="68" y="8"/>
                    <a:pt x="55" y="0"/>
                    <a:pt x="42" y="19"/>
                  </a:cubicBezTo>
                  <a:cubicBezTo>
                    <a:pt x="28" y="38"/>
                    <a:pt x="0" y="78"/>
                    <a:pt x="0" y="78"/>
                  </a:cubicBezTo>
                  <a:cubicBezTo>
                    <a:pt x="0" y="78"/>
                    <a:pt x="11" y="77"/>
                    <a:pt x="16" y="81"/>
                  </a:cubicBezTo>
                  <a:cubicBezTo>
                    <a:pt x="22" y="84"/>
                    <a:pt x="24" y="95"/>
                    <a:pt x="24" y="95"/>
                  </a:cubicBezTo>
                  <a:cubicBezTo>
                    <a:pt x="24" y="95"/>
                    <a:pt x="53" y="55"/>
                    <a:pt x="66" y="3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46" name="Freeform 709">
              <a:extLst>
                <a:ext uri="{FF2B5EF4-FFF2-40B4-BE49-F238E27FC236}">
                  <a16:creationId xmlns:a16="http://schemas.microsoft.com/office/drawing/2014/main" id="{7FCC6F0A-FD85-4EB3-B983-75BFC8028561}"/>
                </a:ext>
              </a:extLst>
            </p:cNvPr>
            <p:cNvSpPr>
              <a:spLocks noChangeArrowheads="1"/>
            </p:cNvSpPr>
            <p:nvPr/>
          </p:nvSpPr>
          <p:spPr bwMode="auto">
            <a:xfrm>
              <a:off x="10407650" y="4249506"/>
              <a:ext cx="7937" cy="7938"/>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47" name="Freeform 710">
              <a:extLst>
                <a:ext uri="{FF2B5EF4-FFF2-40B4-BE49-F238E27FC236}">
                  <a16:creationId xmlns:a16="http://schemas.microsoft.com/office/drawing/2014/main" id="{CDB9BB36-41E3-4C00-9471-D22772B629A6}"/>
                </a:ext>
              </a:extLst>
            </p:cNvPr>
            <p:cNvSpPr>
              <a:spLocks noChangeArrowheads="1"/>
            </p:cNvSpPr>
            <p:nvPr/>
          </p:nvSpPr>
          <p:spPr bwMode="auto">
            <a:xfrm>
              <a:off x="10398125" y="4262206"/>
              <a:ext cx="7937" cy="9525"/>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48" name="Freeform 711">
              <a:extLst>
                <a:ext uri="{FF2B5EF4-FFF2-40B4-BE49-F238E27FC236}">
                  <a16:creationId xmlns:a16="http://schemas.microsoft.com/office/drawing/2014/main" id="{A06A7AAF-393F-4DC0-BE0A-740661988CE4}"/>
                </a:ext>
              </a:extLst>
            </p:cNvPr>
            <p:cNvSpPr>
              <a:spLocks noChangeArrowheads="1"/>
            </p:cNvSpPr>
            <p:nvPr/>
          </p:nvSpPr>
          <p:spPr bwMode="auto">
            <a:xfrm>
              <a:off x="10388600" y="4276494"/>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0" y="3"/>
                    <a:pt x="0" y="2"/>
                    <a:pt x="1" y="1"/>
                  </a:cubicBezTo>
                  <a:cubicBezTo>
                    <a:pt x="1" y="1"/>
                    <a:pt x="2" y="0"/>
                    <a:pt x="3" y="1"/>
                  </a:cubicBezTo>
                  <a:cubicBezTo>
                    <a:pt x="4" y="1"/>
                    <a:pt x="4" y="3"/>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49" name="Freeform 712">
              <a:extLst>
                <a:ext uri="{FF2B5EF4-FFF2-40B4-BE49-F238E27FC236}">
                  <a16:creationId xmlns:a16="http://schemas.microsoft.com/office/drawing/2014/main" id="{820ED628-5818-4747-8DC4-134B55E4F2F0}"/>
                </a:ext>
              </a:extLst>
            </p:cNvPr>
            <p:cNvSpPr>
              <a:spLocks noChangeArrowheads="1"/>
            </p:cNvSpPr>
            <p:nvPr/>
          </p:nvSpPr>
          <p:spPr bwMode="auto">
            <a:xfrm>
              <a:off x="10377488" y="4290781"/>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1"/>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50" name="Freeform 713">
              <a:extLst>
                <a:ext uri="{FF2B5EF4-FFF2-40B4-BE49-F238E27FC236}">
                  <a16:creationId xmlns:a16="http://schemas.microsoft.com/office/drawing/2014/main" id="{CE2EE845-14ED-46EB-A8DF-E2C7CFDDD659}"/>
                </a:ext>
              </a:extLst>
            </p:cNvPr>
            <p:cNvSpPr>
              <a:spLocks noChangeArrowheads="1"/>
            </p:cNvSpPr>
            <p:nvPr/>
          </p:nvSpPr>
          <p:spPr bwMode="auto">
            <a:xfrm>
              <a:off x="10367963" y="4305069"/>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0"/>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51" name="Freeform 714">
              <a:extLst>
                <a:ext uri="{FF2B5EF4-FFF2-40B4-BE49-F238E27FC236}">
                  <a16:creationId xmlns:a16="http://schemas.microsoft.com/office/drawing/2014/main" id="{1E288CE8-E582-4676-B85F-B5D54F37D13F}"/>
                </a:ext>
              </a:extLst>
            </p:cNvPr>
            <p:cNvSpPr>
              <a:spLocks noChangeArrowheads="1"/>
            </p:cNvSpPr>
            <p:nvPr/>
          </p:nvSpPr>
          <p:spPr bwMode="auto">
            <a:xfrm>
              <a:off x="10129838" y="4447944"/>
              <a:ext cx="157162" cy="188913"/>
            </a:xfrm>
            <a:custGeom>
              <a:avLst/>
              <a:gdLst>
                <a:gd name="T0" fmla="*/ 38 w 79"/>
                <a:gd name="T1" fmla="*/ 76 h 95"/>
                <a:gd name="T2" fmla="*/ 11 w 79"/>
                <a:gd name="T3" fmla="*/ 87 h 95"/>
                <a:gd name="T4" fmla="*/ 13 w 79"/>
                <a:gd name="T5" fmla="*/ 58 h 95"/>
                <a:gd name="T6" fmla="*/ 55 w 79"/>
                <a:gd name="T7" fmla="*/ 0 h 95"/>
                <a:gd name="T8" fmla="*/ 64 w 79"/>
                <a:gd name="T9" fmla="*/ 13 h 95"/>
                <a:gd name="T10" fmla="*/ 79 w 79"/>
                <a:gd name="T11" fmla="*/ 17 h 95"/>
                <a:gd name="T12" fmla="*/ 38 w 79"/>
                <a:gd name="T13" fmla="*/ 76 h 95"/>
              </a:gdLst>
              <a:ahLst/>
              <a:cxnLst>
                <a:cxn ang="0">
                  <a:pos x="T0" y="T1"/>
                </a:cxn>
                <a:cxn ang="0">
                  <a:pos x="T2" y="T3"/>
                </a:cxn>
                <a:cxn ang="0">
                  <a:pos x="T4" y="T5"/>
                </a:cxn>
                <a:cxn ang="0">
                  <a:pos x="T6" y="T7"/>
                </a:cxn>
                <a:cxn ang="0">
                  <a:pos x="T8" y="T9"/>
                </a:cxn>
                <a:cxn ang="0">
                  <a:pos x="T10" y="T11"/>
                </a:cxn>
                <a:cxn ang="0">
                  <a:pos x="T12" y="T13"/>
                </a:cxn>
              </a:cxnLst>
              <a:rect l="0" t="0" r="r" b="b"/>
              <a:pathLst>
                <a:path w="79" h="95">
                  <a:moveTo>
                    <a:pt x="38" y="76"/>
                  </a:moveTo>
                  <a:cubicBezTo>
                    <a:pt x="24" y="95"/>
                    <a:pt x="11" y="87"/>
                    <a:pt x="11" y="87"/>
                  </a:cubicBezTo>
                  <a:cubicBezTo>
                    <a:pt x="11" y="87"/>
                    <a:pt x="0" y="77"/>
                    <a:pt x="13" y="58"/>
                  </a:cubicBezTo>
                  <a:cubicBezTo>
                    <a:pt x="27" y="40"/>
                    <a:pt x="55" y="0"/>
                    <a:pt x="55" y="0"/>
                  </a:cubicBezTo>
                  <a:cubicBezTo>
                    <a:pt x="55" y="0"/>
                    <a:pt x="58" y="11"/>
                    <a:pt x="64" y="13"/>
                  </a:cubicBezTo>
                  <a:cubicBezTo>
                    <a:pt x="68" y="18"/>
                    <a:pt x="79" y="17"/>
                    <a:pt x="79" y="17"/>
                  </a:cubicBezTo>
                  <a:cubicBezTo>
                    <a:pt x="79" y="17"/>
                    <a:pt x="51" y="57"/>
                    <a:pt x="38" y="7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52" name="Freeform 715">
              <a:extLst>
                <a:ext uri="{FF2B5EF4-FFF2-40B4-BE49-F238E27FC236}">
                  <a16:creationId xmlns:a16="http://schemas.microsoft.com/office/drawing/2014/main" id="{74B46520-0385-4FE7-8125-200E06B5B4EB}"/>
                </a:ext>
              </a:extLst>
            </p:cNvPr>
            <p:cNvSpPr>
              <a:spLocks noChangeArrowheads="1"/>
            </p:cNvSpPr>
            <p:nvPr/>
          </p:nvSpPr>
          <p:spPr bwMode="auto">
            <a:xfrm>
              <a:off x="10210800" y="4347931"/>
              <a:ext cx="157162" cy="158750"/>
            </a:xfrm>
            <a:custGeom>
              <a:avLst/>
              <a:gdLst>
                <a:gd name="T0" fmla="*/ 11 w 79"/>
                <a:gd name="T1" fmla="*/ 19 h 79"/>
                <a:gd name="T2" fmla="*/ 19 w 79"/>
                <a:gd name="T3" fmla="*/ 68 h 79"/>
                <a:gd name="T4" fmla="*/ 68 w 79"/>
                <a:gd name="T5" fmla="*/ 60 h 79"/>
                <a:gd name="T6" fmla="*/ 60 w 79"/>
                <a:gd name="T7" fmla="*/ 11 h 79"/>
                <a:gd name="T8" fmla="*/ 11 w 79"/>
                <a:gd name="T9" fmla="*/ 19 h 79"/>
              </a:gdLst>
              <a:ahLst/>
              <a:cxnLst>
                <a:cxn ang="0">
                  <a:pos x="T0" y="T1"/>
                </a:cxn>
                <a:cxn ang="0">
                  <a:pos x="T2" y="T3"/>
                </a:cxn>
                <a:cxn ang="0">
                  <a:pos x="T4" y="T5"/>
                </a:cxn>
                <a:cxn ang="0">
                  <a:pos x="T6" y="T7"/>
                </a:cxn>
                <a:cxn ang="0">
                  <a:pos x="T8" y="T9"/>
                </a:cxn>
              </a:cxnLst>
              <a:rect l="0" t="0" r="r" b="b"/>
              <a:pathLst>
                <a:path w="79" h="79">
                  <a:moveTo>
                    <a:pt x="11" y="19"/>
                  </a:moveTo>
                  <a:cubicBezTo>
                    <a:pt x="0" y="35"/>
                    <a:pt x="3" y="57"/>
                    <a:pt x="19" y="68"/>
                  </a:cubicBezTo>
                  <a:cubicBezTo>
                    <a:pt x="35" y="79"/>
                    <a:pt x="57" y="76"/>
                    <a:pt x="68" y="60"/>
                  </a:cubicBezTo>
                  <a:cubicBezTo>
                    <a:pt x="79" y="44"/>
                    <a:pt x="76" y="22"/>
                    <a:pt x="60" y="11"/>
                  </a:cubicBezTo>
                  <a:cubicBezTo>
                    <a:pt x="44" y="0"/>
                    <a:pt x="22" y="4"/>
                    <a:pt x="11" y="19"/>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53" name="Freeform 716">
              <a:extLst>
                <a:ext uri="{FF2B5EF4-FFF2-40B4-BE49-F238E27FC236}">
                  <a16:creationId xmlns:a16="http://schemas.microsoft.com/office/drawing/2014/main" id="{2550974E-6FF3-48E8-8B80-B82DF73EE461}"/>
                </a:ext>
              </a:extLst>
            </p:cNvPr>
            <p:cNvSpPr>
              <a:spLocks noChangeArrowheads="1"/>
            </p:cNvSpPr>
            <p:nvPr/>
          </p:nvSpPr>
          <p:spPr bwMode="auto">
            <a:xfrm>
              <a:off x="10221913" y="4360631"/>
              <a:ext cx="134937" cy="133350"/>
            </a:xfrm>
            <a:custGeom>
              <a:avLst/>
              <a:gdLst>
                <a:gd name="T0" fmla="*/ 9 w 67"/>
                <a:gd name="T1" fmla="*/ 16 h 67"/>
                <a:gd name="T2" fmla="*/ 16 w 67"/>
                <a:gd name="T3" fmla="*/ 58 h 67"/>
                <a:gd name="T4" fmla="*/ 58 w 67"/>
                <a:gd name="T5" fmla="*/ 51 h 67"/>
                <a:gd name="T6" fmla="*/ 51 w 67"/>
                <a:gd name="T7" fmla="*/ 10 h 67"/>
                <a:gd name="T8" fmla="*/ 9 w 67"/>
                <a:gd name="T9" fmla="*/ 16 h 67"/>
              </a:gdLst>
              <a:ahLst/>
              <a:cxnLst>
                <a:cxn ang="0">
                  <a:pos x="T0" y="T1"/>
                </a:cxn>
                <a:cxn ang="0">
                  <a:pos x="T2" y="T3"/>
                </a:cxn>
                <a:cxn ang="0">
                  <a:pos x="T4" y="T5"/>
                </a:cxn>
                <a:cxn ang="0">
                  <a:pos x="T6" y="T7"/>
                </a:cxn>
                <a:cxn ang="0">
                  <a:pos x="T8" y="T9"/>
                </a:cxn>
              </a:cxnLst>
              <a:rect l="0" t="0" r="r" b="b"/>
              <a:pathLst>
                <a:path w="67" h="67">
                  <a:moveTo>
                    <a:pt x="9" y="16"/>
                  </a:moveTo>
                  <a:cubicBezTo>
                    <a:pt x="0" y="30"/>
                    <a:pt x="3" y="48"/>
                    <a:pt x="16" y="58"/>
                  </a:cubicBezTo>
                  <a:cubicBezTo>
                    <a:pt x="30" y="67"/>
                    <a:pt x="48" y="64"/>
                    <a:pt x="58" y="51"/>
                  </a:cubicBezTo>
                  <a:cubicBezTo>
                    <a:pt x="67" y="38"/>
                    <a:pt x="64" y="19"/>
                    <a:pt x="51" y="10"/>
                  </a:cubicBezTo>
                  <a:cubicBezTo>
                    <a:pt x="37" y="0"/>
                    <a:pt x="19" y="3"/>
                    <a:pt x="9" y="16"/>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54" name="Freeform 717">
              <a:extLst>
                <a:ext uri="{FF2B5EF4-FFF2-40B4-BE49-F238E27FC236}">
                  <a16:creationId xmlns:a16="http://schemas.microsoft.com/office/drawing/2014/main" id="{62B147F9-2F98-4684-9CF1-6EF17B3FFCEB}"/>
                </a:ext>
              </a:extLst>
            </p:cNvPr>
            <p:cNvSpPr>
              <a:spLocks noChangeArrowheads="1"/>
            </p:cNvSpPr>
            <p:nvPr/>
          </p:nvSpPr>
          <p:spPr bwMode="auto">
            <a:xfrm>
              <a:off x="10315575" y="4382856"/>
              <a:ext cx="6350" cy="7938"/>
            </a:xfrm>
            <a:custGeom>
              <a:avLst/>
              <a:gdLst>
                <a:gd name="T0" fmla="*/ 0 w 4"/>
                <a:gd name="T1" fmla="*/ 5 h 5"/>
                <a:gd name="T2" fmla="*/ 0 w 4"/>
                <a:gd name="T3" fmla="*/ 5 h 5"/>
                <a:gd name="T4" fmla="*/ 2 w 4"/>
                <a:gd name="T5" fmla="*/ 5 h 5"/>
                <a:gd name="T6" fmla="*/ 4 w 4"/>
                <a:gd name="T7" fmla="*/ 1 h 5"/>
                <a:gd name="T8" fmla="*/ 4 w 4"/>
                <a:gd name="T9" fmla="*/ 0 h 5"/>
                <a:gd name="T10" fmla="*/ 3 w 4"/>
                <a:gd name="T11" fmla="*/ 0 h 5"/>
                <a:gd name="T12" fmla="*/ 0 w 4"/>
                <a:gd name="T13" fmla="*/ 4 h 5"/>
                <a:gd name="T14" fmla="*/ 0 w 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5"/>
                  </a:moveTo>
                  <a:lnTo>
                    <a:pt x="0" y="5"/>
                  </a:lnTo>
                  <a:lnTo>
                    <a:pt x="2" y="5"/>
                  </a:lnTo>
                  <a:lnTo>
                    <a:pt x="4" y="1"/>
                  </a:lnTo>
                  <a:lnTo>
                    <a:pt x="4" y="0"/>
                  </a:lnTo>
                  <a:lnTo>
                    <a:pt x="3" y="0"/>
                  </a:lnTo>
                  <a:lnTo>
                    <a:pt x="0" y="4"/>
                  </a:lnTo>
                  <a:lnTo>
                    <a:pt x="0" y="5"/>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55" name="Freeform 718">
              <a:extLst>
                <a:ext uri="{FF2B5EF4-FFF2-40B4-BE49-F238E27FC236}">
                  <a16:creationId xmlns:a16="http://schemas.microsoft.com/office/drawing/2014/main" id="{E839CB37-10DA-478C-B79F-F6F32C044275}"/>
                </a:ext>
              </a:extLst>
            </p:cNvPr>
            <p:cNvSpPr>
              <a:spLocks noChangeArrowheads="1"/>
            </p:cNvSpPr>
            <p:nvPr/>
          </p:nvSpPr>
          <p:spPr bwMode="auto">
            <a:xfrm>
              <a:off x="10326688" y="4397144"/>
              <a:ext cx="7937" cy="4763"/>
            </a:xfrm>
            <a:custGeom>
              <a:avLst/>
              <a:gdLst>
                <a:gd name="T0" fmla="*/ 0 w 5"/>
                <a:gd name="T1" fmla="*/ 3 h 3"/>
                <a:gd name="T2" fmla="*/ 0 w 5"/>
                <a:gd name="T3" fmla="*/ 3 h 3"/>
                <a:gd name="T4" fmla="*/ 2 w 5"/>
                <a:gd name="T5" fmla="*/ 3 h 3"/>
                <a:gd name="T6" fmla="*/ 5 w 5"/>
                <a:gd name="T7" fmla="*/ 1 h 3"/>
                <a:gd name="T8" fmla="*/ 5 w 5"/>
                <a:gd name="T9" fmla="*/ 0 h 3"/>
                <a:gd name="T10" fmla="*/ 3 w 5"/>
                <a:gd name="T11" fmla="*/ 0 h 3"/>
                <a:gd name="T12" fmla="*/ 1 w 5"/>
                <a:gd name="T13" fmla="*/ 2 h 3"/>
                <a:gd name="T14" fmla="*/ 0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3"/>
                  </a:moveTo>
                  <a:lnTo>
                    <a:pt x="0" y="3"/>
                  </a:lnTo>
                  <a:lnTo>
                    <a:pt x="2" y="3"/>
                  </a:lnTo>
                  <a:lnTo>
                    <a:pt x="5" y="1"/>
                  </a:lnTo>
                  <a:lnTo>
                    <a:pt x="5" y="0"/>
                  </a:lnTo>
                  <a:lnTo>
                    <a:pt x="3" y="0"/>
                  </a:lnTo>
                  <a:lnTo>
                    <a:pt x="1" y="2"/>
                  </a:lnTo>
                  <a:lnTo>
                    <a:pt x="0"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56" name="Freeform 719">
              <a:extLst>
                <a:ext uri="{FF2B5EF4-FFF2-40B4-BE49-F238E27FC236}">
                  <a16:creationId xmlns:a16="http://schemas.microsoft.com/office/drawing/2014/main" id="{0F438215-6AC4-4F9A-BDA0-02928EEFF7E0}"/>
                </a:ext>
              </a:extLst>
            </p:cNvPr>
            <p:cNvSpPr>
              <a:spLocks noChangeArrowheads="1"/>
            </p:cNvSpPr>
            <p:nvPr/>
          </p:nvSpPr>
          <p:spPr bwMode="auto">
            <a:xfrm>
              <a:off x="10334625" y="4413019"/>
              <a:ext cx="9525" cy="4763"/>
            </a:xfrm>
            <a:custGeom>
              <a:avLst/>
              <a:gdLst>
                <a:gd name="T0" fmla="*/ 0 w 5"/>
                <a:gd name="T1" fmla="*/ 2 h 3"/>
                <a:gd name="T2" fmla="*/ 0 w 5"/>
                <a:gd name="T3" fmla="*/ 2 h 3"/>
                <a:gd name="T4" fmla="*/ 1 w 5"/>
                <a:gd name="T5" fmla="*/ 3 h 3"/>
                <a:gd name="T6" fmla="*/ 4 w 5"/>
                <a:gd name="T7" fmla="*/ 2 h 3"/>
                <a:gd name="T8" fmla="*/ 4 w 5"/>
                <a:gd name="T9" fmla="*/ 1 h 3"/>
                <a:gd name="T10" fmla="*/ 3 w 5"/>
                <a:gd name="T11" fmla="*/ 0 h 3"/>
                <a:gd name="T12" fmla="*/ 0 w 5"/>
                <a:gd name="T13" fmla="*/ 1 h 3"/>
                <a:gd name="T14" fmla="*/ 0 w 5"/>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2"/>
                  </a:moveTo>
                  <a:cubicBezTo>
                    <a:pt x="0" y="2"/>
                    <a:pt x="0" y="2"/>
                    <a:pt x="0" y="2"/>
                  </a:cubicBezTo>
                  <a:cubicBezTo>
                    <a:pt x="0" y="2"/>
                    <a:pt x="0" y="3"/>
                    <a:pt x="1" y="3"/>
                  </a:cubicBezTo>
                  <a:cubicBezTo>
                    <a:pt x="4" y="2"/>
                    <a:pt x="4" y="2"/>
                    <a:pt x="4" y="2"/>
                  </a:cubicBezTo>
                  <a:cubicBezTo>
                    <a:pt x="4" y="2"/>
                    <a:pt x="5" y="1"/>
                    <a:pt x="4" y="1"/>
                  </a:cubicBezTo>
                  <a:cubicBezTo>
                    <a:pt x="4" y="0"/>
                    <a:pt x="4" y="0"/>
                    <a:pt x="3" y="0"/>
                  </a:cubicBezTo>
                  <a:cubicBezTo>
                    <a:pt x="0" y="1"/>
                    <a:pt x="0" y="1"/>
                    <a:pt x="0" y="1"/>
                  </a:cubicBezTo>
                  <a:cubicBezTo>
                    <a:pt x="0" y="1"/>
                    <a:pt x="0" y="2"/>
                    <a:pt x="0"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57" name="Freeform 720">
              <a:extLst>
                <a:ext uri="{FF2B5EF4-FFF2-40B4-BE49-F238E27FC236}">
                  <a16:creationId xmlns:a16="http://schemas.microsoft.com/office/drawing/2014/main" id="{C7D7F564-C8EE-415A-8343-D5C935B20D41}"/>
                </a:ext>
              </a:extLst>
            </p:cNvPr>
            <p:cNvSpPr>
              <a:spLocks noChangeArrowheads="1"/>
            </p:cNvSpPr>
            <p:nvPr/>
          </p:nvSpPr>
          <p:spPr bwMode="auto">
            <a:xfrm>
              <a:off x="10334625" y="4430481"/>
              <a:ext cx="9525" cy="3175"/>
            </a:xfrm>
            <a:custGeom>
              <a:avLst/>
              <a:gdLst>
                <a:gd name="T0" fmla="*/ 0 w 5"/>
                <a:gd name="T1" fmla="*/ 1 h 2"/>
                <a:gd name="T2" fmla="*/ 0 w 5"/>
                <a:gd name="T3" fmla="*/ 1 h 2"/>
                <a:gd name="T4" fmla="*/ 1 w 5"/>
                <a:gd name="T5" fmla="*/ 2 h 2"/>
                <a:gd name="T6" fmla="*/ 4 w 5"/>
                <a:gd name="T7" fmla="*/ 2 h 2"/>
                <a:gd name="T8" fmla="*/ 5 w 5"/>
                <a:gd name="T9" fmla="*/ 1 h 2"/>
                <a:gd name="T10" fmla="*/ 4 w 5"/>
                <a:gd name="T11" fmla="*/ 1 h 2"/>
                <a:gd name="T12" fmla="*/ 1 w 5"/>
                <a:gd name="T13" fmla="*/ 0 h 2"/>
                <a:gd name="T14" fmla="*/ 0 w 5"/>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0" y="1"/>
                  </a:moveTo>
                  <a:cubicBezTo>
                    <a:pt x="0" y="1"/>
                    <a:pt x="0" y="1"/>
                    <a:pt x="0" y="1"/>
                  </a:cubicBezTo>
                  <a:cubicBezTo>
                    <a:pt x="0" y="1"/>
                    <a:pt x="1" y="2"/>
                    <a:pt x="1" y="2"/>
                  </a:cubicBezTo>
                  <a:cubicBezTo>
                    <a:pt x="4" y="2"/>
                    <a:pt x="4" y="2"/>
                    <a:pt x="4" y="2"/>
                  </a:cubicBezTo>
                  <a:cubicBezTo>
                    <a:pt x="5" y="2"/>
                    <a:pt x="5" y="2"/>
                    <a:pt x="5" y="1"/>
                  </a:cubicBezTo>
                  <a:cubicBezTo>
                    <a:pt x="5" y="1"/>
                    <a:pt x="5" y="1"/>
                    <a:pt x="4" y="1"/>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58" name="Freeform 721">
              <a:extLst>
                <a:ext uri="{FF2B5EF4-FFF2-40B4-BE49-F238E27FC236}">
                  <a16:creationId xmlns:a16="http://schemas.microsoft.com/office/drawing/2014/main" id="{FA4E4D72-0361-4E5C-ABFB-603A50C22EA4}"/>
                </a:ext>
              </a:extLst>
            </p:cNvPr>
            <p:cNvSpPr>
              <a:spLocks noChangeArrowheads="1"/>
            </p:cNvSpPr>
            <p:nvPr/>
          </p:nvSpPr>
          <p:spPr bwMode="auto">
            <a:xfrm>
              <a:off x="10329863" y="4446356"/>
              <a:ext cx="9525" cy="6350"/>
            </a:xfrm>
            <a:custGeom>
              <a:avLst/>
              <a:gdLst>
                <a:gd name="T0" fmla="*/ 0 w 5"/>
                <a:gd name="T1" fmla="*/ 1 h 3"/>
                <a:gd name="T2" fmla="*/ 0 w 5"/>
                <a:gd name="T3" fmla="*/ 1 h 3"/>
                <a:gd name="T4" fmla="*/ 1 w 5"/>
                <a:gd name="T5" fmla="*/ 2 h 3"/>
                <a:gd name="T6" fmla="*/ 4 w 5"/>
                <a:gd name="T7" fmla="*/ 3 h 3"/>
                <a:gd name="T8" fmla="*/ 5 w 5"/>
                <a:gd name="T9" fmla="*/ 3 h 3"/>
                <a:gd name="T10" fmla="*/ 4 w 5"/>
                <a:gd name="T11" fmla="*/ 2 h 3"/>
                <a:gd name="T12" fmla="*/ 1 w 5"/>
                <a:gd name="T13" fmla="*/ 0 h 3"/>
                <a:gd name="T14" fmla="*/ 0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1"/>
                  </a:moveTo>
                  <a:cubicBezTo>
                    <a:pt x="0" y="1"/>
                    <a:pt x="0" y="1"/>
                    <a:pt x="0" y="1"/>
                  </a:cubicBezTo>
                  <a:cubicBezTo>
                    <a:pt x="0" y="1"/>
                    <a:pt x="0" y="1"/>
                    <a:pt x="1" y="2"/>
                  </a:cubicBezTo>
                  <a:cubicBezTo>
                    <a:pt x="4" y="3"/>
                    <a:pt x="4" y="3"/>
                    <a:pt x="4" y="3"/>
                  </a:cubicBezTo>
                  <a:cubicBezTo>
                    <a:pt x="4" y="3"/>
                    <a:pt x="4" y="3"/>
                    <a:pt x="5" y="3"/>
                  </a:cubicBezTo>
                  <a:cubicBezTo>
                    <a:pt x="5" y="2"/>
                    <a:pt x="5" y="2"/>
                    <a:pt x="4" y="2"/>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59" name="Freeform 722">
              <a:extLst>
                <a:ext uri="{FF2B5EF4-FFF2-40B4-BE49-F238E27FC236}">
                  <a16:creationId xmlns:a16="http://schemas.microsoft.com/office/drawing/2014/main" id="{266192F4-44C2-465C-9EEF-4F2D1D9C59D3}"/>
                </a:ext>
              </a:extLst>
            </p:cNvPr>
            <p:cNvSpPr>
              <a:spLocks noChangeArrowheads="1"/>
            </p:cNvSpPr>
            <p:nvPr/>
          </p:nvSpPr>
          <p:spPr bwMode="auto">
            <a:xfrm>
              <a:off x="10321925" y="4460644"/>
              <a:ext cx="6350" cy="7938"/>
            </a:xfrm>
            <a:custGeom>
              <a:avLst/>
              <a:gdLst>
                <a:gd name="T0" fmla="*/ 0 w 4"/>
                <a:gd name="T1" fmla="*/ 0 h 5"/>
                <a:gd name="T2" fmla="*/ 0 w 4"/>
                <a:gd name="T3" fmla="*/ 0 h 5"/>
                <a:gd name="T4" fmla="*/ 0 w 4"/>
                <a:gd name="T5" fmla="*/ 1 h 5"/>
                <a:gd name="T6" fmla="*/ 3 w 4"/>
                <a:gd name="T7" fmla="*/ 5 h 5"/>
                <a:gd name="T8" fmla="*/ 4 w 4"/>
                <a:gd name="T9" fmla="*/ 5 h 5"/>
                <a:gd name="T10" fmla="*/ 4 w 4"/>
                <a:gd name="T11" fmla="*/ 2 h 5"/>
                <a:gd name="T12" fmla="*/ 1 w 4"/>
                <a:gd name="T13" fmla="*/ 0 h 5"/>
                <a:gd name="T14" fmla="*/ 0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0"/>
                  </a:moveTo>
                  <a:lnTo>
                    <a:pt x="0" y="0"/>
                  </a:lnTo>
                  <a:lnTo>
                    <a:pt x="0" y="1"/>
                  </a:lnTo>
                  <a:lnTo>
                    <a:pt x="3" y="5"/>
                  </a:lnTo>
                  <a:lnTo>
                    <a:pt x="4" y="5"/>
                  </a:lnTo>
                  <a:lnTo>
                    <a:pt x="4" y="2"/>
                  </a:lnTo>
                  <a:lnTo>
                    <a:pt x="1" y="0"/>
                  </a:lnTo>
                  <a:lnTo>
                    <a:pt x="0"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60" name="Freeform 723">
              <a:extLst>
                <a:ext uri="{FF2B5EF4-FFF2-40B4-BE49-F238E27FC236}">
                  <a16:creationId xmlns:a16="http://schemas.microsoft.com/office/drawing/2014/main" id="{71BCE231-39F7-450F-99B2-305CB6DBEF7F}"/>
                </a:ext>
              </a:extLst>
            </p:cNvPr>
            <p:cNvSpPr>
              <a:spLocks noChangeArrowheads="1"/>
            </p:cNvSpPr>
            <p:nvPr/>
          </p:nvSpPr>
          <p:spPr bwMode="auto">
            <a:xfrm>
              <a:off x="10306050" y="4468581"/>
              <a:ext cx="7937" cy="9525"/>
            </a:xfrm>
            <a:custGeom>
              <a:avLst/>
              <a:gdLst>
                <a:gd name="T0" fmla="*/ 1 w 4"/>
                <a:gd name="T1" fmla="*/ 1 h 5"/>
                <a:gd name="T2" fmla="*/ 1 w 4"/>
                <a:gd name="T3" fmla="*/ 1 h 5"/>
                <a:gd name="T4" fmla="*/ 1 w 4"/>
                <a:gd name="T5" fmla="*/ 2 h 5"/>
                <a:gd name="T6" fmla="*/ 2 w 4"/>
                <a:gd name="T7" fmla="*/ 5 h 5"/>
                <a:gd name="T8" fmla="*/ 3 w 4"/>
                <a:gd name="T9" fmla="*/ 5 h 5"/>
                <a:gd name="T10" fmla="*/ 3 w 4"/>
                <a:gd name="T11" fmla="*/ 4 h 5"/>
                <a:gd name="T12" fmla="*/ 2 w 4"/>
                <a:gd name="T13" fmla="*/ 1 h 5"/>
                <a:gd name="T14" fmla="*/ 1 w 4"/>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1" y="1"/>
                  </a:moveTo>
                  <a:cubicBezTo>
                    <a:pt x="1" y="1"/>
                    <a:pt x="1" y="1"/>
                    <a:pt x="1" y="1"/>
                  </a:cubicBezTo>
                  <a:cubicBezTo>
                    <a:pt x="1" y="1"/>
                    <a:pt x="0" y="1"/>
                    <a:pt x="1" y="2"/>
                  </a:cubicBezTo>
                  <a:cubicBezTo>
                    <a:pt x="2" y="5"/>
                    <a:pt x="2" y="5"/>
                    <a:pt x="2" y="5"/>
                  </a:cubicBezTo>
                  <a:cubicBezTo>
                    <a:pt x="2" y="5"/>
                    <a:pt x="3" y="5"/>
                    <a:pt x="3" y="5"/>
                  </a:cubicBezTo>
                  <a:cubicBezTo>
                    <a:pt x="3" y="5"/>
                    <a:pt x="4" y="4"/>
                    <a:pt x="3" y="4"/>
                  </a:cubicBezTo>
                  <a:cubicBezTo>
                    <a:pt x="2" y="1"/>
                    <a:pt x="2" y="1"/>
                    <a:pt x="2" y="1"/>
                  </a:cubicBezTo>
                  <a:cubicBezTo>
                    <a:pt x="2" y="1"/>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61" name="Freeform 724">
              <a:extLst>
                <a:ext uri="{FF2B5EF4-FFF2-40B4-BE49-F238E27FC236}">
                  <a16:creationId xmlns:a16="http://schemas.microsoft.com/office/drawing/2014/main" id="{9F79FACF-A7B1-435E-87B4-BDD7267808DC}"/>
                </a:ext>
              </a:extLst>
            </p:cNvPr>
            <p:cNvSpPr>
              <a:spLocks noChangeArrowheads="1"/>
            </p:cNvSpPr>
            <p:nvPr/>
          </p:nvSpPr>
          <p:spPr bwMode="auto">
            <a:xfrm>
              <a:off x="10291763" y="4473344"/>
              <a:ext cx="3175" cy="11113"/>
            </a:xfrm>
            <a:custGeom>
              <a:avLst/>
              <a:gdLst>
                <a:gd name="T0" fmla="*/ 0 w 1"/>
                <a:gd name="T1" fmla="*/ 0 h 5"/>
                <a:gd name="T2" fmla="*/ 0 w 1"/>
                <a:gd name="T3" fmla="*/ 0 h 5"/>
                <a:gd name="T4" fmla="*/ 0 w 1"/>
                <a:gd name="T5" fmla="*/ 1 h 5"/>
                <a:gd name="T6" fmla="*/ 0 w 1"/>
                <a:gd name="T7" fmla="*/ 4 h 5"/>
                <a:gd name="T8" fmla="*/ 1 w 1"/>
                <a:gd name="T9" fmla="*/ 4 h 5"/>
                <a:gd name="T10" fmla="*/ 1 w 1"/>
                <a:gd name="T11" fmla="*/ 4 h 5"/>
                <a:gd name="T12" fmla="*/ 1 w 1"/>
                <a:gd name="T13" fmla="*/ 0 h 5"/>
                <a:gd name="T14" fmla="*/ 0 w 1"/>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0" y="0"/>
                  </a:moveTo>
                  <a:cubicBezTo>
                    <a:pt x="0" y="0"/>
                    <a:pt x="0" y="0"/>
                    <a:pt x="0" y="0"/>
                  </a:cubicBezTo>
                  <a:cubicBezTo>
                    <a:pt x="0" y="0"/>
                    <a:pt x="0" y="0"/>
                    <a:pt x="0" y="1"/>
                  </a:cubicBezTo>
                  <a:cubicBezTo>
                    <a:pt x="0" y="4"/>
                    <a:pt x="0" y="4"/>
                    <a:pt x="0" y="4"/>
                  </a:cubicBezTo>
                  <a:cubicBezTo>
                    <a:pt x="0" y="4"/>
                    <a:pt x="0" y="5"/>
                    <a:pt x="1" y="4"/>
                  </a:cubicBezTo>
                  <a:cubicBezTo>
                    <a:pt x="1" y="4"/>
                    <a:pt x="1" y="4"/>
                    <a:pt x="1" y="4"/>
                  </a:cubicBezTo>
                  <a:cubicBezTo>
                    <a:pt x="1" y="0"/>
                    <a:pt x="1" y="0"/>
                    <a:pt x="1" y="0"/>
                  </a:cubicBezTo>
                  <a:cubicBezTo>
                    <a:pt x="1" y="0"/>
                    <a:pt x="1" y="0"/>
                    <a:pt x="0"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62" name="Freeform 725">
              <a:extLst>
                <a:ext uri="{FF2B5EF4-FFF2-40B4-BE49-F238E27FC236}">
                  <a16:creationId xmlns:a16="http://schemas.microsoft.com/office/drawing/2014/main" id="{6B7F6BB2-2E61-49D2-B46C-D0F6E5680011}"/>
                </a:ext>
              </a:extLst>
            </p:cNvPr>
            <p:cNvSpPr>
              <a:spLocks noChangeArrowheads="1"/>
            </p:cNvSpPr>
            <p:nvPr/>
          </p:nvSpPr>
          <p:spPr bwMode="auto">
            <a:xfrm>
              <a:off x="10272713" y="4471756"/>
              <a:ext cx="6350" cy="11113"/>
            </a:xfrm>
            <a:custGeom>
              <a:avLst/>
              <a:gdLst>
                <a:gd name="T0" fmla="*/ 2 w 3"/>
                <a:gd name="T1" fmla="*/ 0 h 5"/>
                <a:gd name="T2" fmla="*/ 2 w 3"/>
                <a:gd name="T3" fmla="*/ 0 h 5"/>
                <a:gd name="T4" fmla="*/ 1 w 3"/>
                <a:gd name="T5" fmla="*/ 0 h 5"/>
                <a:gd name="T6" fmla="*/ 0 w 3"/>
                <a:gd name="T7" fmla="*/ 4 h 5"/>
                <a:gd name="T8" fmla="*/ 1 w 3"/>
                <a:gd name="T9" fmla="*/ 5 h 5"/>
                <a:gd name="T10" fmla="*/ 2 w 3"/>
                <a:gd name="T11" fmla="*/ 4 h 5"/>
                <a:gd name="T12" fmla="*/ 3 w 3"/>
                <a:gd name="T13" fmla="*/ 1 h 5"/>
                <a:gd name="T14" fmla="*/ 2 w 3"/>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0"/>
                  </a:moveTo>
                  <a:cubicBezTo>
                    <a:pt x="2" y="0"/>
                    <a:pt x="2" y="0"/>
                    <a:pt x="2" y="0"/>
                  </a:cubicBezTo>
                  <a:cubicBezTo>
                    <a:pt x="2" y="0"/>
                    <a:pt x="1" y="0"/>
                    <a:pt x="1" y="0"/>
                  </a:cubicBezTo>
                  <a:cubicBezTo>
                    <a:pt x="0" y="4"/>
                    <a:pt x="0" y="4"/>
                    <a:pt x="0" y="4"/>
                  </a:cubicBezTo>
                  <a:cubicBezTo>
                    <a:pt x="0" y="4"/>
                    <a:pt x="1" y="4"/>
                    <a:pt x="1" y="5"/>
                  </a:cubicBezTo>
                  <a:cubicBezTo>
                    <a:pt x="1" y="5"/>
                    <a:pt x="2" y="4"/>
                    <a:pt x="2" y="4"/>
                  </a:cubicBezTo>
                  <a:cubicBezTo>
                    <a:pt x="3" y="1"/>
                    <a:pt x="3" y="1"/>
                    <a:pt x="3" y="1"/>
                  </a:cubicBezTo>
                  <a:cubicBezTo>
                    <a:pt x="3" y="0"/>
                    <a:pt x="3" y="0"/>
                    <a:pt x="2"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63" name="Freeform 726">
              <a:extLst>
                <a:ext uri="{FF2B5EF4-FFF2-40B4-BE49-F238E27FC236}">
                  <a16:creationId xmlns:a16="http://schemas.microsoft.com/office/drawing/2014/main" id="{559E8FCD-30AB-4CD0-8BB7-039CE1B9C3D5}"/>
                </a:ext>
              </a:extLst>
            </p:cNvPr>
            <p:cNvSpPr>
              <a:spLocks noChangeArrowheads="1"/>
            </p:cNvSpPr>
            <p:nvPr/>
          </p:nvSpPr>
          <p:spPr bwMode="auto">
            <a:xfrm>
              <a:off x="10256838" y="4463819"/>
              <a:ext cx="6350" cy="7938"/>
            </a:xfrm>
            <a:custGeom>
              <a:avLst/>
              <a:gdLst>
                <a:gd name="T0" fmla="*/ 4 w 4"/>
                <a:gd name="T1" fmla="*/ 0 h 5"/>
                <a:gd name="T2" fmla="*/ 4 w 4"/>
                <a:gd name="T3" fmla="*/ 0 h 5"/>
                <a:gd name="T4" fmla="*/ 2 w 4"/>
                <a:gd name="T5" fmla="*/ 1 h 5"/>
                <a:gd name="T6" fmla="*/ 0 w 4"/>
                <a:gd name="T7" fmla="*/ 4 h 5"/>
                <a:gd name="T8" fmla="*/ 0 w 4"/>
                <a:gd name="T9" fmla="*/ 5 h 5"/>
                <a:gd name="T10" fmla="*/ 1 w 4"/>
                <a:gd name="T11" fmla="*/ 5 h 5"/>
                <a:gd name="T12" fmla="*/ 4 w 4"/>
                <a:gd name="T13" fmla="*/ 3 h 5"/>
                <a:gd name="T14" fmla="*/ 4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4" y="0"/>
                  </a:moveTo>
                  <a:lnTo>
                    <a:pt x="4" y="0"/>
                  </a:lnTo>
                  <a:lnTo>
                    <a:pt x="2" y="1"/>
                  </a:lnTo>
                  <a:lnTo>
                    <a:pt x="0" y="4"/>
                  </a:lnTo>
                  <a:lnTo>
                    <a:pt x="0" y="5"/>
                  </a:lnTo>
                  <a:lnTo>
                    <a:pt x="1" y="5"/>
                  </a:lnTo>
                  <a:lnTo>
                    <a:pt x="4" y="3"/>
                  </a:lnTo>
                  <a:lnTo>
                    <a:pt x="4"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64" name="Freeform 727">
              <a:extLst>
                <a:ext uri="{FF2B5EF4-FFF2-40B4-BE49-F238E27FC236}">
                  <a16:creationId xmlns:a16="http://schemas.microsoft.com/office/drawing/2014/main" id="{CF20A95D-AA89-4241-A6A0-0B6BDE161692}"/>
                </a:ext>
              </a:extLst>
            </p:cNvPr>
            <p:cNvSpPr>
              <a:spLocks noChangeArrowheads="1"/>
            </p:cNvSpPr>
            <p:nvPr/>
          </p:nvSpPr>
          <p:spPr bwMode="auto">
            <a:xfrm>
              <a:off x="10244138" y="4454294"/>
              <a:ext cx="7937" cy="6350"/>
            </a:xfrm>
            <a:custGeom>
              <a:avLst/>
              <a:gdLst>
                <a:gd name="T0" fmla="*/ 5 w 5"/>
                <a:gd name="T1" fmla="*/ 0 h 4"/>
                <a:gd name="T2" fmla="*/ 5 w 5"/>
                <a:gd name="T3" fmla="*/ 0 h 4"/>
                <a:gd name="T4" fmla="*/ 3 w 5"/>
                <a:gd name="T5" fmla="*/ 0 h 4"/>
                <a:gd name="T6" fmla="*/ 0 w 5"/>
                <a:gd name="T7" fmla="*/ 1 h 4"/>
                <a:gd name="T8" fmla="*/ 0 w 5"/>
                <a:gd name="T9" fmla="*/ 4 h 4"/>
                <a:gd name="T10" fmla="*/ 2 w 5"/>
                <a:gd name="T11" fmla="*/ 4 h 4"/>
                <a:gd name="T12" fmla="*/ 4 w 5"/>
                <a:gd name="T13" fmla="*/ 1 h 4"/>
                <a:gd name="T14" fmla="*/ 5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5" y="0"/>
                  </a:moveTo>
                  <a:lnTo>
                    <a:pt x="5" y="0"/>
                  </a:lnTo>
                  <a:lnTo>
                    <a:pt x="3" y="0"/>
                  </a:lnTo>
                  <a:lnTo>
                    <a:pt x="0" y="1"/>
                  </a:lnTo>
                  <a:lnTo>
                    <a:pt x="0" y="4"/>
                  </a:lnTo>
                  <a:lnTo>
                    <a:pt x="2" y="4"/>
                  </a:lnTo>
                  <a:lnTo>
                    <a:pt x="4" y="1"/>
                  </a:lnTo>
                  <a:lnTo>
                    <a:pt x="5"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65" name="Freeform 728">
              <a:extLst>
                <a:ext uri="{FF2B5EF4-FFF2-40B4-BE49-F238E27FC236}">
                  <a16:creationId xmlns:a16="http://schemas.microsoft.com/office/drawing/2014/main" id="{AA32F905-B1A0-49EC-8E6E-597F93D74BCA}"/>
                </a:ext>
              </a:extLst>
            </p:cNvPr>
            <p:cNvSpPr>
              <a:spLocks noChangeArrowheads="1"/>
            </p:cNvSpPr>
            <p:nvPr/>
          </p:nvSpPr>
          <p:spPr bwMode="auto">
            <a:xfrm>
              <a:off x="10234613" y="4438419"/>
              <a:ext cx="9525" cy="3175"/>
            </a:xfrm>
            <a:custGeom>
              <a:avLst/>
              <a:gdLst>
                <a:gd name="T0" fmla="*/ 5 w 5"/>
                <a:gd name="T1" fmla="*/ 0 h 2"/>
                <a:gd name="T2" fmla="*/ 5 w 5"/>
                <a:gd name="T3" fmla="*/ 0 h 2"/>
                <a:gd name="T4" fmla="*/ 4 w 5"/>
                <a:gd name="T5" fmla="*/ 0 h 2"/>
                <a:gd name="T6" fmla="*/ 1 w 5"/>
                <a:gd name="T7" fmla="*/ 1 h 2"/>
                <a:gd name="T8" fmla="*/ 1 w 5"/>
                <a:gd name="T9" fmla="*/ 2 h 2"/>
                <a:gd name="T10" fmla="*/ 1 w 5"/>
                <a:gd name="T11" fmla="*/ 2 h 2"/>
                <a:gd name="T12" fmla="*/ 5 w 5"/>
                <a:gd name="T13" fmla="*/ 1 h 2"/>
                <a:gd name="T14" fmla="*/ 5 w 5"/>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0"/>
                  </a:moveTo>
                  <a:cubicBezTo>
                    <a:pt x="5" y="0"/>
                    <a:pt x="5" y="0"/>
                    <a:pt x="5" y="0"/>
                  </a:cubicBezTo>
                  <a:cubicBezTo>
                    <a:pt x="5" y="0"/>
                    <a:pt x="5" y="0"/>
                    <a:pt x="4" y="0"/>
                  </a:cubicBezTo>
                  <a:cubicBezTo>
                    <a:pt x="1" y="1"/>
                    <a:pt x="1" y="1"/>
                    <a:pt x="1" y="1"/>
                  </a:cubicBezTo>
                  <a:cubicBezTo>
                    <a:pt x="1" y="1"/>
                    <a:pt x="0" y="1"/>
                    <a:pt x="1" y="2"/>
                  </a:cubicBezTo>
                  <a:cubicBezTo>
                    <a:pt x="1" y="2"/>
                    <a:pt x="1" y="2"/>
                    <a:pt x="1" y="2"/>
                  </a:cubicBezTo>
                  <a:cubicBezTo>
                    <a:pt x="5" y="1"/>
                    <a:pt x="5" y="1"/>
                    <a:pt x="5" y="1"/>
                  </a:cubicBezTo>
                  <a:cubicBezTo>
                    <a:pt x="5" y="1"/>
                    <a:pt x="5" y="1"/>
                    <a:pt x="5"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66" name="Freeform 729">
              <a:extLst>
                <a:ext uri="{FF2B5EF4-FFF2-40B4-BE49-F238E27FC236}">
                  <a16:creationId xmlns:a16="http://schemas.microsoft.com/office/drawing/2014/main" id="{DFABECA7-E4CB-48AD-AEA0-6844F37B7D0A}"/>
                </a:ext>
              </a:extLst>
            </p:cNvPr>
            <p:cNvSpPr>
              <a:spLocks noChangeArrowheads="1"/>
            </p:cNvSpPr>
            <p:nvPr/>
          </p:nvSpPr>
          <p:spPr bwMode="auto">
            <a:xfrm>
              <a:off x="10234613" y="4420956"/>
              <a:ext cx="9525" cy="3175"/>
            </a:xfrm>
            <a:custGeom>
              <a:avLst/>
              <a:gdLst>
                <a:gd name="T0" fmla="*/ 5 w 5"/>
                <a:gd name="T1" fmla="*/ 2 h 2"/>
                <a:gd name="T2" fmla="*/ 5 w 5"/>
                <a:gd name="T3" fmla="*/ 2 h 2"/>
                <a:gd name="T4" fmla="*/ 4 w 5"/>
                <a:gd name="T5" fmla="*/ 1 h 2"/>
                <a:gd name="T6" fmla="*/ 1 w 5"/>
                <a:gd name="T7" fmla="*/ 0 h 2"/>
                <a:gd name="T8" fmla="*/ 0 w 5"/>
                <a:gd name="T9" fmla="*/ 1 h 2"/>
                <a:gd name="T10" fmla="*/ 0 w 5"/>
                <a:gd name="T11" fmla="*/ 2 h 2"/>
                <a:gd name="T12" fmla="*/ 4 w 5"/>
                <a:gd name="T13" fmla="*/ 2 h 2"/>
                <a:gd name="T14" fmla="*/ 5 w 5"/>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2"/>
                  </a:moveTo>
                  <a:cubicBezTo>
                    <a:pt x="5" y="2"/>
                    <a:pt x="5" y="2"/>
                    <a:pt x="5" y="2"/>
                  </a:cubicBezTo>
                  <a:cubicBezTo>
                    <a:pt x="5" y="1"/>
                    <a:pt x="4" y="1"/>
                    <a:pt x="4" y="1"/>
                  </a:cubicBezTo>
                  <a:cubicBezTo>
                    <a:pt x="1" y="0"/>
                    <a:pt x="1" y="0"/>
                    <a:pt x="1" y="0"/>
                  </a:cubicBezTo>
                  <a:cubicBezTo>
                    <a:pt x="0" y="0"/>
                    <a:pt x="0" y="1"/>
                    <a:pt x="0" y="1"/>
                  </a:cubicBezTo>
                  <a:cubicBezTo>
                    <a:pt x="0" y="2"/>
                    <a:pt x="0" y="2"/>
                    <a:pt x="0" y="2"/>
                  </a:cubicBezTo>
                  <a:cubicBezTo>
                    <a:pt x="4" y="2"/>
                    <a:pt x="4" y="2"/>
                    <a:pt x="4" y="2"/>
                  </a:cubicBezTo>
                  <a:cubicBezTo>
                    <a:pt x="4" y="2"/>
                    <a:pt x="5" y="2"/>
                    <a:pt x="5"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67" name="Freeform 730">
              <a:extLst>
                <a:ext uri="{FF2B5EF4-FFF2-40B4-BE49-F238E27FC236}">
                  <a16:creationId xmlns:a16="http://schemas.microsoft.com/office/drawing/2014/main" id="{2F4037F1-DC21-4A08-961F-00966204BEA1}"/>
                </a:ext>
              </a:extLst>
            </p:cNvPr>
            <p:cNvSpPr>
              <a:spLocks noChangeArrowheads="1"/>
            </p:cNvSpPr>
            <p:nvPr/>
          </p:nvSpPr>
          <p:spPr bwMode="auto">
            <a:xfrm>
              <a:off x="10239375" y="4401906"/>
              <a:ext cx="9525" cy="6350"/>
            </a:xfrm>
            <a:custGeom>
              <a:avLst/>
              <a:gdLst>
                <a:gd name="T0" fmla="*/ 5 w 5"/>
                <a:gd name="T1" fmla="*/ 3 h 3"/>
                <a:gd name="T2" fmla="*/ 5 w 5"/>
                <a:gd name="T3" fmla="*/ 3 h 3"/>
                <a:gd name="T4" fmla="*/ 4 w 5"/>
                <a:gd name="T5" fmla="*/ 2 h 3"/>
                <a:gd name="T6" fmla="*/ 1 w 5"/>
                <a:gd name="T7" fmla="*/ 0 h 3"/>
                <a:gd name="T8" fmla="*/ 0 w 5"/>
                <a:gd name="T9" fmla="*/ 1 h 3"/>
                <a:gd name="T10" fmla="*/ 1 w 5"/>
                <a:gd name="T11" fmla="*/ 2 h 3"/>
                <a:gd name="T12" fmla="*/ 4 w 5"/>
                <a:gd name="T13" fmla="*/ 3 h 3"/>
                <a:gd name="T14" fmla="*/ 5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5" y="3"/>
                  </a:moveTo>
                  <a:cubicBezTo>
                    <a:pt x="5" y="3"/>
                    <a:pt x="5" y="3"/>
                    <a:pt x="5" y="3"/>
                  </a:cubicBezTo>
                  <a:cubicBezTo>
                    <a:pt x="5" y="2"/>
                    <a:pt x="5" y="2"/>
                    <a:pt x="4" y="2"/>
                  </a:cubicBezTo>
                  <a:cubicBezTo>
                    <a:pt x="1" y="0"/>
                    <a:pt x="1" y="0"/>
                    <a:pt x="1" y="0"/>
                  </a:cubicBezTo>
                  <a:cubicBezTo>
                    <a:pt x="1" y="0"/>
                    <a:pt x="1" y="0"/>
                    <a:pt x="0" y="1"/>
                  </a:cubicBezTo>
                  <a:cubicBezTo>
                    <a:pt x="0" y="1"/>
                    <a:pt x="0" y="2"/>
                    <a:pt x="1" y="2"/>
                  </a:cubicBezTo>
                  <a:cubicBezTo>
                    <a:pt x="4" y="3"/>
                    <a:pt x="4" y="3"/>
                    <a:pt x="4" y="3"/>
                  </a:cubicBezTo>
                  <a:cubicBezTo>
                    <a:pt x="4" y="3"/>
                    <a:pt x="5" y="3"/>
                    <a:pt x="5" y="3"/>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68" name="Freeform 731">
              <a:extLst>
                <a:ext uri="{FF2B5EF4-FFF2-40B4-BE49-F238E27FC236}">
                  <a16:creationId xmlns:a16="http://schemas.microsoft.com/office/drawing/2014/main" id="{E7DE9F30-2140-4C95-B4BB-86495A5ED474}"/>
                </a:ext>
              </a:extLst>
            </p:cNvPr>
            <p:cNvSpPr>
              <a:spLocks noChangeArrowheads="1"/>
            </p:cNvSpPr>
            <p:nvPr/>
          </p:nvSpPr>
          <p:spPr bwMode="auto">
            <a:xfrm>
              <a:off x="10250488" y="4389206"/>
              <a:ext cx="6350" cy="4763"/>
            </a:xfrm>
            <a:custGeom>
              <a:avLst/>
              <a:gdLst>
                <a:gd name="T0" fmla="*/ 4 w 4"/>
                <a:gd name="T1" fmla="*/ 3 h 3"/>
                <a:gd name="T2" fmla="*/ 4 w 4"/>
                <a:gd name="T3" fmla="*/ 3 h 3"/>
                <a:gd name="T4" fmla="*/ 4 w 4"/>
                <a:gd name="T5" fmla="*/ 2 h 3"/>
                <a:gd name="T6" fmla="*/ 1 w 4"/>
                <a:gd name="T7" fmla="*/ 0 h 3"/>
                <a:gd name="T8" fmla="*/ 0 w 4"/>
                <a:gd name="T9" fmla="*/ 0 h 3"/>
                <a:gd name="T10" fmla="*/ 0 w 4"/>
                <a:gd name="T11" fmla="*/ 1 h 3"/>
                <a:gd name="T12" fmla="*/ 3 w 4"/>
                <a:gd name="T13" fmla="*/ 3 h 3"/>
                <a:gd name="T14" fmla="*/ 4 w 4"/>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4" y="3"/>
                  </a:moveTo>
                  <a:lnTo>
                    <a:pt x="4" y="3"/>
                  </a:lnTo>
                  <a:lnTo>
                    <a:pt x="4" y="2"/>
                  </a:lnTo>
                  <a:lnTo>
                    <a:pt x="1" y="0"/>
                  </a:lnTo>
                  <a:lnTo>
                    <a:pt x="0" y="0"/>
                  </a:lnTo>
                  <a:lnTo>
                    <a:pt x="0" y="1"/>
                  </a:lnTo>
                  <a:lnTo>
                    <a:pt x="3" y="3"/>
                  </a:lnTo>
                  <a:lnTo>
                    <a:pt x="4"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69" name="Freeform 732">
              <a:extLst>
                <a:ext uri="{FF2B5EF4-FFF2-40B4-BE49-F238E27FC236}">
                  <a16:creationId xmlns:a16="http://schemas.microsoft.com/office/drawing/2014/main" id="{DF1D358B-0CE8-44CF-BC20-1158456C44E2}"/>
                </a:ext>
              </a:extLst>
            </p:cNvPr>
            <p:cNvSpPr>
              <a:spLocks noChangeArrowheads="1"/>
            </p:cNvSpPr>
            <p:nvPr/>
          </p:nvSpPr>
          <p:spPr bwMode="auto">
            <a:xfrm>
              <a:off x="10264775" y="4376506"/>
              <a:ext cx="6350" cy="9525"/>
            </a:xfrm>
            <a:custGeom>
              <a:avLst/>
              <a:gdLst>
                <a:gd name="T0" fmla="*/ 3 w 3"/>
                <a:gd name="T1" fmla="*/ 5 h 5"/>
                <a:gd name="T2" fmla="*/ 3 w 3"/>
                <a:gd name="T3" fmla="*/ 5 h 5"/>
                <a:gd name="T4" fmla="*/ 3 w 3"/>
                <a:gd name="T5" fmla="*/ 4 h 5"/>
                <a:gd name="T6" fmla="*/ 2 w 3"/>
                <a:gd name="T7" fmla="*/ 1 h 5"/>
                <a:gd name="T8" fmla="*/ 1 w 3"/>
                <a:gd name="T9" fmla="*/ 0 h 5"/>
                <a:gd name="T10" fmla="*/ 1 w 3"/>
                <a:gd name="T11" fmla="*/ 1 h 5"/>
                <a:gd name="T12" fmla="*/ 2 w 3"/>
                <a:gd name="T13" fmla="*/ 4 h 5"/>
                <a:gd name="T14" fmla="*/ 3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5"/>
                  </a:moveTo>
                  <a:cubicBezTo>
                    <a:pt x="3" y="5"/>
                    <a:pt x="3" y="5"/>
                    <a:pt x="3" y="5"/>
                  </a:cubicBezTo>
                  <a:cubicBezTo>
                    <a:pt x="3" y="5"/>
                    <a:pt x="3" y="4"/>
                    <a:pt x="3" y="4"/>
                  </a:cubicBezTo>
                  <a:cubicBezTo>
                    <a:pt x="2" y="1"/>
                    <a:pt x="2" y="1"/>
                    <a:pt x="2" y="1"/>
                  </a:cubicBezTo>
                  <a:cubicBezTo>
                    <a:pt x="2" y="0"/>
                    <a:pt x="1" y="0"/>
                    <a:pt x="1" y="0"/>
                  </a:cubicBezTo>
                  <a:cubicBezTo>
                    <a:pt x="1" y="1"/>
                    <a:pt x="0" y="1"/>
                    <a:pt x="1" y="1"/>
                  </a:cubicBezTo>
                  <a:cubicBezTo>
                    <a:pt x="2" y="4"/>
                    <a:pt x="2" y="4"/>
                    <a:pt x="2" y="4"/>
                  </a:cubicBezTo>
                  <a:cubicBezTo>
                    <a:pt x="2" y="5"/>
                    <a:pt x="3" y="5"/>
                    <a:pt x="3"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70" name="Freeform 733">
              <a:extLst>
                <a:ext uri="{FF2B5EF4-FFF2-40B4-BE49-F238E27FC236}">
                  <a16:creationId xmlns:a16="http://schemas.microsoft.com/office/drawing/2014/main" id="{6B4F7FF3-F8F8-49E9-850A-D3673504D96F}"/>
                </a:ext>
              </a:extLst>
            </p:cNvPr>
            <p:cNvSpPr>
              <a:spLocks noChangeArrowheads="1"/>
            </p:cNvSpPr>
            <p:nvPr/>
          </p:nvSpPr>
          <p:spPr bwMode="auto">
            <a:xfrm>
              <a:off x="10283825" y="4373331"/>
              <a:ext cx="3175" cy="9525"/>
            </a:xfrm>
            <a:custGeom>
              <a:avLst/>
              <a:gdLst>
                <a:gd name="T0" fmla="*/ 1 w 1"/>
                <a:gd name="T1" fmla="*/ 5 h 5"/>
                <a:gd name="T2" fmla="*/ 1 w 1"/>
                <a:gd name="T3" fmla="*/ 5 h 5"/>
                <a:gd name="T4" fmla="*/ 1 w 1"/>
                <a:gd name="T5" fmla="*/ 4 h 5"/>
                <a:gd name="T6" fmla="*/ 1 w 1"/>
                <a:gd name="T7" fmla="*/ 1 h 5"/>
                <a:gd name="T8" fmla="*/ 0 w 1"/>
                <a:gd name="T9" fmla="*/ 0 h 5"/>
                <a:gd name="T10" fmla="*/ 0 w 1"/>
                <a:gd name="T11" fmla="*/ 1 h 5"/>
                <a:gd name="T12" fmla="*/ 0 w 1"/>
                <a:gd name="T13" fmla="*/ 4 h 5"/>
                <a:gd name="T14" fmla="*/ 1 w 1"/>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1" y="5"/>
                  </a:moveTo>
                  <a:cubicBezTo>
                    <a:pt x="1" y="5"/>
                    <a:pt x="1" y="5"/>
                    <a:pt x="1" y="5"/>
                  </a:cubicBezTo>
                  <a:cubicBezTo>
                    <a:pt x="1" y="5"/>
                    <a:pt x="1" y="4"/>
                    <a:pt x="1" y="4"/>
                  </a:cubicBezTo>
                  <a:cubicBezTo>
                    <a:pt x="1" y="1"/>
                    <a:pt x="1" y="1"/>
                    <a:pt x="1" y="1"/>
                  </a:cubicBezTo>
                  <a:cubicBezTo>
                    <a:pt x="1" y="0"/>
                    <a:pt x="1" y="0"/>
                    <a:pt x="0" y="0"/>
                  </a:cubicBezTo>
                  <a:cubicBezTo>
                    <a:pt x="0" y="0"/>
                    <a:pt x="0" y="0"/>
                    <a:pt x="0" y="1"/>
                  </a:cubicBezTo>
                  <a:cubicBezTo>
                    <a:pt x="0" y="4"/>
                    <a:pt x="0" y="4"/>
                    <a:pt x="0" y="4"/>
                  </a:cubicBezTo>
                  <a:cubicBezTo>
                    <a:pt x="0" y="5"/>
                    <a:pt x="0" y="5"/>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71" name="Freeform 734">
              <a:extLst>
                <a:ext uri="{FF2B5EF4-FFF2-40B4-BE49-F238E27FC236}">
                  <a16:creationId xmlns:a16="http://schemas.microsoft.com/office/drawing/2014/main" id="{85965A64-9FCF-4F22-8E50-F2EFDC832801}"/>
                </a:ext>
              </a:extLst>
            </p:cNvPr>
            <p:cNvSpPr>
              <a:spLocks noChangeArrowheads="1"/>
            </p:cNvSpPr>
            <p:nvPr/>
          </p:nvSpPr>
          <p:spPr bwMode="auto">
            <a:xfrm>
              <a:off x="10299700" y="4374919"/>
              <a:ext cx="6350" cy="9525"/>
            </a:xfrm>
            <a:custGeom>
              <a:avLst/>
              <a:gdLst>
                <a:gd name="T0" fmla="*/ 1 w 3"/>
                <a:gd name="T1" fmla="*/ 5 h 5"/>
                <a:gd name="T2" fmla="*/ 1 w 3"/>
                <a:gd name="T3" fmla="*/ 5 h 5"/>
                <a:gd name="T4" fmla="*/ 2 w 3"/>
                <a:gd name="T5" fmla="*/ 4 h 5"/>
                <a:gd name="T6" fmla="*/ 2 w 3"/>
                <a:gd name="T7" fmla="*/ 1 h 5"/>
                <a:gd name="T8" fmla="*/ 2 w 3"/>
                <a:gd name="T9" fmla="*/ 0 h 5"/>
                <a:gd name="T10" fmla="*/ 1 w 3"/>
                <a:gd name="T11" fmla="*/ 0 h 5"/>
                <a:gd name="T12" fmla="*/ 0 w 3"/>
                <a:gd name="T13" fmla="*/ 4 h 5"/>
                <a:gd name="T14" fmla="*/ 1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1" y="5"/>
                  </a:moveTo>
                  <a:cubicBezTo>
                    <a:pt x="1" y="5"/>
                    <a:pt x="1" y="5"/>
                    <a:pt x="1" y="5"/>
                  </a:cubicBezTo>
                  <a:cubicBezTo>
                    <a:pt x="1" y="5"/>
                    <a:pt x="1" y="4"/>
                    <a:pt x="2" y="4"/>
                  </a:cubicBezTo>
                  <a:cubicBezTo>
                    <a:pt x="2" y="1"/>
                    <a:pt x="2" y="1"/>
                    <a:pt x="2" y="1"/>
                  </a:cubicBezTo>
                  <a:cubicBezTo>
                    <a:pt x="3" y="0"/>
                    <a:pt x="2" y="0"/>
                    <a:pt x="2" y="0"/>
                  </a:cubicBezTo>
                  <a:cubicBezTo>
                    <a:pt x="1" y="0"/>
                    <a:pt x="1" y="0"/>
                    <a:pt x="1" y="0"/>
                  </a:cubicBezTo>
                  <a:cubicBezTo>
                    <a:pt x="0" y="4"/>
                    <a:pt x="0" y="4"/>
                    <a:pt x="0" y="4"/>
                  </a:cubicBezTo>
                  <a:cubicBezTo>
                    <a:pt x="0" y="4"/>
                    <a:pt x="0" y="4"/>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72" name="Freeform 735">
              <a:extLst>
                <a:ext uri="{FF2B5EF4-FFF2-40B4-BE49-F238E27FC236}">
                  <a16:creationId xmlns:a16="http://schemas.microsoft.com/office/drawing/2014/main" id="{A3042440-CC24-47A4-8125-EFBC9F21FF45}"/>
                </a:ext>
              </a:extLst>
            </p:cNvPr>
            <p:cNvSpPr>
              <a:spLocks noChangeArrowheads="1"/>
            </p:cNvSpPr>
            <p:nvPr/>
          </p:nvSpPr>
          <p:spPr bwMode="auto">
            <a:xfrm>
              <a:off x="10250488" y="4425719"/>
              <a:ext cx="39687" cy="12700"/>
            </a:xfrm>
            <a:custGeom>
              <a:avLst/>
              <a:gdLst>
                <a:gd name="T0" fmla="*/ 0 w 20"/>
                <a:gd name="T1" fmla="*/ 5 h 6"/>
                <a:gd name="T2" fmla="*/ 0 w 20"/>
                <a:gd name="T3" fmla="*/ 5 h 6"/>
                <a:gd name="T4" fmla="*/ 1 w 20"/>
                <a:gd name="T5" fmla="*/ 6 h 6"/>
                <a:gd name="T6" fmla="*/ 19 w 20"/>
                <a:gd name="T7" fmla="*/ 2 h 6"/>
                <a:gd name="T8" fmla="*/ 20 w 20"/>
                <a:gd name="T9" fmla="*/ 1 h 6"/>
                <a:gd name="T10" fmla="*/ 19 w 20"/>
                <a:gd name="T11" fmla="*/ 0 h 6"/>
                <a:gd name="T12" fmla="*/ 1 w 20"/>
                <a:gd name="T13" fmla="*/ 4 h 6"/>
                <a:gd name="T14" fmla="*/ 0 w 20"/>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
                  <a:moveTo>
                    <a:pt x="0" y="5"/>
                  </a:moveTo>
                  <a:cubicBezTo>
                    <a:pt x="0" y="5"/>
                    <a:pt x="0" y="5"/>
                    <a:pt x="0" y="5"/>
                  </a:cubicBezTo>
                  <a:cubicBezTo>
                    <a:pt x="0" y="6"/>
                    <a:pt x="1" y="6"/>
                    <a:pt x="1" y="6"/>
                  </a:cubicBezTo>
                  <a:cubicBezTo>
                    <a:pt x="19" y="2"/>
                    <a:pt x="19" y="2"/>
                    <a:pt x="19" y="2"/>
                  </a:cubicBezTo>
                  <a:cubicBezTo>
                    <a:pt x="20" y="2"/>
                    <a:pt x="20" y="1"/>
                    <a:pt x="20" y="1"/>
                  </a:cubicBezTo>
                  <a:cubicBezTo>
                    <a:pt x="20" y="0"/>
                    <a:pt x="19" y="0"/>
                    <a:pt x="19" y="0"/>
                  </a:cubicBezTo>
                  <a:cubicBezTo>
                    <a:pt x="1" y="4"/>
                    <a:pt x="1" y="4"/>
                    <a:pt x="1" y="4"/>
                  </a:cubicBezTo>
                  <a:cubicBezTo>
                    <a:pt x="0" y="4"/>
                    <a:pt x="0" y="5"/>
                    <a:pt x="0" y="5"/>
                  </a:cubicBezTo>
                  <a:close/>
                </a:path>
              </a:pathLst>
            </a:custGeom>
            <a:solidFill>
              <a:srgbClr val="8D95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73" name="Freeform 736">
              <a:extLst>
                <a:ext uri="{FF2B5EF4-FFF2-40B4-BE49-F238E27FC236}">
                  <a16:creationId xmlns:a16="http://schemas.microsoft.com/office/drawing/2014/main" id="{DB7821ED-57CA-408A-AED1-BFD1286F26A9}"/>
                </a:ext>
              </a:extLst>
            </p:cNvPr>
            <p:cNvSpPr>
              <a:spLocks noChangeArrowheads="1"/>
            </p:cNvSpPr>
            <p:nvPr/>
          </p:nvSpPr>
          <p:spPr bwMode="auto">
            <a:xfrm>
              <a:off x="10255250" y="4401906"/>
              <a:ext cx="34925" cy="26988"/>
            </a:xfrm>
            <a:custGeom>
              <a:avLst/>
              <a:gdLst>
                <a:gd name="T0" fmla="*/ 0 w 22"/>
                <a:gd name="T1" fmla="*/ 2 h 17"/>
                <a:gd name="T2" fmla="*/ 21 w 22"/>
                <a:gd name="T3" fmla="*/ 17 h 17"/>
                <a:gd name="T4" fmla="*/ 22 w 22"/>
                <a:gd name="T5" fmla="*/ 17 h 17"/>
                <a:gd name="T6" fmla="*/ 0 w 22"/>
                <a:gd name="T7" fmla="*/ 0 h 17"/>
                <a:gd name="T8" fmla="*/ 0 w 22"/>
                <a:gd name="T9" fmla="*/ 2 h 17"/>
              </a:gdLst>
              <a:ahLst/>
              <a:cxnLst>
                <a:cxn ang="0">
                  <a:pos x="T0" y="T1"/>
                </a:cxn>
                <a:cxn ang="0">
                  <a:pos x="T2" y="T3"/>
                </a:cxn>
                <a:cxn ang="0">
                  <a:pos x="T4" y="T5"/>
                </a:cxn>
                <a:cxn ang="0">
                  <a:pos x="T6" y="T7"/>
                </a:cxn>
                <a:cxn ang="0">
                  <a:pos x="T8" y="T9"/>
                </a:cxn>
              </a:cxnLst>
              <a:rect l="0" t="0" r="r" b="b"/>
              <a:pathLst>
                <a:path w="22" h="17">
                  <a:moveTo>
                    <a:pt x="0" y="2"/>
                  </a:moveTo>
                  <a:lnTo>
                    <a:pt x="21" y="17"/>
                  </a:lnTo>
                  <a:lnTo>
                    <a:pt x="22" y="17"/>
                  </a:lnTo>
                  <a:lnTo>
                    <a:pt x="0" y="0"/>
                  </a:lnTo>
                  <a:lnTo>
                    <a:pt x="0" y="2"/>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74" name="Freeform 737">
              <a:extLst>
                <a:ext uri="{FF2B5EF4-FFF2-40B4-BE49-F238E27FC236}">
                  <a16:creationId xmlns:a16="http://schemas.microsoft.com/office/drawing/2014/main" id="{D33E8B0E-D965-47B5-AA6F-B9807FB61C8B}"/>
                </a:ext>
              </a:extLst>
            </p:cNvPr>
            <p:cNvSpPr>
              <a:spLocks noChangeArrowheads="1"/>
            </p:cNvSpPr>
            <p:nvPr/>
          </p:nvSpPr>
          <p:spPr bwMode="auto">
            <a:xfrm>
              <a:off x="10283825" y="4422544"/>
              <a:ext cx="11112" cy="9525"/>
            </a:xfrm>
            <a:custGeom>
              <a:avLst/>
              <a:gdLst>
                <a:gd name="T0" fmla="*/ 1 w 5"/>
                <a:gd name="T1" fmla="*/ 1 h 5"/>
                <a:gd name="T2" fmla="*/ 1 w 5"/>
                <a:gd name="T3" fmla="*/ 5 h 5"/>
                <a:gd name="T4" fmla="*/ 4 w 5"/>
                <a:gd name="T5" fmla="*/ 4 h 5"/>
                <a:gd name="T6" fmla="*/ 4 w 5"/>
                <a:gd name="T7" fmla="*/ 1 h 5"/>
                <a:gd name="T8" fmla="*/ 1 w 5"/>
                <a:gd name="T9" fmla="*/ 1 h 5"/>
              </a:gdLst>
              <a:ahLst/>
              <a:cxnLst>
                <a:cxn ang="0">
                  <a:pos x="T0" y="T1"/>
                </a:cxn>
                <a:cxn ang="0">
                  <a:pos x="T2" y="T3"/>
                </a:cxn>
                <a:cxn ang="0">
                  <a:pos x="T4" y="T5"/>
                </a:cxn>
                <a:cxn ang="0">
                  <a:pos x="T6" y="T7"/>
                </a:cxn>
                <a:cxn ang="0">
                  <a:pos x="T8" y="T9"/>
                </a:cxn>
              </a:cxnLst>
              <a:rect l="0" t="0" r="r" b="b"/>
              <a:pathLst>
                <a:path w="5" h="5">
                  <a:moveTo>
                    <a:pt x="1" y="1"/>
                  </a:moveTo>
                  <a:cubicBezTo>
                    <a:pt x="0" y="2"/>
                    <a:pt x="0" y="4"/>
                    <a:pt x="1" y="5"/>
                  </a:cubicBezTo>
                  <a:cubicBezTo>
                    <a:pt x="2" y="5"/>
                    <a:pt x="4" y="5"/>
                    <a:pt x="4" y="4"/>
                  </a:cubicBezTo>
                  <a:cubicBezTo>
                    <a:pt x="5" y="3"/>
                    <a:pt x="5" y="2"/>
                    <a:pt x="4" y="1"/>
                  </a:cubicBezTo>
                  <a:cubicBezTo>
                    <a:pt x="3" y="0"/>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75" name="Freeform 738">
              <a:extLst>
                <a:ext uri="{FF2B5EF4-FFF2-40B4-BE49-F238E27FC236}">
                  <a16:creationId xmlns:a16="http://schemas.microsoft.com/office/drawing/2014/main" id="{FE12826A-C5AD-4F1C-9E05-50CFA3460711}"/>
                </a:ext>
              </a:extLst>
            </p:cNvPr>
            <p:cNvSpPr>
              <a:spLocks noChangeArrowheads="1"/>
            </p:cNvSpPr>
            <p:nvPr/>
          </p:nvSpPr>
          <p:spPr bwMode="auto">
            <a:xfrm>
              <a:off x="10288588" y="4398731"/>
              <a:ext cx="22225" cy="30163"/>
            </a:xfrm>
            <a:custGeom>
              <a:avLst/>
              <a:gdLst>
                <a:gd name="T0" fmla="*/ 0 w 11"/>
                <a:gd name="T1" fmla="*/ 14 h 15"/>
                <a:gd name="T2" fmla="*/ 1 w 11"/>
                <a:gd name="T3" fmla="*/ 15 h 15"/>
                <a:gd name="T4" fmla="*/ 3 w 11"/>
                <a:gd name="T5" fmla="*/ 14 h 15"/>
                <a:gd name="T6" fmla="*/ 11 w 11"/>
                <a:gd name="T7" fmla="*/ 3 h 15"/>
                <a:gd name="T8" fmla="*/ 11 w 11"/>
                <a:gd name="T9" fmla="*/ 1 h 15"/>
                <a:gd name="T10" fmla="*/ 10 w 11"/>
                <a:gd name="T11" fmla="*/ 1 h 15"/>
                <a:gd name="T12" fmla="*/ 8 w 11"/>
                <a:gd name="T13" fmla="*/ 1 h 15"/>
                <a:gd name="T14" fmla="*/ 0 w 11"/>
                <a:gd name="T15" fmla="*/ 12 h 15"/>
                <a:gd name="T16" fmla="*/ 0 w 11"/>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5">
                  <a:moveTo>
                    <a:pt x="0" y="14"/>
                  </a:moveTo>
                  <a:cubicBezTo>
                    <a:pt x="1" y="15"/>
                    <a:pt x="1" y="15"/>
                    <a:pt x="1" y="15"/>
                  </a:cubicBezTo>
                  <a:cubicBezTo>
                    <a:pt x="2" y="15"/>
                    <a:pt x="2" y="15"/>
                    <a:pt x="3" y="14"/>
                  </a:cubicBezTo>
                  <a:cubicBezTo>
                    <a:pt x="11" y="3"/>
                    <a:pt x="11" y="3"/>
                    <a:pt x="11" y="3"/>
                  </a:cubicBezTo>
                  <a:cubicBezTo>
                    <a:pt x="11" y="2"/>
                    <a:pt x="11" y="1"/>
                    <a:pt x="11" y="1"/>
                  </a:cubicBezTo>
                  <a:cubicBezTo>
                    <a:pt x="10" y="1"/>
                    <a:pt x="10" y="1"/>
                    <a:pt x="10" y="1"/>
                  </a:cubicBezTo>
                  <a:cubicBezTo>
                    <a:pt x="10" y="0"/>
                    <a:pt x="9" y="0"/>
                    <a:pt x="8" y="1"/>
                  </a:cubicBezTo>
                  <a:cubicBezTo>
                    <a:pt x="0" y="12"/>
                    <a:pt x="0" y="12"/>
                    <a:pt x="0" y="12"/>
                  </a:cubicBezTo>
                  <a:cubicBezTo>
                    <a:pt x="0" y="13"/>
                    <a:pt x="0" y="14"/>
                    <a:pt x="0" y="14"/>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76" name="Freeform 739">
              <a:extLst>
                <a:ext uri="{FF2B5EF4-FFF2-40B4-BE49-F238E27FC236}">
                  <a16:creationId xmlns:a16="http://schemas.microsoft.com/office/drawing/2014/main" id="{EC5DD863-8C58-4964-BACA-A5852520FDED}"/>
                </a:ext>
              </a:extLst>
            </p:cNvPr>
            <p:cNvSpPr>
              <a:spLocks noChangeArrowheads="1"/>
            </p:cNvSpPr>
            <p:nvPr/>
          </p:nvSpPr>
          <p:spPr bwMode="auto">
            <a:xfrm>
              <a:off x="10983913" y="2131781"/>
              <a:ext cx="0" cy="533400"/>
            </a:xfrm>
            <a:custGeom>
              <a:avLst/>
              <a:gdLst>
                <a:gd name="T0" fmla="*/ 0 w 1"/>
                <a:gd name="T1" fmla="*/ 0 h 336"/>
                <a:gd name="T2" fmla="*/ 0 w 1"/>
                <a:gd name="T3" fmla="*/ 336 h 336"/>
                <a:gd name="T4" fmla="*/ 0 w 1"/>
                <a:gd name="T5" fmla="*/ 0 h 336"/>
              </a:gdLst>
              <a:ahLst/>
              <a:cxnLst>
                <a:cxn ang="0">
                  <a:pos x="T0" y="T1"/>
                </a:cxn>
                <a:cxn ang="0">
                  <a:pos x="T2" y="T3"/>
                </a:cxn>
                <a:cxn ang="0">
                  <a:pos x="T4" y="T5"/>
                </a:cxn>
              </a:cxnLst>
              <a:rect l="0" t="0" r="r" b="b"/>
              <a:pathLst>
                <a:path w="1" h="336">
                  <a:moveTo>
                    <a:pt x="0" y="0"/>
                  </a:moveTo>
                  <a:lnTo>
                    <a:pt x="0" y="336"/>
                  </a:ln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77" name="Line 740">
              <a:extLst>
                <a:ext uri="{FF2B5EF4-FFF2-40B4-BE49-F238E27FC236}">
                  <a16:creationId xmlns:a16="http://schemas.microsoft.com/office/drawing/2014/main" id="{81FDE32D-11D8-4863-840D-8F286E51E0F2}"/>
                </a:ext>
              </a:extLst>
            </p:cNvPr>
            <p:cNvSpPr>
              <a:spLocks noChangeShapeType="1"/>
            </p:cNvSpPr>
            <p:nvPr/>
          </p:nvSpPr>
          <p:spPr bwMode="auto">
            <a:xfrm>
              <a:off x="10983913" y="2131781"/>
              <a:ext cx="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78" name="Freeform 741">
              <a:extLst>
                <a:ext uri="{FF2B5EF4-FFF2-40B4-BE49-F238E27FC236}">
                  <a16:creationId xmlns:a16="http://schemas.microsoft.com/office/drawing/2014/main" id="{47DE684F-5E90-406A-B993-FCFEB440402B}"/>
                </a:ext>
              </a:extLst>
            </p:cNvPr>
            <p:cNvSpPr>
              <a:spLocks noChangeArrowheads="1"/>
            </p:cNvSpPr>
            <p:nvPr/>
          </p:nvSpPr>
          <p:spPr bwMode="auto">
            <a:xfrm>
              <a:off x="8448675" y="4420956"/>
              <a:ext cx="358775" cy="304800"/>
            </a:xfrm>
            <a:custGeom>
              <a:avLst/>
              <a:gdLst>
                <a:gd name="T0" fmla="*/ 171 w 180"/>
                <a:gd name="T1" fmla="*/ 92 h 153"/>
                <a:gd name="T2" fmla="*/ 146 w 180"/>
                <a:gd name="T3" fmla="*/ 85 h 153"/>
                <a:gd name="T4" fmla="*/ 95 w 180"/>
                <a:gd name="T5" fmla="*/ 10 h 153"/>
                <a:gd name="T6" fmla="*/ 10 w 180"/>
                <a:gd name="T7" fmla="*/ 59 h 153"/>
                <a:gd name="T8" fmla="*/ 59 w 180"/>
                <a:gd name="T9" fmla="*/ 144 h 153"/>
                <a:gd name="T10" fmla="*/ 141 w 180"/>
                <a:gd name="T11" fmla="*/ 105 h 153"/>
                <a:gd name="T12" fmla="*/ 166 w 180"/>
                <a:gd name="T13" fmla="*/ 112 h 153"/>
                <a:gd name="T14" fmla="*/ 179 w 180"/>
                <a:gd name="T15" fmla="*/ 104 h 153"/>
                <a:gd name="T16" fmla="*/ 171 w 180"/>
                <a:gd name="T17" fmla="*/ 9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53">
                  <a:moveTo>
                    <a:pt x="171" y="92"/>
                  </a:moveTo>
                  <a:cubicBezTo>
                    <a:pt x="146" y="85"/>
                    <a:pt x="146" y="85"/>
                    <a:pt x="146" y="85"/>
                  </a:cubicBezTo>
                  <a:cubicBezTo>
                    <a:pt x="150" y="51"/>
                    <a:pt x="129" y="19"/>
                    <a:pt x="95" y="10"/>
                  </a:cubicBezTo>
                  <a:cubicBezTo>
                    <a:pt x="58" y="0"/>
                    <a:pt x="20" y="22"/>
                    <a:pt x="10" y="59"/>
                  </a:cubicBezTo>
                  <a:cubicBezTo>
                    <a:pt x="0" y="96"/>
                    <a:pt x="22" y="135"/>
                    <a:pt x="59" y="144"/>
                  </a:cubicBezTo>
                  <a:cubicBezTo>
                    <a:pt x="93" y="153"/>
                    <a:pt x="127" y="136"/>
                    <a:pt x="141" y="105"/>
                  </a:cubicBezTo>
                  <a:cubicBezTo>
                    <a:pt x="166" y="112"/>
                    <a:pt x="166" y="112"/>
                    <a:pt x="166" y="112"/>
                  </a:cubicBezTo>
                  <a:cubicBezTo>
                    <a:pt x="171" y="113"/>
                    <a:pt x="177" y="110"/>
                    <a:pt x="179" y="104"/>
                  </a:cubicBezTo>
                  <a:cubicBezTo>
                    <a:pt x="180" y="99"/>
                    <a:pt x="177" y="93"/>
                    <a:pt x="171" y="92"/>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79" name="Freeform 742">
              <a:extLst>
                <a:ext uri="{FF2B5EF4-FFF2-40B4-BE49-F238E27FC236}">
                  <a16:creationId xmlns:a16="http://schemas.microsoft.com/office/drawing/2014/main" id="{7BF16E0E-CC1A-4B14-96A7-95142F268108}"/>
                </a:ext>
              </a:extLst>
            </p:cNvPr>
            <p:cNvSpPr>
              <a:spLocks noChangeArrowheads="1"/>
            </p:cNvSpPr>
            <p:nvPr/>
          </p:nvSpPr>
          <p:spPr bwMode="auto">
            <a:xfrm>
              <a:off x="8483600" y="4455881"/>
              <a:ext cx="234950" cy="234950"/>
            </a:xfrm>
            <a:custGeom>
              <a:avLst/>
              <a:gdLst>
                <a:gd name="T0" fmla="*/ 110 w 118"/>
                <a:gd name="T1" fmla="*/ 73 h 118"/>
                <a:gd name="T2" fmla="*/ 46 w 118"/>
                <a:gd name="T3" fmla="*/ 110 h 118"/>
                <a:gd name="T4" fmla="*/ 8 w 118"/>
                <a:gd name="T5" fmla="*/ 46 h 118"/>
                <a:gd name="T6" fmla="*/ 73 w 118"/>
                <a:gd name="T7" fmla="*/ 8 h 118"/>
                <a:gd name="T8" fmla="*/ 110 w 118"/>
                <a:gd name="T9" fmla="*/ 73 h 118"/>
              </a:gdLst>
              <a:ahLst/>
              <a:cxnLst>
                <a:cxn ang="0">
                  <a:pos x="T0" y="T1"/>
                </a:cxn>
                <a:cxn ang="0">
                  <a:pos x="T2" y="T3"/>
                </a:cxn>
                <a:cxn ang="0">
                  <a:pos x="T4" y="T5"/>
                </a:cxn>
                <a:cxn ang="0">
                  <a:pos x="T6" y="T7"/>
                </a:cxn>
                <a:cxn ang="0">
                  <a:pos x="T8" y="T9"/>
                </a:cxn>
              </a:cxnLst>
              <a:rect l="0" t="0" r="r" b="b"/>
              <a:pathLst>
                <a:path w="118" h="118">
                  <a:moveTo>
                    <a:pt x="110" y="73"/>
                  </a:moveTo>
                  <a:cubicBezTo>
                    <a:pt x="103" y="101"/>
                    <a:pt x="74" y="118"/>
                    <a:pt x="46" y="110"/>
                  </a:cubicBezTo>
                  <a:cubicBezTo>
                    <a:pt x="17" y="103"/>
                    <a:pt x="0" y="74"/>
                    <a:pt x="8" y="46"/>
                  </a:cubicBezTo>
                  <a:cubicBezTo>
                    <a:pt x="15" y="17"/>
                    <a:pt x="44" y="0"/>
                    <a:pt x="73" y="8"/>
                  </a:cubicBezTo>
                  <a:cubicBezTo>
                    <a:pt x="101" y="15"/>
                    <a:pt x="118" y="44"/>
                    <a:pt x="110" y="73"/>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80" name="Freeform 743">
              <a:extLst>
                <a:ext uri="{FF2B5EF4-FFF2-40B4-BE49-F238E27FC236}">
                  <a16:creationId xmlns:a16="http://schemas.microsoft.com/office/drawing/2014/main" id="{3DF582F8-8722-4221-BC15-F1997FA23620}"/>
                </a:ext>
              </a:extLst>
            </p:cNvPr>
            <p:cNvSpPr>
              <a:spLocks noChangeArrowheads="1"/>
            </p:cNvSpPr>
            <p:nvPr/>
          </p:nvSpPr>
          <p:spPr bwMode="auto">
            <a:xfrm>
              <a:off x="8583613" y="4579706"/>
              <a:ext cx="47625" cy="47625"/>
            </a:xfrm>
            <a:custGeom>
              <a:avLst/>
              <a:gdLst>
                <a:gd name="T0" fmla="*/ 23 w 24"/>
                <a:gd name="T1" fmla="*/ 15 h 24"/>
                <a:gd name="T2" fmla="*/ 10 w 24"/>
                <a:gd name="T3" fmla="*/ 23 h 24"/>
                <a:gd name="T4" fmla="*/ 2 w 24"/>
                <a:gd name="T5" fmla="*/ 10 h 24"/>
                <a:gd name="T6" fmla="*/ 15 w 24"/>
                <a:gd name="T7" fmla="*/ 2 h 24"/>
                <a:gd name="T8" fmla="*/ 23 w 24"/>
                <a:gd name="T9" fmla="*/ 15 h 24"/>
              </a:gdLst>
              <a:ahLst/>
              <a:cxnLst>
                <a:cxn ang="0">
                  <a:pos x="T0" y="T1"/>
                </a:cxn>
                <a:cxn ang="0">
                  <a:pos x="T2" y="T3"/>
                </a:cxn>
                <a:cxn ang="0">
                  <a:pos x="T4" y="T5"/>
                </a:cxn>
                <a:cxn ang="0">
                  <a:pos x="T6" y="T7"/>
                </a:cxn>
                <a:cxn ang="0">
                  <a:pos x="T8" y="T9"/>
                </a:cxn>
              </a:cxnLst>
              <a:rect l="0" t="0" r="r" b="b"/>
              <a:pathLst>
                <a:path w="24" h="24">
                  <a:moveTo>
                    <a:pt x="23" y="15"/>
                  </a:moveTo>
                  <a:cubicBezTo>
                    <a:pt x="21" y="21"/>
                    <a:pt x="15" y="24"/>
                    <a:pt x="10" y="23"/>
                  </a:cubicBezTo>
                  <a:cubicBezTo>
                    <a:pt x="4" y="21"/>
                    <a:pt x="0" y="15"/>
                    <a:pt x="2" y="10"/>
                  </a:cubicBezTo>
                  <a:cubicBezTo>
                    <a:pt x="4" y="4"/>
                    <a:pt x="9" y="0"/>
                    <a:pt x="15" y="2"/>
                  </a:cubicBezTo>
                  <a:cubicBezTo>
                    <a:pt x="21" y="3"/>
                    <a:pt x="24" y="9"/>
                    <a:pt x="23" y="1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81" name="Freeform 744">
              <a:extLst>
                <a:ext uri="{FF2B5EF4-FFF2-40B4-BE49-F238E27FC236}">
                  <a16:creationId xmlns:a16="http://schemas.microsoft.com/office/drawing/2014/main" id="{D9C77D13-6C0E-4E35-A80C-5A4F5BC80766}"/>
                </a:ext>
              </a:extLst>
            </p:cNvPr>
            <p:cNvSpPr>
              <a:spLocks noChangeArrowheads="1"/>
            </p:cNvSpPr>
            <p:nvPr/>
          </p:nvSpPr>
          <p:spPr bwMode="auto">
            <a:xfrm>
              <a:off x="8624888" y="4601931"/>
              <a:ext cx="19050" cy="17463"/>
            </a:xfrm>
            <a:custGeom>
              <a:avLst/>
              <a:gdLst>
                <a:gd name="T0" fmla="*/ 9 w 9"/>
                <a:gd name="T1" fmla="*/ 5 h 9"/>
                <a:gd name="T2" fmla="*/ 4 w 9"/>
                <a:gd name="T3" fmla="*/ 8 h 9"/>
                <a:gd name="T4" fmla="*/ 1 w 9"/>
                <a:gd name="T5" fmla="*/ 3 h 9"/>
                <a:gd name="T6" fmla="*/ 6 w 9"/>
                <a:gd name="T7" fmla="*/ 0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8" y="7"/>
                    <a:pt x="6" y="9"/>
                    <a:pt x="4" y="8"/>
                  </a:cubicBezTo>
                  <a:cubicBezTo>
                    <a:pt x="2" y="7"/>
                    <a:pt x="0" y="5"/>
                    <a:pt x="1" y="3"/>
                  </a:cubicBezTo>
                  <a:cubicBezTo>
                    <a:pt x="2" y="1"/>
                    <a:pt x="4" y="0"/>
                    <a:pt x="6" y="0"/>
                  </a:cubicBezTo>
                  <a:cubicBezTo>
                    <a:pt x="8" y="1"/>
                    <a:pt x="9" y="3"/>
                    <a:pt x="9"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82" name="Freeform 745">
              <a:extLst>
                <a:ext uri="{FF2B5EF4-FFF2-40B4-BE49-F238E27FC236}">
                  <a16:creationId xmlns:a16="http://schemas.microsoft.com/office/drawing/2014/main" id="{D44AF025-F1BC-4EFE-AE5C-DAE49B71F2D5}"/>
                </a:ext>
              </a:extLst>
            </p:cNvPr>
            <p:cNvSpPr>
              <a:spLocks noChangeArrowheads="1"/>
            </p:cNvSpPr>
            <p:nvPr/>
          </p:nvSpPr>
          <p:spPr bwMode="auto">
            <a:xfrm>
              <a:off x="8642350" y="4587644"/>
              <a:ext cx="20637" cy="20638"/>
            </a:xfrm>
            <a:custGeom>
              <a:avLst/>
              <a:gdLst>
                <a:gd name="T0" fmla="*/ 10 w 11"/>
                <a:gd name="T1" fmla="*/ 6 h 10"/>
                <a:gd name="T2" fmla="*/ 4 w 11"/>
                <a:gd name="T3" fmla="*/ 9 h 10"/>
                <a:gd name="T4" fmla="*/ 1 w 11"/>
                <a:gd name="T5" fmla="*/ 3 h 10"/>
                <a:gd name="T6" fmla="*/ 7 w 11"/>
                <a:gd name="T7" fmla="*/ 0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9" y="8"/>
                    <a:pt x="7" y="10"/>
                    <a:pt x="4" y="9"/>
                  </a:cubicBezTo>
                  <a:cubicBezTo>
                    <a:pt x="2" y="8"/>
                    <a:pt x="0" y="6"/>
                    <a:pt x="1" y="3"/>
                  </a:cubicBezTo>
                  <a:cubicBezTo>
                    <a:pt x="2" y="1"/>
                    <a:pt x="4" y="0"/>
                    <a:pt x="7" y="0"/>
                  </a:cubicBezTo>
                  <a:cubicBezTo>
                    <a:pt x="9" y="1"/>
                    <a:pt x="11" y="3"/>
                    <a:pt x="10" y="6"/>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83" name="Freeform 746">
              <a:extLst>
                <a:ext uri="{FF2B5EF4-FFF2-40B4-BE49-F238E27FC236}">
                  <a16:creationId xmlns:a16="http://schemas.microsoft.com/office/drawing/2014/main" id="{54E32F0D-85CD-4444-B837-F275FBE0C535}"/>
                </a:ext>
              </a:extLst>
            </p:cNvPr>
            <p:cNvSpPr>
              <a:spLocks noChangeArrowheads="1"/>
            </p:cNvSpPr>
            <p:nvPr/>
          </p:nvSpPr>
          <p:spPr bwMode="auto">
            <a:xfrm>
              <a:off x="8629650" y="4633681"/>
              <a:ext cx="22225" cy="23813"/>
            </a:xfrm>
            <a:custGeom>
              <a:avLst/>
              <a:gdLst>
                <a:gd name="T0" fmla="*/ 10 w 11"/>
                <a:gd name="T1" fmla="*/ 7 h 12"/>
                <a:gd name="T2" fmla="*/ 4 w 11"/>
                <a:gd name="T3" fmla="*/ 11 h 12"/>
                <a:gd name="T4" fmla="*/ 0 w 11"/>
                <a:gd name="T5" fmla="*/ 5 h 12"/>
                <a:gd name="T6" fmla="*/ 7 w 11"/>
                <a:gd name="T7" fmla="*/ 1 h 12"/>
                <a:gd name="T8" fmla="*/ 10 w 11"/>
                <a:gd name="T9" fmla="*/ 7 h 12"/>
              </a:gdLst>
              <a:ahLst/>
              <a:cxnLst>
                <a:cxn ang="0">
                  <a:pos x="T0" y="T1"/>
                </a:cxn>
                <a:cxn ang="0">
                  <a:pos x="T2" y="T3"/>
                </a:cxn>
                <a:cxn ang="0">
                  <a:pos x="T4" y="T5"/>
                </a:cxn>
                <a:cxn ang="0">
                  <a:pos x="T6" y="T7"/>
                </a:cxn>
                <a:cxn ang="0">
                  <a:pos x="T8" y="T9"/>
                </a:cxn>
              </a:cxnLst>
              <a:rect l="0" t="0" r="r" b="b"/>
              <a:pathLst>
                <a:path w="11" h="12">
                  <a:moveTo>
                    <a:pt x="10" y="7"/>
                  </a:moveTo>
                  <a:cubicBezTo>
                    <a:pt x="10" y="10"/>
                    <a:pt x="7" y="12"/>
                    <a:pt x="4" y="11"/>
                  </a:cubicBezTo>
                  <a:cubicBezTo>
                    <a:pt x="1" y="10"/>
                    <a:pt x="0" y="7"/>
                    <a:pt x="0" y="5"/>
                  </a:cubicBezTo>
                  <a:cubicBezTo>
                    <a:pt x="1" y="2"/>
                    <a:pt x="4" y="0"/>
                    <a:pt x="7" y="1"/>
                  </a:cubicBezTo>
                  <a:cubicBezTo>
                    <a:pt x="9" y="2"/>
                    <a:pt x="11" y="5"/>
                    <a:pt x="10"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84" name="Freeform 747">
              <a:extLst>
                <a:ext uri="{FF2B5EF4-FFF2-40B4-BE49-F238E27FC236}">
                  <a16:creationId xmlns:a16="http://schemas.microsoft.com/office/drawing/2014/main" id="{8C5D9D22-FB47-4420-BA14-5D7B83B3A77D}"/>
                </a:ext>
              </a:extLst>
            </p:cNvPr>
            <p:cNvSpPr>
              <a:spLocks noChangeArrowheads="1"/>
            </p:cNvSpPr>
            <p:nvPr/>
          </p:nvSpPr>
          <p:spPr bwMode="auto">
            <a:xfrm>
              <a:off x="8599488" y="4647969"/>
              <a:ext cx="23812" cy="23813"/>
            </a:xfrm>
            <a:custGeom>
              <a:avLst/>
              <a:gdLst>
                <a:gd name="T0" fmla="*/ 11 w 12"/>
                <a:gd name="T1" fmla="*/ 7 h 12"/>
                <a:gd name="T2" fmla="*/ 5 w 12"/>
                <a:gd name="T3" fmla="*/ 11 h 12"/>
                <a:gd name="T4" fmla="*/ 1 w 12"/>
                <a:gd name="T5" fmla="*/ 4 h 12"/>
                <a:gd name="T6" fmla="*/ 7 w 12"/>
                <a:gd name="T7" fmla="*/ 1 h 12"/>
                <a:gd name="T8" fmla="*/ 11 w 12"/>
                <a:gd name="T9" fmla="*/ 7 h 12"/>
              </a:gdLst>
              <a:ahLst/>
              <a:cxnLst>
                <a:cxn ang="0">
                  <a:pos x="T0" y="T1"/>
                </a:cxn>
                <a:cxn ang="0">
                  <a:pos x="T2" y="T3"/>
                </a:cxn>
                <a:cxn ang="0">
                  <a:pos x="T4" y="T5"/>
                </a:cxn>
                <a:cxn ang="0">
                  <a:pos x="T6" y="T7"/>
                </a:cxn>
                <a:cxn ang="0">
                  <a:pos x="T8" y="T9"/>
                </a:cxn>
              </a:cxnLst>
              <a:rect l="0" t="0" r="r" b="b"/>
              <a:pathLst>
                <a:path w="12" h="12">
                  <a:moveTo>
                    <a:pt x="11" y="7"/>
                  </a:moveTo>
                  <a:cubicBezTo>
                    <a:pt x="10" y="10"/>
                    <a:pt x="7" y="12"/>
                    <a:pt x="5" y="11"/>
                  </a:cubicBezTo>
                  <a:cubicBezTo>
                    <a:pt x="2" y="10"/>
                    <a:pt x="0" y="7"/>
                    <a:pt x="1" y="4"/>
                  </a:cubicBezTo>
                  <a:cubicBezTo>
                    <a:pt x="2" y="2"/>
                    <a:pt x="5" y="0"/>
                    <a:pt x="7" y="1"/>
                  </a:cubicBezTo>
                  <a:cubicBezTo>
                    <a:pt x="10" y="1"/>
                    <a:pt x="12" y="4"/>
                    <a:pt x="11"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85" name="Freeform 748">
              <a:extLst>
                <a:ext uri="{FF2B5EF4-FFF2-40B4-BE49-F238E27FC236}">
                  <a16:creationId xmlns:a16="http://schemas.microsoft.com/office/drawing/2014/main" id="{CBB52E7D-88AB-44BC-925E-01141403BC5D}"/>
                </a:ext>
              </a:extLst>
            </p:cNvPr>
            <p:cNvSpPr>
              <a:spLocks noChangeArrowheads="1"/>
            </p:cNvSpPr>
            <p:nvPr/>
          </p:nvSpPr>
          <p:spPr bwMode="auto">
            <a:xfrm>
              <a:off x="8655050" y="4617806"/>
              <a:ext cx="14287" cy="15875"/>
            </a:xfrm>
            <a:custGeom>
              <a:avLst/>
              <a:gdLst>
                <a:gd name="T0" fmla="*/ 7 w 7"/>
                <a:gd name="T1" fmla="*/ 5 h 8"/>
                <a:gd name="T2" fmla="*/ 3 w 7"/>
                <a:gd name="T3" fmla="*/ 7 h 8"/>
                <a:gd name="T4" fmla="*/ 1 w 7"/>
                <a:gd name="T5" fmla="*/ 3 h 8"/>
                <a:gd name="T6" fmla="*/ 5 w 7"/>
                <a:gd name="T7" fmla="*/ 1 h 8"/>
                <a:gd name="T8" fmla="*/ 7 w 7"/>
                <a:gd name="T9" fmla="*/ 5 h 8"/>
              </a:gdLst>
              <a:ahLst/>
              <a:cxnLst>
                <a:cxn ang="0">
                  <a:pos x="T0" y="T1"/>
                </a:cxn>
                <a:cxn ang="0">
                  <a:pos x="T2" y="T3"/>
                </a:cxn>
                <a:cxn ang="0">
                  <a:pos x="T4" y="T5"/>
                </a:cxn>
                <a:cxn ang="0">
                  <a:pos x="T6" y="T7"/>
                </a:cxn>
                <a:cxn ang="0">
                  <a:pos x="T8" y="T9"/>
                </a:cxn>
              </a:cxnLst>
              <a:rect l="0" t="0" r="r" b="b"/>
              <a:pathLst>
                <a:path w="7" h="8">
                  <a:moveTo>
                    <a:pt x="7" y="5"/>
                  </a:moveTo>
                  <a:cubicBezTo>
                    <a:pt x="6" y="7"/>
                    <a:pt x="5" y="8"/>
                    <a:pt x="3" y="7"/>
                  </a:cubicBezTo>
                  <a:cubicBezTo>
                    <a:pt x="1" y="7"/>
                    <a:pt x="0" y="5"/>
                    <a:pt x="1" y="3"/>
                  </a:cubicBezTo>
                  <a:cubicBezTo>
                    <a:pt x="1" y="1"/>
                    <a:pt x="3" y="0"/>
                    <a:pt x="5" y="1"/>
                  </a:cubicBezTo>
                  <a:cubicBezTo>
                    <a:pt x="6" y="1"/>
                    <a:pt x="7" y="3"/>
                    <a:pt x="7"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86" name="Freeform 749">
              <a:extLst>
                <a:ext uri="{FF2B5EF4-FFF2-40B4-BE49-F238E27FC236}">
                  <a16:creationId xmlns:a16="http://schemas.microsoft.com/office/drawing/2014/main" id="{C63FCFC7-64DE-43D0-90ED-1EC70D0B2034}"/>
                </a:ext>
              </a:extLst>
            </p:cNvPr>
            <p:cNvSpPr>
              <a:spLocks noChangeArrowheads="1"/>
            </p:cNvSpPr>
            <p:nvPr/>
          </p:nvSpPr>
          <p:spPr bwMode="auto">
            <a:xfrm>
              <a:off x="8575675" y="4620981"/>
              <a:ext cx="36512" cy="38100"/>
            </a:xfrm>
            <a:custGeom>
              <a:avLst/>
              <a:gdLst>
                <a:gd name="T0" fmla="*/ 17 w 18"/>
                <a:gd name="T1" fmla="*/ 11 h 19"/>
                <a:gd name="T2" fmla="*/ 7 w 18"/>
                <a:gd name="T3" fmla="*/ 17 h 19"/>
                <a:gd name="T4" fmla="*/ 1 w 18"/>
                <a:gd name="T5" fmla="*/ 7 h 19"/>
                <a:gd name="T6" fmla="*/ 11 w 18"/>
                <a:gd name="T7" fmla="*/ 1 h 19"/>
                <a:gd name="T8" fmla="*/ 17 w 18"/>
                <a:gd name="T9" fmla="*/ 11 h 19"/>
              </a:gdLst>
              <a:ahLst/>
              <a:cxnLst>
                <a:cxn ang="0">
                  <a:pos x="T0" y="T1"/>
                </a:cxn>
                <a:cxn ang="0">
                  <a:pos x="T2" y="T3"/>
                </a:cxn>
                <a:cxn ang="0">
                  <a:pos x="T4" y="T5"/>
                </a:cxn>
                <a:cxn ang="0">
                  <a:pos x="T6" y="T7"/>
                </a:cxn>
                <a:cxn ang="0">
                  <a:pos x="T8" y="T9"/>
                </a:cxn>
              </a:cxnLst>
              <a:rect l="0" t="0" r="r" b="b"/>
              <a:pathLst>
                <a:path w="18" h="19">
                  <a:moveTo>
                    <a:pt x="17" y="11"/>
                  </a:moveTo>
                  <a:cubicBezTo>
                    <a:pt x="16" y="16"/>
                    <a:pt x="11" y="19"/>
                    <a:pt x="7" y="17"/>
                  </a:cubicBezTo>
                  <a:cubicBezTo>
                    <a:pt x="3" y="16"/>
                    <a:pt x="0" y="12"/>
                    <a:pt x="1" y="7"/>
                  </a:cubicBezTo>
                  <a:cubicBezTo>
                    <a:pt x="2" y="3"/>
                    <a:pt x="7" y="0"/>
                    <a:pt x="11" y="1"/>
                  </a:cubicBezTo>
                  <a:cubicBezTo>
                    <a:pt x="16" y="2"/>
                    <a:pt x="18" y="7"/>
                    <a:pt x="17" y="1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87" name="Freeform 750">
              <a:extLst>
                <a:ext uri="{FF2B5EF4-FFF2-40B4-BE49-F238E27FC236}">
                  <a16:creationId xmlns:a16="http://schemas.microsoft.com/office/drawing/2014/main" id="{208EBA86-A316-459A-9C00-A27741620453}"/>
                </a:ext>
              </a:extLst>
            </p:cNvPr>
            <p:cNvSpPr>
              <a:spLocks noChangeArrowheads="1"/>
            </p:cNvSpPr>
            <p:nvPr/>
          </p:nvSpPr>
          <p:spPr bwMode="auto">
            <a:xfrm>
              <a:off x="8605838" y="4632094"/>
              <a:ext cx="15875" cy="15875"/>
            </a:xfrm>
            <a:custGeom>
              <a:avLst/>
              <a:gdLst>
                <a:gd name="T0" fmla="*/ 8 w 8"/>
                <a:gd name="T1" fmla="*/ 5 h 8"/>
                <a:gd name="T2" fmla="*/ 3 w 8"/>
                <a:gd name="T3" fmla="*/ 7 h 8"/>
                <a:gd name="T4" fmla="*/ 1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cubicBezTo>
                    <a:pt x="7" y="7"/>
                    <a:pt x="5" y="8"/>
                    <a:pt x="3" y="7"/>
                  </a:cubicBezTo>
                  <a:cubicBezTo>
                    <a:pt x="1" y="7"/>
                    <a:pt x="0" y="5"/>
                    <a:pt x="1" y="3"/>
                  </a:cubicBezTo>
                  <a:cubicBezTo>
                    <a:pt x="1" y="1"/>
                    <a:pt x="3" y="0"/>
                    <a:pt x="5" y="0"/>
                  </a:cubicBezTo>
                  <a:cubicBezTo>
                    <a:pt x="7" y="1"/>
                    <a:pt x="8" y="3"/>
                    <a:pt x="8"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88" name="Freeform 751">
              <a:extLst>
                <a:ext uri="{FF2B5EF4-FFF2-40B4-BE49-F238E27FC236}">
                  <a16:creationId xmlns:a16="http://schemas.microsoft.com/office/drawing/2014/main" id="{688E242A-6F2D-4214-892F-F33B63B72B86}"/>
                </a:ext>
              </a:extLst>
            </p:cNvPr>
            <p:cNvSpPr>
              <a:spLocks noChangeArrowheads="1"/>
            </p:cNvSpPr>
            <p:nvPr/>
          </p:nvSpPr>
          <p:spPr bwMode="auto">
            <a:xfrm>
              <a:off x="10080625" y="3693881"/>
              <a:ext cx="309562" cy="330200"/>
            </a:xfrm>
            <a:custGeom>
              <a:avLst/>
              <a:gdLst>
                <a:gd name="T0" fmla="*/ 126 w 155"/>
                <a:gd name="T1" fmla="*/ 5 h 166"/>
                <a:gd name="T2" fmla="*/ 111 w 155"/>
                <a:gd name="T3" fmla="*/ 26 h 166"/>
                <a:gd name="T4" fmla="*/ 23 w 155"/>
                <a:gd name="T5" fmla="*/ 46 h 166"/>
                <a:gd name="T6" fmla="*/ 37 w 155"/>
                <a:gd name="T7" fmla="*/ 143 h 166"/>
                <a:gd name="T8" fmla="*/ 134 w 155"/>
                <a:gd name="T9" fmla="*/ 129 h 166"/>
                <a:gd name="T10" fmla="*/ 128 w 155"/>
                <a:gd name="T11" fmla="*/ 39 h 166"/>
                <a:gd name="T12" fmla="*/ 143 w 155"/>
                <a:gd name="T13" fmla="*/ 18 h 166"/>
                <a:gd name="T14" fmla="*/ 141 w 155"/>
                <a:gd name="T15" fmla="*/ 3 h 166"/>
                <a:gd name="T16" fmla="*/ 126 w 155"/>
                <a:gd name="T17" fmla="*/ 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66">
                  <a:moveTo>
                    <a:pt x="126" y="5"/>
                  </a:moveTo>
                  <a:cubicBezTo>
                    <a:pt x="111" y="26"/>
                    <a:pt x="111" y="26"/>
                    <a:pt x="111" y="26"/>
                  </a:cubicBezTo>
                  <a:cubicBezTo>
                    <a:pt x="81" y="10"/>
                    <a:pt x="43" y="18"/>
                    <a:pt x="23" y="46"/>
                  </a:cubicBezTo>
                  <a:cubicBezTo>
                    <a:pt x="0" y="77"/>
                    <a:pt x="6" y="120"/>
                    <a:pt x="37" y="143"/>
                  </a:cubicBezTo>
                  <a:cubicBezTo>
                    <a:pt x="68" y="166"/>
                    <a:pt x="112" y="160"/>
                    <a:pt x="134" y="129"/>
                  </a:cubicBezTo>
                  <a:cubicBezTo>
                    <a:pt x="155" y="101"/>
                    <a:pt x="152" y="63"/>
                    <a:pt x="128" y="39"/>
                  </a:cubicBezTo>
                  <a:cubicBezTo>
                    <a:pt x="143" y="18"/>
                    <a:pt x="143" y="18"/>
                    <a:pt x="143" y="18"/>
                  </a:cubicBezTo>
                  <a:cubicBezTo>
                    <a:pt x="147" y="13"/>
                    <a:pt x="146" y="6"/>
                    <a:pt x="141" y="3"/>
                  </a:cubicBezTo>
                  <a:cubicBezTo>
                    <a:pt x="137" y="0"/>
                    <a:pt x="130" y="1"/>
                    <a:pt x="126"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89" name="Freeform 752">
              <a:extLst>
                <a:ext uri="{FF2B5EF4-FFF2-40B4-BE49-F238E27FC236}">
                  <a16:creationId xmlns:a16="http://schemas.microsoft.com/office/drawing/2014/main" id="{DA603A13-595A-4AA5-AC66-AFFA6943DFC2}"/>
                </a:ext>
              </a:extLst>
            </p:cNvPr>
            <p:cNvSpPr>
              <a:spLocks noChangeArrowheads="1"/>
            </p:cNvSpPr>
            <p:nvPr/>
          </p:nvSpPr>
          <p:spPr bwMode="auto">
            <a:xfrm>
              <a:off x="10117138" y="3747856"/>
              <a:ext cx="239712" cy="238125"/>
            </a:xfrm>
            <a:custGeom>
              <a:avLst/>
              <a:gdLst>
                <a:gd name="T0" fmla="*/ 92 w 120"/>
                <a:gd name="T1" fmla="*/ 18 h 120"/>
                <a:gd name="T2" fmla="*/ 103 w 120"/>
                <a:gd name="T3" fmla="*/ 92 h 120"/>
                <a:gd name="T4" fmla="*/ 29 w 120"/>
                <a:gd name="T5" fmla="*/ 103 h 120"/>
                <a:gd name="T6" fmla="*/ 18 w 120"/>
                <a:gd name="T7" fmla="*/ 29 h 120"/>
                <a:gd name="T8" fmla="*/ 92 w 120"/>
                <a:gd name="T9" fmla="*/ 18 h 120"/>
              </a:gdLst>
              <a:ahLst/>
              <a:cxnLst>
                <a:cxn ang="0">
                  <a:pos x="T0" y="T1"/>
                </a:cxn>
                <a:cxn ang="0">
                  <a:pos x="T2" y="T3"/>
                </a:cxn>
                <a:cxn ang="0">
                  <a:pos x="T4" y="T5"/>
                </a:cxn>
                <a:cxn ang="0">
                  <a:pos x="T6" y="T7"/>
                </a:cxn>
                <a:cxn ang="0">
                  <a:pos x="T8" y="T9"/>
                </a:cxn>
              </a:cxnLst>
              <a:rect l="0" t="0" r="r" b="b"/>
              <a:pathLst>
                <a:path w="120" h="120">
                  <a:moveTo>
                    <a:pt x="92" y="18"/>
                  </a:moveTo>
                  <a:cubicBezTo>
                    <a:pt x="116" y="35"/>
                    <a:pt x="120" y="68"/>
                    <a:pt x="103" y="92"/>
                  </a:cubicBezTo>
                  <a:cubicBezTo>
                    <a:pt x="86" y="115"/>
                    <a:pt x="52" y="120"/>
                    <a:pt x="29" y="103"/>
                  </a:cubicBezTo>
                  <a:cubicBezTo>
                    <a:pt x="5" y="86"/>
                    <a:pt x="0" y="52"/>
                    <a:pt x="18" y="29"/>
                  </a:cubicBezTo>
                  <a:cubicBezTo>
                    <a:pt x="35" y="5"/>
                    <a:pt x="68" y="0"/>
                    <a:pt x="92" y="1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90" name="Freeform 753">
              <a:extLst>
                <a:ext uri="{FF2B5EF4-FFF2-40B4-BE49-F238E27FC236}">
                  <a16:creationId xmlns:a16="http://schemas.microsoft.com/office/drawing/2014/main" id="{2129E719-A285-4393-900A-4F03C6BE1798}"/>
                </a:ext>
              </a:extLst>
            </p:cNvPr>
            <p:cNvSpPr>
              <a:spLocks noChangeArrowheads="1"/>
            </p:cNvSpPr>
            <p:nvPr/>
          </p:nvSpPr>
          <p:spPr bwMode="auto">
            <a:xfrm>
              <a:off x="10242550" y="3849456"/>
              <a:ext cx="49212" cy="47625"/>
            </a:xfrm>
            <a:custGeom>
              <a:avLst/>
              <a:gdLst>
                <a:gd name="T0" fmla="*/ 19 w 25"/>
                <a:gd name="T1" fmla="*/ 3 h 24"/>
                <a:gd name="T2" fmla="*/ 21 w 25"/>
                <a:gd name="T3" fmla="*/ 18 h 24"/>
                <a:gd name="T4" fmla="*/ 6 w 25"/>
                <a:gd name="T5" fmla="*/ 21 h 24"/>
                <a:gd name="T6" fmla="*/ 4 w 25"/>
                <a:gd name="T7" fmla="*/ 6 h 24"/>
                <a:gd name="T8" fmla="*/ 19 w 25"/>
                <a:gd name="T9" fmla="*/ 3 h 24"/>
              </a:gdLst>
              <a:ahLst/>
              <a:cxnLst>
                <a:cxn ang="0">
                  <a:pos x="T0" y="T1"/>
                </a:cxn>
                <a:cxn ang="0">
                  <a:pos x="T2" y="T3"/>
                </a:cxn>
                <a:cxn ang="0">
                  <a:pos x="T4" y="T5"/>
                </a:cxn>
                <a:cxn ang="0">
                  <a:pos x="T6" y="T7"/>
                </a:cxn>
                <a:cxn ang="0">
                  <a:pos x="T8" y="T9"/>
                </a:cxn>
              </a:cxnLst>
              <a:rect l="0" t="0" r="r" b="b"/>
              <a:pathLst>
                <a:path w="25" h="24">
                  <a:moveTo>
                    <a:pt x="19" y="3"/>
                  </a:moveTo>
                  <a:cubicBezTo>
                    <a:pt x="24" y="7"/>
                    <a:pt x="25" y="14"/>
                    <a:pt x="21" y="18"/>
                  </a:cubicBezTo>
                  <a:cubicBezTo>
                    <a:pt x="18" y="23"/>
                    <a:pt x="11" y="24"/>
                    <a:pt x="6" y="21"/>
                  </a:cubicBezTo>
                  <a:cubicBezTo>
                    <a:pt x="1" y="17"/>
                    <a:pt x="0" y="10"/>
                    <a:pt x="4" y="6"/>
                  </a:cubicBezTo>
                  <a:cubicBezTo>
                    <a:pt x="8" y="1"/>
                    <a:pt x="14" y="0"/>
                    <a:pt x="19"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91" name="Freeform 754">
              <a:extLst>
                <a:ext uri="{FF2B5EF4-FFF2-40B4-BE49-F238E27FC236}">
                  <a16:creationId xmlns:a16="http://schemas.microsoft.com/office/drawing/2014/main" id="{ADA7E1A1-688F-4F03-9A61-9FB5E321D298}"/>
                </a:ext>
              </a:extLst>
            </p:cNvPr>
            <p:cNvSpPr>
              <a:spLocks noChangeArrowheads="1"/>
            </p:cNvSpPr>
            <p:nvPr/>
          </p:nvSpPr>
          <p:spPr bwMode="auto">
            <a:xfrm>
              <a:off x="10274300" y="3839931"/>
              <a:ext cx="17462" cy="19050"/>
            </a:xfrm>
            <a:custGeom>
              <a:avLst/>
              <a:gdLst>
                <a:gd name="T0" fmla="*/ 7 w 9"/>
                <a:gd name="T1" fmla="*/ 1 h 9"/>
                <a:gd name="T2" fmla="*/ 8 w 9"/>
                <a:gd name="T3" fmla="*/ 7 h 9"/>
                <a:gd name="T4" fmla="*/ 2 w 9"/>
                <a:gd name="T5" fmla="*/ 8 h 9"/>
                <a:gd name="T6" fmla="*/ 1 w 9"/>
                <a:gd name="T7" fmla="*/ 2 h 9"/>
                <a:gd name="T8" fmla="*/ 7 w 9"/>
                <a:gd name="T9" fmla="*/ 1 h 9"/>
              </a:gdLst>
              <a:ahLst/>
              <a:cxnLst>
                <a:cxn ang="0">
                  <a:pos x="T0" y="T1"/>
                </a:cxn>
                <a:cxn ang="0">
                  <a:pos x="T2" y="T3"/>
                </a:cxn>
                <a:cxn ang="0">
                  <a:pos x="T4" y="T5"/>
                </a:cxn>
                <a:cxn ang="0">
                  <a:pos x="T6" y="T7"/>
                </a:cxn>
                <a:cxn ang="0">
                  <a:pos x="T8" y="T9"/>
                </a:cxn>
              </a:cxnLst>
              <a:rect l="0" t="0" r="r" b="b"/>
              <a:pathLst>
                <a:path w="9" h="9">
                  <a:moveTo>
                    <a:pt x="7" y="1"/>
                  </a:moveTo>
                  <a:cubicBezTo>
                    <a:pt x="8" y="2"/>
                    <a:pt x="9" y="5"/>
                    <a:pt x="8" y="7"/>
                  </a:cubicBezTo>
                  <a:cubicBezTo>
                    <a:pt x="6" y="9"/>
                    <a:pt x="4" y="9"/>
                    <a:pt x="2" y="8"/>
                  </a:cubicBezTo>
                  <a:cubicBezTo>
                    <a:pt x="0" y="6"/>
                    <a:pt x="0" y="4"/>
                    <a:pt x="1" y="2"/>
                  </a:cubicBezTo>
                  <a:cubicBezTo>
                    <a:pt x="2" y="0"/>
                    <a:pt x="5" y="0"/>
                    <a:pt x="7"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92" name="Freeform 755">
              <a:extLst>
                <a:ext uri="{FF2B5EF4-FFF2-40B4-BE49-F238E27FC236}">
                  <a16:creationId xmlns:a16="http://schemas.microsoft.com/office/drawing/2014/main" id="{3060BC14-675A-4324-837C-CB6BAC14C4C8}"/>
                </a:ext>
              </a:extLst>
            </p:cNvPr>
            <p:cNvSpPr>
              <a:spLocks noChangeArrowheads="1"/>
            </p:cNvSpPr>
            <p:nvPr/>
          </p:nvSpPr>
          <p:spPr bwMode="auto">
            <a:xfrm>
              <a:off x="10266363" y="3819294"/>
              <a:ext cx="22225" cy="19050"/>
            </a:xfrm>
            <a:custGeom>
              <a:avLst/>
              <a:gdLst>
                <a:gd name="T0" fmla="*/ 8 w 11"/>
                <a:gd name="T1" fmla="*/ 1 h 10"/>
                <a:gd name="T2" fmla="*/ 9 w 11"/>
                <a:gd name="T3" fmla="*/ 8 h 10"/>
                <a:gd name="T4" fmla="*/ 3 w 11"/>
                <a:gd name="T5" fmla="*/ 9 h 10"/>
                <a:gd name="T6" fmla="*/ 2 w 11"/>
                <a:gd name="T7" fmla="*/ 2 h 10"/>
                <a:gd name="T8" fmla="*/ 8 w 11"/>
                <a:gd name="T9" fmla="*/ 1 h 10"/>
              </a:gdLst>
              <a:ahLst/>
              <a:cxnLst>
                <a:cxn ang="0">
                  <a:pos x="T0" y="T1"/>
                </a:cxn>
                <a:cxn ang="0">
                  <a:pos x="T2" y="T3"/>
                </a:cxn>
                <a:cxn ang="0">
                  <a:pos x="T4" y="T5"/>
                </a:cxn>
                <a:cxn ang="0">
                  <a:pos x="T6" y="T7"/>
                </a:cxn>
                <a:cxn ang="0">
                  <a:pos x="T8" y="T9"/>
                </a:cxn>
              </a:cxnLst>
              <a:rect l="0" t="0" r="r" b="b"/>
              <a:pathLst>
                <a:path w="11" h="10">
                  <a:moveTo>
                    <a:pt x="8" y="1"/>
                  </a:moveTo>
                  <a:cubicBezTo>
                    <a:pt x="10" y="3"/>
                    <a:pt x="11" y="6"/>
                    <a:pt x="9" y="8"/>
                  </a:cubicBezTo>
                  <a:cubicBezTo>
                    <a:pt x="8" y="10"/>
                    <a:pt x="5" y="10"/>
                    <a:pt x="3" y="9"/>
                  </a:cubicBezTo>
                  <a:cubicBezTo>
                    <a:pt x="1" y="7"/>
                    <a:pt x="0" y="4"/>
                    <a:pt x="2" y="2"/>
                  </a:cubicBezTo>
                  <a:cubicBezTo>
                    <a:pt x="3" y="0"/>
                    <a:pt x="6" y="0"/>
                    <a:pt x="8"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93" name="Freeform 756">
              <a:extLst>
                <a:ext uri="{FF2B5EF4-FFF2-40B4-BE49-F238E27FC236}">
                  <a16:creationId xmlns:a16="http://schemas.microsoft.com/office/drawing/2014/main" id="{F5583B37-4ECB-4499-A75D-80F8EC36400E}"/>
                </a:ext>
              </a:extLst>
            </p:cNvPr>
            <p:cNvSpPr>
              <a:spLocks noChangeArrowheads="1"/>
            </p:cNvSpPr>
            <p:nvPr/>
          </p:nvSpPr>
          <p:spPr bwMode="auto">
            <a:xfrm>
              <a:off x="10306050" y="3846281"/>
              <a:ext cx="23812" cy="22225"/>
            </a:xfrm>
            <a:custGeom>
              <a:avLst/>
              <a:gdLst>
                <a:gd name="T0" fmla="*/ 9 w 12"/>
                <a:gd name="T1" fmla="*/ 2 h 11"/>
                <a:gd name="T2" fmla="*/ 10 w 12"/>
                <a:gd name="T3" fmla="*/ 9 h 11"/>
                <a:gd name="T4" fmla="*/ 3 w 12"/>
                <a:gd name="T5" fmla="*/ 10 h 11"/>
                <a:gd name="T6" fmla="*/ 2 w 12"/>
                <a:gd name="T7" fmla="*/ 3 h 11"/>
                <a:gd name="T8" fmla="*/ 9 w 12"/>
                <a:gd name="T9" fmla="*/ 2 h 11"/>
              </a:gdLst>
              <a:ahLst/>
              <a:cxnLst>
                <a:cxn ang="0">
                  <a:pos x="T0" y="T1"/>
                </a:cxn>
                <a:cxn ang="0">
                  <a:pos x="T2" y="T3"/>
                </a:cxn>
                <a:cxn ang="0">
                  <a:pos x="T4" y="T5"/>
                </a:cxn>
                <a:cxn ang="0">
                  <a:pos x="T6" y="T7"/>
                </a:cxn>
                <a:cxn ang="0">
                  <a:pos x="T8" y="T9"/>
                </a:cxn>
              </a:cxnLst>
              <a:rect l="0" t="0" r="r" b="b"/>
              <a:pathLst>
                <a:path w="12" h="11">
                  <a:moveTo>
                    <a:pt x="9" y="2"/>
                  </a:moveTo>
                  <a:cubicBezTo>
                    <a:pt x="11" y="3"/>
                    <a:pt x="12" y="6"/>
                    <a:pt x="10" y="9"/>
                  </a:cubicBezTo>
                  <a:cubicBezTo>
                    <a:pt x="8" y="11"/>
                    <a:pt x="5" y="11"/>
                    <a:pt x="3" y="10"/>
                  </a:cubicBezTo>
                  <a:cubicBezTo>
                    <a:pt x="1" y="8"/>
                    <a:pt x="0" y="5"/>
                    <a:pt x="2" y="3"/>
                  </a:cubicBezTo>
                  <a:cubicBezTo>
                    <a:pt x="3" y="0"/>
                    <a:pt x="7" y="0"/>
                    <a:pt x="9" y="2"/>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94" name="Freeform 757">
              <a:extLst>
                <a:ext uri="{FF2B5EF4-FFF2-40B4-BE49-F238E27FC236}">
                  <a16:creationId xmlns:a16="http://schemas.microsoft.com/office/drawing/2014/main" id="{77A284AE-1290-47A4-B36C-589E7A27BBE0}"/>
                </a:ext>
              </a:extLst>
            </p:cNvPr>
            <p:cNvSpPr>
              <a:spLocks noChangeArrowheads="1"/>
            </p:cNvSpPr>
            <p:nvPr/>
          </p:nvSpPr>
          <p:spPr bwMode="auto">
            <a:xfrm>
              <a:off x="10307638" y="3878031"/>
              <a:ext cx="23812" cy="23813"/>
            </a:xfrm>
            <a:custGeom>
              <a:avLst/>
              <a:gdLst>
                <a:gd name="T0" fmla="*/ 9 w 12"/>
                <a:gd name="T1" fmla="*/ 1 h 12"/>
                <a:gd name="T2" fmla="*/ 10 w 12"/>
                <a:gd name="T3" fmla="*/ 9 h 12"/>
                <a:gd name="T4" fmla="*/ 3 w 12"/>
                <a:gd name="T5" fmla="*/ 10 h 12"/>
                <a:gd name="T6" fmla="*/ 2 w 12"/>
                <a:gd name="T7" fmla="*/ 3 h 12"/>
                <a:gd name="T8" fmla="*/ 9 w 12"/>
                <a:gd name="T9" fmla="*/ 1 h 12"/>
              </a:gdLst>
              <a:ahLst/>
              <a:cxnLst>
                <a:cxn ang="0">
                  <a:pos x="T0" y="T1"/>
                </a:cxn>
                <a:cxn ang="0">
                  <a:pos x="T2" y="T3"/>
                </a:cxn>
                <a:cxn ang="0">
                  <a:pos x="T4" y="T5"/>
                </a:cxn>
                <a:cxn ang="0">
                  <a:pos x="T6" y="T7"/>
                </a:cxn>
                <a:cxn ang="0">
                  <a:pos x="T8" y="T9"/>
                </a:cxn>
              </a:cxnLst>
              <a:rect l="0" t="0" r="r" b="b"/>
              <a:pathLst>
                <a:path w="12" h="12">
                  <a:moveTo>
                    <a:pt x="9" y="1"/>
                  </a:moveTo>
                  <a:cubicBezTo>
                    <a:pt x="11" y="3"/>
                    <a:pt x="12" y="6"/>
                    <a:pt x="10" y="9"/>
                  </a:cubicBezTo>
                  <a:cubicBezTo>
                    <a:pt x="8" y="11"/>
                    <a:pt x="5" y="12"/>
                    <a:pt x="3" y="10"/>
                  </a:cubicBezTo>
                  <a:cubicBezTo>
                    <a:pt x="0" y="8"/>
                    <a:pt x="0" y="5"/>
                    <a:pt x="2" y="3"/>
                  </a:cubicBezTo>
                  <a:cubicBezTo>
                    <a:pt x="3" y="0"/>
                    <a:pt x="7" y="0"/>
                    <a:pt x="9"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95" name="Freeform 758">
              <a:extLst>
                <a:ext uri="{FF2B5EF4-FFF2-40B4-BE49-F238E27FC236}">
                  <a16:creationId xmlns:a16="http://schemas.microsoft.com/office/drawing/2014/main" id="{C2D0CA22-F02D-4DCF-BB9B-1B6F72F58F85}"/>
                </a:ext>
              </a:extLst>
            </p:cNvPr>
            <p:cNvSpPr>
              <a:spLocks noChangeArrowheads="1"/>
            </p:cNvSpPr>
            <p:nvPr/>
          </p:nvSpPr>
          <p:spPr bwMode="auto">
            <a:xfrm>
              <a:off x="10299700" y="3822469"/>
              <a:ext cx="14287" cy="14288"/>
            </a:xfrm>
            <a:custGeom>
              <a:avLst/>
              <a:gdLst>
                <a:gd name="T0" fmla="*/ 6 w 7"/>
                <a:gd name="T1" fmla="*/ 1 h 7"/>
                <a:gd name="T2" fmla="*/ 6 w 7"/>
                <a:gd name="T3" fmla="*/ 5 h 7"/>
                <a:gd name="T4" fmla="*/ 2 w 7"/>
                <a:gd name="T5" fmla="*/ 6 h 7"/>
                <a:gd name="T6" fmla="*/ 1 w 7"/>
                <a:gd name="T7" fmla="*/ 2 h 7"/>
                <a:gd name="T8" fmla="*/ 6 w 7"/>
                <a:gd name="T9" fmla="*/ 1 h 7"/>
              </a:gdLst>
              <a:ahLst/>
              <a:cxnLst>
                <a:cxn ang="0">
                  <a:pos x="T0" y="T1"/>
                </a:cxn>
                <a:cxn ang="0">
                  <a:pos x="T2" y="T3"/>
                </a:cxn>
                <a:cxn ang="0">
                  <a:pos x="T4" y="T5"/>
                </a:cxn>
                <a:cxn ang="0">
                  <a:pos x="T6" y="T7"/>
                </a:cxn>
                <a:cxn ang="0">
                  <a:pos x="T8" y="T9"/>
                </a:cxn>
              </a:cxnLst>
              <a:rect l="0" t="0" r="r" b="b"/>
              <a:pathLst>
                <a:path w="7" h="7">
                  <a:moveTo>
                    <a:pt x="6" y="1"/>
                  </a:moveTo>
                  <a:cubicBezTo>
                    <a:pt x="7" y="2"/>
                    <a:pt x="7" y="4"/>
                    <a:pt x="6" y="5"/>
                  </a:cubicBezTo>
                  <a:cubicBezTo>
                    <a:pt x="5" y="7"/>
                    <a:pt x="3" y="7"/>
                    <a:pt x="2" y="6"/>
                  </a:cubicBezTo>
                  <a:cubicBezTo>
                    <a:pt x="0" y="5"/>
                    <a:pt x="0" y="3"/>
                    <a:pt x="1" y="2"/>
                  </a:cubicBezTo>
                  <a:cubicBezTo>
                    <a:pt x="2" y="0"/>
                    <a:pt x="4"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96" name="Freeform 759">
              <a:extLst>
                <a:ext uri="{FF2B5EF4-FFF2-40B4-BE49-F238E27FC236}">
                  <a16:creationId xmlns:a16="http://schemas.microsoft.com/office/drawing/2014/main" id="{B860378B-3CE5-49E9-85C6-1783C02ECC53}"/>
                </a:ext>
              </a:extLst>
            </p:cNvPr>
            <p:cNvSpPr>
              <a:spLocks noChangeArrowheads="1"/>
            </p:cNvSpPr>
            <p:nvPr/>
          </p:nvSpPr>
          <p:spPr bwMode="auto">
            <a:xfrm>
              <a:off x="10275888" y="3881206"/>
              <a:ext cx="38100" cy="36513"/>
            </a:xfrm>
            <a:custGeom>
              <a:avLst/>
              <a:gdLst>
                <a:gd name="T0" fmla="*/ 15 w 19"/>
                <a:gd name="T1" fmla="*/ 3 h 19"/>
                <a:gd name="T2" fmla="*/ 16 w 19"/>
                <a:gd name="T3" fmla="*/ 14 h 19"/>
                <a:gd name="T4" fmla="*/ 5 w 19"/>
                <a:gd name="T5" fmla="*/ 16 h 19"/>
                <a:gd name="T6" fmla="*/ 3 w 19"/>
                <a:gd name="T7" fmla="*/ 4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8" y="5"/>
                    <a:pt x="19" y="11"/>
                    <a:pt x="16" y="14"/>
                  </a:cubicBezTo>
                  <a:cubicBezTo>
                    <a:pt x="14" y="18"/>
                    <a:pt x="8" y="19"/>
                    <a:pt x="5" y="16"/>
                  </a:cubicBezTo>
                  <a:cubicBezTo>
                    <a:pt x="1" y="13"/>
                    <a:pt x="0" y="8"/>
                    <a:pt x="3" y="4"/>
                  </a:cubicBezTo>
                  <a:cubicBezTo>
                    <a:pt x="6" y="1"/>
                    <a:pt x="11" y="0"/>
                    <a:pt x="15"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97" name="Freeform 760">
              <a:extLst>
                <a:ext uri="{FF2B5EF4-FFF2-40B4-BE49-F238E27FC236}">
                  <a16:creationId xmlns:a16="http://schemas.microsoft.com/office/drawing/2014/main" id="{22B84E29-E573-4143-A4AD-F3266903D131}"/>
                </a:ext>
              </a:extLst>
            </p:cNvPr>
            <p:cNvSpPr>
              <a:spLocks noChangeArrowheads="1"/>
            </p:cNvSpPr>
            <p:nvPr/>
          </p:nvSpPr>
          <p:spPr bwMode="auto">
            <a:xfrm>
              <a:off x="10294938" y="3873269"/>
              <a:ext cx="15875" cy="15875"/>
            </a:xfrm>
            <a:custGeom>
              <a:avLst/>
              <a:gdLst>
                <a:gd name="T0" fmla="*/ 6 w 8"/>
                <a:gd name="T1" fmla="*/ 1 h 8"/>
                <a:gd name="T2" fmla="*/ 7 w 8"/>
                <a:gd name="T3" fmla="*/ 6 h 8"/>
                <a:gd name="T4" fmla="*/ 2 w 8"/>
                <a:gd name="T5" fmla="*/ 7 h 8"/>
                <a:gd name="T6" fmla="*/ 1 w 8"/>
                <a:gd name="T7" fmla="*/ 2 h 8"/>
                <a:gd name="T8" fmla="*/ 6 w 8"/>
                <a:gd name="T9" fmla="*/ 1 h 8"/>
              </a:gdLst>
              <a:ahLst/>
              <a:cxnLst>
                <a:cxn ang="0">
                  <a:pos x="T0" y="T1"/>
                </a:cxn>
                <a:cxn ang="0">
                  <a:pos x="T2" y="T3"/>
                </a:cxn>
                <a:cxn ang="0">
                  <a:pos x="T4" y="T5"/>
                </a:cxn>
                <a:cxn ang="0">
                  <a:pos x="T6" y="T7"/>
                </a:cxn>
                <a:cxn ang="0">
                  <a:pos x="T8" y="T9"/>
                </a:cxn>
              </a:cxnLst>
              <a:rect l="0" t="0" r="r" b="b"/>
              <a:pathLst>
                <a:path w="8" h="8">
                  <a:moveTo>
                    <a:pt x="6" y="1"/>
                  </a:moveTo>
                  <a:cubicBezTo>
                    <a:pt x="8" y="2"/>
                    <a:pt x="8" y="4"/>
                    <a:pt x="7" y="6"/>
                  </a:cubicBezTo>
                  <a:cubicBezTo>
                    <a:pt x="6" y="7"/>
                    <a:pt x="3" y="8"/>
                    <a:pt x="2" y="7"/>
                  </a:cubicBezTo>
                  <a:cubicBezTo>
                    <a:pt x="0" y="5"/>
                    <a:pt x="0" y="3"/>
                    <a:pt x="1" y="2"/>
                  </a:cubicBezTo>
                  <a:cubicBezTo>
                    <a:pt x="2" y="0"/>
                    <a:pt x="5"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98" name="Rectangle 761">
              <a:extLst>
                <a:ext uri="{FF2B5EF4-FFF2-40B4-BE49-F238E27FC236}">
                  <a16:creationId xmlns:a16="http://schemas.microsoft.com/office/drawing/2014/main" id="{6AB24624-0A14-4E49-81A2-0C704B7F8D34}"/>
                </a:ext>
              </a:extLst>
            </p:cNvPr>
            <p:cNvSpPr>
              <a:spLocks noChangeArrowheads="1"/>
            </p:cNvSpPr>
            <p:nvPr/>
          </p:nvSpPr>
          <p:spPr bwMode="auto">
            <a:xfrm>
              <a:off x="9453563" y="2131781"/>
              <a:ext cx="7937" cy="533400"/>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599" name="Freeform 762">
              <a:extLst>
                <a:ext uri="{FF2B5EF4-FFF2-40B4-BE49-F238E27FC236}">
                  <a16:creationId xmlns:a16="http://schemas.microsoft.com/office/drawing/2014/main" id="{8F3E26F1-DAA5-40B9-87A5-7263904FD44C}"/>
                </a:ext>
              </a:extLst>
            </p:cNvPr>
            <p:cNvSpPr>
              <a:spLocks noChangeArrowheads="1"/>
            </p:cNvSpPr>
            <p:nvPr/>
          </p:nvSpPr>
          <p:spPr bwMode="auto">
            <a:xfrm>
              <a:off x="9453563" y="2131781"/>
              <a:ext cx="7937" cy="533400"/>
            </a:xfrm>
            <a:custGeom>
              <a:avLst/>
              <a:gdLst>
                <a:gd name="T0" fmla="*/ 0 w 5"/>
                <a:gd name="T1" fmla="*/ 0 h 336"/>
                <a:gd name="T2" fmla="*/ 0 w 5"/>
                <a:gd name="T3" fmla="*/ 336 h 336"/>
                <a:gd name="T4" fmla="*/ 5 w 5"/>
                <a:gd name="T5" fmla="*/ 336 h 336"/>
                <a:gd name="T6" fmla="*/ 5 w 5"/>
                <a:gd name="T7" fmla="*/ 0 h 336"/>
              </a:gdLst>
              <a:ahLst/>
              <a:cxnLst>
                <a:cxn ang="0">
                  <a:pos x="T0" y="T1"/>
                </a:cxn>
                <a:cxn ang="0">
                  <a:pos x="T2" y="T3"/>
                </a:cxn>
                <a:cxn ang="0">
                  <a:pos x="T4" y="T5"/>
                </a:cxn>
                <a:cxn ang="0">
                  <a:pos x="T6" y="T7"/>
                </a:cxn>
              </a:cxnLst>
              <a:rect l="0" t="0" r="r" b="b"/>
              <a:pathLst>
                <a:path w="5" h="336">
                  <a:moveTo>
                    <a:pt x="0" y="0"/>
                  </a:moveTo>
                  <a:lnTo>
                    <a:pt x="0" y="336"/>
                  </a:lnTo>
                  <a:lnTo>
                    <a:pt x="5" y="336"/>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600" name="Rectangle 763">
              <a:extLst>
                <a:ext uri="{FF2B5EF4-FFF2-40B4-BE49-F238E27FC236}">
                  <a16:creationId xmlns:a16="http://schemas.microsoft.com/office/drawing/2014/main" id="{8368EB5D-1816-4B9C-AC07-33AEE70EEB92}"/>
                </a:ext>
              </a:extLst>
            </p:cNvPr>
            <p:cNvSpPr>
              <a:spLocks noChangeArrowheads="1"/>
            </p:cNvSpPr>
            <p:nvPr/>
          </p:nvSpPr>
          <p:spPr bwMode="auto">
            <a:xfrm>
              <a:off x="7927975" y="2138131"/>
              <a:ext cx="7937" cy="534988"/>
            </a:xfrm>
            <a:prstGeom prst="rect">
              <a:avLst/>
            </a:prstGeom>
            <a:solidFill>
              <a:srgbClr val="7D5C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601" name="Freeform 764">
              <a:extLst>
                <a:ext uri="{FF2B5EF4-FFF2-40B4-BE49-F238E27FC236}">
                  <a16:creationId xmlns:a16="http://schemas.microsoft.com/office/drawing/2014/main" id="{9D03AB51-CF65-43B8-BA60-E44BA020B89B}"/>
                </a:ext>
              </a:extLst>
            </p:cNvPr>
            <p:cNvSpPr>
              <a:spLocks noChangeArrowheads="1"/>
            </p:cNvSpPr>
            <p:nvPr/>
          </p:nvSpPr>
          <p:spPr bwMode="auto">
            <a:xfrm>
              <a:off x="7927975" y="2138131"/>
              <a:ext cx="7937" cy="534988"/>
            </a:xfrm>
            <a:custGeom>
              <a:avLst/>
              <a:gdLst>
                <a:gd name="T0" fmla="*/ 0 w 5"/>
                <a:gd name="T1" fmla="*/ 0 h 337"/>
                <a:gd name="T2" fmla="*/ 0 w 5"/>
                <a:gd name="T3" fmla="*/ 337 h 337"/>
                <a:gd name="T4" fmla="*/ 5 w 5"/>
                <a:gd name="T5" fmla="*/ 337 h 337"/>
                <a:gd name="T6" fmla="*/ 5 w 5"/>
                <a:gd name="T7" fmla="*/ 0 h 337"/>
              </a:gdLst>
              <a:ahLst/>
              <a:cxnLst>
                <a:cxn ang="0">
                  <a:pos x="T0" y="T1"/>
                </a:cxn>
                <a:cxn ang="0">
                  <a:pos x="T2" y="T3"/>
                </a:cxn>
                <a:cxn ang="0">
                  <a:pos x="T4" y="T5"/>
                </a:cxn>
                <a:cxn ang="0">
                  <a:pos x="T6" y="T7"/>
                </a:cxn>
              </a:cxnLst>
              <a:rect l="0" t="0" r="r" b="b"/>
              <a:pathLst>
                <a:path w="5" h="337">
                  <a:moveTo>
                    <a:pt x="0" y="0"/>
                  </a:moveTo>
                  <a:lnTo>
                    <a:pt x="0" y="337"/>
                  </a:lnTo>
                  <a:lnTo>
                    <a:pt x="5" y="337"/>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602" name="Rectangle 765">
              <a:extLst>
                <a:ext uri="{FF2B5EF4-FFF2-40B4-BE49-F238E27FC236}">
                  <a16:creationId xmlns:a16="http://schemas.microsoft.com/office/drawing/2014/main" id="{3AEB333B-ECBC-467A-8875-2BCF7CC91F45}"/>
                </a:ext>
              </a:extLst>
            </p:cNvPr>
            <p:cNvSpPr>
              <a:spLocks noChangeArrowheads="1"/>
            </p:cNvSpPr>
            <p:nvPr/>
          </p:nvSpPr>
          <p:spPr bwMode="auto">
            <a:xfrm>
              <a:off x="7927975" y="5721119"/>
              <a:ext cx="7937" cy="534988"/>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603" name="Freeform 766">
              <a:extLst>
                <a:ext uri="{FF2B5EF4-FFF2-40B4-BE49-F238E27FC236}">
                  <a16:creationId xmlns:a16="http://schemas.microsoft.com/office/drawing/2014/main" id="{A9866C41-1F45-49CB-B084-A7CCE2E097BE}"/>
                </a:ext>
              </a:extLst>
            </p:cNvPr>
            <p:cNvSpPr>
              <a:spLocks noChangeArrowheads="1"/>
            </p:cNvSpPr>
            <p:nvPr/>
          </p:nvSpPr>
          <p:spPr bwMode="auto">
            <a:xfrm>
              <a:off x="7927975" y="5721119"/>
              <a:ext cx="7937" cy="534988"/>
            </a:xfrm>
            <a:custGeom>
              <a:avLst/>
              <a:gdLst>
                <a:gd name="T0" fmla="*/ 5 w 5"/>
                <a:gd name="T1" fmla="*/ 337 h 337"/>
                <a:gd name="T2" fmla="*/ 5 w 5"/>
                <a:gd name="T3" fmla="*/ 0 h 337"/>
                <a:gd name="T4" fmla="*/ 0 w 5"/>
                <a:gd name="T5" fmla="*/ 0 h 337"/>
                <a:gd name="T6" fmla="*/ 0 w 5"/>
                <a:gd name="T7" fmla="*/ 337 h 337"/>
              </a:gdLst>
              <a:ahLst/>
              <a:cxnLst>
                <a:cxn ang="0">
                  <a:pos x="T0" y="T1"/>
                </a:cxn>
                <a:cxn ang="0">
                  <a:pos x="T2" y="T3"/>
                </a:cxn>
                <a:cxn ang="0">
                  <a:pos x="T4" y="T5"/>
                </a:cxn>
                <a:cxn ang="0">
                  <a:pos x="T6" y="T7"/>
                </a:cxn>
              </a:cxnLst>
              <a:rect l="0" t="0" r="r" b="b"/>
              <a:pathLst>
                <a:path w="5" h="337">
                  <a:moveTo>
                    <a:pt x="5" y="337"/>
                  </a:moveTo>
                  <a:lnTo>
                    <a:pt x="5" y="0"/>
                  </a:lnTo>
                  <a:lnTo>
                    <a:pt x="0" y="0"/>
                  </a:lnTo>
                  <a:lnTo>
                    <a:pt x="0" y="3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604" name="Rectangle 767">
              <a:extLst>
                <a:ext uri="{FF2B5EF4-FFF2-40B4-BE49-F238E27FC236}">
                  <a16:creationId xmlns:a16="http://schemas.microsoft.com/office/drawing/2014/main" id="{742AD0FD-500F-40C2-8AF9-072356FD12AD}"/>
                </a:ext>
              </a:extLst>
            </p:cNvPr>
            <p:cNvSpPr>
              <a:spLocks noChangeArrowheads="1"/>
            </p:cNvSpPr>
            <p:nvPr/>
          </p:nvSpPr>
          <p:spPr bwMode="auto">
            <a:xfrm>
              <a:off x="9453563" y="5729056"/>
              <a:ext cx="7937" cy="533400"/>
            </a:xfrm>
            <a:prstGeom prst="rect">
              <a:avLst/>
            </a:prstGeom>
            <a:solidFill>
              <a:srgbClr val="CD3E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605" name="Freeform 768">
              <a:extLst>
                <a:ext uri="{FF2B5EF4-FFF2-40B4-BE49-F238E27FC236}">
                  <a16:creationId xmlns:a16="http://schemas.microsoft.com/office/drawing/2014/main" id="{D64D873A-361A-497F-8A15-FA897D25B116}"/>
                </a:ext>
              </a:extLst>
            </p:cNvPr>
            <p:cNvSpPr>
              <a:spLocks noChangeArrowheads="1"/>
            </p:cNvSpPr>
            <p:nvPr/>
          </p:nvSpPr>
          <p:spPr bwMode="auto">
            <a:xfrm>
              <a:off x="9453563" y="5729056"/>
              <a:ext cx="7937" cy="533400"/>
            </a:xfrm>
            <a:custGeom>
              <a:avLst/>
              <a:gdLst>
                <a:gd name="T0" fmla="*/ 5 w 5"/>
                <a:gd name="T1" fmla="*/ 336 h 336"/>
                <a:gd name="T2" fmla="*/ 5 w 5"/>
                <a:gd name="T3" fmla="*/ 0 h 336"/>
                <a:gd name="T4" fmla="*/ 0 w 5"/>
                <a:gd name="T5" fmla="*/ 0 h 336"/>
                <a:gd name="T6" fmla="*/ 0 w 5"/>
                <a:gd name="T7" fmla="*/ 336 h 336"/>
              </a:gdLst>
              <a:ahLst/>
              <a:cxnLst>
                <a:cxn ang="0">
                  <a:pos x="T0" y="T1"/>
                </a:cxn>
                <a:cxn ang="0">
                  <a:pos x="T2" y="T3"/>
                </a:cxn>
                <a:cxn ang="0">
                  <a:pos x="T4" y="T5"/>
                </a:cxn>
                <a:cxn ang="0">
                  <a:pos x="T6" y="T7"/>
                </a:cxn>
              </a:cxnLst>
              <a:rect l="0" t="0" r="r" b="b"/>
              <a:pathLst>
                <a:path w="5" h="336">
                  <a:moveTo>
                    <a:pt x="5" y="336"/>
                  </a:moveTo>
                  <a:lnTo>
                    <a:pt x="5" y="0"/>
                  </a:lnTo>
                  <a:lnTo>
                    <a:pt x="0" y="0"/>
                  </a:lnTo>
                  <a:lnTo>
                    <a:pt x="0" y="3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534" name="文本框 775">
            <a:extLst>
              <a:ext uri="{FF2B5EF4-FFF2-40B4-BE49-F238E27FC236}">
                <a16:creationId xmlns:a16="http://schemas.microsoft.com/office/drawing/2014/main" id="{DEDF5429-5B4B-4054-8E7B-F3B1E4AB1AFC}"/>
              </a:ext>
            </a:extLst>
          </p:cNvPr>
          <p:cNvSpPr txBox="1"/>
          <p:nvPr/>
        </p:nvSpPr>
        <p:spPr>
          <a:xfrm>
            <a:off x="1755778" y="3181353"/>
            <a:ext cx="4760913" cy="1338263"/>
          </a:xfrm>
          <a:prstGeom prst="rect">
            <a:avLst/>
          </a:prstGeom>
          <a:noFill/>
          <a:ln w="9525">
            <a:noFill/>
          </a:ln>
        </p:spPr>
        <p:txBody>
          <a:bodyPr>
            <a:spAutoFit/>
          </a:bodyPr>
          <a:lstStyle/>
          <a:p>
            <a:pPr algn="ctr">
              <a:defRPr/>
            </a:pPr>
            <a:r>
              <a:rPr lang="zh-CN" altLang="en-US" sz="405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第 </a:t>
            </a:r>
            <a:r>
              <a:rPr lang="en-US" altLang="zh-CN" sz="405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9 </a:t>
            </a:r>
            <a:r>
              <a:rPr lang="zh-CN" altLang="en-US" sz="405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课时 </a:t>
            </a:r>
          </a:p>
          <a:p>
            <a:pPr algn="ctr">
              <a:defRPr/>
            </a:pPr>
            <a:r>
              <a:rPr lang="zh-CN" altLang="en-US" sz="405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递归</a:t>
            </a:r>
          </a:p>
        </p:txBody>
      </p:sp>
      <p:sp>
        <p:nvSpPr>
          <p:cNvPr id="9607" name="文本框 776">
            <a:extLst>
              <a:ext uri="{FF2B5EF4-FFF2-40B4-BE49-F238E27FC236}">
                <a16:creationId xmlns:a16="http://schemas.microsoft.com/office/drawing/2014/main" id="{EDB933BC-4814-4249-8599-F3A77A4DBFBA}"/>
              </a:ext>
            </a:extLst>
          </p:cNvPr>
          <p:cNvSpPr txBox="1">
            <a:spLocks noChangeArrowheads="1"/>
          </p:cNvSpPr>
          <p:nvPr/>
        </p:nvSpPr>
        <p:spPr bwMode="auto">
          <a:xfrm>
            <a:off x="2000253" y="3786188"/>
            <a:ext cx="4170363"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100">
                <a:solidFill>
                  <a:schemeClr val="bg1"/>
                </a:solidFill>
                <a:latin typeface="微软雅黑" panose="020B0503020204020204" pitchFamily="34" charset="-122"/>
                <a:ea typeface="微软雅黑" panose="020B0503020204020204" pitchFamily="34" charset="-122"/>
              </a:rPr>
              <a:t>框架完整</a:t>
            </a:r>
            <a:r>
              <a:rPr lang="en-US" altLang="zh-CN" sz="100">
                <a:solidFill>
                  <a:schemeClr val="bg1"/>
                </a:solidFill>
                <a:latin typeface="微软雅黑" panose="020B0503020204020204" pitchFamily="34" charset="-122"/>
                <a:ea typeface="微软雅黑" panose="020B0503020204020204" pitchFamily="34" charset="-122"/>
              </a:rPr>
              <a:t>·</a:t>
            </a:r>
            <a:r>
              <a:rPr lang="zh-CN" altLang="en-US" sz="100">
                <a:solidFill>
                  <a:schemeClr val="bg1"/>
                </a:solidFill>
                <a:latin typeface="微软雅黑" panose="020B0503020204020204" pitchFamily="34" charset="-122"/>
                <a:ea typeface="微软雅黑" panose="020B0503020204020204" pitchFamily="34" charset="-122"/>
              </a:rPr>
              <a:t>扁平化呈现</a:t>
            </a:r>
            <a:r>
              <a:rPr lang="en-US" altLang="zh-CN" sz="100">
                <a:solidFill>
                  <a:schemeClr val="bg1"/>
                </a:solidFill>
                <a:latin typeface="微软雅黑" panose="020B0503020204020204" pitchFamily="34" charset="-122"/>
                <a:ea typeface="微软雅黑" panose="020B0503020204020204" pitchFamily="34" charset="-122"/>
              </a:rPr>
              <a:t>·</a:t>
            </a:r>
            <a:r>
              <a:rPr lang="zh-CN" altLang="en-US" sz="100">
                <a:solidFill>
                  <a:schemeClr val="bg1"/>
                </a:solidFill>
                <a:latin typeface="微软雅黑" panose="020B0503020204020204" pitchFamily="34" charset="-122"/>
                <a:ea typeface="微软雅黑" panose="020B0503020204020204" pitchFamily="34" charset="-122"/>
              </a:rPr>
              <a:t>绝对专业</a:t>
            </a:r>
            <a:r>
              <a:rPr lang="en-US" altLang="zh-CN" sz="100">
                <a:solidFill>
                  <a:schemeClr val="bg1"/>
                </a:solidFill>
                <a:latin typeface="微软雅黑" panose="020B0503020204020204" pitchFamily="34" charset="-122"/>
                <a:ea typeface="微软雅黑" panose="020B0503020204020204" pitchFamily="34" charset="-122"/>
              </a:rPr>
              <a:t>·</a:t>
            </a:r>
            <a:r>
              <a:rPr lang="zh-CN" altLang="en-US" sz="100">
                <a:solidFill>
                  <a:schemeClr val="bg1"/>
                </a:solidFill>
                <a:latin typeface="微软雅黑" panose="020B0503020204020204" pitchFamily="34" charset="-122"/>
                <a:ea typeface="微软雅黑" panose="020B0503020204020204" pitchFamily="34" charset="-122"/>
              </a:rPr>
              <a:t>超级吸睛</a:t>
            </a:r>
          </a:p>
        </p:txBody>
      </p:sp>
      <p:sp>
        <p:nvSpPr>
          <p:cNvPr id="780" name="等腰三角形 779">
            <a:extLst>
              <a:ext uri="{FF2B5EF4-FFF2-40B4-BE49-F238E27FC236}">
                <a16:creationId xmlns:a16="http://schemas.microsoft.com/office/drawing/2014/main" id="{897B3D7C-4D05-40D3-9ED3-4FFC28BF68C6}"/>
              </a:ext>
            </a:extLst>
          </p:cNvPr>
          <p:cNvSpPr/>
          <p:nvPr/>
        </p:nvSpPr>
        <p:spPr>
          <a:xfrm rot="13773772">
            <a:off x="3259138" y="1550988"/>
            <a:ext cx="184150" cy="317500"/>
          </a:xfrm>
          <a:custGeom>
            <a:avLst/>
            <a:gdLst>
              <a:gd name="connsiteX0" fmla="*/ 0 w 490786"/>
              <a:gd name="connsiteY0" fmla="*/ 423091 h 423091"/>
              <a:gd name="connsiteX1" fmla="*/ 245393 w 490786"/>
              <a:gd name="connsiteY1" fmla="*/ 0 h 423091"/>
              <a:gd name="connsiteX2" fmla="*/ 490786 w 490786"/>
              <a:gd name="connsiteY2" fmla="*/ 423091 h 423091"/>
              <a:gd name="connsiteX3" fmla="*/ 0 w 490786"/>
              <a:gd name="connsiteY3" fmla="*/ 423091 h 423091"/>
              <a:gd name="connsiteX0-1" fmla="*/ 0 w 245393"/>
              <a:gd name="connsiteY0-2" fmla="*/ 423091 h 423091"/>
              <a:gd name="connsiteX1-3" fmla="*/ 245393 w 245393"/>
              <a:gd name="connsiteY1-4" fmla="*/ 0 h 423091"/>
              <a:gd name="connsiteX2-5" fmla="*/ 219188 w 245393"/>
              <a:gd name="connsiteY2-6" fmla="*/ 316203 h 423091"/>
              <a:gd name="connsiteX3-7" fmla="*/ 0 w 245393"/>
              <a:gd name="connsiteY3-8" fmla="*/ 423091 h 423091"/>
            </a:gdLst>
            <a:ahLst/>
            <a:cxnLst>
              <a:cxn ang="0">
                <a:pos x="connsiteX0-1" y="connsiteY0-2"/>
              </a:cxn>
              <a:cxn ang="0">
                <a:pos x="connsiteX1-3" y="connsiteY1-4"/>
              </a:cxn>
              <a:cxn ang="0">
                <a:pos x="connsiteX2-5" y="connsiteY2-6"/>
              </a:cxn>
              <a:cxn ang="0">
                <a:pos x="connsiteX3-7" y="connsiteY3-8"/>
              </a:cxn>
            </a:cxnLst>
            <a:rect l="l" t="t" r="r" b="b"/>
            <a:pathLst>
              <a:path w="245393" h="423091">
                <a:moveTo>
                  <a:pt x="0" y="423091"/>
                </a:moveTo>
                <a:lnTo>
                  <a:pt x="245393" y="0"/>
                </a:lnTo>
                <a:lnTo>
                  <a:pt x="219188" y="316203"/>
                </a:lnTo>
                <a:lnTo>
                  <a:pt x="0" y="423091"/>
                </a:lnTo>
                <a:close/>
              </a:path>
            </a:pathLst>
          </a:cu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81" name="等腰三角形 780">
            <a:extLst>
              <a:ext uri="{FF2B5EF4-FFF2-40B4-BE49-F238E27FC236}">
                <a16:creationId xmlns:a16="http://schemas.microsoft.com/office/drawing/2014/main" id="{1414ED70-8F27-4D3B-97BB-6D6512540945}"/>
              </a:ext>
            </a:extLst>
          </p:cNvPr>
          <p:cNvSpPr/>
          <p:nvPr/>
        </p:nvSpPr>
        <p:spPr>
          <a:xfrm rot="5400000">
            <a:off x="3249616" y="1687516"/>
            <a:ext cx="84137" cy="30003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Lst>
            <a:ahLst/>
            <a:cxnLst>
              <a:cxn ang="0">
                <a:pos x="connsiteX0-1" y="connsiteY0-2"/>
              </a:cxn>
              <a:cxn ang="0">
                <a:pos x="connsiteX1-3" y="connsiteY1-4"/>
              </a:cxn>
              <a:cxn ang="0">
                <a:pos x="connsiteX2-5" y="connsiteY2-6"/>
              </a:cxn>
              <a:cxn ang="0">
                <a:pos x="connsiteX3-7" y="connsiteY3-8"/>
              </a:cxn>
            </a:cxnLst>
            <a:rect l="l" t="t" r="r" b="b"/>
            <a:pathLst>
              <a:path w="238005" h="444383">
                <a:moveTo>
                  <a:pt x="0" y="444383"/>
                </a:moveTo>
                <a:lnTo>
                  <a:pt x="238005" y="176143"/>
                </a:lnTo>
                <a:lnTo>
                  <a:pt x="68367" y="0"/>
                </a:lnTo>
                <a:lnTo>
                  <a:pt x="0" y="444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pic>
        <p:nvPicPr>
          <p:cNvPr id="9610" name="图片 771">
            <a:extLst>
              <a:ext uri="{FF2B5EF4-FFF2-40B4-BE49-F238E27FC236}">
                <a16:creationId xmlns:a16="http://schemas.microsoft.com/office/drawing/2014/main" id="{384E49B1-305D-4F65-A47C-1D47281FD7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780338">
            <a:off x="1830388" y="1614491"/>
            <a:ext cx="1350962"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3" name="等腰三角形 780">
            <a:extLst>
              <a:ext uri="{FF2B5EF4-FFF2-40B4-BE49-F238E27FC236}">
                <a16:creationId xmlns:a16="http://schemas.microsoft.com/office/drawing/2014/main" id="{9BDE6E36-1C0A-4E2F-9801-CE3125E5F0D0}"/>
              </a:ext>
            </a:extLst>
          </p:cNvPr>
          <p:cNvSpPr/>
          <p:nvPr/>
        </p:nvSpPr>
        <p:spPr>
          <a:xfrm rot="3954975" flipH="1">
            <a:off x="3079753" y="1500191"/>
            <a:ext cx="176213" cy="19208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 name="connsiteX0-17" fmla="*/ 0 w 364377"/>
              <a:gd name="connsiteY0-18" fmla="*/ 444383 h 444383"/>
              <a:gd name="connsiteX1-19" fmla="*/ 364378 w 364377"/>
              <a:gd name="connsiteY1-20" fmla="*/ 220912 h 444383"/>
              <a:gd name="connsiteX2-21" fmla="*/ 68367 w 364377"/>
              <a:gd name="connsiteY2-22" fmla="*/ 0 h 444383"/>
              <a:gd name="connsiteX3-23" fmla="*/ 0 w 364377"/>
              <a:gd name="connsiteY3-24" fmla="*/ 444383 h 444383"/>
              <a:gd name="connsiteX0-25" fmla="*/ 0 w 364379"/>
              <a:gd name="connsiteY0-26" fmla="*/ 283210 h 283210"/>
              <a:gd name="connsiteX1-27" fmla="*/ 364378 w 364379"/>
              <a:gd name="connsiteY1-28" fmla="*/ 59739 h 283210"/>
              <a:gd name="connsiteX2-29" fmla="*/ 220017 w 364379"/>
              <a:gd name="connsiteY2-30" fmla="*/ 0 h 283210"/>
              <a:gd name="connsiteX3-31" fmla="*/ 0 w 364379"/>
              <a:gd name="connsiteY3-32" fmla="*/ 283210 h 283210"/>
            </a:gdLst>
            <a:ahLst/>
            <a:cxnLst>
              <a:cxn ang="0">
                <a:pos x="connsiteX0-1" y="connsiteY0-2"/>
              </a:cxn>
              <a:cxn ang="0">
                <a:pos x="connsiteX1-3" y="connsiteY1-4"/>
              </a:cxn>
              <a:cxn ang="0">
                <a:pos x="connsiteX2-5" y="connsiteY2-6"/>
              </a:cxn>
              <a:cxn ang="0">
                <a:pos x="connsiteX3-7" y="connsiteY3-8"/>
              </a:cxn>
            </a:cxnLst>
            <a:rect l="l" t="t" r="r" b="b"/>
            <a:pathLst>
              <a:path w="364379" h="283210">
                <a:moveTo>
                  <a:pt x="0" y="283210"/>
                </a:moveTo>
                <a:lnTo>
                  <a:pt x="364378" y="59739"/>
                </a:lnTo>
                <a:lnTo>
                  <a:pt x="220017" y="0"/>
                </a:lnTo>
                <a:lnTo>
                  <a:pt x="0" y="2832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副标题 2">
            <a:extLst>
              <a:ext uri="{FF2B5EF4-FFF2-40B4-BE49-F238E27FC236}">
                <a16:creationId xmlns:a16="http://schemas.microsoft.com/office/drawing/2014/main" id="{8F0B3FE8-5CCF-4302-9636-0622695D5BF4}"/>
              </a:ext>
            </a:extLst>
          </p:cNvPr>
          <p:cNvSpPr>
            <a:spLocks noGrp="1" noChangeArrowheads="1"/>
          </p:cNvSpPr>
          <p:nvPr/>
        </p:nvSpPr>
        <p:spPr bwMode="auto">
          <a:xfrm>
            <a:off x="2159000" y="1260475"/>
            <a:ext cx="7812088" cy="723900"/>
          </a:xfrm>
          <a:prstGeom prst="rect">
            <a:avLst/>
          </a:prstGeom>
          <a:noFill/>
          <a:ln w="28575">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150000"/>
              </a:lnSpc>
              <a:spcBef>
                <a:spcPts val="1000"/>
              </a:spcBef>
            </a:pPr>
            <a:r>
              <a:rPr lang="en-US" altLang="zh-CN" sz="2400">
                <a:latin typeface="楷体_GB2312" panose="02010609030101010101" pitchFamily="49" charset="-122"/>
                <a:ea typeface="楷体_GB2312" panose="02010609030101010101" pitchFamily="49" charset="-122"/>
              </a:rPr>
              <a:t>    </a:t>
            </a:r>
            <a:r>
              <a:rPr lang="zh-CN" altLang="en-US" sz="2400">
                <a:latin typeface="楷体_GB2312" panose="02010609030101010101" pitchFamily="49" charset="-122"/>
                <a:ea typeface="楷体_GB2312" panose="02010609030101010101" pitchFamily="49" charset="-122"/>
              </a:rPr>
              <a:t>如何利用递归方法编</a:t>
            </a:r>
            <a:r>
              <a:rPr lang="en-US" altLang="zh-CN" sz="2400">
                <a:latin typeface="楷体_GB2312" panose="02010609030101010101" pitchFamily="49" charset="-122"/>
                <a:ea typeface="楷体_GB2312" panose="02010609030101010101" pitchFamily="49" charset="-122"/>
              </a:rPr>
              <a:t>“1+1/2+1/3+···1/10”?</a:t>
            </a:r>
          </a:p>
        </p:txBody>
      </p:sp>
      <p:sp>
        <p:nvSpPr>
          <p:cNvPr id="21506" name="副标题 2">
            <a:extLst>
              <a:ext uri="{FF2B5EF4-FFF2-40B4-BE49-F238E27FC236}">
                <a16:creationId xmlns:a16="http://schemas.microsoft.com/office/drawing/2014/main" id="{B4CC1570-947F-4062-96BA-625E726D1111}"/>
              </a:ext>
            </a:extLst>
          </p:cNvPr>
          <p:cNvSpPr>
            <a:spLocks noGrp="1" noChangeArrowheads="1"/>
          </p:cNvSpPr>
          <p:nvPr/>
        </p:nvSpPr>
        <p:spPr bwMode="auto">
          <a:xfrm>
            <a:off x="2159000" y="4781553"/>
            <a:ext cx="7812088" cy="1312863"/>
          </a:xfrm>
          <a:prstGeom prst="rect">
            <a:avLst/>
          </a:prstGeom>
          <a:noFill/>
          <a:ln w="28575">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150000"/>
              </a:lnSpc>
              <a:spcBef>
                <a:spcPts val="1000"/>
              </a:spcBef>
            </a:pPr>
            <a:r>
              <a:rPr lang="zh-CN" altLang="en-US" sz="2400">
                <a:latin typeface="楷体_GB2312" panose="02010609030101010101" pitchFamily="49" charset="-122"/>
                <a:ea typeface="楷体_GB2312" panose="02010609030101010101" pitchFamily="49" charset="-122"/>
              </a:rPr>
              <a:t>设计递归出口</a:t>
            </a:r>
            <a:r>
              <a:rPr lang="en-US" altLang="zh-CN" sz="2400">
                <a:latin typeface="楷体_GB2312" panose="02010609030101010101" pitchFamily="49" charset="-122"/>
                <a:ea typeface="楷体_GB2312" panose="02010609030101010101" pitchFamily="49" charset="-122"/>
              </a:rPr>
              <a:t>:</a:t>
            </a:r>
          </a:p>
          <a:p>
            <a:pPr>
              <a:lnSpc>
                <a:spcPct val="150000"/>
              </a:lnSpc>
              <a:spcBef>
                <a:spcPts val="1000"/>
              </a:spcBef>
            </a:pPr>
            <a:r>
              <a:rPr lang="en-US" altLang="zh-CN" sz="2400">
                <a:latin typeface="楷体_GB2312" panose="02010609030101010101" pitchFamily="49" charset="-122"/>
                <a:ea typeface="楷体_GB2312" panose="02010609030101010101" pitchFamily="49" charset="-122"/>
              </a:rPr>
              <a:t>		f(1) = 1</a:t>
            </a:r>
          </a:p>
        </p:txBody>
      </p:sp>
      <p:sp>
        <p:nvSpPr>
          <p:cNvPr id="21507" name="副标题 2">
            <a:extLst>
              <a:ext uri="{FF2B5EF4-FFF2-40B4-BE49-F238E27FC236}">
                <a16:creationId xmlns:a16="http://schemas.microsoft.com/office/drawing/2014/main" id="{9063C514-7D04-4CFE-9ED3-997A2806ACCE}"/>
              </a:ext>
            </a:extLst>
          </p:cNvPr>
          <p:cNvSpPr>
            <a:spLocks noGrp="1" noChangeArrowheads="1"/>
          </p:cNvSpPr>
          <p:nvPr/>
        </p:nvSpPr>
        <p:spPr bwMode="auto">
          <a:xfrm>
            <a:off x="2159000" y="2038350"/>
            <a:ext cx="7812088" cy="1479550"/>
          </a:xfrm>
          <a:prstGeom prst="rect">
            <a:avLst/>
          </a:prstGeom>
          <a:noFill/>
          <a:ln w="28575">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150000"/>
              </a:lnSpc>
              <a:spcBef>
                <a:spcPts val="1000"/>
              </a:spcBef>
            </a:pPr>
            <a:r>
              <a:rPr lang="zh-CN" altLang="en-US" sz="2400">
                <a:latin typeface="楷体_GB2312" panose="02010609030101010101" pitchFamily="49" charset="-122"/>
                <a:ea typeface="楷体_GB2312" panose="02010609030101010101" pitchFamily="49" charset="-122"/>
              </a:rPr>
              <a:t>找出关系表达式：</a:t>
            </a:r>
          </a:p>
          <a:p>
            <a:pPr>
              <a:lnSpc>
                <a:spcPct val="150000"/>
              </a:lnSpc>
              <a:spcBef>
                <a:spcPts val="1000"/>
              </a:spcBef>
            </a:pPr>
            <a:r>
              <a:rPr lang="en-US" altLang="zh-CN" sz="2400">
                <a:latin typeface="楷体_GB2312" panose="02010609030101010101" pitchFamily="49" charset="-122"/>
                <a:ea typeface="楷体_GB2312" panose="02010609030101010101" pitchFamily="49" charset="-122"/>
              </a:rPr>
              <a:t>		f(n) = 1/i + f(n-1)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bwMode="auto">
      <p:bgPr>
        <a:solidFill>
          <a:srgbClr val="ED6B6D"/>
        </a:solidFill>
        <a:effectLst/>
      </p:bgPr>
    </p:bg>
    <p:spTree>
      <p:nvGrpSpPr>
        <p:cNvPr id="1" name=""/>
        <p:cNvGrpSpPr/>
        <p:nvPr/>
      </p:nvGrpSpPr>
      <p:grpSpPr>
        <a:xfrm>
          <a:off x="0" y="0"/>
          <a:ext cx="0" cy="0"/>
          <a:chOff x="0" y="0"/>
          <a:chExt cx="0" cy="0"/>
        </a:xfrm>
      </p:grpSpPr>
      <p:pic>
        <p:nvPicPr>
          <p:cNvPr id="22530" name="图片 10">
            <a:extLst>
              <a:ext uri="{FF2B5EF4-FFF2-40B4-BE49-F238E27FC236}">
                <a16:creationId xmlns:a16="http://schemas.microsoft.com/office/drawing/2014/main" id="{4E1355EF-CC35-4F3A-A8F4-5A158E1A84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7538" y="1076325"/>
            <a:ext cx="3708400" cy="470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文本框 11">
            <a:extLst>
              <a:ext uri="{FF2B5EF4-FFF2-40B4-BE49-F238E27FC236}">
                <a16:creationId xmlns:a16="http://schemas.microsoft.com/office/drawing/2014/main" id="{B5DB6390-ECBF-4CC7-8D34-B9B00871CA80}"/>
              </a:ext>
            </a:extLst>
          </p:cNvPr>
          <p:cNvSpPr txBox="1"/>
          <p:nvPr/>
        </p:nvSpPr>
        <p:spPr>
          <a:xfrm>
            <a:off x="2366963" y="2573341"/>
            <a:ext cx="4457700" cy="852487"/>
          </a:xfrm>
          <a:prstGeom prst="rect">
            <a:avLst/>
          </a:prstGeom>
          <a:noFill/>
          <a:ln w="9525">
            <a:noFill/>
          </a:ln>
        </p:spPr>
        <p:txBody>
          <a:bodyPr>
            <a:spAutoFit/>
          </a:bodyPr>
          <a:lstStyle/>
          <a:p>
            <a:pPr>
              <a:defRPr/>
            </a:pPr>
            <a:r>
              <a:rPr lang="zh-CN" altLang="en-US" sz="4950" b="1" noProof="1">
                <a:solidFill>
                  <a:srgbClr val="2E4C64"/>
                </a:solidFill>
                <a:latin typeface="楷体_GB2312" panose="02010609030101010101" pitchFamily="49" charset="-122"/>
                <a:ea typeface="楷体_GB2312" panose="02010609030101010101" pitchFamily="49" charset="-122"/>
              </a:rPr>
              <a:t>拓展</a:t>
            </a:r>
            <a:r>
              <a:rPr lang="zh-CN" altLang="en-US" sz="4950" b="1" noProof="1">
                <a:solidFill>
                  <a:schemeClr val="bg1"/>
                </a:solidFill>
                <a:latin typeface="楷体_GB2312" panose="02010609030101010101" pitchFamily="49" charset="-122"/>
                <a:ea typeface="楷体_GB2312" panose="02010609030101010101" pitchFamily="49" charset="-122"/>
              </a:rPr>
              <a:t>提升</a:t>
            </a:r>
          </a:p>
        </p:txBody>
      </p:sp>
      <p:sp>
        <p:nvSpPr>
          <p:cNvPr id="22532" name="文本框 12">
            <a:extLst>
              <a:ext uri="{FF2B5EF4-FFF2-40B4-BE49-F238E27FC236}">
                <a16:creationId xmlns:a16="http://schemas.microsoft.com/office/drawing/2014/main" id="{DADF1231-163A-4B86-A0E2-B30AAD021E44}"/>
              </a:ext>
            </a:extLst>
          </p:cNvPr>
          <p:cNvSpPr txBox="1">
            <a:spLocks noChangeArrowheads="1"/>
          </p:cNvSpPr>
          <p:nvPr/>
        </p:nvSpPr>
        <p:spPr bwMode="auto">
          <a:xfrm>
            <a:off x="2366963" y="3360738"/>
            <a:ext cx="260826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chemeClr val="bg1"/>
                </a:solidFill>
                <a:latin typeface="微软雅黑" panose="020B0503020204020204" pitchFamily="34" charset="-122"/>
                <a:ea typeface="微软雅黑" panose="020B0503020204020204" pitchFamily="34" charset="-122"/>
              </a:rPr>
              <a:t>COOPERATION</a:t>
            </a:r>
          </a:p>
        </p:txBody>
      </p:sp>
      <p:sp>
        <p:nvSpPr>
          <p:cNvPr id="14" name="矩形 13">
            <a:extLst>
              <a:ext uri="{FF2B5EF4-FFF2-40B4-BE49-F238E27FC236}">
                <a16:creationId xmlns:a16="http://schemas.microsoft.com/office/drawing/2014/main" id="{8E7072B5-2DC8-42D4-80E6-A1C78D1973BE}"/>
              </a:ext>
            </a:extLst>
          </p:cNvPr>
          <p:cNvSpPr/>
          <p:nvPr/>
        </p:nvSpPr>
        <p:spPr>
          <a:xfrm>
            <a:off x="1524003" y="2686050"/>
            <a:ext cx="792163" cy="1176338"/>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5" name="矩形 14">
            <a:extLst>
              <a:ext uri="{FF2B5EF4-FFF2-40B4-BE49-F238E27FC236}">
                <a16:creationId xmlns:a16="http://schemas.microsoft.com/office/drawing/2014/main" id="{79585E9D-72C1-4E15-947E-417148CD28BE}"/>
              </a:ext>
            </a:extLst>
          </p:cNvPr>
          <p:cNvSpPr/>
          <p:nvPr/>
        </p:nvSpPr>
        <p:spPr>
          <a:xfrm>
            <a:off x="2430463" y="3700466"/>
            <a:ext cx="2493962"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副标题 2">
            <a:extLst>
              <a:ext uri="{FF2B5EF4-FFF2-40B4-BE49-F238E27FC236}">
                <a16:creationId xmlns:a16="http://schemas.microsoft.com/office/drawing/2014/main" id="{88B948A9-95A1-4FC2-B0F4-34C5A7A7599D}"/>
              </a:ext>
            </a:extLst>
          </p:cNvPr>
          <p:cNvSpPr>
            <a:spLocks noGrp="1" noChangeArrowheads="1"/>
          </p:cNvSpPr>
          <p:nvPr>
            <p:ph type="subTitle" idx="1"/>
          </p:nvPr>
        </p:nvSpPr>
        <p:spPr>
          <a:xfrm>
            <a:off x="2667000" y="1260478"/>
            <a:ext cx="6858000" cy="4041775"/>
          </a:xfrm>
          <a:ln w="28575">
            <a:solidFill>
              <a:schemeClr val="accent2"/>
            </a:solidFill>
            <a:prstDash val="sysDot"/>
            <a:miter lim="800000"/>
            <a:headEnd/>
            <a:tailEnd/>
          </a:ln>
        </p:spPr>
        <p:txBody>
          <a:bodyPr/>
          <a:lstStyle/>
          <a:p>
            <a:pPr algn="l">
              <a:lnSpc>
                <a:spcPct val="150000"/>
              </a:lnSpc>
            </a:pPr>
            <a:r>
              <a:rPr lang="en-US" altLang="zh-CN">
                <a:latin typeface="楷体_GB2312" panose="02010609030101010101" pitchFamily="49" charset="-122"/>
                <a:ea typeface="楷体_GB2312" panose="02010609030101010101" pitchFamily="49" charset="-122"/>
              </a:rPr>
              <a:t>    </a:t>
            </a:r>
            <a:r>
              <a:rPr lang="zh-CN" altLang="en-US">
                <a:latin typeface="楷体_GB2312" panose="02010609030101010101" pitchFamily="49" charset="-122"/>
                <a:ea typeface="楷体_GB2312" panose="02010609030101010101" pitchFamily="49" charset="-122"/>
              </a:rPr>
              <a:t>故事得从西元1202年说起，话说有一位意大利青年，名叫</a:t>
            </a:r>
            <a:r>
              <a:rPr lang="zh-CN" altLang="en-US">
                <a:solidFill>
                  <a:srgbClr val="FF0000"/>
                </a:solidFill>
                <a:latin typeface="楷体_GB2312" panose="02010609030101010101" pitchFamily="49" charset="-122"/>
                <a:ea typeface="楷体_GB2312" panose="02010609030101010101" pitchFamily="49" charset="-122"/>
              </a:rPr>
              <a:t>斐波那契</a:t>
            </a:r>
            <a:r>
              <a:rPr lang="zh-CN" altLang="en-US">
                <a:latin typeface="楷体_GB2312" panose="02010609030101010101" pitchFamily="49" charset="-122"/>
                <a:ea typeface="楷体_GB2312" panose="02010609030101010101" pitchFamily="49" charset="-122"/>
              </a:rPr>
              <a:t>。在他的一部著作中提出了一个有趣的问题：假设一对刚出生的</a:t>
            </a:r>
            <a:r>
              <a:rPr lang="zh-CN" altLang="en-US">
                <a:solidFill>
                  <a:srgbClr val="FF0000"/>
                </a:solidFill>
                <a:latin typeface="楷体_GB2312" panose="02010609030101010101" pitchFamily="49" charset="-122"/>
                <a:ea typeface="楷体_GB2312" panose="02010609030101010101" pitchFamily="49" charset="-122"/>
              </a:rPr>
              <a:t>小兔一个月后就能长成大兔</a:t>
            </a:r>
            <a:r>
              <a:rPr lang="zh-CN" altLang="en-US">
                <a:latin typeface="楷体_GB2312" panose="02010609030101010101" pitchFamily="49" charset="-122"/>
                <a:ea typeface="楷体_GB2312" panose="02010609030101010101" pitchFamily="49" charset="-122"/>
              </a:rPr>
              <a:t>，</a:t>
            </a:r>
            <a:r>
              <a:rPr lang="zh-CN" altLang="en-US">
                <a:solidFill>
                  <a:srgbClr val="FF0000"/>
                </a:solidFill>
                <a:latin typeface="楷体_GB2312" panose="02010609030101010101" pitchFamily="49" charset="-122"/>
                <a:ea typeface="楷体_GB2312" panose="02010609030101010101" pitchFamily="49" charset="-122"/>
              </a:rPr>
              <a:t>再过一个月就能生下一对小兔</a:t>
            </a:r>
            <a:r>
              <a:rPr lang="zh-CN" altLang="en-US">
                <a:latin typeface="楷体_GB2312" panose="02010609030101010101" pitchFamily="49" charset="-122"/>
                <a:ea typeface="楷体_GB2312" panose="02010609030101010101" pitchFamily="49" charset="-122"/>
              </a:rPr>
              <a:t>，并且此后</a:t>
            </a:r>
            <a:r>
              <a:rPr lang="zh-CN" altLang="en-US">
                <a:solidFill>
                  <a:srgbClr val="FF0000"/>
                </a:solidFill>
                <a:latin typeface="楷体_GB2312" panose="02010609030101010101" pitchFamily="49" charset="-122"/>
                <a:ea typeface="楷体_GB2312" panose="02010609030101010101" pitchFamily="49" charset="-122"/>
              </a:rPr>
              <a:t>每个月都生一对小兔</a:t>
            </a:r>
            <a:r>
              <a:rPr lang="zh-CN" altLang="en-US">
                <a:latin typeface="楷体_GB2312" panose="02010609030101010101" pitchFamily="49" charset="-122"/>
                <a:ea typeface="楷体_GB2312" panose="02010609030101010101" pitchFamily="49" charset="-122"/>
              </a:rPr>
              <a:t>，</a:t>
            </a:r>
            <a:r>
              <a:rPr lang="zh-CN" altLang="en-US">
                <a:solidFill>
                  <a:srgbClr val="FF0000"/>
                </a:solidFill>
                <a:latin typeface="楷体_GB2312" panose="02010609030101010101" pitchFamily="49" charset="-122"/>
                <a:ea typeface="楷体_GB2312" panose="02010609030101010101" pitchFamily="49" charset="-122"/>
              </a:rPr>
              <a:t>一年内没有发生死亡</a:t>
            </a:r>
            <a:r>
              <a:rPr lang="zh-CN" altLang="en-US">
                <a:latin typeface="楷体_GB2312" panose="02010609030101010101" pitchFamily="49" charset="-122"/>
                <a:ea typeface="楷体_GB2312" panose="02010609030101010101" pitchFamily="49" charset="-122"/>
              </a:rPr>
              <a:t>，问：一对刚出生的兔子，一年内繁殖成多少对兔子?</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bwMode="auto">
      <p:bgPr>
        <a:solidFill>
          <a:srgbClr val="EEEEEE"/>
        </a:solidFill>
        <a:effectLst/>
      </p:bgPr>
    </p:bg>
    <p:spTree>
      <p:nvGrpSpPr>
        <p:cNvPr id="1" name=""/>
        <p:cNvGrpSpPr/>
        <p:nvPr/>
      </p:nvGrpSpPr>
      <p:grpSpPr>
        <a:xfrm>
          <a:off x="0" y="0"/>
          <a:ext cx="0" cy="0"/>
          <a:chOff x="0" y="0"/>
          <a:chExt cx="0" cy="0"/>
        </a:xfrm>
      </p:grpSpPr>
      <p:grpSp>
        <p:nvGrpSpPr>
          <p:cNvPr id="2" name="组合 4">
            <a:extLst>
              <a:ext uri="{FF2B5EF4-FFF2-40B4-BE49-F238E27FC236}">
                <a16:creationId xmlns:a16="http://schemas.microsoft.com/office/drawing/2014/main" id="{B68BC988-30B0-445A-AE97-6516AF1B3A55}"/>
              </a:ext>
            </a:extLst>
          </p:cNvPr>
          <p:cNvGrpSpPr>
            <a:grpSpLocks/>
          </p:cNvGrpSpPr>
          <p:nvPr/>
        </p:nvGrpSpPr>
        <p:grpSpPr bwMode="auto">
          <a:xfrm flipV="1">
            <a:off x="4040191" y="927100"/>
            <a:ext cx="2276475" cy="33338"/>
            <a:chOff x="2435703" y="480263"/>
            <a:chExt cx="4402064" cy="45719"/>
          </a:xfrm>
        </p:grpSpPr>
        <p:sp>
          <p:nvSpPr>
            <p:cNvPr id="6" name="矩形 5">
              <a:extLst>
                <a:ext uri="{FF2B5EF4-FFF2-40B4-BE49-F238E27FC236}">
                  <a16:creationId xmlns:a16="http://schemas.microsoft.com/office/drawing/2014/main" id="{020DD4D2-03A9-4C67-8669-C95B801EEB34}"/>
                </a:ext>
              </a:extLst>
            </p:cNvPr>
            <p:cNvSpPr/>
            <p:nvPr/>
          </p:nvSpPr>
          <p:spPr>
            <a:xfrm>
              <a:off x="2435703" y="480263"/>
              <a:ext cx="1102050"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 name="矩形 6">
              <a:extLst>
                <a:ext uri="{FF2B5EF4-FFF2-40B4-BE49-F238E27FC236}">
                  <a16:creationId xmlns:a16="http://schemas.microsoft.com/office/drawing/2014/main" id="{DA2FAA98-2B2F-4ED0-A5D8-30E9C03048DA}"/>
                </a:ext>
              </a:extLst>
            </p:cNvPr>
            <p:cNvSpPr/>
            <p:nvPr/>
          </p:nvSpPr>
          <p:spPr>
            <a:xfrm>
              <a:off x="3537753" y="480263"/>
              <a:ext cx="1098981"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8" name="矩形 7">
              <a:extLst>
                <a:ext uri="{FF2B5EF4-FFF2-40B4-BE49-F238E27FC236}">
                  <a16:creationId xmlns:a16="http://schemas.microsoft.com/office/drawing/2014/main" id="{2E6203EF-8CBE-4910-821D-A78BA61128B1}"/>
                </a:ext>
              </a:extLst>
            </p:cNvPr>
            <p:cNvSpPr/>
            <p:nvPr/>
          </p:nvSpPr>
          <p:spPr>
            <a:xfrm>
              <a:off x="4636734" y="480263"/>
              <a:ext cx="1102052"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0685D975-AF58-4905-B9B0-FBADE3F09E70}"/>
                </a:ext>
              </a:extLst>
            </p:cNvPr>
            <p:cNvSpPr/>
            <p:nvPr/>
          </p:nvSpPr>
          <p:spPr>
            <a:xfrm>
              <a:off x="5738786" y="480263"/>
              <a:ext cx="1098981"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pic>
        <p:nvPicPr>
          <p:cNvPr id="24583" name="图片 2" descr="小">
            <a:extLst>
              <a:ext uri="{FF2B5EF4-FFF2-40B4-BE49-F238E27FC236}">
                <a16:creationId xmlns:a16="http://schemas.microsoft.com/office/drawing/2014/main" id="{62F0B859-EA32-4569-A42C-5406F97029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8553" y="466728"/>
            <a:ext cx="5683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descr="小">
            <a:extLst>
              <a:ext uri="{FF2B5EF4-FFF2-40B4-BE49-F238E27FC236}">
                <a16:creationId xmlns:a16="http://schemas.microsoft.com/office/drawing/2014/main" id="{2227105B-17FF-493D-8087-0B34A5A074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8850" y="1039816"/>
            <a:ext cx="9779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descr="小">
            <a:extLst>
              <a:ext uri="{FF2B5EF4-FFF2-40B4-BE49-F238E27FC236}">
                <a16:creationId xmlns:a16="http://schemas.microsoft.com/office/drawing/2014/main" id="{36E079D8-6E27-4482-AFBB-9A30187CD5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953" y="2246316"/>
            <a:ext cx="569913" cy="460375"/>
          </a:xfrm>
          <a:prstGeom prst="rect">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pic>
      <p:pic>
        <p:nvPicPr>
          <p:cNvPr id="10" name="图片 9" descr="小">
            <a:extLst>
              <a:ext uri="{FF2B5EF4-FFF2-40B4-BE49-F238E27FC236}">
                <a16:creationId xmlns:a16="http://schemas.microsoft.com/office/drawing/2014/main" id="{8D05CB86-166B-4DC2-82B6-B3952AED7F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1166" y="2032003"/>
            <a:ext cx="97948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descr="小">
            <a:extLst>
              <a:ext uri="{FF2B5EF4-FFF2-40B4-BE49-F238E27FC236}">
                <a16:creationId xmlns:a16="http://schemas.microsoft.com/office/drawing/2014/main" id="{12ABD9B5-75BB-44E6-9496-CCC3197F99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0466" y="3008316"/>
            <a:ext cx="97948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descr="小">
            <a:extLst>
              <a:ext uri="{FF2B5EF4-FFF2-40B4-BE49-F238E27FC236}">
                <a16:creationId xmlns:a16="http://schemas.microsoft.com/office/drawing/2014/main" id="{1D5A6E82-DC96-4D8D-9639-B20AD9025A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7925" y="3006728"/>
            <a:ext cx="9779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descr="小">
            <a:extLst>
              <a:ext uri="{FF2B5EF4-FFF2-40B4-BE49-F238E27FC236}">
                <a16:creationId xmlns:a16="http://schemas.microsoft.com/office/drawing/2014/main" id="{E54364B3-0B1F-490D-B4B4-4BD8BF5BFB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1913" y="3130553"/>
            <a:ext cx="569912" cy="460375"/>
          </a:xfrm>
          <a:prstGeom prst="rect">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pic>
      <p:grpSp>
        <p:nvGrpSpPr>
          <p:cNvPr id="3" name="组合 4">
            <a:extLst>
              <a:ext uri="{FF2B5EF4-FFF2-40B4-BE49-F238E27FC236}">
                <a16:creationId xmlns:a16="http://schemas.microsoft.com/office/drawing/2014/main" id="{495353F2-51F3-4207-B222-6F0D015804D5}"/>
              </a:ext>
            </a:extLst>
          </p:cNvPr>
          <p:cNvGrpSpPr>
            <a:grpSpLocks/>
          </p:cNvGrpSpPr>
          <p:nvPr/>
        </p:nvGrpSpPr>
        <p:grpSpPr bwMode="auto">
          <a:xfrm flipV="1">
            <a:off x="4040191" y="1928816"/>
            <a:ext cx="2276475" cy="33337"/>
            <a:chOff x="2435703" y="480263"/>
            <a:chExt cx="4402064" cy="45719"/>
          </a:xfrm>
        </p:grpSpPr>
        <p:sp>
          <p:nvSpPr>
            <p:cNvPr id="15" name="矩形 14">
              <a:extLst>
                <a:ext uri="{FF2B5EF4-FFF2-40B4-BE49-F238E27FC236}">
                  <a16:creationId xmlns:a16="http://schemas.microsoft.com/office/drawing/2014/main" id="{E0CCE505-4BB9-4DF6-928A-DF775A02BF79}"/>
                </a:ext>
              </a:extLst>
            </p:cNvPr>
            <p:cNvSpPr/>
            <p:nvPr/>
          </p:nvSpPr>
          <p:spPr>
            <a:xfrm>
              <a:off x="2435703" y="480263"/>
              <a:ext cx="1102050"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6" name="矩形 15">
              <a:extLst>
                <a:ext uri="{FF2B5EF4-FFF2-40B4-BE49-F238E27FC236}">
                  <a16:creationId xmlns:a16="http://schemas.microsoft.com/office/drawing/2014/main" id="{B0873376-F528-46B6-926D-072B52263D51}"/>
                </a:ext>
              </a:extLst>
            </p:cNvPr>
            <p:cNvSpPr/>
            <p:nvPr/>
          </p:nvSpPr>
          <p:spPr>
            <a:xfrm>
              <a:off x="3537753" y="480263"/>
              <a:ext cx="1098981"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7" name="矩形 16">
              <a:extLst>
                <a:ext uri="{FF2B5EF4-FFF2-40B4-BE49-F238E27FC236}">
                  <a16:creationId xmlns:a16="http://schemas.microsoft.com/office/drawing/2014/main" id="{1FC43D33-6F84-4D3E-954D-8DE97ADDE039}"/>
                </a:ext>
              </a:extLst>
            </p:cNvPr>
            <p:cNvSpPr/>
            <p:nvPr/>
          </p:nvSpPr>
          <p:spPr>
            <a:xfrm>
              <a:off x="4636734" y="480263"/>
              <a:ext cx="1102052"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8" name="矩形 17">
              <a:extLst>
                <a:ext uri="{FF2B5EF4-FFF2-40B4-BE49-F238E27FC236}">
                  <a16:creationId xmlns:a16="http://schemas.microsoft.com/office/drawing/2014/main" id="{9A00CC15-FE9E-458F-BC86-6583806FA0A2}"/>
                </a:ext>
              </a:extLst>
            </p:cNvPr>
            <p:cNvSpPr/>
            <p:nvPr/>
          </p:nvSpPr>
          <p:spPr>
            <a:xfrm>
              <a:off x="5738786" y="480263"/>
              <a:ext cx="1098981"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grpSp>
        <p:nvGrpSpPr>
          <p:cNvPr id="14" name="组合 4">
            <a:extLst>
              <a:ext uri="{FF2B5EF4-FFF2-40B4-BE49-F238E27FC236}">
                <a16:creationId xmlns:a16="http://schemas.microsoft.com/office/drawing/2014/main" id="{6D206814-D168-407F-9DF0-509D8BAECAF2}"/>
              </a:ext>
            </a:extLst>
          </p:cNvPr>
          <p:cNvGrpSpPr>
            <a:grpSpLocks/>
          </p:cNvGrpSpPr>
          <p:nvPr/>
        </p:nvGrpSpPr>
        <p:grpSpPr bwMode="auto">
          <a:xfrm flipV="1">
            <a:off x="3871913" y="2849566"/>
            <a:ext cx="2736850" cy="33337"/>
            <a:chOff x="2435703" y="480263"/>
            <a:chExt cx="4402064" cy="45719"/>
          </a:xfrm>
        </p:grpSpPr>
        <p:sp>
          <p:nvSpPr>
            <p:cNvPr id="20" name="矩形 19">
              <a:extLst>
                <a:ext uri="{FF2B5EF4-FFF2-40B4-BE49-F238E27FC236}">
                  <a16:creationId xmlns:a16="http://schemas.microsoft.com/office/drawing/2014/main" id="{300BD4E4-7990-4C78-BB3E-F9A446B825EC}"/>
                </a:ext>
              </a:extLst>
            </p:cNvPr>
            <p:cNvSpPr/>
            <p:nvPr/>
          </p:nvSpPr>
          <p:spPr>
            <a:xfrm>
              <a:off x="2435703" y="480263"/>
              <a:ext cx="1100515"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21" name="矩形 20">
              <a:extLst>
                <a:ext uri="{FF2B5EF4-FFF2-40B4-BE49-F238E27FC236}">
                  <a16:creationId xmlns:a16="http://schemas.microsoft.com/office/drawing/2014/main" id="{9D584157-696B-4CC0-B77B-BD79D8D52F8C}"/>
                </a:ext>
              </a:extLst>
            </p:cNvPr>
            <p:cNvSpPr/>
            <p:nvPr/>
          </p:nvSpPr>
          <p:spPr>
            <a:xfrm>
              <a:off x="3536218" y="480263"/>
              <a:ext cx="1100517"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22" name="矩形 21">
              <a:extLst>
                <a:ext uri="{FF2B5EF4-FFF2-40B4-BE49-F238E27FC236}">
                  <a16:creationId xmlns:a16="http://schemas.microsoft.com/office/drawing/2014/main" id="{CE78F7D7-17BA-4383-8E2D-1E3BE8CC0B0C}"/>
                </a:ext>
              </a:extLst>
            </p:cNvPr>
            <p:cNvSpPr/>
            <p:nvPr/>
          </p:nvSpPr>
          <p:spPr>
            <a:xfrm>
              <a:off x="4636735" y="480263"/>
              <a:ext cx="1100515"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23" name="矩形 22">
              <a:extLst>
                <a:ext uri="{FF2B5EF4-FFF2-40B4-BE49-F238E27FC236}">
                  <a16:creationId xmlns:a16="http://schemas.microsoft.com/office/drawing/2014/main" id="{888EE8E3-3294-4375-AEB9-8786A24C0BD0}"/>
                </a:ext>
              </a:extLst>
            </p:cNvPr>
            <p:cNvSpPr/>
            <p:nvPr/>
          </p:nvSpPr>
          <p:spPr>
            <a:xfrm>
              <a:off x="5737250" y="480263"/>
              <a:ext cx="1100517"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grpSp>
        <p:nvGrpSpPr>
          <p:cNvPr id="19" name="组合 4">
            <a:extLst>
              <a:ext uri="{FF2B5EF4-FFF2-40B4-BE49-F238E27FC236}">
                <a16:creationId xmlns:a16="http://schemas.microsoft.com/office/drawing/2014/main" id="{D96C6235-F635-4FA0-9D96-1DFE321E0ED2}"/>
              </a:ext>
            </a:extLst>
          </p:cNvPr>
          <p:cNvGrpSpPr>
            <a:grpSpLocks/>
          </p:cNvGrpSpPr>
          <p:nvPr/>
        </p:nvGrpSpPr>
        <p:grpSpPr bwMode="auto">
          <a:xfrm flipV="1">
            <a:off x="3884616" y="3825875"/>
            <a:ext cx="3240087" cy="33338"/>
            <a:chOff x="2435703" y="480263"/>
            <a:chExt cx="4402064" cy="45719"/>
          </a:xfrm>
        </p:grpSpPr>
        <p:sp>
          <p:nvSpPr>
            <p:cNvPr id="25" name="矩形 24">
              <a:extLst>
                <a:ext uri="{FF2B5EF4-FFF2-40B4-BE49-F238E27FC236}">
                  <a16:creationId xmlns:a16="http://schemas.microsoft.com/office/drawing/2014/main" id="{39161426-3789-48D4-A567-2F77D1756173}"/>
                </a:ext>
              </a:extLst>
            </p:cNvPr>
            <p:cNvSpPr/>
            <p:nvPr/>
          </p:nvSpPr>
          <p:spPr>
            <a:xfrm>
              <a:off x="2435703" y="480263"/>
              <a:ext cx="1099977"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26" name="矩形 25">
              <a:extLst>
                <a:ext uri="{FF2B5EF4-FFF2-40B4-BE49-F238E27FC236}">
                  <a16:creationId xmlns:a16="http://schemas.microsoft.com/office/drawing/2014/main" id="{C6C7481C-9D80-47F3-9CD5-07CA26316E07}"/>
                </a:ext>
              </a:extLst>
            </p:cNvPr>
            <p:cNvSpPr/>
            <p:nvPr/>
          </p:nvSpPr>
          <p:spPr>
            <a:xfrm>
              <a:off x="3535680" y="480263"/>
              <a:ext cx="1102133"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27" name="矩形 26">
              <a:extLst>
                <a:ext uri="{FF2B5EF4-FFF2-40B4-BE49-F238E27FC236}">
                  <a16:creationId xmlns:a16="http://schemas.microsoft.com/office/drawing/2014/main" id="{491D17EE-AE9F-49EB-9088-7D646CEA930B}"/>
                </a:ext>
              </a:extLst>
            </p:cNvPr>
            <p:cNvSpPr/>
            <p:nvPr/>
          </p:nvSpPr>
          <p:spPr>
            <a:xfrm>
              <a:off x="4637813" y="480263"/>
              <a:ext cx="1099977"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28" name="矩形 27">
              <a:extLst>
                <a:ext uri="{FF2B5EF4-FFF2-40B4-BE49-F238E27FC236}">
                  <a16:creationId xmlns:a16="http://schemas.microsoft.com/office/drawing/2014/main" id="{E7975CB7-6601-4D8E-AA73-6D91B1C95DEF}"/>
                </a:ext>
              </a:extLst>
            </p:cNvPr>
            <p:cNvSpPr/>
            <p:nvPr/>
          </p:nvSpPr>
          <p:spPr>
            <a:xfrm>
              <a:off x="5737790" y="480263"/>
              <a:ext cx="1099977"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pic>
        <p:nvPicPr>
          <p:cNvPr id="29" name="图片 28" descr="小">
            <a:extLst>
              <a:ext uri="{FF2B5EF4-FFF2-40B4-BE49-F238E27FC236}">
                <a16:creationId xmlns:a16="http://schemas.microsoft.com/office/drawing/2014/main" id="{12D9FB90-9BDC-4416-92A2-65975B00F3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6088" y="4162428"/>
            <a:ext cx="569912" cy="460375"/>
          </a:xfrm>
          <a:prstGeom prst="rect">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pic>
      <p:pic>
        <p:nvPicPr>
          <p:cNvPr id="30" name="图片 29" descr="小">
            <a:extLst>
              <a:ext uri="{FF2B5EF4-FFF2-40B4-BE49-F238E27FC236}">
                <a16:creationId xmlns:a16="http://schemas.microsoft.com/office/drawing/2014/main" id="{9D0DC808-7BEA-4199-863C-70769623D1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9516" y="3997328"/>
            <a:ext cx="97948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图片 30" descr="小">
            <a:extLst>
              <a:ext uri="{FF2B5EF4-FFF2-40B4-BE49-F238E27FC236}">
                <a16:creationId xmlns:a16="http://schemas.microsoft.com/office/drawing/2014/main" id="{F44A0291-7D0A-4357-B5A1-F337B75869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1750" y="3997328"/>
            <a:ext cx="979488"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图片 31" descr="小">
            <a:extLst>
              <a:ext uri="{FF2B5EF4-FFF2-40B4-BE49-F238E27FC236}">
                <a16:creationId xmlns:a16="http://schemas.microsoft.com/office/drawing/2014/main" id="{220A75E5-FA58-4B8F-B549-83B59AF6E7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2130" y="4002746"/>
            <a:ext cx="97948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图片 32" descr="小">
            <a:extLst>
              <a:ext uri="{FF2B5EF4-FFF2-40B4-BE49-F238E27FC236}">
                <a16:creationId xmlns:a16="http://schemas.microsoft.com/office/drawing/2014/main" id="{8B29FC1D-D4ED-4907-B84B-7F31381B7E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5078" y="4175129"/>
            <a:ext cx="569913" cy="460375"/>
          </a:xfrm>
          <a:prstGeom prst="rect">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pic>
      <p:grpSp>
        <p:nvGrpSpPr>
          <p:cNvPr id="24" name="组合 4">
            <a:extLst>
              <a:ext uri="{FF2B5EF4-FFF2-40B4-BE49-F238E27FC236}">
                <a16:creationId xmlns:a16="http://schemas.microsoft.com/office/drawing/2014/main" id="{30412D9E-5ADB-4FCA-BE95-7233584672E2}"/>
              </a:ext>
            </a:extLst>
          </p:cNvPr>
          <p:cNvGrpSpPr>
            <a:grpSpLocks/>
          </p:cNvGrpSpPr>
          <p:nvPr/>
        </p:nvGrpSpPr>
        <p:grpSpPr bwMode="auto">
          <a:xfrm flipV="1">
            <a:off x="2868616" y="4983166"/>
            <a:ext cx="5075237" cy="33337"/>
            <a:chOff x="2435703" y="480263"/>
            <a:chExt cx="4402064" cy="45719"/>
          </a:xfrm>
        </p:grpSpPr>
        <p:sp>
          <p:nvSpPr>
            <p:cNvPr id="35" name="矩形 34">
              <a:extLst>
                <a:ext uri="{FF2B5EF4-FFF2-40B4-BE49-F238E27FC236}">
                  <a16:creationId xmlns:a16="http://schemas.microsoft.com/office/drawing/2014/main" id="{216AEBC7-FC83-4AAB-BC49-E82FD23350C0}"/>
                </a:ext>
              </a:extLst>
            </p:cNvPr>
            <p:cNvSpPr/>
            <p:nvPr/>
          </p:nvSpPr>
          <p:spPr>
            <a:xfrm>
              <a:off x="2435703" y="480263"/>
              <a:ext cx="1100171"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36" name="矩形 35">
              <a:extLst>
                <a:ext uri="{FF2B5EF4-FFF2-40B4-BE49-F238E27FC236}">
                  <a16:creationId xmlns:a16="http://schemas.microsoft.com/office/drawing/2014/main" id="{234A4B2F-5921-4820-B71C-14A23E48F58D}"/>
                </a:ext>
              </a:extLst>
            </p:cNvPr>
            <p:cNvSpPr/>
            <p:nvPr/>
          </p:nvSpPr>
          <p:spPr>
            <a:xfrm>
              <a:off x="3535874" y="480263"/>
              <a:ext cx="1101549"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37" name="矩形 36">
              <a:extLst>
                <a:ext uri="{FF2B5EF4-FFF2-40B4-BE49-F238E27FC236}">
                  <a16:creationId xmlns:a16="http://schemas.microsoft.com/office/drawing/2014/main" id="{D1DCCBBB-0921-4688-9A71-E92A7A774E99}"/>
                </a:ext>
              </a:extLst>
            </p:cNvPr>
            <p:cNvSpPr/>
            <p:nvPr/>
          </p:nvSpPr>
          <p:spPr>
            <a:xfrm>
              <a:off x="4637423" y="480263"/>
              <a:ext cx="1100172"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38" name="矩形 37">
              <a:extLst>
                <a:ext uri="{FF2B5EF4-FFF2-40B4-BE49-F238E27FC236}">
                  <a16:creationId xmlns:a16="http://schemas.microsoft.com/office/drawing/2014/main" id="{5AB0E4C5-A773-4B5F-BE17-7B60CAFC96BA}"/>
                </a:ext>
              </a:extLst>
            </p:cNvPr>
            <p:cNvSpPr/>
            <p:nvPr/>
          </p:nvSpPr>
          <p:spPr>
            <a:xfrm>
              <a:off x="5737596" y="480263"/>
              <a:ext cx="1100171"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pic>
        <p:nvPicPr>
          <p:cNvPr id="39" name="图片 38" descr="小">
            <a:extLst>
              <a:ext uri="{FF2B5EF4-FFF2-40B4-BE49-F238E27FC236}">
                <a16:creationId xmlns:a16="http://schemas.microsoft.com/office/drawing/2014/main" id="{A7C7EFEA-DE77-41E3-8D7D-CC4479A19E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0175" y="5251453"/>
            <a:ext cx="9779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图片 39" descr="小">
            <a:extLst>
              <a:ext uri="{FF2B5EF4-FFF2-40B4-BE49-F238E27FC236}">
                <a16:creationId xmlns:a16="http://schemas.microsoft.com/office/drawing/2014/main" id="{58B2EABF-D478-41A8-B245-6519DAAAFC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8300" y="5251453"/>
            <a:ext cx="9779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图片 40" descr="小">
            <a:extLst>
              <a:ext uri="{FF2B5EF4-FFF2-40B4-BE49-F238E27FC236}">
                <a16:creationId xmlns:a16="http://schemas.microsoft.com/office/drawing/2014/main" id="{0E4595C4-B5FA-4924-8925-0143D2D2BF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0938" y="5416553"/>
            <a:ext cx="569912" cy="460375"/>
          </a:xfrm>
          <a:prstGeom prst="rect">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pic>
      <p:pic>
        <p:nvPicPr>
          <p:cNvPr id="42" name="图片 41" descr="小">
            <a:extLst>
              <a:ext uri="{FF2B5EF4-FFF2-40B4-BE49-F238E27FC236}">
                <a16:creationId xmlns:a16="http://schemas.microsoft.com/office/drawing/2014/main" id="{14A2A16A-F16C-421D-8E9C-B79388B47E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7541" y="5251453"/>
            <a:ext cx="97948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图片 42" descr="小">
            <a:extLst>
              <a:ext uri="{FF2B5EF4-FFF2-40B4-BE49-F238E27FC236}">
                <a16:creationId xmlns:a16="http://schemas.microsoft.com/office/drawing/2014/main" id="{DB65BB4C-FA34-4BCA-8B0D-A5A7816AFB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3188" y="5416553"/>
            <a:ext cx="569912" cy="460375"/>
          </a:xfrm>
          <a:prstGeom prst="rect">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pic>
      <p:pic>
        <p:nvPicPr>
          <p:cNvPr id="44" name="图片 43" descr="小">
            <a:extLst>
              <a:ext uri="{FF2B5EF4-FFF2-40B4-BE49-F238E27FC236}">
                <a16:creationId xmlns:a16="http://schemas.microsoft.com/office/drawing/2014/main" id="{8C81C571-9C86-44A9-B2D0-2882085631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0527" y="5265738"/>
            <a:ext cx="97948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图片 44" descr="小">
            <a:extLst>
              <a:ext uri="{FF2B5EF4-FFF2-40B4-BE49-F238E27FC236}">
                <a16:creationId xmlns:a16="http://schemas.microsoft.com/office/drawing/2014/main" id="{07F84C55-B1AF-49D8-B863-33541D1083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0880" y="5329164"/>
            <a:ext cx="568325" cy="460375"/>
          </a:xfrm>
          <a:prstGeom prst="rect">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pic>
      <p:pic>
        <p:nvPicPr>
          <p:cNvPr id="47" name="图片 46" descr="小">
            <a:extLst>
              <a:ext uri="{FF2B5EF4-FFF2-40B4-BE49-F238E27FC236}">
                <a16:creationId xmlns:a16="http://schemas.microsoft.com/office/drawing/2014/main" id="{42347FDD-66E6-4BD3-86AC-72B018CA0D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1417" y="5229519"/>
            <a:ext cx="9779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Oval 80">
            <a:extLst>
              <a:ext uri="{FF2B5EF4-FFF2-40B4-BE49-F238E27FC236}">
                <a16:creationId xmlns:a16="http://schemas.microsoft.com/office/drawing/2014/main" id="{B5F78153-43BD-4A29-AAD6-AF12A6158F3F}"/>
              </a:ext>
            </a:extLst>
          </p:cNvPr>
          <p:cNvSpPr/>
          <p:nvPr/>
        </p:nvSpPr>
        <p:spPr>
          <a:xfrm>
            <a:off x="9359903" y="400053"/>
            <a:ext cx="525463" cy="525463"/>
          </a:xfrm>
          <a:prstGeom prst="ellipse">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algn="ctr"/>
            <a:r>
              <a:rPr lang="en-US" altLang="zh-CN" sz="2100" b="1" noProof="1">
                <a:solidFill>
                  <a:srgbClr val="FFFFFF"/>
                </a:solidFill>
                <a:latin typeface="Arial" panose="020B0604020202020204" pitchFamily="34" charset="0"/>
                <a:ea typeface="微软雅黑" panose="020B0503020204020204" pitchFamily="34" charset="-122"/>
                <a:sym typeface="Arial" panose="020B0604020202020204" pitchFamily="34" charset="0"/>
              </a:rPr>
              <a:t>1</a:t>
            </a:r>
          </a:p>
        </p:txBody>
      </p:sp>
      <p:sp>
        <p:nvSpPr>
          <p:cNvPr id="49" name="Oval 97">
            <a:extLst>
              <a:ext uri="{FF2B5EF4-FFF2-40B4-BE49-F238E27FC236}">
                <a16:creationId xmlns:a16="http://schemas.microsoft.com/office/drawing/2014/main" id="{0F1EF6ED-24BB-4A05-8821-3F271B795269}"/>
              </a:ext>
            </a:extLst>
          </p:cNvPr>
          <p:cNvSpPr/>
          <p:nvPr/>
        </p:nvSpPr>
        <p:spPr>
          <a:xfrm>
            <a:off x="9359903" y="2181228"/>
            <a:ext cx="525463" cy="525463"/>
          </a:xfrm>
          <a:prstGeom prst="ellipse">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algn="ctr"/>
            <a:r>
              <a:rPr lang="en-US" altLang="zh-CN" sz="2100" b="1" noProof="1">
                <a:solidFill>
                  <a:srgbClr val="FFFFFF"/>
                </a:solidFill>
                <a:latin typeface="Arial" panose="020B0604020202020204" pitchFamily="34" charset="0"/>
                <a:ea typeface="微软雅黑" panose="020B0503020204020204" pitchFamily="34" charset="-122"/>
                <a:sym typeface="Arial" panose="020B0604020202020204" pitchFamily="34" charset="0"/>
              </a:rPr>
              <a:t>2</a:t>
            </a:r>
          </a:p>
        </p:txBody>
      </p:sp>
      <p:sp>
        <p:nvSpPr>
          <p:cNvPr id="50" name="Oval 80">
            <a:extLst>
              <a:ext uri="{FF2B5EF4-FFF2-40B4-BE49-F238E27FC236}">
                <a16:creationId xmlns:a16="http://schemas.microsoft.com/office/drawing/2014/main" id="{CAB2E1C9-268B-4E02-8145-F88AB7EE499B}"/>
              </a:ext>
            </a:extLst>
          </p:cNvPr>
          <p:cNvSpPr/>
          <p:nvPr/>
        </p:nvSpPr>
        <p:spPr>
          <a:xfrm>
            <a:off x="9359903" y="1171578"/>
            <a:ext cx="525463" cy="525463"/>
          </a:xfrm>
          <a:prstGeom prst="ellipse">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algn="ctr"/>
            <a:r>
              <a:rPr lang="en-US" altLang="zh-CN" sz="2100" b="1" noProof="1">
                <a:solidFill>
                  <a:srgbClr val="FFFFFF"/>
                </a:solidFill>
                <a:latin typeface="Arial" panose="020B0604020202020204" pitchFamily="34" charset="0"/>
                <a:ea typeface="微软雅黑" panose="020B0503020204020204" pitchFamily="34" charset="-122"/>
                <a:sym typeface="Arial" panose="020B0604020202020204" pitchFamily="34" charset="0"/>
              </a:rPr>
              <a:t>1</a:t>
            </a:r>
          </a:p>
        </p:txBody>
      </p:sp>
      <p:sp>
        <p:nvSpPr>
          <p:cNvPr id="51" name="Oval 97">
            <a:extLst>
              <a:ext uri="{FF2B5EF4-FFF2-40B4-BE49-F238E27FC236}">
                <a16:creationId xmlns:a16="http://schemas.microsoft.com/office/drawing/2014/main" id="{D61FAF63-6A8C-4BD6-B6EF-8802627141C9}"/>
              </a:ext>
            </a:extLst>
          </p:cNvPr>
          <p:cNvSpPr/>
          <p:nvPr/>
        </p:nvSpPr>
        <p:spPr>
          <a:xfrm>
            <a:off x="9359903" y="3140078"/>
            <a:ext cx="525463" cy="525463"/>
          </a:xfrm>
          <a:prstGeom prst="ellipse">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algn="ctr"/>
            <a:r>
              <a:rPr lang="en-US" altLang="en-AU" sz="2100" b="1" noProof="1">
                <a:solidFill>
                  <a:srgbClr val="FFFFFF"/>
                </a:solidFill>
                <a:latin typeface="Arial" panose="020B0604020202020204" pitchFamily="34" charset="0"/>
                <a:ea typeface="微软雅黑" panose="020B0503020204020204" pitchFamily="34" charset="-122"/>
                <a:sym typeface="Arial" panose="020B0604020202020204" pitchFamily="34" charset="0"/>
              </a:rPr>
              <a:t>3</a:t>
            </a:r>
          </a:p>
        </p:txBody>
      </p:sp>
      <p:sp>
        <p:nvSpPr>
          <p:cNvPr id="52" name="Oval 97">
            <a:extLst>
              <a:ext uri="{FF2B5EF4-FFF2-40B4-BE49-F238E27FC236}">
                <a16:creationId xmlns:a16="http://schemas.microsoft.com/office/drawing/2014/main" id="{CD02D361-E972-48E1-B409-1704C78E026F}"/>
              </a:ext>
            </a:extLst>
          </p:cNvPr>
          <p:cNvSpPr/>
          <p:nvPr/>
        </p:nvSpPr>
        <p:spPr>
          <a:xfrm>
            <a:off x="9359903" y="4162428"/>
            <a:ext cx="525463" cy="525463"/>
          </a:xfrm>
          <a:prstGeom prst="ellipse">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algn="ctr"/>
            <a:r>
              <a:rPr lang="en-US" altLang="en-AU" sz="2100" b="1" noProof="1">
                <a:solidFill>
                  <a:srgbClr val="FFFFFF"/>
                </a:solidFill>
                <a:latin typeface="Arial" panose="020B0604020202020204" pitchFamily="34" charset="0"/>
                <a:ea typeface="微软雅黑" panose="020B0503020204020204" pitchFamily="34" charset="-122"/>
                <a:sym typeface="Arial" panose="020B0604020202020204" pitchFamily="34" charset="0"/>
              </a:rPr>
              <a:t>5</a:t>
            </a:r>
          </a:p>
        </p:txBody>
      </p:sp>
      <p:sp>
        <p:nvSpPr>
          <p:cNvPr id="53" name="Oval 97">
            <a:extLst>
              <a:ext uri="{FF2B5EF4-FFF2-40B4-BE49-F238E27FC236}">
                <a16:creationId xmlns:a16="http://schemas.microsoft.com/office/drawing/2014/main" id="{71EB5F04-0540-4ACD-83B3-1179ECB95622}"/>
              </a:ext>
            </a:extLst>
          </p:cNvPr>
          <p:cNvSpPr/>
          <p:nvPr/>
        </p:nvSpPr>
        <p:spPr>
          <a:xfrm>
            <a:off x="9359903" y="5351463"/>
            <a:ext cx="525463" cy="525462"/>
          </a:xfrm>
          <a:prstGeom prst="ellipse">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algn="ctr"/>
            <a:r>
              <a:rPr lang="en-US" altLang="en-AU" sz="2100" b="1" noProof="1">
                <a:solidFill>
                  <a:srgbClr val="FFFFFF"/>
                </a:solidFill>
                <a:latin typeface="Arial" panose="020B0604020202020204" pitchFamily="34" charset="0"/>
                <a:ea typeface="微软雅黑" panose="020B0503020204020204" pitchFamily="34" charset="-122"/>
                <a:sym typeface="Arial" panose="020B0604020202020204" pitchFamily="34" charset="0"/>
              </a:rPr>
              <a:t>8</a:t>
            </a:r>
          </a:p>
        </p:txBody>
      </p:sp>
      <p:grpSp>
        <p:nvGrpSpPr>
          <p:cNvPr id="30720" name="组合 4">
            <a:extLst>
              <a:ext uri="{FF2B5EF4-FFF2-40B4-BE49-F238E27FC236}">
                <a16:creationId xmlns:a16="http://schemas.microsoft.com/office/drawing/2014/main" id="{E2288DF9-A3CA-4E79-B58D-DD4A4757E3E1}"/>
              </a:ext>
            </a:extLst>
          </p:cNvPr>
          <p:cNvGrpSpPr>
            <a:grpSpLocks/>
          </p:cNvGrpSpPr>
          <p:nvPr/>
        </p:nvGrpSpPr>
        <p:grpSpPr bwMode="auto">
          <a:xfrm flipV="1">
            <a:off x="2801941" y="6042025"/>
            <a:ext cx="6300787" cy="33338"/>
            <a:chOff x="2435703" y="480263"/>
            <a:chExt cx="4402064" cy="45719"/>
          </a:xfrm>
        </p:grpSpPr>
        <p:sp>
          <p:nvSpPr>
            <p:cNvPr id="55" name="矩形 54">
              <a:extLst>
                <a:ext uri="{FF2B5EF4-FFF2-40B4-BE49-F238E27FC236}">
                  <a16:creationId xmlns:a16="http://schemas.microsoft.com/office/drawing/2014/main" id="{2520D43C-D2B1-4823-B1F1-8C5D45C61097}"/>
                </a:ext>
              </a:extLst>
            </p:cNvPr>
            <p:cNvSpPr/>
            <p:nvPr/>
          </p:nvSpPr>
          <p:spPr>
            <a:xfrm>
              <a:off x="2435703" y="480263"/>
              <a:ext cx="1100239"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56" name="矩形 55">
              <a:extLst>
                <a:ext uri="{FF2B5EF4-FFF2-40B4-BE49-F238E27FC236}">
                  <a16:creationId xmlns:a16="http://schemas.microsoft.com/office/drawing/2014/main" id="{492ABCEE-8198-4A5C-B7B1-84BF192D1087}"/>
                </a:ext>
              </a:extLst>
            </p:cNvPr>
            <p:cNvSpPr/>
            <p:nvPr/>
          </p:nvSpPr>
          <p:spPr>
            <a:xfrm>
              <a:off x="3535942" y="480263"/>
              <a:ext cx="1101348"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57" name="矩形 56">
              <a:extLst>
                <a:ext uri="{FF2B5EF4-FFF2-40B4-BE49-F238E27FC236}">
                  <a16:creationId xmlns:a16="http://schemas.microsoft.com/office/drawing/2014/main" id="{59FE60DD-A143-4FEB-A79C-0F60F0537E56}"/>
                </a:ext>
              </a:extLst>
            </p:cNvPr>
            <p:cNvSpPr/>
            <p:nvPr/>
          </p:nvSpPr>
          <p:spPr>
            <a:xfrm>
              <a:off x="4637289" y="480263"/>
              <a:ext cx="1100239"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58" name="矩形 57">
              <a:extLst>
                <a:ext uri="{FF2B5EF4-FFF2-40B4-BE49-F238E27FC236}">
                  <a16:creationId xmlns:a16="http://schemas.microsoft.com/office/drawing/2014/main" id="{77B84048-5B15-4629-906B-140222448F1D}"/>
                </a:ext>
              </a:extLst>
            </p:cNvPr>
            <p:cNvSpPr/>
            <p:nvPr/>
          </p:nvSpPr>
          <p:spPr>
            <a:xfrm>
              <a:off x="5737528" y="480263"/>
              <a:ext cx="1100239"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sp>
        <p:nvSpPr>
          <p:cNvPr id="59" name="Oval 80">
            <a:extLst>
              <a:ext uri="{FF2B5EF4-FFF2-40B4-BE49-F238E27FC236}">
                <a16:creationId xmlns:a16="http://schemas.microsoft.com/office/drawing/2014/main" id="{EE395A43-6E46-4A03-9F33-B1A7AAA17A2A}"/>
              </a:ext>
            </a:extLst>
          </p:cNvPr>
          <p:cNvSpPr/>
          <p:nvPr/>
        </p:nvSpPr>
        <p:spPr>
          <a:xfrm>
            <a:off x="1830388" y="400053"/>
            <a:ext cx="525462" cy="525463"/>
          </a:xfrm>
          <a:prstGeom prst="ellipse">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algn="ctr"/>
            <a:r>
              <a:rPr lang="en-US" altLang="zh-CN" sz="2100" b="1" noProof="1">
                <a:solidFill>
                  <a:srgbClr val="FFFFFF"/>
                </a:solidFill>
                <a:latin typeface="Arial" panose="020B0604020202020204" pitchFamily="34" charset="0"/>
                <a:ea typeface="微软雅黑" panose="020B0503020204020204" pitchFamily="34" charset="-122"/>
                <a:sym typeface="Arial" panose="020B0604020202020204" pitchFamily="34" charset="0"/>
              </a:rPr>
              <a:t>1</a:t>
            </a:r>
          </a:p>
        </p:txBody>
      </p:sp>
      <p:sp>
        <p:nvSpPr>
          <p:cNvPr id="60" name="Oval 80">
            <a:extLst>
              <a:ext uri="{FF2B5EF4-FFF2-40B4-BE49-F238E27FC236}">
                <a16:creationId xmlns:a16="http://schemas.microsoft.com/office/drawing/2014/main" id="{37AE01A1-6F5D-4CF7-9B60-E4709ADCBDB5}"/>
              </a:ext>
            </a:extLst>
          </p:cNvPr>
          <p:cNvSpPr/>
          <p:nvPr/>
        </p:nvSpPr>
        <p:spPr>
          <a:xfrm>
            <a:off x="1830388" y="1171578"/>
            <a:ext cx="525462" cy="525463"/>
          </a:xfrm>
          <a:prstGeom prst="ellipse">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algn="ctr"/>
            <a:r>
              <a:rPr lang="en-US" altLang="en-AU" sz="2100" b="1" noProof="1">
                <a:solidFill>
                  <a:srgbClr val="FFFFFF"/>
                </a:solidFill>
                <a:latin typeface="Arial" panose="020B0604020202020204" pitchFamily="34" charset="0"/>
                <a:ea typeface="微软雅黑" panose="020B0503020204020204" pitchFamily="34" charset="-122"/>
                <a:sym typeface="Arial" panose="020B0604020202020204" pitchFamily="34" charset="0"/>
              </a:rPr>
              <a:t>2</a:t>
            </a:r>
          </a:p>
        </p:txBody>
      </p:sp>
      <p:sp>
        <p:nvSpPr>
          <p:cNvPr id="61" name="Oval 80">
            <a:extLst>
              <a:ext uri="{FF2B5EF4-FFF2-40B4-BE49-F238E27FC236}">
                <a16:creationId xmlns:a16="http://schemas.microsoft.com/office/drawing/2014/main" id="{2F521DC4-EB5D-44F1-A81E-D5EBCF9D19C6}"/>
              </a:ext>
            </a:extLst>
          </p:cNvPr>
          <p:cNvSpPr/>
          <p:nvPr/>
        </p:nvSpPr>
        <p:spPr>
          <a:xfrm>
            <a:off x="1830388" y="2212978"/>
            <a:ext cx="525462" cy="525463"/>
          </a:xfrm>
          <a:prstGeom prst="ellipse">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algn="ctr"/>
            <a:r>
              <a:rPr lang="en-US" altLang="en-AU" sz="2100" b="1" noProof="1">
                <a:solidFill>
                  <a:srgbClr val="FFFFFF"/>
                </a:solidFill>
                <a:latin typeface="Arial" panose="020B0604020202020204" pitchFamily="34" charset="0"/>
                <a:ea typeface="微软雅黑" panose="020B0503020204020204" pitchFamily="34" charset="-122"/>
                <a:sym typeface="Arial" panose="020B0604020202020204" pitchFamily="34" charset="0"/>
              </a:rPr>
              <a:t>3</a:t>
            </a:r>
          </a:p>
        </p:txBody>
      </p:sp>
      <p:sp>
        <p:nvSpPr>
          <p:cNvPr id="62" name="Oval 80">
            <a:extLst>
              <a:ext uri="{FF2B5EF4-FFF2-40B4-BE49-F238E27FC236}">
                <a16:creationId xmlns:a16="http://schemas.microsoft.com/office/drawing/2014/main" id="{14359587-C959-4C72-A053-208644235DD5}"/>
              </a:ext>
            </a:extLst>
          </p:cNvPr>
          <p:cNvSpPr/>
          <p:nvPr/>
        </p:nvSpPr>
        <p:spPr>
          <a:xfrm>
            <a:off x="1830388" y="3165478"/>
            <a:ext cx="525462" cy="525463"/>
          </a:xfrm>
          <a:prstGeom prst="ellipse">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algn="ctr"/>
            <a:r>
              <a:rPr lang="en-US" altLang="en-AU" sz="2100" b="1" noProof="1">
                <a:solidFill>
                  <a:srgbClr val="FFFFFF"/>
                </a:solidFill>
                <a:latin typeface="Arial" panose="020B0604020202020204" pitchFamily="34" charset="0"/>
                <a:ea typeface="微软雅黑" panose="020B0503020204020204" pitchFamily="34" charset="-122"/>
                <a:sym typeface="Arial" panose="020B0604020202020204" pitchFamily="34" charset="0"/>
              </a:rPr>
              <a:t>4</a:t>
            </a:r>
          </a:p>
        </p:txBody>
      </p:sp>
      <p:sp>
        <p:nvSpPr>
          <p:cNvPr id="63" name="Oval 80">
            <a:extLst>
              <a:ext uri="{FF2B5EF4-FFF2-40B4-BE49-F238E27FC236}">
                <a16:creationId xmlns:a16="http://schemas.microsoft.com/office/drawing/2014/main" id="{0867872B-8D7B-49F7-9FB1-545837D9ABBD}"/>
              </a:ext>
            </a:extLst>
          </p:cNvPr>
          <p:cNvSpPr/>
          <p:nvPr/>
        </p:nvSpPr>
        <p:spPr>
          <a:xfrm>
            <a:off x="1830388" y="4162428"/>
            <a:ext cx="525462" cy="525463"/>
          </a:xfrm>
          <a:prstGeom prst="ellipse">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algn="ctr"/>
            <a:r>
              <a:rPr lang="en-US" altLang="en-AU" sz="2100" b="1" noProof="1">
                <a:solidFill>
                  <a:srgbClr val="FFFFFF"/>
                </a:solidFill>
                <a:latin typeface="Arial" panose="020B0604020202020204" pitchFamily="34" charset="0"/>
                <a:ea typeface="微软雅黑" panose="020B0503020204020204" pitchFamily="34" charset="-122"/>
                <a:sym typeface="Arial" panose="020B0604020202020204" pitchFamily="34" charset="0"/>
              </a:rPr>
              <a:t>5</a:t>
            </a:r>
          </a:p>
        </p:txBody>
      </p:sp>
      <p:sp>
        <p:nvSpPr>
          <p:cNvPr id="64" name="Oval 80">
            <a:extLst>
              <a:ext uri="{FF2B5EF4-FFF2-40B4-BE49-F238E27FC236}">
                <a16:creationId xmlns:a16="http://schemas.microsoft.com/office/drawing/2014/main" id="{6905091B-F054-402B-95F4-2A8A40CD782E}"/>
              </a:ext>
            </a:extLst>
          </p:cNvPr>
          <p:cNvSpPr/>
          <p:nvPr/>
        </p:nvSpPr>
        <p:spPr>
          <a:xfrm>
            <a:off x="1830388" y="5416553"/>
            <a:ext cx="525462" cy="525463"/>
          </a:xfrm>
          <a:prstGeom prst="ellipse">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algn="ctr"/>
            <a:r>
              <a:rPr lang="en-US" altLang="en-AU" sz="2100" b="1" noProof="1">
                <a:solidFill>
                  <a:srgbClr val="FFFFFF"/>
                </a:solidFill>
                <a:latin typeface="Arial" panose="020B0604020202020204" pitchFamily="34" charset="0"/>
                <a:ea typeface="微软雅黑" panose="020B0503020204020204" pitchFamily="34" charset="-122"/>
                <a:sym typeface="Arial" panose="020B0604020202020204" pitchFamily="34" charset="0"/>
              </a:rPr>
              <a:t>6</a:t>
            </a:r>
          </a:p>
        </p:txBody>
      </p:sp>
      <p:sp>
        <p:nvSpPr>
          <p:cNvPr id="29717" name="文本框 22">
            <a:extLst>
              <a:ext uri="{FF2B5EF4-FFF2-40B4-BE49-F238E27FC236}">
                <a16:creationId xmlns:a16="http://schemas.microsoft.com/office/drawing/2014/main" id="{FD005531-E760-4704-9FEB-D3CC98A41E92}"/>
              </a:ext>
            </a:extLst>
          </p:cNvPr>
          <p:cNvSpPr txBox="1">
            <a:spLocks noChangeArrowheads="1"/>
          </p:cNvSpPr>
          <p:nvPr/>
        </p:nvSpPr>
        <p:spPr bwMode="auto">
          <a:xfrm>
            <a:off x="2020891" y="6075363"/>
            <a:ext cx="8021637" cy="576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400" dirty="0">
                <a:latin typeface="楷体_GB2312" panose="02010609030101010101" pitchFamily="49" charset="-122"/>
                <a:ea typeface="楷体_GB2312" panose="02010609030101010101" pitchFamily="49" charset="-122"/>
                <a:sym typeface="宋体" panose="02010600030101010101" pitchFamily="2" charset="-122"/>
              </a:rPr>
              <a:t>经典案例：斐波那契数列：</a:t>
            </a:r>
            <a:r>
              <a:rPr lang="en-US" altLang="zh-CN" sz="2400" dirty="0">
                <a:solidFill>
                  <a:schemeClr val="accent2"/>
                </a:solidFill>
                <a:latin typeface="楷体_GB2312" panose="02010609030101010101" pitchFamily="49" charset="-122"/>
                <a:ea typeface="楷体_GB2312" panose="02010609030101010101" pitchFamily="49" charset="-122"/>
                <a:sym typeface="宋体" panose="02010600030101010101" pitchFamily="2" charset="-122"/>
              </a:rPr>
              <a:t>1</a:t>
            </a:r>
            <a:r>
              <a:rPr lang="zh-CN" altLang="en-US" sz="2400" dirty="0">
                <a:solidFill>
                  <a:schemeClr val="accent2"/>
                </a:solidFill>
                <a:latin typeface="楷体_GB2312" panose="02010609030101010101" pitchFamily="49" charset="-122"/>
                <a:ea typeface="楷体_GB2312" panose="02010609030101010101" pitchFamily="49" charset="-122"/>
                <a:sym typeface="宋体" panose="02010600030101010101" pitchFamily="2" charset="-122"/>
              </a:rPr>
              <a:t>，</a:t>
            </a:r>
            <a:r>
              <a:rPr lang="en-US" altLang="zh-CN" sz="2400" dirty="0">
                <a:solidFill>
                  <a:schemeClr val="accent2"/>
                </a:solidFill>
                <a:latin typeface="楷体_GB2312" panose="02010609030101010101" pitchFamily="49" charset="-122"/>
                <a:ea typeface="楷体_GB2312" panose="02010609030101010101" pitchFamily="49" charset="-122"/>
                <a:sym typeface="宋体" panose="02010600030101010101" pitchFamily="2" charset="-122"/>
              </a:rPr>
              <a:t>1</a:t>
            </a:r>
            <a:r>
              <a:rPr lang="zh-CN" altLang="en-US" sz="2400" dirty="0">
                <a:solidFill>
                  <a:schemeClr val="accent2"/>
                </a:solidFill>
                <a:latin typeface="楷体_GB2312" panose="02010609030101010101" pitchFamily="49" charset="-122"/>
                <a:ea typeface="楷体_GB2312" panose="02010609030101010101" pitchFamily="49" charset="-122"/>
                <a:sym typeface="宋体" panose="02010600030101010101" pitchFamily="2" charset="-122"/>
              </a:rPr>
              <a:t>，</a:t>
            </a:r>
            <a:r>
              <a:rPr lang="en-US" altLang="zh-CN" sz="2400" dirty="0">
                <a:solidFill>
                  <a:schemeClr val="accent2"/>
                </a:solidFill>
                <a:latin typeface="楷体_GB2312" panose="02010609030101010101" pitchFamily="49" charset="-122"/>
                <a:ea typeface="楷体_GB2312" panose="02010609030101010101" pitchFamily="49" charset="-122"/>
                <a:sym typeface="宋体" panose="02010600030101010101" pitchFamily="2" charset="-122"/>
              </a:rPr>
              <a:t>2</a:t>
            </a:r>
            <a:r>
              <a:rPr lang="zh-CN" altLang="en-US" sz="2400" dirty="0">
                <a:solidFill>
                  <a:schemeClr val="accent2"/>
                </a:solidFill>
                <a:latin typeface="楷体_GB2312" panose="02010609030101010101" pitchFamily="49" charset="-122"/>
                <a:ea typeface="楷体_GB2312" panose="02010609030101010101" pitchFamily="49" charset="-122"/>
                <a:sym typeface="宋体" panose="02010600030101010101" pitchFamily="2" charset="-122"/>
              </a:rPr>
              <a:t>，</a:t>
            </a:r>
            <a:r>
              <a:rPr lang="en-US" altLang="zh-CN" sz="2400" dirty="0">
                <a:solidFill>
                  <a:schemeClr val="accent2"/>
                </a:solidFill>
                <a:latin typeface="楷体_GB2312" panose="02010609030101010101" pitchFamily="49" charset="-122"/>
                <a:ea typeface="楷体_GB2312" panose="02010609030101010101" pitchFamily="49" charset="-122"/>
                <a:sym typeface="宋体" panose="02010600030101010101" pitchFamily="2" charset="-122"/>
              </a:rPr>
              <a:t>3</a:t>
            </a:r>
            <a:r>
              <a:rPr lang="zh-CN" altLang="en-US" sz="2400" dirty="0">
                <a:solidFill>
                  <a:schemeClr val="accent2"/>
                </a:solidFill>
                <a:latin typeface="楷体_GB2312" panose="02010609030101010101" pitchFamily="49" charset="-122"/>
                <a:ea typeface="楷体_GB2312" panose="02010609030101010101" pitchFamily="49" charset="-122"/>
                <a:sym typeface="宋体" panose="02010600030101010101" pitchFamily="2" charset="-122"/>
              </a:rPr>
              <a:t>，</a:t>
            </a:r>
            <a:r>
              <a:rPr lang="en-US" altLang="zh-CN" sz="2400" dirty="0">
                <a:solidFill>
                  <a:schemeClr val="accent2"/>
                </a:solidFill>
                <a:latin typeface="楷体_GB2312" panose="02010609030101010101" pitchFamily="49" charset="-122"/>
                <a:ea typeface="楷体_GB2312" panose="02010609030101010101" pitchFamily="49" charset="-122"/>
                <a:sym typeface="宋体" panose="02010600030101010101" pitchFamily="2" charset="-122"/>
              </a:rPr>
              <a:t>5</a:t>
            </a:r>
            <a:r>
              <a:rPr lang="zh-CN" altLang="en-US" sz="2400" dirty="0">
                <a:solidFill>
                  <a:schemeClr val="accent2"/>
                </a:solidFill>
                <a:latin typeface="楷体_GB2312" panose="02010609030101010101" pitchFamily="49" charset="-122"/>
                <a:ea typeface="楷体_GB2312" panose="02010609030101010101" pitchFamily="49" charset="-122"/>
                <a:sym typeface="宋体" panose="02010600030101010101" pitchFamily="2" charset="-122"/>
              </a:rPr>
              <a:t>，</a:t>
            </a:r>
            <a:r>
              <a:rPr lang="en-US" altLang="zh-CN" sz="2400" dirty="0">
                <a:solidFill>
                  <a:schemeClr val="accent2"/>
                </a:solidFill>
                <a:latin typeface="楷体_GB2312" panose="02010609030101010101" pitchFamily="49" charset="-122"/>
                <a:ea typeface="楷体_GB2312" panose="02010609030101010101" pitchFamily="49" charset="-122"/>
                <a:sym typeface="宋体" panose="02010600030101010101" pitchFamily="2" charset="-122"/>
              </a:rPr>
              <a:t>8</a:t>
            </a:r>
            <a:r>
              <a:rPr lang="zh-CN" altLang="en-US" sz="2400" dirty="0">
                <a:solidFill>
                  <a:schemeClr val="accent2"/>
                </a:solidFill>
                <a:latin typeface="楷体_GB2312" panose="02010609030101010101" pitchFamily="49" charset="-122"/>
                <a:ea typeface="楷体_GB2312" panose="02010609030101010101" pitchFamily="49" charset="-122"/>
                <a:sym typeface="宋体" panose="02010600030101010101" pitchFamily="2" charset="-122"/>
              </a:rPr>
              <a:t>，</a:t>
            </a:r>
            <a:r>
              <a:rPr lang="en-US" altLang="zh-CN" sz="2400" dirty="0">
                <a:solidFill>
                  <a:schemeClr val="accent2"/>
                </a:solidFill>
                <a:latin typeface="楷体_GB2312" panose="02010609030101010101" pitchFamily="49" charset="-122"/>
                <a:ea typeface="楷体_GB2312" panose="02010609030101010101" pitchFamily="49" charset="-122"/>
                <a:sym typeface="宋体" panose="02010600030101010101" pitchFamily="2" charset="-122"/>
              </a:rPr>
              <a:t>13</a:t>
            </a:r>
            <a:r>
              <a:rPr lang="zh-CN" altLang="en-US" sz="2400" dirty="0">
                <a:solidFill>
                  <a:schemeClr val="accent2"/>
                </a:solidFill>
                <a:latin typeface="楷体_GB2312" panose="02010609030101010101" pitchFamily="49" charset="-122"/>
                <a:ea typeface="楷体_GB2312" panose="02010609030101010101" pitchFamily="49" charset="-122"/>
                <a:sym typeface="宋体" panose="02010600030101010101" pitchFamily="2" charset="-122"/>
              </a:rPr>
              <a:t>，</a:t>
            </a:r>
            <a:r>
              <a:rPr lang="en-US" altLang="zh-CN" sz="2400" dirty="0">
                <a:solidFill>
                  <a:schemeClr val="accent2"/>
                </a:solidFill>
                <a:latin typeface="Times New Roman" panose="02020603050405020304" pitchFamily="18" charset="0"/>
                <a:ea typeface="楷体_GB2312" panose="02010609030101010101" pitchFamily="49" charset="-122"/>
                <a:sym typeface="宋体" panose="02010600030101010101" pitchFamily="2" charset="-122"/>
              </a:rPr>
              <a:t>···</a:t>
            </a:r>
          </a:p>
        </p:txBody>
      </p:sp>
      <p:pic>
        <p:nvPicPr>
          <p:cNvPr id="34" name="图片 33">
            <a:extLst>
              <a:ext uri="{FF2B5EF4-FFF2-40B4-BE49-F238E27FC236}">
                <a16:creationId xmlns:a16="http://schemas.microsoft.com/office/drawing/2014/main" id="{B575AA72-C483-46CF-83D4-BC9CA6E8CD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950" y="1749353"/>
            <a:ext cx="6718300"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4"/>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3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40"/>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41"/>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0"/>
                                          </p:stCondLst>
                                        </p:cTn>
                                        <p:tgtEl>
                                          <p:spTgt spid="42"/>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0"/>
                                          </p:stCondLst>
                                        </p:cTn>
                                        <p:tgtEl>
                                          <p:spTgt spid="43"/>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0"/>
                                          </p:stCondLst>
                                        </p:cTn>
                                        <p:tgtEl>
                                          <p:spTgt spid="44"/>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0"/>
                                          </p:stCondLst>
                                        </p:cTn>
                                        <p:tgtEl>
                                          <p:spTgt spid="4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45"/>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0"/>
                                          </p:stCondLst>
                                        </p:cTn>
                                        <p:tgtEl>
                                          <p:spTgt spid="2"/>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8"/>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nodeType="clickEffect">
                                  <p:stCondLst>
                                    <p:cond delay="0"/>
                                  </p:stCondLst>
                                  <p:childTnLst>
                                    <p:set>
                                      <p:cBhvr>
                                        <p:cTn id="110" dur="1" fill="hold">
                                          <p:stCondLst>
                                            <p:cond delay="0"/>
                                          </p:stCondLst>
                                        </p:cTn>
                                        <p:tgtEl>
                                          <p:spTgt spid="3"/>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50"/>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nodeType="clickEffect">
                                  <p:stCondLst>
                                    <p:cond delay="0"/>
                                  </p:stCondLst>
                                  <p:childTnLst>
                                    <p:set>
                                      <p:cBhvr>
                                        <p:cTn id="118" dur="1" fill="hold">
                                          <p:stCondLst>
                                            <p:cond delay="0"/>
                                          </p:stCondLst>
                                        </p:cTn>
                                        <p:tgtEl>
                                          <p:spTgt spid="14"/>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49"/>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nodeType="clickEffect">
                                  <p:stCondLst>
                                    <p:cond delay="0"/>
                                  </p:stCondLst>
                                  <p:childTnLst>
                                    <p:set>
                                      <p:cBhvr>
                                        <p:cTn id="126" dur="1" fill="hold">
                                          <p:stCondLst>
                                            <p:cond delay="0"/>
                                          </p:stCondLst>
                                        </p:cTn>
                                        <p:tgtEl>
                                          <p:spTgt spid="19"/>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51"/>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nodeType="clickEffect">
                                  <p:stCondLst>
                                    <p:cond delay="0"/>
                                  </p:stCondLst>
                                  <p:childTnLst>
                                    <p:set>
                                      <p:cBhvr>
                                        <p:cTn id="134" dur="1" fill="hold">
                                          <p:stCondLst>
                                            <p:cond delay="0"/>
                                          </p:stCondLst>
                                        </p:cTn>
                                        <p:tgtEl>
                                          <p:spTgt spid="24"/>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52"/>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nodeType="clickEffect">
                                  <p:stCondLst>
                                    <p:cond delay="0"/>
                                  </p:stCondLst>
                                  <p:childTnLst>
                                    <p:set>
                                      <p:cBhvr>
                                        <p:cTn id="142" dur="1" fill="hold">
                                          <p:stCondLst>
                                            <p:cond delay="0"/>
                                          </p:stCondLst>
                                        </p:cTn>
                                        <p:tgtEl>
                                          <p:spTgt spid="30720"/>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53"/>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29717"/>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ntr" presetSubtype="0" fill="hold" nodeType="clickEffect">
                                  <p:stCondLst>
                                    <p:cond delay="0"/>
                                  </p:stCondLst>
                                  <p:childTnLst>
                                    <p:set>
                                      <p:cBhvr>
                                        <p:cTn id="15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ldLvl="0" animBg="1"/>
      <p:bldP spid="49" grpId="0" bldLvl="0" animBg="1"/>
      <p:bldP spid="50" grpId="0" bldLvl="0" animBg="1"/>
      <p:bldP spid="51" grpId="0" bldLvl="0" animBg="1"/>
      <p:bldP spid="52" grpId="0" bldLvl="0" animBg="1"/>
      <p:bldP spid="53" grpId="0" bldLvl="0" animBg="1"/>
      <p:bldP spid="60" grpId="0" bldLvl="0" animBg="1"/>
      <p:bldP spid="61" grpId="0" bldLvl="0" animBg="1"/>
      <p:bldP spid="62" grpId="0" bldLvl="0" animBg="1"/>
      <p:bldP spid="63" grpId="0" bldLvl="0" animBg="1"/>
      <p:bldP spid="64" grpId="0" bldLvl="0" animBg="1"/>
      <p:bldP spid="29717" grpId="0"/>
    </p:bld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solidFill>
          <a:srgbClr val="EEEEEE"/>
        </a:solidFill>
        <a:effectLst/>
      </p:bgPr>
    </p:bg>
    <p:spTree>
      <p:nvGrpSpPr>
        <p:cNvPr id="1" name=""/>
        <p:cNvGrpSpPr/>
        <p:nvPr/>
      </p:nvGrpSpPr>
      <p:grpSpPr>
        <a:xfrm>
          <a:off x="0" y="0"/>
          <a:ext cx="0" cy="0"/>
          <a:chOff x="0" y="0"/>
          <a:chExt cx="0" cy="0"/>
        </a:xfrm>
      </p:grpSpPr>
      <p:sp>
        <p:nvSpPr>
          <p:cNvPr id="26626" name="文本框 19">
            <a:extLst>
              <a:ext uri="{FF2B5EF4-FFF2-40B4-BE49-F238E27FC236}">
                <a16:creationId xmlns:a16="http://schemas.microsoft.com/office/drawing/2014/main" id="{C48245B6-31B5-4728-89F8-2E6CC064167E}"/>
              </a:ext>
            </a:extLst>
          </p:cNvPr>
          <p:cNvSpPr txBox="1">
            <a:spLocks noChangeArrowheads="1"/>
          </p:cNvSpPr>
          <p:nvPr/>
        </p:nvSpPr>
        <p:spPr bwMode="auto">
          <a:xfrm>
            <a:off x="4475163" y="125413"/>
            <a:ext cx="2647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200" b="1">
                <a:solidFill>
                  <a:srgbClr val="87C7E3"/>
                </a:solidFill>
                <a:latin typeface="楷体_GB2312" panose="02010609030101010101" pitchFamily="49" charset="-122"/>
                <a:ea typeface="楷体_GB2312" panose="02010609030101010101" pitchFamily="49" charset="-122"/>
              </a:rPr>
              <a:t>递归</a:t>
            </a:r>
          </a:p>
        </p:txBody>
      </p:sp>
      <p:sp>
        <p:nvSpPr>
          <p:cNvPr id="26627" name="文本框 20">
            <a:extLst>
              <a:ext uri="{FF2B5EF4-FFF2-40B4-BE49-F238E27FC236}">
                <a16:creationId xmlns:a16="http://schemas.microsoft.com/office/drawing/2014/main" id="{538795D2-5D14-4E32-A478-A06DADD1B731}"/>
              </a:ext>
            </a:extLst>
          </p:cNvPr>
          <p:cNvSpPr txBox="1">
            <a:spLocks noChangeArrowheads="1"/>
          </p:cNvSpPr>
          <p:nvPr/>
        </p:nvSpPr>
        <p:spPr bwMode="auto">
          <a:xfrm>
            <a:off x="1358900" y="3814766"/>
            <a:ext cx="2611438"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dirty="0">
                <a:solidFill>
                  <a:srgbClr val="000000"/>
                </a:solidFill>
                <a:latin typeface="楷体_GB2312" panose="02010609030101010101" pitchFamily="49" charset="-122"/>
                <a:ea typeface="楷体_GB2312" panose="02010609030101010101" pitchFamily="49" charset="-122"/>
              </a:rPr>
              <a:t>f(n) = </a:t>
            </a:r>
            <a:endParaRPr lang="zh-CN" altLang="en-US" sz="3600" dirty="0">
              <a:solidFill>
                <a:srgbClr val="000000"/>
              </a:solidFill>
              <a:latin typeface="楷体_GB2312" panose="02010609030101010101" pitchFamily="49" charset="-122"/>
              <a:ea typeface="楷体_GB2312" panose="02010609030101010101" pitchFamily="49" charset="-122"/>
            </a:endParaRPr>
          </a:p>
        </p:txBody>
      </p:sp>
      <p:grpSp>
        <p:nvGrpSpPr>
          <p:cNvPr id="26628" name="组合 1">
            <a:extLst>
              <a:ext uri="{FF2B5EF4-FFF2-40B4-BE49-F238E27FC236}">
                <a16:creationId xmlns:a16="http://schemas.microsoft.com/office/drawing/2014/main" id="{71946BCB-41AB-4B2C-A65D-834F8D1F09C2}"/>
              </a:ext>
            </a:extLst>
          </p:cNvPr>
          <p:cNvGrpSpPr>
            <a:grpSpLocks/>
          </p:cNvGrpSpPr>
          <p:nvPr/>
        </p:nvGrpSpPr>
        <p:grpSpPr bwMode="auto">
          <a:xfrm>
            <a:off x="1524000" y="454028"/>
            <a:ext cx="9144000" cy="2752725"/>
            <a:chOff x="0" y="2013"/>
            <a:chExt cx="14400" cy="4334"/>
          </a:xfrm>
        </p:grpSpPr>
        <p:sp>
          <p:nvSpPr>
            <p:cNvPr id="11" name="矩形 10">
              <a:extLst>
                <a:ext uri="{FF2B5EF4-FFF2-40B4-BE49-F238E27FC236}">
                  <a16:creationId xmlns:a16="http://schemas.microsoft.com/office/drawing/2014/main" id="{4499CF0D-D2CB-448F-A8AD-2D680DAE4DEE}"/>
                </a:ext>
              </a:extLst>
            </p:cNvPr>
            <p:cNvSpPr/>
            <p:nvPr/>
          </p:nvSpPr>
          <p:spPr>
            <a:xfrm>
              <a:off x="0" y="2813"/>
              <a:ext cx="14400" cy="3012"/>
            </a:xfrm>
            <a:prstGeom prst="rect">
              <a:avLst/>
            </a:prstGeom>
            <a:solidFill>
              <a:srgbClr val="57B7F1">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grpSp>
          <p:nvGrpSpPr>
            <p:cNvPr id="6" name="组合 11">
              <a:extLst>
                <a:ext uri="{FF2B5EF4-FFF2-40B4-BE49-F238E27FC236}">
                  <a16:creationId xmlns:a16="http://schemas.microsoft.com/office/drawing/2014/main" id="{B342FB7B-84F1-464A-A4DB-84704F7FB427}"/>
                </a:ext>
              </a:extLst>
            </p:cNvPr>
            <p:cNvGrpSpPr/>
            <p:nvPr/>
          </p:nvGrpSpPr>
          <p:grpSpPr>
            <a:xfrm>
              <a:off x="589" y="3068"/>
              <a:ext cx="2753" cy="2592"/>
              <a:chOff x="7172285" y="3770527"/>
              <a:chExt cx="1783772" cy="1679441"/>
            </a:xfrm>
            <a:solidFill>
              <a:schemeClr val="bg1">
                <a:alpha val="14000"/>
              </a:schemeClr>
            </a:solidFill>
          </p:grpSpPr>
          <p:sp>
            <p:nvSpPr>
              <p:cNvPr id="13" name="Freeform 72">
                <a:extLst>
                  <a:ext uri="{FF2B5EF4-FFF2-40B4-BE49-F238E27FC236}">
                    <a16:creationId xmlns:a16="http://schemas.microsoft.com/office/drawing/2014/main" id="{91BB6B17-CC29-4397-919B-00B9DC5B7AD8}"/>
                  </a:ext>
                </a:extLst>
              </p:cNvPr>
              <p:cNvSpPr>
                <a:spLocks noEditPoints="1"/>
              </p:cNvSpPr>
              <p:nvPr/>
            </p:nvSpPr>
            <p:spPr bwMode="auto">
              <a:xfrm>
                <a:off x="7172285" y="3770527"/>
                <a:ext cx="1034447" cy="991103"/>
              </a:xfrm>
              <a:custGeom>
                <a:avLst/>
                <a:gdLst>
                  <a:gd name="T0" fmla="*/ 261 w 288"/>
                  <a:gd name="T1" fmla="*/ 108 h 288"/>
                  <a:gd name="T2" fmla="*/ 257 w 288"/>
                  <a:gd name="T3" fmla="*/ 108 h 288"/>
                  <a:gd name="T4" fmla="*/ 249 w 288"/>
                  <a:gd name="T5" fmla="*/ 89 h 288"/>
                  <a:gd name="T6" fmla="*/ 254 w 288"/>
                  <a:gd name="T7" fmla="*/ 84 h 288"/>
                  <a:gd name="T8" fmla="*/ 254 w 288"/>
                  <a:gd name="T9" fmla="*/ 46 h 288"/>
                  <a:gd name="T10" fmla="*/ 242 w 288"/>
                  <a:gd name="T11" fmla="*/ 33 h 288"/>
                  <a:gd name="T12" fmla="*/ 204 w 288"/>
                  <a:gd name="T13" fmla="*/ 33 h 288"/>
                  <a:gd name="T14" fmla="*/ 199 w 288"/>
                  <a:gd name="T15" fmla="*/ 39 h 288"/>
                  <a:gd name="T16" fmla="*/ 180 w 288"/>
                  <a:gd name="T17" fmla="*/ 31 h 288"/>
                  <a:gd name="T18" fmla="*/ 180 w 288"/>
                  <a:gd name="T19" fmla="*/ 27 h 288"/>
                  <a:gd name="T20" fmla="*/ 153 w 288"/>
                  <a:gd name="T21" fmla="*/ 0 h 288"/>
                  <a:gd name="T22" fmla="*/ 135 w 288"/>
                  <a:gd name="T23" fmla="*/ 0 h 288"/>
                  <a:gd name="T24" fmla="*/ 108 w 288"/>
                  <a:gd name="T25" fmla="*/ 27 h 288"/>
                  <a:gd name="T26" fmla="*/ 108 w 288"/>
                  <a:gd name="T27" fmla="*/ 31 h 288"/>
                  <a:gd name="T28" fmla="*/ 89 w 288"/>
                  <a:gd name="T29" fmla="*/ 39 h 288"/>
                  <a:gd name="T30" fmla="*/ 84 w 288"/>
                  <a:gd name="T31" fmla="*/ 33 h 288"/>
                  <a:gd name="T32" fmla="*/ 46 w 288"/>
                  <a:gd name="T33" fmla="*/ 33 h 288"/>
                  <a:gd name="T34" fmla="*/ 33 w 288"/>
                  <a:gd name="T35" fmla="*/ 46 h 288"/>
                  <a:gd name="T36" fmla="*/ 33 w 288"/>
                  <a:gd name="T37" fmla="*/ 84 h 288"/>
                  <a:gd name="T38" fmla="*/ 39 w 288"/>
                  <a:gd name="T39" fmla="*/ 89 h 288"/>
                  <a:gd name="T40" fmla="*/ 31 w 288"/>
                  <a:gd name="T41" fmla="*/ 108 h 288"/>
                  <a:gd name="T42" fmla="*/ 27 w 288"/>
                  <a:gd name="T43" fmla="*/ 108 h 288"/>
                  <a:gd name="T44" fmla="*/ 0 w 288"/>
                  <a:gd name="T45" fmla="*/ 135 h 288"/>
                  <a:gd name="T46" fmla="*/ 0 w 288"/>
                  <a:gd name="T47" fmla="*/ 153 h 288"/>
                  <a:gd name="T48" fmla="*/ 27 w 288"/>
                  <a:gd name="T49" fmla="*/ 180 h 288"/>
                  <a:gd name="T50" fmla="*/ 31 w 288"/>
                  <a:gd name="T51" fmla="*/ 180 h 288"/>
                  <a:gd name="T52" fmla="*/ 39 w 288"/>
                  <a:gd name="T53" fmla="*/ 199 h 288"/>
                  <a:gd name="T54" fmla="*/ 33 w 288"/>
                  <a:gd name="T55" fmla="*/ 204 h 288"/>
                  <a:gd name="T56" fmla="*/ 33 w 288"/>
                  <a:gd name="T57" fmla="*/ 242 h 288"/>
                  <a:gd name="T58" fmla="*/ 46 w 288"/>
                  <a:gd name="T59" fmla="*/ 255 h 288"/>
                  <a:gd name="T60" fmla="*/ 84 w 288"/>
                  <a:gd name="T61" fmla="*/ 255 h 288"/>
                  <a:gd name="T62" fmla="*/ 89 w 288"/>
                  <a:gd name="T63" fmla="*/ 249 h 288"/>
                  <a:gd name="T64" fmla="*/ 108 w 288"/>
                  <a:gd name="T65" fmla="*/ 257 h 288"/>
                  <a:gd name="T66" fmla="*/ 108 w 288"/>
                  <a:gd name="T67" fmla="*/ 261 h 288"/>
                  <a:gd name="T68" fmla="*/ 135 w 288"/>
                  <a:gd name="T69" fmla="*/ 288 h 288"/>
                  <a:gd name="T70" fmla="*/ 153 w 288"/>
                  <a:gd name="T71" fmla="*/ 288 h 288"/>
                  <a:gd name="T72" fmla="*/ 180 w 288"/>
                  <a:gd name="T73" fmla="*/ 261 h 288"/>
                  <a:gd name="T74" fmla="*/ 180 w 288"/>
                  <a:gd name="T75" fmla="*/ 257 h 288"/>
                  <a:gd name="T76" fmla="*/ 199 w 288"/>
                  <a:gd name="T77" fmla="*/ 249 h 288"/>
                  <a:gd name="T78" fmla="*/ 204 w 288"/>
                  <a:gd name="T79" fmla="*/ 255 h 288"/>
                  <a:gd name="T80" fmla="*/ 242 w 288"/>
                  <a:gd name="T81" fmla="*/ 255 h 288"/>
                  <a:gd name="T82" fmla="*/ 254 w 288"/>
                  <a:gd name="T83" fmla="*/ 242 h 288"/>
                  <a:gd name="T84" fmla="*/ 254 w 288"/>
                  <a:gd name="T85" fmla="*/ 204 h 288"/>
                  <a:gd name="T86" fmla="*/ 249 w 288"/>
                  <a:gd name="T87" fmla="*/ 199 h 288"/>
                  <a:gd name="T88" fmla="*/ 257 w 288"/>
                  <a:gd name="T89" fmla="*/ 180 h 288"/>
                  <a:gd name="T90" fmla="*/ 261 w 288"/>
                  <a:gd name="T91" fmla="*/ 180 h 288"/>
                  <a:gd name="T92" fmla="*/ 288 w 288"/>
                  <a:gd name="T93" fmla="*/ 153 h 288"/>
                  <a:gd name="T94" fmla="*/ 288 w 288"/>
                  <a:gd name="T95" fmla="*/ 135 h 288"/>
                  <a:gd name="T96" fmla="*/ 261 w 288"/>
                  <a:gd name="T97" fmla="*/ 108 h 288"/>
                  <a:gd name="T98" fmla="*/ 144 w 288"/>
                  <a:gd name="T99" fmla="*/ 198 h 288"/>
                  <a:gd name="T100" fmla="*/ 90 w 288"/>
                  <a:gd name="T101" fmla="*/ 145 h 288"/>
                  <a:gd name="T102" fmla="*/ 144 w 288"/>
                  <a:gd name="T103" fmla="*/ 91 h 288"/>
                  <a:gd name="T104" fmla="*/ 197 w 288"/>
                  <a:gd name="T105" fmla="*/ 145 h 288"/>
                  <a:gd name="T106" fmla="*/ 144 w 288"/>
                  <a:gd name="T107" fmla="*/ 19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8" h="288">
                    <a:moveTo>
                      <a:pt x="261" y="108"/>
                    </a:moveTo>
                    <a:cubicBezTo>
                      <a:pt x="257" y="108"/>
                      <a:pt x="257" y="108"/>
                      <a:pt x="257" y="108"/>
                    </a:cubicBezTo>
                    <a:cubicBezTo>
                      <a:pt x="242" y="108"/>
                      <a:pt x="239" y="100"/>
                      <a:pt x="249" y="89"/>
                    </a:cubicBezTo>
                    <a:cubicBezTo>
                      <a:pt x="254" y="84"/>
                      <a:pt x="254" y="84"/>
                      <a:pt x="254" y="84"/>
                    </a:cubicBezTo>
                    <a:cubicBezTo>
                      <a:pt x="265" y="74"/>
                      <a:pt x="265" y="57"/>
                      <a:pt x="254" y="46"/>
                    </a:cubicBezTo>
                    <a:cubicBezTo>
                      <a:pt x="242" y="33"/>
                      <a:pt x="242" y="33"/>
                      <a:pt x="242" y="33"/>
                    </a:cubicBezTo>
                    <a:cubicBezTo>
                      <a:pt x="231" y="23"/>
                      <a:pt x="214" y="23"/>
                      <a:pt x="204" y="33"/>
                    </a:cubicBezTo>
                    <a:cubicBezTo>
                      <a:pt x="199" y="39"/>
                      <a:pt x="199" y="39"/>
                      <a:pt x="199" y="39"/>
                    </a:cubicBezTo>
                    <a:cubicBezTo>
                      <a:pt x="188" y="49"/>
                      <a:pt x="180" y="46"/>
                      <a:pt x="180" y="31"/>
                    </a:cubicBezTo>
                    <a:cubicBezTo>
                      <a:pt x="180" y="27"/>
                      <a:pt x="180" y="27"/>
                      <a:pt x="180" y="27"/>
                    </a:cubicBezTo>
                    <a:cubicBezTo>
                      <a:pt x="180" y="12"/>
                      <a:pt x="168" y="0"/>
                      <a:pt x="153" y="0"/>
                    </a:cubicBezTo>
                    <a:cubicBezTo>
                      <a:pt x="135" y="0"/>
                      <a:pt x="135" y="0"/>
                      <a:pt x="135" y="0"/>
                    </a:cubicBezTo>
                    <a:cubicBezTo>
                      <a:pt x="120" y="0"/>
                      <a:pt x="108" y="12"/>
                      <a:pt x="108" y="27"/>
                    </a:cubicBezTo>
                    <a:cubicBezTo>
                      <a:pt x="108" y="31"/>
                      <a:pt x="108" y="31"/>
                      <a:pt x="108" y="31"/>
                    </a:cubicBezTo>
                    <a:cubicBezTo>
                      <a:pt x="108" y="46"/>
                      <a:pt x="100" y="49"/>
                      <a:pt x="89" y="39"/>
                    </a:cubicBezTo>
                    <a:cubicBezTo>
                      <a:pt x="84" y="33"/>
                      <a:pt x="84" y="33"/>
                      <a:pt x="84" y="33"/>
                    </a:cubicBezTo>
                    <a:cubicBezTo>
                      <a:pt x="73" y="23"/>
                      <a:pt x="56" y="23"/>
                      <a:pt x="46" y="33"/>
                    </a:cubicBezTo>
                    <a:cubicBezTo>
                      <a:pt x="33" y="46"/>
                      <a:pt x="33" y="46"/>
                      <a:pt x="33" y="46"/>
                    </a:cubicBezTo>
                    <a:cubicBezTo>
                      <a:pt x="23" y="57"/>
                      <a:pt x="23" y="74"/>
                      <a:pt x="33" y="84"/>
                    </a:cubicBezTo>
                    <a:cubicBezTo>
                      <a:pt x="39" y="89"/>
                      <a:pt x="39" y="89"/>
                      <a:pt x="39" y="89"/>
                    </a:cubicBezTo>
                    <a:cubicBezTo>
                      <a:pt x="49" y="100"/>
                      <a:pt x="45" y="108"/>
                      <a:pt x="31" y="108"/>
                    </a:cubicBezTo>
                    <a:cubicBezTo>
                      <a:pt x="27" y="108"/>
                      <a:pt x="27" y="108"/>
                      <a:pt x="27" y="108"/>
                    </a:cubicBezTo>
                    <a:cubicBezTo>
                      <a:pt x="12" y="108"/>
                      <a:pt x="0" y="120"/>
                      <a:pt x="0" y="135"/>
                    </a:cubicBezTo>
                    <a:cubicBezTo>
                      <a:pt x="0" y="153"/>
                      <a:pt x="0" y="153"/>
                      <a:pt x="0" y="153"/>
                    </a:cubicBezTo>
                    <a:cubicBezTo>
                      <a:pt x="0" y="168"/>
                      <a:pt x="12" y="180"/>
                      <a:pt x="27" y="180"/>
                    </a:cubicBezTo>
                    <a:cubicBezTo>
                      <a:pt x="31" y="180"/>
                      <a:pt x="31" y="180"/>
                      <a:pt x="31" y="180"/>
                    </a:cubicBezTo>
                    <a:cubicBezTo>
                      <a:pt x="45" y="180"/>
                      <a:pt x="49" y="188"/>
                      <a:pt x="39" y="199"/>
                    </a:cubicBezTo>
                    <a:cubicBezTo>
                      <a:pt x="33" y="204"/>
                      <a:pt x="33" y="204"/>
                      <a:pt x="33" y="204"/>
                    </a:cubicBezTo>
                    <a:cubicBezTo>
                      <a:pt x="23" y="214"/>
                      <a:pt x="23" y="231"/>
                      <a:pt x="33" y="242"/>
                    </a:cubicBezTo>
                    <a:cubicBezTo>
                      <a:pt x="46" y="255"/>
                      <a:pt x="46" y="255"/>
                      <a:pt x="46" y="255"/>
                    </a:cubicBezTo>
                    <a:cubicBezTo>
                      <a:pt x="56" y="265"/>
                      <a:pt x="73" y="265"/>
                      <a:pt x="84" y="255"/>
                    </a:cubicBezTo>
                    <a:cubicBezTo>
                      <a:pt x="89" y="249"/>
                      <a:pt x="89" y="249"/>
                      <a:pt x="89" y="249"/>
                    </a:cubicBezTo>
                    <a:cubicBezTo>
                      <a:pt x="100" y="239"/>
                      <a:pt x="108" y="242"/>
                      <a:pt x="108" y="257"/>
                    </a:cubicBezTo>
                    <a:cubicBezTo>
                      <a:pt x="108" y="261"/>
                      <a:pt x="108" y="261"/>
                      <a:pt x="108" y="261"/>
                    </a:cubicBezTo>
                    <a:cubicBezTo>
                      <a:pt x="108" y="276"/>
                      <a:pt x="120" y="288"/>
                      <a:pt x="135" y="288"/>
                    </a:cubicBezTo>
                    <a:cubicBezTo>
                      <a:pt x="153" y="288"/>
                      <a:pt x="153" y="288"/>
                      <a:pt x="153" y="288"/>
                    </a:cubicBezTo>
                    <a:cubicBezTo>
                      <a:pt x="168" y="288"/>
                      <a:pt x="180" y="276"/>
                      <a:pt x="180" y="261"/>
                    </a:cubicBezTo>
                    <a:cubicBezTo>
                      <a:pt x="180" y="257"/>
                      <a:pt x="180" y="257"/>
                      <a:pt x="180" y="257"/>
                    </a:cubicBezTo>
                    <a:cubicBezTo>
                      <a:pt x="180" y="242"/>
                      <a:pt x="188" y="239"/>
                      <a:pt x="199" y="249"/>
                    </a:cubicBezTo>
                    <a:cubicBezTo>
                      <a:pt x="204" y="255"/>
                      <a:pt x="204" y="255"/>
                      <a:pt x="204" y="255"/>
                    </a:cubicBezTo>
                    <a:cubicBezTo>
                      <a:pt x="214" y="265"/>
                      <a:pt x="231" y="265"/>
                      <a:pt x="242" y="255"/>
                    </a:cubicBezTo>
                    <a:cubicBezTo>
                      <a:pt x="254" y="242"/>
                      <a:pt x="254" y="242"/>
                      <a:pt x="254" y="242"/>
                    </a:cubicBezTo>
                    <a:cubicBezTo>
                      <a:pt x="265" y="231"/>
                      <a:pt x="265" y="214"/>
                      <a:pt x="254" y="204"/>
                    </a:cubicBezTo>
                    <a:cubicBezTo>
                      <a:pt x="249" y="199"/>
                      <a:pt x="249" y="199"/>
                      <a:pt x="249" y="199"/>
                    </a:cubicBezTo>
                    <a:cubicBezTo>
                      <a:pt x="239" y="188"/>
                      <a:pt x="242" y="180"/>
                      <a:pt x="257" y="180"/>
                    </a:cubicBezTo>
                    <a:cubicBezTo>
                      <a:pt x="261" y="180"/>
                      <a:pt x="261" y="180"/>
                      <a:pt x="261" y="180"/>
                    </a:cubicBezTo>
                    <a:cubicBezTo>
                      <a:pt x="276" y="180"/>
                      <a:pt x="288" y="168"/>
                      <a:pt x="288" y="153"/>
                    </a:cubicBezTo>
                    <a:cubicBezTo>
                      <a:pt x="288" y="135"/>
                      <a:pt x="288" y="135"/>
                      <a:pt x="288" y="135"/>
                    </a:cubicBezTo>
                    <a:cubicBezTo>
                      <a:pt x="288" y="120"/>
                      <a:pt x="276" y="108"/>
                      <a:pt x="261" y="108"/>
                    </a:cubicBezTo>
                    <a:close/>
                    <a:moveTo>
                      <a:pt x="144" y="198"/>
                    </a:moveTo>
                    <a:cubicBezTo>
                      <a:pt x="114" y="198"/>
                      <a:pt x="90" y="174"/>
                      <a:pt x="90" y="145"/>
                    </a:cubicBezTo>
                    <a:cubicBezTo>
                      <a:pt x="90" y="115"/>
                      <a:pt x="114" y="91"/>
                      <a:pt x="144" y="91"/>
                    </a:cubicBezTo>
                    <a:cubicBezTo>
                      <a:pt x="173" y="91"/>
                      <a:pt x="197" y="115"/>
                      <a:pt x="197" y="145"/>
                    </a:cubicBezTo>
                    <a:cubicBezTo>
                      <a:pt x="197" y="174"/>
                      <a:pt x="173" y="198"/>
                      <a:pt x="144" y="198"/>
                    </a:cubicBezTo>
                    <a:close/>
                  </a:path>
                </a:pathLst>
              </a:custGeom>
              <a:grpFill/>
              <a:ln>
                <a:noFill/>
              </a:ln>
            </p:spPr>
            <p:txBody>
              <a:bodyPr/>
              <a:lstStyle/>
              <a:p>
                <a:pPr fontAlgn="auto">
                  <a:spcBef>
                    <a:spcPts val="0"/>
                  </a:spcBef>
                  <a:spcAft>
                    <a:spcPts val="0"/>
                  </a:spcAft>
                  <a:defRPr/>
                </a:pPr>
                <a:endParaRPr lang="zh-CN" altLang="en-US" sz="100" noProof="1">
                  <a:solidFill>
                    <a:prstClr val="black"/>
                  </a:solidFill>
                  <a:latin typeface="+mn-lt"/>
                  <a:ea typeface="+mn-ea"/>
                </a:endParaRPr>
              </a:p>
            </p:txBody>
          </p:sp>
          <p:sp>
            <p:nvSpPr>
              <p:cNvPr id="14" name="Freeform 73">
                <a:extLst>
                  <a:ext uri="{FF2B5EF4-FFF2-40B4-BE49-F238E27FC236}">
                    <a16:creationId xmlns:a16="http://schemas.microsoft.com/office/drawing/2014/main" id="{F297F135-3737-46E8-BA08-9A6E0E98C549}"/>
                  </a:ext>
                </a:extLst>
              </p:cNvPr>
              <p:cNvSpPr>
                <a:spLocks noEditPoints="1"/>
              </p:cNvSpPr>
              <p:nvPr/>
            </p:nvSpPr>
            <p:spPr bwMode="auto">
              <a:xfrm>
                <a:off x="7689509" y="4568366"/>
                <a:ext cx="929740" cy="881602"/>
              </a:xfrm>
              <a:custGeom>
                <a:avLst/>
                <a:gdLst>
                  <a:gd name="T0" fmla="*/ 196 w 216"/>
                  <a:gd name="T1" fmla="*/ 81 h 216"/>
                  <a:gd name="T2" fmla="*/ 193 w 216"/>
                  <a:gd name="T3" fmla="*/ 81 h 216"/>
                  <a:gd name="T4" fmla="*/ 187 w 216"/>
                  <a:gd name="T5" fmla="*/ 67 h 216"/>
                  <a:gd name="T6" fmla="*/ 191 w 216"/>
                  <a:gd name="T7" fmla="*/ 63 h 216"/>
                  <a:gd name="T8" fmla="*/ 191 w 216"/>
                  <a:gd name="T9" fmla="*/ 35 h 216"/>
                  <a:gd name="T10" fmla="*/ 181 w 216"/>
                  <a:gd name="T11" fmla="*/ 25 h 216"/>
                  <a:gd name="T12" fmla="*/ 153 w 216"/>
                  <a:gd name="T13" fmla="*/ 25 h 216"/>
                  <a:gd name="T14" fmla="*/ 149 w 216"/>
                  <a:gd name="T15" fmla="*/ 29 h 216"/>
                  <a:gd name="T16" fmla="*/ 135 w 216"/>
                  <a:gd name="T17" fmla="*/ 23 h 216"/>
                  <a:gd name="T18" fmla="*/ 135 w 216"/>
                  <a:gd name="T19" fmla="*/ 20 h 216"/>
                  <a:gd name="T20" fmla="*/ 115 w 216"/>
                  <a:gd name="T21" fmla="*/ 0 h 216"/>
                  <a:gd name="T22" fmla="*/ 101 w 216"/>
                  <a:gd name="T23" fmla="*/ 0 h 216"/>
                  <a:gd name="T24" fmla="*/ 81 w 216"/>
                  <a:gd name="T25" fmla="*/ 20 h 216"/>
                  <a:gd name="T26" fmla="*/ 81 w 216"/>
                  <a:gd name="T27" fmla="*/ 23 h 216"/>
                  <a:gd name="T28" fmla="*/ 67 w 216"/>
                  <a:gd name="T29" fmla="*/ 29 h 216"/>
                  <a:gd name="T30" fmla="*/ 63 w 216"/>
                  <a:gd name="T31" fmla="*/ 25 h 216"/>
                  <a:gd name="T32" fmla="*/ 34 w 216"/>
                  <a:gd name="T33" fmla="*/ 25 h 216"/>
                  <a:gd name="T34" fmla="*/ 25 w 216"/>
                  <a:gd name="T35" fmla="*/ 35 h 216"/>
                  <a:gd name="T36" fmla="*/ 25 w 216"/>
                  <a:gd name="T37" fmla="*/ 63 h 216"/>
                  <a:gd name="T38" fmla="*/ 29 w 216"/>
                  <a:gd name="T39" fmla="*/ 67 h 216"/>
                  <a:gd name="T40" fmla="*/ 23 w 216"/>
                  <a:gd name="T41" fmla="*/ 81 h 216"/>
                  <a:gd name="T42" fmla="*/ 20 w 216"/>
                  <a:gd name="T43" fmla="*/ 81 h 216"/>
                  <a:gd name="T44" fmla="*/ 0 w 216"/>
                  <a:gd name="T45" fmla="*/ 101 h 216"/>
                  <a:gd name="T46" fmla="*/ 0 w 216"/>
                  <a:gd name="T47" fmla="*/ 115 h 216"/>
                  <a:gd name="T48" fmla="*/ 20 w 216"/>
                  <a:gd name="T49" fmla="*/ 135 h 216"/>
                  <a:gd name="T50" fmla="*/ 23 w 216"/>
                  <a:gd name="T51" fmla="*/ 135 h 216"/>
                  <a:gd name="T52" fmla="*/ 29 w 216"/>
                  <a:gd name="T53" fmla="*/ 149 h 216"/>
                  <a:gd name="T54" fmla="*/ 25 w 216"/>
                  <a:gd name="T55" fmla="*/ 153 h 216"/>
                  <a:gd name="T56" fmla="*/ 25 w 216"/>
                  <a:gd name="T57" fmla="*/ 182 h 216"/>
                  <a:gd name="T58" fmla="*/ 34 w 216"/>
                  <a:gd name="T59" fmla="*/ 191 h 216"/>
                  <a:gd name="T60" fmla="*/ 63 w 216"/>
                  <a:gd name="T61" fmla="*/ 191 h 216"/>
                  <a:gd name="T62" fmla="*/ 67 w 216"/>
                  <a:gd name="T63" fmla="*/ 187 h 216"/>
                  <a:gd name="T64" fmla="*/ 81 w 216"/>
                  <a:gd name="T65" fmla="*/ 193 h 216"/>
                  <a:gd name="T66" fmla="*/ 81 w 216"/>
                  <a:gd name="T67" fmla="*/ 196 h 216"/>
                  <a:gd name="T68" fmla="*/ 101 w 216"/>
                  <a:gd name="T69" fmla="*/ 216 h 216"/>
                  <a:gd name="T70" fmla="*/ 115 w 216"/>
                  <a:gd name="T71" fmla="*/ 216 h 216"/>
                  <a:gd name="T72" fmla="*/ 135 w 216"/>
                  <a:gd name="T73" fmla="*/ 196 h 216"/>
                  <a:gd name="T74" fmla="*/ 135 w 216"/>
                  <a:gd name="T75" fmla="*/ 193 h 216"/>
                  <a:gd name="T76" fmla="*/ 149 w 216"/>
                  <a:gd name="T77" fmla="*/ 187 h 216"/>
                  <a:gd name="T78" fmla="*/ 153 w 216"/>
                  <a:gd name="T79" fmla="*/ 191 h 216"/>
                  <a:gd name="T80" fmla="*/ 181 w 216"/>
                  <a:gd name="T81" fmla="*/ 191 h 216"/>
                  <a:gd name="T82" fmla="*/ 191 w 216"/>
                  <a:gd name="T83" fmla="*/ 182 h 216"/>
                  <a:gd name="T84" fmla="*/ 191 w 216"/>
                  <a:gd name="T85" fmla="*/ 153 h 216"/>
                  <a:gd name="T86" fmla="*/ 187 w 216"/>
                  <a:gd name="T87" fmla="*/ 149 h 216"/>
                  <a:gd name="T88" fmla="*/ 193 w 216"/>
                  <a:gd name="T89" fmla="*/ 135 h 216"/>
                  <a:gd name="T90" fmla="*/ 196 w 216"/>
                  <a:gd name="T91" fmla="*/ 135 h 216"/>
                  <a:gd name="T92" fmla="*/ 216 w 216"/>
                  <a:gd name="T93" fmla="*/ 115 h 216"/>
                  <a:gd name="T94" fmla="*/ 216 w 216"/>
                  <a:gd name="T95" fmla="*/ 101 h 216"/>
                  <a:gd name="T96" fmla="*/ 196 w 216"/>
                  <a:gd name="T97" fmla="*/ 81 h 216"/>
                  <a:gd name="T98" fmla="*/ 108 w 216"/>
                  <a:gd name="T99" fmla="*/ 149 h 216"/>
                  <a:gd name="T100" fmla="*/ 67 w 216"/>
                  <a:gd name="T101" fmla="*/ 109 h 216"/>
                  <a:gd name="T102" fmla="*/ 108 w 216"/>
                  <a:gd name="T103" fmla="*/ 68 h 216"/>
                  <a:gd name="T104" fmla="*/ 148 w 216"/>
                  <a:gd name="T105" fmla="*/ 109 h 216"/>
                  <a:gd name="T106" fmla="*/ 108 w 216"/>
                  <a:gd name="T107" fmla="*/ 149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6" h="216">
                    <a:moveTo>
                      <a:pt x="196" y="81"/>
                    </a:moveTo>
                    <a:cubicBezTo>
                      <a:pt x="193" y="81"/>
                      <a:pt x="193" y="81"/>
                      <a:pt x="193" y="81"/>
                    </a:cubicBezTo>
                    <a:cubicBezTo>
                      <a:pt x="182" y="81"/>
                      <a:pt x="179" y="75"/>
                      <a:pt x="187" y="67"/>
                    </a:cubicBezTo>
                    <a:cubicBezTo>
                      <a:pt x="191" y="63"/>
                      <a:pt x="191" y="63"/>
                      <a:pt x="191" y="63"/>
                    </a:cubicBezTo>
                    <a:cubicBezTo>
                      <a:pt x="199" y="55"/>
                      <a:pt x="199" y="43"/>
                      <a:pt x="191" y="35"/>
                    </a:cubicBezTo>
                    <a:cubicBezTo>
                      <a:pt x="181" y="25"/>
                      <a:pt x="181" y="25"/>
                      <a:pt x="181" y="25"/>
                    </a:cubicBezTo>
                    <a:cubicBezTo>
                      <a:pt x="174" y="17"/>
                      <a:pt x="161" y="17"/>
                      <a:pt x="153" y="25"/>
                    </a:cubicBezTo>
                    <a:cubicBezTo>
                      <a:pt x="149" y="29"/>
                      <a:pt x="149" y="29"/>
                      <a:pt x="149" y="29"/>
                    </a:cubicBezTo>
                    <a:cubicBezTo>
                      <a:pt x="141" y="37"/>
                      <a:pt x="135" y="34"/>
                      <a:pt x="135" y="23"/>
                    </a:cubicBezTo>
                    <a:cubicBezTo>
                      <a:pt x="135" y="20"/>
                      <a:pt x="135" y="20"/>
                      <a:pt x="135" y="20"/>
                    </a:cubicBezTo>
                    <a:cubicBezTo>
                      <a:pt x="135" y="9"/>
                      <a:pt x="126" y="0"/>
                      <a:pt x="115" y="0"/>
                    </a:cubicBezTo>
                    <a:cubicBezTo>
                      <a:pt x="101" y="0"/>
                      <a:pt x="101" y="0"/>
                      <a:pt x="101" y="0"/>
                    </a:cubicBezTo>
                    <a:cubicBezTo>
                      <a:pt x="90" y="0"/>
                      <a:pt x="81" y="9"/>
                      <a:pt x="81" y="20"/>
                    </a:cubicBezTo>
                    <a:cubicBezTo>
                      <a:pt x="81" y="23"/>
                      <a:pt x="81" y="23"/>
                      <a:pt x="81" y="23"/>
                    </a:cubicBezTo>
                    <a:cubicBezTo>
                      <a:pt x="81" y="34"/>
                      <a:pt x="75" y="37"/>
                      <a:pt x="67" y="29"/>
                    </a:cubicBezTo>
                    <a:cubicBezTo>
                      <a:pt x="63" y="25"/>
                      <a:pt x="63" y="25"/>
                      <a:pt x="63" y="25"/>
                    </a:cubicBezTo>
                    <a:cubicBezTo>
                      <a:pt x="55" y="17"/>
                      <a:pt x="42" y="17"/>
                      <a:pt x="34" y="25"/>
                    </a:cubicBezTo>
                    <a:cubicBezTo>
                      <a:pt x="25" y="35"/>
                      <a:pt x="25" y="35"/>
                      <a:pt x="25" y="35"/>
                    </a:cubicBezTo>
                    <a:cubicBezTo>
                      <a:pt x="17" y="43"/>
                      <a:pt x="17" y="55"/>
                      <a:pt x="25" y="63"/>
                    </a:cubicBezTo>
                    <a:cubicBezTo>
                      <a:pt x="29" y="67"/>
                      <a:pt x="29" y="67"/>
                      <a:pt x="29" y="67"/>
                    </a:cubicBezTo>
                    <a:cubicBezTo>
                      <a:pt x="37" y="75"/>
                      <a:pt x="34" y="81"/>
                      <a:pt x="23" y="81"/>
                    </a:cubicBezTo>
                    <a:cubicBezTo>
                      <a:pt x="20" y="81"/>
                      <a:pt x="20" y="81"/>
                      <a:pt x="20" y="81"/>
                    </a:cubicBezTo>
                    <a:cubicBezTo>
                      <a:pt x="9" y="81"/>
                      <a:pt x="0" y="90"/>
                      <a:pt x="0" y="101"/>
                    </a:cubicBezTo>
                    <a:cubicBezTo>
                      <a:pt x="0" y="115"/>
                      <a:pt x="0" y="115"/>
                      <a:pt x="0" y="115"/>
                    </a:cubicBezTo>
                    <a:cubicBezTo>
                      <a:pt x="0" y="126"/>
                      <a:pt x="9" y="135"/>
                      <a:pt x="20" y="135"/>
                    </a:cubicBezTo>
                    <a:cubicBezTo>
                      <a:pt x="23" y="135"/>
                      <a:pt x="23" y="135"/>
                      <a:pt x="23" y="135"/>
                    </a:cubicBezTo>
                    <a:cubicBezTo>
                      <a:pt x="34" y="135"/>
                      <a:pt x="37" y="141"/>
                      <a:pt x="29" y="149"/>
                    </a:cubicBezTo>
                    <a:cubicBezTo>
                      <a:pt x="25" y="153"/>
                      <a:pt x="25" y="153"/>
                      <a:pt x="25" y="153"/>
                    </a:cubicBezTo>
                    <a:cubicBezTo>
                      <a:pt x="17" y="161"/>
                      <a:pt x="17" y="174"/>
                      <a:pt x="25" y="182"/>
                    </a:cubicBezTo>
                    <a:cubicBezTo>
                      <a:pt x="34" y="191"/>
                      <a:pt x="34" y="191"/>
                      <a:pt x="34" y="191"/>
                    </a:cubicBezTo>
                    <a:cubicBezTo>
                      <a:pt x="42" y="199"/>
                      <a:pt x="55" y="199"/>
                      <a:pt x="63" y="191"/>
                    </a:cubicBezTo>
                    <a:cubicBezTo>
                      <a:pt x="67" y="187"/>
                      <a:pt x="67" y="187"/>
                      <a:pt x="67" y="187"/>
                    </a:cubicBezTo>
                    <a:cubicBezTo>
                      <a:pt x="75" y="179"/>
                      <a:pt x="81" y="182"/>
                      <a:pt x="81" y="193"/>
                    </a:cubicBezTo>
                    <a:cubicBezTo>
                      <a:pt x="81" y="196"/>
                      <a:pt x="81" y="196"/>
                      <a:pt x="81" y="196"/>
                    </a:cubicBezTo>
                    <a:cubicBezTo>
                      <a:pt x="81" y="207"/>
                      <a:pt x="90" y="216"/>
                      <a:pt x="101" y="216"/>
                    </a:cubicBezTo>
                    <a:cubicBezTo>
                      <a:pt x="115" y="216"/>
                      <a:pt x="115" y="216"/>
                      <a:pt x="115" y="216"/>
                    </a:cubicBezTo>
                    <a:cubicBezTo>
                      <a:pt x="126" y="216"/>
                      <a:pt x="135" y="207"/>
                      <a:pt x="135" y="196"/>
                    </a:cubicBezTo>
                    <a:cubicBezTo>
                      <a:pt x="135" y="193"/>
                      <a:pt x="135" y="193"/>
                      <a:pt x="135" y="193"/>
                    </a:cubicBezTo>
                    <a:cubicBezTo>
                      <a:pt x="135" y="182"/>
                      <a:pt x="141" y="180"/>
                      <a:pt x="149" y="187"/>
                    </a:cubicBezTo>
                    <a:cubicBezTo>
                      <a:pt x="153" y="191"/>
                      <a:pt x="153" y="191"/>
                      <a:pt x="153" y="191"/>
                    </a:cubicBezTo>
                    <a:cubicBezTo>
                      <a:pt x="161" y="199"/>
                      <a:pt x="174" y="199"/>
                      <a:pt x="181" y="191"/>
                    </a:cubicBezTo>
                    <a:cubicBezTo>
                      <a:pt x="191" y="182"/>
                      <a:pt x="191" y="182"/>
                      <a:pt x="191" y="182"/>
                    </a:cubicBezTo>
                    <a:cubicBezTo>
                      <a:pt x="199" y="174"/>
                      <a:pt x="199" y="161"/>
                      <a:pt x="191" y="153"/>
                    </a:cubicBezTo>
                    <a:cubicBezTo>
                      <a:pt x="187" y="149"/>
                      <a:pt x="187" y="149"/>
                      <a:pt x="187" y="149"/>
                    </a:cubicBezTo>
                    <a:cubicBezTo>
                      <a:pt x="179" y="141"/>
                      <a:pt x="182" y="135"/>
                      <a:pt x="193" y="135"/>
                    </a:cubicBezTo>
                    <a:cubicBezTo>
                      <a:pt x="196" y="135"/>
                      <a:pt x="196" y="135"/>
                      <a:pt x="196" y="135"/>
                    </a:cubicBezTo>
                    <a:cubicBezTo>
                      <a:pt x="207" y="135"/>
                      <a:pt x="216" y="126"/>
                      <a:pt x="216" y="115"/>
                    </a:cubicBezTo>
                    <a:cubicBezTo>
                      <a:pt x="216" y="101"/>
                      <a:pt x="216" y="101"/>
                      <a:pt x="216" y="101"/>
                    </a:cubicBezTo>
                    <a:cubicBezTo>
                      <a:pt x="216" y="90"/>
                      <a:pt x="207" y="81"/>
                      <a:pt x="196" y="81"/>
                    </a:cubicBezTo>
                    <a:close/>
                    <a:moveTo>
                      <a:pt x="108" y="149"/>
                    </a:moveTo>
                    <a:cubicBezTo>
                      <a:pt x="86" y="149"/>
                      <a:pt x="67" y="131"/>
                      <a:pt x="67" y="109"/>
                    </a:cubicBezTo>
                    <a:cubicBezTo>
                      <a:pt x="67" y="86"/>
                      <a:pt x="86" y="68"/>
                      <a:pt x="108" y="68"/>
                    </a:cubicBezTo>
                    <a:cubicBezTo>
                      <a:pt x="130" y="68"/>
                      <a:pt x="148" y="86"/>
                      <a:pt x="148" y="109"/>
                    </a:cubicBezTo>
                    <a:cubicBezTo>
                      <a:pt x="148" y="131"/>
                      <a:pt x="130" y="149"/>
                      <a:pt x="108" y="149"/>
                    </a:cubicBezTo>
                    <a:close/>
                  </a:path>
                </a:pathLst>
              </a:custGeom>
              <a:grpFill/>
              <a:ln>
                <a:noFill/>
              </a:ln>
            </p:spPr>
            <p:txBody>
              <a:bodyPr/>
              <a:lstStyle/>
              <a:p>
                <a:pPr fontAlgn="auto">
                  <a:spcBef>
                    <a:spcPts val="0"/>
                  </a:spcBef>
                  <a:spcAft>
                    <a:spcPts val="0"/>
                  </a:spcAft>
                  <a:defRPr/>
                </a:pPr>
                <a:endParaRPr lang="zh-CN" altLang="en-US" sz="100" noProof="1">
                  <a:solidFill>
                    <a:prstClr val="black"/>
                  </a:solidFill>
                  <a:latin typeface="+mn-lt"/>
                  <a:ea typeface="+mn-ea"/>
                </a:endParaRPr>
              </a:p>
            </p:txBody>
          </p:sp>
          <p:sp>
            <p:nvSpPr>
              <p:cNvPr id="15" name="Freeform 74">
                <a:extLst>
                  <a:ext uri="{FF2B5EF4-FFF2-40B4-BE49-F238E27FC236}">
                    <a16:creationId xmlns:a16="http://schemas.microsoft.com/office/drawing/2014/main" id="{9E702A54-74A1-4578-B973-F1B062FB5CC5}"/>
                  </a:ext>
                </a:extLst>
              </p:cNvPr>
              <p:cNvSpPr>
                <a:spLocks noEditPoints="1"/>
              </p:cNvSpPr>
              <p:nvPr/>
            </p:nvSpPr>
            <p:spPr bwMode="auto">
              <a:xfrm>
                <a:off x="8198315" y="3969186"/>
                <a:ext cx="757742" cy="757742"/>
              </a:xfrm>
              <a:custGeom>
                <a:avLst/>
                <a:gdLst>
                  <a:gd name="T0" fmla="*/ 98 w 108"/>
                  <a:gd name="T1" fmla="*/ 41 h 108"/>
                  <a:gd name="T2" fmla="*/ 96 w 108"/>
                  <a:gd name="T3" fmla="*/ 41 h 108"/>
                  <a:gd name="T4" fmla="*/ 93 w 108"/>
                  <a:gd name="T5" fmla="*/ 34 h 108"/>
                  <a:gd name="T6" fmla="*/ 95 w 108"/>
                  <a:gd name="T7" fmla="*/ 32 h 108"/>
                  <a:gd name="T8" fmla="*/ 95 w 108"/>
                  <a:gd name="T9" fmla="*/ 18 h 108"/>
                  <a:gd name="T10" fmla="*/ 91 w 108"/>
                  <a:gd name="T11" fmla="*/ 13 h 108"/>
                  <a:gd name="T12" fmla="*/ 76 w 108"/>
                  <a:gd name="T13" fmla="*/ 13 h 108"/>
                  <a:gd name="T14" fmla="*/ 74 w 108"/>
                  <a:gd name="T15" fmla="*/ 15 h 108"/>
                  <a:gd name="T16" fmla="*/ 67 w 108"/>
                  <a:gd name="T17" fmla="*/ 12 h 108"/>
                  <a:gd name="T18" fmla="*/ 67 w 108"/>
                  <a:gd name="T19" fmla="*/ 10 h 108"/>
                  <a:gd name="T20" fmla="*/ 57 w 108"/>
                  <a:gd name="T21" fmla="*/ 0 h 108"/>
                  <a:gd name="T22" fmla="*/ 51 w 108"/>
                  <a:gd name="T23" fmla="*/ 0 h 108"/>
                  <a:gd name="T24" fmla="*/ 41 w 108"/>
                  <a:gd name="T25" fmla="*/ 10 h 108"/>
                  <a:gd name="T26" fmla="*/ 41 w 108"/>
                  <a:gd name="T27" fmla="*/ 12 h 108"/>
                  <a:gd name="T28" fmla="*/ 34 w 108"/>
                  <a:gd name="T29" fmla="*/ 15 h 108"/>
                  <a:gd name="T30" fmla="*/ 32 w 108"/>
                  <a:gd name="T31" fmla="*/ 13 h 108"/>
                  <a:gd name="T32" fmla="*/ 17 w 108"/>
                  <a:gd name="T33" fmla="*/ 13 h 108"/>
                  <a:gd name="T34" fmla="*/ 13 w 108"/>
                  <a:gd name="T35" fmla="*/ 18 h 108"/>
                  <a:gd name="T36" fmla="*/ 13 w 108"/>
                  <a:gd name="T37" fmla="*/ 32 h 108"/>
                  <a:gd name="T38" fmla="*/ 15 w 108"/>
                  <a:gd name="T39" fmla="*/ 34 h 108"/>
                  <a:gd name="T40" fmla="*/ 12 w 108"/>
                  <a:gd name="T41" fmla="*/ 41 h 108"/>
                  <a:gd name="T42" fmla="*/ 10 w 108"/>
                  <a:gd name="T43" fmla="*/ 41 h 108"/>
                  <a:gd name="T44" fmla="*/ 0 w 108"/>
                  <a:gd name="T45" fmla="*/ 51 h 108"/>
                  <a:gd name="T46" fmla="*/ 0 w 108"/>
                  <a:gd name="T47" fmla="*/ 58 h 108"/>
                  <a:gd name="T48" fmla="*/ 10 w 108"/>
                  <a:gd name="T49" fmla="*/ 68 h 108"/>
                  <a:gd name="T50" fmla="*/ 12 w 108"/>
                  <a:gd name="T51" fmla="*/ 68 h 108"/>
                  <a:gd name="T52" fmla="*/ 15 w 108"/>
                  <a:gd name="T53" fmla="*/ 75 h 108"/>
                  <a:gd name="T54" fmla="*/ 13 w 108"/>
                  <a:gd name="T55" fmla="*/ 77 h 108"/>
                  <a:gd name="T56" fmla="*/ 13 w 108"/>
                  <a:gd name="T57" fmla="*/ 91 h 108"/>
                  <a:gd name="T58" fmla="*/ 17 w 108"/>
                  <a:gd name="T59" fmla="*/ 96 h 108"/>
                  <a:gd name="T60" fmla="*/ 32 w 108"/>
                  <a:gd name="T61" fmla="*/ 96 h 108"/>
                  <a:gd name="T62" fmla="*/ 34 w 108"/>
                  <a:gd name="T63" fmla="*/ 94 h 108"/>
                  <a:gd name="T64" fmla="*/ 41 w 108"/>
                  <a:gd name="T65" fmla="*/ 97 h 108"/>
                  <a:gd name="T66" fmla="*/ 41 w 108"/>
                  <a:gd name="T67" fmla="*/ 98 h 108"/>
                  <a:gd name="T68" fmla="*/ 51 w 108"/>
                  <a:gd name="T69" fmla="*/ 108 h 108"/>
                  <a:gd name="T70" fmla="*/ 57 w 108"/>
                  <a:gd name="T71" fmla="*/ 108 h 108"/>
                  <a:gd name="T72" fmla="*/ 67 w 108"/>
                  <a:gd name="T73" fmla="*/ 98 h 108"/>
                  <a:gd name="T74" fmla="*/ 67 w 108"/>
                  <a:gd name="T75" fmla="*/ 97 h 108"/>
                  <a:gd name="T76" fmla="*/ 74 w 108"/>
                  <a:gd name="T77" fmla="*/ 94 h 108"/>
                  <a:gd name="T78" fmla="*/ 76 w 108"/>
                  <a:gd name="T79" fmla="*/ 96 h 108"/>
                  <a:gd name="T80" fmla="*/ 91 w 108"/>
                  <a:gd name="T81" fmla="*/ 96 h 108"/>
                  <a:gd name="T82" fmla="*/ 95 w 108"/>
                  <a:gd name="T83" fmla="*/ 91 h 108"/>
                  <a:gd name="T84" fmla="*/ 95 w 108"/>
                  <a:gd name="T85" fmla="*/ 77 h 108"/>
                  <a:gd name="T86" fmla="*/ 93 w 108"/>
                  <a:gd name="T87" fmla="*/ 75 h 108"/>
                  <a:gd name="T88" fmla="*/ 96 w 108"/>
                  <a:gd name="T89" fmla="*/ 68 h 108"/>
                  <a:gd name="T90" fmla="*/ 98 w 108"/>
                  <a:gd name="T91" fmla="*/ 68 h 108"/>
                  <a:gd name="T92" fmla="*/ 108 w 108"/>
                  <a:gd name="T93" fmla="*/ 58 h 108"/>
                  <a:gd name="T94" fmla="*/ 108 w 108"/>
                  <a:gd name="T95" fmla="*/ 51 h 108"/>
                  <a:gd name="T96" fmla="*/ 98 w 108"/>
                  <a:gd name="T97" fmla="*/ 41 h 108"/>
                  <a:gd name="T98" fmla="*/ 54 w 108"/>
                  <a:gd name="T99" fmla="*/ 75 h 108"/>
                  <a:gd name="T100" fmla="*/ 34 w 108"/>
                  <a:gd name="T101" fmla="*/ 54 h 108"/>
                  <a:gd name="T102" fmla="*/ 54 w 108"/>
                  <a:gd name="T103" fmla="*/ 34 h 108"/>
                  <a:gd name="T104" fmla="*/ 74 w 108"/>
                  <a:gd name="T105" fmla="*/ 54 h 108"/>
                  <a:gd name="T106" fmla="*/ 54 w 108"/>
                  <a:gd name="T107" fmla="*/ 7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8" h="108">
                    <a:moveTo>
                      <a:pt x="98" y="41"/>
                    </a:moveTo>
                    <a:cubicBezTo>
                      <a:pt x="96" y="41"/>
                      <a:pt x="96" y="41"/>
                      <a:pt x="96" y="41"/>
                    </a:cubicBezTo>
                    <a:cubicBezTo>
                      <a:pt x="91" y="41"/>
                      <a:pt x="89" y="38"/>
                      <a:pt x="93" y="34"/>
                    </a:cubicBezTo>
                    <a:cubicBezTo>
                      <a:pt x="95" y="32"/>
                      <a:pt x="95" y="32"/>
                      <a:pt x="95" y="32"/>
                    </a:cubicBezTo>
                    <a:cubicBezTo>
                      <a:pt x="99" y="28"/>
                      <a:pt x="99" y="21"/>
                      <a:pt x="95" y="18"/>
                    </a:cubicBezTo>
                    <a:cubicBezTo>
                      <a:pt x="91" y="13"/>
                      <a:pt x="91" y="13"/>
                      <a:pt x="91" y="13"/>
                    </a:cubicBezTo>
                    <a:cubicBezTo>
                      <a:pt x="87" y="9"/>
                      <a:pt x="80" y="9"/>
                      <a:pt x="76" y="13"/>
                    </a:cubicBezTo>
                    <a:cubicBezTo>
                      <a:pt x="74" y="15"/>
                      <a:pt x="74" y="15"/>
                      <a:pt x="74" y="15"/>
                    </a:cubicBezTo>
                    <a:cubicBezTo>
                      <a:pt x="71" y="19"/>
                      <a:pt x="67" y="17"/>
                      <a:pt x="67" y="12"/>
                    </a:cubicBezTo>
                    <a:cubicBezTo>
                      <a:pt x="67" y="10"/>
                      <a:pt x="67" y="10"/>
                      <a:pt x="67" y="10"/>
                    </a:cubicBezTo>
                    <a:cubicBezTo>
                      <a:pt x="67" y="5"/>
                      <a:pt x="63" y="0"/>
                      <a:pt x="57" y="0"/>
                    </a:cubicBezTo>
                    <a:cubicBezTo>
                      <a:pt x="51" y="0"/>
                      <a:pt x="51" y="0"/>
                      <a:pt x="51" y="0"/>
                    </a:cubicBezTo>
                    <a:cubicBezTo>
                      <a:pt x="45" y="0"/>
                      <a:pt x="41" y="5"/>
                      <a:pt x="41" y="10"/>
                    </a:cubicBezTo>
                    <a:cubicBezTo>
                      <a:pt x="41" y="12"/>
                      <a:pt x="41" y="12"/>
                      <a:pt x="41" y="12"/>
                    </a:cubicBezTo>
                    <a:cubicBezTo>
                      <a:pt x="41" y="17"/>
                      <a:pt x="37" y="19"/>
                      <a:pt x="34" y="15"/>
                    </a:cubicBezTo>
                    <a:cubicBezTo>
                      <a:pt x="32" y="13"/>
                      <a:pt x="32" y="13"/>
                      <a:pt x="32" y="13"/>
                    </a:cubicBezTo>
                    <a:cubicBezTo>
                      <a:pt x="28" y="9"/>
                      <a:pt x="21" y="9"/>
                      <a:pt x="17" y="13"/>
                    </a:cubicBezTo>
                    <a:cubicBezTo>
                      <a:pt x="13" y="18"/>
                      <a:pt x="13" y="18"/>
                      <a:pt x="13" y="18"/>
                    </a:cubicBezTo>
                    <a:cubicBezTo>
                      <a:pt x="9" y="21"/>
                      <a:pt x="9" y="28"/>
                      <a:pt x="13" y="32"/>
                    </a:cubicBezTo>
                    <a:cubicBezTo>
                      <a:pt x="15" y="34"/>
                      <a:pt x="15" y="34"/>
                      <a:pt x="15" y="34"/>
                    </a:cubicBezTo>
                    <a:cubicBezTo>
                      <a:pt x="18" y="38"/>
                      <a:pt x="17" y="41"/>
                      <a:pt x="12" y="41"/>
                    </a:cubicBezTo>
                    <a:cubicBezTo>
                      <a:pt x="10" y="41"/>
                      <a:pt x="10" y="41"/>
                      <a:pt x="10" y="41"/>
                    </a:cubicBezTo>
                    <a:cubicBezTo>
                      <a:pt x="5" y="41"/>
                      <a:pt x="0" y="45"/>
                      <a:pt x="0" y="51"/>
                    </a:cubicBezTo>
                    <a:cubicBezTo>
                      <a:pt x="0" y="58"/>
                      <a:pt x="0" y="58"/>
                      <a:pt x="0" y="58"/>
                    </a:cubicBezTo>
                    <a:cubicBezTo>
                      <a:pt x="0" y="63"/>
                      <a:pt x="5" y="68"/>
                      <a:pt x="10" y="68"/>
                    </a:cubicBezTo>
                    <a:cubicBezTo>
                      <a:pt x="12" y="68"/>
                      <a:pt x="12" y="68"/>
                      <a:pt x="12" y="68"/>
                    </a:cubicBezTo>
                    <a:cubicBezTo>
                      <a:pt x="17" y="68"/>
                      <a:pt x="18" y="71"/>
                      <a:pt x="15" y="75"/>
                    </a:cubicBezTo>
                    <a:cubicBezTo>
                      <a:pt x="13" y="77"/>
                      <a:pt x="13" y="77"/>
                      <a:pt x="13" y="77"/>
                    </a:cubicBezTo>
                    <a:cubicBezTo>
                      <a:pt x="9" y="81"/>
                      <a:pt x="9" y="87"/>
                      <a:pt x="13" y="91"/>
                    </a:cubicBezTo>
                    <a:cubicBezTo>
                      <a:pt x="17" y="96"/>
                      <a:pt x="17" y="96"/>
                      <a:pt x="17" y="96"/>
                    </a:cubicBezTo>
                    <a:cubicBezTo>
                      <a:pt x="21" y="100"/>
                      <a:pt x="28" y="100"/>
                      <a:pt x="32" y="96"/>
                    </a:cubicBezTo>
                    <a:cubicBezTo>
                      <a:pt x="34" y="94"/>
                      <a:pt x="34" y="94"/>
                      <a:pt x="34" y="94"/>
                    </a:cubicBezTo>
                    <a:cubicBezTo>
                      <a:pt x="37" y="90"/>
                      <a:pt x="41" y="91"/>
                      <a:pt x="41" y="97"/>
                    </a:cubicBezTo>
                    <a:cubicBezTo>
                      <a:pt x="41" y="98"/>
                      <a:pt x="41" y="98"/>
                      <a:pt x="41" y="98"/>
                    </a:cubicBezTo>
                    <a:cubicBezTo>
                      <a:pt x="41" y="104"/>
                      <a:pt x="45" y="108"/>
                      <a:pt x="51" y="108"/>
                    </a:cubicBezTo>
                    <a:cubicBezTo>
                      <a:pt x="57" y="108"/>
                      <a:pt x="57" y="108"/>
                      <a:pt x="57" y="108"/>
                    </a:cubicBezTo>
                    <a:cubicBezTo>
                      <a:pt x="63" y="108"/>
                      <a:pt x="67" y="104"/>
                      <a:pt x="67" y="98"/>
                    </a:cubicBezTo>
                    <a:cubicBezTo>
                      <a:pt x="67" y="97"/>
                      <a:pt x="67" y="97"/>
                      <a:pt x="67" y="97"/>
                    </a:cubicBezTo>
                    <a:cubicBezTo>
                      <a:pt x="67" y="91"/>
                      <a:pt x="71" y="90"/>
                      <a:pt x="74" y="94"/>
                    </a:cubicBezTo>
                    <a:cubicBezTo>
                      <a:pt x="76" y="96"/>
                      <a:pt x="76" y="96"/>
                      <a:pt x="76" y="96"/>
                    </a:cubicBezTo>
                    <a:cubicBezTo>
                      <a:pt x="80" y="100"/>
                      <a:pt x="87" y="100"/>
                      <a:pt x="91" y="96"/>
                    </a:cubicBezTo>
                    <a:cubicBezTo>
                      <a:pt x="95" y="91"/>
                      <a:pt x="95" y="91"/>
                      <a:pt x="95" y="91"/>
                    </a:cubicBezTo>
                    <a:cubicBezTo>
                      <a:pt x="99" y="87"/>
                      <a:pt x="99" y="81"/>
                      <a:pt x="95" y="77"/>
                    </a:cubicBezTo>
                    <a:cubicBezTo>
                      <a:pt x="93" y="75"/>
                      <a:pt x="93" y="75"/>
                      <a:pt x="93" y="75"/>
                    </a:cubicBezTo>
                    <a:cubicBezTo>
                      <a:pt x="90" y="71"/>
                      <a:pt x="91" y="68"/>
                      <a:pt x="96" y="68"/>
                    </a:cubicBezTo>
                    <a:cubicBezTo>
                      <a:pt x="98" y="68"/>
                      <a:pt x="98" y="68"/>
                      <a:pt x="98" y="68"/>
                    </a:cubicBezTo>
                    <a:cubicBezTo>
                      <a:pt x="103" y="68"/>
                      <a:pt x="108" y="63"/>
                      <a:pt x="108" y="58"/>
                    </a:cubicBezTo>
                    <a:cubicBezTo>
                      <a:pt x="108" y="51"/>
                      <a:pt x="108" y="51"/>
                      <a:pt x="108" y="51"/>
                    </a:cubicBezTo>
                    <a:cubicBezTo>
                      <a:pt x="108" y="45"/>
                      <a:pt x="103" y="41"/>
                      <a:pt x="98" y="41"/>
                    </a:cubicBezTo>
                    <a:close/>
                    <a:moveTo>
                      <a:pt x="54" y="75"/>
                    </a:moveTo>
                    <a:cubicBezTo>
                      <a:pt x="43" y="75"/>
                      <a:pt x="34" y="66"/>
                      <a:pt x="34" y="54"/>
                    </a:cubicBezTo>
                    <a:cubicBezTo>
                      <a:pt x="34" y="43"/>
                      <a:pt x="43" y="34"/>
                      <a:pt x="54" y="34"/>
                    </a:cubicBezTo>
                    <a:cubicBezTo>
                      <a:pt x="65" y="34"/>
                      <a:pt x="74" y="43"/>
                      <a:pt x="74" y="54"/>
                    </a:cubicBezTo>
                    <a:cubicBezTo>
                      <a:pt x="74" y="66"/>
                      <a:pt x="65" y="75"/>
                      <a:pt x="54" y="75"/>
                    </a:cubicBezTo>
                    <a:close/>
                  </a:path>
                </a:pathLst>
              </a:custGeom>
              <a:grpFill/>
              <a:ln>
                <a:noFill/>
              </a:ln>
            </p:spPr>
            <p:txBody>
              <a:bodyPr/>
              <a:lstStyle/>
              <a:p>
                <a:pPr fontAlgn="auto">
                  <a:spcBef>
                    <a:spcPts val="0"/>
                  </a:spcBef>
                  <a:spcAft>
                    <a:spcPts val="0"/>
                  </a:spcAft>
                  <a:defRPr/>
                </a:pPr>
                <a:endParaRPr lang="zh-CN" altLang="en-US" sz="100" noProof="1">
                  <a:solidFill>
                    <a:prstClr val="black"/>
                  </a:solidFill>
                  <a:latin typeface="+mn-lt"/>
                  <a:ea typeface="+mn-ea"/>
                </a:endParaRPr>
              </a:p>
            </p:txBody>
          </p:sp>
        </p:grpSp>
        <p:grpSp>
          <p:nvGrpSpPr>
            <p:cNvPr id="7" name="组合 15">
              <a:extLst>
                <a:ext uri="{FF2B5EF4-FFF2-40B4-BE49-F238E27FC236}">
                  <a16:creationId xmlns:a16="http://schemas.microsoft.com/office/drawing/2014/main" id="{4DA0BE18-6E68-4122-B0B4-AC88146B998F}"/>
                </a:ext>
              </a:extLst>
            </p:cNvPr>
            <p:cNvGrpSpPr/>
            <p:nvPr/>
          </p:nvGrpSpPr>
          <p:grpSpPr>
            <a:xfrm>
              <a:off x="10530" y="3068"/>
              <a:ext cx="2753" cy="2592"/>
              <a:chOff x="7172285" y="3770527"/>
              <a:chExt cx="1783772" cy="1679441"/>
            </a:xfrm>
            <a:solidFill>
              <a:schemeClr val="bg1">
                <a:alpha val="14000"/>
              </a:schemeClr>
            </a:solidFill>
          </p:grpSpPr>
          <p:sp>
            <p:nvSpPr>
              <p:cNvPr id="17" name="Freeform 72">
                <a:extLst>
                  <a:ext uri="{FF2B5EF4-FFF2-40B4-BE49-F238E27FC236}">
                    <a16:creationId xmlns:a16="http://schemas.microsoft.com/office/drawing/2014/main" id="{92DECF5F-3C82-4C81-A117-BCCD5429CF4E}"/>
                  </a:ext>
                </a:extLst>
              </p:cNvPr>
              <p:cNvSpPr>
                <a:spLocks noEditPoints="1"/>
              </p:cNvSpPr>
              <p:nvPr/>
            </p:nvSpPr>
            <p:spPr bwMode="auto">
              <a:xfrm>
                <a:off x="7172285" y="3770527"/>
                <a:ext cx="1034447" cy="991103"/>
              </a:xfrm>
              <a:custGeom>
                <a:avLst/>
                <a:gdLst>
                  <a:gd name="T0" fmla="*/ 261 w 288"/>
                  <a:gd name="T1" fmla="*/ 108 h 288"/>
                  <a:gd name="T2" fmla="*/ 257 w 288"/>
                  <a:gd name="T3" fmla="*/ 108 h 288"/>
                  <a:gd name="T4" fmla="*/ 249 w 288"/>
                  <a:gd name="T5" fmla="*/ 89 h 288"/>
                  <a:gd name="T6" fmla="*/ 254 w 288"/>
                  <a:gd name="T7" fmla="*/ 84 h 288"/>
                  <a:gd name="T8" fmla="*/ 254 w 288"/>
                  <a:gd name="T9" fmla="*/ 46 h 288"/>
                  <a:gd name="T10" fmla="*/ 242 w 288"/>
                  <a:gd name="T11" fmla="*/ 33 h 288"/>
                  <a:gd name="T12" fmla="*/ 204 w 288"/>
                  <a:gd name="T13" fmla="*/ 33 h 288"/>
                  <a:gd name="T14" fmla="*/ 199 w 288"/>
                  <a:gd name="T15" fmla="*/ 39 h 288"/>
                  <a:gd name="T16" fmla="*/ 180 w 288"/>
                  <a:gd name="T17" fmla="*/ 31 h 288"/>
                  <a:gd name="T18" fmla="*/ 180 w 288"/>
                  <a:gd name="T19" fmla="*/ 27 h 288"/>
                  <a:gd name="T20" fmla="*/ 153 w 288"/>
                  <a:gd name="T21" fmla="*/ 0 h 288"/>
                  <a:gd name="T22" fmla="*/ 135 w 288"/>
                  <a:gd name="T23" fmla="*/ 0 h 288"/>
                  <a:gd name="T24" fmla="*/ 108 w 288"/>
                  <a:gd name="T25" fmla="*/ 27 h 288"/>
                  <a:gd name="T26" fmla="*/ 108 w 288"/>
                  <a:gd name="T27" fmla="*/ 31 h 288"/>
                  <a:gd name="T28" fmla="*/ 89 w 288"/>
                  <a:gd name="T29" fmla="*/ 39 h 288"/>
                  <a:gd name="T30" fmla="*/ 84 w 288"/>
                  <a:gd name="T31" fmla="*/ 33 h 288"/>
                  <a:gd name="T32" fmla="*/ 46 w 288"/>
                  <a:gd name="T33" fmla="*/ 33 h 288"/>
                  <a:gd name="T34" fmla="*/ 33 w 288"/>
                  <a:gd name="T35" fmla="*/ 46 h 288"/>
                  <a:gd name="T36" fmla="*/ 33 w 288"/>
                  <a:gd name="T37" fmla="*/ 84 h 288"/>
                  <a:gd name="T38" fmla="*/ 39 w 288"/>
                  <a:gd name="T39" fmla="*/ 89 h 288"/>
                  <a:gd name="T40" fmla="*/ 31 w 288"/>
                  <a:gd name="T41" fmla="*/ 108 h 288"/>
                  <a:gd name="T42" fmla="*/ 27 w 288"/>
                  <a:gd name="T43" fmla="*/ 108 h 288"/>
                  <a:gd name="T44" fmla="*/ 0 w 288"/>
                  <a:gd name="T45" fmla="*/ 135 h 288"/>
                  <a:gd name="T46" fmla="*/ 0 w 288"/>
                  <a:gd name="T47" fmla="*/ 153 h 288"/>
                  <a:gd name="T48" fmla="*/ 27 w 288"/>
                  <a:gd name="T49" fmla="*/ 180 h 288"/>
                  <a:gd name="T50" fmla="*/ 31 w 288"/>
                  <a:gd name="T51" fmla="*/ 180 h 288"/>
                  <a:gd name="T52" fmla="*/ 39 w 288"/>
                  <a:gd name="T53" fmla="*/ 199 h 288"/>
                  <a:gd name="T54" fmla="*/ 33 w 288"/>
                  <a:gd name="T55" fmla="*/ 204 h 288"/>
                  <a:gd name="T56" fmla="*/ 33 w 288"/>
                  <a:gd name="T57" fmla="*/ 242 h 288"/>
                  <a:gd name="T58" fmla="*/ 46 w 288"/>
                  <a:gd name="T59" fmla="*/ 255 h 288"/>
                  <a:gd name="T60" fmla="*/ 84 w 288"/>
                  <a:gd name="T61" fmla="*/ 255 h 288"/>
                  <a:gd name="T62" fmla="*/ 89 w 288"/>
                  <a:gd name="T63" fmla="*/ 249 h 288"/>
                  <a:gd name="T64" fmla="*/ 108 w 288"/>
                  <a:gd name="T65" fmla="*/ 257 h 288"/>
                  <a:gd name="T66" fmla="*/ 108 w 288"/>
                  <a:gd name="T67" fmla="*/ 261 h 288"/>
                  <a:gd name="T68" fmla="*/ 135 w 288"/>
                  <a:gd name="T69" fmla="*/ 288 h 288"/>
                  <a:gd name="T70" fmla="*/ 153 w 288"/>
                  <a:gd name="T71" fmla="*/ 288 h 288"/>
                  <a:gd name="T72" fmla="*/ 180 w 288"/>
                  <a:gd name="T73" fmla="*/ 261 h 288"/>
                  <a:gd name="T74" fmla="*/ 180 w 288"/>
                  <a:gd name="T75" fmla="*/ 257 h 288"/>
                  <a:gd name="T76" fmla="*/ 199 w 288"/>
                  <a:gd name="T77" fmla="*/ 249 h 288"/>
                  <a:gd name="T78" fmla="*/ 204 w 288"/>
                  <a:gd name="T79" fmla="*/ 255 h 288"/>
                  <a:gd name="T80" fmla="*/ 242 w 288"/>
                  <a:gd name="T81" fmla="*/ 255 h 288"/>
                  <a:gd name="T82" fmla="*/ 254 w 288"/>
                  <a:gd name="T83" fmla="*/ 242 h 288"/>
                  <a:gd name="T84" fmla="*/ 254 w 288"/>
                  <a:gd name="T85" fmla="*/ 204 h 288"/>
                  <a:gd name="T86" fmla="*/ 249 w 288"/>
                  <a:gd name="T87" fmla="*/ 199 h 288"/>
                  <a:gd name="T88" fmla="*/ 257 w 288"/>
                  <a:gd name="T89" fmla="*/ 180 h 288"/>
                  <a:gd name="T90" fmla="*/ 261 w 288"/>
                  <a:gd name="T91" fmla="*/ 180 h 288"/>
                  <a:gd name="T92" fmla="*/ 288 w 288"/>
                  <a:gd name="T93" fmla="*/ 153 h 288"/>
                  <a:gd name="T94" fmla="*/ 288 w 288"/>
                  <a:gd name="T95" fmla="*/ 135 h 288"/>
                  <a:gd name="T96" fmla="*/ 261 w 288"/>
                  <a:gd name="T97" fmla="*/ 108 h 288"/>
                  <a:gd name="T98" fmla="*/ 144 w 288"/>
                  <a:gd name="T99" fmla="*/ 198 h 288"/>
                  <a:gd name="T100" fmla="*/ 90 w 288"/>
                  <a:gd name="T101" fmla="*/ 145 h 288"/>
                  <a:gd name="T102" fmla="*/ 144 w 288"/>
                  <a:gd name="T103" fmla="*/ 91 h 288"/>
                  <a:gd name="T104" fmla="*/ 197 w 288"/>
                  <a:gd name="T105" fmla="*/ 145 h 288"/>
                  <a:gd name="T106" fmla="*/ 144 w 288"/>
                  <a:gd name="T107" fmla="*/ 19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8" h="288">
                    <a:moveTo>
                      <a:pt x="261" y="108"/>
                    </a:moveTo>
                    <a:cubicBezTo>
                      <a:pt x="257" y="108"/>
                      <a:pt x="257" y="108"/>
                      <a:pt x="257" y="108"/>
                    </a:cubicBezTo>
                    <a:cubicBezTo>
                      <a:pt x="242" y="108"/>
                      <a:pt x="239" y="100"/>
                      <a:pt x="249" y="89"/>
                    </a:cubicBezTo>
                    <a:cubicBezTo>
                      <a:pt x="254" y="84"/>
                      <a:pt x="254" y="84"/>
                      <a:pt x="254" y="84"/>
                    </a:cubicBezTo>
                    <a:cubicBezTo>
                      <a:pt x="265" y="74"/>
                      <a:pt x="265" y="57"/>
                      <a:pt x="254" y="46"/>
                    </a:cubicBezTo>
                    <a:cubicBezTo>
                      <a:pt x="242" y="33"/>
                      <a:pt x="242" y="33"/>
                      <a:pt x="242" y="33"/>
                    </a:cubicBezTo>
                    <a:cubicBezTo>
                      <a:pt x="231" y="23"/>
                      <a:pt x="214" y="23"/>
                      <a:pt x="204" y="33"/>
                    </a:cubicBezTo>
                    <a:cubicBezTo>
                      <a:pt x="199" y="39"/>
                      <a:pt x="199" y="39"/>
                      <a:pt x="199" y="39"/>
                    </a:cubicBezTo>
                    <a:cubicBezTo>
                      <a:pt x="188" y="49"/>
                      <a:pt x="180" y="46"/>
                      <a:pt x="180" y="31"/>
                    </a:cubicBezTo>
                    <a:cubicBezTo>
                      <a:pt x="180" y="27"/>
                      <a:pt x="180" y="27"/>
                      <a:pt x="180" y="27"/>
                    </a:cubicBezTo>
                    <a:cubicBezTo>
                      <a:pt x="180" y="12"/>
                      <a:pt x="168" y="0"/>
                      <a:pt x="153" y="0"/>
                    </a:cubicBezTo>
                    <a:cubicBezTo>
                      <a:pt x="135" y="0"/>
                      <a:pt x="135" y="0"/>
                      <a:pt x="135" y="0"/>
                    </a:cubicBezTo>
                    <a:cubicBezTo>
                      <a:pt x="120" y="0"/>
                      <a:pt x="108" y="12"/>
                      <a:pt x="108" y="27"/>
                    </a:cubicBezTo>
                    <a:cubicBezTo>
                      <a:pt x="108" y="31"/>
                      <a:pt x="108" y="31"/>
                      <a:pt x="108" y="31"/>
                    </a:cubicBezTo>
                    <a:cubicBezTo>
                      <a:pt x="108" y="46"/>
                      <a:pt x="100" y="49"/>
                      <a:pt x="89" y="39"/>
                    </a:cubicBezTo>
                    <a:cubicBezTo>
                      <a:pt x="84" y="33"/>
                      <a:pt x="84" y="33"/>
                      <a:pt x="84" y="33"/>
                    </a:cubicBezTo>
                    <a:cubicBezTo>
                      <a:pt x="73" y="23"/>
                      <a:pt x="56" y="23"/>
                      <a:pt x="46" y="33"/>
                    </a:cubicBezTo>
                    <a:cubicBezTo>
                      <a:pt x="33" y="46"/>
                      <a:pt x="33" y="46"/>
                      <a:pt x="33" y="46"/>
                    </a:cubicBezTo>
                    <a:cubicBezTo>
                      <a:pt x="23" y="57"/>
                      <a:pt x="23" y="74"/>
                      <a:pt x="33" y="84"/>
                    </a:cubicBezTo>
                    <a:cubicBezTo>
                      <a:pt x="39" y="89"/>
                      <a:pt x="39" y="89"/>
                      <a:pt x="39" y="89"/>
                    </a:cubicBezTo>
                    <a:cubicBezTo>
                      <a:pt x="49" y="100"/>
                      <a:pt x="45" y="108"/>
                      <a:pt x="31" y="108"/>
                    </a:cubicBezTo>
                    <a:cubicBezTo>
                      <a:pt x="27" y="108"/>
                      <a:pt x="27" y="108"/>
                      <a:pt x="27" y="108"/>
                    </a:cubicBezTo>
                    <a:cubicBezTo>
                      <a:pt x="12" y="108"/>
                      <a:pt x="0" y="120"/>
                      <a:pt x="0" y="135"/>
                    </a:cubicBezTo>
                    <a:cubicBezTo>
                      <a:pt x="0" y="153"/>
                      <a:pt x="0" y="153"/>
                      <a:pt x="0" y="153"/>
                    </a:cubicBezTo>
                    <a:cubicBezTo>
                      <a:pt x="0" y="168"/>
                      <a:pt x="12" y="180"/>
                      <a:pt x="27" y="180"/>
                    </a:cubicBezTo>
                    <a:cubicBezTo>
                      <a:pt x="31" y="180"/>
                      <a:pt x="31" y="180"/>
                      <a:pt x="31" y="180"/>
                    </a:cubicBezTo>
                    <a:cubicBezTo>
                      <a:pt x="45" y="180"/>
                      <a:pt x="49" y="188"/>
                      <a:pt x="39" y="199"/>
                    </a:cubicBezTo>
                    <a:cubicBezTo>
                      <a:pt x="33" y="204"/>
                      <a:pt x="33" y="204"/>
                      <a:pt x="33" y="204"/>
                    </a:cubicBezTo>
                    <a:cubicBezTo>
                      <a:pt x="23" y="214"/>
                      <a:pt x="23" y="231"/>
                      <a:pt x="33" y="242"/>
                    </a:cubicBezTo>
                    <a:cubicBezTo>
                      <a:pt x="46" y="255"/>
                      <a:pt x="46" y="255"/>
                      <a:pt x="46" y="255"/>
                    </a:cubicBezTo>
                    <a:cubicBezTo>
                      <a:pt x="56" y="265"/>
                      <a:pt x="73" y="265"/>
                      <a:pt x="84" y="255"/>
                    </a:cubicBezTo>
                    <a:cubicBezTo>
                      <a:pt x="89" y="249"/>
                      <a:pt x="89" y="249"/>
                      <a:pt x="89" y="249"/>
                    </a:cubicBezTo>
                    <a:cubicBezTo>
                      <a:pt x="100" y="239"/>
                      <a:pt x="108" y="242"/>
                      <a:pt x="108" y="257"/>
                    </a:cubicBezTo>
                    <a:cubicBezTo>
                      <a:pt x="108" y="261"/>
                      <a:pt x="108" y="261"/>
                      <a:pt x="108" y="261"/>
                    </a:cubicBezTo>
                    <a:cubicBezTo>
                      <a:pt x="108" y="276"/>
                      <a:pt x="120" y="288"/>
                      <a:pt x="135" y="288"/>
                    </a:cubicBezTo>
                    <a:cubicBezTo>
                      <a:pt x="153" y="288"/>
                      <a:pt x="153" y="288"/>
                      <a:pt x="153" y="288"/>
                    </a:cubicBezTo>
                    <a:cubicBezTo>
                      <a:pt x="168" y="288"/>
                      <a:pt x="180" y="276"/>
                      <a:pt x="180" y="261"/>
                    </a:cubicBezTo>
                    <a:cubicBezTo>
                      <a:pt x="180" y="257"/>
                      <a:pt x="180" y="257"/>
                      <a:pt x="180" y="257"/>
                    </a:cubicBezTo>
                    <a:cubicBezTo>
                      <a:pt x="180" y="242"/>
                      <a:pt x="188" y="239"/>
                      <a:pt x="199" y="249"/>
                    </a:cubicBezTo>
                    <a:cubicBezTo>
                      <a:pt x="204" y="255"/>
                      <a:pt x="204" y="255"/>
                      <a:pt x="204" y="255"/>
                    </a:cubicBezTo>
                    <a:cubicBezTo>
                      <a:pt x="214" y="265"/>
                      <a:pt x="231" y="265"/>
                      <a:pt x="242" y="255"/>
                    </a:cubicBezTo>
                    <a:cubicBezTo>
                      <a:pt x="254" y="242"/>
                      <a:pt x="254" y="242"/>
                      <a:pt x="254" y="242"/>
                    </a:cubicBezTo>
                    <a:cubicBezTo>
                      <a:pt x="265" y="231"/>
                      <a:pt x="265" y="214"/>
                      <a:pt x="254" y="204"/>
                    </a:cubicBezTo>
                    <a:cubicBezTo>
                      <a:pt x="249" y="199"/>
                      <a:pt x="249" y="199"/>
                      <a:pt x="249" y="199"/>
                    </a:cubicBezTo>
                    <a:cubicBezTo>
                      <a:pt x="239" y="188"/>
                      <a:pt x="242" y="180"/>
                      <a:pt x="257" y="180"/>
                    </a:cubicBezTo>
                    <a:cubicBezTo>
                      <a:pt x="261" y="180"/>
                      <a:pt x="261" y="180"/>
                      <a:pt x="261" y="180"/>
                    </a:cubicBezTo>
                    <a:cubicBezTo>
                      <a:pt x="276" y="180"/>
                      <a:pt x="288" y="168"/>
                      <a:pt x="288" y="153"/>
                    </a:cubicBezTo>
                    <a:cubicBezTo>
                      <a:pt x="288" y="135"/>
                      <a:pt x="288" y="135"/>
                      <a:pt x="288" y="135"/>
                    </a:cubicBezTo>
                    <a:cubicBezTo>
                      <a:pt x="288" y="120"/>
                      <a:pt x="276" y="108"/>
                      <a:pt x="261" y="108"/>
                    </a:cubicBezTo>
                    <a:close/>
                    <a:moveTo>
                      <a:pt x="144" y="198"/>
                    </a:moveTo>
                    <a:cubicBezTo>
                      <a:pt x="114" y="198"/>
                      <a:pt x="90" y="174"/>
                      <a:pt x="90" y="145"/>
                    </a:cubicBezTo>
                    <a:cubicBezTo>
                      <a:pt x="90" y="115"/>
                      <a:pt x="114" y="91"/>
                      <a:pt x="144" y="91"/>
                    </a:cubicBezTo>
                    <a:cubicBezTo>
                      <a:pt x="173" y="91"/>
                      <a:pt x="197" y="115"/>
                      <a:pt x="197" y="145"/>
                    </a:cubicBezTo>
                    <a:cubicBezTo>
                      <a:pt x="197" y="174"/>
                      <a:pt x="173" y="198"/>
                      <a:pt x="144" y="198"/>
                    </a:cubicBezTo>
                    <a:close/>
                  </a:path>
                </a:pathLst>
              </a:custGeom>
              <a:grpFill/>
              <a:ln>
                <a:noFill/>
              </a:ln>
            </p:spPr>
            <p:txBody>
              <a:bodyPr/>
              <a:lstStyle/>
              <a:p>
                <a:pPr fontAlgn="auto">
                  <a:spcBef>
                    <a:spcPts val="0"/>
                  </a:spcBef>
                  <a:spcAft>
                    <a:spcPts val="0"/>
                  </a:spcAft>
                  <a:defRPr/>
                </a:pPr>
                <a:endParaRPr lang="zh-CN" altLang="en-US" sz="100" noProof="1">
                  <a:solidFill>
                    <a:prstClr val="black"/>
                  </a:solidFill>
                  <a:latin typeface="+mn-lt"/>
                  <a:ea typeface="+mn-ea"/>
                </a:endParaRPr>
              </a:p>
            </p:txBody>
          </p:sp>
          <p:sp>
            <p:nvSpPr>
              <p:cNvPr id="18" name="Freeform 73">
                <a:extLst>
                  <a:ext uri="{FF2B5EF4-FFF2-40B4-BE49-F238E27FC236}">
                    <a16:creationId xmlns:a16="http://schemas.microsoft.com/office/drawing/2014/main" id="{5C321329-14DE-4C67-B545-52D34BEB2DCB}"/>
                  </a:ext>
                </a:extLst>
              </p:cNvPr>
              <p:cNvSpPr>
                <a:spLocks noEditPoints="1"/>
              </p:cNvSpPr>
              <p:nvPr/>
            </p:nvSpPr>
            <p:spPr bwMode="auto">
              <a:xfrm>
                <a:off x="7689509" y="4568366"/>
                <a:ext cx="929740" cy="881602"/>
              </a:xfrm>
              <a:custGeom>
                <a:avLst/>
                <a:gdLst>
                  <a:gd name="T0" fmla="*/ 196 w 216"/>
                  <a:gd name="T1" fmla="*/ 81 h 216"/>
                  <a:gd name="T2" fmla="*/ 193 w 216"/>
                  <a:gd name="T3" fmla="*/ 81 h 216"/>
                  <a:gd name="T4" fmla="*/ 187 w 216"/>
                  <a:gd name="T5" fmla="*/ 67 h 216"/>
                  <a:gd name="T6" fmla="*/ 191 w 216"/>
                  <a:gd name="T7" fmla="*/ 63 h 216"/>
                  <a:gd name="T8" fmla="*/ 191 w 216"/>
                  <a:gd name="T9" fmla="*/ 35 h 216"/>
                  <a:gd name="T10" fmla="*/ 181 w 216"/>
                  <a:gd name="T11" fmla="*/ 25 h 216"/>
                  <a:gd name="T12" fmla="*/ 153 w 216"/>
                  <a:gd name="T13" fmla="*/ 25 h 216"/>
                  <a:gd name="T14" fmla="*/ 149 w 216"/>
                  <a:gd name="T15" fmla="*/ 29 h 216"/>
                  <a:gd name="T16" fmla="*/ 135 w 216"/>
                  <a:gd name="T17" fmla="*/ 23 h 216"/>
                  <a:gd name="T18" fmla="*/ 135 w 216"/>
                  <a:gd name="T19" fmla="*/ 20 h 216"/>
                  <a:gd name="T20" fmla="*/ 115 w 216"/>
                  <a:gd name="T21" fmla="*/ 0 h 216"/>
                  <a:gd name="T22" fmla="*/ 101 w 216"/>
                  <a:gd name="T23" fmla="*/ 0 h 216"/>
                  <a:gd name="T24" fmla="*/ 81 w 216"/>
                  <a:gd name="T25" fmla="*/ 20 h 216"/>
                  <a:gd name="T26" fmla="*/ 81 w 216"/>
                  <a:gd name="T27" fmla="*/ 23 h 216"/>
                  <a:gd name="T28" fmla="*/ 67 w 216"/>
                  <a:gd name="T29" fmla="*/ 29 h 216"/>
                  <a:gd name="T30" fmla="*/ 63 w 216"/>
                  <a:gd name="T31" fmla="*/ 25 h 216"/>
                  <a:gd name="T32" fmla="*/ 34 w 216"/>
                  <a:gd name="T33" fmla="*/ 25 h 216"/>
                  <a:gd name="T34" fmla="*/ 25 w 216"/>
                  <a:gd name="T35" fmla="*/ 35 h 216"/>
                  <a:gd name="T36" fmla="*/ 25 w 216"/>
                  <a:gd name="T37" fmla="*/ 63 h 216"/>
                  <a:gd name="T38" fmla="*/ 29 w 216"/>
                  <a:gd name="T39" fmla="*/ 67 h 216"/>
                  <a:gd name="T40" fmla="*/ 23 w 216"/>
                  <a:gd name="T41" fmla="*/ 81 h 216"/>
                  <a:gd name="T42" fmla="*/ 20 w 216"/>
                  <a:gd name="T43" fmla="*/ 81 h 216"/>
                  <a:gd name="T44" fmla="*/ 0 w 216"/>
                  <a:gd name="T45" fmla="*/ 101 h 216"/>
                  <a:gd name="T46" fmla="*/ 0 w 216"/>
                  <a:gd name="T47" fmla="*/ 115 h 216"/>
                  <a:gd name="T48" fmla="*/ 20 w 216"/>
                  <a:gd name="T49" fmla="*/ 135 h 216"/>
                  <a:gd name="T50" fmla="*/ 23 w 216"/>
                  <a:gd name="T51" fmla="*/ 135 h 216"/>
                  <a:gd name="T52" fmla="*/ 29 w 216"/>
                  <a:gd name="T53" fmla="*/ 149 h 216"/>
                  <a:gd name="T54" fmla="*/ 25 w 216"/>
                  <a:gd name="T55" fmla="*/ 153 h 216"/>
                  <a:gd name="T56" fmla="*/ 25 w 216"/>
                  <a:gd name="T57" fmla="*/ 182 h 216"/>
                  <a:gd name="T58" fmla="*/ 34 w 216"/>
                  <a:gd name="T59" fmla="*/ 191 h 216"/>
                  <a:gd name="T60" fmla="*/ 63 w 216"/>
                  <a:gd name="T61" fmla="*/ 191 h 216"/>
                  <a:gd name="T62" fmla="*/ 67 w 216"/>
                  <a:gd name="T63" fmla="*/ 187 h 216"/>
                  <a:gd name="T64" fmla="*/ 81 w 216"/>
                  <a:gd name="T65" fmla="*/ 193 h 216"/>
                  <a:gd name="T66" fmla="*/ 81 w 216"/>
                  <a:gd name="T67" fmla="*/ 196 h 216"/>
                  <a:gd name="T68" fmla="*/ 101 w 216"/>
                  <a:gd name="T69" fmla="*/ 216 h 216"/>
                  <a:gd name="T70" fmla="*/ 115 w 216"/>
                  <a:gd name="T71" fmla="*/ 216 h 216"/>
                  <a:gd name="T72" fmla="*/ 135 w 216"/>
                  <a:gd name="T73" fmla="*/ 196 h 216"/>
                  <a:gd name="T74" fmla="*/ 135 w 216"/>
                  <a:gd name="T75" fmla="*/ 193 h 216"/>
                  <a:gd name="T76" fmla="*/ 149 w 216"/>
                  <a:gd name="T77" fmla="*/ 187 h 216"/>
                  <a:gd name="T78" fmla="*/ 153 w 216"/>
                  <a:gd name="T79" fmla="*/ 191 h 216"/>
                  <a:gd name="T80" fmla="*/ 181 w 216"/>
                  <a:gd name="T81" fmla="*/ 191 h 216"/>
                  <a:gd name="T82" fmla="*/ 191 w 216"/>
                  <a:gd name="T83" fmla="*/ 182 h 216"/>
                  <a:gd name="T84" fmla="*/ 191 w 216"/>
                  <a:gd name="T85" fmla="*/ 153 h 216"/>
                  <a:gd name="T86" fmla="*/ 187 w 216"/>
                  <a:gd name="T87" fmla="*/ 149 h 216"/>
                  <a:gd name="T88" fmla="*/ 193 w 216"/>
                  <a:gd name="T89" fmla="*/ 135 h 216"/>
                  <a:gd name="T90" fmla="*/ 196 w 216"/>
                  <a:gd name="T91" fmla="*/ 135 h 216"/>
                  <a:gd name="T92" fmla="*/ 216 w 216"/>
                  <a:gd name="T93" fmla="*/ 115 h 216"/>
                  <a:gd name="T94" fmla="*/ 216 w 216"/>
                  <a:gd name="T95" fmla="*/ 101 h 216"/>
                  <a:gd name="T96" fmla="*/ 196 w 216"/>
                  <a:gd name="T97" fmla="*/ 81 h 216"/>
                  <a:gd name="T98" fmla="*/ 108 w 216"/>
                  <a:gd name="T99" fmla="*/ 149 h 216"/>
                  <a:gd name="T100" fmla="*/ 67 w 216"/>
                  <a:gd name="T101" fmla="*/ 109 h 216"/>
                  <a:gd name="T102" fmla="*/ 108 w 216"/>
                  <a:gd name="T103" fmla="*/ 68 h 216"/>
                  <a:gd name="T104" fmla="*/ 148 w 216"/>
                  <a:gd name="T105" fmla="*/ 109 h 216"/>
                  <a:gd name="T106" fmla="*/ 108 w 216"/>
                  <a:gd name="T107" fmla="*/ 149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6" h="216">
                    <a:moveTo>
                      <a:pt x="196" y="81"/>
                    </a:moveTo>
                    <a:cubicBezTo>
                      <a:pt x="193" y="81"/>
                      <a:pt x="193" y="81"/>
                      <a:pt x="193" y="81"/>
                    </a:cubicBezTo>
                    <a:cubicBezTo>
                      <a:pt x="182" y="81"/>
                      <a:pt x="179" y="75"/>
                      <a:pt x="187" y="67"/>
                    </a:cubicBezTo>
                    <a:cubicBezTo>
                      <a:pt x="191" y="63"/>
                      <a:pt x="191" y="63"/>
                      <a:pt x="191" y="63"/>
                    </a:cubicBezTo>
                    <a:cubicBezTo>
                      <a:pt x="199" y="55"/>
                      <a:pt x="199" y="43"/>
                      <a:pt x="191" y="35"/>
                    </a:cubicBezTo>
                    <a:cubicBezTo>
                      <a:pt x="181" y="25"/>
                      <a:pt x="181" y="25"/>
                      <a:pt x="181" y="25"/>
                    </a:cubicBezTo>
                    <a:cubicBezTo>
                      <a:pt x="174" y="17"/>
                      <a:pt x="161" y="17"/>
                      <a:pt x="153" y="25"/>
                    </a:cubicBezTo>
                    <a:cubicBezTo>
                      <a:pt x="149" y="29"/>
                      <a:pt x="149" y="29"/>
                      <a:pt x="149" y="29"/>
                    </a:cubicBezTo>
                    <a:cubicBezTo>
                      <a:pt x="141" y="37"/>
                      <a:pt x="135" y="34"/>
                      <a:pt x="135" y="23"/>
                    </a:cubicBezTo>
                    <a:cubicBezTo>
                      <a:pt x="135" y="20"/>
                      <a:pt x="135" y="20"/>
                      <a:pt x="135" y="20"/>
                    </a:cubicBezTo>
                    <a:cubicBezTo>
                      <a:pt x="135" y="9"/>
                      <a:pt x="126" y="0"/>
                      <a:pt x="115" y="0"/>
                    </a:cubicBezTo>
                    <a:cubicBezTo>
                      <a:pt x="101" y="0"/>
                      <a:pt x="101" y="0"/>
                      <a:pt x="101" y="0"/>
                    </a:cubicBezTo>
                    <a:cubicBezTo>
                      <a:pt x="90" y="0"/>
                      <a:pt x="81" y="9"/>
                      <a:pt x="81" y="20"/>
                    </a:cubicBezTo>
                    <a:cubicBezTo>
                      <a:pt x="81" y="23"/>
                      <a:pt x="81" y="23"/>
                      <a:pt x="81" y="23"/>
                    </a:cubicBezTo>
                    <a:cubicBezTo>
                      <a:pt x="81" y="34"/>
                      <a:pt x="75" y="37"/>
                      <a:pt x="67" y="29"/>
                    </a:cubicBezTo>
                    <a:cubicBezTo>
                      <a:pt x="63" y="25"/>
                      <a:pt x="63" y="25"/>
                      <a:pt x="63" y="25"/>
                    </a:cubicBezTo>
                    <a:cubicBezTo>
                      <a:pt x="55" y="17"/>
                      <a:pt x="42" y="17"/>
                      <a:pt x="34" y="25"/>
                    </a:cubicBezTo>
                    <a:cubicBezTo>
                      <a:pt x="25" y="35"/>
                      <a:pt x="25" y="35"/>
                      <a:pt x="25" y="35"/>
                    </a:cubicBezTo>
                    <a:cubicBezTo>
                      <a:pt x="17" y="43"/>
                      <a:pt x="17" y="55"/>
                      <a:pt x="25" y="63"/>
                    </a:cubicBezTo>
                    <a:cubicBezTo>
                      <a:pt x="29" y="67"/>
                      <a:pt x="29" y="67"/>
                      <a:pt x="29" y="67"/>
                    </a:cubicBezTo>
                    <a:cubicBezTo>
                      <a:pt x="37" y="75"/>
                      <a:pt x="34" y="81"/>
                      <a:pt x="23" y="81"/>
                    </a:cubicBezTo>
                    <a:cubicBezTo>
                      <a:pt x="20" y="81"/>
                      <a:pt x="20" y="81"/>
                      <a:pt x="20" y="81"/>
                    </a:cubicBezTo>
                    <a:cubicBezTo>
                      <a:pt x="9" y="81"/>
                      <a:pt x="0" y="90"/>
                      <a:pt x="0" y="101"/>
                    </a:cubicBezTo>
                    <a:cubicBezTo>
                      <a:pt x="0" y="115"/>
                      <a:pt x="0" y="115"/>
                      <a:pt x="0" y="115"/>
                    </a:cubicBezTo>
                    <a:cubicBezTo>
                      <a:pt x="0" y="126"/>
                      <a:pt x="9" y="135"/>
                      <a:pt x="20" y="135"/>
                    </a:cubicBezTo>
                    <a:cubicBezTo>
                      <a:pt x="23" y="135"/>
                      <a:pt x="23" y="135"/>
                      <a:pt x="23" y="135"/>
                    </a:cubicBezTo>
                    <a:cubicBezTo>
                      <a:pt x="34" y="135"/>
                      <a:pt x="37" y="141"/>
                      <a:pt x="29" y="149"/>
                    </a:cubicBezTo>
                    <a:cubicBezTo>
                      <a:pt x="25" y="153"/>
                      <a:pt x="25" y="153"/>
                      <a:pt x="25" y="153"/>
                    </a:cubicBezTo>
                    <a:cubicBezTo>
                      <a:pt x="17" y="161"/>
                      <a:pt x="17" y="174"/>
                      <a:pt x="25" y="182"/>
                    </a:cubicBezTo>
                    <a:cubicBezTo>
                      <a:pt x="34" y="191"/>
                      <a:pt x="34" y="191"/>
                      <a:pt x="34" y="191"/>
                    </a:cubicBezTo>
                    <a:cubicBezTo>
                      <a:pt x="42" y="199"/>
                      <a:pt x="55" y="199"/>
                      <a:pt x="63" y="191"/>
                    </a:cubicBezTo>
                    <a:cubicBezTo>
                      <a:pt x="67" y="187"/>
                      <a:pt x="67" y="187"/>
                      <a:pt x="67" y="187"/>
                    </a:cubicBezTo>
                    <a:cubicBezTo>
                      <a:pt x="75" y="179"/>
                      <a:pt x="81" y="182"/>
                      <a:pt x="81" y="193"/>
                    </a:cubicBezTo>
                    <a:cubicBezTo>
                      <a:pt x="81" y="196"/>
                      <a:pt x="81" y="196"/>
                      <a:pt x="81" y="196"/>
                    </a:cubicBezTo>
                    <a:cubicBezTo>
                      <a:pt x="81" y="207"/>
                      <a:pt x="90" y="216"/>
                      <a:pt x="101" y="216"/>
                    </a:cubicBezTo>
                    <a:cubicBezTo>
                      <a:pt x="115" y="216"/>
                      <a:pt x="115" y="216"/>
                      <a:pt x="115" y="216"/>
                    </a:cubicBezTo>
                    <a:cubicBezTo>
                      <a:pt x="126" y="216"/>
                      <a:pt x="135" y="207"/>
                      <a:pt x="135" y="196"/>
                    </a:cubicBezTo>
                    <a:cubicBezTo>
                      <a:pt x="135" y="193"/>
                      <a:pt x="135" y="193"/>
                      <a:pt x="135" y="193"/>
                    </a:cubicBezTo>
                    <a:cubicBezTo>
                      <a:pt x="135" y="182"/>
                      <a:pt x="141" y="180"/>
                      <a:pt x="149" y="187"/>
                    </a:cubicBezTo>
                    <a:cubicBezTo>
                      <a:pt x="153" y="191"/>
                      <a:pt x="153" y="191"/>
                      <a:pt x="153" y="191"/>
                    </a:cubicBezTo>
                    <a:cubicBezTo>
                      <a:pt x="161" y="199"/>
                      <a:pt x="174" y="199"/>
                      <a:pt x="181" y="191"/>
                    </a:cubicBezTo>
                    <a:cubicBezTo>
                      <a:pt x="191" y="182"/>
                      <a:pt x="191" y="182"/>
                      <a:pt x="191" y="182"/>
                    </a:cubicBezTo>
                    <a:cubicBezTo>
                      <a:pt x="199" y="174"/>
                      <a:pt x="199" y="161"/>
                      <a:pt x="191" y="153"/>
                    </a:cubicBezTo>
                    <a:cubicBezTo>
                      <a:pt x="187" y="149"/>
                      <a:pt x="187" y="149"/>
                      <a:pt x="187" y="149"/>
                    </a:cubicBezTo>
                    <a:cubicBezTo>
                      <a:pt x="179" y="141"/>
                      <a:pt x="182" y="135"/>
                      <a:pt x="193" y="135"/>
                    </a:cubicBezTo>
                    <a:cubicBezTo>
                      <a:pt x="196" y="135"/>
                      <a:pt x="196" y="135"/>
                      <a:pt x="196" y="135"/>
                    </a:cubicBezTo>
                    <a:cubicBezTo>
                      <a:pt x="207" y="135"/>
                      <a:pt x="216" y="126"/>
                      <a:pt x="216" y="115"/>
                    </a:cubicBezTo>
                    <a:cubicBezTo>
                      <a:pt x="216" y="101"/>
                      <a:pt x="216" y="101"/>
                      <a:pt x="216" y="101"/>
                    </a:cubicBezTo>
                    <a:cubicBezTo>
                      <a:pt x="216" y="90"/>
                      <a:pt x="207" y="81"/>
                      <a:pt x="196" y="81"/>
                    </a:cubicBezTo>
                    <a:close/>
                    <a:moveTo>
                      <a:pt x="108" y="149"/>
                    </a:moveTo>
                    <a:cubicBezTo>
                      <a:pt x="86" y="149"/>
                      <a:pt x="67" y="131"/>
                      <a:pt x="67" y="109"/>
                    </a:cubicBezTo>
                    <a:cubicBezTo>
                      <a:pt x="67" y="86"/>
                      <a:pt x="86" y="68"/>
                      <a:pt x="108" y="68"/>
                    </a:cubicBezTo>
                    <a:cubicBezTo>
                      <a:pt x="130" y="68"/>
                      <a:pt x="148" y="86"/>
                      <a:pt x="148" y="109"/>
                    </a:cubicBezTo>
                    <a:cubicBezTo>
                      <a:pt x="148" y="131"/>
                      <a:pt x="130" y="149"/>
                      <a:pt x="108" y="149"/>
                    </a:cubicBezTo>
                    <a:close/>
                  </a:path>
                </a:pathLst>
              </a:custGeom>
              <a:grpFill/>
              <a:ln>
                <a:noFill/>
              </a:ln>
            </p:spPr>
            <p:txBody>
              <a:bodyPr/>
              <a:lstStyle/>
              <a:p>
                <a:pPr fontAlgn="auto">
                  <a:spcBef>
                    <a:spcPts val="0"/>
                  </a:spcBef>
                  <a:spcAft>
                    <a:spcPts val="0"/>
                  </a:spcAft>
                  <a:defRPr/>
                </a:pPr>
                <a:endParaRPr lang="zh-CN" altLang="en-US" sz="100" noProof="1">
                  <a:solidFill>
                    <a:prstClr val="black"/>
                  </a:solidFill>
                  <a:latin typeface="+mn-lt"/>
                  <a:ea typeface="+mn-ea"/>
                </a:endParaRPr>
              </a:p>
            </p:txBody>
          </p:sp>
          <p:sp>
            <p:nvSpPr>
              <p:cNvPr id="19" name="Freeform 74">
                <a:extLst>
                  <a:ext uri="{FF2B5EF4-FFF2-40B4-BE49-F238E27FC236}">
                    <a16:creationId xmlns:a16="http://schemas.microsoft.com/office/drawing/2014/main" id="{72FF6707-C736-4870-90C9-3FC7345EBB38}"/>
                  </a:ext>
                </a:extLst>
              </p:cNvPr>
              <p:cNvSpPr>
                <a:spLocks noEditPoints="1"/>
              </p:cNvSpPr>
              <p:nvPr/>
            </p:nvSpPr>
            <p:spPr bwMode="auto">
              <a:xfrm>
                <a:off x="8198315" y="3969186"/>
                <a:ext cx="757742" cy="757742"/>
              </a:xfrm>
              <a:custGeom>
                <a:avLst/>
                <a:gdLst>
                  <a:gd name="T0" fmla="*/ 98 w 108"/>
                  <a:gd name="T1" fmla="*/ 41 h 108"/>
                  <a:gd name="T2" fmla="*/ 96 w 108"/>
                  <a:gd name="T3" fmla="*/ 41 h 108"/>
                  <a:gd name="T4" fmla="*/ 93 w 108"/>
                  <a:gd name="T5" fmla="*/ 34 h 108"/>
                  <a:gd name="T6" fmla="*/ 95 w 108"/>
                  <a:gd name="T7" fmla="*/ 32 h 108"/>
                  <a:gd name="T8" fmla="*/ 95 w 108"/>
                  <a:gd name="T9" fmla="*/ 18 h 108"/>
                  <a:gd name="T10" fmla="*/ 91 w 108"/>
                  <a:gd name="T11" fmla="*/ 13 h 108"/>
                  <a:gd name="T12" fmla="*/ 76 w 108"/>
                  <a:gd name="T13" fmla="*/ 13 h 108"/>
                  <a:gd name="T14" fmla="*/ 74 w 108"/>
                  <a:gd name="T15" fmla="*/ 15 h 108"/>
                  <a:gd name="T16" fmla="*/ 67 w 108"/>
                  <a:gd name="T17" fmla="*/ 12 h 108"/>
                  <a:gd name="T18" fmla="*/ 67 w 108"/>
                  <a:gd name="T19" fmla="*/ 10 h 108"/>
                  <a:gd name="T20" fmla="*/ 57 w 108"/>
                  <a:gd name="T21" fmla="*/ 0 h 108"/>
                  <a:gd name="T22" fmla="*/ 51 w 108"/>
                  <a:gd name="T23" fmla="*/ 0 h 108"/>
                  <a:gd name="T24" fmla="*/ 41 w 108"/>
                  <a:gd name="T25" fmla="*/ 10 h 108"/>
                  <a:gd name="T26" fmla="*/ 41 w 108"/>
                  <a:gd name="T27" fmla="*/ 12 h 108"/>
                  <a:gd name="T28" fmla="*/ 34 w 108"/>
                  <a:gd name="T29" fmla="*/ 15 h 108"/>
                  <a:gd name="T30" fmla="*/ 32 w 108"/>
                  <a:gd name="T31" fmla="*/ 13 h 108"/>
                  <a:gd name="T32" fmla="*/ 17 w 108"/>
                  <a:gd name="T33" fmla="*/ 13 h 108"/>
                  <a:gd name="T34" fmla="*/ 13 w 108"/>
                  <a:gd name="T35" fmla="*/ 18 h 108"/>
                  <a:gd name="T36" fmla="*/ 13 w 108"/>
                  <a:gd name="T37" fmla="*/ 32 h 108"/>
                  <a:gd name="T38" fmla="*/ 15 w 108"/>
                  <a:gd name="T39" fmla="*/ 34 h 108"/>
                  <a:gd name="T40" fmla="*/ 12 w 108"/>
                  <a:gd name="T41" fmla="*/ 41 h 108"/>
                  <a:gd name="T42" fmla="*/ 10 w 108"/>
                  <a:gd name="T43" fmla="*/ 41 h 108"/>
                  <a:gd name="T44" fmla="*/ 0 w 108"/>
                  <a:gd name="T45" fmla="*/ 51 h 108"/>
                  <a:gd name="T46" fmla="*/ 0 w 108"/>
                  <a:gd name="T47" fmla="*/ 58 h 108"/>
                  <a:gd name="T48" fmla="*/ 10 w 108"/>
                  <a:gd name="T49" fmla="*/ 68 h 108"/>
                  <a:gd name="T50" fmla="*/ 12 w 108"/>
                  <a:gd name="T51" fmla="*/ 68 h 108"/>
                  <a:gd name="T52" fmla="*/ 15 w 108"/>
                  <a:gd name="T53" fmla="*/ 75 h 108"/>
                  <a:gd name="T54" fmla="*/ 13 w 108"/>
                  <a:gd name="T55" fmla="*/ 77 h 108"/>
                  <a:gd name="T56" fmla="*/ 13 w 108"/>
                  <a:gd name="T57" fmla="*/ 91 h 108"/>
                  <a:gd name="T58" fmla="*/ 17 w 108"/>
                  <a:gd name="T59" fmla="*/ 96 h 108"/>
                  <a:gd name="T60" fmla="*/ 32 w 108"/>
                  <a:gd name="T61" fmla="*/ 96 h 108"/>
                  <a:gd name="T62" fmla="*/ 34 w 108"/>
                  <a:gd name="T63" fmla="*/ 94 h 108"/>
                  <a:gd name="T64" fmla="*/ 41 w 108"/>
                  <a:gd name="T65" fmla="*/ 97 h 108"/>
                  <a:gd name="T66" fmla="*/ 41 w 108"/>
                  <a:gd name="T67" fmla="*/ 98 h 108"/>
                  <a:gd name="T68" fmla="*/ 51 w 108"/>
                  <a:gd name="T69" fmla="*/ 108 h 108"/>
                  <a:gd name="T70" fmla="*/ 57 w 108"/>
                  <a:gd name="T71" fmla="*/ 108 h 108"/>
                  <a:gd name="T72" fmla="*/ 67 w 108"/>
                  <a:gd name="T73" fmla="*/ 98 h 108"/>
                  <a:gd name="T74" fmla="*/ 67 w 108"/>
                  <a:gd name="T75" fmla="*/ 97 h 108"/>
                  <a:gd name="T76" fmla="*/ 74 w 108"/>
                  <a:gd name="T77" fmla="*/ 94 h 108"/>
                  <a:gd name="T78" fmla="*/ 76 w 108"/>
                  <a:gd name="T79" fmla="*/ 96 h 108"/>
                  <a:gd name="T80" fmla="*/ 91 w 108"/>
                  <a:gd name="T81" fmla="*/ 96 h 108"/>
                  <a:gd name="T82" fmla="*/ 95 w 108"/>
                  <a:gd name="T83" fmla="*/ 91 h 108"/>
                  <a:gd name="T84" fmla="*/ 95 w 108"/>
                  <a:gd name="T85" fmla="*/ 77 h 108"/>
                  <a:gd name="T86" fmla="*/ 93 w 108"/>
                  <a:gd name="T87" fmla="*/ 75 h 108"/>
                  <a:gd name="T88" fmla="*/ 96 w 108"/>
                  <a:gd name="T89" fmla="*/ 68 h 108"/>
                  <a:gd name="T90" fmla="*/ 98 w 108"/>
                  <a:gd name="T91" fmla="*/ 68 h 108"/>
                  <a:gd name="T92" fmla="*/ 108 w 108"/>
                  <a:gd name="T93" fmla="*/ 58 h 108"/>
                  <a:gd name="T94" fmla="*/ 108 w 108"/>
                  <a:gd name="T95" fmla="*/ 51 h 108"/>
                  <a:gd name="T96" fmla="*/ 98 w 108"/>
                  <a:gd name="T97" fmla="*/ 41 h 108"/>
                  <a:gd name="T98" fmla="*/ 54 w 108"/>
                  <a:gd name="T99" fmla="*/ 75 h 108"/>
                  <a:gd name="T100" fmla="*/ 34 w 108"/>
                  <a:gd name="T101" fmla="*/ 54 h 108"/>
                  <a:gd name="T102" fmla="*/ 54 w 108"/>
                  <a:gd name="T103" fmla="*/ 34 h 108"/>
                  <a:gd name="T104" fmla="*/ 74 w 108"/>
                  <a:gd name="T105" fmla="*/ 54 h 108"/>
                  <a:gd name="T106" fmla="*/ 54 w 108"/>
                  <a:gd name="T107" fmla="*/ 7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8" h="108">
                    <a:moveTo>
                      <a:pt x="98" y="41"/>
                    </a:moveTo>
                    <a:cubicBezTo>
                      <a:pt x="96" y="41"/>
                      <a:pt x="96" y="41"/>
                      <a:pt x="96" y="41"/>
                    </a:cubicBezTo>
                    <a:cubicBezTo>
                      <a:pt x="91" y="41"/>
                      <a:pt x="89" y="38"/>
                      <a:pt x="93" y="34"/>
                    </a:cubicBezTo>
                    <a:cubicBezTo>
                      <a:pt x="95" y="32"/>
                      <a:pt x="95" y="32"/>
                      <a:pt x="95" y="32"/>
                    </a:cubicBezTo>
                    <a:cubicBezTo>
                      <a:pt x="99" y="28"/>
                      <a:pt x="99" y="21"/>
                      <a:pt x="95" y="18"/>
                    </a:cubicBezTo>
                    <a:cubicBezTo>
                      <a:pt x="91" y="13"/>
                      <a:pt x="91" y="13"/>
                      <a:pt x="91" y="13"/>
                    </a:cubicBezTo>
                    <a:cubicBezTo>
                      <a:pt x="87" y="9"/>
                      <a:pt x="80" y="9"/>
                      <a:pt x="76" y="13"/>
                    </a:cubicBezTo>
                    <a:cubicBezTo>
                      <a:pt x="74" y="15"/>
                      <a:pt x="74" y="15"/>
                      <a:pt x="74" y="15"/>
                    </a:cubicBezTo>
                    <a:cubicBezTo>
                      <a:pt x="71" y="19"/>
                      <a:pt x="67" y="17"/>
                      <a:pt x="67" y="12"/>
                    </a:cubicBezTo>
                    <a:cubicBezTo>
                      <a:pt x="67" y="10"/>
                      <a:pt x="67" y="10"/>
                      <a:pt x="67" y="10"/>
                    </a:cubicBezTo>
                    <a:cubicBezTo>
                      <a:pt x="67" y="5"/>
                      <a:pt x="63" y="0"/>
                      <a:pt x="57" y="0"/>
                    </a:cubicBezTo>
                    <a:cubicBezTo>
                      <a:pt x="51" y="0"/>
                      <a:pt x="51" y="0"/>
                      <a:pt x="51" y="0"/>
                    </a:cubicBezTo>
                    <a:cubicBezTo>
                      <a:pt x="45" y="0"/>
                      <a:pt x="41" y="5"/>
                      <a:pt x="41" y="10"/>
                    </a:cubicBezTo>
                    <a:cubicBezTo>
                      <a:pt x="41" y="12"/>
                      <a:pt x="41" y="12"/>
                      <a:pt x="41" y="12"/>
                    </a:cubicBezTo>
                    <a:cubicBezTo>
                      <a:pt x="41" y="17"/>
                      <a:pt x="37" y="19"/>
                      <a:pt x="34" y="15"/>
                    </a:cubicBezTo>
                    <a:cubicBezTo>
                      <a:pt x="32" y="13"/>
                      <a:pt x="32" y="13"/>
                      <a:pt x="32" y="13"/>
                    </a:cubicBezTo>
                    <a:cubicBezTo>
                      <a:pt x="28" y="9"/>
                      <a:pt x="21" y="9"/>
                      <a:pt x="17" y="13"/>
                    </a:cubicBezTo>
                    <a:cubicBezTo>
                      <a:pt x="13" y="18"/>
                      <a:pt x="13" y="18"/>
                      <a:pt x="13" y="18"/>
                    </a:cubicBezTo>
                    <a:cubicBezTo>
                      <a:pt x="9" y="21"/>
                      <a:pt x="9" y="28"/>
                      <a:pt x="13" y="32"/>
                    </a:cubicBezTo>
                    <a:cubicBezTo>
                      <a:pt x="15" y="34"/>
                      <a:pt x="15" y="34"/>
                      <a:pt x="15" y="34"/>
                    </a:cubicBezTo>
                    <a:cubicBezTo>
                      <a:pt x="18" y="38"/>
                      <a:pt x="17" y="41"/>
                      <a:pt x="12" y="41"/>
                    </a:cubicBezTo>
                    <a:cubicBezTo>
                      <a:pt x="10" y="41"/>
                      <a:pt x="10" y="41"/>
                      <a:pt x="10" y="41"/>
                    </a:cubicBezTo>
                    <a:cubicBezTo>
                      <a:pt x="5" y="41"/>
                      <a:pt x="0" y="45"/>
                      <a:pt x="0" y="51"/>
                    </a:cubicBezTo>
                    <a:cubicBezTo>
                      <a:pt x="0" y="58"/>
                      <a:pt x="0" y="58"/>
                      <a:pt x="0" y="58"/>
                    </a:cubicBezTo>
                    <a:cubicBezTo>
                      <a:pt x="0" y="63"/>
                      <a:pt x="5" y="68"/>
                      <a:pt x="10" y="68"/>
                    </a:cubicBezTo>
                    <a:cubicBezTo>
                      <a:pt x="12" y="68"/>
                      <a:pt x="12" y="68"/>
                      <a:pt x="12" y="68"/>
                    </a:cubicBezTo>
                    <a:cubicBezTo>
                      <a:pt x="17" y="68"/>
                      <a:pt x="18" y="71"/>
                      <a:pt x="15" y="75"/>
                    </a:cubicBezTo>
                    <a:cubicBezTo>
                      <a:pt x="13" y="77"/>
                      <a:pt x="13" y="77"/>
                      <a:pt x="13" y="77"/>
                    </a:cubicBezTo>
                    <a:cubicBezTo>
                      <a:pt x="9" y="81"/>
                      <a:pt x="9" y="87"/>
                      <a:pt x="13" y="91"/>
                    </a:cubicBezTo>
                    <a:cubicBezTo>
                      <a:pt x="17" y="96"/>
                      <a:pt x="17" y="96"/>
                      <a:pt x="17" y="96"/>
                    </a:cubicBezTo>
                    <a:cubicBezTo>
                      <a:pt x="21" y="100"/>
                      <a:pt x="28" y="100"/>
                      <a:pt x="32" y="96"/>
                    </a:cubicBezTo>
                    <a:cubicBezTo>
                      <a:pt x="34" y="94"/>
                      <a:pt x="34" y="94"/>
                      <a:pt x="34" y="94"/>
                    </a:cubicBezTo>
                    <a:cubicBezTo>
                      <a:pt x="37" y="90"/>
                      <a:pt x="41" y="91"/>
                      <a:pt x="41" y="97"/>
                    </a:cubicBezTo>
                    <a:cubicBezTo>
                      <a:pt x="41" y="98"/>
                      <a:pt x="41" y="98"/>
                      <a:pt x="41" y="98"/>
                    </a:cubicBezTo>
                    <a:cubicBezTo>
                      <a:pt x="41" y="104"/>
                      <a:pt x="45" y="108"/>
                      <a:pt x="51" y="108"/>
                    </a:cubicBezTo>
                    <a:cubicBezTo>
                      <a:pt x="57" y="108"/>
                      <a:pt x="57" y="108"/>
                      <a:pt x="57" y="108"/>
                    </a:cubicBezTo>
                    <a:cubicBezTo>
                      <a:pt x="63" y="108"/>
                      <a:pt x="67" y="104"/>
                      <a:pt x="67" y="98"/>
                    </a:cubicBezTo>
                    <a:cubicBezTo>
                      <a:pt x="67" y="97"/>
                      <a:pt x="67" y="97"/>
                      <a:pt x="67" y="97"/>
                    </a:cubicBezTo>
                    <a:cubicBezTo>
                      <a:pt x="67" y="91"/>
                      <a:pt x="71" y="90"/>
                      <a:pt x="74" y="94"/>
                    </a:cubicBezTo>
                    <a:cubicBezTo>
                      <a:pt x="76" y="96"/>
                      <a:pt x="76" y="96"/>
                      <a:pt x="76" y="96"/>
                    </a:cubicBezTo>
                    <a:cubicBezTo>
                      <a:pt x="80" y="100"/>
                      <a:pt x="87" y="100"/>
                      <a:pt x="91" y="96"/>
                    </a:cubicBezTo>
                    <a:cubicBezTo>
                      <a:pt x="95" y="91"/>
                      <a:pt x="95" y="91"/>
                      <a:pt x="95" y="91"/>
                    </a:cubicBezTo>
                    <a:cubicBezTo>
                      <a:pt x="99" y="87"/>
                      <a:pt x="99" y="81"/>
                      <a:pt x="95" y="77"/>
                    </a:cubicBezTo>
                    <a:cubicBezTo>
                      <a:pt x="93" y="75"/>
                      <a:pt x="93" y="75"/>
                      <a:pt x="93" y="75"/>
                    </a:cubicBezTo>
                    <a:cubicBezTo>
                      <a:pt x="90" y="71"/>
                      <a:pt x="91" y="68"/>
                      <a:pt x="96" y="68"/>
                    </a:cubicBezTo>
                    <a:cubicBezTo>
                      <a:pt x="98" y="68"/>
                      <a:pt x="98" y="68"/>
                      <a:pt x="98" y="68"/>
                    </a:cubicBezTo>
                    <a:cubicBezTo>
                      <a:pt x="103" y="68"/>
                      <a:pt x="108" y="63"/>
                      <a:pt x="108" y="58"/>
                    </a:cubicBezTo>
                    <a:cubicBezTo>
                      <a:pt x="108" y="51"/>
                      <a:pt x="108" y="51"/>
                      <a:pt x="108" y="51"/>
                    </a:cubicBezTo>
                    <a:cubicBezTo>
                      <a:pt x="108" y="45"/>
                      <a:pt x="103" y="41"/>
                      <a:pt x="98" y="41"/>
                    </a:cubicBezTo>
                    <a:close/>
                    <a:moveTo>
                      <a:pt x="54" y="75"/>
                    </a:moveTo>
                    <a:cubicBezTo>
                      <a:pt x="43" y="75"/>
                      <a:pt x="34" y="66"/>
                      <a:pt x="34" y="54"/>
                    </a:cubicBezTo>
                    <a:cubicBezTo>
                      <a:pt x="34" y="43"/>
                      <a:pt x="43" y="34"/>
                      <a:pt x="54" y="34"/>
                    </a:cubicBezTo>
                    <a:cubicBezTo>
                      <a:pt x="65" y="34"/>
                      <a:pt x="74" y="43"/>
                      <a:pt x="74" y="54"/>
                    </a:cubicBezTo>
                    <a:cubicBezTo>
                      <a:pt x="74" y="66"/>
                      <a:pt x="65" y="75"/>
                      <a:pt x="54" y="75"/>
                    </a:cubicBezTo>
                    <a:close/>
                  </a:path>
                </a:pathLst>
              </a:custGeom>
              <a:grpFill/>
              <a:ln>
                <a:noFill/>
              </a:ln>
            </p:spPr>
            <p:txBody>
              <a:bodyPr/>
              <a:lstStyle/>
              <a:p>
                <a:pPr fontAlgn="auto">
                  <a:spcBef>
                    <a:spcPts val="0"/>
                  </a:spcBef>
                  <a:spcAft>
                    <a:spcPts val="0"/>
                  </a:spcAft>
                  <a:defRPr/>
                </a:pPr>
                <a:endParaRPr lang="zh-CN" altLang="en-US" sz="100" noProof="1">
                  <a:solidFill>
                    <a:prstClr val="black"/>
                  </a:solidFill>
                  <a:latin typeface="+mn-lt"/>
                  <a:ea typeface="+mn-ea"/>
                </a:endParaRPr>
              </a:p>
            </p:txBody>
          </p:sp>
        </p:grpSp>
        <p:grpSp>
          <p:nvGrpSpPr>
            <p:cNvPr id="26632" name="组合 25">
              <a:extLst>
                <a:ext uri="{FF2B5EF4-FFF2-40B4-BE49-F238E27FC236}">
                  <a16:creationId xmlns:a16="http://schemas.microsoft.com/office/drawing/2014/main" id="{8C044304-7B9D-4BD2-9C2C-3C2E383B5583}"/>
                </a:ext>
              </a:extLst>
            </p:cNvPr>
            <p:cNvGrpSpPr>
              <a:grpSpLocks/>
            </p:cNvGrpSpPr>
            <p:nvPr/>
          </p:nvGrpSpPr>
          <p:grpSpPr bwMode="auto">
            <a:xfrm>
              <a:off x="3127" y="2012"/>
              <a:ext cx="7085" cy="4335"/>
              <a:chOff x="2647189" y="560379"/>
              <a:chExt cx="5998984" cy="3670110"/>
            </a:xfrm>
          </p:grpSpPr>
          <p:pic>
            <p:nvPicPr>
              <p:cNvPr id="26633" name="图片 26">
                <a:extLst>
                  <a:ext uri="{FF2B5EF4-FFF2-40B4-BE49-F238E27FC236}">
                    <a16:creationId xmlns:a16="http://schemas.microsoft.com/office/drawing/2014/main" id="{C13403F5-0A44-4D27-A068-5EE31B3B24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7189" y="560379"/>
                <a:ext cx="5998984" cy="367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4" name="图片 27">
                <a:extLst>
                  <a:ext uri="{FF2B5EF4-FFF2-40B4-BE49-F238E27FC236}">
                    <a16:creationId xmlns:a16="http://schemas.microsoft.com/office/drawing/2014/main" id="{B2FDF3C0-7F95-4F25-A214-FC1AFF556F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4437"/>
              <a:stretch>
                <a:fillRect/>
              </a:stretch>
            </p:blipFill>
            <p:spPr bwMode="auto">
              <a:xfrm>
                <a:off x="3522786" y="869136"/>
                <a:ext cx="4353130" cy="2780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 name="文本框 20">
            <a:extLst>
              <a:ext uri="{FF2B5EF4-FFF2-40B4-BE49-F238E27FC236}">
                <a16:creationId xmlns:a16="http://schemas.microsoft.com/office/drawing/2014/main" id="{E003A786-C385-4089-B257-46DD80FE70B7}"/>
              </a:ext>
            </a:extLst>
          </p:cNvPr>
          <p:cNvSpPr txBox="1">
            <a:spLocks noChangeArrowheads="1"/>
          </p:cNvSpPr>
          <p:nvPr/>
        </p:nvSpPr>
        <p:spPr bwMode="auto">
          <a:xfrm>
            <a:off x="3925888" y="3375028"/>
            <a:ext cx="436245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a:solidFill>
                  <a:srgbClr val="FF0000"/>
                </a:solidFill>
                <a:latin typeface="楷体_GB2312" panose="02010609030101010101" pitchFamily="49" charset="-122"/>
                <a:ea typeface="楷体_GB2312" panose="02010609030101010101" pitchFamily="49" charset="-122"/>
              </a:rPr>
              <a:t>1</a:t>
            </a:r>
            <a:r>
              <a:rPr lang="en-US" altLang="zh-CN" sz="3600">
                <a:solidFill>
                  <a:srgbClr val="000000"/>
                </a:solidFill>
                <a:latin typeface="楷体_GB2312" panose="02010609030101010101" pitchFamily="49" charset="-122"/>
                <a:ea typeface="楷体_GB2312" panose="02010609030101010101" pitchFamily="49" charset="-122"/>
              </a:rPr>
              <a:t> (n = 1</a:t>
            </a:r>
            <a:r>
              <a:rPr lang="zh-CN" altLang="en-US" sz="3600">
                <a:solidFill>
                  <a:srgbClr val="000000"/>
                </a:solidFill>
                <a:latin typeface="楷体_GB2312" panose="02010609030101010101" pitchFamily="49" charset="-122"/>
                <a:ea typeface="楷体_GB2312" panose="02010609030101010101" pitchFamily="49" charset="-122"/>
              </a:rPr>
              <a:t>或</a:t>
            </a:r>
            <a:r>
              <a:rPr lang="en-US" altLang="zh-CN" sz="3600">
                <a:solidFill>
                  <a:srgbClr val="000000"/>
                </a:solidFill>
                <a:latin typeface="楷体_GB2312" panose="02010609030101010101" pitchFamily="49" charset="-122"/>
                <a:ea typeface="楷体_GB2312" panose="02010609030101010101" pitchFamily="49" charset="-122"/>
              </a:rPr>
              <a:t>n = 2)</a:t>
            </a:r>
            <a:endParaRPr lang="zh-CN" altLang="en-US" sz="3600">
              <a:solidFill>
                <a:srgbClr val="000000"/>
              </a:solidFill>
              <a:latin typeface="楷体_GB2312" panose="02010609030101010101" pitchFamily="49" charset="-122"/>
              <a:ea typeface="楷体_GB2312" panose="02010609030101010101" pitchFamily="49" charset="-122"/>
            </a:endParaRPr>
          </a:p>
        </p:txBody>
      </p:sp>
      <p:sp>
        <p:nvSpPr>
          <p:cNvPr id="4" name="文本框 20">
            <a:extLst>
              <a:ext uri="{FF2B5EF4-FFF2-40B4-BE49-F238E27FC236}">
                <a16:creationId xmlns:a16="http://schemas.microsoft.com/office/drawing/2014/main" id="{200EF58F-411E-4A09-9B6F-1CA289668734}"/>
              </a:ext>
            </a:extLst>
          </p:cNvPr>
          <p:cNvSpPr txBox="1">
            <a:spLocks noChangeArrowheads="1"/>
          </p:cNvSpPr>
          <p:nvPr/>
        </p:nvSpPr>
        <p:spPr bwMode="auto">
          <a:xfrm>
            <a:off x="4222753" y="4376741"/>
            <a:ext cx="66198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600" dirty="0">
                <a:solidFill>
                  <a:srgbClr val="FF0000"/>
                </a:solidFill>
                <a:latin typeface="楷体_GB2312" panose="02010609030101010101" pitchFamily="49" charset="-122"/>
                <a:ea typeface="楷体_GB2312" panose="02010609030101010101" pitchFamily="49" charset="-122"/>
              </a:rPr>
              <a:t>f(n - 1) + f(n - 2)</a:t>
            </a:r>
            <a:r>
              <a:rPr lang="en-US" altLang="zh-CN" sz="3600" dirty="0">
                <a:solidFill>
                  <a:srgbClr val="000000"/>
                </a:solidFill>
                <a:latin typeface="楷体_GB2312" panose="02010609030101010101" pitchFamily="49" charset="-122"/>
                <a:ea typeface="楷体_GB2312" panose="02010609030101010101" pitchFamily="49" charset="-122"/>
              </a:rPr>
              <a:t> (n &gt; 2) </a:t>
            </a:r>
            <a:endParaRPr lang="zh-CN" altLang="en-US" sz="3600" dirty="0">
              <a:solidFill>
                <a:srgbClr val="000000"/>
              </a:solidFill>
              <a:latin typeface="楷体_GB2312" panose="02010609030101010101" pitchFamily="49" charset="-122"/>
              <a:ea typeface="楷体_GB2312" panose="02010609030101010101" pitchFamily="49" charset="-122"/>
            </a:endParaRPr>
          </a:p>
        </p:txBody>
      </p:sp>
      <p:sp>
        <p:nvSpPr>
          <p:cNvPr id="5" name="左大括号 4">
            <a:extLst>
              <a:ext uri="{FF2B5EF4-FFF2-40B4-BE49-F238E27FC236}">
                <a16:creationId xmlns:a16="http://schemas.microsoft.com/office/drawing/2014/main" id="{753DFE1C-03FE-44ED-B597-157B65DC6FE9}"/>
              </a:ext>
            </a:extLst>
          </p:cNvPr>
          <p:cNvSpPr/>
          <p:nvPr/>
        </p:nvSpPr>
        <p:spPr>
          <a:xfrm>
            <a:off x="3725866" y="3170238"/>
            <a:ext cx="280987" cy="1960562"/>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noProof="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40B38B8-CA82-4D44-B981-0FED2F2ABC3D}"/>
              </a:ext>
            </a:extLst>
          </p:cNvPr>
          <p:cNvSpPr/>
          <p:nvPr/>
        </p:nvSpPr>
        <p:spPr>
          <a:xfrm>
            <a:off x="1524000" y="447678"/>
            <a:ext cx="9144000" cy="6410325"/>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36" name="任意多边形 35">
            <a:extLst>
              <a:ext uri="{FF2B5EF4-FFF2-40B4-BE49-F238E27FC236}">
                <a16:creationId xmlns:a16="http://schemas.microsoft.com/office/drawing/2014/main" id="{2D65C801-39BF-4068-BFC3-DD4D2021BC29}"/>
              </a:ext>
            </a:extLst>
          </p:cNvPr>
          <p:cNvSpPr/>
          <p:nvPr/>
        </p:nvSpPr>
        <p:spPr>
          <a:xfrm rot="2700000">
            <a:off x="1135856" y="6212681"/>
            <a:ext cx="1246188" cy="720726"/>
          </a:xfrm>
          <a:custGeom>
            <a:avLst/>
            <a:gdLst>
              <a:gd name="connsiteX0" fmla="*/ 0 w 1662262"/>
              <a:gd name="connsiteY0" fmla="*/ 81719 h 963420"/>
              <a:gd name="connsiteX1" fmla="*/ 37700 w 1662262"/>
              <a:gd name="connsiteY1" fmla="*/ 50614 h 963420"/>
              <a:gd name="connsiteX2" fmla="*/ 203399 w 1662262"/>
              <a:gd name="connsiteY2" fmla="*/ 0 h 963420"/>
              <a:gd name="connsiteX3" fmla="*/ 1388814 w 1662262"/>
              <a:gd name="connsiteY3" fmla="*/ 0 h 963420"/>
              <a:gd name="connsiteX4" fmla="*/ 1661888 w 1662262"/>
              <a:gd name="connsiteY4" fmla="*/ 181005 h 963420"/>
              <a:gd name="connsiteX5" fmla="*/ 1662262 w 1662262"/>
              <a:gd name="connsiteY5" fmla="*/ 182859 h 963420"/>
              <a:gd name="connsiteX6" fmla="*/ 881701 w 1662262"/>
              <a:gd name="connsiteY6" fmla="*/ 963420 h 963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62262" h="963420">
                <a:moveTo>
                  <a:pt x="0" y="81719"/>
                </a:moveTo>
                <a:lnTo>
                  <a:pt x="37700" y="50614"/>
                </a:lnTo>
                <a:cubicBezTo>
                  <a:pt x="85000" y="18659"/>
                  <a:pt x="142020" y="0"/>
                  <a:pt x="203399" y="0"/>
                </a:cubicBezTo>
                <a:lnTo>
                  <a:pt x="1388814" y="0"/>
                </a:lnTo>
                <a:cubicBezTo>
                  <a:pt x="1511572" y="0"/>
                  <a:pt x="1616897" y="74636"/>
                  <a:pt x="1661888" y="181005"/>
                </a:cubicBezTo>
                <a:lnTo>
                  <a:pt x="1662262" y="182859"/>
                </a:lnTo>
                <a:lnTo>
                  <a:pt x="881701" y="963420"/>
                </a:lnTo>
                <a:close/>
              </a:path>
            </a:pathLst>
          </a:custGeom>
          <a:solidFill>
            <a:srgbClr val="FF74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grpSp>
        <p:nvGrpSpPr>
          <p:cNvPr id="27651" name="组合 3">
            <a:extLst>
              <a:ext uri="{FF2B5EF4-FFF2-40B4-BE49-F238E27FC236}">
                <a16:creationId xmlns:a16="http://schemas.microsoft.com/office/drawing/2014/main" id="{9E91EEEC-F8AD-440A-88EE-4CD51200153C}"/>
              </a:ext>
            </a:extLst>
          </p:cNvPr>
          <p:cNvGrpSpPr>
            <a:grpSpLocks/>
          </p:cNvGrpSpPr>
          <p:nvPr/>
        </p:nvGrpSpPr>
        <p:grpSpPr bwMode="auto">
          <a:xfrm>
            <a:off x="1766891" y="4851400"/>
            <a:ext cx="9058275" cy="2439988"/>
            <a:chOff x="383" y="6320"/>
            <a:chExt cx="14264" cy="3842"/>
          </a:xfrm>
        </p:grpSpPr>
        <p:sp>
          <p:nvSpPr>
            <p:cNvPr id="9" name="圆角矩形 8">
              <a:extLst>
                <a:ext uri="{FF2B5EF4-FFF2-40B4-BE49-F238E27FC236}">
                  <a16:creationId xmlns:a16="http://schemas.microsoft.com/office/drawing/2014/main" id="{05FA6A9D-4C86-4F8D-B240-47B6E577AC4A}"/>
                </a:ext>
              </a:extLst>
            </p:cNvPr>
            <p:cNvSpPr/>
            <p:nvPr/>
          </p:nvSpPr>
          <p:spPr>
            <a:xfrm rot="2700000">
              <a:off x="368" y="6535"/>
              <a:ext cx="1465" cy="1465"/>
            </a:xfrm>
            <a:prstGeom prst="roundRect">
              <a:avLst/>
            </a:prstGeom>
            <a:solidFill>
              <a:srgbClr val="57CC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10" name="圆角矩形 9">
              <a:extLst>
                <a:ext uri="{FF2B5EF4-FFF2-40B4-BE49-F238E27FC236}">
                  <a16:creationId xmlns:a16="http://schemas.microsoft.com/office/drawing/2014/main" id="{B727FB25-AA10-4BE0-B79B-976A7052E638}"/>
                </a:ext>
              </a:extLst>
            </p:cNvPr>
            <p:cNvSpPr/>
            <p:nvPr/>
          </p:nvSpPr>
          <p:spPr>
            <a:xfrm rot="2700000">
              <a:off x="1405" y="8225"/>
              <a:ext cx="790" cy="830"/>
            </a:xfrm>
            <a:prstGeom prst="roundRect">
              <a:avLst/>
            </a:prstGeom>
            <a:solidFill>
              <a:srgbClr val="F8D3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38" name="任意多边形 37">
              <a:extLst>
                <a:ext uri="{FF2B5EF4-FFF2-40B4-BE49-F238E27FC236}">
                  <a16:creationId xmlns:a16="http://schemas.microsoft.com/office/drawing/2014/main" id="{14F2B996-F226-4C1D-8AB5-F5ABD3A39711}"/>
                </a:ext>
              </a:extLst>
            </p:cNvPr>
            <p:cNvSpPr/>
            <p:nvPr/>
          </p:nvSpPr>
          <p:spPr>
            <a:xfrm rot="2700000">
              <a:off x="2172" y="8781"/>
              <a:ext cx="1307" cy="1315"/>
            </a:xfrm>
            <a:custGeom>
              <a:avLst/>
              <a:gdLst>
                <a:gd name="connsiteX0" fmla="*/ 59374 w 1105993"/>
                <a:gd name="connsiteY0" fmla="*/ 59374 h 1117010"/>
                <a:gd name="connsiteX1" fmla="*/ 202718 w 1105993"/>
                <a:gd name="connsiteY1" fmla="*/ 0 h 1117010"/>
                <a:gd name="connsiteX2" fmla="*/ 1013563 w 1105993"/>
                <a:gd name="connsiteY2" fmla="*/ 0 h 1117010"/>
                <a:gd name="connsiteX3" fmla="*/ 1092470 w 1105993"/>
                <a:gd name="connsiteY3" fmla="*/ 15930 h 1117010"/>
                <a:gd name="connsiteX4" fmla="*/ 1105993 w 1105993"/>
                <a:gd name="connsiteY4" fmla="*/ 25047 h 1117010"/>
                <a:gd name="connsiteX5" fmla="*/ 14030 w 1105993"/>
                <a:gd name="connsiteY5" fmla="*/ 1117010 h 1117010"/>
                <a:gd name="connsiteX6" fmla="*/ 0 w 1105993"/>
                <a:gd name="connsiteY6" fmla="*/ 1047518 h 1117010"/>
                <a:gd name="connsiteX7" fmla="*/ 0 w 1105993"/>
                <a:gd name="connsiteY7" fmla="*/ 202717 h 1117010"/>
                <a:gd name="connsiteX8" fmla="*/ 59374 w 1105993"/>
                <a:gd name="connsiteY8" fmla="*/ 59374 h 111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993" h="1117010">
                  <a:moveTo>
                    <a:pt x="59374" y="59374"/>
                  </a:moveTo>
                  <a:cubicBezTo>
                    <a:pt x="96059" y="22689"/>
                    <a:pt x="146739" y="0"/>
                    <a:pt x="202718" y="0"/>
                  </a:cubicBezTo>
                  <a:lnTo>
                    <a:pt x="1013563" y="0"/>
                  </a:lnTo>
                  <a:cubicBezTo>
                    <a:pt x="1041553" y="0"/>
                    <a:pt x="1068217" y="5672"/>
                    <a:pt x="1092470" y="15930"/>
                  </a:cubicBezTo>
                  <a:lnTo>
                    <a:pt x="1105993" y="25047"/>
                  </a:lnTo>
                  <a:lnTo>
                    <a:pt x="14030" y="1117010"/>
                  </a:lnTo>
                  <a:lnTo>
                    <a:pt x="0" y="1047518"/>
                  </a:lnTo>
                  <a:lnTo>
                    <a:pt x="0" y="202717"/>
                  </a:lnTo>
                  <a:cubicBezTo>
                    <a:pt x="0" y="146738"/>
                    <a:pt x="22690" y="96058"/>
                    <a:pt x="59374" y="59374"/>
                  </a:cubicBezTo>
                  <a:close/>
                </a:path>
              </a:pathLst>
            </a:custGeom>
            <a:solidFill>
              <a:srgbClr val="56CD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40" name="任意多边形 39">
              <a:extLst>
                <a:ext uri="{FF2B5EF4-FFF2-40B4-BE49-F238E27FC236}">
                  <a16:creationId xmlns:a16="http://schemas.microsoft.com/office/drawing/2014/main" id="{27600774-BDC9-4DF1-8335-2763D42B9107}"/>
                </a:ext>
              </a:extLst>
            </p:cNvPr>
            <p:cNvSpPr/>
            <p:nvPr/>
          </p:nvSpPr>
          <p:spPr>
            <a:xfrm rot="2700000">
              <a:off x="3979" y="8781"/>
              <a:ext cx="747" cy="765"/>
            </a:xfrm>
            <a:custGeom>
              <a:avLst/>
              <a:gdLst>
                <a:gd name="connsiteX0" fmla="*/ 30920 w 633379"/>
                <a:gd name="connsiteY0" fmla="*/ 30919 h 651061"/>
                <a:gd name="connsiteX1" fmla="*/ 105565 w 633379"/>
                <a:gd name="connsiteY1" fmla="*/ 0 h 651061"/>
                <a:gd name="connsiteX2" fmla="*/ 527814 w 633379"/>
                <a:gd name="connsiteY2" fmla="*/ 0 h 651061"/>
                <a:gd name="connsiteX3" fmla="*/ 633379 w 633379"/>
                <a:gd name="connsiteY3" fmla="*/ 105565 h 651061"/>
                <a:gd name="connsiteX4" fmla="*/ 633379 w 633379"/>
                <a:gd name="connsiteY4" fmla="*/ 356755 h 651061"/>
                <a:gd name="connsiteX5" fmla="*/ 339073 w 633379"/>
                <a:gd name="connsiteY5" fmla="*/ 651061 h 651061"/>
                <a:gd name="connsiteX6" fmla="*/ 105565 w 633379"/>
                <a:gd name="connsiteY6" fmla="*/ 651061 h 651061"/>
                <a:gd name="connsiteX7" fmla="*/ 0 w 633379"/>
                <a:gd name="connsiteY7" fmla="*/ 545496 h 651061"/>
                <a:gd name="connsiteX8" fmla="*/ 0 w 633379"/>
                <a:gd name="connsiteY8" fmla="*/ 105565 h 651061"/>
                <a:gd name="connsiteX9" fmla="*/ 30920 w 633379"/>
                <a:gd name="connsiteY9" fmla="*/ 30919 h 65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3379" h="651061">
                  <a:moveTo>
                    <a:pt x="30920" y="30919"/>
                  </a:moveTo>
                  <a:cubicBezTo>
                    <a:pt x="50023" y="11816"/>
                    <a:pt x="76414" y="0"/>
                    <a:pt x="105565" y="0"/>
                  </a:cubicBezTo>
                  <a:lnTo>
                    <a:pt x="527814" y="0"/>
                  </a:lnTo>
                  <a:cubicBezTo>
                    <a:pt x="586116" y="0"/>
                    <a:pt x="633379" y="47263"/>
                    <a:pt x="633379" y="105565"/>
                  </a:cubicBezTo>
                  <a:lnTo>
                    <a:pt x="633379" y="356755"/>
                  </a:lnTo>
                  <a:lnTo>
                    <a:pt x="339073" y="651061"/>
                  </a:lnTo>
                  <a:lnTo>
                    <a:pt x="105565" y="651061"/>
                  </a:lnTo>
                  <a:cubicBezTo>
                    <a:pt x="47263" y="651061"/>
                    <a:pt x="0" y="603798"/>
                    <a:pt x="0" y="545496"/>
                  </a:cubicBezTo>
                  <a:lnTo>
                    <a:pt x="0" y="105565"/>
                  </a:lnTo>
                  <a:cubicBezTo>
                    <a:pt x="0" y="76414"/>
                    <a:pt x="11816" y="50023"/>
                    <a:pt x="30920" y="30919"/>
                  </a:cubicBezTo>
                  <a:close/>
                </a:path>
              </a:pathLst>
            </a:custGeom>
            <a:solidFill>
              <a:srgbClr val="F8D3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42" name="任意多边形 41">
              <a:extLst>
                <a:ext uri="{FF2B5EF4-FFF2-40B4-BE49-F238E27FC236}">
                  <a16:creationId xmlns:a16="http://schemas.microsoft.com/office/drawing/2014/main" id="{2BE6580D-84B3-48DB-8EE7-1DE53CAB144A}"/>
                </a:ext>
              </a:extLst>
            </p:cNvPr>
            <p:cNvSpPr/>
            <p:nvPr/>
          </p:nvSpPr>
          <p:spPr>
            <a:xfrm rot="2700000">
              <a:off x="4807" y="7099"/>
              <a:ext cx="2187" cy="2250"/>
            </a:xfrm>
            <a:custGeom>
              <a:avLst/>
              <a:gdLst>
                <a:gd name="connsiteX0" fmla="*/ 90469 w 1853243"/>
                <a:gd name="connsiteY0" fmla="*/ 90469 h 1904979"/>
                <a:gd name="connsiteX1" fmla="*/ 308880 w 1853243"/>
                <a:gd name="connsiteY1" fmla="*/ 0 h 1904979"/>
                <a:gd name="connsiteX2" fmla="*/ 1544363 w 1853243"/>
                <a:gd name="connsiteY2" fmla="*/ 0 h 1904979"/>
                <a:gd name="connsiteX3" fmla="*/ 1853243 w 1853243"/>
                <a:gd name="connsiteY3" fmla="*/ 308880 h 1904979"/>
                <a:gd name="connsiteX4" fmla="*/ 1853243 w 1853243"/>
                <a:gd name="connsiteY4" fmla="*/ 1499779 h 1904979"/>
                <a:gd name="connsiteX5" fmla="*/ 1448044 w 1853243"/>
                <a:gd name="connsiteY5" fmla="*/ 1904979 h 1904979"/>
                <a:gd name="connsiteX6" fmla="*/ 308880 w 1853243"/>
                <a:gd name="connsiteY6" fmla="*/ 1904979 h 1904979"/>
                <a:gd name="connsiteX7" fmla="*/ 0 w 1853243"/>
                <a:gd name="connsiteY7" fmla="*/ 1596099 h 1904979"/>
                <a:gd name="connsiteX8" fmla="*/ 0 w 1853243"/>
                <a:gd name="connsiteY8" fmla="*/ 308880 h 1904979"/>
                <a:gd name="connsiteX9" fmla="*/ 90469 w 1853243"/>
                <a:gd name="connsiteY9" fmla="*/ 90469 h 1904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3243" h="1904979">
                  <a:moveTo>
                    <a:pt x="90469" y="90469"/>
                  </a:moveTo>
                  <a:cubicBezTo>
                    <a:pt x="146365" y="34572"/>
                    <a:pt x="223585" y="0"/>
                    <a:pt x="308880" y="0"/>
                  </a:cubicBezTo>
                  <a:lnTo>
                    <a:pt x="1544363" y="0"/>
                  </a:lnTo>
                  <a:cubicBezTo>
                    <a:pt x="1714953" y="0"/>
                    <a:pt x="1853243" y="138290"/>
                    <a:pt x="1853243" y="308880"/>
                  </a:cubicBezTo>
                  <a:lnTo>
                    <a:pt x="1853243" y="1499779"/>
                  </a:lnTo>
                  <a:lnTo>
                    <a:pt x="1448044" y="1904979"/>
                  </a:lnTo>
                  <a:lnTo>
                    <a:pt x="308880" y="1904979"/>
                  </a:lnTo>
                  <a:cubicBezTo>
                    <a:pt x="138290" y="1904979"/>
                    <a:pt x="0" y="1766689"/>
                    <a:pt x="0" y="1596099"/>
                  </a:cubicBezTo>
                  <a:lnTo>
                    <a:pt x="0" y="308880"/>
                  </a:lnTo>
                  <a:cubicBezTo>
                    <a:pt x="0" y="223584"/>
                    <a:pt x="34573" y="146365"/>
                    <a:pt x="90469" y="90469"/>
                  </a:cubicBezTo>
                  <a:close/>
                </a:path>
              </a:pathLst>
            </a:custGeom>
            <a:solidFill>
              <a:srgbClr val="4CC8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14" name="圆角矩形 13">
              <a:extLst>
                <a:ext uri="{FF2B5EF4-FFF2-40B4-BE49-F238E27FC236}">
                  <a16:creationId xmlns:a16="http://schemas.microsoft.com/office/drawing/2014/main" id="{26B1230C-9C79-4EF7-A3A0-A377EC370CD5}"/>
                </a:ext>
              </a:extLst>
            </p:cNvPr>
            <p:cNvSpPr/>
            <p:nvPr/>
          </p:nvSpPr>
          <p:spPr>
            <a:xfrm rot="2700000">
              <a:off x="7765" y="6585"/>
              <a:ext cx="1575" cy="1620"/>
            </a:xfrm>
            <a:prstGeom prst="roundRect">
              <a:avLst/>
            </a:prstGeom>
            <a:solidFill>
              <a:srgbClr val="F8D3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44" name="任意多边形 43">
              <a:extLst>
                <a:ext uri="{FF2B5EF4-FFF2-40B4-BE49-F238E27FC236}">
                  <a16:creationId xmlns:a16="http://schemas.microsoft.com/office/drawing/2014/main" id="{204C2906-3034-4FD4-8088-93D72A7FADEA}"/>
                </a:ext>
              </a:extLst>
            </p:cNvPr>
            <p:cNvSpPr/>
            <p:nvPr/>
          </p:nvSpPr>
          <p:spPr>
            <a:xfrm rot="2700000">
              <a:off x="7011" y="8621"/>
              <a:ext cx="1515" cy="1542"/>
            </a:xfrm>
            <a:custGeom>
              <a:avLst/>
              <a:gdLst>
                <a:gd name="connsiteX0" fmla="*/ 65107 w 1282886"/>
                <a:gd name="connsiteY0" fmla="*/ 65107 h 1304781"/>
                <a:gd name="connsiteX1" fmla="*/ 222289 w 1282886"/>
                <a:gd name="connsiteY1" fmla="*/ 0 h 1304781"/>
                <a:gd name="connsiteX2" fmla="*/ 1111421 w 1282886"/>
                <a:gd name="connsiteY2" fmla="*/ 0 h 1304781"/>
                <a:gd name="connsiteX3" fmla="*/ 1268603 w 1282886"/>
                <a:gd name="connsiteY3" fmla="*/ 65107 h 1304781"/>
                <a:gd name="connsiteX4" fmla="*/ 1282886 w 1282886"/>
                <a:gd name="connsiteY4" fmla="*/ 86291 h 1304781"/>
                <a:gd name="connsiteX5" fmla="*/ 64396 w 1282886"/>
                <a:gd name="connsiteY5" fmla="*/ 1304781 h 1304781"/>
                <a:gd name="connsiteX6" fmla="*/ 17469 w 1282886"/>
                <a:gd name="connsiteY6" fmla="*/ 1235179 h 1304781"/>
                <a:gd name="connsiteX7" fmla="*/ 1 w 1282886"/>
                <a:gd name="connsiteY7" fmla="*/ 1148654 h 1304781"/>
                <a:gd name="connsiteX8" fmla="*/ 0 w 1282886"/>
                <a:gd name="connsiteY8" fmla="*/ 222289 h 1304781"/>
                <a:gd name="connsiteX9" fmla="*/ 65107 w 1282886"/>
                <a:gd name="connsiteY9" fmla="*/ 65107 h 130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2886" h="1304781">
                  <a:moveTo>
                    <a:pt x="65107" y="65107"/>
                  </a:moveTo>
                  <a:cubicBezTo>
                    <a:pt x="105333" y="24881"/>
                    <a:pt x="160906" y="0"/>
                    <a:pt x="222289" y="0"/>
                  </a:cubicBezTo>
                  <a:lnTo>
                    <a:pt x="1111421" y="0"/>
                  </a:lnTo>
                  <a:cubicBezTo>
                    <a:pt x="1172804" y="0"/>
                    <a:pt x="1228377" y="24881"/>
                    <a:pt x="1268603" y="65107"/>
                  </a:cubicBezTo>
                  <a:lnTo>
                    <a:pt x="1282886" y="86291"/>
                  </a:lnTo>
                  <a:lnTo>
                    <a:pt x="64396" y="1304781"/>
                  </a:lnTo>
                  <a:lnTo>
                    <a:pt x="17469" y="1235179"/>
                  </a:lnTo>
                  <a:cubicBezTo>
                    <a:pt x="6220" y="1208585"/>
                    <a:pt x="1" y="1179346"/>
                    <a:pt x="1" y="1148654"/>
                  </a:cubicBezTo>
                  <a:lnTo>
                    <a:pt x="0" y="222289"/>
                  </a:lnTo>
                  <a:cubicBezTo>
                    <a:pt x="0" y="160906"/>
                    <a:pt x="24881" y="105334"/>
                    <a:pt x="65107" y="65107"/>
                  </a:cubicBezTo>
                  <a:close/>
                </a:path>
              </a:pathLst>
            </a:custGeom>
            <a:solidFill>
              <a:srgbClr val="FF74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46" name="任意多边形 45">
              <a:extLst>
                <a:ext uri="{FF2B5EF4-FFF2-40B4-BE49-F238E27FC236}">
                  <a16:creationId xmlns:a16="http://schemas.microsoft.com/office/drawing/2014/main" id="{43EBA11B-B336-4D44-AC7A-D18A3961B2FA}"/>
                </a:ext>
              </a:extLst>
            </p:cNvPr>
            <p:cNvSpPr/>
            <p:nvPr/>
          </p:nvSpPr>
          <p:spPr>
            <a:xfrm rot="2700000">
              <a:off x="9066" y="9228"/>
              <a:ext cx="452" cy="455"/>
            </a:xfrm>
            <a:custGeom>
              <a:avLst/>
              <a:gdLst>
                <a:gd name="connsiteX0" fmla="*/ 32657 w 384021"/>
                <a:gd name="connsiteY0" fmla="*/ 32658 h 384021"/>
                <a:gd name="connsiteX1" fmla="*/ 111500 w 384021"/>
                <a:gd name="connsiteY1" fmla="*/ 0 h 384021"/>
                <a:gd name="connsiteX2" fmla="*/ 384021 w 384021"/>
                <a:gd name="connsiteY2" fmla="*/ 0 h 384021"/>
                <a:gd name="connsiteX3" fmla="*/ 0 w 384021"/>
                <a:gd name="connsiteY3" fmla="*/ 384021 h 384021"/>
                <a:gd name="connsiteX4" fmla="*/ 0 w 384021"/>
                <a:gd name="connsiteY4" fmla="*/ 111500 h 384021"/>
                <a:gd name="connsiteX5" fmla="*/ 32657 w 384021"/>
                <a:gd name="connsiteY5" fmla="*/ 32658 h 384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4021" h="384021">
                  <a:moveTo>
                    <a:pt x="32657" y="32658"/>
                  </a:moveTo>
                  <a:cubicBezTo>
                    <a:pt x="52835" y="12480"/>
                    <a:pt x="80710" y="0"/>
                    <a:pt x="111500" y="0"/>
                  </a:cubicBezTo>
                  <a:lnTo>
                    <a:pt x="384021" y="0"/>
                  </a:lnTo>
                  <a:lnTo>
                    <a:pt x="0" y="384021"/>
                  </a:lnTo>
                  <a:lnTo>
                    <a:pt x="0" y="111500"/>
                  </a:lnTo>
                  <a:cubicBezTo>
                    <a:pt x="0" y="80710"/>
                    <a:pt x="12480" y="52835"/>
                    <a:pt x="32657" y="32658"/>
                  </a:cubicBezTo>
                  <a:close/>
                </a:path>
              </a:pathLst>
            </a:custGeom>
            <a:solidFill>
              <a:srgbClr val="4CC8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48" name="任意多边形 47">
              <a:extLst>
                <a:ext uri="{FF2B5EF4-FFF2-40B4-BE49-F238E27FC236}">
                  <a16:creationId xmlns:a16="http://schemas.microsoft.com/office/drawing/2014/main" id="{1231168E-5885-45FB-82A2-C81205004300}"/>
                </a:ext>
              </a:extLst>
            </p:cNvPr>
            <p:cNvSpPr/>
            <p:nvPr/>
          </p:nvSpPr>
          <p:spPr>
            <a:xfrm rot="2700000">
              <a:off x="9694" y="7726"/>
              <a:ext cx="2170" cy="2232"/>
            </a:xfrm>
            <a:custGeom>
              <a:avLst/>
              <a:gdLst>
                <a:gd name="connsiteX0" fmla="*/ 89667 w 1836815"/>
                <a:gd name="connsiteY0" fmla="*/ 89667 h 1888093"/>
                <a:gd name="connsiteX1" fmla="*/ 306142 w 1836815"/>
                <a:gd name="connsiteY1" fmla="*/ 0 h 1888093"/>
                <a:gd name="connsiteX2" fmla="*/ 1530673 w 1836815"/>
                <a:gd name="connsiteY2" fmla="*/ 0 h 1888093"/>
                <a:gd name="connsiteX3" fmla="*/ 1836815 w 1836815"/>
                <a:gd name="connsiteY3" fmla="*/ 306142 h 1888093"/>
                <a:gd name="connsiteX4" fmla="*/ 1836815 w 1836815"/>
                <a:gd name="connsiteY4" fmla="*/ 773062 h 1888093"/>
                <a:gd name="connsiteX5" fmla="*/ 721783 w 1836815"/>
                <a:gd name="connsiteY5" fmla="*/ 1888093 h 1888093"/>
                <a:gd name="connsiteX6" fmla="*/ 306142 w 1836815"/>
                <a:gd name="connsiteY6" fmla="*/ 1888093 h 1888093"/>
                <a:gd name="connsiteX7" fmla="*/ 0 w 1836815"/>
                <a:gd name="connsiteY7" fmla="*/ 1581951 h 1888093"/>
                <a:gd name="connsiteX8" fmla="*/ 0 w 1836815"/>
                <a:gd name="connsiteY8" fmla="*/ 306142 h 1888093"/>
                <a:gd name="connsiteX9" fmla="*/ 89667 w 1836815"/>
                <a:gd name="connsiteY9" fmla="*/ 89667 h 1888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6815" h="1888093">
                  <a:moveTo>
                    <a:pt x="89667" y="89667"/>
                  </a:moveTo>
                  <a:cubicBezTo>
                    <a:pt x="145068" y="34266"/>
                    <a:pt x="221603" y="0"/>
                    <a:pt x="306142" y="0"/>
                  </a:cubicBezTo>
                  <a:lnTo>
                    <a:pt x="1530673" y="0"/>
                  </a:lnTo>
                  <a:cubicBezTo>
                    <a:pt x="1699751" y="0"/>
                    <a:pt x="1836815" y="137064"/>
                    <a:pt x="1836815" y="306142"/>
                  </a:cubicBezTo>
                  <a:lnTo>
                    <a:pt x="1836815" y="773062"/>
                  </a:lnTo>
                  <a:lnTo>
                    <a:pt x="721783" y="1888093"/>
                  </a:lnTo>
                  <a:lnTo>
                    <a:pt x="306142" y="1888093"/>
                  </a:lnTo>
                  <a:cubicBezTo>
                    <a:pt x="137064" y="1888093"/>
                    <a:pt x="0" y="1751029"/>
                    <a:pt x="0" y="1581951"/>
                  </a:cubicBezTo>
                  <a:lnTo>
                    <a:pt x="0" y="306142"/>
                  </a:lnTo>
                  <a:cubicBezTo>
                    <a:pt x="0" y="221603"/>
                    <a:pt x="34266" y="145067"/>
                    <a:pt x="89667" y="89667"/>
                  </a:cubicBezTo>
                  <a:close/>
                </a:path>
              </a:pathLst>
            </a:custGeom>
            <a:solidFill>
              <a:srgbClr val="57CC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18" name="圆角矩形 17">
              <a:extLst>
                <a:ext uri="{FF2B5EF4-FFF2-40B4-BE49-F238E27FC236}">
                  <a16:creationId xmlns:a16="http://schemas.microsoft.com/office/drawing/2014/main" id="{9DC489E9-7F3F-40B4-8DE4-9035D881B09C}"/>
                </a:ext>
              </a:extLst>
            </p:cNvPr>
            <p:cNvSpPr/>
            <p:nvPr/>
          </p:nvSpPr>
          <p:spPr>
            <a:xfrm rot="2700000">
              <a:off x="11002" y="6292"/>
              <a:ext cx="1130" cy="1165"/>
            </a:xfrm>
            <a:prstGeom prst="roundRect">
              <a:avLst/>
            </a:prstGeom>
            <a:solidFill>
              <a:srgbClr val="FF74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19" name="圆角矩形 18">
              <a:extLst>
                <a:ext uri="{FF2B5EF4-FFF2-40B4-BE49-F238E27FC236}">
                  <a16:creationId xmlns:a16="http://schemas.microsoft.com/office/drawing/2014/main" id="{0719815C-5D82-480A-9D50-A933FD946477}"/>
                </a:ext>
              </a:extLst>
            </p:cNvPr>
            <p:cNvSpPr/>
            <p:nvPr/>
          </p:nvSpPr>
          <p:spPr>
            <a:xfrm rot="2700000">
              <a:off x="12282" y="7652"/>
              <a:ext cx="730" cy="750"/>
            </a:xfrm>
            <a:prstGeom prst="roundRect">
              <a:avLst/>
            </a:prstGeom>
            <a:solidFill>
              <a:srgbClr val="4ECC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50" name="任意多边形 49">
              <a:extLst>
                <a:ext uri="{FF2B5EF4-FFF2-40B4-BE49-F238E27FC236}">
                  <a16:creationId xmlns:a16="http://schemas.microsoft.com/office/drawing/2014/main" id="{6BB76299-1199-412A-BBB0-DC39D831132F}"/>
                </a:ext>
              </a:extLst>
            </p:cNvPr>
            <p:cNvSpPr/>
            <p:nvPr/>
          </p:nvSpPr>
          <p:spPr>
            <a:xfrm rot="2700000">
              <a:off x="12005" y="9237"/>
              <a:ext cx="435" cy="435"/>
            </a:xfrm>
            <a:custGeom>
              <a:avLst/>
              <a:gdLst>
                <a:gd name="connsiteX0" fmla="*/ 30109 w 367529"/>
                <a:gd name="connsiteY0" fmla="*/ 30109 h 367529"/>
                <a:gd name="connsiteX1" fmla="*/ 102797 w 367529"/>
                <a:gd name="connsiteY1" fmla="*/ 0 h 367529"/>
                <a:gd name="connsiteX2" fmla="*/ 367529 w 367529"/>
                <a:gd name="connsiteY2" fmla="*/ 0 h 367529"/>
                <a:gd name="connsiteX3" fmla="*/ 0 w 367529"/>
                <a:gd name="connsiteY3" fmla="*/ 367529 h 367529"/>
                <a:gd name="connsiteX4" fmla="*/ 0 w 367529"/>
                <a:gd name="connsiteY4" fmla="*/ 102797 h 367529"/>
                <a:gd name="connsiteX5" fmla="*/ 30109 w 367529"/>
                <a:gd name="connsiteY5" fmla="*/ 30109 h 36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7529" h="367529">
                  <a:moveTo>
                    <a:pt x="30109" y="30109"/>
                  </a:moveTo>
                  <a:cubicBezTo>
                    <a:pt x="48711" y="11506"/>
                    <a:pt x="74411" y="0"/>
                    <a:pt x="102797" y="0"/>
                  </a:cubicBezTo>
                  <a:lnTo>
                    <a:pt x="367529" y="0"/>
                  </a:lnTo>
                  <a:lnTo>
                    <a:pt x="0" y="367529"/>
                  </a:lnTo>
                  <a:lnTo>
                    <a:pt x="0" y="102797"/>
                  </a:lnTo>
                  <a:cubicBezTo>
                    <a:pt x="0" y="74411"/>
                    <a:pt x="11506" y="48711"/>
                    <a:pt x="30109" y="30109"/>
                  </a:cubicBezTo>
                  <a:close/>
                </a:path>
              </a:pathLst>
            </a:custGeom>
            <a:solidFill>
              <a:srgbClr val="FF74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52" name="任意多边形 51">
              <a:extLst>
                <a:ext uri="{FF2B5EF4-FFF2-40B4-BE49-F238E27FC236}">
                  <a16:creationId xmlns:a16="http://schemas.microsoft.com/office/drawing/2014/main" id="{C8A3007C-00AD-4AA7-9F10-A309B715B832}"/>
                </a:ext>
              </a:extLst>
            </p:cNvPr>
            <p:cNvSpPr/>
            <p:nvPr/>
          </p:nvSpPr>
          <p:spPr>
            <a:xfrm rot="2700000">
              <a:off x="12926" y="8276"/>
              <a:ext cx="1520" cy="1562"/>
            </a:xfrm>
            <a:custGeom>
              <a:avLst/>
              <a:gdLst>
                <a:gd name="connsiteX0" fmla="*/ 62813 w 1286705"/>
                <a:gd name="connsiteY0" fmla="*/ 62812 h 1322626"/>
                <a:gd name="connsiteX1" fmla="*/ 214455 w 1286705"/>
                <a:gd name="connsiteY1" fmla="*/ 0 h 1322626"/>
                <a:gd name="connsiteX2" fmla="*/ 877486 w 1286705"/>
                <a:gd name="connsiteY2" fmla="*/ 0 h 1322626"/>
                <a:gd name="connsiteX3" fmla="*/ 1286705 w 1286705"/>
                <a:gd name="connsiteY3" fmla="*/ 409219 h 1322626"/>
                <a:gd name="connsiteX4" fmla="*/ 1286705 w 1286705"/>
                <a:gd name="connsiteY4" fmla="*/ 507658 h 1322626"/>
                <a:gd name="connsiteX5" fmla="*/ 471737 w 1286705"/>
                <a:gd name="connsiteY5" fmla="*/ 1322626 h 1322626"/>
                <a:gd name="connsiteX6" fmla="*/ 214455 w 1286705"/>
                <a:gd name="connsiteY6" fmla="*/ 1322626 h 1322626"/>
                <a:gd name="connsiteX7" fmla="*/ 0 w 1286705"/>
                <a:gd name="connsiteY7" fmla="*/ 1108171 h 1322626"/>
                <a:gd name="connsiteX8" fmla="*/ 0 w 1286705"/>
                <a:gd name="connsiteY8" fmla="*/ 214455 h 1322626"/>
                <a:gd name="connsiteX9" fmla="*/ 62813 w 1286705"/>
                <a:gd name="connsiteY9" fmla="*/ 62812 h 1322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6705" h="1322626">
                  <a:moveTo>
                    <a:pt x="62813" y="62812"/>
                  </a:moveTo>
                  <a:cubicBezTo>
                    <a:pt x="101621" y="24004"/>
                    <a:pt x="155235" y="0"/>
                    <a:pt x="214455" y="0"/>
                  </a:cubicBezTo>
                  <a:lnTo>
                    <a:pt x="877486" y="0"/>
                  </a:lnTo>
                  <a:lnTo>
                    <a:pt x="1286705" y="409219"/>
                  </a:lnTo>
                  <a:lnTo>
                    <a:pt x="1286705" y="507658"/>
                  </a:lnTo>
                  <a:lnTo>
                    <a:pt x="471737" y="1322626"/>
                  </a:lnTo>
                  <a:lnTo>
                    <a:pt x="214455" y="1322626"/>
                  </a:lnTo>
                  <a:cubicBezTo>
                    <a:pt x="96015" y="1322626"/>
                    <a:pt x="0" y="1226611"/>
                    <a:pt x="0" y="1108171"/>
                  </a:cubicBezTo>
                  <a:lnTo>
                    <a:pt x="0" y="214455"/>
                  </a:lnTo>
                  <a:cubicBezTo>
                    <a:pt x="0" y="155235"/>
                    <a:pt x="24004" y="101621"/>
                    <a:pt x="62813" y="62812"/>
                  </a:cubicBezTo>
                  <a:close/>
                </a:path>
              </a:pathLst>
            </a:custGeom>
            <a:solidFill>
              <a:srgbClr val="4CC8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54" name="任意多边形 53">
              <a:extLst>
                <a:ext uri="{FF2B5EF4-FFF2-40B4-BE49-F238E27FC236}">
                  <a16:creationId xmlns:a16="http://schemas.microsoft.com/office/drawing/2014/main" id="{A0807D6B-316E-4C97-891B-6979B84B0305}"/>
                </a:ext>
              </a:extLst>
            </p:cNvPr>
            <p:cNvSpPr/>
            <p:nvPr/>
          </p:nvSpPr>
          <p:spPr>
            <a:xfrm rot="2700000">
              <a:off x="14210" y="7665"/>
              <a:ext cx="425" cy="425"/>
            </a:xfrm>
            <a:custGeom>
              <a:avLst/>
              <a:gdLst>
                <a:gd name="connsiteX0" fmla="*/ 0 w 360091"/>
                <a:gd name="connsiteY0" fmla="*/ 0 h 360092"/>
                <a:gd name="connsiteX1" fmla="*/ 360091 w 360091"/>
                <a:gd name="connsiteY1" fmla="*/ 360092 h 360092"/>
                <a:gd name="connsiteX2" fmla="*/ 85022 w 360091"/>
                <a:gd name="connsiteY2" fmla="*/ 360092 h 360092"/>
                <a:gd name="connsiteX3" fmla="*/ 0 w 360091"/>
                <a:gd name="connsiteY3" fmla="*/ 275070 h 360092"/>
              </a:gdLst>
              <a:ahLst/>
              <a:cxnLst>
                <a:cxn ang="0">
                  <a:pos x="connsiteX0" y="connsiteY0"/>
                </a:cxn>
                <a:cxn ang="0">
                  <a:pos x="connsiteX1" y="connsiteY1"/>
                </a:cxn>
                <a:cxn ang="0">
                  <a:pos x="connsiteX2" y="connsiteY2"/>
                </a:cxn>
                <a:cxn ang="0">
                  <a:pos x="connsiteX3" y="connsiteY3"/>
                </a:cxn>
              </a:cxnLst>
              <a:rect l="l" t="t" r="r" b="b"/>
              <a:pathLst>
                <a:path w="360091" h="360092">
                  <a:moveTo>
                    <a:pt x="0" y="0"/>
                  </a:moveTo>
                  <a:lnTo>
                    <a:pt x="360091" y="360092"/>
                  </a:lnTo>
                  <a:lnTo>
                    <a:pt x="85022" y="360092"/>
                  </a:lnTo>
                  <a:cubicBezTo>
                    <a:pt x="38066" y="360092"/>
                    <a:pt x="0" y="322026"/>
                    <a:pt x="0" y="275070"/>
                  </a:cubicBezTo>
                  <a:close/>
                </a:path>
              </a:pathLst>
            </a:custGeom>
            <a:solidFill>
              <a:srgbClr val="F8D3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grpSp>
      <p:sp>
        <p:nvSpPr>
          <p:cNvPr id="27666" name="Freeform 243">
            <a:extLst>
              <a:ext uri="{FF2B5EF4-FFF2-40B4-BE49-F238E27FC236}">
                <a16:creationId xmlns:a16="http://schemas.microsoft.com/office/drawing/2014/main" id="{41DD3B8D-2A3F-4AA2-B54B-B1C0FD40D43B}"/>
              </a:ext>
            </a:extLst>
          </p:cNvPr>
          <p:cNvSpPr>
            <a:spLocks noEditPoints="1" noChangeArrowheads="1"/>
          </p:cNvSpPr>
          <p:nvPr/>
        </p:nvSpPr>
        <p:spPr bwMode="auto">
          <a:xfrm>
            <a:off x="2268541" y="947741"/>
            <a:ext cx="415925" cy="415925"/>
          </a:xfrm>
          <a:custGeom>
            <a:avLst/>
            <a:gdLst>
              <a:gd name="T0" fmla="*/ 144 w 288"/>
              <a:gd name="T1" fmla="*/ 0 h 288"/>
              <a:gd name="T2" fmla="*/ 0 w 288"/>
              <a:gd name="T3" fmla="*/ 144 h 288"/>
              <a:gd name="T4" fmla="*/ 144 w 288"/>
              <a:gd name="T5" fmla="*/ 288 h 288"/>
              <a:gd name="T6" fmla="*/ 288 w 288"/>
              <a:gd name="T7" fmla="*/ 144 h 288"/>
              <a:gd name="T8" fmla="*/ 144 w 288"/>
              <a:gd name="T9" fmla="*/ 0 h 288"/>
              <a:gd name="T10" fmla="*/ 264 w 288"/>
              <a:gd name="T11" fmla="*/ 144 h 288"/>
              <a:gd name="T12" fmla="*/ 144 w 288"/>
              <a:gd name="T13" fmla="*/ 264 h 288"/>
              <a:gd name="T14" fmla="*/ 24 w 288"/>
              <a:gd name="T15" fmla="*/ 144 h 288"/>
              <a:gd name="T16" fmla="*/ 144 w 288"/>
              <a:gd name="T17" fmla="*/ 24 h 288"/>
              <a:gd name="T18" fmla="*/ 144 w 288"/>
              <a:gd name="T19" fmla="*/ 144 h 288"/>
              <a:gd name="T20" fmla="*/ 264 w 288"/>
              <a:gd name="T21"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8" h="288">
                <a:moveTo>
                  <a:pt x="144" y="0"/>
                </a:moveTo>
                <a:cubicBezTo>
                  <a:pt x="65" y="0"/>
                  <a:pt x="0" y="65"/>
                  <a:pt x="0" y="144"/>
                </a:cubicBezTo>
                <a:cubicBezTo>
                  <a:pt x="0" y="224"/>
                  <a:pt x="65" y="288"/>
                  <a:pt x="144" y="288"/>
                </a:cubicBezTo>
                <a:cubicBezTo>
                  <a:pt x="224" y="288"/>
                  <a:pt x="288" y="224"/>
                  <a:pt x="288" y="144"/>
                </a:cubicBezTo>
                <a:cubicBezTo>
                  <a:pt x="288" y="65"/>
                  <a:pt x="224" y="0"/>
                  <a:pt x="144" y="0"/>
                </a:cubicBezTo>
                <a:close/>
                <a:moveTo>
                  <a:pt x="264" y="144"/>
                </a:moveTo>
                <a:cubicBezTo>
                  <a:pt x="264" y="210"/>
                  <a:pt x="211" y="264"/>
                  <a:pt x="144" y="264"/>
                </a:cubicBezTo>
                <a:cubicBezTo>
                  <a:pt x="78" y="264"/>
                  <a:pt x="24" y="210"/>
                  <a:pt x="24" y="144"/>
                </a:cubicBezTo>
                <a:cubicBezTo>
                  <a:pt x="24" y="78"/>
                  <a:pt x="78" y="24"/>
                  <a:pt x="144" y="24"/>
                </a:cubicBezTo>
                <a:cubicBezTo>
                  <a:pt x="144" y="144"/>
                  <a:pt x="144" y="144"/>
                  <a:pt x="144" y="144"/>
                </a:cubicBezTo>
                <a:cubicBezTo>
                  <a:pt x="264" y="144"/>
                  <a:pt x="264" y="144"/>
                  <a:pt x="264" y="1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67" name="文本框 25">
            <a:extLst>
              <a:ext uri="{FF2B5EF4-FFF2-40B4-BE49-F238E27FC236}">
                <a16:creationId xmlns:a16="http://schemas.microsoft.com/office/drawing/2014/main" id="{01BF944C-0879-46E2-9B20-D73384B1F9BB}"/>
              </a:ext>
            </a:extLst>
          </p:cNvPr>
          <p:cNvSpPr txBox="1">
            <a:spLocks noChangeArrowheads="1"/>
          </p:cNvSpPr>
          <p:nvPr/>
        </p:nvSpPr>
        <p:spPr bwMode="auto">
          <a:xfrm>
            <a:off x="2822578" y="881066"/>
            <a:ext cx="37131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rgbClr val="FFFFFF"/>
                </a:solidFill>
                <a:latin typeface="楷体_GB2312" panose="02010609030101010101" pitchFamily="49" charset="-122"/>
                <a:ea typeface="楷体_GB2312" panose="02010609030101010101" pitchFamily="49" charset="-122"/>
              </a:rPr>
              <a:t>递归 </a:t>
            </a:r>
            <a:r>
              <a:rPr lang="en-US" altLang="zh-CN" sz="2800" b="1">
                <a:solidFill>
                  <a:srgbClr val="FFFFFF"/>
                </a:solidFill>
                <a:latin typeface="楷体_GB2312" panose="02010609030101010101" pitchFamily="49" charset="-122"/>
                <a:ea typeface="楷体_GB2312" panose="02010609030101010101" pitchFamily="49" charset="-122"/>
              </a:rPr>
              <a:t>fib</a:t>
            </a:r>
          </a:p>
        </p:txBody>
      </p:sp>
      <p:sp>
        <p:nvSpPr>
          <p:cNvPr id="34823" name="文本框 15">
            <a:extLst>
              <a:ext uri="{FF2B5EF4-FFF2-40B4-BE49-F238E27FC236}">
                <a16:creationId xmlns:a16="http://schemas.microsoft.com/office/drawing/2014/main" id="{4824D0B9-5CF9-4957-BEDA-C57D06C23FF4}"/>
              </a:ext>
            </a:extLst>
          </p:cNvPr>
          <p:cNvSpPr txBox="1"/>
          <p:nvPr/>
        </p:nvSpPr>
        <p:spPr>
          <a:xfrm>
            <a:off x="2622553" y="2355850"/>
            <a:ext cx="7680325" cy="1938338"/>
          </a:xfrm>
          <a:prstGeom prst="rect">
            <a:avLst/>
          </a:prstGeom>
          <a:noFill/>
          <a:ln w="25400">
            <a:solidFill>
              <a:srgbClr val="FFFF00"/>
            </a:solidFill>
            <a:prstDash val="dash"/>
          </a:ln>
        </p:spPr>
        <p:txBody>
          <a:bodyPr>
            <a:spAutoFit/>
          </a:bodyPr>
          <a:lstStyle/>
          <a:p>
            <a:pPr>
              <a:defRPr/>
            </a:pPr>
            <a:r>
              <a:rPr lang="en-US" altLang="zh-CN" sz="2400" noProof="1">
                <a:solidFill>
                  <a:schemeClr val="bg1"/>
                </a:solidFill>
                <a:latin typeface="楷体_GB2312" panose="02010609030101010101" pitchFamily="49" charset="-122"/>
                <a:ea typeface="楷体_GB2312" panose="02010609030101010101" pitchFamily="49" charset="-122"/>
              </a:rPr>
              <a:t>def </a:t>
            </a:r>
            <a:r>
              <a:rPr lang="en-US" altLang="zh-CN" sz="2400" noProof="1">
                <a:solidFill>
                  <a:schemeClr val="accent4"/>
                </a:solidFill>
                <a:latin typeface="楷体_GB2312" panose="02010609030101010101" pitchFamily="49" charset="-122"/>
                <a:ea typeface="楷体_GB2312" panose="02010609030101010101" pitchFamily="49" charset="-122"/>
              </a:rPr>
              <a:t>fib(n)</a:t>
            </a:r>
            <a:r>
              <a:rPr lang="en-US" altLang="zh-CN" sz="2400" noProof="1">
                <a:solidFill>
                  <a:schemeClr val="bg1"/>
                </a:solidFill>
                <a:latin typeface="楷体_GB2312" panose="02010609030101010101" pitchFamily="49" charset="-122"/>
                <a:ea typeface="楷体_GB2312" panose="02010609030101010101" pitchFamily="49" charset="-122"/>
              </a:rPr>
              <a:t>:</a:t>
            </a:r>
          </a:p>
          <a:p>
            <a:pPr>
              <a:defRPr/>
            </a:pPr>
            <a:r>
              <a:rPr lang="zh-CN" altLang="en-US" sz="2400" noProof="1">
                <a:solidFill>
                  <a:schemeClr val="bg1"/>
                </a:solidFill>
                <a:latin typeface="楷体_GB2312" panose="02010609030101010101" pitchFamily="49" charset="-122"/>
                <a:ea typeface="楷体_GB2312" panose="02010609030101010101" pitchFamily="49" charset="-122"/>
              </a:rPr>
              <a:t>    </a:t>
            </a:r>
            <a:r>
              <a:rPr lang="en-US" altLang="zh-CN" sz="2400" noProof="1">
                <a:solidFill>
                  <a:schemeClr val="bg1"/>
                </a:solidFill>
                <a:latin typeface="楷体_GB2312" panose="02010609030101010101" pitchFamily="49" charset="-122"/>
                <a:ea typeface="楷体_GB2312" panose="02010609030101010101" pitchFamily="49" charset="-122"/>
              </a:rPr>
              <a:t>if n ==1 or n == 2:</a:t>
            </a:r>
          </a:p>
          <a:p>
            <a:pPr>
              <a:defRPr/>
            </a:pPr>
            <a:r>
              <a:rPr lang="en-US" altLang="zh-CN" sz="2400" noProof="1">
                <a:solidFill>
                  <a:schemeClr val="bg1"/>
                </a:solidFill>
                <a:latin typeface="楷体_GB2312" panose="02010609030101010101" pitchFamily="49" charset="-122"/>
                <a:ea typeface="楷体_GB2312" panose="02010609030101010101" pitchFamily="49" charset="-122"/>
              </a:rPr>
              <a:t>        return </a:t>
            </a:r>
            <a:r>
              <a:rPr lang="en-US" altLang="zh-CN" sz="2400" noProof="1">
                <a:solidFill>
                  <a:schemeClr val="accent4"/>
                </a:solidFill>
                <a:latin typeface="楷体_GB2312" panose="02010609030101010101" pitchFamily="49" charset="-122"/>
                <a:ea typeface="楷体_GB2312" panose="02010609030101010101" pitchFamily="49" charset="-122"/>
              </a:rPr>
              <a:t>1</a:t>
            </a:r>
            <a:endParaRPr lang="en-US" altLang="zh-CN" sz="2400" noProof="1">
              <a:solidFill>
                <a:schemeClr val="bg1"/>
              </a:solidFill>
              <a:latin typeface="楷体_GB2312" panose="02010609030101010101" pitchFamily="49" charset="-122"/>
              <a:ea typeface="楷体_GB2312" panose="02010609030101010101" pitchFamily="49" charset="-122"/>
            </a:endParaRPr>
          </a:p>
          <a:p>
            <a:pPr>
              <a:defRPr/>
            </a:pPr>
            <a:r>
              <a:rPr lang="en-US" altLang="zh-CN" sz="2400" noProof="1">
                <a:solidFill>
                  <a:schemeClr val="bg1"/>
                </a:solidFill>
                <a:latin typeface="楷体_GB2312" panose="02010609030101010101" pitchFamily="49" charset="-122"/>
                <a:ea typeface="楷体_GB2312" panose="02010609030101010101" pitchFamily="49" charset="-122"/>
              </a:rPr>
              <a:t>    else:</a:t>
            </a:r>
          </a:p>
          <a:p>
            <a:pPr>
              <a:defRPr/>
            </a:pPr>
            <a:r>
              <a:rPr lang="en-US" altLang="zh-CN" sz="2400" noProof="1">
                <a:solidFill>
                  <a:schemeClr val="bg1"/>
                </a:solidFill>
                <a:latin typeface="楷体_GB2312" panose="02010609030101010101" pitchFamily="49" charset="-122"/>
                <a:ea typeface="楷体_GB2312" panose="02010609030101010101" pitchFamily="49" charset="-122"/>
              </a:rPr>
              <a:t>        return </a:t>
            </a:r>
            <a:r>
              <a:rPr lang="en-US" altLang="zh-CN" sz="2400" noProof="1">
                <a:solidFill>
                  <a:schemeClr val="accent4"/>
                </a:solidFill>
                <a:latin typeface="楷体_GB2312" panose="02010609030101010101" pitchFamily="49" charset="-122"/>
                <a:ea typeface="楷体_GB2312" panose="02010609030101010101" pitchFamily="49" charset="-122"/>
              </a:rPr>
              <a:t>fib(n-1)+fib(n-2)</a:t>
            </a:r>
            <a:endParaRPr lang="en-US" altLang="zh-CN" sz="2400" noProof="1">
              <a:solidFill>
                <a:schemeClr val="bg1"/>
              </a:solidFill>
              <a:latin typeface="楷体_GB2312" panose="02010609030101010101" pitchFamily="49" charset="-122"/>
              <a:ea typeface="楷体_GB2312" panose="0201060903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bwMode="auto">
      <p:bgPr>
        <a:solidFill>
          <a:srgbClr val="2E4C64"/>
        </a:solidFill>
        <a:effectLst/>
      </p:bgPr>
    </p:bg>
    <p:spTree>
      <p:nvGrpSpPr>
        <p:cNvPr id="1" name=""/>
        <p:cNvGrpSpPr/>
        <p:nvPr/>
      </p:nvGrpSpPr>
      <p:grpSpPr>
        <a:xfrm>
          <a:off x="0" y="0"/>
          <a:ext cx="0" cy="0"/>
          <a:chOff x="0" y="0"/>
          <a:chExt cx="0" cy="0"/>
        </a:xfrm>
      </p:grpSpPr>
      <p:sp>
        <p:nvSpPr>
          <p:cNvPr id="28674" name="文本框 1">
            <a:extLst>
              <a:ext uri="{FF2B5EF4-FFF2-40B4-BE49-F238E27FC236}">
                <a16:creationId xmlns:a16="http://schemas.microsoft.com/office/drawing/2014/main" id="{FC813074-8E21-49CE-B7E8-4396E0FA468C}"/>
              </a:ext>
            </a:extLst>
          </p:cNvPr>
          <p:cNvSpPr txBox="1">
            <a:spLocks noChangeArrowheads="1"/>
          </p:cNvSpPr>
          <p:nvPr/>
        </p:nvSpPr>
        <p:spPr bwMode="auto">
          <a:xfrm>
            <a:off x="2432050" y="1035050"/>
            <a:ext cx="7827072" cy="4696414"/>
          </a:xfrm>
          <a:prstGeom prst="rect">
            <a:avLst/>
          </a:prstGeom>
          <a:noFill/>
          <a:ln w="9525">
            <a:solidFill>
              <a:srgbClr val="FFFF00"/>
            </a:solidFill>
            <a:prstDash val="lgDashDot"/>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pPr>
              <a:lnSpc>
                <a:spcPct val="120000"/>
              </a:lnSpc>
            </a:pPr>
            <a:r>
              <a:rPr lang="zh-CN" altLang="en-US" sz="2800" dirty="0">
                <a:solidFill>
                  <a:schemeClr val="bg1"/>
                </a:solidFill>
                <a:latin typeface="Times New Roman" panose="02020603050405020304" pitchFamily="18" charset="0"/>
              </a:rPr>
              <a:t>print('</a:t>
            </a:r>
            <a:r>
              <a:rPr lang="zh-CN" altLang="en-US" sz="2800" dirty="0">
                <a:solidFill>
                  <a:schemeClr val="bg1"/>
                </a:solidFill>
                <a:latin typeface="楷体_GB2312" panose="02010609030101010101" pitchFamily="49" charset="-122"/>
                <a:ea typeface="楷体_GB2312" panose="02010609030101010101" pitchFamily="49" charset="-122"/>
              </a:rPr>
              <a:t>这是一个求斐波那契数列第n个值的程序</a:t>
            </a:r>
            <a:r>
              <a:rPr lang="zh-CN" altLang="en-US" sz="2800" dirty="0">
                <a:solidFill>
                  <a:schemeClr val="bg1"/>
                </a:solidFill>
                <a:latin typeface="Times New Roman" panose="02020603050405020304" pitchFamily="18" charset="0"/>
              </a:rPr>
              <a:t>')</a:t>
            </a:r>
          </a:p>
          <a:p>
            <a:pPr>
              <a:lnSpc>
                <a:spcPct val="120000"/>
              </a:lnSpc>
            </a:pPr>
            <a:r>
              <a:rPr lang="zh-CN" altLang="en-US" sz="2800" dirty="0">
                <a:solidFill>
                  <a:srgbClr val="FFC000"/>
                </a:solidFill>
                <a:latin typeface="Times New Roman" panose="02020603050405020304" pitchFamily="18" charset="0"/>
              </a:rPr>
              <a:t>def  fib(n): </a:t>
            </a:r>
            <a:r>
              <a:rPr lang="zh-CN" altLang="en-US" sz="2800" dirty="0">
                <a:solidFill>
                  <a:schemeClr val="bg1"/>
                </a:solidFill>
                <a:latin typeface="Times New Roman" panose="02020603050405020304" pitchFamily="18" charset="0"/>
              </a:rPr>
              <a:t>               #</a:t>
            </a:r>
            <a:r>
              <a:rPr lang="zh-CN" altLang="en-US" sz="2800" dirty="0">
                <a:solidFill>
                  <a:schemeClr val="bg1"/>
                </a:solidFill>
                <a:latin typeface="楷体_GB2312" panose="02010609030101010101" pitchFamily="49" charset="-122"/>
                <a:ea typeface="楷体_GB2312" panose="02010609030101010101" pitchFamily="49" charset="-122"/>
              </a:rPr>
              <a:t>定义函数</a:t>
            </a:r>
            <a:r>
              <a:rPr lang="zh-CN" altLang="en-US" sz="2800" dirty="0">
                <a:solidFill>
                  <a:schemeClr val="bg1"/>
                </a:solidFill>
                <a:latin typeface="Times New Roman" panose="02020603050405020304" pitchFamily="18" charset="0"/>
              </a:rPr>
              <a:t>  def </a:t>
            </a:r>
            <a:r>
              <a:rPr lang="zh-CN" altLang="en-US" sz="2800" dirty="0">
                <a:solidFill>
                  <a:schemeClr val="bg1"/>
                </a:solidFill>
                <a:latin typeface="楷体_GB2312" panose="02010609030101010101" pitchFamily="49" charset="-122"/>
                <a:ea typeface="楷体_GB2312" panose="02010609030101010101" pitchFamily="49" charset="-122"/>
              </a:rPr>
              <a:t>函数名</a:t>
            </a:r>
            <a:r>
              <a:rPr lang="zh-CN" altLang="en-US" sz="2800" dirty="0">
                <a:solidFill>
                  <a:schemeClr val="bg1"/>
                </a:solidFill>
                <a:latin typeface="Times New Roman" panose="02020603050405020304" pitchFamily="18" charset="0"/>
              </a:rPr>
              <a:t>(</a:t>
            </a:r>
            <a:r>
              <a:rPr lang="zh-CN" altLang="en-US" sz="2800" dirty="0">
                <a:solidFill>
                  <a:schemeClr val="bg1"/>
                </a:solidFill>
                <a:latin typeface="楷体_GB2312" panose="02010609030101010101" pitchFamily="49" charset="-122"/>
                <a:ea typeface="楷体_GB2312" panose="02010609030101010101" pitchFamily="49" charset="-122"/>
              </a:rPr>
              <a:t>参数</a:t>
            </a:r>
            <a:r>
              <a:rPr lang="zh-CN" altLang="en-US" sz="2800" dirty="0">
                <a:solidFill>
                  <a:schemeClr val="bg1"/>
                </a:solidFill>
                <a:latin typeface="Times New Roman" panose="02020603050405020304" pitchFamily="18" charset="0"/>
              </a:rPr>
              <a:t>):</a:t>
            </a:r>
          </a:p>
          <a:p>
            <a:pPr>
              <a:lnSpc>
                <a:spcPct val="120000"/>
              </a:lnSpc>
            </a:pPr>
            <a:r>
              <a:rPr lang="zh-CN" altLang="en-US" sz="2800" dirty="0">
                <a:solidFill>
                  <a:schemeClr val="bg1"/>
                </a:solidFill>
                <a:latin typeface="Times New Roman" panose="02020603050405020304" pitchFamily="18" charset="0"/>
              </a:rPr>
              <a:t>     </a:t>
            </a:r>
            <a:r>
              <a:rPr lang="zh-CN" altLang="en-US" sz="2800" dirty="0">
                <a:solidFill>
                  <a:srgbClr val="FFC000"/>
                </a:solidFill>
                <a:latin typeface="Times New Roman" panose="02020603050405020304" pitchFamily="18" charset="0"/>
              </a:rPr>
              <a:t> if</a:t>
            </a:r>
            <a:r>
              <a:rPr lang="zh-CN" altLang="en-US" sz="2800" dirty="0">
                <a:solidFill>
                  <a:srgbClr val="FF0000"/>
                </a:solidFill>
                <a:latin typeface="Times New Roman" panose="02020603050405020304" pitchFamily="18" charset="0"/>
              </a:rPr>
              <a:t>  n ==1 or n == 2:</a:t>
            </a:r>
            <a:r>
              <a:rPr lang="zh-CN" altLang="en-US" sz="2800" dirty="0">
                <a:solidFill>
                  <a:schemeClr val="bg1"/>
                </a:solidFill>
                <a:latin typeface="Times New Roman" panose="02020603050405020304" pitchFamily="18" charset="0"/>
              </a:rPr>
              <a:t>    </a:t>
            </a:r>
          </a:p>
          <a:p>
            <a:pPr>
              <a:lnSpc>
                <a:spcPct val="120000"/>
              </a:lnSpc>
            </a:pPr>
            <a:r>
              <a:rPr lang="zh-CN" altLang="en-US" sz="2800" dirty="0">
                <a:solidFill>
                  <a:schemeClr val="bg1"/>
                </a:solidFill>
                <a:latin typeface="Times New Roman" panose="02020603050405020304" pitchFamily="18" charset="0"/>
              </a:rPr>
              <a:t>          </a:t>
            </a:r>
            <a:r>
              <a:rPr lang="zh-CN" altLang="en-US" sz="2800" dirty="0">
                <a:solidFill>
                  <a:srgbClr val="FFC000"/>
                </a:solidFill>
                <a:latin typeface="Times New Roman" panose="02020603050405020304" pitchFamily="18" charset="0"/>
              </a:rPr>
              <a:t>return</a:t>
            </a:r>
            <a:r>
              <a:rPr lang="zh-CN" altLang="en-US" sz="2800" dirty="0">
                <a:solidFill>
                  <a:schemeClr val="bg1"/>
                </a:solidFill>
                <a:latin typeface="Times New Roman" panose="02020603050405020304" pitchFamily="18" charset="0"/>
              </a:rPr>
              <a:t> </a:t>
            </a:r>
            <a:r>
              <a:rPr lang="zh-CN" altLang="en-US" sz="2800" dirty="0">
                <a:solidFill>
                  <a:srgbClr val="FF0000"/>
                </a:solidFill>
                <a:latin typeface="Times New Roman" panose="02020603050405020304" pitchFamily="18" charset="0"/>
              </a:rPr>
              <a:t>1</a:t>
            </a:r>
            <a:endParaRPr lang="zh-CN" altLang="en-US" sz="2800" dirty="0">
              <a:solidFill>
                <a:schemeClr val="bg1"/>
              </a:solidFill>
              <a:latin typeface="Times New Roman" panose="02020603050405020304" pitchFamily="18" charset="0"/>
            </a:endParaRPr>
          </a:p>
          <a:p>
            <a:pPr>
              <a:lnSpc>
                <a:spcPct val="120000"/>
              </a:lnSpc>
            </a:pPr>
            <a:r>
              <a:rPr lang="zh-CN" altLang="en-US" sz="2800" dirty="0">
                <a:solidFill>
                  <a:schemeClr val="bg1"/>
                </a:solidFill>
                <a:latin typeface="Times New Roman" panose="02020603050405020304" pitchFamily="18" charset="0"/>
              </a:rPr>
              <a:t>      </a:t>
            </a:r>
            <a:r>
              <a:rPr lang="zh-CN" altLang="en-US" sz="2800" dirty="0">
                <a:solidFill>
                  <a:srgbClr val="FFC000"/>
                </a:solidFill>
                <a:latin typeface="Times New Roman" panose="02020603050405020304" pitchFamily="18" charset="0"/>
              </a:rPr>
              <a:t>else:</a:t>
            </a:r>
            <a:endParaRPr lang="zh-CN" altLang="en-US" sz="2800" dirty="0">
              <a:solidFill>
                <a:schemeClr val="bg1"/>
              </a:solidFill>
              <a:latin typeface="Times New Roman" panose="02020603050405020304" pitchFamily="18" charset="0"/>
            </a:endParaRPr>
          </a:p>
          <a:p>
            <a:pPr>
              <a:lnSpc>
                <a:spcPct val="120000"/>
              </a:lnSpc>
            </a:pPr>
            <a:r>
              <a:rPr lang="zh-CN" altLang="en-US" sz="2800" dirty="0">
                <a:solidFill>
                  <a:schemeClr val="bg1"/>
                </a:solidFill>
                <a:latin typeface="Times New Roman" panose="02020603050405020304" pitchFamily="18" charset="0"/>
              </a:rPr>
              <a:t>          </a:t>
            </a:r>
            <a:r>
              <a:rPr lang="zh-CN" altLang="en-US" sz="2800" dirty="0">
                <a:solidFill>
                  <a:srgbClr val="FFC000"/>
                </a:solidFill>
                <a:latin typeface="Times New Roman" panose="02020603050405020304" pitchFamily="18" charset="0"/>
              </a:rPr>
              <a:t>return</a:t>
            </a:r>
            <a:r>
              <a:rPr lang="zh-CN" altLang="en-US" sz="2800" dirty="0">
                <a:solidFill>
                  <a:schemeClr val="bg1"/>
                </a:solidFill>
                <a:latin typeface="Times New Roman" panose="02020603050405020304" pitchFamily="18" charset="0"/>
              </a:rPr>
              <a:t> fib(n-1) + fib(n-2)</a:t>
            </a:r>
          </a:p>
          <a:p>
            <a:pPr>
              <a:lnSpc>
                <a:spcPct val="120000"/>
              </a:lnSpc>
            </a:pPr>
            <a:r>
              <a:rPr lang="zh-CN" altLang="en-US" sz="2800" dirty="0">
                <a:solidFill>
                  <a:srgbClr val="FF0000"/>
                </a:solidFill>
                <a:latin typeface="Times New Roman" panose="02020603050405020304" pitchFamily="18" charset="0"/>
              </a:rPr>
              <a:t>a </a:t>
            </a:r>
            <a:r>
              <a:rPr lang="zh-CN" altLang="en-US" sz="2800" dirty="0">
                <a:solidFill>
                  <a:schemeClr val="bg1"/>
                </a:solidFill>
                <a:latin typeface="Times New Roman" panose="02020603050405020304" pitchFamily="18" charset="0"/>
              </a:rPr>
              <a:t>= </a:t>
            </a:r>
            <a:r>
              <a:rPr lang="zh-CN" altLang="en-US" sz="2800" dirty="0">
                <a:solidFill>
                  <a:srgbClr val="FF0000"/>
                </a:solidFill>
                <a:latin typeface="Times New Roman" panose="02020603050405020304" pitchFamily="18" charset="0"/>
              </a:rPr>
              <a:t>int</a:t>
            </a:r>
            <a:r>
              <a:rPr lang="zh-CN" altLang="en-US" sz="2800" dirty="0">
                <a:solidFill>
                  <a:schemeClr val="bg1"/>
                </a:solidFill>
                <a:latin typeface="Times New Roman" panose="02020603050405020304" pitchFamily="18" charset="0"/>
              </a:rPr>
              <a:t> ( input('</a:t>
            </a:r>
            <a:r>
              <a:rPr lang="zh-CN" altLang="en-US" sz="2800" dirty="0">
                <a:solidFill>
                  <a:schemeClr val="bg1"/>
                </a:solidFill>
                <a:latin typeface="楷体_GB2312" panose="02010609030101010101" pitchFamily="49" charset="-122"/>
                <a:ea typeface="楷体_GB2312" panose="02010609030101010101" pitchFamily="49" charset="-122"/>
              </a:rPr>
              <a:t>请输入要求的第</a:t>
            </a:r>
            <a:r>
              <a:rPr lang="zh-CN" altLang="en-US" sz="2800" dirty="0">
                <a:solidFill>
                  <a:schemeClr val="bg1"/>
                </a:solidFill>
                <a:latin typeface="Times New Roman" panose="02020603050405020304" pitchFamily="18" charset="0"/>
              </a:rPr>
              <a:t>n个数：' ) )</a:t>
            </a:r>
          </a:p>
          <a:p>
            <a:pPr>
              <a:lnSpc>
                <a:spcPct val="120000"/>
              </a:lnSpc>
            </a:pPr>
            <a:r>
              <a:rPr lang="zh-CN" altLang="en-US" sz="2800" dirty="0">
                <a:solidFill>
                  <a:schemeClr val="bg1"/>
                </a:solidFill>
                <a:latin typeface="Times New Roman" panose="02020603050405020304" pitchFamily="18" charset="0"/>
              </a:rPr>
              <a:t>print </a:t>
            </a:r>
            <a:r>
              <a:rPr lang="zh-CN" altLang="en-US" sz="2800" dirty="0">
                <a:solidFill>
                  <a:srgbClr val="FFFF00"/>
                </a:solidFill>
                <a:latin typeface="Times New Roman" panose="02020603050405020304" pitchFamily="18" charset="0"/>
              </a:rPr>
              <a:t>( </a:t>
            </a:r>
            <a:r>
              <a:rPr lang="zh-CN" altLang="en-US" sz="2800" dirty="0">
                <a:solidFill>
                  <a:schemeClr val="bg1"/>
                </a:solidFill>
                <a:latin typeface="Times New Roman" panose="02020603050405020304" pitchFamily="18" charset="0"/>
              </a:rPr>
              <a:t>fib ( </a:t>
            </a:r>
            <a:r>
              <a:rPr lang="zh-CN" altLang="en-US" sz="2800" dirty="0">
                <a:solidFill>
                  <a:srgbClr val="FF0000"/>
                </a:solidFill>
                <a:latin typeface="Times New Roman" panose="02020603050405020304" pitchFamily="18" charset="0"/>
              </a:rPr>
              <a:t>a </a:t>
            </a:r>
            <a:r>
              <a:rPr lang="zh-CN" altLang="en-US" sz="2800" dirty="0">
                <a:solidFill>
                  <a:schemeClr val="bg1"/>
                </a:solidFill>
                <a:latin typeface="Times New Roman" panose="02020603050405020304" pitchFamily="18" charset="0"/>
              </a:rPr>
              <a:t>) </a:t>
            </a:r>
            <a:r>
              <a:rPr lang="zh-CN" altLang="en-US" sz="2800" dirty="0">
                <a:solidFill>
                  <a:srgbClr val="FFFF00"/>
                </a:solidFill>
                <a:latin typeface="Times New Roman" panose="02020603050405020304" pitchFamily="18" charset="0"/>
              </a:rPr>
              <a:t>)</a:t>
            </a:r>
          </a:p>
          <a:p>
            <a:pPr>
              <a:lnSpc>
                <a:spcPct val="120000"/>
              </a:lnSpc>
            </a:pPr>
            <a:r>
              <a:rPr lang="zh-CN" altLang="en-US" sz="2800" dirty="0">
                <a:solidFill>
                  <a:schemeClr val="bg1"/>
                </a:solidFill>
                <a:latin typeface="Times New Roman" panose="02020603050405020304" pitchFamily="18" charset="0"/>
              </a:rPr>
              <a:t>input ( '</a:t>
            </a:r>
            <a:r>
              <a:rPr lang="zh-CN" altLang="en-US" sz="2800" dirty="0">
                <a:solidFill>
                  <a:schemeClr val="bg1"/>
                </a:solidFill>
                <a:latin typeface="楷体_GB2312" panose="02010609030101010101" pitchFamily="49" charset="-122"/>
                <a:ea typeface="楷体_GB2312" panose="02010609030101010101" pitchFamily="49" charset="-122"/>
              </a:rPr>
              <a:t>程序运行完毕</a:t>
            </a:r>
            <a:r>
              <a:rPr lang="zh-CN" altLang="en-US" sz="2800" dirty="0">
                <a:solidFill>
                  <a:schemeClr val="bg1"/>
                </a:solidFill>
                <a:latin typeface="Times New Roman" panose="02020603050405020304" pitchFamily="18" charset="0"/>
              </a:rPr>
              <a:t>···' )</a:t>
            </a:r>
          </a:p>
        </p:txBody>
      </p:sp>
      <p:grpSp>
        <p:nvGrpSpPr>
          <p:cNvPr id="28675" name="组合 4">
            <a:extLst>
              <a:ext uri="{FF2B5EF4-FFF2-40B4-BE49-F238E27FC236}">
                <a16:creationId xmlns:a16="http://schemas.microsoft.com/office/drawing/2014/main" id="{D1CDC4CC-6A90-4168-B7DE-4C69F2EC7B12}"/>
              </a:ext>
            </a:extLst>
          </p:cNvPr>
          <p:cNvGrpSpPr>
            <a:grpSpLocks/>
          </p:cNvGrpSpPr>
          <p:nvPr/>
        </p:nvGrpSpPr>
        <p:grpSpPr bwMode="auto">
          <a:xfrm flipV="1">
            <a:off x="4957766" y="623891"/>
            <a:ext cx="2276475" cy="33337"/>
            <a:chOff x="2435703" y="480263"/>
            <a:chExt cx="4402064" cy="45719"/>
          </a:xfrm>
        </p:grpSpPr>
        <p:sp>
          <p:nvSpPr>
            <p:cNvPr id="6" name="矩形 5">
              <a:extLst>
                <a:ext uri="{FF2B5EF4-FFF2-40B4-BE49-F238E27FC236}">
                  <a16:creationId xmlns:a16="http://schemas.microsoft.com/office/drawing/2014/main" id="{818282A9-CF7C-4BD6-B990-8389E7CEC219}"/>
                </a:ext>
              </a:extLst>
            </p:cNvPr>
            <p:cNvSpPr/>
            <p:nvPr/>
          </p:nvSpPr>
          <p:spPr>
            <a:xfrm>
              <a:off x="2435703" y="480263"/>
              <a:ext cx="1102050"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 name="矩形 6">
              <a:extLst>
                <a:ext uri="{FF2B5EF4-FFF2-40B4-BE49-F238E27FC236}">
                  <a16:creationId xmlns:a16="http://schemas.microsoft.com/office/drawing/2014/main" id="{1CC02196-F749-4479-A70A-795D47BEB397}"/>
                </a:ext>
              </a:extLst>
            </p:cNvPr>
            <p:cNvSpPr/>
            <p:nvPr/>
          </p:nvSpPr>
          <p:spPr>
            <a:xfrm>
              <a:off x="3537753" y="480263"/>
              <a:ext cx="1098981"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8" name="矩形 7">
              <a:extLst>
                <a:ext uri="{FF2B5EF4-FFF2-40B4-BE49-F238E27FC236}">
                  <a16:creationId xmlns:a16="http://schemas.microsoft.com/office/drawing/2014/main" id="{110C00D9-DB20-4753-B045-752C103254B8}"/>
                </a:ext>
              </a:extLst>
            </p:cNvPr>
            <p:cNvSpPr/>
            <p:nvPr/>
          </p:nvSpPr>
          <p:spPr>
            <a:xfrm>
              <a:off x="4636734" y="480263"/>
              <a:ext cx="1102052"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7AE84E4F-C19C-41E3-B270-72884E907C0B}"/>
                </a:ext>
              </a:extLst>
            </p:cNvPr>
            <p:cNvSpPr/>
            <p:nvPr/>
          </p:nvSpPr>
          <p:spPr>
            <a:xfrm>
              <a:off x="5738786" y="480263"/>
              <a:ext cx="1098981"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pic>
        <p:nvPicPr>
          <p:cNvPr id="44039" name="图片 48">
            <a:extLst>
              <a:ext uri="{FF2B5EF4-FFF2-40B4-BE49-F238E27FC236}">
                <a16:creationId xmlns:a16="http://schemas.microsoft.com/office/drawing/2014/main" id="{A4F822E9-553F-4500-A0CA-F4CBCC98D3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4338" y="6196013"/>
            <a:ext cx="5953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0" name="图片 57">
            <a:extLst>
              <a:ext uri="{FF2B5EF4-FFF2-40B4-BE49-F238E27FC236}">
                <a16:creationId xmlns:a16="http://schemas.microsoft.com/office/drawing/2014/main" id="{561DC648-D178-441B-9371-449C3295C5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4078" y="6205541"/>
            <a:ext cx="601663"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1" name="图片 51">
            <a:extLst>
              <a:ext uri="{FF2B5EF4-FFF2-40B4-BE49-F238E27FC236}">
                <a16:creationId xmlns:a16="http://schemas.microsoft.com/office/drawing/2014/main" id="{840E54FF-C4B8-4E63-B349-329E884A02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8100" y="6183316"/>
            <a:ext cx="598488"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2" name="图片 54">
            <a:extLst>
              <a:ext uri="{FF2B5EF4-FFF2-40B4-BE49-F238E27FC236}">
                <a16:creationId xmlns:a16="http://schemas.microsoft.com/office/drawing/2014/main" id="{0906A547-716F-41DA-96FF-52B614DC7F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91" y="6194425"/>
            <a:ext cx="61277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4" name="文本框 25">
            <a:extLst>
              <a:ext uri="{FF2B5EF4-FFF2-40B4-BE49-F238E27FC236}">
                <a16:creationId xmlns:a16="http://schemas.microsoft.com/office/drawing/2014/main" id="{B68CA219-9C77-42A9-A319-13897D017ADF}"/>
              </a:ext>
            </a:extLst>
          </p:cNvPr>
          <p:cNvSpPr txBox="1">
            <a:spLocks noChangeArrowheads="1"/>
          </p:cNvSpPr>
          <p:nvPr/>
        </p:nvSpPr>
        <p:spPr bwMode="auto">
          <a:xfrm>
            <a:off x="3462338" y="111125"/>
            <a:ext cx="481171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a:solidFill>
                  <a:srgbClr val="FFFFFF"/>
                </a:solidFill>
                <a:latin typeface="楷体_GB2312" panose="02010609030101010101" pitchFamily="49" charset="-122"/>
                <a:ea typeface="楷体_GB2312" panose="02010609030101010101" pitchFamily="49" charset="-122"/>
              </a:rPr>
              <a:t>斐波那契数列  函数求解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3.33333E-6 3.33333E-6 L -0.09193 -0.74954 " pathEditMode="relative" rAng="0" ptsTypes="AA">
                                      <p:cBhvr>
                                        <p:cTn id="6" dur="2000" fill="hold"/>
                                        <p:tgtEl>
                                          <p:spTgt spid="44039"/>
                                        </p:tgtEl>
                                        <p:attrNameLst>
                                          <p:attrName>ppt_x,ppt_y</p:attrName>
                                        </p:attrNameLst>
                                      </p:cBhvr>
                                      <p:rCtr x="-4596" y="-37477"/>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nodeType="clickEffect">
                                  <p:stCondLst>
                                    <p:cond delay="0"/>
                                  </p:stCondLst>
                                  <p:childTnLst>
                                    <p:animMotion origin="layout" path="M -6.25E-7 3.7037E-6 L -0.23151 -0.30347 " pathEditMode="relative" rAng="0" ptsTypes="AA">
                                      <p:cBhvr>
                                        <p:cTn id="10" dur="2000" fill="hold"/>
                                        <p:tgtEl>
                                          <p:spTgt spid="44040"/>
                                        </p:tgtEl>
                                        <p:attrNameLst>
                                          <p:attrName>ppt_x,ppt_y</p:attrName>
                                        </p:attrNameLst>
                                      </p:cBhvr>
                                      <p:rCtr x="-11549" y="-15069"/>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0" presetClass="path" presetSubtype="0" accel="50000" decel="50000" fill="hold" nodeType="clickEffect">
                                  <p:stCondLst>
                                    <p:cond delay="0"/>
                                  </p:stCondLst>
                                  <p:childTnLst>
                                    <p:animMotion origin="layout" path="M -4.79167E-6 4.44444E-6 L -0.37279 -0.21667 " pathEditMode="relative" rAng="0" ptsTypes="AA">
                                      <p:cBhvr>
                                        <p:cTn id="14" dur="2000" fill="hold"/>
                                        <p:tgtEl>
                                          <p:spTgt spid="44041"/>
                                        </p:tgtEl>
                                        <p:attrNameLst>
                                          <p:attrName>ppt_x,ppt_y</p:attrName>
                                        </p:attrNameLst>
                                      </p:cBhvr>
                                      <p:rCtr x="-18555" y="-10741"/>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0" presetClass="path" presetSubtype="0" accel="50000" decel="50000" fill="hold" nodeType="clickEffect">
                                  <p:stCondLst>
                                    <p:cond delay="0"/>
                                  </p:stCondLst>
                                  <p:childTnLst>
                                    <p:animMotion origin="layout" path="M -3.75E-6 4.81481E-6 L -0.51692 -0.55903 " pathEditMode="relative" rAng="0" ptsTypes="AA">
                                      <p:cBhvr>
                                        <p:cTn id="18" dur="2000" fill="hold"/>
                                        <p:tgtEl>
                                          <p:spTgt spid="44042"/>
                                        </p:tgtEl>
                                        <p:attrNameLst>
                                          <p:attrName>ppt_x,ppt_y</p:attrName>
                                        </p:attrNameLst>
                                      </p:cBhvr>
                                      <p:rCtr x="-25846" y="-2796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882BF-A583-4F80-8D21-8AD68C0269FC}"/>
              </a:ext>
            </a:extLst>
          </p:cNvPr>
          <p:cNvSpPr>
            <a:spLocks noGrp="1"/>
          </p:cNvSpPr>
          <p:nvPr>
            <p:ph type="title"/>
          </p:nvPr>
        </p:nvSpPr>
        <p:spPr/>
        <p:txBody>
          <a:bodyPr/>
          <a:lstStyle/>
          <a:p>
            <a:r>
              <a:rPr lang="zh-CN" altLang="en-US" dirty="0"/>
              <a:t>其他例子</a:t>
            </a:r>
            <a:r>
              <a:rPr lang="en-US" altLang="zh-CN" dirty="0"/>
              <a:t>-</a:t>
            </a:r>
            <a:r>
              <a:rPr lang="zh-CN" altLang="en-US" dirty="0"/>
              <a:t>杨辉三角</a:t>
            </a:r>
          </a:p>
        </p:txBody>
      </p:sp>
      <p:sp>
        <p:nvSpPr>
          <p:cNvPr id="3" name="内容占位符 2">
            <a:extLst>
              <a:ext uri="{FF2B5EF4-FFF2-40B4-BE49-F238E27FC236}">
                <a16:creationId xmlns:a16="http://schemas.microsoft.com/office/drawing/2014/main" id="{9D271CB9-7438-49F1-918C-AFF681EBEA1C}"/>
              </a:ext>
            </a:extLst>
          </p:cNvPr>
          <p:cNvSpPr>
            <a:spLocks noGrp="1"/>
          </p:cNvSpPr>
          <p:nvPr>
            <p:ph idx="1"/>
          </p:nvPr>
        </p:nvSpPr>
        <p:spPr>
          <a:xfrm>
            <a:off x="2589212" y="1905000"/>
            <a:ext cx="8915400" cy="4006222"/>
          </a:xfrm>
        </p:spPr>
        <p:txBody>
          <a:bodyPr>
            <a:normAutofit fontScale="85000" lnSpcReduction="20000"/>
          </a:bodyPr>
          <a:lstStyle/>
          <a:p>
            <a:r>
              <a:rPr lang="en-US" altLang="zh-CN" sz="2800" dirty="0"/>
              <a:t>Title: </a:t>
            </a:r>
            <a:r>
              <a:rPr lang="zh-CN" altLang="en-US" sz="2800" dirty="0"/>
              <a:t>杨辉三角形又称</a:t>
            </a:r>
            <a:r>
              <a:rPr lang="en-US" altLang="zh-CN" sz="2800" dirty="0"/>
              <a:t>Pascal</a:t>
            </a:r>
            <a:r>
              <a:rPr lang="zh-CN" altLang="en-US" sz="2800" dirty="0"/>
              <a:t>三角形，它的第</a:t>
            </a:r>
            <a:r>
              <a:rPr lang="en-US" altLang="zh-CN" sz="2800" dirty="0"/>
              <a:t>i+1</a:t>
            </a:r>
            <a:r>
              <a:rPr lang="zh-CN" altLang="en-US" sz="2800" dirty="0"/>
              <a:t>行是</a:t>
            </a:r>
            <a:r>
              <a:rPr lang="en-US" altLang="zh-CN" sz="2800" dirty="0"/>
              <a:t>(</a:t>
            </a:r>
            <a:r>
              <a:rPr lang="en-US" altLang="zh-CN" sz="2800" dirty="0" err="1"/>
              <a:t>a+b</a:t>
            </a:r>
            <a:r>
              <a:rPr lang="en-US" altLang="zh-CN" sz="2800" dirty="0"/>
              <a:t>)</a:t>
            </a:r>
            <a:r>
              <a:rPr lang="en-US" altLang="zh-CN" sz="2800" dirty="0" err="1"/>
              <a:t>i</a:t>
            </a:r>
            <a:r>
              <a:rPr lang="zh-CN" altLang="en-US" sz="2800" dirty="0"/>
              <a:t>的展开式的系数。</a:t>
            </a:r>
            <a:endParaRPr lang="en-US" altLang="zh-CN" sz="2800" dirty="0"/>
          </a:p>
          <a:p>
            <a:r>
              <a:rPr lang="zh-CN" altLang="en-US" sz="2800" dirty="0"/>
              <a:t>它的一个重要性质是：三角形中的每个数字等于它两肩上的数字相加。</a:t>
            </a:r>
            <a:endParaRPr lang="en-US" altLang="zh-CN" sz="2800" dirty="0"/>
          </a:p>
          <a:p>
            <a:r>
              <a:rPr lang="zh-CN" altLang="en-US" sz="2800" dirty="0"/>
              <a:t>定义函数如下</a:t>
            </a:r>
            <a:r>
              <a:rPr lang="en-US" altLang="zh-CN" sz="2800" dirty="0"/>
              <a:t>(</a:t>
            </a:r>
            <a:r>
              <a:rPr lang="zh-CN" altLang="en-US" sz="2800" dirty="0"/>
              <a:t>其中：</a:t>
            </a:r>
            <a:r>
              <a:rPr lang="en-US" altLang="zh-CN" sz="2800" dirty="0"/>
              <a:t>x</a:t>
            </a:r>
            <a:r>
              <a:rPr lang="zh-CN" altLang="en-US" sz="2800" dirty="0"/>
              <a:t>指定行、</a:t>
            </a:r>
            <a:r>
              <a:rPr lang="en-US" altLang="zh-CN" sz="2800" dirty="0"/>
              <a:t>y</a:t>
            </a:r>
            <a:r>
              <a:rPr lang="zh-CN" altLang="en-US" sz="2800" dirty="0"/>
              <a:t>指定列</a:t>
            </a:r>
            <a:r>
              <a:rPr lang="en-US" altLang="zh-CN" sz="2800" dirty="0"/>
              <a:t>)</a:t>
            </a:r>
          </a:p>
          <a:p>
            <a:pPr marL="457200" lvl="1" indent="0">
              <a:buNone/>
            </a:pPr>
            <a:r>
              <a:rPr lang="en-US" altLang="zh-CN" sz="2800" dirty="0"/>
              <a:t>def f(x, y):</a:t>
            </a:r>
          </a:p>
          <a:p>
            <a:pPr marL="457200" lvl="1" indent="0">
              <a:buNone/>
            </a:pPr>
            <a:r>
              <a:rPr lang="en-US" altLang="zh-CN" sz="2800" dirty="0"/>
              <a:t>    if y == 0 or x == y:</a:t>
            </a:r>
          </a:p>
          <a:p>
            <a:pPr marL="457200" lvl="1" indent="0">
              <a:buNone/>
            </a:pPr>
            <a:r>
              <a:rPr lang="en-US" altLang="zh-CN" sz="2800" dirty="0"/>
              <a:t>        return 1</a:t>
            </a:r>
          </a:p>
          <a:p>
            <a:pPr marL="457200" lvl="1" indent="0">
              <a:buNone/>
            </a:pPr>
            <a:r>
              <a:rPr lang="en-US" altLang="zh-CN" sz="2800" dirty="0"/>
              <a:t>    else:</a:t>
            </a:r>
          </a:p>
          <a:p>
            <a:pPr marL="457200" lvl="1" indent="0">
              <a:buNone/>
            </a:pPr>
            <a:r>
              <a:rPr lang="en-US" altLang="zh-CN" sz="2800" dirty="0"/>
              <a:t>        return f(x - 1, y - 1) + f(x - 1, y)</a:t>
            </a:r>
            <a:endParaRPr lang="zh-CN" altLang="en-US" sz="2800" dirty="0"/>
          </a:p>
        </p:txBody>
      </p:sp>
    </p:spTree>
    <p:extLst>
      <p:ext uri="{BB962C8B-B14F-4D97-AF65-F5344CB8AC3E}">
        <p14:creationId xmlns:p14="http://schemas.microsoft.com/office/powerpoint/2010/main" val="4045317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882BF-A583-4F80-8D21-8AD68C0269FC}"/>
              </a:ext>
            </a:extLst>
          </p:cNvPr>
          <p:cNvSpPr>
            <a:spLocks noGrp="1"/>
          </p:cNvSpPr>
          <p:nvPr>
            <p:ph type="title"/>
          </p:nvPr>
        </p:nvSpPr>
        <p:spPr>
          <a:xfrm>
            <a:off x="2592925" y="624110"/>
            <a:ext cx="8911687" cy="1280890"/>
          </a:xfrm>
        </p:spPr>
        <p:txBody>
          <a:bodyPr vert="horz" lIns="91440" tIns="45720" rIns="91440" bIns="45720" rtlCol="0" anchor="t">
            <a:normAutofit/>
          </a:bodyPr>
          <a:lstStyle/>
          <a:p>
            <a:r>
              <a:rPr lang="zh-CN" altLang="en-US" dirty="0"/>
              <a:t>其他例子</a:t>
            </a:r>
            <a:r>
              <a:rPr lang="en-US" altLang="zh-CN" dirty="0"/>
              <a:t>-</a:t>
            </a:r>
            <a:r>
              <a:rPr lang="zh-CN" altLang="en-US" dirty="0"/>
              <a:t>汉诺塔</a:t>
            </a:r>
          </a:p>
        </p:txBody>
      </p:sp>
      <p:sp>
        <p:nvSpPr>
          <p:cNvPr id="6" name="文本框 5">
            <a:extLst>
              <a:ext uri="{FF2B5EF4-FFF2-40B4-BE49-F238E27FC236}">
                <a16:creationId xmlns:a16="http://schemas.microsoft.com/office/drawing/2014/main" id="{CE583A84-F6BF-448D-9E92-EB2E9B555A6C}"/>
              </a:ext>
            </a:extLst>
          </p:cNvPr>
          <p:cNvSpPr txBox="1"/>
          <p:nvPr/>
        </p:nvSpPr>
        <p:spPr>
          <a:xfrm>
            <a:off x="2589212" y="2125362"/>
            <a:ext cx="5835121" cy="3785860"/>
          </a:xfrm>
          <a:prstGeom prst="rect">
            <a:avLst/>
          </a:prstGeom>
        </p:spPr>
        <p:txBody>
          <a:bodyPr vert="horz" lIns="91440" tIns="45720" rIns="91440" bIns="45720" rtlCol="0">
            <a:normAutofit fontScale="92500" lnSpcReduction="10000"/>
          </a:bodyPr>
          <a:lstStyle/>
          <a:p>
            <a:pPr marL="457200" indent="-457200" defTabSz="457200">
              <a:spcBef>
                <a:spcPts val="1000"/>
              </a:spcBef>
              <a:spcAft>
                <a:spcPts val="0"/>
              </a:spcAft>
              <a:buClr>
                <a:schemeClr val="accent1"/>
              </a:buClr>
              <a:buFont typeface="Wingdings" panose="05000000000000000000" pitchFamily="2" charset="2"/>
              <a:buChar char="Ø"/>
            </a:pPr>
            <a:r>
              <a:rPr lang="zh-CN" altLang="en-US" sz="2600" dirty="0">
                <a:solidFill>
                  <a:schemeClr val="tx1">
                    <a:lumMod val="75000"/>
                    <a:lumOff val="25000"/>
                  </a:schemeClr>
                </a:solidFill>
                <a:latin typeface="+mn-ea"/>
                <a:ea typeface="+mn-ea"/>
              </a:rPr>
              <a:t>汉诺塔（又称河内塔）问题是源于印度一个古老传说的益智玩具。大梵天创造世界的时候做了三根金刚石柱子，在一根柱子上从下往上按照大小顺序摞着</a:t>
            </a:r>
            <a:r>
              <a:rPr lang="en-US" altLang="zh-CN" sz="2600" dirty="0">
                <a:solidFill>
                  <a:schemeClr val="tx1">
                    <a:lumMod val="75000"/>
                    <a:lumOff val="25000"/>
                  </a:schemeClr>
                </a:solidFill>
                <a:latin typeface="+mn-ea"/>
                <a:ea typeface="+mn-ea"/>
              </a:rPr>
              <a:t>64</a:t>
            </a:r>
            <a:r>
              <a:rPr lang="zh-CN" altLang="en-US" sz="2600" dirty="0">
                <a:solidFill>
                  <a:schemeClr val="tx1">
                    <a:lumMod val="75000"/>
                    <a:lumOff val="25000"/>
                  </a:schemeClr>
                </a:solidFill>
                <a:latin typeface="+mn-ea"/>
                <a:ea typeface="+mn-ea"/>
              </a:rPr>
              <a:t>片黄金圆盘。大梵天命令婆罗门把圆盘从下面开始按大小顺序重新摆放在另一根柱子上。并且规定，在小圆盘上不能放大圆盘，在三根柱子之间一次只能移动一个圆盘。</a:t>
            </a:r>
            <a:endParaRPr lang="en-US" altLang="zh-CN" sz="2600" dirty="0">
              <a:solidFill>
                <a:schemeClr val="tx1">
                  <a:lumMod val="75000"/>
                  <a:lumOff val="25000"/>
                </a:schemeClr>
              </a:solidFill>
              <a:latin typeface="+mn-ea"/>
              <a:ea typeface="+mn-ea"/>
            </a:endParaRPr>
          </a:p>
          <a:p>
            <a:pPr marL="457200" indent="-457200" defTabSz="457200">
              <a:spcBef>
                <a:spcPts val="1000"/>
              </a:spcBef>
              <a:spcAft>
                <a:spcPts val="0"/>
              </a:spcAft>
              <a:buClr>
                <a:schemeClr val="accent1"/>
              </a:buClr>
              <a:buFont typeface="Wingdings" panose="05000000000000000000" pitchFamily="2" charset="2"/>
              <a:buChar char="Ø"/>
            </a:pPr>
            <a:r>
              <a:rPr lang="zh-CN" altLang="en-US" sz="2600" dirty="0">
                <a:solidFill>
                  <a:schemeClr val="tx1">
                    <a:lumMod val="75000"/>
                    <a:lumOff val="25000"/>
                  </a:schemeClr>
                </a:solidFill>
                <a:latin typeface="+mn-ea"/>
                <a:ea typeface="+mn-ea"/>
              </a:rPr>
              <a:t>假如每秒钟一次，共需多长时间呢？</a:t>
            </a:r>
            <a:endParaRPr lang="en-US" altLang="zh-CN" sz="2600" dirty="0">
              <a:solidFill>
                <a:schemeClr val="tx1">
                  <a:lumMod val="75000"/>
                  <a:lumOff val="25000"/>
                </a:schemeClr>
              </a:solidFill>
              <a:latin typeface="+mn-ea"/>
              <a:ea typeface="+mn-ea"/>
            </a:endParaRPr>
          </a:p>
        </p:txBody>
      </p:sp>
      <p:pic>
        <p:nvPicPr>
          <p:cNvPr id="5" name="内容占位符 4" descr="图片包含 物体, 蛋糕, 桌子, 生日&#10;&#10;描述已自动生成">
            <a:extLst>
              <a:ext uri="{FF2B5EF4-FFF2-40B4-BE49-F238E27FC236}">
                <a16:creationId xmlns:a16="http://schemas.microsoft.com/office/drawing/2014/main" id="{7E69CD77-A79B-4AB4-B794-9A36E3EEE6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31452" y="2561913"/>
            <a:ext cx="3349309" cy="3349309"/>
          </a:xfrm>
          <a:prstGeom prst="rect">
            <a:avLst/>
          </a:prstGeom>
        </p:spPr>
      </p:pic>
      <p:sp>
        <p:nvSpPr>
          <p:cNvPr id="7" name="文本框 6">
            <a:extLst>
              <a:ext uri="{FF2B5EF4-FFF2-40B4-BE49-F238E27FC236}">
                <a16:creationId xmlns:a16="http://schemas.microsoft.com/office/drawing/2014/main" id="{4E90BA15-C801-476C-96F7-0471569DB99E}"/>
              </a:ext>
            </a:extLst>
          </p:cNvPr>
          <p:cNvSpPr txBox="1"/>
          <p:nvPr/>
        </p:nvSpPr>
        <p:spPr>
          <a:xfrm>
            <a:off x="2589212" y="6049224"/>
            <a:ext cx="8915399" cy="523220"/>
          </a:xfrm>
          <a:prstGeom prst="rect">
            <a:avLst/>
          </a:prstGeom>
          <a:noFill/>
        </p:spPr>
        <p:txBody>
          <a:bodyPr wrap="square" rtlCol="0">
            <a:spAutoFit/>
          </a:bodyPr>
          <a:lstStyle/>
          <a:p>
            <a:r>
              <a:rPr lang="zh-CN" altLang="en-US" sz="2800" dirty="0">
                <a:solidFill>
                  <a:srgbClr val="FF0000"/>
                </a:solidFill>
                <a:latin typeface="+mn-ea"/>
              </a:rPr>
              <a:t>需要移动</a:t>
            </a:r>
            <a:r>
              <a:rPr lang="en-US" altLang="zh-CN" sz="2800" dirty="0">
                <a:solidFill>
                  <a:srgbClr val="FF0000"/>
                </a:solidFill>
                <a:latin typeface="+mn-ea"/>
              </a:rPr>
              <a:t>18446744073709551615</a:t>
            </a:r>
            <a:r>
              <a:rPr lang="zh-CN" altLang="en-US" sz="2800" dirty="0">
                <a:solidFill>
                  <a:srgbClr val="FF0000"/>
                </a:solidFill>
                <a:latin typeface="+mn-ea"/>
              </a:rPr>
              <a:t>次，约</a:t>
            </a:r>
            <a:r>
              <a:rPr lang="en-US" altLang="zh-CN" sz="2800" dirty="0">
                <a:solidFill>
                  <a:srgbClr val="FF0000"/>
                </a:solidFill>
                <a:latin typeface="+mn-ea"/>
              </a:rPr>
              <a:t>5845.42</a:t>
            </a:r>
            <a:r>
              <a:rPr lang="zh-CN" altLang="en-US" sz="2800" dirty="0">
                <a:solidFill>
                  <a:srgbClr val="FF0000"/>
                </a:solidFill>
                <a:latin typeface="+mn-ea"/>
              </a:rPr>
              <a:t>亿年。</a:t>
            </a:r>
            <a:endParaRPr lang="en-US" altLang="zh-CN" sz="2800" dirty="0">
              <a:solidFill>
                <a:srgbClr val="FF0000"/>
              </a:solidFill>
              <a:latin typeface="+mn-ea"/>
            </a:endParaRPr>
          </a:p>
        </p:txBody>
      </p:sp>
    </p:spTree>
    <p:extLst>
      <p:ext uri="{BB962C8B-B14F-4D97-AF65-F5344CB8AC3E}">
        <p14:creationId xmlns:p14="http://schemas.microsoft.com/office/powerpoint/2010/main" val="933087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bwMode="auto">
      <p:bgPr>
        <a:solidFill>
          <a:srgbClr val="2E4C64"/>
        </a:solidFill>
        <a:effectLst/>
      </p:bgPr>
    </p:bg>
    <p:spTree>
      <p:nvGrpSpPr>
        <p:cNvPr id="1" name=""/>
        <p:cNvGrpSpPr/>
        <p:nvPr/>
      </p:nvGrpSpPr>
      <p:grpSpPr>
        <a:xfrm>
          <a:off x="0" y="0"/>
          <a:ext cx="0" cy="0"/>
          <a:chOff x="0" y="0"/>
          <a:chExt cx="0" cy="0"/>
        </a:xfrm>
      </p:grpSpPr>
      <p:pic>
        <p:nvPicPr>
          <p:cNvPr id="12290" name="图片 6923">
            <a:extLst>
              <a:ext uri="{FF2B5EF4-FFF2-40B4-BE49-F238E27FC236}">
                <a16:creationId xmlns:a16="http://schemas.microsoft.com/office/drawing/2014/main" id="{C591F793-8ED0-489C-89D8-644600040B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9638" y="2366963"/>
            <a:ext cx="19812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图片 6924">
            <a:extLst>
              <a:ext uri="{FF2B5EF4-FFF2-40B4-BE49-F238E27FC236}">
                <a16:creationId xmlns:a16="http://schemas.microsoft.com/office/drawing/2014/main" id="{DFBD1333-324F-49D0-AAD2-5A6FACFD2A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4775" y="2532066"/>
            <a:ext cx="16637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26" name="矩形 6925">
            <a:extLst>
              <a:ext uri="{FF2B5EF4-FFF2-40B4-BE49-F238E27FC236}">
                <a16:creationId xmlns:a16="http://schemas.microsoft.com/office/drawing/2014/main" id="{D6225176-87DE-448E-B9AB-2A25AAF11965}"/>
              </a:ext>
            </a:extLst>
          </p:cNvPr>
          <p:cNvSpPr/>
          <p:nvPr/>
        </p:nvSpPr>
        <p:spPr>
          <a:xfrm>
            <a:off x="1524003" y="434978"/>
            <a:ext cx="449263" cy="371475"/>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2293" name="文本框 3118">
            <a:extLst>
              <a:ext uri="{FF2B5EF4-FFF2-40B4-BE49-F238E27FC236}">
                <a16:creationId xmlns:a16="http://schemas.microsoft.com/office/drawing/2014/main" id="{B79FB6D9-6A6C-42A2-8698-62FDB39DB2FF}"/>
              </a:ext>
            </a:extLst>
          </p:cNvPr>
          <p:cNvSpPr txBox="1">
            <a:spLocks noChangeArrowheads="1"/>
          </p:cNvSpPr>
          <p:nvPr/>
        </p:nvSpPr>
        <p:spPr bwMode="auto">
          <a:xfrm>
            <a:off x="1952628" y="434978"/>
            <a:ext cx="30575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a:solidFill>
                  <a:schemeClr val="bg1"/>
                </a:solidFill>
                <a:latin typeface="楷体_GB2312" panose="02010609030101010101" pitchFamily="49" charset="-122"/>
                <a:ea typeface="楷体_GB2312" panose="02010609030101010101" pitchFamily="49" charset="-122"/>
              </a:rPr>
              <a:t>小结</a:t>
            </a:r>
          </a:p>
        </p:txBody>
      </p:sp>
      <p:sp>
        <p:nvSpPr>
          <p:cNvPr id="12294" name="文本框 3119">
            <a:extLst>
              <a:ext uri="{FF2B5EF4-FFF2-40B4-BE49-F238E27FC236}">
                <a16:creationId xmlns:a16="http://schemas.microsoft.com/office/drawing/2014/main" id="{4B0891EE-670F-445E-B950-02DCCC79BAFE}"/>
              </a:ext>
            </a:extLst>
          </p:cNvPr>
          <p:cNvSpPr txBox="1">
            <a:spLocks noChangeArrowheads="1"/>
          </p:cNvSpPr>
          <p:nvPr/>
        </p:nvSpPr>
        <p:spPr bwMode="auto">
          <a:xfrm>
            <a:off x="2344738" y="4797428"/>
            <a:ext cx="1435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b="1" dirty="0">
                <a:solidFill>
                  <a:schemeClr val="bg1"/>
                </a:solidFill>
                <a:latin typeface="楷体_GB2312" panose="02010609030101010101" pitchFamily="49" charset="-122"/>
                <a:ea typeface="楷体_GB2312" panose="02010609030101010101" pitchFamily="49" charset="-122"/>
              </a:rPr>
              <a:t>递归</a:t>
            </a:r>
          </a:p>
        </p:txBody>
      </p:sp>
      <p:sp>
        <p:nvSpPr>
          <p:cNvPr id="12295" name="文本框 3121">
            <a:extLst>
              <a:ext uri="{FF2B5EF4-FFF2-40B4-BE49-F238E27FC236}">
                <a16:creationId xmlns:a16="http://schemas.microsoft.com/office/drawing/2014/main" id="{ABA781A9-9B51-4413-9F2A-DC787900A2EC}"/>
              </a:ext>
            </a:extLst>
          </p:cNvPr>
          <p:cNvSpPr txBox="1">
            <a:spLocks noChangeArrowheads="1"/>
          </p:cNvSpPr>
          <p:nvPr/>
        </p:nvSpPr>
        <p:spPr bwMode="auto">
          <a:xfrm>
            <a:off x="5330828" y="4797428"/>
            <a:ext cx="14636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a:solidFill>
                  <a:schemeClr val="bg1"/>
                </a:solidFill>
                <a:latin typeface="楷体_GB2312" panose="02010609030101010101" pitchFamily="49" charset="-122"/>
                <a:ea typeface="楷体_GB2312" panose="02010609030101010101" pitchFamily="49" charset="-122"/>
              </a:rPr>
              <a:t>递归函数</a:t>
            </a:r>
          </a:p>
        </p:txBody>
      </p:sp>
      <p:sp>
        <p:nvSpPr>
          <p:cNvPr id="12296" name="文本框 3123">
            <a:extLst>
              <a:ext uri="{FF2B5EF4-FFF2-40B4-BE49-F238E27FC236}">
                <a16:creationId xmlns:a16="http://schemas.microsoft.com/office/drawing/2014/main" id="{522B0367-B4C6-4133-BF8E-7E5DB10F4C10}"/>
              </a:ext>
            </a:extLst>
          </p:cNvPr>
          <p:cNvSpPr txBox="1">
            <a:spLocks noChangeArrowheads="1"/>
          </p:cNvSpPr>
          <p:nvPr/>
        </p:nvSpPr>
        <p:spPr bwMode="auto">
          <a:xfrm>
            <a:off x="7859712" y="4797428"/>
            <a:ext cx="1987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400" b="1" dirty="0">
                <a:solidFill>
                  <a:schemeClr val="bg1"/>
                </a:solidFill>
                <a:latin typeface="楷体_GB2312" panose="02010609030101010101" pitchFamily="49" charset="-122"/>
                <a:ea typeface="楷体_GB2312" panose="02010609030101010101" pitchFamily="49" charset="-122"/>
              </a:rPr>
              <a:t>递归三要素</a:t>
            </a:r>
          </a:p>
        </p:txBody>
      </p:sp>
      <p:pic>
        <p:nvPicPr>
          <p:cNvPr id="12297" name="图片 6922">
            <a:extLst>
              <a:ext uri="{FF2B5EF4-FFF2-40B4-BE49-F238E27FC236}">
                <a16:creationId xmlns:a16="http://schemas.microsoft.com/office/drawing/2014/main" id="{D24C0EA1-FEFB-488D-B448-9195D64C6C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2413" y="2532066"/>
            <a:ext cx="16637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auto">
      <p:bgPr>
        <a:solidFill>
          <a:srgbClr val="2E4C64"/>
        </a:solidFill>
        <a:effectLst/>
      </p:bgPr>
    </p:bg>
    <p:spTree>
      <p:nvGrpSpPr>
        <p:cNvPr id="1" name=""/>
        <p:cNvGrpSpPr/>
        <p:nvPr/>
      </p:nvGrpSpPr>
      <p:grpSpPr>
        <a:xfrm>
          <a:off x="0" y="0"/>
          <a:ext cx="0" cy="0"/>
          <a:chOff x="0" y="0"/>
          <a:chExt cx="0" cy="0"/>
        </a:xfrm>
      </p:grpSpPr>
      <p:pic>
        <p:nvPicPr>
          <p:cNvPr id="11266" name="图片 6922">
            <a:extLst>
              <a:ext uri="{FF2B5EF4-FFF2-40B4-BE49-F238E27FC236}">
                <a16:creationId xmlns:a16="http://schemas.microsoft.com/office/drawing/2014/main" id="{D5797E98-3203-42F5-9055-3928B48D17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4638" y="1355728"/>
            <a:ext cx="16637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图片 6924">
            <a:extLst>
              <a:ext uri="{FF2B5EF4-FFF2-40B4-BE49-F238E27FC236}">
                <a16:creationId xmlns:a16="http://schemas.microsoft.com/office/drawing/2014/main" id="{EA2D86CE-3298-4526-8616-AE8AC4BCFA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4638" y="3671891"/>
            <a:ext cx="16637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26" name="矩形 6925">
            <a:extLst>
              <a:ext uri="{FF2B5EF4-FFF2-40B4-BE49-F238E27FC236}">
                <a16:creationId xmlns:a16="http://schemas.microsoft.com/office/drawing/2014/main" id="{4974D6D0-CF71-4B8C-90EC-87B4E29881EC}"/>
              </a:ext>
            </a:extLst>
          </p:cNvPr>
          <p:cNvSpPr/>
          <p:nvPr/>
        </p:nvSpPr>
        <p:spPr>
          <a:xfrm>
            <a:off x="1524003" y="434978"/>
            <a:ext cx="449263" cy="371475"/>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1269" name="文本框 3118">
            <a:extLst>
              <a:ext uri="{FF2B5EF4-FFF2-40B4-BE49-F238E27FC236}">
                <a16:creationId xmlns:a16="http://schemas.microsoft.com/office/drawing/2014/main" id="{16627C74-2E3A-4C24-B0A7-75B963B31AF8}"/>
              </a:ext>
            </a:extLst>
          </p:cNvPr>
          <p:cNvSpPr txBox="1">
            <a:spLocks noChangeArrowheads="1"/>
          </p:cNvSpPr>
          <p:nvPr/>
        </p:nvSpPr>
        <p:spPr bwMode="auto">
          <a:xfrm>
            <a:off x="1952628" y="434978"/>
            <a:ext cx="30575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solidFill>
                  <a:schemeClr val="bg1"/>
                </a:solidFill>
                <a:latin typeface="楷体_GB2312" panose="02010609030101010101" pitchFamily="49" charset="-122"/>
                <a:ea typeface="楷体_GB2312" panose="02010609030101010101" pitchFamily="49" charset="-122"/>
              </a:rPr>
              <a:t>注意</a:t>
            </a:r>
            <a:r>
              <a:rPr lang="zh-CN" altLang="en-US" sz="2400" b="1">
                <a:solidFill>
                  <a:srgbClr val="FF0000"/>
                </a:solidFill>
                <a:latin typeface="楷体_GB2312" panose="02010609030101010101" pitchFamily="49" charset="-122"/>
                <a:ea typeface="楷体_GB2312" panose="02010609030101010101" pitchFamily="49" charset="-122"/>
              </a:rPr>
              <a:t>！！！</a:t>
            </a:r>
          </a:p>
        </p:txBody>
      </p:sp>
      <p:sp>
        <p:nvSpPr>
          <p:cNvPr id="11270" name="文本框 3119">
            <a:extLst>
              <a:ext uri="{FF2B5EF4-FFF2-40B4-BE49-F238E27FC236}">
                <a16:creationId xmlns:a16="http://schemas.microsoft.com/office/drawing/2014/main" id="{7F5A15A2-4A58-4E59-81DA-72AC1CB4F725}"/>
              </a:ext>
            </a:extLst>
          </p:cNvPr>
          <p:cNvSpPr txBox="1">
            <a:spLocks noChangeArrowheads="1"/>
          </p:cNvSpPr>
          <p:nvPr/>
        </p:nvSpPr>
        <p:spPr bwMode="auto">
          <a:xfrm>
            <a:off x="3105150" y="1265241"/>
            <a:ext cx="7226300" cy="140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a:solidFill>
                  <a:schemeClr val="bg1"/>
                </a:solidFill>
                <a:latin typeface="楷体_GB2312" panose="02010609030101010101" pitchFamily="49" charset="-122"/>
                <a:ea typeface="楷体_GB2312" panose="02010609030101010101" pitchFamily="49" charset="-122"/>
              </a:rPr>
              <a:t>每次课前先登录</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chemeClr val="bg1"/>
                </a:solidFill>
                <a:latin typeface="楷体_GB2312" panose="02010609030101010101" pitchFamily="49" charset="-122"/>
                <a:ea typeface="楷体_GB2312" panose="02010609030101010101" pitchFamily="49" charset="-122"/>
              </a:rPr>
              <a:t>学习在线</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chemeClr val="bg1"/>
                </a:solidFill>
                <a:latin typeface="楷体_GB2312" panose="02010609030101010101" pitchFamily="49" charset="-122"/>
                <a:ea typeface="楷体_GB2312" panose="02010609030101010101" pitchFamily="49" charset="-122"/>
              </a:rPr>
              <a:t>平台</a:t>
            </a:r>
          </a:p>
          <a:p>
            <a:pPr>
              <a:lnSpc>
                <a:spcPct val="150000"/>
              </a:lnSpc>
            </a:pPr>
            <a:r>
              <a:rPr lang="zh-CN" altLang="en-US" sz="2000" b="1">
                <a:solidFill>
                  <a:schemeClr val="bg1"/>
                </a:solidFill>
                <a:latin typeface="楷体_GB2312" panose="02010609030101010101" pitchFamily="49" charset="-122"/>
                <a:ea typeface="楷体_GB2312" panose="02010609030101010101" pitchFamily="49" charset="-122"/>
              </a:rPr>
              <a:t>账号</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FF00"/>
                </a:solidFill>
                <a:latin typeface="楷体_GB2312" panose="02010609030101010101" pitchFamily="49" charset="-122"/>
                <a:ea typeface="楷体_GB2312" panose="02010609030101010101" pitchFamily="49" charset="-122"/>
              </a:rPr>
              <a:t>2020LL</a:t>
            </a:r>
            <a:r>
              <a:rPr lang="en-US" altLang="zh-CN" sz="2000" b="1">
                <a:solidFill>
                  <a:schemeClr val="bg1"/>
                </a:solidFill>
                <a:latin typeface="楷体_GB2312" panose="02010609030101010101" pitchFamily="49" charset="-122"/>
                <a:ea typeface="楷体_GB2312" panose="02010609030101010101" pitchFamily="49" charset="-122"/>
              </a:rPr>
              <a:t>XXXX</a:t>
            </a:r>
            <a:r>
              <a:rPr lang="zh-CN" altLang="en-US" sz="2000" b="1">
                <a:solidFill>
                  <a:schemeClr val="bg1"/>
                </a:solidFill>
                <a:latin typeface="楷体_GB2312" panose="02010609030101010101" pitchFamily="49" charset="-122"/>
                <a:ea typeface="楷体_GB2312" panose="02010609030101010101" pitchFamily="49" charset="-122"/>
              </a:rPr>
              <a:t>（饭卡号）</a:t>
            </a:r>
            <a:r>
              <a:rPr lang="en-US" altLang="zh-CN" sz="2000" b="1">
                <a:solidFill>
                  <a:schemeClr val="bg1"/>
                </a:solidFill>
                <a:latin typeface="楷体_GB2312" panose="02010609030101010101" pitchFamily="49" charset="-122"/>
                <a:ea typeface="楷体_GB2312" panose="02010609030101010101" pitchFamily="49" charset="-122"/>
              </a:rPr>
              <a:t>    </a:t>
            </a:r>
          </a:p>
          <a:p>
            <a:pPr>
              <a:lnSpc>
                <a:spcPct val="150000"/>
              </a:lnSpc>
            </a:pPr>
            <a:r>
              <a:rPr lang="zh-CN" altLang="en-US" sz="2000" b="1">
                <a:solidFill>
                  <a:schemeClr val="bg1"/>
                </a:solidFill>
                <a:latin typeface="楷体_GB2312" panose="02010609030101010101" pitchFamily="49" charset="-122"/>
                <a:ea typeface="楷体_GB2312" panose="02010609030101010101" pitchFamily="49" charset="-122"/>
              </a:rPr>
              <a:t>密码</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FF00"/>
                </a:solidFill>
                <a:latin typeface="楷体_GB2312" panose="02010609030101010101" pitchFamily="49" charset="-122"/>
                <a:ea typeface="楷体_GB2312" panose="02010609030101010101" pitchFamily="49" charset="-122"/>
              </a:rPr>
              <a:t>姓名</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chemeClr val="bg1"/>
                </a:solidFill>
                <a:latin typeface="楷体_GB2312" panose="02010609030101010101" pitchFamily="49" charset="-122"/>
                <a:ea typeface="楷体_GB2312" panose="02010609030101010101" pitchFamily="49" charset="-122"/>
              </a:rPr>
              <a:t>小写全拼</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FF00"/>
                </a:solidFill>
                <a:latin typeface="楷体_GB2312" panose="02010609030101010101" pitchFamily="49" charset="-122"/>
                <a:ea typeface="楷体_GB2312" panose="02010609030101010101" pitchFamily="49" charset="-122"/>
              </a:rPr>
              <a:t>@1943</a:t>
            </a:r>
          </a:p>
        </p:txBody>
      </p:sp>
      <p:sp>
        <p:nvSpPr>
          <p:cNvPr id="11271" name="文本框 3121">
            <a:extLst>
              <a:ext uri="{FF2B5EF4-FFF2-40B4-BE49-F238E27FC236}">
                <a16:creationId xmlns:a16="http://schemas.microsoft.com/office/drawing/2014/main" id="{7C5B155C-F88C-49D9-9390-DBD0213B9A6A}"/>
              </a:ext>
            </a:extLst>
          </p:cNvPr>
          <p:cNvSpPr txBox="1">
            <a:spLocks noChangeArrowheads="1"/>
          </p:cNvSpPr>
          <p:nvPr/>
        </p:nvSpPr>
        <p:spPr bwMode="auto">
          <a:xfrm>
            <a:off x="3175003" y="3546478"/>
            <a:ext cx="4708525" cy="239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a:solidFill>
                  <a:schemeClr val="bg1"/>
                </a:solidFill>
                <a:latin typeface="楷体_GB2312" panose="02010609030101010101" pitchFamily="49" charset="-122"/>
                <a:ea typeface="楷体_GB2312" panose="02010609030101010101" pitchFamily="49" charset="-122"/>
              </a:rPr>
              <a:t>每节课带上三件套：</a:t>
            </a:r>
            <a:r>
              <a:rPr lang="zh-CN" altLang="en-US" sz="2000" b="1">
                <a:solidFill>
                  <a:srgbClr val="FFFF00"/>
                </a:solidFill>
                <a:latin typeface="楷体_GB2312" panose="02010609030101010101" pitchFamily="49" charset="-122"/>
                <a:ea typeface="楷体_GB2312" panose="02010609030101010101" pitchFamily="49" charset="-122"/>
              </a:rPr>
              <a:t>课本</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FF00"/>
                </a:solidFill>
                <a:latin typeface="楷体_GB2312" panose="02010609030101010101" pitchFamily="49" charset="-122"/>
                <a:ea typeface="楷体_GB2312" panose="02010609030101010101" pitchFamily="49" charset="-122"/>
              </a:rPr>
              <a:t>笔记本</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FF00"/>
                </a:solidFill>
                <a:latin typeface="楷体_GB2312" panose="02010609030101010101" pitchFamily="49" charset="-122"/>
                <a:ea typeface="楷体_GB2312" panose="02010609030101010101" pitchFamily="49" charset="-122"/>
              </a:rPr>
              <a:t>笔</a:t>
            </a:r>
          </a:p>
          <a:p>
            <a:pPr>
              <a:lnSpc>
                <a:spcPct val="150000"/>
              </a:lnSpc>
            </a:pPr>
            <a:r>
              <a:rPr lang="zh-CN" altLang="en-US" sz="2000" b="1">
                <a:solidFill>
                  <a:srgbClr val="FF0000"/>
                </a:solidFill>
                <a:latin typeface="楷体_GB2312" panose="02010609030101010101" pitchFamily="49" charset="-122"/>
                <a:ea typeface="楷体_GB2312" panose="02010609030101010101" pitchFamily="49" charset="-122"/>
              </a:rPr>
              <a:t>课程笔记</a:t>
            </a:r>
            <a:r>
              <a:rPr lang="zh-CN" altLang="en-US" sz="2000" b="1">
                <a:solidFill>
                  <a:schemeClr val="bg1"/>
                </a:solidFill>
                <a:latin typeface="楷体_GB2312" panose="02010609030101010101" pitchFamily="49" charset="-122"/>
                <a:ea typeface="楷体_GB2312" panose="02010609030101010101" pitchFamily="49" charset="-122"/>
              </a:rPr>
              <a:t>在平台</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0000"/>
                </a:solidFill>
                <a:latin typeface="楷体_GB2312" panose="02010609030101010101" pitchFamily="49" charset="-122"/>
                <a:ea typeface="楷体_GB2312" panose="02010609030101010101" pitchFamily="49" charset="-122"/>
              </a:rPr>
              <a:t>开学第一课</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chemeClr val="bg1"/>
                </a:solidFill>
                <a:latin typeface="楷体_GB2312" panose="02010609030101010101" pitchFamily="49" charset="-122"/>
                <a:ea typeface="楷体_GB2312" panose="02010609030101010101" pitchFamily="49" charset="-122"/>
              </a:rPr>
              <a:t>栏目</a:t>
            </a:r>
            <a:r>
              <a:rPr lang="zh-CN" altLang="en-US" sz="2000" b="1">
                <a:solidFill>
                  <a:schemeClr val="bg1"/>
                </a:solidFill>
                <a:latin typeface="楷体_GB2312" panose="02010609030101010101" pitchFamily="49" charset="-122"/>
                <a:ea typeface="楷体_GB2312" panose="02010609030101010101" pitchFamily="49" charset="-122"/>
                <a:sym typeface="+mn-ea"/>
              </a:rPr>
              <a:t>下</a:t>
            </a:r>
            <a:r>
              <a:rPr lang="zh-CN" altLang="en-US"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0000"/>
                </a:solidFill>
                <a:latin typeface="楷体_GB2312" panose="02010609030101010101" pitchFamily="49" charset="-122"/>
                <a:ea typeface="楷体_GB2312" panose="02010609030101010101" pitchFamily="49" charset="-122"/>
              </a:rPr>
              <a:t>笔记整理</a:t>
            </a:r>
            <a:r>
              <a:rPr lang="zh-CN" altLang="en-US" sz="2000" b="1">
                <a:solidFill>
                  <a:schemeClr val="bg1"/>
                </a:solidFill>
                <a:latin typeface="楷体_GB2312" panose="02010609030101010101" pitchFamily="49" charset="-122"/>
                <a:ea typeface="楷体_GB2312" panose="02010609030101010101" pitchFamily="49" charset="-122"/>
              </a:rPr>
              <a:t>，期中考试前每节课都可以随时交给我查看！！！</a:t>
            </a:r>
          </a:p>
          <a:p>
            <a:pPr>
              <a:lnSpc>
                <a:spcPct val="150000"/>
              </a:lnSpc>
            </a:pPr>
            <a:r>
              <a:rPr lang="zh-CN" altLang="en-US" sz="2000" b="1">
                <a:solidFill>
                  <a:schemeClr val="bg1"/>
                </a:solidFill>
                <a:latin typeface="楷体_GB2312" panose="02010609030101010101" pitchFamily="49" charset="-122"/>
                <a:ea typeface="楷体_GB2312" panose="02010609030101010101" pitchFamily="49" charset="-122"/>
              </a:rPr>
              <a:t>期中考试回来后一周是</a:t>
            </a:r>
            <a:r>
              <a:rPr lang="zh-CN" altLang="en-US" sz="2000" b="1">
                <a:solidFill>
                  <a:srgbClr val="FF0000"/>
                </a:solidFill>
                <a:latin typeface="楷体_GB2312" panose="02010609030101010101" pitchFamily="49" charset="-122"/>
                <a:ea typeface="楷体_GB2312" panose="02010609030101010101" pitchFamily="49" charset="-122"/>
              </a:rPr>
              <a:t>必检查周</a:t>
            </a:r>
            <a:r>
              <a:rPr lang="zh-CN" altLang="en-US" sz="2000" b="1">
                <a:solidFill>
                  <a:schemeClr val="bg1"/>
                </a:solidFill>
                <a:latin typeface="楷体_GB2312" panose="02010609030101010101" pitchFamily="49" charset="-122"/>
                <a:ea typeface="楷体_GB2312" panose="02010609030101010101" pitchFamily="49" charset="-122"/>
              </a:rPr>
              <a:t>！</a:t>
            </a:r>
          </a:p>
        </p:txBody>
      </p:sp>
      <p:grpSp>
        <p:nvGrpSpPr>
          <p:cNvPr id="11272" name="组合 4">
            <a:extLst>
              <a:ext uri="{FF2B5EF4-FFF2-40B4-BE49-F238E27FC236}">
                <a16:creationId xmlns:a16="http://schemas.microsoft.com/office/drawing/2014/main" id="{92353288-79ED-4630-9D34-0DA5F7DB0450}"/>
              </a:ext>
            </a:extLst>
          </p:cNvPr>
          <p:cNvGrpSpPr>
            <a:grpSpLocks/>
          </p:cNvGrpSpPr>
          <p:nvPr/>
        </p:nvGrpSpPr>
        <p:grpSpPr bwMode="auto">
          <a:xfrm>
            <a:off x="7712075" y="966791"/>
            <a:ext cx="6000750" cy="5227637"/>
            <a:chOff x="13146" y="2338"/>
            <a:chExt cx="9450" cy="8234"/>
          </a:xfrm>
        </p:grpSpPr>
        <p:pic>
          <p:nvPicPr>
            <p:cNvPr id="11273" name="图片 1" descr="笔记">
              <a:extLst>
                <a:ext uri="{FF2B5EF4-FFF2-40B4-BE49-F238E27FC236}">
                  <a16:creationId xmlns:a16="http://schemas.microsoft.com/office/drawing/2014/main" id="{DDA0F387-45F0-469B-8FE6-541E4A5E43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6" y="2338"/>
              <a:ext cx="9450" cy="8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D96F1E17-2B20-4486-B026-BE89DBEA7F1E}"/>
                </a:ext>
              </a:extLst>
            </p:cNvPr>
            <p:cNvSpPr/>
            <p:nvPr/>
          </p:nvSpPr>
          <p:spPr>
            <a:xfrm>
              <a:off x="13374" y="4433"/>
              <a:ext cx="4480" cy="698"/>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矩形 3">
              <a:extLst>
                <a:ext uri="{FF2B5EF4-FFF2-40B4-BE49-F238E27FC236}">
                  <a16:creationId xmlns:a16="http://schemas.microsoft.com/office/drawing/2014/main" id="{00DF7403-CF0B-402F-9A98-071D843528D6}"/>
                </a:ext>
              </a:extLst>
            </p:cNvPr>
            <p:cNvSpPr/>
            <p:nvPr/>
          </p:nvSpPr>
          <p:spPr>
            <a:xfrm>
              <a:off x="13374" y="6706"/>
              <a:ext cx="4480" cy="698"/>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bwMode="auto">
      <p:bgPr>
        <a:solidFill>
          <a:srgbClr val="87C7E3"/>
        </a:solidFill>
        <a:effectLst/>
      </p:bgPr>
    </p:bg>
    <p:spTree>
      <p:nvGrpSpPr>
        <p:cNvPr id="1" name=""/>
        <p:cNvGrpSpPr/>
        <p:nvPr/>
      </p:nvGrpSpPr>
      <p:grpSpPr>
        <a:xfrm>
          <a:off x="0" y="0"/>
          <a:ext cx="0" cy="0"/>
          <a:chOff x="0" y="0"/>
          <a:chExt cx="0" cy="0"/>
        </a:xfrm>
      </p:grpSpPr>
      <p:sp>
        <p:nvSpPr>
          <p:cNvPr id="30722" name="Freeform 382">
            <a:extLst>
              <a:ext uri="{FF2B5EF4-FFF2-40B4-BE49-F238E27FC236}">
                <a16:creationId xmlns:a16="http://schemas.microsoft.com/office/drawing/2014/main" id="{D1E25F8D-EB94-47A6-B75F-3B961D40B723}"/>
              </a:ext>
            </a:extLst>
          </p:cNvPr>
          <p:cNvSpPr>
            <a:spLocks noChangeArrowheads="1"/>
          </p:cNvSpPr>
          <p:nvPr/>
        </p:nvSpPr>
        <p:spPr bwMode="auto">
          <a:xfrm>
            <a:off x="1522412" y="2933703"/>
            <a:ext cx="9145588" cy="1789113"/>
          </a:xfrm>
          <a:custGeom>
            <a:avLst/>
            <a:gdLst>
              <a:gd name="T0" fmla="*/ 2726 w 2749"/>
              <a:gd name="T1" fmla="*/ 1198 h 1198"/>
              <a:gd name="T2" fmla="*/ 24 w 2749"/>
              <a:gd name="T3" fmla="*/ 1198 h 1198"/>
              <a:gd name="T4" fmla="*/ 0 w 2749"/>
              <a:gd name="T5" fmla="*/ 1174 h 1198"/>
              <a:gd name="T6" fmla="*/ 0 w 2749"/>
              <a:gd name="T7" fmla="*/ 24 h 1198"/>
              <a:gd name="T8" fmla="*/ 24 w 2749"/>
              <a:gd name="T9" fmla="*/ 0 h 1198"/>
              <a:gd name="T10" fmla="*/ 2726 w 2749"/>
              <a:gd name="T11" fmla="*/ 0 h 1198"/>
              <a:gd name="T12" fmla="*/ 2749 w 2749"/>
              <a:gd name="T13" fmla="*/ 24 h 1198"/>
              <a:gd name="T14" fmla="*/ 2749 w 2749"/>
              <a:gd name="T15" fmla="*/ 1174 h 1198"/>
              <a:gd name="T16" fmla="*/ 2726 w 2749"/>
              <a:gd name="T17" fmla="*/ 1198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9" h="1198">
                <a:moveTo>
                  <a:pt x="2726" y="1198"/>
                </a:moveTo>
                <a:cubicBezTo>
                  <a:pt x="24" y="1198"/>
                  <a:pt x="24" y="1198"/>
                  <a:pt x="24" y="1198"/>
                </a:cubicBezTo>
                <a:cubicBezTo>
                  <a:pt x="11" y="1198"/>
                  <a:pt x="0" y="1187"/>
                  <a:pt x="0" y="1174"/>
                </a:cubicBezTo>
                <a:cubicBezTo>
                  <a:pt x="0" y="24"/>
                  <a:pt x="0" y="24"/>
                  <a:pt x="0" y="24"/>
                </a:cubicBezTo>
                <a:cubicBezTo>
                  <a:pt x="0" y="11"/>
                  <a:pt x="11" y="0"/>
                  <a:pt x="24" y="0"/>
                </a:cubicBezTo>
                <a:cubicBezTo>
                  <a:pt x="2726" y="0"/>
                  <a:pt x="2726" y="0"/>
                  <a:pt x="2726" y="0"/>
                </a:cubicBezTo>
                <a:cubicBezTo>
                  <a:pt x="2739" y="0"/>
                  <a:pt x="2749" y="11"/>
                  <a:pt x="2749" y="24"/>
                </a:cubicBezTo>
                <a:cubicBezTo>
                  <a:pt x="2749" y="1174"/>
                  <a:pt x="2749" y="1174"/>
                  <a:pt x="2749" y="1174"/>
                </a:cubicBezTo>
                <a:cubicBezTo>
                  <a:pt x="2749" y="1187"/>
                  <a:pt x="2739" y="1198"/>
                  <a:pt x="2726" y="1198"/>
                </a:cubicBezTo>
              </a:path>
            </a:pathLst>
          </a:custGeom>
          <a:solidFill>
            <a:srgbClr val="2E4C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0723" name="组合 773">
            <a:extLst>
              <a:ext uri="{FF2B5EF4-FFF2-40B4-BE49-F238E27FC236}">
                <a16:creationId xmlns:a16="http://schemas.microsoft.com/office/drawing/2014/main" id="{9C8ACB49-3704-433D-A45D-AF93595F6A9A}"/>
              </a:ext>
            </a:extLst>
          </p:cNvPr>
          <p:cNvGrpSpPr>
            <a:grpSpLocks/>
          </p:cNvGrpSpPr>
          <p:nvPr/>
        </p:nvGrpSpPr>
        <p:grpSpPr bwMode="auto">
          <a:xfrm>
            <a:off x="6562725" y="2282828"/>
            <a:ext cx="4103688" cy="3097213"/>
            <a:chOff x="6719888" y="2131781"/>
            <a:chExt cx="5472112" cy="4130676"/>
          </a:xfrm>
        </p:grpSpPr>
        <p:sp>
          <p:nvSpPr>
            <p:cNvPr id="30724" name="AutoShape 380">
              <a:extLst>
                <a:ext uri="{FF2B5EF4-FFF2-40B4-BE49-F238E27FC236}">
                  <a16:creationId xmlns:a16="http://schemas.microsoft.com/office/drawing/2014/main" id="{5B3121AF-98D9-400F-BB5C-F57EDB890370}"/>
                </a:ext>
              </a:extLst>
            </p:cNvPr>
            <p:cNvSpPr>
              <a:spLocks noChangeAspect="1" noChangeArrowheads="1" noTextEdit="1"/>
            </p:cNvSpPr>
            <p:nvPr/>
          </p:nvSpPr>
          <p:spPr bwMode="auto">
            <a:xfrm>
              <a:off x="6719888" y="2131781"/>
              <a:ext cx="5472112"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725" name="Freeform 383">
              <a:extLst>
                <a:ext uri="{FF2B5EF4-FFF2-40B4-BE49-F238E27FC236}">
                  <a16:creationId xmlns:a16="http://schemas.microsoft.com/office/drawing/2014/main" id="{5B8A583B-881C-4875-8D72-0EFFEF5F54B4}"/>
                </a:ext>
              </a:extLst>
            </p:cNvPr>
            <p:cNvSpPr>
              <a:spLocks noChangeArrowheads="1"/>
            </p:cNvSpPr>
            <p:nvPr/>
          </p:nvSpPr>
          <p:spPr bwMode="auto">
            <a:xfrm>
              <a:off x="9183688" y="4540019"/>
              <a:ext cx="549275" cy="698500"/>
            </a:xfrm>
            <a:custGeom>
              <a:avLst/>
              <a:gdLst>
                <a:gd name="T0" fmla="*/ 258 w 276"/>
                <a:gd name="T1" fmla="*/ 351 h 351"/>
                <a:gd name="T2" fmla="*/ 18 w 276"/>
                <a:gd name="T3" fmla="*/ 351 h 351"/>
                <a:gd name="T4" fmla="*/ 0 w 276"/>
                <a:gd name="T5" fmla="*/ 333 h 351"/>
                <a:gd name="T6" fmla="*/ 0 w 276"/>
                <a:gd name="T7" fmla="*/ 18 h 351"/>
                <a:gd name="T8" fmla="*/ 18 w 276"/>
                <a:gd name="T9" fmla="*/ 0 h 351"/>
                <a:gd name="T10" fmla="*/ 258 w 276"/>
                <a:gd name="T11" fmla="*/ 0 h 351"/>
                <a:gd name="T12" fmla="*/ 276 w 276"/>
                <a:gd name="T13" fmla="*/ 18 h 351"/>
                <a:gd name="T14" fmla="*/ 276 w 276"/>
                <a:gd name="T15" fmla="*/ 333 h 351"/>
                <a:gd name="T16" fmla="*/ 258 w 276"/>
                <a:gd name="T17"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51">
                  <a:moveTo>
                    <a:pt x="258" y="351"/>
                  </a:moveTo>
                  <a:cubicBezTo>
                    <a:pt x="18" y="351"/>
                    <a:pt x="18" y="351"/>
                    <a:pt x="18" y="351"/>
                  </a:cubicBezTo>
                  <a:cubicBezTo>
                    <a:pt x="8" y="351"/>
                    <a:pt x="0" y="343"/>
                    <a:pt x="0" y="333"/>
                  </a:cubicBezTo>
                  <a:cubicBezTo>
                    <a:pt x="0" y="18"/>
                    <a:pt x="0" y="18"/>
                    <a:pt x="0" y="18"/>
                  </a:cubicBezTo>
                  <a:cubicBezTo>
                    <a:pt x="0" y="8"/>
                    <a:pt x="8" y="0"/>
                    <a:pt x="18" y="0"/>
                  </a:cubicBezTo>
                  <a:cubicBezTo>
                    <a:pt x="258" y="0"/>
                    <a:pt x="258" y="0"/>
                    <a:pt x="258" y="0"/>
                  </a:cubicBezTo>
                  <a:cubicBezTo>
                    <a:pt x="268" y="0"/>
                    <a:pt x="276" y="8"/>
                    <a:pt x="276" y="18"/>
                  </a:cubicBezTo>
                  <a:cubicBezTo>
                    <a:pt x="276" y="333"/>
                    <a:pt x="276" y="333"/>
                    <a:pt x="276" y="333"/>
                  </a:cubicBezTo>
                  <a:cubicBezTo>
                    <a:pt x="276" y="343"/>
                    <a:pt x="268" y="351"/>
                    <a:pt x="258" y="351"/>
                  </a:cubicBezTo>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26" name="Rectangle 384">
              <a:extLst>
                <a:ext uri="{FF2B5EF4-FFF2-40B4-BE49-F238E27FC236}">
                  <a16:creationId xmlns:a16="http://schemas.microsoft.com/office/drawing/2014/main" id="{FD0DBE75-19E9-4F2F-BBBD-B2A34EC4B581}"/>
                </a:ext>
              </a:extLst>
            </p:cNvPr>
            <p:cNvSpPr>
              <a:spLocks noChangeArrowheads="1"/>
            </p:cNvSpPr>
            <p:nvPr/>
          </p:nvSpPr>
          <p:spPr bwMode="auto">
            <a:xfrm>
              <a:off x="9221788" y="4559069"/>
              <a:ext cx="473075" cy="6080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0727" name="Rectangle 385">
              <a:extLst>
                <a:ext uri="{FF2B5EF4-FFF2-40B4-BE49-F238E27FC236}">
                  <a16:creationId xmlns:a16="http://schemas.microsoft.com/office/drawing/2014/main" id="{57F00C7C-A3E8-4929-B041-621829735C87}"/>
                </a:ext>
              </a:extLst>
            </p:cNvPr>
            <p:cNvSpPr>
              <a:spLocks noChangeArrowheads="1"/>
            </p:cNvSpPr>
            <p:nvPr/>
          </p:nvSpPr>
          <p:spPr bwMode="auto">
            <a:xfrm>
              <a:off x="9221788" y="4559069"/>
              <a:ext cx="473075"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0728" name="Freeform 386">
              <a:extLst>
                <a:ext uri="{FF2B5EF4-FFF2-40B4-BE49-F238E27FC236}">
                  <a16:creationId xmlns:a16="http://schemas.microsoft.com/office/drawing/2014/main" id="{389861EE-6DCC-4140-B9FC-6F8A37CD7E25}"/>
                </a:ext>
              </a:extLst>
            </p:cNvPr>
            <p:cNvSpPr>
              <a:spLocks noChangeArrowheads="1"/>
            </p:cNvSpPr>
            <p:nvPr/>
          </p:nvSpPr>
          <p:spPr bwMode="auto">
            <a:xfrm>
              <a:off x="9221788" y="5167082"/>
              <a:ext cx="473075" cy="20638"/>
            </a:xfrm>
            <a:custGeom>
              <a:avLst/>
              <a:gdLst>
                <a:gd name="T0" fmla="*/ 294 w 298"/>
                <a:gd name="T1" fmla="*/ 13 h 13"/>
                <a:gd name="T2" fmla="*/ 2 w 298"/>
                <a:gd name="T3" fmla="*/ 13 h 13"/>
                <a:gd name="T4" fmla="*/ 0 w 298"/>
                <a:gd name="T5" fmla="*/ 0 h 13"/>
                <a:gd name="T6" fmla="*/ 298 w 298"/>
                <a:gd name="T7" fmla="*/ 0 h 13"/>
                <a:gd name="T8" fmla="*/ 294 w 298"/>
                <a:gd name="T9" fmla="*/ 13 h 13"/>
              </a:gdLst>
              <a:ahLst/>
              <a:cxnLst>
                <a:cxn ang="0">
                  <a:pos x="T0" y="T1"/>
                </a:cxn>
                <a:cxn ang="0">
                  <a:pos x="T2" y="T3"/>
                </a:cxn>
                <a:cxn ang="0">
                  <a:pos x="T4" y="T5"/>
                </a:cxn>
                <a:cxn ang="0">
                  <a:pos x="T6" y="T7"/>
                </a:cxn>
                <a:cxn ang="0">
                  <a:pos x="T8" y="T9"/>
                </a:cxn>
              </a:cxnLst>
              <a:rect l="0" t="0" r="r" b="b"/>
              <a:pathLst>
                <a:path w="298" h="13">
                  <a:moveTo>
                    <a:pt x="294" y="13"/>
                  </a:moveTo>
                  <a:lnTo>
                    <a:pt x="2" y="13"/>
                  </a:lnTo>
                  <a:lnTo>
                    <a:pt x="0" y="0"/>
                  </a:lnTo>
                  <a:lnTo>
                    <a:pt x="298" y="0"/>
                  </a:lnTo>
                  <a:lnTo>
                    <a:pt x="294" y="13"/>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29" name="Freeform 387">
              <a:extLst>
                <a:ext uri="{FF2B5EF4-FFF2-40B4-BE49-F238E27FC236}">
                  <a16:creationId xmlns:a16="http://schemas.microsoft.com/office/drawing/2014/main" id="{891EEB15-5234-4E49-954C-284FD332FE1A}"/>
                </a:ext>
              </a:extLst>
            </p:cNvPr>
            <p:cNvSpPr>
              <a:spLocks noChangeArrowheads="1"/>
            </p:cNvSpPr>
            <p:nvPr/>
          </p:nvSpPr>
          <p:spPr bwMode="auto">
            <a:xfrm>
              <a:off x="9250363" y="4608282"/>
              <a:ext cx="412750" cy="12700"/>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0" name="Freeform 388">
              <a:extLst>
                <a:ext uri="{FF2B5EF4-FFF2-40B4-BE49-F238E27FC236}">
                  <a16:creationId xmlns:a16="http://schemas.microsoft.com/office/drawing/2014/main" id="{1646FD74-692A-43E5-9A37-08E708E594E5}"/>
                </a:ext>
              </a:extLst>
            </p:cNvPr>
            <p:cNvSpPr>
              <a:spLocks noChangeArrowheads="1"/>
            </p:cNvSpPr>
            <p:nvPr/>
          </p:nvSpPr>
          <p:spPr bwMode="auto">
            <a:xfrm>
              <a:off x="9250363" y="46447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1" name="Freeform 389">
              <a:extLst>
                <a:ext uri="{FF2B5EF4-FFF2-40B4-BE49-F238E27FC236}">
                  <a16:creationId xmlns:a16="http://schemas.microsoft.com/office/drawing/2014/main" id="{085EB8AF-E556-45BA-AE84-0D1DE333F8E4}"/>
                </a:ext>
              </a:extLst>
            </p:cNvPr>
            <p:cNvSpPr>
              <a:spLocks noChangeArrowheads="1"/>
            </p:cNvSpPr>
            <p:nvPr/>
          </p:nvSpPr>
          <p:spPr bwMode="auto">
            <a:xfrm>
              <a:off x="9250363" y="46828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2" name="Freeform 390">
              <a:extLst>
                <a:ext uri="{FF2B5EF4-FFF2-40B4-BE49-F238E27FC236}">
                  <a16:creationId xmlns:a16="http://schemas.microsoft.com/office/drawing/2014/main" id="{92909204-684E-4913-84B6-65B275A560D4}"/>
                </a:ext>
              </a:extLst>
            </p:cNvPr>
            <p:cNvSpPr>
              <a:spLocks noChangeArrowheads="1"/>
            </p:cNvSpPr>
            <p:nvPr/>
          </p:nvSpPr>
          <p:spPr bwMode="auto">
            <a:xfrm>
              <a:off x="9250363" y="4720994"/>
              <a:ext cx="412750" cy="12700"/>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3" name="Freeform 391">
              <a:extLst>
                <a:ext uri="{FF2B5EF4-FFF2-40B4-BE49-F238E27FC236}">
                  <a16:creationId xmlns:a16="http://schemas.microsoft.com/office/drawing/2014/main" id="{E5FA89D0-4E67-4841-BF55-88E0F7A951B5}"/>
                </a:ext>
              </a:extLst>
            </p:cNvPr>
            <p:cNvSpPr>
              <a:spLocks noChangeArrowheads="1"/>
            </p:cNvSpPr>
            <p:nvPr/>
          </p:nvSpPr>
          <p:spPr bwMode="auto">
            <a:xfrm>
              <a:off x="9250363" y="475909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4" name="Freeform 392">
              <a:extLst>
                <a:ext uri="{FF2B5EF4-FFF2-40B4-BE49-F238E27FC236}">
                  <a16:creationId xmlns:a16="http://schemas.microsoft.com/office/drawing/2014/main" id="{64CAB8DB-6935-4C03-BF4B-A7354352B907}"/>
                </a:ext>
              </a:extLst>
            </p:cNvPr>
            <p:cNvSpPr>
              <a:spLocks noChangeArrowheads="1"/>
            </p:cNvSpPr>
            <p:nvPr/>
          </p:nvSpPr>
          <p:spPr bwMode="auto">
            <a:xfrm>
              <a:off x="9250363" y="47940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5" name="Freeform 393">
              <a:extLst>
                <a:ext uri="{FF2B5EF4-FFF2-40B4-BE49-F238E27FC236}">
                  <a16:creationId xmlns:a16="http://schemas.microsoft.com/office/drawing/2014/main" id="{66CC8B81-CCA4-48D4-9597-9F25C1C8B446}"/>
                </a:ext>
              </a:extLst>
            </p:cNvPr>
            <p:cNvSpPr>
              <a:spLocks noChangeArrowheads="1"/>
            </p:cNvSpPr>
            <p:nvPr/>
          </p:nvSpPr>
          <p:spPr bwMode="auto">
            <a:xfrm>
              <a:off x="9250363" y="48321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6" name="Freeform 394">
              <a:extLst>
                <a:ext uri="{FF2B5EF4-FFF2-40B4-BE49-F238E27FC236}">
                  <a16:creationId xmlns:a16="http://schemas.microsoft.com/office/drawing/2014/main" id="{9D106142-1A9C-4B91-BD2D-EEF3244ECEE0}"/>
                </a:ext>
              </a:extLst>
            </p:cNvPr>
            <p:cNvSpPr>
              <a:spLocks noChangeArrowheads="1"/>
            </p:cNvSpPr>
            <p:nvPr/>
          </p:nvSpPr>
          <p:spPr bwMode="auto">
            <a:xfrm>
              <a:off x="9250363" y="48702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7" name="Freeform 395">
              <a:extLst>
                <a:ext uri="{FF2B5EF4-FFF2-40B4-BE49-F238E27FC236}">
                  <a16:creationId xmlns:a16="http://schemas.microsoft.com/office/drawing/2014/main" id="{774C3D50-909F-488C-A81C-C73232BF65D1}"/>
                </a:ext>
              </a:extLst>
            </p:cNvPr>
            <p:cNvSpPr>
              <a:spLocks noChangeArrowheads="1"/>
            </p:cNvSpPr>
            <p:nvPr/>
          </p:nvSpPr>
          <p:spPr bwMode="auto">
            <a:xfrm>
              <a:off x="9250363" y="49083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8" name="Freeform 396">
              <a:extLst>
                <a:ext uri="{FF2B5EF4-FFF2-40B4-BE49-F238E27FC236}">
                  <a16:creationId xmlns:a16="http://schemas.microsoft.com/office/drawing/2014/main" id="{00892BC2-6EEA-468E-94E3-719FE5DEBA4A}"/>
                </a:ext>
              </a:extLst>
            </p:cNvPr>
            <p:cNvSpPr>
              <a:spLocks noChangeArrowheads="1"/>
            </p:cNvSpPr>
            <p:nvPr/>
          </p:nvSpPr>
          <p:spPr bwMode="auto">
            <a:xfrm>
              <a:off x="9250363" y="49464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9" name="Freeform 397">
              <a:extLst>
                <a:ext uri="{FF2B5EF4-FFF2-40B4-BE49-F238E27FC236}">
                  <a16:creationId xmlns:a16="http://schemas.microsoft.com/office/drawing/2014/main" id="{7A67EDAE-0249-4731-AFDF-825E04AE2378}"/>
                </a:ext>
              </a:extLst>
            </p:cNvPr>
            <p:cNvSpPr>
              <a:spLocks noChangeArrowheads="1"/>
            </p:cNvSpPr>
            <p:nvPr/>
          </p:nvSpPr>
          <p:spPr bwMode="auto">
            <a:xfrm>
              <a:off x="9250363" y="49845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0"/>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0"/>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40" name="Freeform 398">
              <a:extLst>
                <a:ext uri="{FF2B5EF4-FFF2-40B4-BE49-F238E27FC236}">
                  <a16:creationId xmlns:a16="http://schemas.microsoft.com/office/drawing/2014/main" id="{1EF75BD4-6BD7-4DFB-93C2-CF703DD3009F}"/>
                </a:ext>
              </a:extLst>
            </p:cNvPr>
            <p:cNvSpPr>
              <a:spLocks noChangeArrowheads="1"/>
            </p:cNvSpPr>
            <p:nvPr/>
          </p:nvSpPr>
          <p:spPr bwMode="auto">
            <a:xfrm>
              <a:off x="9250363" y="50194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41" name="Freeform 399">
              <a:extLst>
                <a:ext uri="{FF2B5EF4-FFF2-40B4-BE49-F238E27FC236}">
                  <a16:creationId xmlns:a16="http://schemas.microsoft.com/office/drawing/2014/main" id="{17B02641-E8D5-41CA-88E2-6D57EF74BF04}"/>
                </a:ext>
              </a:extLst>
            </p:cNvPr>
            <p:cNvSpPr>
              <a:spLocks noChangeArrowheads="1"/>
            </p:cNvSpPr>
            <p:nvPr/>
          </p:nvSpPr>
          <p:spPr bwMode="auto">
            <a:xfrm>
              <a:off x="9250363" y="50575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42" name="Freeform 400">
              <a:extLst>
                <a:ext uri="{FF2B5EF4-FFF2-40B4-BE49-F238E27FC236}">
                  <a16:creationId xmlns:a16="http://schemas.microsoft.com/office/drawing/2014/main" id="{A59DB9A1-AD28-4E27-B15E-F36B20214A36}"/>
                </a:ext>
              </a:extLst>
            </p:cNvPr>
            <p:cNvSpPr>
              <a:spLocks noChangeArrowheads="1"/>
            </p:cNvSpPr>
            <p:nvPr/>
          </p:nvSpPr>
          <p:spPr bwMode="auto">
            <a:xfrm>
              <a:off x="9250363" y="50956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43" name="Freeform 401">
              <a:extLst>
                <a:ext uri="{FF2B5EF4-FFF2-40B4-BE49-F238E27FC236}">
                  <a16:creationId xmlns:a16="http://schemas.microsoft.com/office/drawing/2014/main" id="{A0813007-542E-4CF9-BF85-7EECEA220C75}"/>
                </a:ext>
              </a:extLst>
            </p:cNvPr>
            <p:cNvSpPr>
              <a:spLocks noChangeArrowheads="1"/>
            </p:cNvSpPr>
            <p:nvPr/>
          </p:nvSpPr>
          <p:spPr bwMode="auto">
            <a:xfrm>
              <a:off x="9250363" y="513374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44" name="Rectangle 402">
              <a:extLst>
                <a:ext uri="{FF2B5EF4-FFF2-40B4-BE49-F238E27FC236}">
                  <a16:creationId xmlns:a16="http://schemas.microsoft.com/office/drawing/2014/main" id="{CDB4B67D-5E4A-4209-80EF-D59B16E499C9}"/>
                </a:ext>
              </a:extLst>
            </p:cNvPr>
            <p:cNvSpPr>
              <a:spLocks noChangeArrowheads="1"/>
            </p:cNvSpPr>
            <p:nvPr/>
          </p:nvSpPr>
          <p:spPr bwMode="auto">
            <a:xfrm>
              <a:off x="9321800" y="4495569"/>
              <a:ext cx="269875" cy="444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0745" name="Rectangle 403">
              <a:extLst>
                <a:ext uri="{FF2B5EF4-FFF2-40B4-BE49-F238E27FC236}">
                  <a16:creationId xmlns:a16="http://schemas.microsoft.com/office/drawing/2014/main" id="{4C90DC2A-B3C9-4AE5-8CC0-A599D98D387B}"/>
                </a:ext>
              </a:extLst>
            </p:cNvPr>
            <p:cNvSpPr>
              <a:spLocks noChangeArrowheads="1"/>
            </p:cNvSpPr>
            <p:nvPr/>
          </p:nvSpPr>
          <p:spPr bwMode="auto">
            <a:xfrm>
              <a:off x="9321800" y="4495569"/>
              <a:ext cx="269875" cy="22225"/>
            </a:xfrm>
            <a:prstGeom prst="rect">
              <a:avLst/>
            </a:prstGeom>
            <a:solidFill>
              <a:srgbClr val="B0AF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0746" name="Oval 404">
              <a:extLst>
                <a:ext uri="{FF2B5EF4-FFF2-40B4-BE49-F238E27FC236}">
                  <a16:creationId xmlns:a16="http://schemas.microsoft.com/office/drawing/2014/main" id="{28F3C5C6-0E82-4D0D-B0FF-23CBC5A94949}"/>
                </a:ext>
              </a:extLst>
            </p:cNvPr>
            <p:cNvSpPr>
              <a:spLocks noChangeArrowheads="1"/>
            </p:cNvSpPr>
            <p:nvPr/>
          </p:nvSpPr>
          <p:spPr bwMode="auto">
            <a:xfrm>
              <a:off x="9420225"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30747" name="Oval 405">
              <a:extLst>
                <a:ext uri="{FF2B5EF4-FFF2-40B4-BE49-F238E27FC236}">
                  <a16:creationId xmlns:a16="http://schemas.microsoft.com/office/drawing/2014/main" id="{FDFDE735-9DFC-47C0-B6EE-2B69CEAF23B8}"/>
                </a:ext>
              </a:extLst>
            </p:cNvPr>
            <p:cNvSpPr>
              <a:spLocks noChangeArrowheads="1"/>
            </p:cNvSpPr>
            <p:nvPr/>
          </p:nvSpPr>
          <p:spPr bwMode="auto">
            <a:xfrm>
              <a:off x="9482137"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30748" name="Freeform 406">
              <a:extLst>
                <a:ext uri="{FF2B5EF4-FFF2-40B4-BE49-F238E27FC236}">
                  <a16:creationId xmlns:a16="http://schemas.microsoft.com/office/drawing/2014/main" id="{123F6BA0-6ACF-4CAB-926D-6BDFFC53197C}"/>
                </a:ext>
              </a:extLst>
            </p:cNvPr>
            <p:cNvSpPr>
              <a:spLocks noChangeArrowheads="1"/>
            </p:cNvSpPr>
            <p:nvPr/>
          </p:nvSpPr>
          <p:spPr bwMode="auto">
            <a:xfrm>
              <a:off x="9458325" y="5022619"/>
              <a:ext cx="508000" cy="950913"/>
            </a:xfrm>
            <a:custGeom>
              <a:avLst/>
              <a:gdLst>
                <a:gd name="T0" fmla="*/ 0 w 255"/>
                <a:gd name="T1" fmla="*/ 187 h 478"/>
                <a:gd name="T2" fmla="*/ 156 w 255"/>
                <a:gd name="T3" fmla="*/ 187 h 478"/>
                <a:gd name="T4" fmla="*/ 96 w 255"/>
                <a:gd name="T5" fmla="*/ 38 h 478"/>
                <a:gd name="T6" fmla="*/ 163 w 255"/>
                <a:gd name="T7" fmla="*/ 0 h 478"/>
                <a:gd name="T8" fmla="*/ 251 w 255"/>
                <a:gd name="T9" fmla="*/ 180 h 478"/>
                <a:gd name="T10" fmla="*/ 248 w 255"/>
                <a:gd name="T11" fmla="*/ 351 h 478"/>
                <a:gd name="T12" fmla="*/ 158 w 255"/>
                <a:gd name="T13" fmla="*/ 475 h 478"/>
                <a:gd name="T14" fmla="*/ 140 w 255"/>
                <a:gd name="T15" fmla="*/ 475 h 478"/>
                <a:gd name="T16" fmla="*/ 52 w 255"/>
                <a:gd name="T17" fmla="*/ 317 h 478"/>
                <a:gd name="T18" fmla="*/ 0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5" y="339"/>
                    <a:pt x="248" y="351"/>
                  </a:cubicBezTo>
                  <a:cubicBezTo>
                    <a:pt x="241" y="364"/>
                    <a:pt x="168"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49" name="Freeform 407">
              <a:extLst>
                <a:ext uri="{FF2B5EF4-FFF2-40B4-BE49-F238E27FC236}">
                  <a16:creationId xmlns:a16="http://schemas.microsoft.com/office/drawing/2014/main" id="{60FD31BF-4943-40FC-B452-FECB0E1B60CE}"/>
                </a:ext>
              </a:extLst>
            </p:cNvPr>
            <p:cNvSpPr>
              <a:spLocks noChangeArrowheads="1"/>
            </p:cNvSpPr>
            <p:nvPr/>
          </p:nvSpPr>
          <p:spPr bwMode="auto">
            <a:xfrm>
              <a:off x="9763125" y="5546494"/>
              <a:ext cx="42862" cy="158750"/>
            </a:xfrm>
            <a:custGeom>
              <a:avLst/>
              <a:gdLst>
                <a:gd name="T0" fmla="*/ 10 w 22"/>
                <a:gd name="T1" fmla="*/ 80 h 80"/>
                <a:gd name="T2" fmla="*/ 0 w 22"/>
                <a:gd name="T3" fmla="*/ 32 h 80"/>
                <a:gd name="T4" fmla="*/ 0 w 22"/>
                <a:gd name="T5" fmla="*/ 17 h 80"/>
                <a:gd name="T6" fmla="*/ 10 w 22"/>
                <a:gd name="T7" fmla="*/ 48 h 80"/>
                <a:gd name="T8" fmla="*/ 15 w 22"/>
                <a:gd name="T9" fmla="*/ 0 h 80"/>
                <a:gd name="T10" fmla="*/ 10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0" y="80"/>
                  </a:moveTo>
                  <a:cubicBezTo>
                    <a:pt x="0" y="32"/>
                    <a:pt x="0" y="32"/>
                    <a:pt x="0" y="32"/>
                  </a:cubicBezTo>
                  <a:cubicBezTo>
                    <a:pt x="0" y="17"/>
                    <a:pt x="0" y="17"/>
                    <a:pt x="0" y="17"/>
                  </a:cubicBezTo>
                  <a:cubicBezTo>
                    <a:pt x="0" y="17"/>
                    <a:pt x="7" y="55"/>
                    <a:pt x="10" y="48"/>
                  </a:cubicBezTo>
                  <a:cubicBezTo>
                    <a:pt x="12" y="42"/>
                    <a:pt x="15" y="0"/>
                    <a:pt x="15" y="0"/>
                  </a:cubicBezTo>
                  <a:cubicBezTo>
                    <a:pt x="15" y="0"/>
                    <a:pt x="22" y="56"/>
                    <a:pt x="10"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0" name="Freeform 408">
              <a:extLst>
                <a:ext uri="{FF2B5EF4-FFF2-40B4-BE49-F238E27FC236}">
                  <a16:creationId xmlns:a16="http://schemas.microsoft.com/office/drawing/2014/main" id="{B76E92EB-7DBC-4D89-8CC5-B6381D8F3DEE}"/>
                </a:ext>
              </a:extLst>
            </p:cNvPr>
            <p:cNvSpPr>
              <a:spLocks noChangeArrowheads="1"/>
            </p:cNvSpPr>
            <p:nvPr/>
          </p:nvSpPr>
          <p:spPr bwMode="auto">
            <a:xfrm>
              <a:off x="9736137"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1" name="Freeform 409">
              <a:extLst>
                <a:ext uri="{FF2B5EF4-FFF2-40B4-BE49-F238E27FC236}">
                  <a16:creationId xmlns:a16="http://schemas.microsoft.com/office/drawing/2014/main" id="{ED2F795E-B9CB-4BA5-9866-F7265FB6C4C5}"/>
                </a:ext>
              </a:extLst>
            </p:cNvPr>
            <p:cNvSpPr>
              <a:spLocks noChangeArrowheads="1"/>
            </p:cNvSpPr>
            <p:nvPr/>
          </p:nvSpPr>
          <p:spPr bwMode="auto">
            <a:xfrm>
              <a:off x="9645650" y="5003569"/>
              <a:ext cx="133350" cy="90488"/>
            </a:xfrm>
            <a:custGeom>
              <a:avLst/>
              <a:gdLst>
                <a:gd name="T0" fmla="*/ 6 w 84"/>
                <a:gd name="T1" fmla="*/ 57 h 57"/>
                <a:gd name="T2" fmla="*/ 0 w 84"/>
                <a:gd name="T3" fmla="*/ 43 h 57"/>
                <a:gd name="T4" fmla="*/ 66 w 84"/>
                <a:gd name="T5" fmla="*/ 7 h 57"/>
                <a:gd name="T6" fmla="*/ 76 w 84"/>
                <a:gd name="T7" fmla="*/ 0 h 57"/>
                <a:gd name="T8" fmla="*/ 84 w 84"/>
                <a:gd name="T9" fmla="*/ 14 h 57"/>
                <a:gd name="T10" fmla="*/ 6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6" y="57"/>
                  </a:moveTo>
                  <a:lnTo>
                    <a:pt x="0" y="43"/>
                  </a:lnTo>
                  <a:lnTo>
                    <a:pt x="66" y="7"/>
                  </a:lnTo>
                  <a:lnTo>
                    <a:pt x="76" y="0"/>
                  </a:lnTo>
                  <a:lnTo>
                    <a:pt x="84"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2" name="Freeform 410">
              <a:extLst>
                <a:ext uri="{FF2B5EF4-FFF2-40B4-BE49-F238E27FC236}">
                  <a16:creationId xmlns:a16="http://schemas.microsoft.com/office/drawing/2014/main" id="{B7C4D4DF-06AE-4F4E-822B-7C2F6E3D97ED}"/>
                </a:ext>
              </a:extLst>
            </p:cNvPr>
            <p:cNvSpPr>
              <a:spLocks noChangeArrowheads="1"/>
            </p:cNvSpPr>
            <p:nvPr/>
          </p:nvSpPr>
          <p:spPr bwMode="auto">
            <a:xfrm>
              <a:off x="9539287"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3" name="Freeform 411">
              <a:extLst>
                <a:ext uri="{FF2B5EF4-FFF2-40B4-BE49-F238E27FC236}">
                  <a16:creationId xmlns:a16="http://schemas.microsoft.com/office/drawing/2014/main" id="{02F37CD1-4127-47C7-B451-F4471EAB2E96}"/>
                </a:ext>
              </a:extLst>
            </p:cNvPr>
            <p:cNvSpPr>
              <a:spLocks noChangeArrowheads="1"/>
            </p:cNvSpPr>
            <p:nvPr/>
          </p:nvSpPr>
          <p:spPr bwMode="auto">
            <a:xfrm>
              <a:off x="9458325"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3" y="212"/>
                    <a:pt x="124" y="145"/>
                    <a:pt x="124" y="145"/>
                  </a:cubicBezTo>
                  <a:cubicBezTo>
                    <a:pt x="119" y="93"/>
                    <a:pt x="119" y="93"/>
                    <a:pt x="119" y="93"/>
                  </a:cubicBezTo>
                  <a:cubicBezTo>
                    <a:pt x="119" y="93"/>
                    <a:pt x="59" y="6"/>
                    <a:pt x="0" y="0"/>
                  </a:cubicBezTo>
                  <a:lnTo>
                    <a:pt x="0" y="284"/>
                  </a:lnTo>
                  <a:close/>
                </a:path>
              </a:pathLst>
            </a:custGeom>
            <a:solidFill>
              <a:srgbClr val="CD3E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4" name="Freeform 412">
              <a:extLst>
                <a:ext uri="{FF2B5EF4-FFF2-40B4-BE49-F238E27FC236}">
                  <a16:creationId xmlns:a16="http://schemas.microsoft.com/office/drawing/2014/main" id="{7CEF9585-9F7B-4336-9C45-6B95CDF452C4}"/>
                </a:ext>
              </a:extLst>
            </p:cNvPr>
            <p:cNvSpPr>
              <a:spLocks noChangeArrowheads="1"/>
            </p:cNvSpPr>
            <p:nvPr/>
          </p:nvSpPr>
          <p:spPr bwMode="auto">
            <a:xfrm>
              <a:off x="8950325" y="5022619"/>
              <a:ext cx="508000" cy="950913"/>
            </a:xfrm>
            <a:custGeom>
              <a:avLst/>
              <a:gdLst>
                <a:gd name="T0" fmla="*/ 255 w 255"/>
                <a:gd name="T1" fmla="*/ 187 h 478"/>
                <a:gd name="T2" fmla="*/ 99 w 255"/>
                <a:gd name="T3" fmla="*/ 187 h 478"/>
                <a:gd name="T4" fmla="*/ 158 w 255"/>
                <a:gd name="T5" fmla="*/ 38 h 478"/>
                <a:gd name="T6" fmla="*/ 91 w 255"/>
                <a:gd name="T7" fmla="*/ 0 h 478"/>
                <a:gd name="T8" fmla="*/ 3 w 255"/>
                <a:gd name="T9" fmla="*/ 180 h 478"/>
                <a:gd name="T10" fmla="*/ 7 w 255"/>
                <a:gd name="T11" fmla="*/ 351 h 478"/>
                <a:gd name="T12" fmla="*/ 96 w 255"/>
                <a:gd name="T13" fmla="*/ 475 h 478"/>
                <a:gd name="T14" fmla="*/ 115 w 255"/>
                <a:gd name="T15" fmla="*/ 475 h 478"/>
                <a:gd name="T16" fmla="*/ 203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9" y="187"/>
                    <a:pt x="99" y="187"/>
                    <a:pt x="99" y="187"/>
                  </a:cubicBezTo>
                  <a:cubicBezTo>
                    <a:pt x="99" y="187"/>
                    <a:pt x="155" y="39"/>
                    <a:pt x="158" y="38"/>
                  </a:cubicBezTo>
                  <a:cubicBezTo>
                    <a:pt x="91" y="0"/>
                    <a:pt x="91" y="0"/>
                    <a:pt x="91" y="0"/>
                  </a:cubicBezTo>
                  <a:cubicBezTo>
                    <a:pt x="91" y="0"/>
                    <a:pt x="6" y="172"/>
                    <a:pt x="3" y="180"/>
                  </a:cubicBezTo>
                  <a:cubicBezTo>
                    <a:pt x="1" y="187"/>
                    <a:pt x="0" y="339"/>
                    <a:pt x="7" y="351"/>
                  </a:cubicBezTo>
                  <a:cubicBezTo>
                    <a:pt x="13" y="364"/>
                    <a:pt x="87" y="473"/>
                    <a:pt x="96" y="475"/>
                  </a:cubicBezTo>
                  <a:cubicBezTo>
                    <a:pt x="105" y="478"/>
                    <a:pt x="115" y="475"/>
                    <a:pt x="115" y="475"/>
                  </a:cubicBezTo>
                  <a:cubicBezTo>
                    <a:pt x="203" y="317"/>
                    <a:pt x="203" y="317"/>
                    <a:pt x="203"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5" name="Freeform 413">
              <a:extLst>
                <a:ext uri="{FF2B5EF4-FFF2-40B4-BE49-F238E27FC236}">
                  <a16:creationId xmlns:a16="http://schemas.microsoft.com/office/drawing/2014/main" id="{F51C54E0-032C-4E62-A38B-C8E4ED4B4B6A}"/>
                </a:ext>
              </a:extLst>
            </p:cNvPr>
            <p:cNvSpPr>
              <a:spLocks noChangeArrowheads="1"/>
            </p:cNvSpPr>
            <p:nvPr/>
          </p:nvSpPr>
          <p:spPr bwMode="auto">
            <a:xfrm>
              <a:off x="9107488" y="5546494"/>
              <a:ext cx="44450"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6" name="Freeform 414">
              <a:extLst>
                <a:ext uri="{FF2B5EF4-FFF2-40B4-BE49-F238E27FC236}">
                  <a16:creationId xmlns:a16="http://schemas.microsoft.com/office/drawing/2014/main" id="{EAA6ADF1-B795-4B26-B97D-B59C971AC85C}"/>
                </a:ext>
              </a:extLst>
            </p:cNvPr>
            <p:cNvSpPr>
              <a:spLocks noChangeArrowheads="1"/>
            </p:cNvSpPr>
            <p:nvPr/>
          </p:nvSpPr>
          <p:spPr bwMode="auto">
            <a:xfrm>
              <a:off x="9123363" y="5394094"/>
              <a:ext cx="53975" cy="279400"/>
            </a:xfrm>
            <a:custGeom>
              <a:avLst/>
              <a:gdLst>
                <a:gd name="T0" fmla="*/ 15 w 34"/>
                <a:gd name="T1" fmla="*/ 0 h 176"/>
                <a:gd name="T2" fmla="*/ 0 w 34"/>
                <a:gd name="T3" fmla="*/ 103 h 176"/>
                <a:gd name="T4" fmla="*/ 0 w 34"/>
                <a:gd name="T5" fmla="*/ 176 h 176"/>
                <a:gd name="T6" fmla="*/ 15 w 34"/>
                <a:gd name="T7" fmla="*/ 146 h 176"/>
                <a:gd name="T8" fmla="*/ 34 w 34"/>
                <a:gd name="T9" fmla="*/ 0 h 176"/>
                <a:gd name="T10" fmla="*/ 15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5" y="0"/>
                  </a:moveTo>
                  <a:lnTo>
                    <a:pt x="0" y="103"/>
                  </a:lnTo>
                  <a:lnTo>
                    <a:pt x="0" y="176"/>
                  </a:lnTo>
                  <a:lnTo>
                    <a:pt x="15" y="146"/>
                  </a:lnTo>
                  <a:lnTo>
                    <a:pt x="34" y="0"/>
                  </a:lnTo>
                  <a:lnTo>
                    <a:pt x="15"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7" name="Freeform 415">
              <a:extLst>
                <a:ext uri="{FF2B5EF4-FFF2-40B4-BE49-F238E27FC236}">
                  <a16:creationId xmlns:a16="http://schemas.microsoft.com/office/drawing/2014/main" id="{421909C0-8BBA-494C-B078-C61A62B58DC5}"/>
                </a:ext>
              </a:extLst>
            </p:cNvPr>
            <p:cNvSpPr>
              <a:spLocks noChangeArrowheads="1"/>
            </p:cNvSpPr>
            <p:nvPr/>
          </p:nvSpPr>
          <p:spPr bwMode="auto">
            <a:xfrm>
              <a:off x="9137650" y="5003569"/>
              <a:ext cx="131762" cy="90488"/>
            </a:xfrm>
            <a:custGeom>
              <a:avLst/>
              <a:gdLst>
                <a:gd name="T0" fmla="*/ 76 w 83"/>
                <a:gd name="T1" fmla="*/ 57 h 57"/>
                <a:gd name="T2" fmla="*/ 83 w 83"/>
                <a:gd name="T3" fmla="*/ 43 h 57"/>
                <a:gd name="T4" fmla="*/ 17 w 83"/>
                <a:gd name="T5" fmla="*/ 7 h 57"/>
                <a:gd name="T6" fmla="*/ 6 w 83"/>
                <a:gd name="T7" fmla="*/ 0 h 57"/>
                <a:gd name="T8" fmla="*/ 0 w 83"/>
                <a:gd name="T9" fmla="*/ 14 h 57"/>
                <a:gd name="T10" fmla="*/ 76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76" y="57"/>
                  </a:moveTo>
                  <a:lnTo>
                    <a:pt x="83" y="43"/>
                  </a:lnTo>
                  <a:lnTo>
                    <a:pt x="17"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8" name="Freeform 416">
              <a:extLst>
                <a:ext uri="{FF2B5EF4-FFF2-40B4-BE49-F238E27FC236}">
                  <a16:creationId xmlns:a16="http://schemas.microsoft.com/office/drawing/2014/main" id="{9E2095FF-85EB-4E48-BC8D-066B517A5D1A}"/>
                </a:ext>
              </a:extLst>
            </p:cNvPr>
            <p:cNvSpPr>
              <a:spLocks noChangeArrowheads="1"/>
            </p:cNvSpPr>
            <p:nvPr/>
          </p:nvSpPr>
          <p:spPr bwMode="auto">
            <a:xfrm>
              <a:off x="9170988" y="4706707"/>
              <a:ext cx="203200" cy="355600"/>
            </a:xfrm>
            <a:custGeom>
              <a:avLst/>
              <a:gdLst>
                <a:gd name="T0" fmla="*/ 0 w 102"/>
                <a:gd name="T1" fmla="*/ 155 h 178"/>
                <a:gd name="T2" fmla="*/ 22 w 102"/>
                <a:gd name="T3" fmla="*/ 104 h 178"/>
                <a:gd name="T4" fmla="*/ 39 w 102"/>
                <a:gd name="T5" fmla="*/ 27 h 178"/>
                <a:gd name="T6" fmla="*/ 85 w 102"/>
                <a:gd name="T7" fmla="*/ 4 h 178"/>
                <a:gd name="T8" fmla="*/ 102 w 102"/>
                <a:gd name="T9" fmla="*/ 66 h 178"/>
                <a:gd name="T10" fmla="*/ 83 w 102"/>
                <a:gd name="T11" fmla="*/ 134 h 178"/>
                <a:gd name="T12" fmla="*/ 49 w 102"/>
                <a:gd name="T13" fmla="*/ 165 h 178"/>
                <a:gd name="T14" fmla="*/ 41 w 102"/>
                <a:gd name="T15" fmla="*/ 178 h 178"/>
                <a:gd name="T16" fmla="*/ 0 w 102"/>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155"/>
                  </a:moveTo>
                  <a:cubicBezTo>
                    <a:pt x="0" y="151"/>
                    <a:pt x="22" y="108"/>
                    <a:pt x="22" y="104"/>
                  </a:cubicBezTo>
                  <a:cubicBezTo>
                    <a:pt x="22" y="101"/>
                    <a:pt x="34" y="33"/>
                    <a:pt x="39" y="27"/>
                  </a:cubicBezTo>
                  <a:cubicBezTo>
                    <a:pt x="44" y="22"/>
                    <a:pt x="79" y="0"/>
                    <a:pt x="85" y="4"/>
                  </a:cubicBezTo>
                  <a:cubicBezTo>
                    <a:pt x="91" y="8"/>
                    <a:pt x="102" y="57"/>
                    <a:pt x="102" y="66"/>
                  </a:cubicBezTo>
                  <a:cubicBezTo>
                    <a:pt x="101" y="75"/>
                    <a:pt x="90" y="127"/>
                    <a:pt x="83" y="134"/>
                  </a:cubicBezTo>
                  <a:cubicBezTo>
                    <a:pt x="77" y="142"/>
                    <a:pt x="54" y="163"/>
                    <a:pt x="49"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9" name="Freeform 417">
              <a:extLst>
                <a:ext uri="{FF2B5EF4-FFF2-40B4-BE49-F238E27FC236}">
                  <a16:creationId xmlns:a16="http://schemas.microsoft.com/office/drawing/2014/main" id="{461B6EFD-E98E-4CB9-8371-3776D8905C31}"/>
                </a:ext>
              </a:extLst>
            </p:cNvPr>
            <p:cNvSpPr>
              <a:spLocks noChangeArrowheads="1"/>
            </p:cNvSpPr>
            <p:nvPr/>
          </p:nvSpPr>
          <p:spPr bwMode="auto">
            <a:xfrm>
              <a:off x="9336088" y="5394094"/>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0" name="Freeform 418">
              <a:extLst>
                <a:ext uri="{FF2B5EF4-FFF2-40B4-BE49-F238E27FC236}">
                  <a16:creationId xmlns:a16="http://schemas.microsoft.com/office/drawing/2014/main" id="{6934B505-A0E3-4B7A-AAE3-E89352C03B8B}"/>
                </a:ext>
              </a:extLst>
            </p:cNvPr>
            <p:cNvSpPr>
              <a:spLocks noChangeArrowheads="1"/>
            </p:cNvSpPr>
            <p:nvPr/>
          </p:nvSpPr>
          <p:spPr bwMode="auto">
            <a:xfrm>
              <a:off x="9170988" y="5594119"/>
              <a:ext cx="573087" cy="392113"/>
            </a:xfrm>
            <a:custGeom>
              <a:avLst/>
              <a:gdLst>
                <a:gd name="T0" fmla="*/ 280 w 288"/>
                <a:gd name="T1" fmla="*/ 147 h 197"/>
                <a:gd name="T2" fmla="*/ 258 w 288"/>
                <a:gd name="T3" fmla="*/ 130 h 197"/>
                <a:gd name="T4" fmla="*/ 232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0 w 288"/>
                <a:gd name="T27" fmla="*/ 197 h 197"/>
                <a:gd name="T28" fmla="*/ 280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147"/>
                  </a:moveTo>
                  <a:cubicBezTo>
                    <a:pt x="279" y="138"/>
                    <a:pt x="258" y="130"/>
                    <a:pt x="258" y="130"/>
                  </a:cubicBezTo>
                  <a:cubicBezTo>
                    <a:pt x="258" y="130"/>
                    <a:pt x="241" y="82"/>
                    <a:pt x="232" y="62"/>
                  </a:cubicBezTo>
                  <a:cubicBezTo>
                    <a:pt x="224" y="41"/>
                    <a:pt x="144" y="0"/>
                    <a:pt x="144" y="0"/>
                  </a:cubicBezTo>
                  <a:cubicBezTo>
                    <a:pt x="144" y="0"/>
                    <a:pt x="64" y="41"/>
                    <a:pt x="55" y="62"/>
                  </a:cubicBezTo>
                  <a:cubicBezTo>
                    <a:pt x="46" y="82"/>
                    <a:pt x="30" y="130"/>
                    <a:pt x="30" y="130"/>
                  </a:cubicBezTo>
                  <a:cubicBezTo>
                    <a:pt x="30" y="130"/>
                    <a:pt x="8" y="138"/>
                    <a:pt x="7" y="147"/>
                  </a:cubicBezTo>
                  <a:cubicBezTo>
                    <a:pt x="6" y="155"/>
                    <a:pt x="0" y="197"/>
                    <a:pt x="7" y="197"/>
                  </a:cubicBezTo>
                  <a:cubicBezTo>
                    <a:pt x="15" y="197"/>
                    <a:pt x="20" y="197"/>
                    <a:pt x="20" y="197"/>
                  </a:cubicBezTo>
                  <a:cubicBezTo>
                    <a:pt x="25" y="145"/>
                    <a:pt x="25" y="145"/>
                    <a:pt x="25" y="145"/>
                  </a:cubicBezTo>
                  <a:cubicBezTo>
                    <a:pt x="25" y="145"/>
                    <a:pt x="103" y="52"/>
                    <a:pt x="144" y="52"/>
                  </a:cubicBezTo>
                  <a:cubicBezTo>
                    <a:pt x="184" y="52"/>
                    <a:pt x="263" y="145"/>
                    <a:pt x="263" y="145"/>
                  </a:cubicBezTo>
                  <a:cubicBezTo>
                    <a:pt x="268" y="197"/>
                    <a:pt x="268" y="197"/>
                    <a:pt x="268" y="197"/>
                  </a:cubicBezTo>
                  <a:cubicBezTo>
                    <a:pt x="268" y="197"/>
                    <a:pt x="273" y="197"/>
                    <a:pt x="280" y="197"/>
                  </a:cubicBezTo>
                  <a:cubicBezTo>
                    <a:pt x="288" y="197"/>
                    <a:pt x="282" y="155"/>
                    <a:pt x="280"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1" name="Freeform 419">
              <a:extLst>
                <a:ext uri="{FF2B5EF4-FFF2-40B4-BE49-F238E27FC236}">
                  <a16:creationId xmlns:a16="http://schemas.microsoft.com/office/drawing/2014/main" id="{B66E93F1-2119-4C50-B503-91027FCB0220}"/>
                </a:ext>
              </a:extLst>
            </p:cNvPr>
            <p:cNvSpPr>
              <a:spLocks noChangeArrowheads="1"/>
            </p:cNvSpPr>
            <p:nvPr/>
          </p:nvSpPr>
          <p:spPr bwMode="auto">
            <a:xfrm>
              <a:off x="9210675"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AF3C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2" name="Freeform 420">
              <a:extLst>
                <a:ext uri="{FF2B5EF4-FFF2-40B4-BE49-F238E27FC236}">
                  <a16:creationId xmlns:a16="http://schemas.microsoft.com/office/drawing/2014/main" id="{6943F804-7505-426B-BE26-BD7BE4D17603}"/>
                </a:ext>
              </a:extLst>
            </p:cNvPr>
            <p:cNvSpPr>
              <a:spLocks noChangeArrowheads="1"/>
            </p:cNvSpPr>
            <p:nvPr/>
          </p:nvSpPr>
          <p:spPr bwMode="auto">
            <a:xfrm>
              <a:off x="7932738" y="5016269"/>
              <a:ext cx="508000" cy="949325"/>
            </a:xfrm>
            <a:custGeom>
              <a:avLst/>
              <a:gdLst>
                <a:gd name="T0" fmla="*/ 0 w 255"/>
                <a:gd name="T1" fmla="*/ 186 h 477"/>
                <a:gd name="T2" fmla="*/ 156 w 255"/>
                <a:gd name="T3" fmla="*/ 186 h 477"/>
                <a:gd name="T4" fmla="*/ 97 w 255"/>
                <a:gd name="T5" fmla="*/ 37 h 477"/>
                <a:gd name="T6" fmla="*/ 163 w 255"/>
                <a:gd name="T7" fmla="*/ 0 h 477"/>
                <a:gd name="T8" fmla="*/ 252 w 255"/>
                <a:gd name="T9" fmla="*/ 179 h 477"/>
                <a:gd name="T10" fmla="*/ 248 w 255"/>
                <a:gd name="T11" fmla="*/ 350 h 477"/>
                <a:gd name="T12" fmla="*/ 159 w 255"/>
                <a:gd name="T13" fmla="*/ 474 h 477"/>
                <a:gd name="T14" fmla="*/ 140 w 255"/>
                <a:gd name="T15" fmla="*/ 474 h 477"/>
                <a:gd name="T16" fmla="*/ 52 w 255"/>
                <a:gd name="T17" fmla="*/ 316 h 477"/>
                <a:gd name="T18" fmla="*/ 0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186"/>
                  </a:moveTo>
                  <a:cubicBezTo>
                    <a:pt x="156" y="186"/>
                    <a:pt x="156" y="186"/>
                    <a:pt x="156" y="186"/>
                  </a:cubicBezTo>
                  <a:cubicBezTo>
                    <a:pt x="156" y="186"/>
                    <a:pt x="100" y="38"/>
                    <a:pt x="97" y="37"/>
                  </a:cubicBezTo>
                  <a:cubicBezTo>
                    <a:pt x="163" y="0"/>
                    <a:pt x="163" y="0"/>
                    <a:pt x="163" y="0"/>
                  </a:cubicBezTo>
                  <a:cubicBezTo>
                    <a:pt x="163" y="0"/>
                    <a:pt x="249" y="171"/>
                    <a:pt x="252" y="179"/>
                  </a:cubicBezTo>
                  <a:cubicBezTo>
                    <a:pt x="254" y="186"/>
                    <a:pt x="255" y="338"/>
                    <a:pt x="248" y="350"/>
                  </a:cubicBezTo>
                  <a:cubicBezTo>
                    <a:pt x="241" y="363"/>
                    <a:pt x="168" y="472"/>
                    <a:pt x="159" y="474"/>
                  </a:cubicBezTo>
                  <a:cubicBezTo>
                    <a:pt x="149" y="477"/>
                    <a:pt x="140" y="474"/>
                    <a:pt x="140" y="474"/>
                  </a:cubicBezTo>
                  <a:cubicBezTo>
                    <a:pt x="52" y="316"/>
                    <a:pt x="52" y="316"/>
                    <a:pt x="52" y="316"/>
                  </a:cubicBezTo>
                  <a:lnTo>
                    <a:pt x="0"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3" name="Freeform 421">
              <a:extLst>
                <a:ext uri="{FF2B5EF4-FFF2-40B4-BE49-F238E27FC236}">
                  <a16:creationId xmlns:a16="http://schemas.microsoft.com/office/drawing/2014/main" id="{403835B8-FD5D-4229-9482-CCAB8F61F596}"/>
                </a:ext>
              </a:extLst>
            </p:cNvPr>
            <p:cNvSpPr>
              <a:spLocks noChangeArrowheads="1"/>
            </p:cNvSpPr>
            <p:nvPr/>
          </p:nvSpPr>
          <p:spPr bwMode="auto">
            <a:xfrm>
              <a:off x="8239125" y="5536969"/>
              <a:ext cx="44450" cy="160338"/>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6" y="55"/>
                    <a:pt x="9" y="48"/>
                  </a:cubicBezTo>
                  <a:cubicBezTo>
                    <a:pt x="11"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4" name="Freeform 422">
              <a:extLst>
                <a:ext uri="{FF2B5EF4-FFF2-40B4-BE49-F238E27FC236}">
                  <a16:creationId xmlns:a16="http://schemas.microsoft.com/office/drawing/2014/main" id="{6B440FD2-6F33-4D7C-A144-D7E9FDD504AE}"/>
                </a:ext>
              </a:extLst>
            </p:cNvPr>
            <p:cNvSpPr>
              <a:spLocks noChangeArrowheads="1"/>
            </p:cNvSpPr>
            <p:nvPr/>
          </p:nvSpPr>
          <p:spPr bwMode="auto">
            <a:xfrm>
              <a:off x="8212138" y="5386157"/>
              <a:ext cx="55562" cy="279400"/>
            </a:xfrm>
            <a:custGeom>
              <a:avLst/>
              <a:gdLst>
                <a:gd name="T0" fmla="*/ 20 w 35"/>
                <a:gd name="T1" fmla="*/ 0 h 176"/>
                <a:gd name="T2" fmla="*/ 35 w 35"/>
                <a:gd name="T3" fmla="*/ 103 h 176"/>
                <a:gd name="T4" fmla="*/ 35 w 35"/>
                <a:gd name="T5" fmla="*/ 176 h 176"/>
                <a:gd name="T6" fmla="*/ 20 w 35"/>
                <a:gd name="T7" fmla="*/ 146 h 176"/>
                <a:gd name="T8" fmla="*/ 0 w 35"/>
                <a:gd name="T9" fmla="*/ 0 h 176"/>
                <a:gd name="T10" fmla="*/ 20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20" y="0"/>
                  </a:moveTo>
                  <a:lnTo>
                    <a:pt x="35" y="103"/>
                  </a:lnTo>
                  <a:lnTo>
                    <a:pt x="35"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5" name="Freeform 423">
              <a:extLst>
                <a:ext uri="{FF2B5EF4-FFF2-40B4-BE49-F238E27FC236}">
                  <a16:creationId xmlns:a16="http://schemas.microsoft.com/office/drawing/2014/main" id="{44194B2D-4779-439A-9F5F-C7FA73A1D093}"/>
                </a:ext>
              </a:extLst>
            </p:cNvPr>
            <p:cNvSpPr>
              <a:spLocks noChangeArrowheads="1"/>
            </p:cNvSpPr>
            <p:nvPr/>
          </p:nvSpPr>
          <p:spPr bwMode="auto">
            <a:xfrm>
              <a:off x="8121650" y="4995632"/>
              <a:ext cx="131762" cy="90488"/>
            </a:xfrm>
            <a:custGeom>
              <a:avLst/>
              <a:gdLst>
                <a:gd name="T0" fmla="*/ 5 w 83"/>
                <a:gd name="T1" fmla="*/ 57 h 57"/>
                <a:gd name="T2" fmla="*/ 0 w 83"/>
                <a:gd name="T3" fmla="*/ 43 h 57"/>
                <a:gd name="T4" fmla="*/ 65 w 83"/>
                <a:gd name="T5" fmla="*/ 6 h 57"/>
                <a:gd name="T6" fmla="*/ 77 w 83"/>
                <a:gd name="T7" fmla="*/ 0 h 57"/>
                <a:gd name="T8" fmla="*/ 83 w 83"/>
                <a:gd name="T9" fmla="*/ 14 h 57"/>
                <a:gd name="T10" fmla="*/ 5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5" y="57"/>
                  </a:moveTo>
                  <a:lnTo>
                    <a:pt x="0" y="43"/>
                  </a:lnTo>
                  <a:lnTo>
                    <a:pt x="65" y="6"/>
                  </a:lnTo>
                  <a:lnTo>
                    <a:pt x="77" y="0"/>
                  </a:lnTo>
                  <a:lnTo>
                    <a:pt x="83" y="14"/>
                  </a:lnTo>
                  <a:lnTo>
                    <a:pt x="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6" name="Freeform 424">
              <a:extLst>
                <a:ext uri="{FF2B5EF4-FFF2-40B4-BE49-F238E27FC236}">
                  <a16:creationId xmlns:a16="http://schemas.microsoft.com/office/drawing/2014/main" id="{D7A6A640-F410-42E2-A105-CA5821040D64}"/>
                </a:ext>
              </a:extLst>
            </p:cNvPr>
            <p:cNvSpPr>
              <a:spLocks noChangeArrowheads="1"/>
            </p:cNvSpPr>
            <p:nvPr/>
          </p:nvSpPr>
          <p:spPr bwMode="auto">
            <a:xfrm>
              <a:off x="8013700" y="4698769"/>
              <a:ext cx="206375" cy="355600"/>
            </a:xfrm>
            <a:custGeom>
              <a:avLst/>
              <a:gdLst>
                <a:gd name="T0" fmla="*/ 103 w 103"/>
                <a:gd name="T1" fmla="*/ 155 h 178"/>
                <a:gd name="T2" fmla="*/ 81 w 103"/>
                <a:gd name="T3" fmla="*/ 104 h 178"/>
                <a:gd name="T4" fmla="*/ 64 w 103"/>
                <a:gd name="T5" fmla="*/ 28 h 178"/>
                <a:gd name="T6" fmla="*/ 18 w 103"/>
                <a:gd name="T7" fmla="*/ 4 h 178"/>
                <a:gd name="T8" fmla="*/ 1 w 103"/>
                <a:gd name="T9" fmla="*/ 66 h 178"/>
                <a:gd name="T10" fmla="*/ 19 w 103"/>
                <a:gd name="T11" fmla="*/ 134 h 178"/>
                <a:gd name="T12" fmla="*/ 54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1" y="108"/>
                    <a:pt x="81" y="104"/>
                  </a:cubicBezTo>
                  <a:cubicBezTo>
                    <a:pt x="81" y="101"/>
                    <a:pt x="69" y="33"/>
                    <a:pt x="64" y="28"/>
                  </a:cubicBezTo>
                  <a:cubicBezTo>
                    <a:pt x="59" y="23"/>
                    <a:pt x="24" y="0"/>
                    <a:pt x="18" y="4"/>
                  </a:cubicBezTo>
                  <a:cubicBezTo>
                    <a:pt x="12" y="9"/>
                    <a:pt x="0" y="57"/>
                    <a:pt x="1" y="66"/>
                  </a:cubicBezTo>
                  <a:cubicBezTo>
                    <a:pt x="2" y="75"/>
                    <a:pt x="13" y="127"/>
                    <a:pt x="19" y="134"/>
                  </a:cubicBezTo>
                  <a:cubicBezTo>
                    <a:pt x="26" y="142"/>
                    <a:pt x="49" y="163"/>
                    <a:pt x="54"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7" name="Freeform 425">
              <a:extLst>
                <a:ext uri="{FF2B5EF4-FFF2-40B4-BE49-F238E27FC236}">
                  <a16:creationId xmlns:a16="http://schemas.microsoft.com/office/drawing/2014/main" id="{CBFBC8C8-EFC5-4CDE-A831-2E8EFF0A4E94}"/>
                </a:ext>
              </a:extLst>
            </p:cNvPr>
            <p:cNvSpPr>
              <a:spLocks noChangeArrowheads="1"/>
            </p:cNvSpPr>
            <p:nvPr/>
          </p:nvSpPr>
          <p:spPr bwMode="auto">
            <a:xfrm>
              <a:off x="7932738" y="5689369"/>
              <a:ext cx="246062" cy="566738"/>
            </a:xfrm>
            <a:custGeom>
              <a:avLst/>
              <a:gdLst>
                <a:gd name="T0" fmla="*/ 0 w 124"/>
                <a:gd name="T1" fmla="*/ 285 h 285"/>
                <a:gd name="T2" fmla="*/ 111 w 124"/>
                <a:gd name="T3" fmla="*/ 243 h 285"/>
                <a:gd name="T4" fmla="*/ 124 w 124"/>
                <a:gd name="T5" fmla="*/ 145 h 285"/>
                <a:gd name="T6" fmla="*/ 119 w 124"/>
                <a:gd name="T7" fmla="*/ 93 h 285"/>
                <a:gd name="T8" fmla="*/ 0 w 124"/>
                <a:gd name="T9" fmla="*/ 0 h 285"/>
                <a:gd name="T10" fmla="*/ 0 w 124"/>
                <a:gd name="T11" fmla="*/ 285 h 285"/>
              </a:gdLst>
              <a:ahLst/>
              <a:cxnLst>
                <a:cxn ang="0">
                  <a:pos x="T0" y="T1"/>
                </a:cxn>
                <a:cxn ang="0">
                  <a:pos x="T2" y="T3"/>
                </a:cxn>
                <a:cxn ang="0">
                  <a:pos x="T4" y="T5"/>
                </a:cxn>
                <a:cxn ang="0">
                  <a:pos x="T6" y="T7"/>
                </a:cxn>
                <a:cxn ang="0">
                  <a:pos x="T8" y="T9"/>
                </a:cxn>
                <a:cxn ang="0">
                  <a:pos x="T10" y="T11"/>
                </a:cxn>
              </a:cxnLst>
              <a:rect l="0" t="0" r="r" b="b"/>
              <a:pathLst>
                <a:path w="124" h="285">
                  <a:moveTo>
                    <a:pt x="0" y="285"/>
                  </a:moveTo>
                  <a:cubicBezTo>
                    <a:pt x="6" y="285"/>
                    <a:pt x="100" y="273"/>
                    <a:pt x="111" y="243"/>
                  </a:cubicBezTo>
                  <a:cubicBezTo>
                    <a:pt x="123" y="212"/>
                    <a:pt x="124" y="145"/>
                    <a:pt x="124" y="145"/>
                  </a:cubicBezTo>
                  <a:cubicBezTo>
                    <a:pt x="119" y="93"/>
                    <a:pt x="119" y="93"/>
                    <a:pt x="119" y="93"/>
                  </a:cubicBezTo>
                  <a:cubicBezTo>
                    <a:pt x="119" y="93"/>
                    <a:pt x="60" y="6"/>
                    <a:pt x="0" y="0"/>
                  </a:cubicBezTo>
                  <a:lnTo>
                    <a:pt x="0" y="285"/>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8" name="Freeform 426">
              <a:extLst>
                <a:ext uri="{FF2B5EF4-FFF2-40B4-BE49-F238E27FC236}">
                  <a16:creationId xmlns:a16="http://schemas.microsoft.com/office/drawing/2014/main" id="{8FF0839B-680B-45BC-8ED3-BBF1F22F31AB}"/>
                </a:ext>
              </a:extLst>
            </p:cNvPr>
            <p:cNvSpPr>
              <a:spLocks noChangeArrowheads="1"/>
            </p:cNvSpPr>
            <p:nvPr/>
          </p:nvSpPr>
          <p:spPr bwMode="auto">
            <a:xfrm>
              <a:off x="7424738" y="5016269"/>
              <a:ext cx="508000" cy="949325"/>
            </a:xfrm>
            <a:custGeom>
              <a:avLst/>
              <a:gdLst>
                <a:gd name="T0" fmla="*/ 255 w 255"/>
                <a:gd name="T1" fmla="*/ 186 h 477"/>
                <a:gd name="T2" fmla="*/ 99 w 255"/>
                <a:gd name="T3" fmla="*/ 186 h 477"/>
                <a:gd name="T4" fmla="*/ 158 w 255"/>
                <a:gd name="T5" fmla="*/ 37 h 477"/>
                <a:gd name="T6" fmla="*/ 92 w 255"/>
                <a:gd name="T7" fmla="*/ 0 h 477"/>
                <a:gd name="T8" fmla="*/ 3 w 255"/>
                <a:gd name="T9" fmla="*/ 179 h 477"/>
                <a:gd name="T10" fmla="*/ 7 w 255"/>
                <a:gd name="T11" fmla="*/ 350 h 477"/>
                <a:gd name="T12" fmla="*/ 96 w 255"/>
                <a:gd name="T13" fmla="*/ 474 h 477"/>
                <a:gd name="T14" fmla="*/ 115 w 255"/>
                <a:gd name="T15" fmla="*/ 474 h 477"/>
                <a:gd name="T16" fmla="*/ 203 w 255"/>
                <a:gd name="T17" fmla="*/ 316 h 477"/>
                <a:gd name="T18" fmla="*/ 255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186"/>
                  </a:moveTo>
                  <a:cubicBezTo>
                    <a:pt x="99" y="186"/>
                    <a:pt x="99" y="186"/>
                    <a:pt x="99" y="186"/>
                  </a:cubicBezTo>
                  <a:cubicBezTo>
                    <a:pt x="99" y="186"/>
                    <a:pt x="155" y="38"/>
                    <a:pt x="158" y="37"/>
                  </a:cubicBezTo>
                  <a:cubicBezTo>
                    <a:pt x="92" y="0"/>
                    <a:pt x="92" y="0"/>
                    <a:pt x="92" y="0"/>
                  </a:cubicBezTo>
                  <a:cubicBezTo>
                    <a:pt x="92" y="0"/>
                    <a:pt x="6" y="171"/>
                    <a:pt x="3" y="179"/>
                  </a:cubicBezTo>
                  <a:cubicBezTo>
                    <a:pt x="1" y="186"/>
                    <a:pt x="0" y="338"/>
                    <a:pt x="7" y="350"/>
                  </a:cubicBezTo>
                  <a:cubicBezTo>
                    <a:pt x="14" y="363"/>
                    <a:pt x="87" y="472"/>
                    <a:pt x="96" y="474"/>
                  </a:cubicBezTo>
                  <a:cubicBezTo>
                    <a:pt x="106" y="477"/>
                    <a:pt x="115" y="474"/>
                    <a:pt x="115" y="474"/>
                  </a:cubicBezTo>
                  <a:cubicBezTo>
                    <a:pt x="203" y="316"/>
                    <a:pt x="203" y="316"/>
                    <a:pt x="203" y="316"/>
                  </a:cubicBezTo>
                  <a:lnTo>
                    <a:pt x="255"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9" name="Freeform 427">
              <a:extLst>
                <a:ext uri="{FF2B5EF4-FFF2-40B4-BE49-F238E27FC236}">
                  <a16:creationId xmlns:a16="http://schemas.microsoft.com/office/drawing/2014/main" id="{CE85FC78-0E2D-4A0B-9210-CE252BF91333}"/>
                </a:ext>
              </a:extLst>
            </p:cNvPr>
            <p:cNvSpPr>
              <a:spLocks noChangeArrowheads="1"/>
            </p:cNvSpPr>
            <p:nvPr/>
          </p:nvSpPr>
          <p:spPr bwMode="auto">
            <a:xfrm>
              <a:off x="7583488" y="5536969"/>
              <a:ext cx="42862" cy="160338"/>
            </a:xfrm>
            <a:custGeom>
              <a:avLst/>
              <a:gdLst>
                <a:gd name="T0" fmla="*/ 12 w 21"/>
                <a:gd name="T1" fmla="*/ 80 h 80"/>
                <a:gd name="T2" fmla="*/ 21 w 21"/>
                <a:gd name="T3" fmla="*/ 32 h 80"/>
                <a:gd name="T4" fmla="*/ 21 w 21"/>
                <a:gd name="T5" fmla="*/ 17 h 80"/>
                <a:gd name="T6" fmla="*/ 12 w 21"/>
                <a:gd name="T7" fmla="*/ 48 h 80"/>
                <a:gd name="T8" fmla="*/ 7 w 21"/>
                <a:gd name="T9" fmla="*/ 0 h 80"/>
                <a:gd name="T10" fmla="*/ 12 w 21"/>
                <a:gd name="T11" fmla="*/ 80 h 80"/>
              </a:gdLst>
              <a:ahLst/>
              <a:cxnLst>
                <a:cxn ang="0">
                  <a:pos x="T0" y="T1"/>
                </a:cxn>
                <a:cxn ang="0">
                  <a:pos x="T2" y="T3"/>
                </a:cxn>
                <a:cxn ang="0">
                  <a:pos x="T4" y="T5"/>
                </a:cxn>
                <a:cxn ang="0">
                  <a:pos x="T6" y="T7"/>
                </a:cxn>
                <a:cxn ang="0">
                  <a:pos x="T8" y="T9"/>
                </a:cxn>
                <a:cxn ang="0">
                  <a:pos x="T10" y="T11"/>
                </a:cxn>
              </a:cxnLst>
              <a:rect l="0" t="0" r="r" b="b"/>
              <a:pathLst>
                <a:path w="21" h="80">
                  <a:moveTo>
                    <a:pt x="12" y="80"/>
                  </a:moveTo>
                  <a:cubicBezTo>
                    <a:pt x="21" y="32"/>
                    <a:pt x="21" y="32"/>
                    <a:pt x="21" y="32"/>
                  </a:cubicBezTo>
                  <a:cubicBezTo>
                    <a:pt x="21" y="17"/>
                    <a:pt x="21" y="17"/>
                    <a:pt x="21" y="17"/>
                  </a:cubicBezTo>
                  <a:cubicBezTo>
                    <a:pt x="21" y="17"/>
                    <a:pt x="15" y="55"/>
                    <a:pt x="12" y="48"/>
                  </a:cubicBezTo>
                  <a:cubicBezTo>
                    <a:pt x="10" y="42"/>
                    <a:pt x="7" y="0"/>
                    <a:pt x="7" y="0"/>
                  </a:cubicBezTo>
                  <a:cubicBezTo>
                    <a:pt x="7" y="0"/>
                    <a:pt x="0" y="56"/>
                    <a:pt x="12"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0" name="Freeform 428">
              <a:extLst>
                <a:ext uri="{FF2B5EF4-FFF2-40B4-BE49-F238E27FC236}">
                  <a16:creationId xmlns:a16="http://schemas.microsoft.com/office/drawing/2014/main" id="{5A2C6330-1B9B-4A9C-94DE-3E81E2DF3DBA}"/>
                </a:ext>
              </a:extLst>
            </p:cNvPr>
            <p:cNvSpPr>
              <a:spLocks noChangeArrowheads="1"/>
            </p:cNvSpPr>
            <p:nvPr/>
          </p:nvSpPr>
          <p:spPr bwMode="auto">
            <a:xfrm>
              <a:off x="7599363" y="5386157"/>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1" name="Freeform 429">
              <a:extLst>
                <a:ext uri="{FF2B5EF4-FFF2-40B4-BE49-F238E27FC236}">
                  <a16:creationId xmlns:a16="http://schemas.microsoft.com/office/drawing/2014/main" id="{2245E454-A24B-4CD8-B3BC-755FADE5FB2F}"/>
                </a:ext>
              </a:extLst>
            </p:cNvPr>
            <p:cNvSpPr>
              <a:spLocks noChangeArrowheads="1"/>
            </p:cNvSpPr>
            <p:nvPr/>
          </p:nvSpPr>
          <p:spPr bwMode="auto">
            <a:xfrm>
              <a:off x="7612063" y="4995632"/>
              <a:ext cx="133350" cy="90488"/>
            </a:xfrm>
            <a:custGeom>
              <a:avLst/>
              <a:gdLst>
                <a:gd name="T0" fmla="*/ 78 w 84"/>
                <a:gd name="T1" fmla="*/ 57 h 57"/>
                <a:gd name="T2" fmla="*/ 84 w 84"/>
                <a:gd name="T3" fmla="*/ 43 h 57"/>
                <a:gd name="T4" fmla="*/ 18 w 84"/>
                <a:gd name="T5" fmla="*/ 6 h 57"/>
                <a:gd name="T6" fmla="*/ 6 w 84"/>
                <a:gd name="T7" fmla="*/ 0 h 57"/>
                <a:gd name="T8" fmla="*/ 0 w 84"/>
                <a:gd name="T9" fmla="*/ 14 h 57"/>
                <a:gd name="T10" fmla="*/ 78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78" y="57"/>
                  </a:moveTo>
                  <a:lnTo>
                    <a:pt x="84" y="43"/>
                  </a:lnTo>
                  <a:lnTo>
                    <a:pt x="18" y="6"/>
                  </a:lnTo>
                  <a:lnTo>
                    <a:pt x="6" y="0"/>
                  </a:lnTo>
                  <a:lnTo>
                    <a:pt x="0" y="14"/>
                  </a:lnTo>
                  <a:lnTo>
                    <a:pt x="78"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2" name="Freeform 430">
              <a:extLst>
                <a:ext uri="{FF2B5EF4-FFF2-40B4-BE49-F238E27FC236}">
                  <a16:creationId xmlns:a16="http://schemas.microsoft.com/office/drawing/2014/main" id="{A02FBDB5-E838-4C6E-852D-9BDA7CC1689F}"/>
                </a:ext>
              </a:extLst>
            </p:cNvPr>
            <p:cNvSpPr>
              <a:spLocks noChangeArrowheads="1"/>
            </p:cNvSpPr>
            <p:nvPr/>
          </p:nvSpPr>
          <p:spPr bwMode="auto">
            <a:xfrm>
              <a:off x="7645400" y="4698769"/>
              <a:ext cx="206375" cy="355600"/>
            </a:xfrm>
            <a:custGeom>
              <a:avLst/>
              <a:gdLst>
                <a:gd name="T0" fmla="*/ 0 w 103"/>
                <a:gd name="T1" fmla="*/ 155 h 178"/>
                <a:gd name="T2" fmla="*/ 23 w 103"/>
                <a:gd name="T3" fmla="*/ 104 h 178"/>
                <a:gd name="T4" fmla="*/ 39 w 103"/>
                <a:gd name="T5" fmla="*/ 28 h 178"/>
                <a:gd name="T6" fmla="*/ 85 w 103"/>
                <a:gd name="T7" fmla="*/ 4 h 178"/>
                <a:gd name="T8" fmla="*/ 102 w 103"/>
                <a:gd name="T9" fmla="*/ 66 h 178"/>
                <a:gd name="T10" fmla="*/ 84 w 103"/>
                <a:gd name="T11" fmla="*/ 134 h 178"/>
                <a:gd name="T12" fmla="*/ 50 w 103"/>
                <a:gd name="T13" fmla="*/ 165 h 178"/>
                <a:gd name="T14" fmla="*/ 41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39" y="28"/>
                  </a:cubicBezTo>
                  <a:cubicBezTo>
                    <a:pt x="44" y="23"/>
                    <a:pt x="79" y="0"/>
                    <a:pt x="85" y="4"/>
                  </a:cubicBezTo>
                  <a:cubicBezTo>
                    <a:pt x="91" y="9"/>
                    <a:pt x="103" y="57"/>
                    <a:pt x="102" y="66"/>
                  </a:cubicBezTo>
                  <a:cubicBezTo>
                    <a:pt x="101" y="75"/>
                    <a:pt x="90" y="127"/>
                    <a:pt x="84" y="134"/>
                  </a:cubicBezTo>
                  <a:cubicBezTo>
                    <a:pt x="77" y="142"/>
                    <a:pt x="54" y="163"/>
                    <a:pt x="50"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3" name="Freeform 431">
              <a:extLst>
                <a:ext uri="{FF2B5EF4-FFF2-40B4-BE49-F238E27FC236}">
                  <a16:creationId xmlns:a16="http://schemas.microsoft.com/office/drawing/2014/main" id="{4DCB8317-322E-465B-B50B-E681A4BF93D2}"/>
                </a:ext>
              </a:extLst>
            </p:cNvPr>
            <p:cNvSpPr>
              <a:spLocks noChangeArrowheads="1"/>
            </p:cNvSpPr>
            <p:nvPr/>
          </p:nvSpPr>
          <p:spPr bwMode="auto">
            <a:xfrm>
              <a:off x="7810500" y="5386157"/>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4" name="Freeform 432">
              <a:extLst>
                <a:ext uri="{FF2B5EF4-FFF2-40B4-BE49-F238E27FC236}">
                  <a16:creationId xmlns:a16="http://schemas.microsoft.com/office/drawing/2014/main" id="{138937C1-B1CD-472A-A8CC-AAAF4F051E30}"/>
                </a:ext>
              </a:extLst>
            </p:cNvPr>
            <p:cNvSpPr>
              <a:spLocks noChangeArrowheads="1"/>
            </p:cNvSpPr>
            <p:nvPr/>
          </p:nvSpPr>
          <p:spPr bwMode="auto">
            <a:xfrm>
              <a:off x="7645400" y="5586182"/>
              <a:ext cx="574675" cy="392113"/>
            </a:xfrm>
            <a:custGeom>
              <a:avLst/>
              <a:gdLst>
                <a:gd name="T0" fmla="*/ 281 w 288"/>
                <a:gd name="T1" fmla="*/ 147 h 197"/>
                <a:gd name="T2" fmla="*/ 258 w 288"/>
                <a:gd name="T3" fmla="*/ 130 h 197"/>
                <a:gd name="T4" fmla="*/ 233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1 w 288"/>
                <a:gd name="T27" fmla="*/ 197 h 197"/>
                <a:gd name="T28" fmla="*/ 281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147"/>
                  </a:moveTo>
                  <a:cubicBezTo>
                    <a:pt x="279" y="138"/>
                    <a:pt x="258" y="130"/>
                    <a:pt x="258" y="130"/>
                  </a:cubicBezTo>
                  <a:cubicBezTo>
                    <a:pt x="258" y="130"/>
                    <a:pt x="242" y="82"/>
                    <a:pt x="233" y="62"/>
                  </a:cubicBezTo>
                  <a:cubicBezTo>
                    <a:pt x="224" y="42"/>
                    <a:pt x="144" y="0"/>
                    <a:pt x="144" y="0"/>
                  </a:cubicBezTo>
                  <a:cubicBezTo>
                    <a:pt x="144" y="0"/>
                    <a:pt x="64" y="42"/>
                    <a:pt x="55" y="62"/>
                  </a:cubicBezTo>
                  <a:cubicBezTo>
                    <a:pt x="47" y="82"/>
                    <a:pt x="30" y="130"/>
                    <a:pt x="30" y="130"/>
                  </a:cubicBezTo>
                  <a:cubicBezTo>
                    <a:pt x="30" y="130"/>
                    <a:pt x="9" y="138"/>
                    <a:pt x="7" y="147"/>
                  </a:cubicBezTo>
                  <a:cubicBezTo>
                    <a:pt x="6" y="156"/>
                    <a:pt x="0" y="197"/>
                    <a:pt x="7" y="197"/>
                  </a:cubicBezTo>
                  <a:cubicBezTo>
                    <a:pt x="15" y="197"/>
                    <a:pt x="20" y="197"/>
                    <a:pt x="20" y="197"/>
                  </a:cubicBezTo>
                  <a:cubicBezTo>
                    <a:pt x="25" y="145"/>
                    <a:pt x="25" y="145"/>
                    <a:pt x="25" y="145"/>
                  </a:cubicBezTo>
                  <a:cubicBezTo>
                    <a:pt x="25" y="145"/>
                    <a:pt x="104" y="52"/>
                    <a:pt x="144" y="52"/>
                  </a:cubicBezTo>
                  <a:cubicBezTo>
                    <a:pt x="185" y="52"/>
                    <a:pt x="263" y="145"/>
                    <a:pt x="263" y="145"/>
                  </a:cubicBezTo>
                  <a:cubicBezTo>
                    <a:pt x="268" y="197"/>
                    <a:pt x="268" y="197"/>
                    <a:pt x="268" y="197"/>
                  </a:cubicBezTo>
                  <a:cubicBezTo>
                    <a:pt x="268" y="197"/>
                    <a:pt x="273" y="197"/>
                    <a:pt x="281" y="197"/>
                  </a:cubicBezTo>
                  <a:cubicBezTo>
                    <a:pt x="288" y="197"/>
                    <a:pt x="282" y="156"/>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5" name="Freeform 433">
              <a:extLst>
                <a:ext uri="{FF2B5EF4-FFF2-40B4-BE49-F238E27FC236}">
                  <a16:creationId xmlns:a16="http://schemas.microsoft.com/office/drawing/2014/main" id="{034BD157-87E0-4D1F-9679-0AE85D225F66}"/>
                </a:ext>
              </a:extLst>
            </p:cNvPr>
            <p:cNvSpPr>
              <a:spLocks noChangeArrowheads="1"/>
            </p:cNvSpPr>
            <p:nvPr/>
          </p:nvSpPr>
          <p:spPr bwMode="auto">
            <a:xfrm>
              <a:off x="7685088" y="5665557"/>
              <a:ext cx="315912" cy="590550"/>
            </a:xfrm>
            <a:custGeom>
              <a:avLst/>
              <a:gdLst>
                <a:gd name="T0" fmla="*/ 81 w 158"/>
                <a:gd name="T1" fmla="*/ 28 h 297"/>
                <a:gd name="T2" fmla="*/ 81 w 158"/>
                <a:gd name="T3" fmla="*/ 28 h 297"/>
                <a:gd name="T4" fmla="*/ 5 w 158"/>
                <a:gd name="T5" fmla="*/ 105 h 297"/>
                <a:gd name="T6" fmla="*/ 0 w 158"/>
                <a:gd name="T7" fmla="*/ 157 h 297"/>
                <a:gd name="T8" fmla="*/ 13 w 158"/>
                <a:gd name="T9" fmla="*/ 255 h 297"/>
                <a:gd name="T10" fmla="*/ 124 w 158"/>
                <a:gd name="T11" fmla="*/ 297 h 297"/>
                <a:gd name="T12" fmla="*/ 124 w 158"/>
                <a:gd name="T13" fmla="*/ 28 h 297"/>
                <a:gd name="T14" fmla="*/ 158 w 158"/>
                <a:gd name="T15" fmla="*/ 0 h 297"/>
                <a:gd name="T16" fmla="*/ 81 w 158"/>
                <a:gd name="T17" fmla="*/ 28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8"/>
                  </a:moveTo>
                  <a:cubicBezTo>
                    <a:pt x="81" y="28"/>
                    <a:pt x="81" y="28"/>
                    <a:pt x="81" y="28"/>
                  </a:cubicBezTo>
                  <a:cubicBezTo>
                    <a:pt x="39" y="55"/>
                    <a:pt x="5" y="105"/>
                    <a:pt x="5" y="105"/>
                  </a:cubicBezTo>
                  <a:cubicBezTo>
                    <a:pt x="0" y="157"/>
                    <a:pt x="0" y="157"/>
                    <a:pt x="0" y="157"/>
                  </a:cubicBezTo>
                  <a:cubicBezTo>
                    <a:pt x="0" y="157"/>
                    <a:pt x="1" y="224"/>
                    <a:pt x="13" y="255"/>
                  </a:cubicBezTo>
                  <a:cubicBezTo>
                    <a:pt x="24" y="285"/>
                    <a:pt x="118" y="297"/>
                    <a:pt x="124" y="297"/>
                  </a:cubicBezTo>
                  <a:cubicBezTo>
                    <a:pt x="124" y="28"/>
                    <a:pt x="124" y="28"/>
                    <a:pt x="124" y="28"/>
                  </a:cubicBezTo>
                  <a:cubicBezTo>
                    <a:pt x="124" y="16"/>
                    <a:pt x="158" y="0"/>
                    <a:pt x="158" y="0"/>
                  </a:cubicBezTo>
                  <a:cubicBezTo>
                    <a:pt x="115" y="4"/>
                    <a:pt x="84" y="27"/>
                    <a:pt x="81" y="2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6" name="Rectangle 434">
              <a:extLst>
                <a:ext uri="{FF2B5EF4-FFF2-40B4-BE49-F238E27FC236}">
                  <a16:creationId xmlns:a16="http://schemas.microsoft.com/office/drawing/2014/main" id="{DA7F97EF-5719-479F-8792-CBC0B29938C1}"/>
                </a:ext>
              </a:extLst>
            </p:cNvPr>
            <p:cNvSpPr>
              <a:spLocks noChangeArrowheads="1"/>
            </p:cNvSpPr>
            <p:nvPr/>
          </p:nvSpPr>
          <p:spPr bwMode="auto">
            <a:xfrm>
              <a:off x="10706100" y="4543194"/>
              <a:ext cx="849312" cy="577850"/>
            </a:xfrm>
            <a:prstGeom prst="rect">
              <a:avLst/>
            </a:prstGeom>
            <a:solidFill>
              <a:srgbClr val="2F5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0777" name="Rectangle 435">
              <a:extLst>
                <a:ext uri="{FF2B5EF4-FFF2-40B4-BE49-F238E27FC236}">
                  <a16:creationId xmlns:a16="http://schemas.microsoft.com/office/drawing/2014/main" id="{10F374E2-0A14-483F-BEEF-35EAA43D6EB4}"/>
                </a:ext>
              </a:extLst>
            </p:cNvPr>
            <p:cNvSpPr>
              <a:spLocks noChangeArrowheads="1"/>
            </p:cNvSpPr>
            <p:nvPr/>
          </p:nvSpPr>
          <p:spPr bwMode="auto">
            <a:xfrm>
              <a:off x="10706100" y="4543194"/>
              <a:ext cx="849312"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0778" name="Freeform 436">
              <a:extLst>
                <a:ext uri="{FF2B5EF4-FFF2-40B4-BE49-F238E27FC236}">
                  <a16:creationId xmlns:a16="http://schemas.microsoft.com/office/drawing/2014/main" id="{171D1496-4B7A-4DAD-BB55-87F8CDF8739B}"/>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close/>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9" name="Freeform 437">
              <a:extLst>
                <a:ext uri="{FF2B5EF4-FFF2-40B4-BE49-F238E27FC236}">
                  <a16:creationId xmlns:a16="http://schemas.microsoft.com/office/drawing/2014/main" id="{244A1498-FCDA-4E7F-947A-3E6177E96505}"/>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0" name="Freeform 438">
              <a:extLst>
                <a:ext uri="{FF2B5EF4-FFF2-40B4-BE49-F238E27FC236}">
                  <a16:creationId xmlns:a16="http://schemas.microsoft.com/office/drawing/2014/main" id="{C8F2AE6F-93F1-4929-87C4-D5A0962065E2}"/>
                </a:ext>
              </a:extLst>
            </p:cNvPr>
            <p:cNvSpPr>
              <a:spLocks noChangeArrowheads="1"/>
            </p:cNvSpPr>
            <p:nvPr/>
          </p:nvSpPr>
          <p:spPr bwMode="auto">
            <a:xfrm>
              <a:off x="10725150" y="4563832"/>
              <a:ext cx="404812" cy="525463"/>
            </a:xfrm>
            <a:custGeom>
              <a:avLst/>
              <a:gdLst>
                <a:gd name="T0" fmla="*/ 176 w 204"/>
                <a:gd name="T1" fmla="*/ 0 h 264"/>
                <a:gd name="T2" fmla="*/ 0 w 204"/>
                <a:gd name="T3" fmla="*/ 0 h 264"/>
                <a:gd name="T4" fmla="*/ 0 w 204"/>
                <a:gd name="T5" fmla="*/ 264 h 264"/>
                <a:gd name="T6" fmla="*/ 204 w 204"/>
                <a:gd name="T7" fmla="*/ 264 h 264"/>
                <a:gd name="T8" fmla="*/ 204 w 204"/>
                <a:gd name="T9" fmla="*/ 20 h 264"/>
                <a:gd name="T10" fmla="*/ 176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176" y="0"/>
                  </a:moveTo>
                  <a:cubicBezTo>
                    <a:pt x="0" y="0"/>
                    <a:pt x="0" y="0"/>
                    <a:pt x="0" y="0"/>
                  </a:cubicBezTo>
                  <a:cubicBezTo>
                    <a:pt x="0" y="264"/>
                    <a:pt x="0" y="264"/>
                    <a:pt x="0" y="264"/>
                  </a:cubicBezTo>
                  <a:cubicBezTo>
                    <a:pt x="204" y="264"/>
                    <a:pt x="204" y="264"/>
                    <a:pt x="204" y="264"/>
                  </a:cubicBezTo>
                  <a:cubicBezTo>
                    <a:pt x="204" y="20"/>
                    <a:pt x="204" y="20"/>
                    <a:pt x="204" y="20"/>
                  </a:cubicBezTo>
                  <a:cubicBezTo>
                    <a:pt x="204" y="1"/>
                    <a:pt x="176" y="0"/>
                    <a:pt x="176"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1" name="Freeform 439">
              <a:extLst>
                <a:ext uri="{FF2B5EF4-FFF2-40B4-BE49-F238E27FC236}">
                  <a16:creationId xmlns:a16="http://schemas.microsoft.com/office/drawing/2014/main" id="{463C5C1A-8BBF-498D-8FA8-9091D5D368E3}"/>
                </a:ext>
              </a:extLst>
            </p:cNvPr>
            <p:cNvSpPr>
              <a:spLocks noChangeArrowheads="1"/>
            </p:cNvSpPr>
            <p:nvPr/>
          </p:nvSpPr>
          <p:spPr bwMode="auto">
            <a:xfrm>
              <a:off x="11129962" y="4563832"/>
              <a:ext cx="406400" cy="525463"/>
            </a:xfrm>
            <a:custGeom>
              <a:avLst/>
              <a:gdLst>
                <a:gd name="T0" fmla="*/ 28 w 204"/>
                <a:gd name="T1" fmla="*/ 0 h 264"/>
                <a:gd name="T2" fmla="*/ 204 w 204"/>
                <a:gd name="T3" fmla="*/ 0 h 264"/>
                <a:gd name="T4" fmla="*/ 204 w 204"/>
                <a:gd name="T5" fmla="*/ 264 h 264"/>
                <a:gd name="T6" fmla="*/ 0 w 204"/>
                <a:gd name="T7" fmla="*/ 264 h 264"/>
                <a:gd name="T8" fmla="*/ 0 w 204"/>
                <a:gd name="T9" fmla="*/ 20 h 264"/>
                <a:gd name="T10" fmla="*/ 28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28" y="0"/>
                  </a:moveTo>
                  <a:cubicBezTo>
                    <a:pt x="204" y="0"/>
                    <a:pt x="204" y="0"/>
                    <a:pt x="204" y="0"/>
                  </a:cubicBezTo>
                  <a:cubicBezTo>
                    <a:pt x="204" y="264"/>
                    <a:pt x="204" y="264"/>
                    <a:pt x="204" y="264"/>
                  </a:cubicBezTo>
                  <a:cubicBezTo>
                    <a:pt x="0" y="264"/>
                    <a:pt x="0" y="264"/>
                    <a:pt x="0" y="264"/>
                  </a:cubicBezTo>
                  <a:cubicBezTo>
                    <a:pt x="0" y="20"/>
                    <a:pt x="0" y="20"/>
                    <a:pt x="0" y="20"/>
                  </a:cubicBezTo>
                  <a:cubicBezTo>
                    <a:pt x="0" y="1"/>
                    <a:pt x="28" y="0"/>
                    <a:pt x="28"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2" name="Freeform 440">
              <a:extLst>
                <a:ext uri="{FF2B5EF4-FFF2-40B4-BE49-F238E27FC236}">
                  <a16:creationId xmlns:a16="http://schemas.microsoft.com/office/drawing/2014/main" id="{0623EE2A-6349-4943-A6F6-B7C9ED7534DE}"/>
                </a:ext>
              </a:extLst>
            </p:cNvPr>
            <p:cNvSpPr>
              <a:spLocks noChangeArrowheads="1"/>
            </p:cNvSpPr>
            <p:nvPr/>
          </p:nvSpPr>
          <p:spPr bwMode="auto">
            <a:xfrm>
              <a:off x="10725150" y="4563832"/>
              <a:ext cx="404812" cy="525463"/>
            </a:xfrm>
            <a:custGeom>
              <a:avLst/>
              <a:gdLst>
                <a:gd name="T0" fmla="*/ 176 w 204"/>
                <a:gd name="T1" fmla="*/ 0 h 264"/>
                <a:gd name="T2" fmla="*/ 176 w 204"/>
                <a:gd name="T3" fmla="*/ 247 h 264"/>
                <a:gd name="T4" fmla="*/ 6 w 204"/>
                <a:gd name="T5" fmla="*/ 247 h 264"/>
                <a:gd name="T6" fmla="*/ 6 w 204"/>
                <a:gd name="T7" fmla="*/ 0 h 264"/>
                <a:gd name="T8" fmla="*/ 0 w 204"/>
                <a:gd name="T9" fmla="*/ 0 h 264"/>
                <a:gd name="T10" fmla="*/ 0 w 204"/>
                <a:gd name="T11" fmla="*/ 264 h 264"/>
                <a:gd name="T12" fmla="*/ 204 w 204"/>
                <a:gd name="T13" fmla="*/ 264 h 264"/>
                <a:gd name="T14" fmla="*/ 204 w 204"/>
                <a:gd name="T15" fmla="*/ 20 h 264"/>
                <a:gd name="T16" fmla="*/ 176 w 204"/>
                <a:gd name="T1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64">
                  <a:moveTo>
                    <a:pt x="176" y="0"/>
                  </a:moveTo>
                  <a:cubicBezTo>
                    <a:pt x="176" y="247"/>
                    <a:pt x="176" y="247"/>
                    <a:pt x="176" y="247"/>
                  </a:cubicBezTo>
                  <a:cubicBezTo>
                    <a:pt x="6" y="247"/>
                    <a:pt x="6" y="247"/>
                    <a:pt x="6" y="247"/>
                  </a:cubicBezTo>
                  <a:cubicBezTo>
                    <a:pt x="6" y="0"/>
                    <a:pt x="6" y="0"/>
                    <a:pt x="6" y="0"/>
                  </a:cubicBezTo>
                  <a:cubicBezTo>
                    <a:pt x="0" y="0"/>
                    <a:pt x="0" y="0"/>
                    <a:pt x="0" y="0"/>
                  </a:cubicBezTo>
                  <a:cubicBezTo>
                    <a:pt x="0" y="264"/>
                    <a:pt x="0" y="264"/>
                    <a:pt x="0" y="264"/>
                  </a:cubicBezTo>
                  <a:cubicBezTo>
                    <a:pt x="204" y="264"/>
                    <a:pt x="204" y="264"/>
                    <a:pt x="204" y="264"/>
                  </a:cubicBezTo>
                  <a:cubicBezTo>
                    <a:pt x="204" y="20"/>
                    <a:pt x="204" y="20"/>
                    <a:pt x="204" y="20"/>
                  </a:cubicBezTo>
                  <a:cubicBezTo>
                    <a:pt x="204" y="20"/>
                    <a:pt x="204" y="0"/>
                    <a:pt x="176"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3" name="Freeform 441">
              <a:extLst>
                <a:ext uri="{FF2B5EF4-FFF2-40B4-BE49-F238E27FC236}">
                  <a16:creationId xmlns:a16="http://schemas.microsoft.com/office/drawing/2014/main" id="{44CAFE34-63B3-405B-B392-C55DCA57B101}"/>
                </a:ext>
              </a:extLst>
            </p:cNvPr>
            <p:cNvSpPr>
              <a:spLocks noEditPoints="1" noChangeArrowheads="1"/>
            </p:cNvSpPr>
            <p:nvPr/>
          </p:nvSpPr>
          <p:spPr bwMode="auto">
            <a:xfrm>
              <a:off x="11129962" y="4563832"/>
              <a:ext cx="57150" cy="39688"/>
            </a:xfrm>
            <a:custGeom>
              <a:avLst/>
              <a:gdLst>
                <a:gd name="T0" fmla="*/ 0 w 28"/>
                <a:gd name="T1" fmla="*/ 20 h 20"/>
                <a:gd name="T2" fmla="*/ 0 w 28"/>
                <a:gd name="T3" fmla="*/ 20 h 20"/>
                <a:gd name="T4" fmla="*/ 0 w 28"/>
                <a:gd name="T5" fmla="*/ 20 h 20"/>
                <a:gd name="T6" fmla="*/ 0 w 28"/>
                <a:gd name="T7" fmla="*/ 20 h 20"/>
                <a:gd name="T8" fmla="*/ 28 w 28"/>
                <a:gd name="T9" fmla="*/ 0 h 20"/>
                <a:gd name="T10" fmla="*/ 5 w 28"/>
                <a:gd name="T11" fmla="*/ 8 h 20"/>
                <a:gd name="T12" fmla="*/ 28 w 28"/>
                <a:gd name="T13" fmla="*/ 0 h 20"/>
                <a:gd name="T14" fmla="*/ 28 w 28"/>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0">
                  <a:moveTo>
                    <a:pt x="0" y="20"/>
                  </a:moveTo>
                  <a:cubicBezTo>
                    <a:pt x="0" y="20"/>
                    <a:pt x="0" y="20"/>
                    <a:pt x="0" y="20"/>
                  </a:cubicBezTo>
                  <a:cubicBezTo>
                    <a:pt x="0" y="20"/>
                    <a:pt x="0" y="20"/>
                    <a:pt x="0" y="20"/>
                  </a:cubicBezTo>
                  <a:cubicBezTo>
                    <a:pt x="0" y="20"/>
                    <a:pt x="0" y="20"/>
                    <a:pt x="0" y="20"/>
                  </a:cubicBezTo>
                  <a:moveTo>
                    <a:pt x="28" y="0"/>
                  </a:moveTo>
                  <a:cubicBezTo>
                    <a:pt x="15" y="0"/>
                    <a:pt x="9" y="4"/>
                    <a:pt x="5" y="8"/>
                  </a:cubicBezTo>
                  <a:cubicBezTo>
                    <a:pt x="13" y="0"/>
                    <a:pt x="28" y="0"/>
                    <a:pt x="28" y="0"/>
                  </a:cubicBezTo>
                  <a:cubicBezTo>
                    <a:pt x="28" y="0"/>
                    <a:pt x="28" y="0"/>
                    <a:pt x="28" y="0"/>
                  </a:cubicBezTo>
                </a:path>
              </a:pathLst>
            </a:custGeom>
            <a:solidFill>
              <a:srgbClr val="7489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4" name="Freeform 442">
              <a:extLst>
                <a:ext uri="{FF2B5EF4-FFF2-40B4-BE49-F238E27FC236}">
                  <a16:creationId xmlns:a16="http://schemas.microsoft.com/office/drawing/2014/main" id="{79A43470-6063-4106-AD08-65A4ADD08D79}"/>
                </a:ext>
              </a:extLst>
            </p:cNvPr>
            <p:cNvSpPr>
              <a:spLocks noChangeArrowheads="1"/>
            </p:cNvSpPr>
            <p:nvPr/>
          </p:nvSpPr>
          <p:spPr bwMode="auto">
            <a:xfrm>
              <a:off x="11129962" y="4563832"/>
              <a:ext cx="406400" cy="525463"/>
            </a:xfrm>
            <a:custGeom>
              <a:avLst/>
              <a:gdLst>
                <a:gd name="T0" fmla="*/ 204 w 204"/>
                <a:gd name="T1" fmla="*/ 0 h 264"/>
                <a:gd name="T2" fmla="*/ 198 w 204"/>
                <a:gd name="T3" fmla="*/ 0 h 264"/>
                <a:gd name="T4" fmla="*/ 198 w 204"/>
                <a:gd name="T5" fmla="*/ 247 h 264"/>
                <a:gd name="T6" fmla="*/ 28 w 204"/>
                <a:gd name="T7" fmla="*/ 247 h 264"/>
                <a:gd name="T8" fmla="*/ 28 w 204"/>
                <a:gd name="T9" fmla="*/ 0 h 264"/>
                <a:gd name="T10" fmla="*/ 5 w 204"/>
                <a:gd name="T11" fmla="*/ 8 h 264"/>
                <a:gd name="T12" fmla="*/ 0 w 204"/>
                <a:gd name="T13" fmla="*/ 20 h 264"/>
                <a:gd name="T14" fmla="*/ 0 w 204"/>
                <a:gd name="T15" fmla="*/ 20 h 264"/>
                <a:gd name="T16" fmla="*/ 0 w 204"/>
                <a:gd name="T17" fmla="*/ 264 h 264"/>
                <a:gd name="T18" fmla="*/ 204 w 204"/>
                <a:gd name="T19" fmla="*/ 264 h 264"/>
                <a:gd name="T20" fmla="*/ 204 w 204"/>
                <a:gd name="T2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264">
                  <a:moveTo>
                    <a:pt x="204" y="0"/>
                  </a:moveTo>
                  <a:cubicBezTo>
                    <a:pt x="198" y="0"/>
                    <a:pt x="198" y="0"/>
                    <a:pt x="198" y="0"/>
                  </a:cubicBezTo>
                  <a:cubicBezTo>
                    <a:pt x="198" y="247"/>
                    <a:pt x="198" y="247"/>
                    <a:pt x="198" y="247"/>
                  </a:cubicBezTo>
                  <a:cubicBezTo>
                    <a:pt x="28" y="247"/>
                    <a:pt x="28" y="247"/>
                    <a:pt x="28" y="247"/>
                  </a:cubicBezTo>
                  <a:cubicBezTo>
                    <a:pt x="28" y="0"/>
                    <a:pt x="28" y="0"/>
                    <a:pt x="28" y="0"/>
                  </a:cubicBezTo>
                  <a:cubicBezTo>
                    <a:pt x="28" y="0"/>
                    <a:pt x="13" y="0"/>
                    <a:pt x="5" y="8"/>
                  </a:cubicBezTo>
                  <a:cubicBezTo>
                    <a:pt x="0" y="13"/>
                    <a:pt x="0" y="19"/>
                    <a:pt x="0" y="20"/>
                  </a:cubicBezTo>
                  <a:cubicBezTo>
                    <a:pt x="0" y="20"/>
                    <a:pt x="0" y="20"/>
                    <a:pt x="0" y="20"/>
                  </a:cubicBezTo>
                  <a:cubicBezTo>
                    <a:pt x="0" y="264"/>
                    <a:pt x="0" y="264"/>
                    <a:pt x="0" y="264"/>
                  </a:cubicBezTo>
                  <a:cubicBezTo>
                    <a:pt x="204" y="264"/>
                    <a:pt x="204" y="264"/>
                    <a:pt x="204" y="264"/>
                  </a:cubicBezTo>
                  <a:cubicBezTo>
                    <a:pt x="204" y="0"/>
                    <a:pt x="204" y="0"/>
                    <a:pt x="204"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5" name="Freeform 443">
              <a:extLst>
                <a:ext uri="{FF2B5EF4-FFF2-40B4-BE49-F238E27FC236}">
                  <a16:creationId xmlns:a16="http://schemas.microsoft.com/office/drawing/2014/main" id="{0950B9AA-2A9D-41A0-A44D-14A825DFB06D}"/>
                </a:ext>
              </a:extLst>
            </p:cNvPr>
            <p:cNvSpPr>
              <a:spLocks noChangeArrowheads="1"/>
            </p:cNvSpPr>
            <p:nvPr/>
          </p:nvSpPr>
          <p:spPr bwMode="auto">
            <a:xfrm>
              <a:off x="10725150" y="5055957"/>
              <a:ext cx="404812" cy="33338"/>
            </a:xfrm>
            <a:custGeom>
              <a:avLst/>
              <a:gdLst>
                <a:gd name="T0" fmla="*/ 0 w 204"/>
                <a:gd name="T1" fmla="*/ 17 h 17"/>
                <a:gd name="T2" fmla="*/ 6 w 204"/>
                <a:gd name="T3" fmla="*/ 0 h 17"/>
                <a:gd name="T4" fmla="*/ 176 w 204"/>
                <a:gd name="T5" fmla="*/ 0 h 17"/>
                <a:gd name="T6" fmla="*/ 204 w 204"/>
                <a:gd name="T7" fmla="*/ 17 h 17"/>
                <a:gd name="T8" fmla="*/ 0 w 204"/>
                <a:gd name="T9" fmla="*/ 17 h 17"/>
              </a:gdLst>
              <a:ahLst/>
              <a:cxnLst>
                <a:cxn ang="0">
                  <a:pos x="T0" y="T1"/>
                </a:cxn>
                <a:cxn ang="0">
                  <a:pos x="T2" y="T3"/>
                </a:cxn>
                <a:cxn ang="0">
                  <a:pos x="T4" y="T5"/>
                </a:cxn>
                <a:cxn ang="0">
                  <a:pos x="T6" y="T7"/>
                </a:cxn>
                <a:cxn ang="0">
                  <a:pos x="T8" y="T9"/>
                </a:cxn>
              </a:cxnLst>
              <a:rect l="0" t="0" r="r" b="b"/>
              <a:pathLst>
                <a:path w="204" h="17">
                  <a:moveTo>
                    <a:pt x="0" y="17"/>
                  </a:moveTo>
                  <a:cubicBezTo>
                    <a:pt x="6" y="0"/>
                    <a:pt x="6" y="0"/>
                    <a:pt x="6" y="0"/>
                  </a:cubicBezTo>
                  <a:cubicBezTo>
                    <a:pt x="176" y="0"/>
                    <a:pt x="176" y="0"/>
                    <a:pt x="176" y="0"/>
                  </a:cubicBezTo>
                  <a:cubicBezTo>
                    <a:pt x="176" y="0"/>
                    <a:pt x="197" y="4"/>
                    <a:pt x="204" y="17"/>
                  </a:cubicBezTo>
                  <a:lnTo>
                    <a:pt x="0"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6" name="Freeform 444">
              <a:extLst>
                <a:ext uri="{FF2B5EF4-FFF2-40B4-BE49-F238E27FC236}">
                  <a16:creationId xmlns:a16="http://schemas.microsoft.com/office/drawing/2014/main" id="{8FC31645-2C22-45F8-AF4D-0D38EFA0745E}"/>
                </a:ext>
              </a:extLst>
            </p:cNvPr>
            <p:cNvSpPr>
              <a:spLocks noChangeArrowheads="1"/>
            </p:cNvSpPr>
            <p:nvPr/>
          </p:nvSpPr>
          <p:spPr bwMode="auto">
            <a:xfrm>
              <a:off x="11129962" y="5055957"/>
              <a:ext cx="406400" cy="33338"/>
            </a:xfrm>
            <a:custGeom>
              <a:avLst/>
              <a:gdLst>
                <a:gd name="T0" fmla="*/ 204 w 204"/>
                <a:gd name="T1" fmla="*/ 17 h 17"/>
                <a:gd name="T2" fmla="*/ 198 w 204"/>
                <a:gd name="T3" fmla="*/ 0 h 17"/>
                <a:gd name="T4" fmla="*/ 28 w 204"/>
                <a:gd name="T5" fmla="*/ 0 h 17"/>
                <a:gd name="T6" fmla="*/ 0 w 204"/>
                <a:gd name="T7" fmla="*/ 17 h 17"/>
                <a:gd name="T8" fmla="*/ 204 w 204"/>
                <a:gd name="T9" fmla="*/ 17 h 17"/>
              </a:gdLst>
              <a:ahLst/>
              <a:cxnLst>
                <a:cxn ang="0">
                  <a:pos x="T0" y="T1"/>
                </a:cxn>
                <a:cxn ang="0">
                  <a:pos x="T2" y="T3"/>
                </a:cxn>
                <a:cxn ang="0">
                  <a:pos x="T4" y="T5"/>
                </a:cxn>
                <a:cxn ang="0">
                  <a:pos x="T6" y="T7"/>
                </a:cxn>
                <a:cxn ang="0">
                  <a:pos x="T8" y="T9"/>
                </a:cxn>
              </a:cxnLst>
              <a:rect l="0" t="0" r="r" b="b"/>
              <a:pathLst>
                <a:path w="204" h="17">
                  <a:moveTo>
                    <a:pt x="204" y="17"/>
                  </a:moveTo>
                  <a:cubicBezTo>
                    <a:pt x="198" y="0"/>
                    <a:pt x="198" y="0"/>
                    <a:pt x="198" y="0"/>
                  </a:cubicBezTo>
                  <a:cubicBezTo>
                    <a:pt x="28" y="0"/>
                    <a:pt x="28" y="0"/>
                    <a:pt x="28" y="0"/>
                  </a:cubicBezTo>
                  <a:cubicBezTo>
                    <a:pt x="28" y="0"/>
                    <a:pt x="7" y="4"/>
                    <a:pt x="0" y="17"/>
                  </a:cubicBezTo>
                  <a:lnTo>
                    <a:pt x="204"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7" name="Rectangle 445">
              <a:extLst>
                <a:ext uri="{FF2B5EF4-FFF2-40B4-BE49-F238E27FC236}">
                  <a16:creationId xmlns:a16="http://schemas.microsoft.com/office/drawing/2014/main" id="{8A47B0BA-308A-4FD0-91BB-A4CDE5FEBE84}"/>
                </a:ext>
              </a:extLst>
            </p:cNvPr>
            <p:cNvSpPr>
              <a:spLocks noChangeArrowheads="1"/>
            </p:cNvSpPr>
            <p:nvPr/>
          </p:nvSpPr>
          <p:spPr bwMode="auto">
            <a:xfrm>
              <a:off x="11128375" y="4563832"/>
              <a:ext cx="4762" cy="539750"/>
            </a:xfrm>
            <a:prstGeom prst="rect">
              <a:avLst/>
            </a:prstGeom>
            <a:solidFill>
              <a:srgbClr val="4352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0788" name="Freeform 446">
              <a:extLst>
                <a:ext uri="{FF2B5EF4-FFF2-40B4-BE49-F238E27FC236}">
                  <a16:creationId xmlns:a16="http://schemas.microsoft.com/office/drawing/2014/main" id="{56A4A37F-00C5-42F5-8087-3E15D4642992}"/>
                </a:ext>
              </a:extLst>
            </p:cNvPr>
            <p:cNvSpPr>
              <a:spLocks noChangeArrowheads="1"/>
            </p:cNvSpPr>
            <p:nvPr/>
          </p:nvSpPr>
          <p:spPr bwMode="auto">
            <a:xfrm>
              <a:off x="11128375" y="4563832"/>
              <a:ext cx="4762" cy="539750"/>
            </a:xfrm>
            <a:custGeom>
              <a:avLst/>
              <a:gdLst>
                <a:gd name="T0" fmla="*/ 3 w 3"/>
                <a:gd name="T1" fmla="*/ 340 h 340"/>
                <a:gd name="T2" fmla="*/ 3 w 3"/>
                <a:gd name="T3" fmla="*/ 0 h 340"/>
                <a:gd name="T4" fmla="*/ 0 w 3"/>
                <a:gd name="T5" fmla="*/ 0 h 340"/>
                <a:gd name="T6" fmla="*/ 0 w 3"/>
                <a:gd name="T7" fmla="*/ 340 h 340"/>
              </a:gdLst>
              <a:ahLst/>
              <a:cxnLst>
                <a:cxn ang="0">
                  <a:pos x="T0" y="T1"/>
                </a:cxn>
                <a:cxn ang="0">
                  <a:pos x="T2" y="T3"/>
                </a:cxn>
                <a:cxn ang="0">
                  <a:pos x="T4" y="T5"/>
                </a:cxn>
                <a:cxn ang="0">
                  <a:pos x="T6" y="T7"/>
                </a:cxn>
              </a:cxnLst>
              <a:rect l="0" t="0" r="r" b="b"/>
              <a:pathLst>
                <a:path w="3" h="340">
                  <a:moveTo>
                    <a:pt x="3" y="340"/>
                  </a:moveTo>
                  <a:lnTo>
                    <a:pt x="3" y="0"/>
                  </a:lnTo>
                  <a:lnTo>
                    <a:pt x="0" y="0"/>
                  </a:lnTo>
                  <a:lnTo>
                    <a:pt x="0" y="3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9" name="Freeform 447">
              <a:extLst>
                <a:ext uri="{FF2B5EF4-FFF2-40B4-BE49-F238E27FC236}">
                  <a16:creationId xmlns:a16="http://schemas.microsoft.com/office/drawing/2014/main" id="{91D9104D-4E13-425C-B222-3ACB430EA33B}"/>
                </a:ext>
              </a:extLst>
            </p:cNvPr>
            <p:cNvSpPr>
              <a:spLocks noChangeArrowheads="1"/>
            </p:cNvSpPr>
            <p:nvPr/>
          </p:nvSpPr>
          <p:spPr bwMode="auto">
            <a:xfrm>
              <a:off x="10750550" y="4597169"/>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0" name="Freeform 448">
              <a:extLst>
                <a:ext uri="{FF2B5EF4-FFF2-40B4-BE49-F238E27FC236}">
                  <a16:creationId xmlns:a16="http://schemas.microsoft.com/office/drawing/2014/main" id="{90CC0C5F-53CB-4E95-9D28-A7A69DE3E666}"/>
                </a:ext>
              </a:extLst>
            </p:cNvPr>
            <p:cNvSpPr>
              <a:spLocks noChangeArrowheads="1"/>
            </p:cNvSpPr>
            <p:nvPr/>
          </p:nvSpPr>
          <p:spPr bwMode="auto">
            <a:xfrm>
              <a:off x="10750550" y="46257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1" name="Freeform 449">
              <a:extLst>
                <a:ext uri="{FF2B5EF4-FFF2-40B4-BE49-F238E27FC236}">
                  <a16:creationId xmlns:a16="http://schemas.microsoft.com/office/drawing/2014/main" id="{E7C81C0D-4CFC-4841-98C4-DF16B0D4B305}"/>
                </a:ext>
              </a:extLst>
            </p:cNvPr>
            <p:cNvSpPr>
              <a:spLocks noChangeArrowheads="1"/>
            </p:cNvSpPr>
            <p:nvPr/>
          </p:nvSpPr>
          <p:spPr bwMode="auto">
            <a:xfrm>
              <a:off x="10750550" y="465590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2" name="Freeform 450">
              <a:extLst>
                <a:ext uri="{FF2B5EF4-FFF2-40B4-BE49-F238E27FC236}">
                  <a16:creationId xmlns:a16="http://schemas.microsoft.com/office/drawing/2014/main" id="{9F1E4363-FBDF-4CD5-B49E-2B1A99B8252D}"/>
                </a:ext>
              </a:extLst>
            </p:cNvPr>
            <p:cNvSpPr>
              <a:spLocks noChangeArrowheads="1"/>
            </p:cNvSpPr>
            <p:nvPr/>
          </p:nvSpPr>
          <p:spPr bwMode="auto">
            <a:xfrm>
              <a:off x="10750550" y="4682894"/>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3" name="Freeform 451">
              <a:extLst>
                <a:ext uri="{FF2B5EF4-FFF2-40B4-BE49-F238E27FC236}">
                  <a16:creationId xmlns:a16="http://schemas.microsoft.com/office/drawing/2014/main" id="{D5CCFE3F-E8BC-41BB-8805-803ECB5374EC}"/>
                </a:ext>
              </a:extLst>
            </p:cNvPr>
            <p:cNvSpPr>
              <a:spLocks noChangeArrowheads="1"/>
            </p:cNvSpPr>
            <p:nvPr/>
          </p:nvSpPr>
          <p:spPr bwMode="auto">
            <a:xfrm>
              <a:off x="10750550" y="471305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4" name="Freeform 452">
              <a:extLst>
                <a:ext uri="{FF2B5EF4-FFF2-40B4-BE49-F238E27FC236}">
                  <a16:creationId xmlns:a16="http://schemas.microsoft.com/office/drawing/2014/main" id="{497C390C-2A2F-4BF2-BFF9-B8C4BC01502F}"/>
                </a:ext>
              </a:extLst>
            </p:cNvPr>
            <p:cNvSpPr>
              <a:spLocks noChangeArrowheads="1"/>
            </p:cNvSpPr>
            <p:nvPr/>
          </p:nvSpPr>
          <p:spPr bwMode="auto">
            <a:xfrm>
              <a:off x="10750550" y="47416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5" name="Freeform 453">
              <a:extLst>
                <a:ext uri="{FF2B5EF4-FFF2-40B4-BE49-F238E27FC236}">
                  <a16:creationId xmlns:a16="http://schemas.microsoft.com/office/drawing/2014/main" id="{B32B1DDF-F691-40AB-9441-34C7C0785BE3}"/>
                </a:ext>
              </a:extLst>
            </p:cNvPr>
            <p:cNvSpPr>
              <a:spLocks noChangeArrowheads="1"/>
            </p:cNvSpPr>
            <p:nvPr/>
          </p:nvSpPr>
          <p:spPr bwMode="auto">
            <a:xfrm>
              <a:off x="10750550" y="47702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6" name="Freeform 454">
              <a:extLst>
                <a:ext uri="{FF2B5EF4-FFF2-40B4-BE49-F238E27FC236}">
                  <a16:creationId xmlns:a16="http://schemas.microsoft.com/office/drawing/2014/main" id="{1B279334-BFF1-4CF0-B799-6C9F31E64FCC}"/>
                </a:ext>
              </a:extLst>
            </p:cNvPr>
            <p:cNvSpPr>
              <a:spLocks noChangeArrowheads="1"/>
            </p:cNvSpPr>
            <p:nvPr/>
          </p:nvSpPr>
          <p:spPr bwMode="auto">
            <a:xfrm>
              <a:off x="10750550" y="47987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7" name="Freeform 455">
              <a:extLst>
                <a:ext uri="{FF2B5EF4-FFF2-40B4-BE49-F238E27FC236}">
                  <a16:creationId xmlns:a16="http://schemas.microsoft.com/office/drawing/2014/main" id="{9DEA7439-04C8-4124-B60E-BB6179A34AA0}"/>
                </a:ext>
              </a:extLst>
            </p:cNvPr>
            <p:cNvSpPr>
              <a:spLocks noChangeArrowheads="1"/>
            </p:cNvSpPr>
            <p:nvPr/>
          </p:nvSpPr>
          <p:spPr bwMode="auto">
            <a:xfrm>
              <a:off x="10750550" y="48289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8" name="Freeform 456">
              <a:extLst>
                <a:ext uri="{FF2B5EF4-FFF2-40B4-BE49-F238E27FC236}">
                  <a16:creationId xmlns:a16="http://schemas.microsoft.com/office/drawing/2014/main" id="{2FAFB7BC-D044-4C8A-9DAA-8EAA863A8C03}"/>
                </a:ext>
              </a:extLst>
            </p:cNvPr>
            <p:cNvSpPr>
              <a:spLocks noChangeArrowheads="1"/>
            </p:cNvSpPr>
            <p:nvPr/>
          </p:nvSpPr>
          <p:spPr bwMode="auto">
            <a:xfrm>
              <a:off x="10750550" y="4855932"/>
              <a:ext cx="319087" cy="12700"/>
            </a:xfrm>
            <a:custGeom>
              <a:avLst/>
              <a:gdLst>
                <a:gd name="T0" fmla="*/ 158 w 160"/>
                <a:gd name="T1" fmla="*/ 0 h 6"/>
                <a:gd name="T2" fmla="*/ 2 w 160"/>
                <a:gd name="T3" fmla="*/ 0 h 6"/>
                <a:gd name="T4" fmla="*/ 0 w 160"/>
                <a:gd name="T5" fmla="*/ 2 h 6"/>
                <a:gd name="T6" fmla="*/ 0 w 160"/>
                <a:gd name="T7" fmla="*/ 3 h 6"/>
                <a:gd name="T8" fmla="*/ 2 w 160"/>
                <a:gd name="T9" fmla="*/ 6 h 6"/>
                <a:gd name="T10" fmla="*/ 158 w 160"/>
                <a:gd name="T11" fmla="*/ 6 h 6"/>
                <a:gd name="T12" fmla="*/ 160 w 160"/>
                <a:gd name="T13" fmla="*/ 3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3"/>
                    <a:pt x="0" y="3"/>
                    <a:pt x="0" y="3"/>
                  </a:cubicBezTo>
                  <a:cubicBezTo>
                    <a:pt x="0" y="5"/>
                    <a:pt x="1" y="6"/>
                    <a:pt x="2" y="6"/>
                  </a:cubicBezTo>
                  <a:cubicBezTo>
                    <a:pt x="158" y="6"/>
                    <a:pt x="158" y="6"/>
                    <a:pt x="158" y="6"/>
                  </a:cubicBezTo>
                  <a:cubicBezTo>
                    <a:pt x="159" y="6"/>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9" name="Freeform 457">
              <a:extLst>
                <a:ext uri="{FF2B5EF4-FFF2-40B4-BE49-F238E27FC236}">
                  <a16:creationId xmlns:a16="http://schemas.microsoft.com/office/drawing/2014/main" id="{48E3A6AC-630B-4EBC-B4E5-4979F213147E}"/>
                </a:ext>
              </a:extLst>
            </p:cNvPr>
            <p:cNvSpPr>
              <a:spLocks noChangeArrowheads="1"/>
            </p:cNvSpPr>
            <p:nvPr/>
          </p:nvSpPr>
          <p:spPr bwMode="auto">
            <a:xfrm>
              <a:off x="10750550" y="488609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0" name="Freeform 458">
              <a:extLst>
                <a:ext uri="{FF2B5EF4-FFF2-40B4-BE49-F238E27FC236}">
                  <a16:creationId xmlns:a16="http://schemas.microsoft.com/office/drawing/2014/main" id="{9B2B7A69-CF36-473F-8026-20EF87183EB4}"/>
                </a:ext>
              </a:extLst>
            </p:cNvPr>
            <p:cNvSpPr>
              <a:spLocks noChangeArrowheads="1"/>
            </p:cNvSpPr>
            <p:nvPr/>
          </p:nvSpPr>
          <p:spPr bwMode="auto">
            <a:xfrm>
              <a:off x="10750550" y="4914669"/>
              <a:ext cx="319087"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1" name="Freeform 459">
              <a:extLst>
                <a:ext uri="{FF2B5EF4-FFF2-40B4-BE49-F238E27FC236}">
                  <a16:creationId xmlns:a16="http://schemas.microsoft.com/office/drawing/2014/main" id="{009B5C5B-950E-4375-A845-D55E6974617B}"/>
                </a:ext>
              </a:extLst>
            </p:cNvPr>
            <p:cNvSpPr>
              <a:spLocks noChangeArrowheads="1"/>
            </p:cNvSpPr>
            <p:nvPr/>
          </p:nvSpPr>
          <p:spPr bwMode="auto">
            <a:xfrm>
              <a:off x="10750550" y="49448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2" name="Freeform 460">
              <a:extLst>
                <a:ext uri="{FF2B5EF4-FFF2-40B4-BE49-F238E27FC236}">
                  <a16:creationId xmlns:a16="http://schemas.microsoft.com/office/drawing/2014/main" id="{E410AB49-2731-48C2-A9F2-1174B3DE3FF7}"/>
                </a:ext>
              </a:extLst>
            </p:cNvPr>
            <p:cNvSpPr>
              <a:spLocks noChangeArrowheads="1"/>
            </p:cNvSpPr>
            <p:nvPr/>
          </p:nvSpPr>
          <p:spPr bwMode="auto">
            <a:xfrm>
              <a:off x="10750550" y="49734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3" name="Freeform 461">
              <a:extLst>
                <a:ext uri="{FF2B5EF4-FFF2-40B4-BE49-F238E27FC236}">
                  <a16:creationId xmlns:a16="http://schemas.microsoft.com/office/drawing/2014/main" id="{CFB1E483-297F-49FC-8226-E30E385A057E}"/>
                </a:ext>
              </a:extLst>
            </p:cNvPr>
            <p:cNvSpPr>
              <a:spLocks noChangeArrowheads="1"/>
            </p:cNvSpPr>
            <p:nvPr/>
          </p:nvSpPr>
          <p:spPr bwMode="auto">
            <a:xfrm>
              <a:off x="10750550" y="50019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4" name="Freeform 462">
              <a:extLst>
                <a:ext uri="{FF2B5EF4-FFF2-40B4-BE49-F238E27FC236}">
                  <a16:creationId xmlns:a16="http://schemas.microsoft.com/office/drawing/2014/main" id="{1610CD8B-CE28-495A-BCF1-2AD0B0186673}"/>
                </a:ext>
              </a:extLst>
            </p:cNvPr>
            <p:cNvSpPr>
              <a:spLocks noChangeArrowheads="1"/>
            </p:cNvSpPr>
            <p:nvPr/>
          </p:nvSpPr>
          <p:spPr bwMode="auto">
            <a:xfrm>
              <a:off x="11195050" y="45955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5" name="Freeform 463">
              <a:extLst>
                <a:ext uri="{FF2B5EF4-FFF2-40B4-BE49-F238E27FC236}">
                  <a16:creationId xmlns:a16="http://schemas.microsoft.com/office/drawing/2014/main" id="{C616D0C2-2438-41F8-850B-AD63C9F33C22}"/>
                </a:ext>
              </a:extLst>
            </p:cNvPr>
            <p:cNvSpPr>
              <a:spLocks noChangeArrowheads="1"/>
            </p:cNvSpPr>
            <p:nvPr/>
          </p:nvSpPr>
          <p:spPr bwMode="auto">
            <a:xfrm>
              <a:off x="11195050" y="46257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6" name="Freeform 464">
              <a:extLst>
                <a:ext uri="{FF2B5EF4-FFF2-40B4-BE49-F238E27FC236}">
                  <a16:creationId xmlns:a16="http://schemas.microsoft.com/office/drawing/2014/main" id="{E561C1CE-A1A2-440B-BA64-21854C9A0271}"/>
                </a:ext>
              </a:extLst>
            </p:cNvPr>
            <p:cNvSpPr>
              <a:spLocks noChangeArrowheads="1"/>
            </p:cNvSpPr>
            <p:nvPr/>
          </p:nvSpPr>
          <p:spPr bwMode="auto">
            <a:xfrm>
              <a:off x="11195050" y="46527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7" name="Freeform 465">
              <a:extLst>
                <a:ext uri="{FF2B5EF4-FFF2-40B4-BE49-F238E27FC236}">
                  <a16:creationId xmlns:a16="http://schemas.microsoft.com/office/drawing/2014/main" id="{10930F52-D939-4B24-AC35-A9A33C1143B9}"/>
                </a:ext>
              </a:extLst>
            </p:cNvPr>
            <p:cNvSpPr>
              <a:spLocks noChangeArrowheads="1"/>
            </p:cNvSpPr>
            <p:nvPr/>
          </p:nvSpPr>
          <p:spPr bwMode="auto">
            <a:xfrm>
              <a:off x="11195050" y="4682894"/>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8" name="Freeform 466">
              <a:extLst>
                <a:ext uri="{FF2B5EF4-FFF2-40B4-BE49-F238E27FC236}">
                  <a16:creationId xmlns:a16="http://schemas.microsoft.com/office/drawing/2014/main" id="{94CC2967-2711-4788-AF8A-5D299B3FFD80}"/>
                </a:ext>
              </a:extLst>
            </p:cNvPr>
            <p:cNvSpPr>
              <a:spLocks noChangeArrowheads="1"/>
            </p:cNvSpPr>
            <p:nvPr/>
          </p:nvSpPr>
          <p:spPr bwMode="auto">
            <a:xfrm>
              <a:off x="11195050" y="4711469"/>
              <a:ext cx="317500"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9" name="Freeform 467">
              <a:extLst>
                <a:ext uri="{FF2B5EF4-FFF2-40B4-BE49-F238E27FC236}">
                  <a16:creationId xmlns:a16="http://schemas.microsoft.com/office/drawing/2014/main" id="{13585C27-1974-4DF5-822F-7453159A8009}"/>
                </a:ext>
              </a:extLst>
            </p:cNvPr>
            <p:cNvSpPr>
              <a:spLocks noChangeArrowheads="1"/>
            </p:cNvSpPr>
            <p:nvPr/>
          </p:nvSpPr>
          <p:spPr bwMode="auto">
            <a:xfrm>
              <a:off x="11195050" y="47416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0" name="Freeform 468">
              <a:extLst>
                <a:ext uri="{FF2B5EF4-FFF2-40B4-BE49-F238E27FC236}">
                  <a16:creationId xmlns:a16="http://schemas.microsoft.com/office/drawing/2014/main" id="{0F285B85-4DF1-42D1-B73A-C89DCC0180B0}"/>
                </a:ext>
              </a:extLst>
            </p:cNvPr>
            <p:cNvSpPr>
              <a:spLocks noChangeArrowheads="1"/>
            </p:cNvSpPr>
            <p:nvPr/>
          </p:nvSpPr>
          <p:spPr bwMode="auto">
            <a:xfrm>
              <a:off x="11195050" y="4768619"/>
              <a:ext cx="317500" cy="12700"/>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1" name="Freeform 469">
              <a:extLst>
                <a:ext uri="{FF2B5EF4-FFF2-40B4-BE49-F238E27FC236}">
                  <a16:creationId xmlns:a16="http://schemas.microsoft.com/office/drawing/2014/main" id="{00E5741D-652A-405B-9FAA-5EE24AB0B788}"/>
                </a:ext>
              </a:extLst>
            </p:cNvPr>
            <p:cNvSpPr>
              <a:spLocks noChangeArrowheads="1"/>
            </p:cNvSpPr>
            <p:nvPr/>
          </p:nvSpPr>
          <p:spPr bwMode="auto">
            <a:xfrm>
              <a:off x="11195050" y="47987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2" name="Freeform 470">
              <a:extLst>
                <a:ext uri="{FF2B5EF4-FFF2-40B4-BE49-F238E27FC236}">
                  <a16:creationId xmlns:a16="http://schemas.microsoft.com/office/drawing/2014/main" id="{5A4B704F-DD5D-4781-BC14-742DD2D54EA5}"/>
                </a:ext>
              </a:extLst>
            </p:cNvPr>
            <p:cNvSpPr>
              <a:spLocks noChangeArrowheads="1"/>
            </p:cNvSpPr>
            <p:nvPr/>
          </p:nvSpPr>
          <p:spPr bwMode="auto">
            <a:xfrm>
              <a:off x="11195050" y="48289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3" name="Freeform 471">
              <a:extLst>
                <a:ext uri="{FF2B5EF4-FFF2-40B4-BE49-F238E27FC236}">
                  <a16:creationId xmlns:a16="http://schemas.microsoft.com/office/drawing/2014/main" id="{8A6E9ACB-FB48-49FF-A1D8-8DA660A33844}"/>
                </a:ext>
              </a:extLst>
            </p:cNvPr>
            <p:cNvSpPr>
              <a:spLocks noChangeArrowheads="1"/>
            </p:cNvSpPr>
            <p:nvPr/>
          </p:nvSpPr>
          <p:spPr bwMode="auto">
            <a:xfrm>
              <a:off x="11195050" y="48559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4" name="Freeform 472">
              <a:extLst>
                <a:ext uri="{FF2B5EF4-FFF2-40B4-BE49-F238E27FC236}">
                  <a16:creationId xmlns:a16="http://schemas.microsoft.com/office/drawing/2014/main" id="{C58EBC33-5874-431C-A003-1746072D6A9B}"/>
                </a:ext>
              </a:extLst>
            </p:cNvPr>
            <p:cNvSpPr>
              <a:spLocks noChangeArrowheads="1"/>
            </p:cNvSpPr>
            <p:nvPr/>
          </p:nvSpPr>
          <p:spPr bwMode="auto">
            <a:xfrm>
              <a:off x="11195050" y="488609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5" name="Freeform 473">
              <a:extLst>
                <a:ext uri="{FF2B5EF4-FFF2-40B4-BE49-F238E27FC236}">
                  <a16:creationId xmlns:a16="http://schemas.microsoft.com/office/drawing/2014/main" id="{294B11BE-01C4-428E-AEDA-470BE766111E}"/>
                </a:ext>
              </a:extLst>
            </p:cNvPr>
            <p:cNvSpPr>
              <a:spLocks noChangeArrowheads="1"/>
            </p:cNvSpPr>
            <p:nvPr/>
          </p:nvSpPr>
          <p:spPr bwMode="auto">
            <a:xfrm>
              <a:off x="11195050" y="491466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6" name="Freeform 474">
              <a:extLst>
                <a:ext uri="{FF2B5EF4-FFF2-40B4-BE49-F238E27FC236}">
                  <a16:creationId xmlns:a16="http://schemas.microsoft.com/office/drawing/2014/main" id="{742D1077-4240-4A67-8AB1-D5B920C6CB48}"/>
                </a:ext>
              </a:extLst>
            </p:cNvPr>
            <p:cNvSpPr>
              <a:spLocks noChangeArrowheads="1"/>
            </p:cNvSpPr>
            <p:nvPr/>
          </p:nvSpPr>
          <p:spPr bwMode="auto">
            <a:xfrm>
              <a:off x="11195050" y="49448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7" name="Freeform 475">
              <a:extLst>
                <a:ext uri="{FF2B5EF4-FFF2-40B4-BE49-F238E27FC236}">
                  <a16:creationId xmlns:a16="http://schemas.microsoft.com/office/drawing/2014/main" id="{69BBB044-FF7F-420B-BED9-B03E4335BB5C}"/>
                </a:ext>
              </a:extLst>
            </p:cNvPr>
            <p:cNvSpPr>
              <a:spLocks noChangeArrowheads="1"/>
            </p:cNvSpPr>
            <p:nvPr/>
          </p:nvSpPr>
          <p:spPr bwMode="auto">
            <a:xfrm>
              <a:off x="11195050" y="497181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8" name="Freeform 476">
              <a:extLst>
                <a:ext uri="{FF2B5EF4-FFF2-40B4-BE49-F238E27FC236}">
                  <a16:creationId xmlns:a16="http://schemas.microsoft.com/office/drawing/2014/main" id="{37717431-A882-4947-9997-317A04F928A9}"/>
                </a:ext>
              </a:extLst>
            </p:cNvPr>
            <p:cNvSpPr>
              <a:spLocks noChangeArrowheads="1"/>
            </p:cNvSpPr>
            <p:nvPr/>
          </p:nvSpPr>
          <p:spPr bwMode="auto">
            <a:xfrm>
              <a:off x="11195050" y="50019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9" name="Freeform 477">
              <a:extLst>
                <a:ext uri="{FF2B5EF4-FFF2-40B4-BE49-F238E27FC236}">
                  <a16:creationId xmlns:a16="http://schemas.microsoft.com/office/drawing/2014/main" id="{93538F61-DE5B-42A7-9F81-497C00F12559}"/>
                </a:ext>
              </a:extLst>
            </p:cNvPr>
            <p:cNvSpPr>
              <a:spLocks noChangeArrowheads="1"/>
            </p:cNvSpPr>
            <p:nvPr/>
          </p:nvSpPr>
          <p:spPr bwMode="auto">
            <a:xfrm>
              <a:off x="11017250" y="5011507"/>
              <a:ext cx="30162" cy="26988"/>
            </a:xfrm>
            <a:custGeom>
              <a:avLst/>
              <a:gdLst>
                <a:gd name="T0" fmla="*/ 15 w 19"/>
                <a:gd name="T1" fmla="*/ 2 h 17"/>
                <a:gd name="T2" fmla="*/ 15 w 19"/>
                <a:gd name="T3" fmla="*/ 2 h 17"/>
                <a:gd name="T4" fmla="*/ 19 w 19"/>
                <a:gd name="T5" fmla="*/ 0 h 17"/>
                <a:gd name="T6" fmla="*/ 1 w 19"/>
                <a:gd name="T7" fmla="*/ 17 h 17"/>
                <a:gd name="T8" fmla="*/ 0 w 19"/>
                <a:gd name="T9" fmla="*/ 17 h 17"/>
                <a:gd name="T10" fmla="*/ 15 w 19"/>
                <a:gd name="T11" fmla="*/ 2 h 17"/>
              </a:gdLst>
              <a:ahLst/>
              <a:cxnLst>
                <a:cxn ang="0">
                  <a:pos x="T0" y="T1"/>
                </a:cxn>
                <a:cxn ang="0">
                  <a:pos x="T2" y="T3"/>
                </a:cxn>
                <a:cxn ang="0">
                  <a:pos x="T4" y="T5"/>
                </a:cxn>
                <a:cxn ang="0">
                  <a:pos x="T6" y="T7"/>
                </a:cxn>
                <a:cxn ang="0">
                  <a:pos x="T8" y="T9"/>
                </a:cxn>
                <a:cxn ang="0">
                  <a:pos x="T10" y="T11"/>
                </a:cxn>
              </a:cxnLst>
              <a:rect l="0" t="0" r="r" b="b"/>
              <a:pathLst>
                <a:path w="19" h="17">
                  <a:moveTo>
                    <a:pt x="15" y="2"/>
                  </a:moveTo>
                  <a:lnTo>
                    <a:pt x="15" y="2"/>
                  </a:lnTo>
                  <a:lnTo>
                    <a:pt x="19" y="0"/>
                  </a:lnTo>
                  <a:lnTo>
                    <a:pt x="1" y="17"/>
                  </a:lnTo>
                  <a:lnTo>
                    <a:pt x="0" y="17"/>
                  </a:lnTo>
                  <a:lnTo>
                    <a:pt x="15" y="2"/>
                  </a:lnTo>
                  <a:close/>
                </a:path>
              </a:pathLst>
            </a:custGeom>
            <a:solidFill>
              <a:srgbClr val="A9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0" name="Freeform 478">
              <a:extLst>
                <a:ext uri="{FF2B5EF4-FFF2-40B4-BE49-F238E27FC236}">
                  <a16:creationId xmlns:a16="http://schemas.microsoft.com/office/drawing/2014/main" id="{E2B9475B-2633-4FFD-8857-1A5E1B7A384C}"/>
                </a:ext>
              </a:extLst>
            </p:cNvPr>
            <p:cNvSpPr>
              <a:spLocks noChangeArrowheads="1"/>
            </p:cNvSpPr>
            <p:nvPr/>
          </p:nvSpPr>
          <p:spPr bwMode="auto">
            <a:xfrm>
              <a:off x="9028113" y="3204931"/>
              <a:ext cx="857250" cy="574675"/>
            </a:xfrm>
            <a:custGeom>
              <a:avLst/>
              <a:gdLst>
                <a:gd name="T0" fmla="*/ 415 w 431"/>
                <a:gd name="T1" fmla="*/ 288 h 288"/>
                <a:gd name="T2" fmla="*/ 17 w 431"/>
                <a:gd name="T3" fmla="*/ 288 h 288"/>
                <a:gd name="T4" fmla="*/ 0 w 431"/>
                <a:gd name="T5" fmla="*/ 271 h 288"/>
                <a:gd name="T6" fmla="*/ 0 w 431"/>
                <a:gd name="T7" fmla="*/ 17 h 288"/>
                <a:gd name="T8" fmla="*/ 17 w 431"/>
                <a:gd name="T9" fmla="*/ 0 h 288"/>
                <a:gd name="T10" fmla="*/ 415 w 431"/>
                <a:gd name="T11" fmla="*/ 0 h 288"/>
                <a:gd name="T12" fmla="*/ 431 w 431"/>
                <a:gd name="T13" fmla="*/ 17 h 288"/>
                <a:gd name="T14" fmla="*/ 431 w 431"/>
                <a:gd name="T15" fmla="*/ 271 h 288"/>
                <a:gd name="T16" fmla="*/ 415 w 431"/>
                <a:gd name="T1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1" h="288">
                  <a:moveTo>
                    <a:pt x="415" y="288"/>
                  </a:moveTo>
                  <a:cubicBezTo>
                    <a:pt x="17" y="288"/>
                    <a:pt x="17" y="288"/>
                    <a:pt x="17" y="288"/>
                  </a:cubicBezTo>
                  <a:cubicBezTo>
                    <a:pt x="8" y="288"/>
                    <a:pt x="0" y="280"/>
                    <a:pt x="0" y="271"/>
                  </a:cubicBezTo>
                  <a:cubicBezTo>
                    <a:pt x="0" y="17"/>
                    <a:pt x="0" y="17"/>
                    <a:pt x="0" y="17"/>
                  </a:cubicBezTo>
                  <a:cubicBezTo>
                    <a:pt x="0" y="8"/>
                    <a:pt x="8" y="0"/>
                    <a:pt x="17" y="0"/>
                  </a:cubicBezTo>
                  <a:cubicBezTo>
                    <a:pt x="415" y="0"/>
                    <a:pt x="415" y="0"/>
                    <a:pt x="415" y="0"/>
                  </a:cubicBezTo>
                  <a:cubicBezTo>
                    <a:pt x="424" y="0"/>
                    <a:pt x="431" y="8"/>
                    <a:pt x="431" y="17"/>
                  </a:cubicBezTo>
                  <a:cubicBezTo>
                    <a:pt x="431" y="271"/>
                    <a:pt x="431" y="271"/>
                    <a:pt x="431" y="271"/>
                  </a:cubicBezTo>
                  <a:cubicBezTo>
                    <a:pt x="431" y="280"/>
                    <a:pt x="424" y="288"/>
                    <a:pt x="415" y="288"/>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1" name="Freeform 479">
              <a:extLst>
                <a:ext uri="{FF2B5EF4-FFF2-40B4-BE49-F238E27FC236}">
                  <a16:creationId xmlns:a16="http://schemas.microsoft.com/office/drawing/2014/main" id="{774794E3-0710-4DAC-ADA4-DB76360105A7}"/>
                </a:ext>
              </a:extLst>
            </p:cNvPr>
            <p:cNvSpPr>
              <a:spLocks noChangeArrowheads="1"/>
            </p:cNvSpPr>
            <p:nvPr/>
          </p:nvSpPr>
          <p:spPr bwMode="auto">
            <a:xfrm>
              <a:off x="9309100" y="3228744"/>
              <a:ext cx="298450" cy="179388"/>
            </a:xfrm>
            <a:custGeom>
              <a:avLst/>
              <a:gdLst>
                <a:gd name="T0" fmla="*/ 141 w 150"/>
                <a:gd name="T1" fmla="*/ 90 h 90"/>
                <a:gd name="T2" fmla="*/ 9 w 150"/>
                <a:gd name="T3" fmla="*/ 90 h 90"/>
                <a:gd name="T4" fmla="*/ 0 w 150"/>
                <a:gd name="T5" fmla="*/ 81 h 90"/>
                <a:gd name="T6" fmla="*/ 0 w 150"/>
                <a:gd name="T7" fmla="*/ 9 h 90"/>
                <a:gd name="T8" fmla="*/ 9 w 150"/>
                <a:gd name="T9" fmla="*/ 0 h 90"/>
                <a:gd name="T10" fmla="*/ 141 w 150"/>
                <a:gd name="T11" fmla="*/ 0 h 90"/>
                <a:gd name="T12" fmla="*/ 150 w 150"/>
                <a:gd name="T13" fmla="*/ 9 h 90"/>
                <a:gd name="T14" fmla="*/ 150 w 150"/>
                <a:gd name="T15" fmla="*/ 81 h 90"/>
                <a:gd name="T16" fmla="*/ 141 w 150"/>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90">
                  <a:moveTo>
                    <a:pt x="141" y="90"/>
                  </a:moveTo>
                  <a:cubicBezTo>
                    <a:pt x="9" y="90"/>
                    <a:pt x="9" y="90"/>
                    <a:pt x="9" y="90"/>
                  </a:cubicBezTo>
                  <a:cubicBezTo>
                    <a:pt x="4" y="90"/>
                    <a:pt x="0" y="86"/>
                    <a:pt x="0" y="81"/>
                  </a:cubicBezTo>
                  <a:cubicBezTo>
                    <a:pt x="0" y="9"/>
                    <a:pt x="0" y="9"/>
                    <a:pt x="0" y="9"/>
                  </a:cubicBezTo>
                  <a:cubicBezTo>
                    <a:pt x="0" y="4"/>
                    <a:pt x="4" y="0"/>
                    <a:pt x="9" y="0"/>
                  </a:cubicBezTo>
                  <a:cubicBezTo>
                    <a:pt x="141" y="0"/>
                    <a:pt x="141" y="0"/>
                    <a:pt x="141" y="0"/>
                  </a:cubicBezTo>
                  <a:cubicBezTo>
                    <a:pt x="146" y="0"/>
                    <a:pt x="150" y="4"/>
                    <a:pt x="150" y="9"/>
                  </a:cubicBezTo>
                  <a:cubicBezTo>
                    <a:pt x="150" y="81"/>
                    <a:pt x="150" y="81"/>
                    <a:pt x="150" y="81"/>
                  </a:cubicBezTo>
                  <a:cubicBezTo>
                    <a:pt x="150" y="86"/>
                    <a:pt x="146" y="90"/>
                    <a:pt x="141" y="90"/>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2" name="Freeform 480">
              <a:extLst>
                <a:ext uri="{FF2B5EF4-FFF2-40B4-BE49-F238E27FC236}">
                  <a16:creationId xmlns:a16="http://schemas.microsoft.com/office/drawing/2014/main" id="{35EB27B8-4706-46C3-B844-3D74EB2B178A}"/>
                </a:ext>
              </a:extLst>
            </p:cNvPr>
            <p:cNvSpPr>
              <a:spLocks noChangeArrowheads="1"/>
            </p:cNvSpPr>
            <p:nvPr/>
          </p:nvSpPr>
          <p:spPr bwMode="auto">
            <a:xfrm>
              <a:off x="9309100" y="3447819"/>
              <a:ext cx="325437" cy="52388"/>
            </a:xfrm>
            <a:custGeom>
              <a:avLst/>
              <a:gdLst>
                <a:gd name="T0" fmla="*/ 158 w 164"/>
                <a:gd name="T1" fmla="*/ 26 h 26"/>
                <a:gd name="T2" fmla="*/ 6 w 164"/>
                <a:gd name="T3" fmla="*/ 26 h 26"/>
                <a:gd name="T4" fmla="*/ 0 w 164"/>
                <a:gd name="T5" fmla="*/ 20 h 26"/>
                <a:gd name="T6" fmla="*/ 0 w 164"/>
                <a:gd name="T7" fmla="*/ 6 h 26"/>
                <a:gd name="T8" fmla="*/ 6 w 164"/>
                <a:gd name="T9" fmla="*/ 0 h 26"/>
                <a:gd name="T10" fmla="*/ 158 w 164"/>
                <a:gd name="T11" fmla="*/ 0 h 26"/>
                <a:gd name="T12" fmla="*/ 164 w 164"/>
                <a:gd name="T13" fmla="*/ 6 h 26"/>
                <a:gd name="T14" fmla="*/ 164 w 164"/>
                <a:gd name="T15" fmla="*/ 20 h 26"/>
                <a:gd name="T16" fmla="*/ 158 w 164"/>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26">
                  <a:moveTo>
                    <a:pt x="158" y="26"/>
                  </a:moveTo>
                  <a:cubicBezTo>
                    <a:pt x="6" y="26"/>
                    <a:pt x="6" y="26"/>
                    <a:pt x="6" y="26"/>
                  </a:cubicBezTo>
                  <a:cubicBezTo>
                    <a:pt x="3" y="26"/>
                    <a:pt x="0" y="24"/>
                    <a:pt x="0" y="20"/>
                  </a:cubicBezTo>
                  <a:cubicBezTo>
                    <a:pt x="0" y="6"/>
                    <a:pt x="0" y="6"/>
                    <a:pt x="0" y="6"/>
                  </a:cubicBezTo>
                  <a:cubicBezTo>
                    <a:pt x="0" y="3"/>
                    <a:pt x="3" y="0"/>
                    <a:pt x="6" y="0"/>
                  </a:cubicBezTo>
                  <a:cubicBezTo>
                    <a:pt x="158" y="0"/>
                    <a:pt x="158" y="0"/>
                    <a:pt x="158" y="0"/>
                  </a:cubicBezTo>
                  <a:cubicBezTo>
                    <a:pt x="161" y="0"/>
                    <a:pt x="164" y="3"/>
                    <a:pt x="164" y="6"/>
                  </a:cubicBezTo>
                  <a:cubicBezTo>
                    <a:pt x="164" y="20"/>
                    <a:pt x="164" y="20"/>
                    <a:pt x="164" y="20"/>
                  </a:cubicBezTo>
                  <a:cubicBezTo>
                    <a:pt x="164" y="24"/>
                    <a:pt x="161" y="26"/>
                    <a:pt x="158" y="26"/>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3" name="Freeform 481">
              <a:extLst>
                <a:ext uri="{FF2B5EF4-FFF2-40B4-BE49-F238E27FC236}">
                  <a16:creationId xmlns:a16="http://schemas.microsoft.com/office/drawing/2014/main" id="{291B2494-ACBD-43B0-A448-AA9231596E26}"/>
                </a:ext>
              </a:extLst>
            </p:cNvPr>
            <p:cNvSpPr>
              <a:spLocks noChangeArrowheads="1"/>
            </p:cNvSpPr>
            <p:nvPr/>
          </p:nvSpPr>
          <p:spPr bwMode="auto">
            <a:xfrm>
              <a:off x="9053513"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4" name="Freeform 482">
              <a:extLst>
                <a:ext uri="{FF2B5EF4-FFF2-40B4-BE49-F238E27FC236}">
                  <a16:creationId xmlns:a16="http://schemas.microsoft.com/office/drawing/2014/main" id="{0B3A9F1C-C770-4151-B0F2-E3F95FDBFA94}"/>
                </a:ext>
              </a:extLst>
            </p:cNvPr>
            <p:cNvSpPr>
              <a:spLocks noChangeArrowheads="1"/>
            </p:cNvSpPr>
            <p:nvPr/>
          </p:nvSpPr>
          <p:spPr bwMode="auto">
            <a:xfrm>
              <a:off x="9139238"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2" y="0"/>
                    <a:pt x="35" y="3"/>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5" name="Freeform 483">
              <a:extLst>
                <a:ext uri="{FF2B5EF4-FFF2-40B4-BE49-F238E27FC236}">
                  <a16:creationId xmlns:a16="http://schemas.microsoft.com/office/drawing/2014/main" id="{F8342ADB-97BE-4FFD-95BE-B583C8AD3502}"/>
                </a:ext>
              </a:extLst>
            </p:cNvPr>
            <p:cNvSpPr>
              <a:spLocks noChangeArrowheads="1"/>
            </p:cNvSpPr>
            <p:nvPr/>
          </p:nvSpPr>
          <p:spPr bwMode="auto">
            <a:xfrm>
              <a:off x="922337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3"/>
                    <a:pt x="3"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6" name="Freeform 484">
              <a:extLst>
                <a:ext uri="{FF2B5EF4-FFF2-40B4-BE49-F238E27FC236}">
                  <a16:creationId xmlns:a16="http://schemas.microsoft.com/office/drawing/2014/main" id="{2F70C21D-861F-4A4C-B871-8C8C9ABA903D}"/>
                </a:ext>
              </a:extLst>
            </p:cNvPr>
            <p:cNvSpPr>
              <a:spLocks noChangeArrowheads="1"/>
            </p:cNvSpPr>
            <p:nvPr/>
          </p:nvSpPr>
          <p:spPr bwMode="auto">
            <a:xfrm>
              <a:off x="964882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7" name="Freeform 485">
              <a:extLst>
                <a:ext uri="{FF2B5EF4-FFF2-40B4-BE49-F238E27FC236}">
                  <a16:creationId xmlns:a16="http://schemas.microsoft.com/office/drawing/2014/main" id="{067EC056-1CE8-462A-A2B0-7D96DDFC9487}"/>
                </a:ext>
              </a:extLst>
            </p:cNvPr>
            <p:cNvSpPr>
              <a:spLocks noChangeArrowheads="1"/>
            </p:cNvSpPr>
            <p:nvPr/>
          </p:nvSpPr>
          <p:spPr bwMode="auto">
            <a:xfrm>
              <a:off x="9734550"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8" name="Freeform 486">
              <a:extLst>
                <a:ext uri="{FF2B5EF4-FFF2-40B4-BE49-F238E27FC236}">
                  <a16:creationId xmlns:a16="http://schemas.microsoft.com/office/drawing/2014/main" id="{E1D1FF3C-140B-4191-97A4-D56D92271B74}"/>
                </a:ext>
              </a:extLst>
            </p:cNvPr>
            <p:cNvSpPr>
              <a:spLocks noChangeArrowheads="1"/>
            </p:cNvSpPr>
            <p:nvPr/>
          </p:nvSpPr>
          <p:spPr bwMode="auto">
            <a:xfrm>
              <a:off x="9053513"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9" name="Freeform 487">
              <a:extLst>
                <a:ext uri="{FF2B5EF4-FFF2-40B4-BE49-F238E27FC236}">
                  <a16:creationId xmlns:a16="http://schemas.microsoft.com/office/drawing/2014/main" id="{95191F83-AEEF-41C1-B4D0-013146415797}"/>
                </a:ext>
              </a:extLst>
            </p:cNvPr>
            <p:cNvSpPr>
              <a:spLocks noChangeArrowheads="1"/>
            </p:cNvSpPr>
            <p:nvPr/>
          </p:nvSpPr>
          <p:spPr bwMode="auto">
            <a:xfrm>
              <a:off x="9139238"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0" name="Freeform 488">
              <a:extLst>
                <a:ext uri="{FF2B5EF4-FFF2-40B4-BE49-F238E27FC236}">
                  <a16:creationId xmlns:a16="http://schemas.microsoft.com/office/drawing/2014/main" id="{A1D93CED-867E-43B1-85E6-902DFDEF78E7}"/>
                </a:ext>
              </a:extLst>
            </p:cNvPr>
            <p:cNvSpPr>
              <a:spLocks noChangeArrowheads="1"/>
            </p:cNvSpPr>
            <p:nvPr/>
          </p:nvSpPr>
          <p:spPr bwMode="auto">
            <a:xfrm>
              <a:off x="922337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1" name="Freeform 489">
              <a:extLst>
                <a:ext uri="{FF2B5EF4-FFF2-40B4-BE49-F238E27FC236}">
                  <a16:creationId xmlns:a16="http://schemas.microsoft.com/office/drawing/2014/main" id="{E7A96143-638B-4B95-A9BB-2E60990D8169}"/>
                </a:ext>
              </a:extLst>
            </p:cNvPr>
            <p:cNvSpPr>
              <a:spLocks noChangeArrowheads="1"/>
            </p:cNvSpPr>
            <p:nvPr/>
          </p:nvSpPr>
          <p:spPr bwMode="auto">
            <a:xfrm>
              <a:off x="9309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2" name="Freeform 490">
              <a:extLst>
                <a:ext uri="{FF2B5EF4-FFF2-40B4-BE49-F238E27FC236}">
                  <a16:creationId xmlns:a16="http://schemas.microsoft.com/office/drawing/2014/main" id="{B3798148-2236-456C-BA03-AF4A6495EA49}"/>
                </a:ext>
              </a:extLst>
            </p:cNvPr>
            <p:cNvSpPr>
              <a:spLocks noChangeArrowheads="1"/>
            </p:cNvSpPr>
            <p:nvPr/>
          </p:nvSpPr>
          <p:spPr bwMode="auto">
            <a:xfrm>
              <a:off x="9394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3" name="Freeform 491">
              <a:extLst>
                <a:ext uri="{FF2B5EF4-FFF2-40B4-BE49-F238E27FC236}">
                  <a16:creationId xmlns:a16="http://schemas.microsoft.com/office/drawing/2014/main" id="{36E5BA01-5D5C-418A-883A-BFCD0CEEB783}"/>
                </a:ext>
              </a:extLst>
            </p:cNvPr>
            <p:cNvSpPr>
              <a:spLocks noChangeArrowheads="1"/>
            </p:cNvSpPr>
            <p:nvPr/>
          </p:nvSpPr>
          <p:spPr bwMode="auto">
            <a:xfrm>
              <a:off x="9480550" y="3514494"/>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4" name="Freeform 492">
              <a:extLst>
                <a:ext uri="{FF2B5EF4-FFF2-40B4-BE49-F238E27FC236}">
                  <a16:creationId xmlns:a16="http://schemas.microsoft.com/office/drawing/2014/main" id="{944E36A8-363A-421F-9CD5-2ADF443C0BED}"/>
                </a:ext>
              </a:extLst>
            </p:cNvPr>
            <p:cNvSpPr>
              <a:spLocks noChangeArrowheads="1"/>
            </p:cNvSpPr>
            <p:nvPr/>
          </p:nvSpPr>
          <p:spPr bwMode="auto">
            <a:xfrm>
              <a:off x="9563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5" name="Freeform 493">
              <a:extLst>
                <a:ext uri="{FF2B5EF4-FFF2-40B4-BE49-F238E27FC236}">
                  <a16:creationId xmlns:a16="http://schemas.microsoft.com/office/drawing/2014/main" id="{62D6C576-6375-47AF-B4D8-BD875D7E89D6}"/>
                </a:ext>
              </a:extLst>
            </p:cNvPr>
            <p:cNvSpPr>
              <a:spLocks noChangeArrowheads="1"/>
            </p:cNvSpPr>
            <p:nvPr/>
          </p:nvSpPr>
          <p:spPr bwMode="auto">
            <a:xfrm>
              <a:off x="9648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6" name="Freeform 494">
              <a:extLst>
                <a:ext uri="{FF2B5EF4-FFF2-40B4-BE49-F238E27FC236}">
                  <a16:creationId xmlns:a16="http://schemas.microsoft.com/office/drawing/2014/main" id="{5B03168B-6BFB-45B2-9E27-3F569E8E1CC1}"/>
                </a:ext>
              </a:extLst>
            </p:cNvPr>
            <p:cNvSpPr>
              <a:spLocks noChangeArrowheads="1"/>
            </p:cNvSpPr>
            <p:nvPr/>
          </p:nvSpPr>
          <p:spPr bwMode="auto">
            <a:xfrm>
              <a:off x="973455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7" name="Freeform 495">
              <a:extLst>
                <a:ext uri="{FF2B5EF4-FFF2-40B4-BE49-F238E27FC236}">
                  <a16:creationId xmlns:a16="http://schemas.microsoft.com/office/drawing/2014/main" id="{90D2DF20-3560-4488-86EE-F18EE85C2C60}"/>
                </a:ext>
              </a:extLst>
            </p:cNvPr>
            <p:cNvSpPr>
              <a:spLocks noChangeArrowheads="1"/>
            </p:cNvSpPr>
            <p:nvPr/>
          </p:nvSpPr>
          <p:spPr bwMode="auto">
            <a:xfrm>
              <a:off x="9053513"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8" name="Freeform 496">
              <a:extLst>
                <a:ext uri="{FF2B5EF4-FFF2-40B4-BE49-F238E27FC236}">
                  <a16:creationId xmlns:a16="http://schemas.microsoft.com/office/drawing/2014/main" id="{48DDC330-9637-4D19-AE4E-A008718DF32B}"/>
                </a:ext>
              </a:extLst>
            </p:cNvPr>
            <p:cNvSpPr>
              <a:spLocks noChangeArrowheads="1"/>
            </p:cNvSpPr>
            <p:nvPr/>
          </p:nvSpPr>
          <p:spPr bwMode="auto">
            <a:xfrm>
              <a:off x="9139238"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9" name="Freeform 497">
              <a:extLst>
                <a:ext uri="{FF2B5EF4-FFF2-40B4-BE49-F238E27FC236}">
                  <a16:creationId xmlns:a16="http://schemas.microsoft.com/office/drawing/2014/main" id="{670F086F-DF4B-4FCA-A9CC-81336171DDA4}"/>
                </a:ext>
              </a:extLst>
            </p:cNvPr>
            <p:cNvSpPr>
              <a:spLocks noChangeArrowheads="1"/>
            </p:cNvSpPr>
            <p:nvPr/>
          </p:nvSpPr>
          <p:spPr bwMode="auto">
            <a:xfrm>
              <a:off x="922337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0" name="Freeform 498">
              <a:extLst>
                <a:ext uri="{FF2B5EF4-FFF2-40B4-BE49-F238E27FC236}">
                  <a16:creationId xmlns:a16="http://schemas.microsoft.com/office/drawing/2014/main" id="{D0DFFABE-6FF0-45F8-A394-3223D7484243}"/>
                </a:ext>
              </a:extLst>
            </p:cNvPr>
            <p:cNvSpPr>
              <a:spLocks noChangeArrowheads="1"/>
            </p:cNvSpPr>
            <p:nvPr/>
          </p:nvSpPr>
          <p:spPr bwMode="auto">
            <a:xfrm>
              <a:off x="9309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1" name="Freeform 499">
              <a:extLst>
                <a:ext uri="{FF2B5EF4-FFF2-40B4-BE49-F238E27FC236}">
                  <a16:creationId xmlns:a16="http://schemas.microsoft.com/office/drawing/2014/main" id="{E804E712-7153-4A53-AC39-877A478267CA}"/>
                </a:ext>
              </a:extLst>
            </p:cNvPr>
            <p:cNvSpPr>
              <a:spLocks noChangeArrowheads="1"/>
            </p:cNvSpPr>
            <p:nvPr/>
          </p:nvSpPr>
          <p:spPr bwMode="auto">
            <a:xfrm>
              <a:off x="9394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2" name="Freeform 500">
              <a:extLst>
                <a:ext uri="{FF2B5EF4-FFF2-40B4-BE49-F238E27FC236}">
                  <a16:creationId xmlns:a16="http://schemas.microsoft.com/office/drawing/2014/main" id="{D2C7A8D1-66A0-4058-92B3-D78D8B6D3CE3}"/>
                </a:ext>
              </a:extLst>
            </p:cNvPr>
            <p:cNvSpPr>
              <a:spLocks noChangeArrowheads="1"/>
            </p:cNvSpPr>
            <p:nvPr/>
          </p:nvSpPr>
          <p:spPr bwMode="auto">
            <a:xfrm>
              <a:off x="9480550" y="3579581"/>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3" name="Freeform 501">
              <a:extLst>
                <a:ext uri="{FF2B5EF4-FFF2-40B4-BE49-F238E27FC236}">
                  <a16:creationId xmlns:a16="http://schemas.microsoft.com/office/drawing/2014/main" id="{77003D68-B1A9-43ED-A3BD-D7F2881FC5EF}"/>
                </a:ext>
              </a:extLst>
            </p:cNvPr>
            <p:cNvSpPr>
              <a:spLocks noChangeArrowheads="1"/>
            </p:cNvSpPr>
            <p:nvPr/>
          </p:nvSpPr>
          <p:spPr bwMode="auto">
            <a:xfrm>
              <a:off x="9563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4" name="Freeform 502">
              <a:extLst>
                <a:ext uri="{FF2B5EF4-FFF2-40B4-BE49-F238E27FC236}">
                  <a16:creationId xmlns:a16="http://schemas.microsoft.com/office/drawing/2014/main" id="{99EE0A8B-18B7-48D1-9E39-17D841604B49}"/>
                </a:ext>
              </a:extLst>
            </p:cNvPr>
            <p:cNvSpPr>
              <a:spLocks noChangeArrowheads="1"/>
            </p:cNvSpPr>
            <p:nvPr/>
          </p:nvSpPr>
          <p:spPr bwMode="auto">
            <a:xfrm>
              <a:off x="9648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5" name="Freeform 503">
              <a:extLst>
                <a:ext uri="{FF2B5EF4-FFF2-40B4-BE49-F238E27FC236}">
                  <a16:creationId xmlns:a16="http://schemas.microsoft.com/office/drawing/2014/main" id="{56264EA4-8ACC-4AF9-BA89-E2199145DF51}"/>
                </a:ext>
              </a:extLst>
            </p:cNvPr>
            <p:cNvSpPr>
              <a:spLocks noChangeArrowheads="1"/>
            </p:cNvSpPr>
            <p:nvPr/>
          </p:nvSpPr>
          <p:spPr bwMode="auto">
            <a:xfrm>
              <a:off x="973455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6" name="Freeform 504">
              <a:extLst>
                <a:ext uri="{FF2B5EF4-FFF2-40B4-BE49-F238E27FC236}">
                  <a16:creationId xmlns:a16="http://schemas.microsoft.com/office/drawing/2014/main" id="{0826A8F2-C2DF-4628-9CCA-689A52695C18}"/>
                </a:ext>
              </a:extLst>
            </p:cNvPr>
            <p:cNvSpPr>
              <a:spLocks noChangeArrowheads="1"/>
            </p:cNvSpPr>
            <p:nvPr/>
          </p:nvSpPr>
          <p:spPr bwMode="auto">
            <a:xfrm>
              <a:off x="9053513"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7" name="Freeform 505">
              <a:extLst>
                <a:ext uri="{FF2B5EF4-FFF2-40B4-BE49-F238E27FC236}">
                  <a16:creationId xmlns:a16="http://schemas.microsoft.com/office/drawing/2014/main" id="{88BC6CF8-ECEF-4C1D-A1EF-3840DE9C09C2}"/>
                </a:ext>
              </a:extLst>
            </p:cNvPr>
            <p:cNvSpPr>
              <a:spLocks noChangeArrowheads="1"/>
            </p:cNvSpPr>
            <p:nvPr/>
          </p:nvSpPr>
          <p:spPr bwMode="auto">
            <a:xfrm>
              <a:off x="9139238"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8" name="Freeform 506">
              <a:extLst>
                <a:ext uri="{FF2B5EF4-FFF2-40B4-BE49-F238E27FC236}">
                  <a16:creationId xmlns:a16="http://schemas.microsoft.com/office/drawing/2014/main" id="{8FD6C07C-EB54-4889-B5D2-67E042BE9248}"/>
                </a:ext>
              </a:extLst>
            </p:cNvPr>
            <p:cNvSpPr>
              <a:spLocks noChangeArrowheads="1"/>
            </p:cNvSpPr>
            <p:nvPr/>
          </p:nvSpPr>
          <p:spPr bwMode="auto">
            <a:xfrm>
              <a:off x="922337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9" name="Freeform 507">
              <a:extLst>
                <a:ext uri="{FF2B5EF4-FFF2-40B4-BE49-F238E27FC236}">
                  <a16:creationId xmlns:a16="http://schemas.microsoft.com/office/drawing/2014/main" id="{20E12F17-B862-49C2-ACEF-9EA1B752B2D1}"/>
                </a:ext>
              </a:extLst>
            </p:cNvPr>
            <p:cNvSpPr>
              <a:spLocks noChangeArrowheads="1"/>
            </p:cNvSpPr>
            <p:nvPr/>
          </p:nvSpPr>
          <p:spPr bwMode="auto">
            <a:xfrm>
              <a:off x="9309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0" name="Freeform 508">
              <a:extLst>
                <a:ext uri="{FF2B5EF4-FFF2-40B4-BE49-F238E27FC236}">
                  <a16:creationId xmlns:a16="http://schemas.microsoft.com/office/drawing/2014/main" id="{D9B15C04-5ADF-4760-A8EA-04984530F255}"/>
                </a:ext>
              </a:extLst>
            </p:cNvPr>
            <p:cNvSpPr>
              <a:spLocks noChangeArrowheads="1"/>
            </p:cNvSpPr>
            <p:nvPr/>
          </p:nvSpPr>
          <p:spPr bwMode="auto">
            <a:xfrm>
              <a:off x="9394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1" name="Freeform 509">
              <a:extLst>
                <a:ext uri="{FF2B5EF4-FFF2-40B4-BE49-F238E27FC236}">
                  <a16:creationId xmlns:a16="http://schemas.microsoft.com/office/drawing/2014/main" id="{B11416FB-703E-423A-A601-762DBFBD1265}"/>
                </a:ext>
              </a:extLst>
            </p:cNvPr>
            <p:cNvSpPr>
              <a:spLocks noChangeArrowheads="1"/>
            </p:cNvSpPr>
            <p:nvPr/>
          </p:nvSpPr>
          <p:spPr bwMode="auto">
            <a:xfrm>
              <a:off x="9480550" y="3646256"/>
              <a:ext cx="68262"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2" name="Freeform 510">
              <a:extLst>
                <a:ext uri="{FF2B5EF4-FFF2-40B4-BE49-F238E27FC236}">
                  <a16:creationId xmlns:a16="http://schemas.microsoft.com/office/drawing/2014/main" id="{D4648D2D-E0B5-45A5-96AF-695549D97A1E}"/>
                </a:ext>
              </a:extLst>
            </p:cNvPr>
            <p:cNvSpPr>
              <a:spLocks noChangeArrowheads="1"/>
            </p:cNvSpPr>
            <p:nvPr/>
          </p:nvSpPr>
          <p:spPr bwMode="auto">
            <a:xfrm>
              <a:off x="9563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3" name="Freeform 511">
              <a:extLst>
                <a:ext uri="{FF2B5EF4-FFF2-40B4-BE49-F238E27FC236}">
                  <a16:creationId xmlns:a16="http://schemas.microsoft.com/office/drawing/2014/main" id="{36CEB0C1-C276-4FA8-AE4E-2091031D0533}"/>
                </a:ext>
              </a:extLst>
            </p:cNvPr>
            <p:cNvSpPr>
              <a:spLocks noChangeArrowheads="1"/>
            </p:cNvSpPr>
            <p:nvPr/>
          </p:nvSpPr>
          <p:spPr bwMode="auto">
            <a:xfrm>
              <a:off x="9648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4" name="Freeform 512">
              <a:extLst>
                <a:ext uri="{FF2B5EF4-FFF2-40B4-BE49-F238E27FC236}">
                  <a16:creationId xmlns:a16="http://schemas.microsoft.com/office/drawing/2014/main" id="{03AD332C-C95A-4BF8-9CF5-E19B97A406F1}"/>
                </a:ext>
              </a:extLst>
            </p:cNvPr>
            <p:cNvSpPr>
              <a:spLocks noChangeArrowheads="1"/>
            </p:cNvSpPr>
            <p:nvPr/>
          </p:nvSpPr>
          <p:spPr bwMode="auto">
            <a:xfrm>
              <a:off x="973455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5" name="Freeform 513">
              <a:extLst>
                <a:ext uri="{FF2B5EF4-FFF2-40B4-BE49-F238E27FC236}">
                  <a16:creationId xmlns:a16="http://schemas.microsoft.com/office/drawing/2014/main" id="{3C4A2A31-7477-4359-9DF9-0D427C29D48F}"/>
                </a:ext>
              </a:extLst>
            </p:cNvPr>
            <p:cNvSpPr>
              <a:spLocks noChangeArrowheads="1"/>
            </p:cNvSpPr>
            <p:nvPr/>
          </p:nvSpPr>
          <p:spPr bwMode="auto">
            <a:xfrm>
              <a:off x="8956675" y="3779606"/>
              <a:ext cx="1003300" cy="198438"/>
            </a:xfrm>
            <a:custGeom>
              <a:avLst/>
              <a:gdLst>
                <a:gd name="T0" fmla="*/ 475 w 504"/>
                <a:gd name="T1" fmla="*/ 17 h 100"/>
                <a:gd name="T2" fmla="*/ 446 w 504"/>
                <a:gd name="T3" fmla="*/ 0 h 100"/>
                <a:gd name="T4" fmla="*/ 252 w 504"/>
                <a:gd name="T5" fmla="*/ 0 h 100"/>
                <a:gd name="T6" fmla="*/ 58 w 504"/>
                <a:gd name="T7" fmla="*/ 0 h 100"/>
                <a:gd name="T8" fmla="*/ 29 w 504"/>
                <a:gd name="T9" fmla="*/ 17 h 100"/>
                <a:gd name="T10" fmla="*/ 0 w 504"/>
                <a:gd name="T11" fmla="*/ 78 h 100"/>
                <a:gd name="T12" fmla="*/ 22 w 504"/>
                <a:gd name="T13" fmla="*/ 100 h 100"/>
                <a:gd name="T14" fmla="*/ 252 w 504"/>
                <a:gd name="T15" fmla="*/ 100 h 100"/>
                <a:gd name="T16" fmla="*/ 482 w 504"/>
                <a:gd name="T17" fmla="*/ 100 h 100"/>
                <a:gd name="T18" fmla="*/ 504 w 504"/>
                <a:gd name="T19" fmla="*/ 78 h 100"/>
                <a:gd name="T20" fmla="*/ 475 w 504"/>
                <a:gd name="T21" fmla="*/ 1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4" h="100">
                  <a:moveTo>
                    <a:pt x="475" y="17"/>
                  </a:moveTo>
                  <a:cubicBezTo>
                    <a:pt x="467" y="0"/>
                    <a:pt x="458" y="0"/>
                    <a:pt x="446" y="0"/>
                  </a:cubicBezTo>
                  <a:cubicBezTo>
                    <a:pt x="252" y="0"/>
                    <a:pt x="252" y="0"/>
                    <a:pt x="252" y="0"/>
                  </a:cubicBezTo>
                  <a:cubicBezTo>
                    <a:pt x="58" y="0"/>
                    <a:pt x="58" y="0"/>
                    <a:pt x="58" y="0"/>
                  </a:cubicBezTo>
                  <a:cubicBezTo>
                    <a:pt x="46" y="0"/>
                    <a:pt x="37" y="0"/>
                    <a:pt x="29" y="17"/>
                  </a:cubicBezTo>
                  <a:cubicBezTo>
                    <a:pt x="0" y="78"/>
                    <a:pt x="0" y="78"/>
                    <a:pt x="0" y="78"/>
                  </a:cubicBezTo>
                  <a:cubicBezTo>
                    <a:pt x="0" y="90"/>
                    <a:pt x="10" y="100"/>
                    <a:pt x="22" y="100"/>
                  </a:cubicBezTo>
                  <a:cubicBezTo>
                    <a:pt x="252" y="100"/>
                    <a:pt x="252" y="100"/>
                    <a:pt x="252" y="100"/>
                  </a:cubicBezTo>
                  <a:cubicBezTo>
                    <a:pt x="482" y="100"/>
                    <a:pt x="482" y="100"/>
                    <a:pt x="482" y="100"/>
                  </a:cubicBezTo>
                  <a:cubicBezTo>
                    <a:pt x="494" y="100"/>
                    <a:pt x="504" y="90"/>
                    <a:pt x="504" y="78"/>
                  </a:cubicBezTo>
                  <a:lnTo>
                    <a:pt x="475" y="17"/>
                  </a:ln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6" name="Freeform 514">
              <a:extLst>
                <a:ext uri="{FF2B5EF4-FFF2-40B4-BE49-F238E27FC236}">
                  <a16:creationId xmlns:a16="http://schemas.microsoft.com/office/drawing/2014/main" id="{430E5BE8-79D0-4B75-9FF6-6B42038205C6}"/>
                </a:ext>
              </a:extLst>
            </p:cNvPr>
            <p:cNvSpPr>
              <a:spLocks noChangeArrowheads="1"/>
            </p:cNvSpPr>
            <p:nvPr/>
          </p:nvSpPr>
          <p:spPr bwMode="auto">
            <a:xfrm>
              <a:off x="8983663" y="3790719"/>
              <a:ext cx="947737" cy="155575"/>
            </a:xfrm>
            <a:custGeom>
              <a:avLst/>
              <a:gdLst>
                <a:gd name="T0" fmla="*/ 551 w 597"/>
                <a:gd name="T1" fmla="*/ 0 h 98"/>
                <a:gd name="T2" fmla="*/ 299 w 597"/>
                <a:gd name="T3" fmla="*/ 0 h 98"/>
                <a:gd name="T4" fmla="*/ 44 w 597"/>
                <a:gd name="T5" fmla="*/ 0 h 98"/>
                <a:gd name="T6" fmla="*/ 0 w 597"/>
                <a:gd name="T7" fmla="*/ 98 h 98"/>
                <a:gd name="T8" fmla="*/ 299 w 597"/>
                <a:gd name="T9" fmla="*/ 98 h 98"/>
                <a:gd name="T10" fmla="*/ 597 w 597"/>
                <a:gd name="T11" fmla="*/ 98 h 98"/>
                <a:gd name="T12" fmla="*/ 551 w 597"/>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597" h="98">
                  <a:moveTo>
                    <a:pt x="551" y="0"/>
                  </a:moveTo>
                  <a:lnTo>
                    <a:pt x="299" y="0"/>
                  </a:lnTo>
                  <a:lnTo>
                    <a:pt x="44" y="0"/>
                  </a:lnTo>
                  <a:lnTo>
                    <a:pt x="0" y="98"/>
                  </a:lnTo>
                  <a:lnTo>
                    <a:pt x="299" y="98"/>
                  </a:lnTo>
                  <a:lnTo>
                    <a:pt x="597" y="98"/>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7" name="Freeform 515">
              <a:extLst>
                <a:ext uri="{FF2B5EF4-FFF2-40B4-BE49-F238E27FC236}">
                  <a16:creationId xmlns:a16="http://schemas.microsoft.com/office/drawing/2014/main" id="{B7C3EB04-2A9D-4F4F-86D5-B125ABCD79A9}"/>
                </a:ext>
              </a:extLst>
            </p:cNvPr>
            <p:cNvSpPr>
              <a:spLocks noChangeArrowheads="1"/>
            </p:cNvSpPr>
            <p:nvPr/>
          </p:nvSpPr>
          <p:spPr bwMode="auto">
            <a:xfrm>
              <a:off x="8983663" y="3914544"/>
              <a:ext cx="947737" cy="31750"/>
            </a:xfrm>
            <a:custGeom>
              <a:avLst/>
              <a:gdLst>
                <a:gd name="T0" fmla="*/ 0 w 597"/>
                <a:gd name="T1" fmla="*/ 20 h 20"/>
                <a:gd name="T2" fmla="*/ 9 w 597"/>
                <a:gd name="T3" fmla="*/ 0 h 20"/>
                <a:gd name="T4" fmla="*/ 589 w 597"/>
                <a:gd name="T5" fmla="*/ 0 h 20"/>
                <a:gd name="T6" fmla="*/ 597 w 597"/>
                <a:gd name="T7" fmla="*/ 20 h 20"/>
                <a:gd name="T8" fmla="*/ 0 w 597"/>
                <a:gd name="T9" fmla="*/ 20 h 20"/>
              </a:gdLst>
              <a:ahLst/>
              <a:cxnLst>
                <a:cxn ang="0">
                  <a:pos x="T0" y="T1"/>
                </a:cxn>
                <a:cxn ang="0">
                  <a:pos x="T2" y="T3"/>
                </a:cxn>
                <a:cxn ang="0">
                  <a:pos x="T4" y="T5"/>
                </a:cxn>
                <a:cxn ang="0">
                  <a:pos x="T6" y="T7"/>
                </a:cxn>
                <a:cxn ang="0">
                  <a:pos x="T8" y="T9"/>
                </a:cxn>
              </a:cxnLst>
              <a:rect l="0" t="0" r="r" b="b"/>
              <a:pathLst>
                <a:path w="597" h="20">
                  <a:moveTo>
                    <a:pt x="0" y="20"/>
                  </a:moveTo>
                  <a:lnTo>
                    <a:pt x="9" y="0"/>
                  </a:lnTo>
                  <a:lnTo>
                    <a:pt x="589" y="0"/>
                  </a:lnTo>
                  <a:lnTo>
                    <a:pt x="597" y="20"/>
                  </a:lnTo>
                  <a:lnTo>
                    <a:pt x="0" y="20"/>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8" name="Freeform 516">
              <a:extLst>
                <a:ext uri="{FF2B5EF4-FFF2-40B4-BE49-F238E27FC236}">
                  <a16:creationId xmlns:a16="http://schemas.microsoft.com/office/drawing/2014/main" id="{F8BA4C3C-06C9-4876-8438-7E63922ADB95}"/>
                </a:ext>
              </a:extLst>
            </p:cNvPr>
            <p:cNvSpPr>
              <a:spLocks noChangeArrowheads="1"/>
            </p:cNvSpPr>
            <p:nvPr/>
          </p:nvSpPr>
          <p:spPr bwMode="auto">
            <a:xfrm>
              <a:off x="9047163" y="3808181"/>
              <a:ext cx="255587" cy="69850"/>
            </a:xfrm>
            <a:custGeom>
              <a:avLst/>
              <a:gdLst>
                <a:gd name="T0" fmla="*/ 0 w 161"/>
                <a:gd name="T1" fmla="*/ 44 h 44"/>
                <a:gd name="T2" fmla="*/ 161 w 161"/>
                <a:gd name="T3" fmla="*/ 44 h 44"/>
                <a:gd name="T4" fmla="*/ 161 w 161"/>
                <a:gd name="T5" fmla="*/ 0 h 44"/>
                <a:gd name="T6" fmla="*/ 18 w 161"/>
                <a:gd name="T7" fmla="*/ 0 h 44"/>
                <a:gd name="T8" fmla="*/ 0 w 161"/>
                <a:gd name="T9" fmla="*/ 44 h 44"/>
              </a:gdLst>
              <a:ahLst/>
              <a:cxnLst>
                <a:cxn ang="0">
                  <a:pos x="T0" y="T1"/>
                </a:cxn>
                <a:cxn ang="0">
                  <a:pos x="T2" y="T3"/>
                </a:cxn>
                <a:cxn ang="0">
                  <a:pos x="T4" y="T5"/>
                </a:cxn>
                <a:cxn ang="0">
                  <a:pos x="T6" y="T7"/>
                </a:cxn>
                <a:cxn ang="0">
                  <a:pos x="T8" y="T9"/>
                </a:cxn>
              </a:cxnLst>
              <a:rect l="0" t="0" r="r" b="b"/>
              <a:pathLst>
                <a:path w="161" h="44">
                  <a:moveTo>
                    <a:pt x="0" y="44"/>
                  </a:moveTo>
                  <a:lnTo>
                    <a:pt x="161" y="44"/>
                  </a:lnTo>
                  <a:lnTo>
                    <a:pt x="161" y="0"/>
                  </a:lnTo>
                  <a:lnTo>
                    <a:pt x="18" y="0"/>
                  </a:lnTo>
                  <a:lnTo>
                    <a:pt x="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9" name="Freeform 517">
              <a:extLst>
                <a:ext uri="{FF2B5EF4-FFF2-40B4-BE49-F238E27FC236}">
                  <a16:creationId xmlns:a16="http://schemas.microsoft.com/office/drawing/2014/main" id="{1302C287-009D-49AB-9AFE-A2F7041C3F56}"/>
                </a:ext>
              </a:extLst>
            </p:cNvPr>
            <p:cNvSpPr>
              <a:spLocks noChangeArrowheads="1"/>
            </p:cNvSpPr>
            <p:nvPr/>
          </p:nvSpPr>
          <p:spPr bwMode="auto">
            <a:xfrm>
              <a:off x="9607550" y="3808181"/>
              <a:ext cx="254000" cy="69850"/>
            </a:xfrm>
            <a:custGeom>
              <a:avLst/>
              <a:gdLst>
                <a:gd name="T0" fmla="*/ 160 w 160"/>
                <a:gd name="T1" fmla="*/ 44 h 44"/>
                <a:gd name="T2" fmla="*/ 0 w 160"/>
                <a:gd name="T3" fmla="*/ 44 h 44"/>
                <a:gd name="T4" fmla="*/ 0 w 160"/>
                <a:gd name="T5" fmla="*/ 0 h 44"/>
                <a:gd name="T6" fmla="*/ 143 w 160"/>
                <a:gd name="T7" fmla="*/ 0 h 44"/>
                <a:gd name="T8" fmla="*/ 160 w 160"/>
                <a:gd name="T9" fmla="*/ 44 h 44"/>
              </a:gdLst>
              <a:ahLst/>
              <a:cxnLst>
                <a:cxn ang="0">
                  <a:pos x="T0" y="T1"/>
                </a:cxn>
                <a:cxn ang="0">
                  <a:pos x="T2" y="T3"/>
                </a:cxn>
                <a:cxn ang="0">
                  <a:pos x="T4" y="T5"/>
                </a:cxn>
                <a:cxn ang="0">
                  <a:pos x="T6" y="T7"/>
                </a:cxn>
                <a:cxn ang="0">
                  <a:pos x="T8" y="T9"/>
                </a:cxn>
              </a:cxnLst>
              <a:rect l="0" t="0" r="r" b="b"/>
              <a:pathLst>
                <a:path w="160" h="44">
                  <a:moveTo>
                    <a:pt x="160" y="44"/>
                  </a:moveTo>
                  <a:lnTo>
                    <a:pt x="0" y="44"/>
                  </a:lnTo>
                  <a:lnTo>
                    <a:pt x="0" y="0"/>
                  </a:lnTo>
                  <a:lnTo>
                    <a:pt x="143" y="0"/>
                  </a:lnTo>
                  <a:lnTo>
                    <a:pt x="16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0" name="Freeform 518">
              <a:extLst>
                <a:ext uri="{FF2B5EF4-FFF2-40B4-BE49-F238E27FC236}">
                  <a16:creationId xmlns:a16="http://schemas.microsoft.com/office/drawing/2014/main" id="{5649EE0D-051B-40B5-80FE-3ABEE3394B3A}"/>
                </a:ext>
              </a:extLst>
            </p:cNvPr>
            <p:cNvSpPr>
              <a:spLocks noChangeArrowheads="1"/>
            </p:cNvSpPr>
            <p:nvPr/>
          </p:nvSpPr>
          <p:spPr bwMode="auto">
            <a:xfrm>
              <a:off x="10983912" y="5022619"/>
              <a:ext cx="504825" cy="950913"/>
            </a:xfrm>
            <a:custGeom>
              <a:avLst/>
              <a:gdLst>
                <a:gd name="T0" fmla="*/ 0 w 254"/>
                <a:gd name="T1" fmla="*/ 187 h 478"/>
                <a:gd name="T2" fmla="*/ 156 w 254"/>
                <a:gd name="T3" fmla="*/ 187 h 478"/>
                <a:gd name="T4" fmla="*/ 96 w 254"/>
                <a:gd name="T5" fmla="*/ 38 h 478"/>
                <a:gd name="T6" fmla="*/ 163 w 254"/>
                <a:gd name="T7" fmla="*/ 0 h 478"/>
                <a:gd name="T8" fmla="*/ 251 w 254"/>
                <a:gd name="T9" fmla="*/ 180 h 478"/>
                <a:gd name="T10" fmla="*/ 248 w 254"/>
                <a:gd name="T11" fmla="*/ 351 h 478"/>
                <a:gd name="T12" fmla="*/ 158 w 254"/>
                <a:gd name="T13" fmla="*/ 475 h 478"/>
                <a:gd name="T14" fmla="*/ 140 w 254"/>
                <a:gd name="T15" fmla="*/ 475 h 478"/>
                <a:gd name="T16" fmla="*/ 52 w 254"/>
                <a:gd name="T17" fmla="*/ 317 h 478"/>
                <a:gd name="T18" fmla="*/ 0 w 254"/>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4" y="339"/>
                    <a:pt x="248" y="351"/>
                  </a:cubicBezTo>
                  <a:cubicBezTo>
                    <a:pt x="241" y="364"/>
                    <a:pt x="167"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1" name="Freeform 519">
              <a:extLst>
                <a:ext uri="{FF2B5EF4-FFF2-40B4-BE49-F238E27FC236}">
                  <a16:creationId xmlns:a16="http://schemas.microsoft.com/office/drawing/2014/main" id="{14D2D4E7-5932-4220-97F5-4B8F80F6436D}"/>
                </a:ext>
              </a:extLst>
            </p:cNvPr>
            <p:cNvSpPr>
              <a:spLocks noChangeArrowheads="1"/>
            </p:cNvSpPr>
            <p:nvPr/>
          </p:nvSpPr>
          <p:spPr bwMode="auto">
            <a:xfrm>
              <a:off x="11288712" y="5546494"/>
              <a:ext cx="42862" cy="158750"/>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7" y="55"/>
                    <a:pt x="9" y="48"/>
                  </a:cubicBezTo>
                  <a:cubicBezTo>
                    <a:pt x="12"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2" name="Freeform 520">
              <a:extLst>
                <a:ext uri="{FF2B5EF4-FFF2-40B4-BE49-F238E27FC236}">
                  <a16:creationId xmlns:a16="http://schemas.microsoft.com/office/drawing/2014/main" id="{6A01F393-09C6-4DE3-9618-0AD9D951C24E}"/>
                </a:ext>
              </a:extLst>
            </p:cNvPr>
            <p:cNvSpPr>
              <a:spLocks noChangeArrowheads="1"/>
            </p:cNvSpPr>
            <p:nvPr/>
          </p:nvSpPr>
          <p:spPr bwMode="auto">
            <a:xfrm>
              <a:off x="11261725"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3" name="Freeform 521">
              <a:extLst>
                <a:ext uri="{FF2B5EF4-FFF2-40B4-BE49-F238E27FC236}">
                  <a16:creationId xmlns:a16="http://schemas.microsoft.com/office/drawing/2014/main" id="{1F46F397-5B92-4726-A445-4726081A4816}"/>
                </a:ext>
              </a:extLst>
            </p:cNvPr>
            <p:cNvSpPr>
              <a:spLocks noChangeArrowheads="1"/>
            </p:cNvSpPr>
            <p:nvPr/>
          </p:nvSpPr>
          <p:spPr bwMode="auto">
            <a:xfrm>
              <a:off x="11171237" y="5003569"/>
              <a:ext cx="130175" cy="90488"/>
            </a:xfrm>
            <a:custGeom>
              <a:avLst/>
              <a:gdLst>
                <a:gd name="T0" fmla="*/ 6 w 82"/>
                <a:gd name="T1" fmla="*/ 57 h 57"/>
                <a:gd name="T2" fmla="*/ 0 w 82"/>
                <a:gd name="T3" fmla="*/ 43 h 57"/>
                <a:gd name="T4" fmla="*/ 66 w 82"/>
                <a:gd name="T5" fmla="*/ 7 h 57"/>
                <a:gd name="T6" fmla="*/ 76 w 82"/>
                <a:gd name="T7" fmla="*/ 0 h 57"/>
                <a:gd name="T8" fmla="*/ 82 w 82"/>
                <a:gd name="T9" fmla="*/ 14 h 57"/>
                <a:gd name="T10" fmla="*/ 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6" y="57"/>
                  </a:moveTo>
                  <a:lnTo>
                    <a:pt x="0" y="43"/>
                  </a:lnTo>
                  <a:lnTo>
                    <a:pt x="66" y="7"/>
                  </a:lnTo>
                  <a:lnTo>
                    <a:pt x="76" y="0"/>
                  </a:lnTo>
                  <a:lnTo>
                    <a:pt x="82"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4" name="Freeform 522">
              <a:extLst>
                <a:ext uri="{FF2B5EF4-FFF2-40B4-BE49-F238E27FC236}">
                  <a16:creationId xmlns:a16="http://schemas.microsoft.com/office/drawing/2014/main" id="{2D65ACA5-5C1F-4790-8F0B-3BF3B367BCB4}"/>
                </a:ext>
              </a:extLst>
            </p:cNvPr>
            <p:cNvSpPr>
              <a:spLocks noChangeArrowheads="1"/>
            </p:cNvSpPr>
            <p:nvPr/>
          </p:nvSpPr>
          <p:spPr bwMode="auto">
            <a:xfrm>
              <a:off x="11064875"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1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7" y="167"/>
                    <a:pt x="61" y="178"/>
                    <a:pt x="61"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5" name="Freeform 523">
              <a:extLst>
                <a:ext uri="{FF2B5EF4-FFF2-40B4-BE49-F238E27FC236}">
                  <a16:creationId xmlns:a16="http://schemas.microsoft.com/office/drawing/2014/main" id="{F4C88953-1C80-4FF1-99BF-673B7924503F}"/>
                </a:ext>
              </a:extLst>
            </p:cNvPr>
            <p:cNvSpPr>
              <a:spLocks noChangeArrowheads="1"/>
            </p:cNvSpPr>
            <p:nvPr/>
          </p:nvSpPr>
          <p:spPr bwMode="auto">
            <a:xfrm>
              <a:off x="10983912"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2" y="212"/>
                    <a:pt x="124" y="145"/>
                    <a:pt x="124" y="145"/>
                  </a:cubicBezTo>
                  <a:cubicBezTo>
                    <a:pt x="119" y="93"/>
                    <a:pt x="119" y="93"/>
                    <a:pt x="119" y="93"/>
                  </a:cubicBezTo>
                  <a:cubicBezTo>
                    <a:pt x="119" y="93"/>
                    <a:pt x="59" y="6"/>
                    <a:pt x="0" y="0"/>
                  </a:cubicBezTo>
                  <a:lnTo>
                    <a:pt x="0" y="284"/>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6" name="Freeform 524">
              <a:extLst>
                <a:ext uri="{FF2B5EF4-FFF2-40B4-BE49-F238E27FC236}">
                  <a16:creationId xmlns:a16="http://schemas.microsoft.com/office/drawing/2014/main" id="{CD28E980-702F-41A9-AB6A-DD4C98C22834}"/>
                </a:ext>
              </a:extLst>
            </p:cNvPr>
            <p:cNvSpPr>
              <a:spLocks noChangeArrowheads="1"/>
            </p:cNvSpPr>
            <p:nvPr/>
          </p:nvSpPr>
          <p:spPr bwMode="auto">
            <a:xfrm>
              <a:off x="10475912" y="5022619"/>
              <a:ext cx="508000" cy="950913"/>
            </a:xfrm>
            <a:custGeom>
              <a:avLst/>
              <a:gdLst>
                <a:gd name="T0" fmla="*/ 255 w 255"/>
                <a:gd name="T1" fmla="*/ 187 h 478"/>
                <a:gd name="T2" fmla="*/ 98 w 255"/>
                <a:gd name="T3" fmla="*/ 187 h 478"/>
                <a:gd name="T4" fmla="*/ 158 w 255"/>
                <a:gd name="T5" fmla="*/ 38 h 478"/>
                <a:gd name="T6" fmla="*/ 91 w 255"/>
                <a:gd name="T7" fmla="*/ 0 h 478"/>
                <a:gd name="T8" fmla="*/ 3 w 255"/>
                <a:gd name="T9" fmla="*/ 180 h 478"/>
                <a:gd name="T10" fmla="*/ 6 w 255"/>
                <a:gd name="T11" fmla="*/ 351 h 478"/>
                <a:gd name="T12" fmla="*/ 96 w 255"/>
                <a:gd name="T13" fmla="*/ 475 h 478"/>
                <a:gd name="T14" fmla="*/ 114 w 255"/>
                <a:gd name="T15" fmla="*/ 475 h 478"/>
                <a:gd name="T16" fmla="*/ 202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8" y="187"/>
                    <a:pt x="98" y="187"/>
                    <a:pt x="98" y="187"/>
                  </a:cubicBezTo>
                  <a:cubicBezTo>
                    <a:pt x="98" y="187"/>
                    <a:pt x="155" y="39"/>
                    <a:pt x="158" y="38"/>
                  </a:cubicBezTo>
                  <a:cubicBezTo>
                    <a:pt x="91" y="0"/>
                    <a:pt x="91" y="0"/>
                    <a:pt x="91" y="0"/>
                  </a:cubicBezTo>
                  <a:cubicBezTo>
                    <a:pt x="91" y="0"/>
                    <a:pt x="6" y="172"/>
                    <a:pt x="3" y="180"/>
                  </a:cubicBezTo>
                  <a:cubicBezTo>
                    <a:pt x="0" y="187"/>
                    <a:pt x="0" y="339"/>
                    <a:pt x="6" y="351"/>
                  </a:cubicBezTo>
                  <a:cubicBezTo>
                    <a:pt x="13" y="364"/>
                    <a:pt x="87" y="473"/>
                    <a:pt x="96" y="475"/>
                  </a:cubicBezTo>
                  <a:cubicBezTo>
                    <a:pt x="105" y="478"/>
                    <a:pt x="114" y="475"/>
                    <a:pt x="114" y="475"/>
                  </a:cubicBezTo>
                  <a:cubicBezTo>
                    <a:pt x="202" y="317"/>
                    <a:pt x="202" y="317"/>
                    <a:pt x="202"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7" name="Freeform 525">
              <a:extLst>
                <a:ext uri="{FF2B5EF4-FFF2-40B4-BE49-F238E27FC236}">
                  <a16:creationId xmlns:a16="http://schemas.microsoft.com/office/drawing/2014/main" id="{BD1421A8-5B17-46D4-93B3-AC6CEE690DBA}"/>
                </a:ext>
              </a:extLst>
            </p:cNvPr>
            <p:cNvSpPr>
              <a:spLocks noChangeArrowheads="1"/>
            </p:cNvSpPr>
            <p:nvPr/>
          </p:nvSpPr>
          <p:spPr bwMode="auto">
            <a:xfrm>
              <a:off x="10633075" y="5546494"/>
              <a:ext cx="42862"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8" name="Freeform 526">
              <a:extLst>
                <a:ext uri="{FF2B5EF4-FFF2-40B4-BE49-F238E27FC236}">
                  <a16:creationId xmlns:a16="http://schemas.microsoft.com/office/drawing/2014/main" id="{ADC55FDA-A92A-4D64-9F4E-0351F3895E16}"/>
                </a:ext>
              </a:extLst>
            </p:cNvPr>
            <p:cNvSpPr>
              <a:spLocks noChangeArrowheads="1"/>
            </p:cNvSpPr>
            <p:nvPr/>
          </p:nvSpPr>
          <p:spPr bwMode="auto">
            <a:xfrm>
              <a:off x="10648950" y="5394094"/>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9" name="Freeform 527">
              <a:extLst>
                <a:ext uri="{FF2B5EF4-FFF2-40B4-BE49-F238E27FC236}">
                  <a16:creationId xmlns:a16="http://schemas.microsoft.com/office/drawing/2014/main" id="{54D9CF99-DF0B-493E-8AC3-A63D55AE8F3A}"/>
                </a:ext>
              </a:extLst>
            </p:cNvPr>
            <p:cNvSpPr>
              <a:spLocks noChangeArrowheads="1"/>
            </p:cNvSpPr>
            <p:nvPr/>
          </p:nvSpPr>
          <p:spPr bwMode="auto">
            <a:xfrm>
              <a:off x="10663237" y="5003569"/>
              <a:ext cx="130175" cy="90488"/>
            </a:xfrm>
            <a:custGeom>
              <a:avLst/>
              <a:gdLst>
                <a:gd name="T0" fmla="*/ 76 w 82"/>
                <a:gd name="T1" fmla="*/ 57 h 57"/>
                <a:gd name="T2" fmla="*/ 82 w 82"/>
                <a:gd name="T3" fmla="*/ 43 h 57"/>
                <a:gd name="T4" fmla="*/ 16 w 82"/>
                <a:gd name="T5" fmla="*/ 7 h 57"/>
                <a:gd name="T6" fmla="*/ 6 w 82"/>
                <a:gd name="T7" fmla="*/ 0 h 57"/>
                <a:gd name="T8" fmla="*/ 0 w 82"/>
                <a:gd name="T9" fmla="*/ 14 h 57"/>
                <a:gd name="T10" fmla="*/ 7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76" y="57"/>
                  </a:moveTo>
                  <a:lnTo>
                    <a:pt x="82" y="43"/>
                  </a:lnTo>
                  <a:lnTo>
                    <a:pt x="16"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0" name="Freeform 528">
              <a:extLst>
                <a:ext uri="{FF2B5EF4-FFF2-40B4-BE49-F238E27FC236}">
                  <a16:creationId xmlns:a16="http://schemas.microsoft.com/office/drawing/2014/main" id="{66FB8C9D-A4BB-48C2-AFFD-3D2E5A241A49}"/>
                </a:ext>
              </a:extLst>
            </p:cNvPr>
            <p:cNvSpPr>
              <a:spLocks noChangeArrowheads="1"/>
            </p:cNvSpPr>
            <p:nvPr/>
          </p:nvSpPr>
          <p:spPr bwMode="auto">
            <a:xfrm>
              <a:off x="10694987" y="4706707"/>
              <a:ext cx="204787" cy="355600"/>
            </a:xfrm>
            <a:custGeom>
              <a:avLst/>
              <a:gdLst>
                <a:gd name="T0" fmla="*/ 0 w 103"/>
                <a:gd name="T1" fmla="*/ 155 h 178"/>
                <a:gd name="T2" fmla="*/ 23 w 103"/>
                <a:gd name="T3" fmla="*/ 104 h 178"/>
                <a:gd name="T4" fmla="*/ 40 w 103"/>
                <a:gd name="T5" fmla="*/ 27 h 178"/>
                <a:gd name="T6" fmla="*/ 85 w 103"/>
                <a:gd name="T7" fmla="*/ 4 h 178"/>
                <a:gd name="T8" fmla="*/ 102 w 103"/>
                <a:gd name="T9" fmla="*/ 66 h 178"/>
                <a:gd name="T10" fmla="*/ 84 w 103"/>
                <a:gd name="T11" fmla="*/ 134 h 178"/>
                <a:gd name="T12" fmla="*/ 50 w 103"/>
                <a:gd name="T13" fmla="*/ 165 h 178"/>
                <a:gd name="T14" fmla="*/ 42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40" y="27"/>
                  </a:cubicBezTo>
                  <a:cubicBezTo>
                    <a:pt x="45" y="22"/>
                    <a:pt x="80" y="0"/>
                    <a:pt x="85" y="4"/>
                  </a:cubicBezTo>
                  <a:cubicBezTo>
                    <a:pt x="91" y="8"/>
                    <a:pt x="103" y="57"/>
                    <a:pt x="102" y="66"/>
                  </a:cubicBezTo>
                  <a:cubicBezTo>
                    <a:pt x="102" y="75"/>
                    <a:pt x="91" y="127"/>
                    <a:pt x="84" y="134"/>
                  </a:cubicBezTo>
                  <a:cubicBezTo>
                    <a:pt x="78" y="142"/>
                    <a:pt x="54" y="163"/>
                    <a:pt x="50" y="165"/>
                  </a:cubicBezTo>
                  <a:cubicBezTo>
                    <a:pt x="46" y="167"/>
                    <a:pt x="42" y="178"/>
                    <a:pt x="42"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1" name="Freeform 529">
              <a:extLst>
                <a:ext uri="{FF2B5EF4-FFF2-40B4-BE49-F238E27FC236}">
                  <a16:creationId xmlns:a16="http://schemas.microsoft.com/office/drawing/2014/main" id="{54BF6843-39B6-40E4-AD5B-30B8D5E4181A}"/>
                </a:ext>
              </a:extLst>
            </p:cNvPr>
            <p:cNvSpPr>
              <a:spLocks noChangeArrowheads="1"/>
            </p:cNvSpPr>
            <p:nvPr/>
          </p:nvSpPr>
          <p:spPr bwMode="auto">
            <a:xfrm>
              <a:off x="10861675" y="5394094"/>
              <a:ext cx="241300" cy="303213"/>
            </a:xfrm>
            <a:custGeom>
              <a:avLst/>
              <a:gdLst>
                <a:gd name="T0" fmla="*/ 61 w 121"/>
                <a:gd name="T1" fmla="*/ 0 h 152"/>
                <a:gd name="T2" fmla="*/ 0 w 121"/>
                <a:gd name="T3" fmla="*/ 152 h 152"/>
                <a:gd name="T4" fmla="*/ 61 w 121"/>
                <a:gd name="T5" fmla="*/ 131 h 152"/>
                <a:gd name="T6" fmla="*/ 121 w 121"/>
                <a:gd name="T7" fmla="*/ 152 h 152"/>
                <a:gd name="T8" fmla="*/ 61 w 121"/>
                <a:gd name="T9" fmla="*/ 0 h 152"/>
              </a:gdLst>
              <a:ahLst/>
              <a:cxnLst>
                <a:cxn ang="0">
                  <a:pos x="T0" y="T1"/>
                </a:cxn>
                <a:cxn ang="0">
                  <a:pos x="T2" y="T3"/>
                </a:cxn>
                <a:cxn ang="0">
                  <a:pos x="T4" y="T5"/>
                </a:cxn>
                <a:cxn ang="0">
                  <a:pos x="T6" y="T7"/>
                </a:cxn>
                <a:cxn ang="0">
                  <a:pos x="T8" y="T9"/>
                </a:cxn>
              </a:cxnLst>
              <a:rect l="0" t="0" r="r" b="b"/>
              <a:pathLst>
                <a:path w="121" h="152">
                  <a:moveTo>
                    <a:pt x="61" y="0"/>
                  </a:moveTo>
                  <a:cubicBezTo>
                    <a:pt x="61" y="0"/>
                    <a:pt x="12" y="122"/>
                    <a:pt x="0" y="152"/>
                  </a:cubicBezTo>
                  <a:cubicBezTo>
                    <a:pt x="61" y="131"/>
                    <a:pt x="61" y="131"/>
                    <a:pt x="61" y="131"/>
                  </a:cubicBezTo>
                  <a:cubicBezTo>
                    <a:pt x="121" y="152"/>
                    <a:pt x="121" y="152"/>
                    <a:pt x="121"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2" name="Freeform 530">
              <a:extLst>
                <a:ext uri="{FF2B5EF4-FFF2-40B4-BE49-F238E27FC236}">
                  <a16:creationId xmlns:a16="http://schemas.microsoft.com/office/drawing/2014/main" id="{A6AA7F3C-8D92-44BD-B607-FC5E47C395F2}"/>
                </a:ext>
              </a:extLst>
            </p:cNvPr>
            <p:cNvSpPr>
              <a:spLocks noChangeArrowheads="1"/>
            </p:cNvSpPr>
            <p:nvPr/>
          </p:nvSpPr>
          <p:spPr bwMode="auto">
            <a:xfrm>
              <a:off x="10694987" y="5594119"/>
              <a:ext cx="574675" cy="392113"/>
            </a:xfrm>
            <a:custGeom>
              <a:avLst/>
              <a:gdLst>
                <a:gd name="T0" fmla="*/ 281 w 289"/>
                <a:gd name="T1" fmla="*/ 147 h 197"/>
                <a:gd name="T2" fmla="*/ 258 w 289"/>
                <a:gd name="T3" fmla="*/ 130 h 197"/>
                <a:gd name="T4" fmla="*/ 233 w 289"/>
                <a:gd name="T5" fmla="*/ 62 h 197"/>
                <a:gd name="T6" fmla="*/ 145 w 289"/>
                <a:gd name="T7" fmla="*/ 0 h 197"/>
                <a:gd name="T8" fmla="*/ 56 w 289"/>
                <a:gd name="T9" fmla="*/ 62 h 197"/>
                <a:gd name="T10" fmla="*/ 31 w 289"/>
                <a:gd name="T11" fmla="*/ 130 h 197"/>
                <a:gd name="T12" fmla="*/ 8 w 289"/>
                <a:gd name="T13" fmla="*/ 147 h 197"/>
                <a:gd name="T14" fmla="*/ 8 w 289"/>
                <a:gd name="T15" fmla="*/ 197 h 197"/>
                <a:gd name="T16" fmla="*/ 21 w 289"/>
                <a:gd name="T17" fmla="*/ 197 h 197"/>
                <a:gd name="T18" fmla="*/ 26 w 289"/>
                <a:gd name="T19" fmla="*/ 145 h 197"/>
                <a:gd name="T20" fmla="*/ 145 w 289"/>
                <a:gd name="T21" fmla="*/ 52 h 197"/>
                <a:gd name="T22" fmla="*/ 264 w 289"/>
                <a:gd name="T23" fmla="*/ 145 h 197"/>
                <a:gd name="T24" fmla="*/ 269 w 289"/>
                <a:gd name="T25" fmla="*/ 197 h 197"/>
                <a:gd name="T26" fmla="*/ 281 w 289"/>
                <a:gd name="T27" fmla="*/ 197 h 197"/>
                <a:gd name="T28" fmla="*/ 281 w 289"/>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147"/>
                  </a:moveTo>
                  <a:cubicBezTo>
                    <a:pt x="280" y="138"/>
                    <a:pt x="258" y="130"/>
                    <a:pt x="258" y="130"/>
                  </a:cubicBezTo>
                  <a:cubicBezTo>
                    <a:pt x="258" y="130"/>
                    <a:pt x="242" y="82"/>
                    <a:pt x="233" y="62"/>
                  </a:cubicBezTo>
                  <a:cubicBezTo>
                    <a:pt x="224" y="41"/>
                    <a:pt x="145" y="0"/>
                    <a:pt x="145" y="0"/>
                  </a:cubicBezTo>
                  <a:cubicBezTo>
                    <a:pt x="145" y="0"/>
                    <a:pt x="65" y="41"/>
                    <a:pt x="56" y="62"/>
                  </a:cubicBezTo>
                  <a:cubicBezTo>
                    <a:pt x="47" y="82"/>
                    <a:pt x="31" y="130"/>
                    <a:pt x="31" y="130"/>
                  </a:cubicBezTo>
                  <a:cubicBezTo>
                    <a:pt x="31" y="130"/>
                    <a:pt x="9" y="138"/>
                    <a:pt x="8" y="147"/>
                  </a:cubicBezTo>
                  <a:cubicBezTo>
                    <a:pt x="7" y="155"/>
                    <a:pt x="0" y="197"/>
                    <a:pt x="8" y="197"/>
                  </a:cubicBezTo>
                  <a:cubicBezTo>
                    <a:pt x="15" y="197"/>
                    <a:pt x="21" y="197"/>
                    <a:pt x="21" y="197"/>
                  </a:cubicBezTo>
                  <a:cubicBezTo>
                    <a:pt x="26" y="145"/>
                    <a:pt x="26" y="145"/>
                    <a:pt x="26" y="145"/>
                  </a:cubicBezTo>
                  <a:cubicBezTo>
                    <a:pt x="26" y="145"/>
                    <a:pt x="104" y="52"/>
                    <a:pt x="145" y="52"/>
                  </a:cubicBezTo>
                  <a:cubicBezTo>
                    <a:pt x="185" y="52"/>
                    <a:pt x="264" y="145"/>
                    <a:pt x="264" y="145"/>
                  </a:cubicBezTo>
                  <a:cubicBezTo>
                    <a:pt x="269" y="197"/>
                    <a:pt x="269" y="197"/>
                    <a:pt x="269" y="197"/>
                  </a:cubicBezTo>
                  <a:cubicBezTo>
                    <a:pt x="269" y="197"/>
                    <a:pt x="274" y="197"/>
                    <a:pt x="281" y="197"/>
                  </a:cubicBezTo>
                  <a:cubicBezTo>
                    <a:pt x="289" y="197"/>
                    <a:pt x="283" y="155"/>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3" name="Freeform 531">
              <a:extLst>
                <a:ext uri="{FF2B5EF4-FFF2-40B4-BE49-F238E27FC236}">
                  <a16:creationId xmlns:a16="http://schemas.microsoft.com/office/drawing/2014/main" id="{615015E4-C830-44B4-A23D-1040755F11B6}"/>
                </a:ext>
              </a:extLst>
            </p:cNvPr>
            <p:cNvSpPr>
              <a:spLocks noChangeArrowheads="1"/>
            </p:cNvSpPr>
            <p:nvPr/>
          </p:nvSpPr>
          <p:spPr bwMode="auto">
            <a:xfrm>
              <a:off x="10736262"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674A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4" name="Freeform 532">
              <a:extLst>
                <a:ext uri="{FF2B5EF4-FFF2-40B4-BE49-F238E27FC236}">
                  <a16:creationId xmlns:a16="http://schemas.microsoft.com/office/drawing/2014/main" id="{76962010-5080-476C-940B-406953ADA4E7}"/>
                </a:ext>
              </a:extLst>
            </p:cNvPr>
            <p:cNvSpPr>
              <a:spLocks noChangeArrowheads="1"/>
            </p:cNvSpPr>
            <p:nvPr/>
          </p:nvSpPr>
          <p:spPr bwMode="auto">
            <a:xfrm>
              <a:off x="9458325" y="2420706"/>
              <a:ext cx="508000" cy="952500"/>
            </a:xfrm>
            <a:custGeom>
              <a:avLst/>
              <a:gdLst>
                <a:gd name="T0" fmla="*/ 0 w 255"/>
                <a:gd name="T1" fmla="*/ 291 h 478"/>
                <a:gd name="T2" fmla="*/ 156 w 255"/>
                <a:gd name="T3" fmla="*/ 291 h 478"/>
                <a:gd name="T4" fmla="*/ 96 w 255"/>
                <a:gd name="T5" fmla="*/ 440 h 478"/>
                <a:gd name="T6" fmla="*/ 163 w 255"/>
                <a:gd name="T7" fmla="*/ 478 h 478"/>
                <a:gd name="T8" fmla="*/ 251 w 255"/>
                <a:gd name="T9" fmla="*/ 298 h 478"/>
                <a:gd name="T10" fmla="*/ 248 w 255"/>
                <a:gd name="T11" fmla="*/ 127 h 478"/>
                <a:gd name="T12" fmla="*/ 158 w 255"/>
                <a:gd name="T13" fmla="*/ 3 h 478"/>
                <a:gd name="T14" fmla="*/ 140 w 255"/>
                <a:gd name="T15" fmla="*/ 3 h 478"/>
                <a:gd name="T16" fmla="*/ 52 w 255"/>
                <a:gd name="T17" fmla="*/ 161 h 478"/>
                <a:gd name="T18" fmla="*/ 0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5" y="139"/>
                    <a:pt x="248" y="127"/>
                  </a:cubicBezTo>
                  <a:cubicBezTo>
                    <a:pt x="241" y="114"/>
                    <a:pt x="168"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5" name="Freeform 533">
              <a:extLst>
                <a:ext uri="{FF2B5EF4-FFF2-40B4-BE49-F238E27FC236}">
                  <a16:creationId xmlns:a16="http://schemas.microsoft.com/office/drawing/2014/main" id="{6C20DA32-15B1-4F2F-9A34-6FD76AF3A723}"/>
                </a:ext>
              </a:extLst>
            </p:cNvPr>
            <p:cNvSpPr>
              <a:spLocks noChangeArrowheads="1"/>
            </p:cNvSpPr>
            <p:nvPr/>
          </p:nvSpPr>
          <p:spPr bwMode="auto">
            <a:xfrm>
              <a:off x="9763125" y="2688994"/>
              <a:ext cx="42862" cy="160338"/>
            </a:xfrm>
            <a:custGeom>
              <a:avLst/>
              <a:gdLst>
                <a:gd name="T0" fmla="*/ 10 w 22"/>
                <a:gd name="T1" fmla="*/ 0 h 80"/>
                <a:gd name="T2" fmla="*/ 0 w 22"/>
                <a:gd name="T3" fmla="*/ 48 h 80"/>
                <a:gd name="T4" fmla="*/ 0 w 22"/>
                <a:gd name="T5" fmla="*/ 63 h 80"/>
                <a:gd name="T6" fmla="*/ 10 w 22"/>
                <a:gd name="T7" fmla="*/ 32 h 80"/>
                <a:gd name="T8" fmla="*/ 15 w 22"/>
                <a:gd name="T9" fmla="*/ 80 h 80"/>
                <a:gd name="T10" fmla="*/ 10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0" y="0"/>
                  </a:moveTo>
                  <a:cubicBezTo>
                    <a:pt x="0" y="48"/>
                    <a:pt x="0" y="48"/>
                    <a:pt x="0" y="48"/>
                  </a:cubicBezTo>
                  <a:cubicBezTo>
                    <a:pt x="0" y="63"/>
                    <a:pt x="0" y="63"/>
                    <a:pt x="0" y="63"/>
                  </a:cubicBezTo>
                  <a:cubicBezTo>
                    <a:pt x="0" y="63"/>
                    <a:pt x="7" y="25"/>
                    <a:pt x="10" y="32"/>
                  </a:cubicBezTo>
                  <a:cubicBezTo>
                    <a:pt x="12" y="38"/>
                    <a:pt x="15" y="80"/>
                    <a:pt x="15" y="80"/>
                  </a:cubicBezTo>
                  <a:cubicBezTo>
                    <a:pt x="15" y="80"/>
                    <a:pt x="22" y="24"/>
                    <a:pt x="10"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6" name="Freeform 534">
              <a:extLst>
                <a:ext uri="{FF2B5EF4-FFF2-40B4-BE49-F238E27FC236}">
                  <a16:creationId xmlns:a16="http://schemas.microsoft.com/office/drawing/2014/main" id="{9E5238AD-D015-4C18-BDC3-14791D5A4DBD}"/>
                </a:ext>
              </a:extLst>
            </p:cNvPr>
            <p:cNvSpPr>
              <a:spLocks noChangeArrowheads="1"/>
            </p:cNvSpPr>
            <p:nvPr/>
          </p:nvSpPr>
          <p:spPr bwMode="auto">
            <a:xfrm>
              <a:off x="9736137"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7" name="Freeform 535">
              <a:extLst>
                <a:ext uri="{FF2B5EF4-FFF2-40B4-BE49-F238E27FC236}">
                  <a16:creationId xmlns:a16="http://schemas.microsoft.com/office/drawing/2014/main" id="{08DB8F2E-3C1D-42D4-AE57-B66801C679E6}"/>
                </a:ext>
              </a:extLst>
            </p:cNvPr>
            <p:cNvSpPr>
              <a:spLocks noChangeArrowheads="1"/>
            </p:cNvSpPr>
            <p:nvPr/>
          </p:nvSpPr>
          <p:spPr bwMode="auto">
            <a:xfrm>
              <a:off x="9645650" y="3300181"/>
              <a:ext cx="133350" cy="90488"/>
            </a:xfrm>
            <a:custGeom>
              <a:avLst/>
              <a:gdLst>
                <a:gd name="T0" fmla="*/ 6 w 84"/>
                <a:gd name="T1" fmla="*/ 0 h 57"/>
                <a:gd name="T2" fmla="*/ 0 w 84"/>
                <a:gd name="T3" fmla="*/ 14 h 57"/>
                <a:gd name="T4" fmla="*/ 66 w 84"/>
                <a:gd name="T5" fmla="*/ 51 h 57"/>
                <a:gd name="T6" fmla="*/ 76 w 84"/>
                <a:gd name="T7" fmla="*/ 57 h 57"/>
                <a:gd name="T8" fmla="*/ 84 w 84"/>
                <a:gd name="T9" fmla="*/ 43 h 57"/>
                <a:gd name="T10" fmla="*/ 6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6" y="0"/>
                  </a:moveTo>
                  <a:lnTo>
                    <a:pt x="0" y="14"/>
                  </a:lnTo>
                  <a:lnTo>
                    <a:pt x="66" y="51"/>
                  </a:lnTo>
                  <a:lnTo>
                    <a:pt x="76" y="57"/>
                  </a:lnTo>
                  <a:lnTo>
                    <a:pt x="84"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8" name="Freeform 536">
              <a:extLst>
                <a:ext uri="{FF2B5EF4-FFF2-40B4-BE49-F238E27FC236}">
                  <a16:creationId xmlns:a16="http://schemas.microsoft.com/office/drawing/2014/main" id="{EA2CC82A-D295-4F23-A57E-4E950A7D409A}"/>
                </a:ext>
              </a:extLst>
            </p:cNvPr>
            <p:cNvSpPr>
              <a:spLocks noChangeArrowheads="1"/>
            </p:cNvSpPr>
            <p:nvPr/>
          </p:nvSpPr>
          <p:spPr bwMode="auto">
            <a:xfrm>
              <a:off x="9539287"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2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8" y="11"/>
                    <a:pt x="62" y="0"/>
                    <a:pt x="62"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9" name="Freeform 537">
              <a:extLst>
                <a:ext uri="{FF2B5EF4-FFF2-40B4-BE49-F238E27FC236}">
                  <a16:creationId xmlns:a16="http://schemas.microsoft.com/office/drawing/2014/main" id="{CB25C5B6-0845-405B-A56C-A6E1DC52218F}"/>
                </a:ext>
              </a:extLst>
            </p:cNvPr>
            <p:cNvSpPr>
              <a:spLocks noChangeArrowheads="1"/>
            </p:cNvSpPr>
            <p:nvPr/>
          </p:nvSpPr>
          <p:spPr bwMode="auto">
            <a:xfrm>
              <a:off x="9458325"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3" y="72"/>
                    <a:pt x="124" y="139"/>
                    <a:pt x="124" y="139"/>
                  </a:cubicBezTo>
                  <a:cubicBezTo>
                    <a:pt x="119" y="191"/>
                    <a:pt x="119" y="191"/>
                    <a:pt x="119" y="191"/>
                  </a:cubicBezTo>
                  <a:cubicBezTo>
                    <a:pt x="119" y="191"/>
                    <a:pt x="59" y="278"/>
                    <a:pt x="0" y="284"/>
                  </a:cubicBezTo>
                  <a:lnTo>
                    <a:pt x="0" y="0"/>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0" name="Freeform 538">
              <a:extLst>
                <a:ext uri="{FF2B5EF4-FFF2-40B4-BE49-F238E27FC236}">
                  <a16:creationId xmlns:a16="http://schemas.microsoft.com/office/drawing/2014/main" id="{EB1A7DD9-EABC-4E35-A5C2-1FBBC9358FCC}"/>
                </a:ext>
              </a:extLst>
            </p:cNvPr>
            <p:cNvSpPr>
              <a:spLocks noChangeArrowheads="1"/>
            </p:cNvSpPr>
            <p:nvPr/>
          </p:nvSpPr>
          <p:spPr bwMode="auto">
            <a:xfrm>
              <a:off x="8950325" y="2420706"/>
              <a:ext cx="508000" cy="952500"/>
            </a:xfrm>
            <a:custGeom>
              <a:avLst/>
              <a:gdLst>
                <a:gd name="T0" fmla="*/ 255 w 255"/>
                <a:gd name="T1" fmla="*/ 291 h 478"/>
                <a:gd name="T2" fmla="*/ 99 w 255"/>
                <a:gd name="T3" fmla="*/ 291 h 478"/>
                <a:gd name="T4" fmla="*/ 158 w 255"/>
                <a:gd name="T5" fmla="*/ 440 h 478"/>
                <a:gd name="T6" fmla="*/ 91 w 255"/>
                <a:gd name="T7" fmla="*/ 478 h 478"/>
                <a:gd name="T8" fmla="*/ 3 w 255"/>
                <a:gd name="T9" fmla="*/ 298 h 478"/>
                <a:gd name="T10" fmla="*/ 7 w 255"/>
                <a:gd name="T11" fmla="*/ 127 h 478"/>
                <a:gd name="T12" fmla="*/ 96 w 255"/>
                <a:gd name="T13" fmla="*/ 3 h 478"/>
                <a:gd name="T14" fmla="*/ 115 w 255"/>
                <a:gd name="T15" fmla="*/ 3 h 478"/>
                <a:gd name="T16" fmla="*/ 203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9" y="291"/>
                    <a:pt x="99" y="291"/>
                    <a:pt x="99" y="291"/>
                  </a:cubicBezTo>
                  <a:cubicBezTo>
                    <a:pt x="99" y="291"/>
                    <a:pt x="155" y="439"/>
                    <a:pt x="158" y="440"/>
                  </a:cubicBezTo>
                  <a:cubicBezTo>
                    <a:pt x="91" y="478"/>
                    <a:pt x="91" y="478"/>
                    <a:pt x="91" y="478"/>
                  </a:cubicBezTo>
                  <a:cubicBezTo>
                    <a:pt x="91" y="478"/>
                    <a:pt x="6" y="306"/>
                    <a:pt x="3" y="298"/>
                  </a:cubicBezTo>
                  <a:cubicBezTo>
                    <a:pt x="1" y="291"/>
                    <a:pt x="0" y="139"/>
                    <a:pt x="7" y="127"/>
                  </a:cubicBezTo>
                  <a:cubicBezTo>
                    <a:pt x="13" y="114"/>
                    <a:pt x="87" y="5"/>
                    <a:pt x="96" y="3"/>
                  </a:cubicBezTo>
                  <a:cubicBezTo>
                    <a:pt x="105"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1" name="Freeform 539">
              <a:extLst>
                <a:ext uri="{FF2B5EF4-FFF2-40B4-BE49-F238E27FC236}">
                  <a16:creationId xmlns:a16="http://schemas.microsoft.com/office/drawing/2014/main" id="{CBD8800D-1FE1-42E7-BA91-647A153DF5DE}"/>
                </a:ext>
              </a:extLst>
            </p:cNvPr>
            <p:cNvSpPr>
              <a:spLocks noChangeArrowheads="1"/>
            </p:cNvSpPr>
            <p:nvPr/>
          </p:nvSpPr>
          <p:spPr bwMode="auto">
            <a:xfrm>
              <a:off x="9107488" y="2688994"/>
              <a:ext cx="44450"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2" name="Freeform 540">
              <a:extLst>
                <a:ext uri="{FF2B5EF4-FFF2-40B4-BE49-F238E27FC236}">
                  <a16:creationId xmlns:a16="http://schemas.microsoft.com/office/drawing/2014/main" id="{41BAB1C5-AD87-4115-B200-3378CE3D78AD}"/>
                </a:ext>
              </a:extLst>
            </p:cNvPr>
            <p:cNvSpPr>
              <a:spLocks noChangeArrowheads="1"/>
            </p:cNvSpPr>
            <p:nvPr/>
          </p:nvSpPr>
          <p:spPr bwMode="auto">
            <a:xfrm>
              <a:off x="9123363" y="2720744"/>
              <a:ext cx="53975" cy="279400"/>
            </a:xfrm>
            <a:custGeom>
              <a:avLst/>
              <a:gdLst>
                <a:gd name="T0" fmla="*/ 15 w 34"/>
                <a:gd name="T1" fmla="*/ 176 h 176"/>
                <a:gd name="T2" fmla="*/ 0 w 34"/>
                <a:gd name="T3" fmla="*/ 73 h 176"/>
                <a:gd name="T4" fmla="*/ 0 w 34"/>
                <a:gd name="T5" fmla="*/ 0 h 176"/>
                <a:gd name="T6" fmla="*/ 15 w 34"/>
                <a:gd name="T7" fmla="*/ 30 h 176"/>
                <a:gd name="T8" fmla="*/ 34 w 34"/>
                <a:gd name="T9" fmla="*/ 176 h 176"/>
                <a:gd name="T10" fmla="*/ 15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5" y="176"/>
                  </a:moveTo>
                  <a:lnTo>
                    <a:pt x="0" y="73"/>
                  </a:lnTo>
                  <a:lnTo>
                    <a:pt x="0" y="0"/>
                  </a:lnTo>
                  <a:lnTo>
                    <a:pt x="15" y="30"/>
                  </a:lnTo>
                  <a:lnTo>
                    <a:pt x="34" y="176"/>
                  </a:lnTo>
                  <a:lnTo>
                    <a:pt x="15"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3" name="Freeform 541">
              <a:extLst>
                <a:ext uri="{FF2B5EF4-FFF2-40B4-BE49-F238E27FC236}">
                  <a16:creationId xmlns:a16="http://schemas.microsoft.com/office/drawing/2014/main" id="{37374C33-0BDA-499C-8117-AF30A819F99F}"/>
                </a:ext>
              </a:extLst>
            </p:cNvPr>
            <p:cNvSpPr>
              <a:spLocks noChangeArrowheads="1"/>
            </p:cNvSpPr>
            <p:nvPr/>
          </p:nvSpPr>
          <p:spPr bwMode="auto">
            <a:xfrm>
              <a:off x="9137650" y="3300181"/>
              <a:ext cx="131762" cy="90488"/>
            </a:xfrm>
            <a:custGeom>
              <a:avLst/>
              <a:gdLst>
                <a:gd name="T0" fmla="*/ 76 w 83"/>
                <a:gd name="T1" fmla="*/ 0 h 57"/>
                <a:gd name="T2" fmla="*/ 83 w 83"/>
                <a:gd name="T3" fmla="*/ 14 h 57"/>
                <a:gd name="T4" fmla="*/ 17 w 83"/>
                <a:gd name="T5" fmla="*/ 51 h 57"/>
                <a:gd name="T6" fmla="*/ 6 w 83"/>
                <a:gd name="T7" fmla="*/ 57 h 57"/>
                <a:gd name="T8" fmla="*/ 0 w 83"/>
                <a:gd name="T9" fmla="*/ 43 h 57"/>
                <a:gd name="T10" fmla="*/ 76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76" y="0"/>
                  </a:moveTo>
                  <a:lnTo>
                    <a:pt x="83" y="14"/>
                  </a:lnTo>
                  <a:lnTo>
                    <a:pt x="17"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4" name="Freeform 542">
              <a:extLst>
                <a:ext uri="{FF2B5EF4-FFF2-40B4-BE49-F238E27FC236}">
                  <a16:creationId xmlns:a16="http://schemas.microsoft.com/office/drawing/2014/main" id="{53D97D6B-B300-46A4-B32F-D12CFB5667EC}"/>
                </a:ext>
              </a:extLst>
            </p:cNvPr>
            <p:cNvSpPr>
              <a:spLocks noChangeArrowheads="1"/>
            </p:cNvSpPr>
            <p:nvPr/>
          </p:nvSpPr>
          <p:spPr bwMode="auto">
            <a:xfrm>
              <a:off x="9170988" y="3333519"/>
              <a:ext cx="203200" cy="354013"/>
            </a:xfrm>
            <a:custGeom>
              <a:avLst/>
              <a:gdLst>
                <a:gd name="T0" fmla="*/ 0 w 102"/>
                <a:gd name="T1" fmla="*/ 23 h 178"/>
                <a:gd name="T2" fmla="*/ 22 w 102"/>
                <a:gd name="T3" fmla="*/ 74 h 178"/>
                <a:gd name="T4" fmla="*/ 39 w 102"/>
                <a:gd name="T5" fmla="*/ 151 h 178"/>
                <a:gd name="T6" fmla="*/ 85 w 102"/>
                <a:gd name="T7" fmla="*/ 174 h 178"/>
                <a:gd name="T8" fmla="*/ 102 w 102"/>
                <a:gd name="T9" fmla="*/ 112 h 178"/>
                <a:gd name="T10" fmla="*/ 83 w 102"/>
                <a:gd name="T11" fmla="*/ 44 h 178"/>
                <a:gd name="T12" fmla="*/ 49 w 102"/>
                <a:gd name="T13" fmla="*/ 13 h 178"/>
                <a:gd name="T14" fmla="*/ 41 w 102"/>
                <a:gd name="T15" fmla="*/ 0 h 178"/>
                <a:gd name="T16" fmla="*/ 0 w 102"/>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23"/>
                  </a:moveTo>
                  <a:cubicBezTo>
                    <a:pt x="0" y="27"/>
                    <a:pt x="22" y="70"/>
                    <a:pt x="22" y="74"/>
                  </a:cubicBezTo>
                  <a:cubicBezTo>
                    <a:pt x="22" y="77"/>
                    <a:pt x="34" y="145"/>
                    <a:pt x="39" y="151"/>
                  </a:cubicBezTo>
                  <a:cubicBezTo>
                    <a:pt x="44" y="156"/>
                    <a:pt x="79" y="178"/>
                    <a:pt x="85" y="174"/>
                  </a:cubicBezTo>
                  <a:cubicBezTo>
                    <a:pt x="91" y="170"/>
                    <a:pt x="102" y="121"/>
                    <a:pt x="102" y="112"/>
                  </a:cubicBezTo>
                  <a:cubicBezTo>
                    <a:pt x="101" y="103"/>
                    <a:pt x="90" y="51"/>
                    <a:pt x="83" y="44"/>
                  </a:cubicBezTo>
                  <a:cubicBezTo>
                    <a:pt x="77" y="36"/>
                    <a:pt x="54" y="15"/>
                    <a:pt x="49" y="13"/>
                  </a:cubicBezTo>
                  <a:cubicBezTo>
                    <a:pt x="45" y="11"/>
                    <a:pt x="41" y="0"/>
                    <a:pt x="41"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5" name="Freeform 543">
              <a:extLst>
                <a:ext uri="{FF2B5EF4-FFF2-40B4-BE49-F238E27FC236}">
                  <a16:creationId xmlns:a16="http://schemas.microsoft.com/office/drawing/2014/main" id="{86CC0594-7EDE-40EF-8EBE-CE572AD8EC6A}"/>
                </a:ext>
              </a:extLst>
            </p:cNvPr>
            <p:cNvSpPr>
              <a:spLocks noChangeArrowheads="1"/>
            </p:cNvSpPr>
            <p:nvPr/>
          </p:nvSpPr>
          <p:spPr bwMode="auto">
            <a:xfrm>
              <a:off x="9336088" y="2696931"/>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6" name="Freeform 544">
              <a:extLst>
                <a:ext uri="{FF2B5EF4-FFF2-40B4-BE49-F238E27FC236}">
                  <a16:creationId xmlns:a16="http://schemas.microsoft.com/office/drawing/2014/main" id="{A0074F74-2000-4057-8FA6-93032D72B06D}"/>
                </a:ext>
              </a:extLst>
            </p:cNvPr>
            <p:cNvSpPr>
              <a:spLocks noChangeArrowheads="1"/>
            </p:cNvSpPr>
            <p:nvPr/>
          </p:nvSpPr>
          <p:spPr bwMode="auto">
            <a:xfrm>
              <a:off x="9170988" y="2408006"/>
              <a:ext cx="573087" cy="393700"/>
            </a:xfrm>
            <a:custGeom>
              <a:avLst/>
              <a:gdLst>
                <a:gd name="T0" fmla="*/ 280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2 w 288"/>
                <a:gd name="T23" fmla="*/ 135 h 197"/>
                <a:gd name="T24" fmla="*/ 258 w 288"/>
                <a:gd name="T25" fmla="*/ 67 h 197"/>
                <a:gd name="T26" fmla="*/ 280 w 288"/>
                <a:gd name="T27" fmla="*/ 50 h 197"/>
                <a:gd name="T28" fmla="*/ 280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0"/>
                  </a:moveTo>
                  <a:cubicBezTo>
                    <a:pt x="273" y="0"/>
                    <a:pt x="268" y="0"/>
                    <a:pt x="268" y="0"/>
                  </a:cubicBezTo>
                  <a:cubicBezTo>
                    <a:pt x="263" y="52"/>
                    <a:pt x="263" y="52"/>
                    <a:pt x="263" y="52"/>
                  </a:cubicBezTo>
                  <a:cubicBezTo>
                    <a:pt x="263" y="52"/>
                    <a:pt x="184" y="145"/>
                    <a:pt x="144" y="145"/>
                  </a:cubicBezTo>
                  <a:cubicBezTo>
                    <a:pt x="103" y="145"/>
                    <a:pt x="25" y="52"/>
                    <a:pt x="25" y="52"/>
                  </a:cubicBezTo>
                  <a:cubicBezTo>
                    <a:pt x="20" y="0"/>
                    <a:pt x="20" y="0"/>
                    <a:pt x="20" y="0"/>
                  </a:cubicBezTo>
                  <a:cubicBezTo>
                    <a:pt x="20" y="0"/>
                    <a:pt x="15" y="0"/>
                    <a:pt x="7" y="0"/>
                  </a:cubicBezTo>
                  <a:cubicBezTo>
                    <a:pt x="0" y="0"/>
                    <a:pt x="6" y="42"/>
                    <a:pt x="7" y="50"/>
                  </a:cubicBezTo>
                  <a:cubicBezTo>
                    <a:pt x="8" y="59"/>
                    <a:pt x="30" y="67"/>
                    <a:pt x="30" y="67"/>
                  </a:cubicBezTo>
                  <a:cubicBezTo>
                    <a:pt x="30" y="67"/>
                    <a:pt x="46" y="115"/>
                    <a:pt x="55" y="135"/>
                  </a:cubicBezTo>
                  <a:cubicBezTo>
                    <a:pt x="64" y="155"/>
                    <a:pt x="144" y="197"/>
                    <a:pt x="144" y="197"/>
                  </a:cubicBezTo>
                  <a:cubicBezTo>
                    <a:pt x="144" y="197"/>
                    <a:pt x="224" y="155"/>
                    <a:pt x="232" y="135"/>
                  </a:cubicBezTo>
                  <a:cubicBezTo>
                    <a:pt x="241" y="115"/>
                    <a:pt x="258" y="67"/>
                    <a:pt x="258" y="67"/>
                  </a:cubicBezTo>
                  <a:cubicBezTo>
                    <a:pt x="258" y="67"/>
                    <a:pt x="279" y="59"/>
                    <a:pt x="280" y="50"/>
                  </a:cubicBezTo>
                  <a:cubicBezTo>
                    <a:pt x="282" y="42"/>
                    <a:pt x="288" y="0"/>
                    <a:pt x="280"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7" name="Freeform 545">
              <a:extLst>
                <a:ext uri="{FF2B5EF4-FFF2-40B4-BE49-F238E27FC236}">
                  <a16:creationId xmlns:a16="http://schemas.microsoft.com/office/drawing/2014/main" id="{6D809BA4-520D-431C-8645-35AFDFBA017C}"/>
                </a:ext>
              </a:extLst>
            </p:cNvPr>
            <p:cNvSpPr>
              <a:spLocks noChangeArrowheads="1"/>
            </p:cNvSpPr>
            <p:nvPr/>
          </p:nvSpPr>
          <p:spPr bwMode="auto">
            <a:xfrm>
              <a:off x="9210675"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8" name="Rectangle 546">
              <a:extLst>
                <a:ext uri="{FF2B5EF4-FFF2-40B4-BE49-F238E27FC236}">
                  <a16:creationId xmlns:a16="http://schemas.microsoft.com/office/drawing/2014/main" id="{F933E7CD-8D36-4758-9EE4-25823E2B620F}"/>
                </a:ext>
              </a:extLst>
            </p:cNvPr>
            <p:cNvSpPr>
              <a:spLocks noChangeArrowheads="1"/>
            </p:cNvSpPr>
            <p:nvPr/>
          </p:nvSpPr>
          <p:spPr bwMode="auto">
            <a:xfrm>
              <a:off x="7734300" y="3350981"/>
              <a:ext cx="401637" cy="515938"/>
            </a:xfrm>
            <a:prstGeom prst="rect">
              <a:avLst/>
            </a:prstGeom>
            <a:solidFill>
              <a:srgbClr val="F7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0889" name="Freeform 547">
              <a:extLst>
                <a:ext uri="{FF2B5EF4-FFF2-40B4-BE49-F238E27FC236}">
                  <a16:creationId xmlns:a16="http://schemas.microsoft.com/office/drawing/2014/main" id="{DD493196-8896-4602-B77B-9E6DC2E9C74F}"/>
                </a:ext>
              </a:extLst>
            </p:cNvPr>
            <p:cNvSpPr>
              <a:spLocks noEditPoints="1" noChangeArrowheads="1"/>
            </p:cNvSpPr>
            <p:nvPr/>
          </p:nvSpPr>
          <p:spPr bwMode="auto">
            <a:xfrm>
              <a:off x="7713663" y="3303356"/>
              <a:ext cx="438150" cy="588963"/>
            </a:xfrm>
            <a:custGeom>
              <a:avLst/>
              <a:gdLst>
                <a:gd name="T0" fmla="*/ 20 w 220"/>
                <a:gd name="T1" fmla="*/ 294 h 296"/>
                <a:gd name="T2" fmla="*/ 36 w 220"/>
                <a:gd name="T3" fmla="*/ 294 h 296"/>
                <a:gd name="T4" fmla="*/ 36 w 220"/>
                <a:gd name="T5" fmla="*/ 296 h 296"/>
                <a:gd name="T6" fmla="*/ 59 w 220"/>
                <a:gd name="T7" fmla="*/ 296 h 296"/>
                <a:gd name="T8" fmla="*/ 59 w 220"/>
                <a:gd name="T9" fmla="*/ 294 h 296"/>
                <a:gd name="T10" fmla="*/ 201 w 220"/>
                <a:gd name="T11" fmla="*/ 294 h 296"/>
                <a:gd name="T12" fmla="*/ 220 w 220"/>
                <a:gd name="T13" fmla="*/ 272 h 296"/>
                <a:gd name="T14" fmla="*/ 220 w 220"/>
                <a:gd name="T15" fmla="*/ 22 h 296"/>
                <a:gd name="T16" fmla="*/ 201 w 220"/>
                <a:gd name="T17" fmla="*/ 0 h 296"/>
                <a:gd name="T18" fmla="*/ 20 w 220"/>
                <a:gd name="T19" fmla="*/ 0 h 296"/>
                <a:gd name="T20" fmla="*/ 0 w 220"/>
                <a:gd name="T21" fmla="*/ 22 h 296"/>
                <a:gd name="T22" fmla="*/ 0 w 220"/>
                <a:gd name="T23" fmla="*/ 272 h 296"/>
                <a:gd name="T24" fmla="*/ 20 w 220"/>
                <a:gd name="T25" fmla="*/ 294 h 296"/>
                <a:gd name="T26" fmla="*/ 16 w 220"/>
                <a:gd name="T27" fmla="*/ 27 h 296"/>
                <a:gd name="T28" fmla="*/ 205 w 220"/>
                <a:gd name="T29" fmla="*/ 27 h 296"/>
                <a:gd name="T30" fmla="*/ 205 w 220"/>
                <a:gd name="T31" fmla="*/ 275 h 296"/>
                <a:gd name="T32" fmla="*/ 16 w 220"/>
                <a:gd name="T33" fmla="*/ 275 h 296"/>
                <a:gd name="T34" fmla="*/ 16 w 220"/>
                <a:gd name="T35" fmla="*/ 2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 h="296">
                  <a:moveTo>
                    <a:pt x="20" y="294"/>
                  </a:moveTo>
                  <a:cubicBezTo>
                    <a:pt x="36" y="294"/>
                    <a:pt x="36" y="294"/>
                    <a:pt x="36" y="294"/>
                  </a:cubicBezTo>
                  <a:cubicBezTo>
                    <a:pt x="36" y="296"/>
                    <a:pt x="36" y="296"/>
                    <a:pt x="36" y="296"/>
                  </a:cubicBezTo>
                  <a:cubicBezTo>
                    <a:pt x="59" y="296"/>
                    <a:pt x="59" y="296"/>
                    <a:pt x="59" y="296"/>
                  </a:cubicBezTo>
                  <a:cubicBezTo>
                    <a:pt x="59" y="294"/>
                    <a:pt x="59" y="294"/>
                    <a:pt x="59" y="294"/>
                  </a:cubicBezTo>
                  <a:cubicBezTo>
                    <a:pt x="201" y="294"/>
                    <a:pt x="201" y="294"/>
                    <a:pt x="201" y="294"/>
                  </a:cubicBezTo>
                  <a:cubicBezTo>
                    <a:pt x="211" y="294"/>
                    <a:pt x="220" y="284"/>
                    <a:pt x="220" y="272"/>
                  </a:cubicBezTo>
                  <a:cubicBezTo>
                    <a:pt x="220" y="22"/>
                    <a:pt x="220" y="22"/>
                    <a:pt x="220" y="22"/>
                  </a:cubicBezTo>
                  <a:cubicBezTo>
                    <a:pt x="220" y="10"/>
                    <a:pt x="211" y="0"/>
                    <a:pt x="201" y="0"/>
                  </a:cubicBezTo>
                  <a:cubicBezTo>
                    <a:pt x="20" y="0"/>
                    <a:pt x="20" y="0"/>
                    <a:pt x="20" y="0"/>
                  </a:cubicBezTo>
                  <a:cubicBezTo>
                    <a:pt x="9" y="0"/>
                    <a:pt x="0" y="10"/>
                    <a:pt x="0" y="22"/>
                  </a:cubicBezTo>
                  <a:cubicBezTo>
                    <a:pt x="0" y="272"/>
                    <a:pt x="0" y="272"/>
                    <a:pt x="0" y="272"/>
                  </a:cubicBezTo>
                  <a:cubicBezTo>
                    <a:pt x="0" y="284"/>
                    <a:pt x="9" y="294"/>
                    <a:pt x="20" y="294"/>
                  </a:cubicBezTo>
                  <a:close/>
                  <a:moveTo>
                    <a:pt x="16" y="27"/>
                  </a:moveTo>
                  <a:cubicBezTo>
                    <a:pt x="205" y="27"/>
                    <a:pt x="205" y="27"/>
                    <a:pt x="205" y="27"/>
                  </a:cubicBezTo>
                  <a:cubicBezTo>
                    <a:pt x="205" y="275"/>
                    <a:pt x="205" y="275"/>
                    <a:pt x="205" y="275"/>
                  </a:cubicBezTo>
                  <a:cubicBezTo>
                    <a:pt x="16" y="275"/>
                    <a:pt x="16" y="275"/>
                    <a:pt x="16" y="275"/>
                  </a:cubicBezTo>
                  <a:lnTo>
                    <a:pt x="16" y="27"/>
                  </a:lnTo>
                  <a:close/>
                </a:path>
              </a:pathLst>
            </a:custGeom>
            <a:solidFill>
              <a:srgbClr val="3935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0" name="Freeform 548">
              <a:extLst>
                <a:ext uri="{FF2B5EF4-FFF2-40B4-BE49-F238E27FC236}">
                  <a16:creationId xmlns:a16="http://schemas.microsoft.com/office/drawing/2014/main" id="{6D5EE39F-722C-4F6E-98C5-F06589096141}"/>
                </a:ext>
              </a:extLst>
            </p:cNvPr>
            <p:cNvSpPr>
              <a:spLocks noChangeArrowheads="1"/>
            </p:cNvSpPr>
            <p:nvPr/>
          </p:nvSpPr>
          <p:spPr bwMode="auto">
            <a:xfrm>
              <a:off x="7767638" y="3792306"/>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1" name="Freeform 549">
              <a:extLst>
                <a:ext uri="{FF2B5EF4-FFF2-40B4-BE49-F238E27FC236}">
                  <a16:creationId xmlns:a16="http://schemas.microsoft.com/office/drawing/2014/main" id="{43189CAE-979D-46C6-AEDD-452A84355B3B}"/>
                </a:ext>
              </a:extLst>
            </p:cNvPr>
            <p:cNvSpPr>
              <a:spLocks noChangeArrowheads="1"/>
            </p:cNvSpPr>
            <p:nvPr/>
          </p:nvSpPr>
          <p:spPr bwMode="auto">
            <a:xfrm>
              <a:off x="7762875" y="3789131"/>
              <a:ext cx="344487" cy="49213"/>
            </a:xfrm>
            <a:custGeom>
              <a:avLst/>
              <a:gdLst>
                <a:gd name="T0" fmla="*/ 6 w 173"/>
                <a:gd name="T1" fmla="*/ 2 h 25"/>
                <a:gd name="T2" fmla="*/ 6 w 173"/>
                <a:gd name="T3" fmla="*/ 4 h 25"/>
                <a:gd name="T4" fmla="*/ 166 w 173"/>
                <a:gd name="T5" fmla="*/ 4 h 25"/>
                <a:gd name="T6" fmla="*/ 169 w 173"/>
                <a:gd name="T7" fmla="*/ 6 h 25"/>
                <a:gd name="T8" fmla="*/ 169 w 173"/>
                <a:gd name="T9" fmla="*/ 19 h 25"/>
                <a:gd name="T10" fmla="*/ 166 w 173"/>
                <a:gd name="T11" fmla="*/ 21 h 25"/>
                <a:gd name="T12" fmla="*/ 6 w 173"/>
                <a:gd name="T13" fmla="*/ 21 h 25"/>
                <a:gd name="T14" fmla="*/ 4 w 173"/>
                <a:gd name="T15" fmla="*/ 19 h 25"/>
                <a:gd name="T16" fmla="*/ 4 w 173"/>
                <a:gd name="T17" fmla="*/ 6 h 25"/>
                <a:gd name="T18" fmla="*/ 6 w 173"/>
                <a:gd name="T19" fmla="*/ 4 h 25"/>
                <a:gd name="T20" fmla="*/ 6 w 173"/>
                <a:gd name="T21" fmla="*/ 2 h 25"/>
                <a:gd name="T22" fmla="*/ 6 w 173"/>
                <a:gd name="T23" fmla="*/ 0 h 25"/>
                <a:gd name="T24" fmla="*/ 0 w 173"/>
                <a:gd name="T25" fmla="*/ 6 h 25"/>
                <a:gd name="T26" fmla="*/ 0 w 173"/>
                <a:gd name="T27" fmla="*/ 19 h 25"/>
                <a:gd name="T28" fmla="*/ 6 w 173"/>
                <a:gd name="T29" fmla="*/ 25 h 25"/>
                <a:gd name="T30" fmla="*/ 166 w 173"/>
                <a:gd name="T31" fmla="*/ 25 h 25"/>
                <a:gd name="T32" fmla="*/ 173 w 173"/>
                <a:gd name="T33" fmla="*/ 19 h 25"/>
                <a:gd name="T34" fmla="*/ 173 w 173"/>
                <a:gd name="T35" fmla="*/ 6 h 25"/>
                <a:gd name="T36" fmla="*/ 166 w 173"/>
                <a:gd name="T37" fmla="*/ 0 h 25"/>
                <a:gd name="T38" fmla="*/ 6 w 173"/>
                <a:gd name="T39" fmla="*/ 0 h 25"/>
                <a:gd name="T40" fmla="*/ 6 w 173"/>
                <a:gd name="T41"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25">
                  <a:moveTo>
                    <a:pt x="6" y="2"/>
                  </a:moveTo>
                  <a:cubicBezTo>
                    <a:pt x="6" y="4"/>
                    <a:pt x="6" y="4"/>
                    <a:pt x="6" y="4"/>
                  </a:cubicBezTo>
                  <a:cubicBezTo>
                    <a:pt x="166" y="4"/>
                    <a:pt x="166" y="4"/>
                    <a:pt x="166" y="4"/>
                  </a:cubicBezTo>
                  <a:cubicBezTo>
                    <a:pt x="167" y="4"/>
                    <a:pt x="169" y="5"/>
                    <a:pt x="169" y="6"/>
                  </a:cubicBezTo>
                  <a:cubicBezTo>
                    <a:pt x="169" y="19"/>
                    <a:pt x="169" y="19"/>
                    <a:pt x="169" y="19"/>
                  </a:cubicBezTo>
                  <a:cubicBezTo>
                    <a:pt x="169" y="20"/>
                    <a:pt x="167" y="21"/>
                    <a:pt x="166" y="21"/>
                  </a:cubicBezTo>
                  <a:cubicBezTo>
                    <a:pt x="6" y="21"/>
                    <a:pt x="6" y="21"/>
                    <a:pt x="6" y="21"/>
                  </a:cubicBezTo>
                  <a:cubicBezTo>
                    <a:pt x="5" y="21"/>
                    <a:pt x="4" y="20"/>
                    <a:pt x="4" y="19"/>
                  </a:cubicBezTo>
                  <a:cubicBezTo>
                    <a:pt x="4" y="6"/>
                    <a:pt x="4" y="6"/>
                    <a:pt x="4" y="6"/>
                  </a:cubicBezTo>
                  <a:cubicBezTo>
                    <a:pt x="4" y="5"/>
                    <a:pt x="5" y="4"/>
                    <a:pt x="6" y="4"/>
                  </a:cubicBezTo>
                  <a:cubicBezTo>
                    <a:pt x="6" y="2"/>
                    <a:pt x="6" y="2"/>
                    <a:pt x="6" y="2"/>
                  </a:cubicBezTo>
                  <a:cubicBezTo>
                    <a:pt x="6" y="0"/>
                    <a:pt x="6" y="0"/>
                    <a:pt x="6" y="0"/>
                  </a:cubicBezTo>
                  <a:cubicBezTo>
                    <a:pt x="3" y="0"/>
                    <a:pt x="0" y="3"/>
                    <a:pt x="0" y="6"/>
                  </a:cubicBezTo>
                  <a:cubicBezTo>
                    <a:pt x="0" y="19"/>
                    <a:pt x="0" y="19"/>
                    <a:pt x="0" y="19"/>
                  </a:cubicBezTo>
                  <a:cubicBezTo>
                    <a:pt x="0" y="22"/>
                    <a:pt x="3" y="25"/>
                    <a:pt x="6" y="25"/>
                  </a:cubicBezTo>
                  <a:cubicBezTo>
                    <a:pt x="166" y="25"/>
                    <a:pt x="166" y="25"/>
                    <a:pt x="166" y="25"/>
                  </a:cubicBezTo>
                  <a:cubicBezTo>
                    <a:pt x="170" y="25"/>
                    <a:pt x="173" y="22"/>
                    <a:pt x="173" y="19"/>
                  </a:cubicBezTo>
                  <a:cubicBezTo>
                    <a:pt x="173" y="6"/>
                    <a:pt x="173" y="6"/>
                    <a:pt x="173" y="6"/>
                  </a:cubicBezTo>
                  <a:cubicBezTo>
                    <a:pt x="173" y="3"/>
                    <a:pt x="170" y="0"/>
                    <a:pt x="166" y="0"/>
                  </a:cubicBezTo>
                  <a:cubicBezTo>
                    <a:pt x="6" y="0"/>
                    <a:pt x="6" y="0"/>
                    <a:pt x="6" y="0"/>
                  </a:cubicBezTo>
                  <a:lnTo>
                    <a:pt x="6" y="2"/>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2" name="Freeform 550">
              <a:extLst>
                <a:ext uri="{FF2B5EF4-FFF2-40B4-BE49-F238E27FC236}">
                  <a16:creationId xmlns:a16="http://schemas.microsoft.com/office/drawing/2014/main" id="{14752DE6-BA13-40D8-9A44-AEF0B7DB27BE}"/>
                </a:ext>
              </a:extLst>
            </p:cNvPr>
            <p:cNvSpPr>
              <a:spLocks noChangeArrowheads="1"/>
            </p:cNvSpPr>
            <p:nvPr/>
          </p:nvSpPr>
          <p:spPr bwMode="auto">
            <a:xfrm>
              <a:off x="7767638" y="3376381"/>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3" name="Freeform 551">
              <a:extLst>
                <a:ext uri="{FF2B5EF4-FFF2-40B4-BE49-F238E27FC236}">
                  <a16:creationId xmlns:a16="http://schemas.microsoft.com/office/drawing/2014/main" id="{EA93E143-1F47-47A4-8C82-E956CC338ED9}"/>
                </a:ext>
              </a:extLst>
            </p:cNvPr>
            <p:cNvSpPr>
              <a:spLocks noChangeArrowheads="1"/>
            </p:cNvSpPr>
            <p:nvPr/>
          </p:nvSpPr>
          <p:spPr bwMode="auto">
            <a:xfrm>
              <a:off x="8053388" y="3736744"/>
              <a:ext cx="50800" cy="34925"/>
            </a:xfrm>
            <a:custGeom>
              <a:avLst/>
              <a:gdLst>
                <a:gd name="T0" fmla="*/ 2 w 25"/>
                <a:gd name="T1" fmla="*/ 0 h 17"/>
                <a:gd name="T2" fmla="*/ 22 w 25"/>
                <a:gd name="T3" fmla="*/ 0 h 17"/>
                <a:gd name="T4" fmla="*/ 25 w 25"/>
                <a:gd name="T5" fmla="*/ 2 h 17"/>
                <a:gd name="T6" fmla="*/ 25 w 25"/>
                <a:gd name="T7" fmla="*/ 15 h 17"/>
                <a:gd name="T8" fmla="*/ 22 w 25"/>
                <a:gd name="T9" fmla="*/ 17 h 17"/>
                <a:gd name="T10" fmla="*/ 2 w 25"/>
                <a:gd name="T11" fmla="*/ 17 h 17"/>
                <a:gd name="T12" fmla="*/ 0 w 25"/>
                <a:gd name="T13" fmla="*/ 15 h 17"/>
                <a:gd name="T14" fmla="*/ 0 w 25"/>
                <a:gd name="T15" fmla="*/ 2 h 17"/>
                <a:gd name="T16" fmla="*/ 2 w 25"/>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7">
                  <a:moveTo>
                    <a:pt x="2" y="0"/>
                  </a:moveTo>
                  <a:cubicBezTo>
                    <a:pt x="22" y="0"/>
                    <a:pt x="22" y="0"/>
                    <a:pt x="22" y="0"/>
                  </a:cubicBezTo>
                  <a:cubicBezTo>
                    <a:pt x="24" y="0"/>
                    <a:pt x="25" y="1"/>
                    <a:pt x="25" y="2"/>
                  </a:cubicBezTo>
                  <a:cubicBezTo>
                    <a:pt x="25" y="15"/>
                    <a:pt x="25" y="15"/>
                    <a:pt x="25" y="15"/>
                  </a:cubicBezTo>
                  <a:cubicBezTo>
                    <a:pt x="25" y="16"/>
                    <a:pt x="24" y="17"/>
                    <a:pt x="22" y="17"/>
                  </a:cubicBezTo>
                  <a:cubicBezTo>
                    <a:pt x="2" y="17"/>
                    <a:pt x="2" y="17"/>
                    <a:pt x="2" y="17"/>
                  </a:cubicBezTo>
                  <a:cubicBezTo>
                    <a:pt x="1" y="17"/>
                    <a:pt x="0" y="16"/>
                    <a:pt x="0" y="15"/>
                  </a:cubicBezTo>
                  <a:cubicBezTo>
                    <a:pt x="0" y="2"/>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4" name="Freeform 552">
              <a:extLst>
                <a:ext uri="{FF2B5EF4-FFF2-40B4-BE49-F238E27FC236}">
                  <a16:creationId xmlns:a16="http://schemas.microsoft.com/office/drawing/2014/main" id="{88EE7FB1-9702-4E7F-8C9F-EC07E68DAF54}"/>
                </a:ext>
              </a:extLst>
            </p:cNvPr>
            <p:cNvSpPr>
              <a:spLocks noChangeArrowheads="1"/>
            </p:cNvSpPr>
            <p:nvPr/>
          </p:nvSpPr>
          <p:spPr bwMode="auto">
            <a:xfrm>
              <a:off x="7770813" y="3765319"/>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5" name="Freeform 553">
              <a:extLst>
                <a:ext uri="{FF2B5EF4-FFF2-40B4-BE49-F238E27FC236}">
                  <a16:creationId xmlns:a16="http://schemas.microsoft.com/office/drawing/2014/main" id="{EA0698C0-4895-47B8-B4BF-585B4159BF53}"/>
                </a:ext>
              </a:extLst>
            </p:cNvPr>
            <p:cNvSpPr>
              <a:spLocks noChangeArrowheads="1"/>
            </p:cNvSpPr>
            <p:nvPr/>
          </p:nvSpPr>
          <p:spPr bwMode="auto">
            <a:xfrm>
              <a:off x="7770813" y="3751031"/>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6" name="Freeform 554">
              <a:extLst>
                <a:ext uri="{FF2B5EF4-FFF2-40B4-BE49-F238E27FC236}">
                  <a16:creationId xmlns:a16="http://schemas.microsoft.com/office/drawing/2014/main" id="{FEC2A5AF-573F-4508-B1D9-5A29C0D6835C}"/>
                </a:ext>
              </a:extLst>
            </p:cNvPr>
            <p:cNvSpPr>
              <a:spLocks noChangeArrowheads="1"/>
            </p:cNvSpPr>
            <p:nvPr/>
          </p:nvSpPr>
          <p:spPr bwMode="auto">
            <a:xfrm>
              <a:off x="7932738" y="2428644"/>
              <a:ext cx="508000" cy="949325"/>
            </a:xfrm>
            <a:custGeom>
              <a:avLst/>
              <a:gdLst>
                <a:gd name="T0" fmla="*/ 0 w 255"/>
                <a:gd name="T1" fmla="*/ 291 h 477"/>
                <a:gd name="T2" fmla="*/ 156 w 255"/>
                <a:gd name="T3" fmla="*/ 291 h 477"/>
                <a:gd name="T4" fmla="*/ 97 w 255"/>
                <a:gd name="T5" fmla="*/ 440 h 477"/>
                <a:gd name="T6" fmla="*/ 163 w 255"/>
                <a:gd name="T7" fmla="*/ 477 h 477"/>
                <a:gd name="T8" fmla="*/ 252 w 255"/>
                <a:gd name="T9" fmla="*/ 298 h 477"/>
                <a:gd name="T10" fmla="*/ 248 w 255"/>
                <a:gd name="T11" fmla="*/ 127 h 477"/>
                <a:gd name="T12" fmla="*/ 159 w 255"/>
                <a:gd name="T13" fmla="*/ 3 h 477"/>
                <a:gd name="T14" fmla="*/ 140 w 255"/>
                <a:gd name="T15" fmla="*/ 3 h 477"/>
                <a:gd name="T16" fmla="*/ 52 w 255"/>
                <a:gd name="T17" fmla="*/ 161 h 477"/>
                <a:gd name="T18" fmla="*/ 0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291"/>
                  </a:moveTo>
                  <a:cubicBezTo>
                    <a:pt x="156" y="291"/>
                    <a:pt x="156" y="291"/>
                    <a:pt x="156" y="291"/>
                  </a:cubicBezTo>
                  <a:cubicBezTo>
                    <a:pt x="156" y="291"/>
                    <a:pt x="100" y="439"/>
                    <a:pt x="97" y="440"/>
                  </a:cubicBezTo>
                  <a:cubicBezTo>
                    <a:pt x="163" y="477"/>
                    <a:pt x="163" y="477"/>
                    <a:pt x="163" y="477"/>
                  </a:cubicBezTo>
                  <a:cubicBezTo>
                    <a:pt x="163" y="477"/>
                    <a:pt x="249" y="306"/>
                    <a:pt x="252" y="298"/>
                  </a:cubicBezTo>
                  <a:cubicBezTo>
                    <a:pt x="254" y="291"/>
                    <a:pt x="255" y="139"/>
                    <a:pt x="248" y="127"/>
                  </a:cubicBezTo>
                  <a:cubicBezTo>
                    <a:pt x="241" y="114"/>
                    <a:pt x="168" y="5"/>
                    <a:pt x="159"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7" name="Freeform 555">
              <a:extLst>
                <a:ext uri="{FF2B5EF4-FFF2-40B4-BE49-F238E27FC236}">
                  <a16:creationId xmlns:a16="http://schemas.microsoft.com/office/drawing/2014/main" id="{4E40185A-1D92-49ED-883C-F4C348CA9E52}"/>
                </a:ext>
              </a:extLst>
            </p:cNvPr>
            <p:cNvSpPr>
              <a:spLocks noChangeArrowheads="1"/>
            </p:cNvSpPr>
            <p:nvPr/>
          </p:nvSpPr>
          <p:spPr bwMode="auto">
            <a:xfrm>
              <a:off x="8239125" y="2696931"/>
              <a:ext cx="44450"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6" y="25"/>
                    <a:pt x="9" y="32"/>
                  </a:cubicBezTo>
                  <a:cubicBezTo>
                    <a:pt x="11"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8" name="Freeform 556">
              <a:extLst>
                <a:ext uri="{FF2B5EF4-FFF2-40B4-BE49-F238E27FC236}">
                  <a16:creationId xmlns:a16="http://schemas.microsoft.com/office/drawing/2014/main" id="{A72843B8-5CF4-4AAB-B69F-8DBDB44E738A}"/>
                </a:ext>
              </a:extLst>
            </p:cNvPr>
            <p:cNvSpPr>
              <a:spLocks noChangeArrowheads="1"/>
            </p:cNvSpPr>
            <p:nvPr/>
          </p:nvSpPr>
          <p:spPr bwMode="auto">
            <a:xfrm>
              <a:off x="8212138" y="2728681"/>
              <a:ext cx="55562" cy="279400"/>
            </a:xfrm>
            <a:custGeom>
              <a:avLst/>
              <a:gdLst>
                <a:gd name="T0" fmla="*/ 20 w 35"/>
                <a:gd name="T1" fmla="*/ 176 h 176"/>
                <a:gd name="T2" fmla="*/ 35 w 35"/>
                <a:gd name="T3" fmla="*/ 73 h 176"/>
                <a:gd name="T4" fmla="*/ 35 w 35"/>
                <a:gd name="T5" fmla="*/ 0 h 176"/>
                <a:gd name="T6" fmla="*/ 20 w 35"/>
                <a:gd name="T7" fmla="*/ 30 h 176"/>
                <a:gd name="T8" fmla="*/ 0 w 35"/>
                <a:gd name="T9" fmla="*/ 176 h 176"/>
                <a:gd name="T10" fmla="*/ 20 w 35"/>
                <a:gd name="T11" fmla="*/ 176 h 176"/>
              </a:gdLst>
              <a:ahLst/>
              <a:cxnLst>
                <a:cxn ang="0">
                  <a:pos x="T0" y="T1"/>
                </a:cxn>
                <a:cxn ang="0">
                  <a:pos x="T2" y="T3"/>
                </a:cxn>
                <a:cxn ang="0">
                  <a:pos x="T4" y="T5"/>
                </a:cxn>
                <a:cxn ang="0">
                  <a:pos x="T6" y="T7"/>
                </a:cxn>
                <a:cxn ang="0">
                  <a:pos x="T8" y="T9"/>
                </a:cxn>
                <a:cxn ang="0">
                  <a:pos x="T10" y="T11"/>
                </a:cxn>
              </a:cxnLst>
              <a:rect l="0" t="0" r="r" b="b"/>
              <a:pathLst>
                <a:path w="35" h="176">
                  <a:moveTo>
                    <a:pt x="20" y="176"/>
                  </a:moveTo>
                  <a:lnTo>
                    <a:pt x="35" y="73"/>
                  </a:lnTo>
                  <a:lnTo>
                    <a:pt x="35"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9" name="Freeform 557">
              <a:extLst>
                <a:ext uri="{FF2B5EF4-FFF2-40B4-BE49-F238E27FC236}">
                  <a16:creationId xmlns:a16="http://schemas.microsoft.com/office/drawing/2014/main" id="{0294857B-362B-46EA-83D0-32EDEC79541D}"/>
                </a:ext>
              </a:extLst>
            </p:cNvPr>
            <p:cNvSpPr>
              <a:spLocks noChangeArrowheads="1"/>
            </p:cNvSpPr>
            <p:nvPr/>
          </p:nvSpPr>
          <p:spPr bwMode="auto">
            <a:xfrm>
              <a:off x="8121650" y="3308119"/>
              <a:ext cx="131762" cy="90488"/>
            </a:xfrm>
            <a:custGeom>
              <a:avLst/>
              <a:gdLst>
                <a:gd name="T0" fmla="*/ 5 w 83"/>
                <a:gd name="T1" fmla="*/ 0 h 57"/>
                <a:gd name="T2" fmla="*/ 0 w 83"/>
                <a:gd name="T3" fmla="*/ 14 h 57"/>
                <a:gd name="T4" fmla="*/ 65 w 83"/>
                <a:gd name="T5" fmla="*/ 51 h 57"/>
                <a:gd name="T6" fmla="*/ 77 w 83"/>
                <a:gd name="T7" fmla="*/ 57 h 57"/>
                <a:gd name="T8" fmla="*/ 83 w 83"/>
                <a:gd name="T9" fmla="*/ 43 h 57"/>
                <a:gd name="T10" fmla="*/ 5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5" y="0"/>
                  </a:moveTo>
                  <a:lnTo>
                    <a:pt x="0" y="14"/>
                  </a:lnTo>
                  <a:lnTo>
                    <a:pt x="65" y="51"/>
                  </a:lnTo>
                  <a:lnTo>
                    <a:pt x="77" y="57"/>
                  </a:lnTo>
                  <a:lnTo>
                    <a:pt x="83" y="43"/>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00" name="Freeform 558">
              <a:extLst>
                <a:ext uri="{FF2B5EF4-FFF2-40B4-BE49-F238E27FC236}">
                  <a16:creationId xmlns:a16="http://schemas.microsoft.com/office/drawing/2014/main" id="{A6DFF59B-55D9-4D04-80BC-38F7AB21E9AF}"/>
                </a:ext>
              </a:extLst>
            </p:cNvPr>
            <p:cNvSpPr>
              <a:spLocks noChangeArrowheads="1"/>
            </p:cNvSpPr>
            <p:nvPr/>
          </p:nvSpPr>
          <p:spPr bwMode="auto">
            <a:xfrm>
              <a:off x="8013700" y="3341456"/>
              <a:ext cx="206375" cy="354013"/>
            </a:xfrm>
            <a:custGeom>
              <a:avLst/>
              <a:gdLst>
                <a:gd name="T0" fmla="*/ 103 w 103"/>
                <a:gd name="T1" fmla="*/ 22 h 178"/>
                <a:gd name="T2" fmla="*/ 81 w 103"/>
                <a:gd name="T3" fmla="*/ 74 h 178"/>
                <a:gd name="T4" fmla="*/ 64 w 103"/>
                <a:gd name="T5" fmla="*/ 150 h 178"/>
                <a:gd name="T6" fmla="*/ 18 w 103"/>
                <a:gd name="T7" fmla="*/ 174 h 178"/>
                <a:gd name="T8" fmla="*/ 1 w 103"/>
                <a:gd name="T9" fmla="*/ 112 h 178"/>
                <a:gd name="T10" fmla="*/ 19 w 103"/>
                <a:gd name="T11" fmla="*/ 44 h 178"/>
                <a:gd name="T12" fmla="*/ 54 w 103"/>
                <a:gd name="T13" fmla="*/ 13 h 178"/>
                <a:gd name="T14" fmla="*/ 62 w 103"/>
                <a:gd name="T15" fmla="*/ 0 h 178"/>
                <a:gd name="T16" fmla="*/ 103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2"/>
                  </a:moveTo>
                  <a:cubicBezTo>
                    <a:pt x="102" y="27"/>
                    <a:pt x="81" y="70"/>
                    <a:pt x="81" y="74"/>
                  </a:cubicBezTo>
                  <a:cubicBezTo>
                    <a:pt x="81" y="77"/>
                    <a:pt x="69" y="145"/>
                    <a:pt x="64" y="150"/>
                  </a:cubicBezTo>
                  <a:cubicBezTo>
                    <a:pt x="59" y="155"/>
                    <a:pt x="24" y="178"/>
                    <a:pt x="18" y="174"/>
                  </a:cubicBezTo>
                  <a:cubicBezTo>
                    <a:pt x="12" y="169"/>
                    <a:pt x="0" y="121"/>
                    <a:pt x="1" y="112"/>
                  </a:cubicBezTo>
                  <a:cubicBezTo>
                    <a:pt x="2" y="103"/>
                    <a:pt x="13" y="51"/>
                    <a:pt x="19" y="44"/>
                  </a:cubicBezTo>
                  <a:cubicBezTo>
                    <a:pt x="26" y="36"/>
                    <a:pt x="49" y="15"/>
                    <a:pt x="54" y="13"/>
                  </a:cubicBezTo>
                  <a:cubicBezTo>
                    <a:pt x="58" y="11"/>
                    <a:pt x="62" y="0"/>
                    <a:pt x="62" y="0"/>
                  </a:cubicBezTo>
                  <a:lnTo>
                    <a:pt x="103"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01" name="Freeform 559">
              <a:extLst>
                <a:ext uri="{FF2B5EF4-FFF2-40B4-BE49-F238E27FC236}">
                  <a16:creationId xmlns:a16="http://schemas.microsoft.com/office/drawing/2014/main" id="{F3DE7067-76B4-4558-BD6B-826C29EA9BED}"/>
                </a:ext>
              </a:extLst>
            </p:cNvPr>
            <p:cNvSpPr>
              <a:spLocks noChangeArrowheads="1"/>
            </p:cNvSpPr>
            <p:nvPr/>
          </p:nvSpPr>
          <p:spPr bwMode="auto">
            <a:xfrm>
              <a:off x="7932738" y="2138131"/>
              <a:ext cx="246062" cy="566738"/>
            </a:xfrm>
            <a:custGeom>
              <a:avLst/>
              <a:gdLst>
                <a:gd name="T0" fmla="*/ 0 w 124"/>
                <a:gd name="T1" fmla="*/ 0 h 285"/>
                <a:gd name="T2" fmla="*/ 111 w 124"/>
                <a:gd name="T3" fmla="*/ 42 h 285"/>
                <a:gd name="T4" fmla="*/ 124 w 124"/>
                <a:gd name="T5" fmla="*/ 140 h 285"/>
                <a:gd name="T6" fmla="*/ 119 w 124"/>
                <a:gd name="T7" fmla="*/ 192 h 285"/>
                <a:gd name="T8" fmla="*/ 0 w 124"/>
                <a:gd name="T9" fmla="*/ 285 h 285"/>
                <a:gd name="T10" fmla="*/ 0 w 124"/>
                <a:gd name="T11" fmla="*/ 0 h 285"/>
              </a:gdLst>
              <a:ahLst/>
              <a:cxnLst>
                <a:cxn ang="0">
                  <a:pos x="T0" y="T1"/>
                </a:cxn>
                <a:cxn ang="0">
                  <a:pos x="T2" y="T3"/>
                </a:cxn>
                <a:cxn ang="0">
                  <a:pos x="T4" y="T5"/>
                </a:cxn>
                <a:cxn ang="0">
                  <a:pos x="T6" y="T7"/>
                </a:cxn>
                <a:cxn ang="0">
                  <a:pos x="T8" y="T9"/>
                </a:cxn>
                <a:cxn ang="0">
                  <a:pos x="T10" y="T11"/>
                </a:cxn>
              </a:cxnLst>
              <a:rect l="0" t="0" r="r" b="b"/>
              <a:pathLst>
                <a:path w="124" h="285">
                  <a:moveTo>
                    <a:pt x="0" y="0"/>
                  </a:moveTo>
                  <a:cubicBezTo>
                    <a:pt x="6" y="0"/>
                    <a:pt x="100" y="12"/>
                    <a:pt x="111" y="42"/>
                  </a:cubicBezTo>
                  <a:cubicBezTo>
                    <a:pt x="123" y="73"/>
                    <a:pt x="124" y="140"/>
                    <a:pt x="124" y="140"/>
                  </a:cubicBezTo>
                  <a:cubicBezTo>
                    <a:pt x="119" y="192"/>
                    <a:pt x="119" y="192"/>
                    <a:pt x="119" y="192"/>
                  </a:cubicBezTo>
                  <a:cubicBezTo>
                    <a:pt x="119" y="192"/>
                    <a:pt x="60" y="279"/>
                    <a:pt x="0" y="285"/>
                  </a:cubicBezTo>
                  <a:lnTo>
                    <a:pt x="0" y="0"/>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02" name="Freeform 560">
              <a:extLst>
                <a:ext uri="{FF2B5EF4-FFF2-40B4-BE49-F238E27FC236}">
                  <a16:creationId xmlns:a16="http://schemas.microsoft.com/office/drawing/2014/main" id="{4B36A029-90D6-4B6C-8973-7D0ADF72E10D}"/>
                </a:ext>
              </a:extLst>
            </p:cNvPr>
            <p:cNvSpPr>
              <a:spLocks noChangeArrowheads="1"/>
            </p:cNvSpPr>
            <p:nvPr/>
          </p:nvSpPr>
          <p:spPr bwMode="auto">
            <a:xfrm>
              <a:off x="7424738" y="2428644"/>
              <a:ext cx="508000" cy="949325"/>
            </a:xfrm>
            <a:custGeom>
              <a:avLst/>
              <a:gdLst>
                <a:gd name="T0" fmla="*/ 255 w 255"/>
                <a:gd name="T1" fmla="*/ 291 h 477"/>
                <a:gd name="T2" fmla="*/ 99 w 255"/>
                <a:gd name="T3" fmla="*/ 291 h 477"/>
                <a:gd name="T4" fmla="*/ 158 w 255"/>
                <a:gd name="T5" fmla="*/ 440 h 477"/>
                <a:gd name="T6" fmla="*/ 92 w 255"/>
                <a:gd name="T7" fmla="*/ 477 h 477"/>
                <a:gd name="T8" fmla="*/ 3 w 255"/>
                <a:gd name="T9" fmla="*/ 298 h 477"/>
                <a:gd name="T10" fmla="*/ 7 w 255"/>
                <a:gd name="T11" fmla="*/ 127 h 477"/>
                <a:gd name="T12" fmla="*/ 96 w 255"/>
                <a:gd name="T13" fmla="*/ 3 h 477"/>
                <a:gd name="T14" fmla="*/ 115 w 255"/>
                <a:gd name="T15" fmla="*/ 3 h 477"/>
                <a:gd name="T16" fmla="*/ 203 w 255"/>
                <a:gd name="T17" fmla="*/ 161 h 477"/>
                <a:gd name="T18" fmla="*/ 255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291"/>
                  </a:moveTo>
                  <a:cubicBezTo>
                    <a:pt x="99" y="291"/>
                    <a:pt x="99" y="291"/>
                    <a:pt x="99" y="291"/>
                  </a:cubicBezTo>
                  <a:cubicBezTo>
                    <a:pt x="99" y="291"/>
                    <a:pt x="155" y="439"/>
                    <a:pt x="158" y="440"/>
                  </a:cubicBezTo>
                  <a:cubicBezTo>
                    <a:pt x="92" y="477"/>
                    <a:pt x="92" y="477"/>
                    <a:pt x="92" y="477"/>
                  </a:cubicBezTo>
                  <a:cubicBezTo>
                    <a:pt x="92" y="477"/>
                    <a:pt x="6" y="306"/>
                    <a:pt x="3" y="298"/>
                  </a:cubicBezTo>
                  <a:cubicBezTo>
                    <a:pt x="1" y="291"/>
                    <a:pt x="0" y="139"/>
                    <a:pt x="7" y="127"/>
                  </a:cubicBezTo>
                  <a:cubicBezTo>
                    <a:pt x="14" y="114"/>
                    <a:pt x="87" y="5"/>
                    <a:pt x="96" y="3"/>
                  </a:cubicBezTo>
                  <a:cubicBezTo>
                    <a:pt x="106"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03" name="Freeform 561">
              <a:extLst>
                <a:ext uri="{FF2B5EF4-FFF2-40B4-BE49-F238E27FC236}">
                  <a16:creationId xmlns:a16="http://schemas.microsoft.com/office/drawing/2014/main" id="{8613CDBA-0FD5-4D34-AA4F-BB7B9D580698}"/>
                </a:ext>
              </a:extLst>
            </p:cNvPr>
            <p:cNvSpPr>
              <a:spLocks noChangeArrowheads="1"/>
            </p:cNvSpPr>
            <p:nvPr/>
          </p:nvSpPr>
          <p:spPr bwMode="auto">
            <a:xfrm>
              <a:off x="7583488" y="2696931"/>
              <a:ext cx="42862" cy="160338"/>
            </a:xfrm>
            <a:custGeom>
              <a:avLst/>
              <a:gdLst>
                <a:gd name="T0" fmla="*/ 12 w 21"/>
                <a:gd name="T1" fmla="*/ 0 h 80"/>
                <a:gd name="T2" fmla="*/ 21 w 21"/>
                <a:gd name="T3" fmla="*/ 48 h 80"/>
                <a:gd name="T4" fmla="*/ 21 w 21"/>
                <a:gd name="T5" fmla="*/ 63 h 80"/>
                <a:gd name="T6" fmla="*/ 12 w 21"/>
                <a:gd name="T7" fmla="*/ 32 h 80"/>
                <a:gd name="T8" fmla="*/ 7 w 21"/>
                <a:gd name="T9" fmla="*/ 80 h 80"/>
                <a:gd name="T10" fmla="*/ 12 w 21"/>
                <a:gd name="T11" fmla="*/ 0 h 80"/>
              </a:gdLst>
              <a:ahLst/>
              <a:cxnLst>
                <a:cxn ang="0">
                  <a:pos x="T0" y="T1"/>
                </a:cxn>
                <a:cxn ang="0">
                  <a:pos x="T2" y="T3"/>
                </a:cxn>
                <a:cxn ang="0">
                  <a:pos x="T4" y="T5"/>
                </a:cxn>
                <a:cxn ang="0">
                  <a:pos x="T6" y="T7"/>
                </a:cxn>
                <a:cxn ang="0">
                  <a:pos x="T8" y="T9"/>
                </a:cxn>
                <a:cxn ang="0">
                  <a:pos x="T10" y="T11"/>
                </a:cxn>
              </a:cxnLst>
              <a:rect l="0" t="0" r="r" b="b"/>
              <a:pathLst>
                <a:path w="21" h="80">
                  <a:moveTo>
                    <a:pt x="12" y="0"/>
                  </a:moveTo>
                  <a:cubicBezTo>
                    <a:pt x="21" y="48"/>
                    <a:pt x="21" y="48"/>
                    <a:pt x="21" y="48"/>
                  </a:cubicBezTo>
                  <a:cubicBezTo>
                    <a:pt x="21" y="63"/>
                    <a:pt x="21" y="63"/>
                    <a:pt x="21" y="63"/>
                  </a:cubicBezTo>
                  <a:cubicBezTo>
                    <a:pt x="21" y="63"/>
                    <a:pt x="15" y="25"/>
                    <a:pt x="12" y="32"/>
                  </a:cubicBezTo>
                  <a:cubicBezTo>
                    <a:pt x="10" y="38"/>
                    <a:pt x="7" y="80"/>
                    <a:pt x="7" y="80"/>
                  </a:cubicBezTo>
                  <a:cubicBezTo>
                    <a:pt x="7" y="80"/>
                    <a:pt x="0" y="24"/>
                    <a:pt x="12"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04" name="Freeform 562">
              <a:extLst>
                <a:ext uri="{FF2B5EF4-FFF2-40B4-BE49-F238E27FC236}">
                  <a16:creationId xmlns:a16="http://schemas.microsoft.com/office/drawing/2014/main" id="{3E1BCAAB-FF8A-448D-BBAC-E84EC5145E20}"/>
                </a:ext>
              </a:extLst>
            </p:cNvPr>
            <p:cNvSpPr>
              <a:spLocks noChangeArrowheads="1"/>
            </p:cNvSpPr>
            <p:nvPr/>
          </p:nvSpPr>
          <p:spPr bwMode="auto">
            <a:xfrm>
              <a:off x="7599363" y="2728681"/>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05" name="Freeform 563">
              <a:extLst>
                <a:ext uri="{FF2B5EF4-FFF2-40B4-BE49-F238E27FC236}">
                  <a16:creationId xmlns:a16="http://schemas.microsoft.com/office/drawing/2014/main" id="{06E0881B-A32B-4F16-9514-6005D937E813}"/>
                </a:ext>
              </a:extLst>
            </p:cNvPr>
            <p:cNvSpPr>
              <a:spLocks noChangeArrowheads="1"/>
            </p:cNvSpPr>
            <p:nvPr/>
          </p:nvSpPr>
          <p:spPr bwMode="auto">
            <a:xfrm>
              <a:off x="7612063" y="3308119"/>
              <a:ext cx="133350" cy="90488"/>
            </a:xfrm>
            <a:custGeom>
              <a:avLst/>
              <a:gdLst>
                <a:gd name="T0" fmla="*/ 78 w 84"/>
                <a:gd name="T1" fmla="*/ 0 h 57"/>
                <a:gd name="T2" fmla="*/ 84 w 84"/>
                <a:gd name="T3" fmla="*/ 14 h 57"/>
                <a:gd name="T4" fmla="*/ 18 w 84"/>
                <a:gd name="T5" fmla="*/ 51 h 57"/>
                <a:gd name="T6" fmla="*/ 6 w 84"/>
                <a:gd name="T7" fmla="*/ 57 h 57"/>
                <a:gd name="T8" fmla="*/ 0 w 84"/>
                <a:gd name="T9" fmla="*/ 43 h 57"/>
                <a:gd name="T10" fmla="*/ 78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78" y="0"/>
                  </a:moveTo>
                  <a:lnTo>
                    <a:pt x="84" y="14"/>
                  </a:lnTo>
                  <a:lnTo>
                    <a:pt x="18" y="51"/>
                  </a:lnTo>
                  <a:lnTo>
                    <a:pt x="6" y="57"/>
                  </a:lnTo>
                  <a:lnTo>
                    <a:pt x="0" y="43"/>
                  </a:lnTo>
                  <a:lnTo>
                    <a:pt x="7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06" name="Freeform 564">
              <a:extLst>
                <a:ext uri="{FF2B5EF4-FFF2-40B4-BE49-F238E27FC236}">
                  <a16:creationId xmlns:a16="http://schemas.microsoft.com/office/drawing/2014/main" id="{B0B9E796-B63E-420C-BA90-98B09BD4E015}"/>
                </a:ext>
              </a:extLst>
            </p:cNvPr>
            <p:cNvSpPr>
              <a:spLocks noChangeArrowheads="1"/>
            </p:cNvSpPr>
            <p:nvPr/>
          </p:nvSpPr>
          <p:spPr bwMode="auto">
            <a:xfrm>
              <a:off x="7645400" y="3341456"/>
              <a:ext cx="206375" cy="354013"/>
            </a:xfrm>
            <a:custGeom>
              <a:avLst/>
              <a:gdLst>
                <a:gd name="T0" fmla="*/ 0 w 103"/>
                <a:gd name="T1" fmla="*/ 22 h 178"/>
                <a:gd name="T2" fmla="*/ 23 w 103"/>
                <a:gd name="T3" fmla="*/ 74 h 178"/>
                <a:gd name="T4" fmla="*/ 39 w 103"/>
                <a:gd name="T5" fmla="*/ 150 h 178"/>
                <a:gd name="T6" fmla="*/ 85 w 103"/>
                <a:gd name="T7" fmla="*/ 174 h 178"/>
                <a:gd name="T8" fmla="*/ 102 w 103"/>
                <a:gd name="T9" fmla="*/ 112 h 178"/>
                <a:gd name="T10" fmla="*/ 84 w 103"/>
                <a:gd name="T11" fmla="*/ 44 h 178"/>
                <a:gd name="T12" fmla="*/ 50 w 103"/>
                <a:gd name="T13" fmla="*/ 13 h 178"/>
                <a:gd name="T14" fmla="*/ 41 w 103"/>
                <a:gd name="T15" fmla="*/ 0 h 178"/>
                <a:gd name="T16" fmla="*/ 0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2"/>
                  </a:moveTo>
                  <a:cubicBezTo>
                    <a:pt x="1" y="27"/>
                    <a:pt x="23" y="70"/>
                    <a:pt x="23" y="74"/>
                  </a:cubicBezTo>
                  <a:cubicBezTo>
                    <a:pt x="23" y="77"/>
                    <a:pt x="34" y="145"/>
                    <a:pt x="39" y="150"/>
                  </a:cubicBezTo>
                  <a:cubicBezTo>
                    <a:pt x="44" y="155"/>
                    <a:pt x="79" y="178"/>
                    <a:pt x="85" y="174"/>
                  </a:cubicBezTo>
                  <a:cubicBezTo>
                    <a:pt x="91" y="169"/>
                    <a:pt x="103" y="121"/>
                    <a:pt x="102" y="112"/>
                  </a:cubicBezTo>
                  <a:cubicBezTo>
                    <a:pt x="101" y="103"/>
                    <a:pt x="90" y="51"/>
                    <a:pt x="84" y="44"/>
                  </a:cubicBezTo>
                  <a:cubicBezTo>
                    <a:pt x="77" y="36"/>
                    <a:pt x="54" y="15"/>
                    <a:pt x="50" y="13"/>
                  </a:cubicBezTo>
                  <a:cubicBezTo>
                    <a:pt x="45" y="11"/>
                    <a:pt x="41" y="0"/>
                    <a:pt x="41" y="0"/>
                  </a:cubicBezTo>
                  <a:lnTo>
                    <a:pt x="0"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07" name="Freeform 565">
              <a:extLst>
                <a:ext uri="{FF2B5EF4-FFF2-40B4-BE49-F238E27FC236}">
                  <a16:creationId xmlns:a16="http://schemas.microsoft.com/office/drawing/2014/main" id="{A72F67FB-EA6D-437E-8E30-4599D1A17F5E}"/>
                </a:ext>
              </a:extLst>
            </p:cNvPr>
            <p:cNvSpPr>
              <a:spLocks noChangeArrowheads="1"/>
            </p:cNvSpPr>
            <p:nvPr/>
          </p:nvSpPr>
          <p:spPr bwMode="auto">
            <a:xfrm>
              <a:off x="7810500" y="2704869"/>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08" name="Freeform 566">
              <a:extLst>
                <a:ext uri="{FF2B5EF4-FFF2-40B4-BE49-F238E27FC236}">
                  <a16:creationId xmlns:a16="http://schemas.microsoft.com/office/drawing/2014/main" id="{2953D0C5-C115-4FEB-A205-49231A013BE5}"/>
                </a:ext>
              </a:extLst>
            </p:cNvPr>
            <p:cNvSpPr>
              <a:spLocks noChangeArrowheads="1"/>
            </p:cNvSpPr>
            <p:nvPr/>
          </p:nvSpPr>
          <p:spPr bwMode="auto">
            <a:xfrm>
              <a:off x="7645400" y="2415944"/>
              <a:ext cx="574675" cy="393700"/>
            </a:xfrm>
            <a:custGeom>
              <a:avLst/>
              <a:gdLst>
                <a:gd name="T0" fmla="*/ 281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3 w 288"/>
                <a:gd name="T23" fmla="*/ 135 h 197"/>
                <a:gd name="T24" fmla="*/ 258 w 288"/>
                <a:gd name="T25" fmla="*/ 67 h 197"/>
                <a:gd name="T26" fmla="*/ 281 w 288"/>
                <a:gd name="T27" fmla="*/ 50 h 197"/>
                <a:gd name="T28" fmla="*/ 281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0"/>
                  </a:moveTo>
                  <a:cubicBezTo>
                    <a:pt x="273" y="0"/>
                    <a:pt x="268" y="0"/>
                    <a:pt x="268" y="0"/>
                  </a:cubicBezTo>
                  <a:cubicBezTo>
                    <a:pt x="263" y="52"/>
                    <a:pt x="263" y="52"/>
                    <a:pt x="263" y="52"/>
                  </a:cubicBezTo>
                  <a:cubicBezTo>
                    <a:pt x="263" y="52"/>
                    <a:pt x="185" y="145"/>
                    <a:pt x="144" y="145"/>
                  </a:cubicBezTo>
                  <a:cubicBezTo>
                    <a:pt x="104" y="145"/>
                    <a:pt x="25" y="52"/>
                    <a:pt x="25" y="52"/>
                  </a:cubicBezTo>
                  <a:cubicBezTo>
                    <a:pt x="20" y="0"/>
                    <a:pt x="20" y="0"/>
                    <a:pt x="20" y="0"/>
                  </a:cubicBezTo>
                  <a:cubicBezTo>
                    <a:pt x="20" y="0"/>
                    <a:pt x="15" y="0"/>
                    <a:pt x="7" y="0"/>
                  </a:cubicBezTo>
                  <a:cubicBezTo>
                    <a:pt x="0" y="0"/>
                    <a:pt x="6" y="41"/>
                    <a:pt x="7" y="50"/>
                  </a:cubicBezTo>
                  <a:cubicBezTo>
                    <a:pt x="9" y="59"/>
                    <a:pt x="30" y="67"/>
                    <a:pt x="30" y="67"/>
                  </a:cubicBezTo>
                  <a:cubicBezTo>
                    <a:pt x="30" y="67"/>
                    <a:pt x="47" y="115"/>
                    <a:pt x="55" y="135"/>
                  </a:cubicBezTo>
                  <a:cubicBezTo>
                    <a:pt x="64" y="155"/>
                    <a:pt x="144" y="197"/>
                    <a:pt x="144" y="197"/>
                  </a:cubicBezTo>
                  <a:cubicBezTo>
                    <a:pt x="144" y="197"/>
                    <a:pt x="224" y="155"/>
                    <a:pt x="233" y="135"/>
                  </a:cubicBezTo>
                  <a:cubicBezTo>
                    <a:pt x="242" y="115"/>
                    <a:pt x="258" y="67"/>
                    <a:pt x="258" y="67"/>
                  </a:cubicBezTo>
                  <a:cubicBezTo>
                    <a:pt x="258" y="67"/>
                    <a:pt x="279" y="59"/>
                    <a:pt x="281" y="50"/>
                  </a:cubicBezTo>
                  <a:cubicBezTo>
                    <a:pt x="282" y="41"/>
                    <a:pt x="288"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09" name="Freeform 567">
              <a:extLst>
                <a:ext uri="{FF2B5EF4-FFF2-40B4-BE49-F238E27FC236}">
                  <a16:creationId xmlns:a16="http://schemas.microsoft.com/office/drawing/2014/main" id="{1383BA0B-48A7-4F6B-A32F-F0D668694C0A}"/>
                </a:ext>
              </a:extLst>
            </p:cNvPr>
            <p:cNvSpPr>
              <a:spLocks noChangeArrowheads="1"/>
            </p:cNvSpPr>
            <p:nvPr/>
          </p:nvSpPr>
          <p:spPr bwMode="auto">
            <a:xfrm>
              <a:off x="7685088" y="2138131"/>
              <a:ext cx="315912" cy="590550"/>
            </a:xfrm>
            <a:custGeom>
              <a:avLst/>
              <a:gdLst>
                <a:gd name="T0" fmla="*/ 81 w 158"/>
                <a:gd name="T1" fmla="*/ 269 h 297"/>
                <a:gd name="T2" fmla="*/ 81 w 158"/>
                <a:gd name="T3" fmla="*/ 269 h 297"/>
                <a:gd name="T4" fmla="*/ 5 w 158"/>
                <a:gd name="T5" fmla="*/ 192 h 297"/>
                <a:gd name="T6" fmla="*/ 0 w 158"/>
                <a:gd name="T7" fmla="*/ 140 h 297"/>
                <a:gd name="T8" fmla="*/ 13 w 158"/>
                <a:gd name="T9" fmla="*/ 42 h 297"/>
                <a:gd name="T10" fmla="*/ 124 w 158"/>
                <a:gd name="T11" fmla="*/ 0 h 297"/>
                <a:gd name="T12" fmla="*/ 124 w 158"/>
                <a:gd name="T13" fmla="*/ 269 h 297"/>
                <a:gd name="T14" fmla="*/ 158 w 158"/>
                <a:gd name="T15" fmla="*/ 297 h 297"/>
                <a:gd name="T16" fmla="*/ 81 w 158"/>
                <a:gd name="T17" fmla="*/ 269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69"/>
                  </a:moveTo>
                  <a:cubicBezTo>
                    <a:pt x="81" y="269"/>
                    <a:pt x="81" y="269"/>
                    <a:pt x="81" y="269"/>
                  </a:cubicBezTo>
                  <a:cubicBezTo>
                    <a:pt x="39" y="242"/>
                    <a:pt x="5" y="192"/>
                    <a:pt x="5" y="192"/>
                  </a:cubicBezTo>
                  <a:cubicBezTo>
                    <a:pt x="0" y="140"/>
                    <a:pt x="0" y="140"/>
                    <a:pt x="0" y="140"/>
                  </a:cubicBezTo>
                  <a:cubicBezTo>
                    <a:pt x="0" y="140"/>
                    <a:pt x="1" y="73"/>
                    <a:pt x="13" y="42"/>
                  </a:cubicBezTo>
                  <a:cubicBezTo>
                    <a:pt x="24" y="12"/>
                    <a:pt x="118" y="0"/>
                    <a:pt x="124" y="0"/>
                  </a:cubicBezTo>
                  <a:cubicBezTo>
                    <a:pt x="124" y="269"/>
                    <a:pt x="124" y="269"/>
                    <a:pt x="124" y="269"/>
                  </a:cubicBezTo>
                  <a:cubicBezTo>
                    <a:pt x="124" y="281"/>
                    <a:pt x="158" y="297"/>
                    <a:pt x="158" y="297"/>
                  </a:cubicBezTo>
                  <a:cubicBezTo>
                    <a:pt x="115" y="293"/>
                    <a:pt x="84" y="270"/>
                    <a:pt x="81" y="269"/>
                  </a:cubicBezTo>
                  <a:close/>
                </a:path>
              </a:pathLst>
            </a:custGeom>
            <a:solidFill>
              <a:srgbClr val="6D4B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10" name="Freeform 568">
              <a:extLst>
                <a:ext uri="{FF2B5EF4-FFF2-40B4-BE49-F238E27FC236}">
                  <a16:creationId xmlns:a16="http://schemas.microsoft.com/office/drawing/2014/main" id="{C884AF50-2074-428E-A224-D19F581F540D}"/>
                </a:ext>
              </a:extLst>
            </p:cNvPr>
            <p:cNvSpPr>
              <a:spLocks noChangeArrowheads="1"/>
            </p:cNvSpPr>
            <p:nvPr/>
          </p:nvSpPr>
          <p:spPr bwMode="auto">
            <a:xfrm>
              <a:off x="10791825" y="3220806"/>
              <a:ext cx="677862" cy="615950"/>
            </a:xfrm>
            <a:custGeom>
              <a:avLst/>
              <a:gdLst>
                <a:gd name="T0" fmla="*/ 427 w 427"/>
                <a:gd name="T1" fmla="*/ 249 h 388"/>
                <a:gd name="T2" fmla="*/ 286 w 427"/>
                <a:gd name="T3" fmla="*/ 388 h 388"/>
                <a:gd name="T4" fmla="*/ 211 w 427"/>
                <a:gd name="T5" fmla="*/ 388 h 388"/>
                <a:gd name="T6" fmla="*/ 0 w 427"/>
                <a:gd name="T7" fmla="*/ 178 h 388"/>
                <a:gd name="T8" fmla="*/ 180 w 427"/>
                <a:gd name="T9" fmla="*/ 0 h 388"/>
                <a:gd name="T10" fmla="*/ 427 w 427"/>
                <a:gd name="T11" fmla="*/ 249 h 388"/>
              </a:gdLst>
              <a:ahLst/>
              <a:cxnLst>
                <a:cxn ang="0">
                  <a:pos x="T0" y="T1"/>
                </a:cxn>
                <a:cxn ang="0">
                  <a:pos x="T2" y="T3"/>
                </a:cxn>
                <a:cxn ang="0">
                  <a:pos x="T4" y="T5"/>
                </a:cxn>
                <a:cxn ang="0">
                  <a:pos x="T6" y="T7"/>
                </a:cxn>
                <a:cxn ang="0">
                  <a:pos x="T8" y="T9"/>
                </a:cxn>
                <a:cxn ang="0">
                  <a:pos x="T10" y="T11"/>
                </a:cxn>
              </a:cxnLst>
              <a:rect l="0" t="0" r="r" b="b"/>
              <a:pathLst>
                <a:path w="427" h="388">
                  <a:moveTo>
                    <a:pt x="427" y="249"/>
                  </a:moveTo>
                  <a:lnTo>
                    <a:pt x="286" y="388"/>
                  </a:lnTo>
                  <a:lnTo>
                    <a:pt x="211" y="388"/>
                  </a:lnTo>
                  <a:lnTo>
                    <a:pt x="0" y="178"/>
                  </a:lnTo>
                  <a:lnTo>
                    <a:pt x="180" y="0"/>
                  </a:lnTo>
                  <a:lnTo>
                    <a:pt x="427" y="249"/>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11" name="Freeform 569">
              <a:extLst>
                <a:ext uri="{FF2B5EF4-FFF2-40B4-BE49-F238E27FC236}">
                  <a16:creationId xmlns:a16="http://schemas.microsoft.com/office/drawing/2014/main" id="{9D0828C9-3B99-40B3-A006-EF4AFAD4485C}"/>
                </a:ext>
              </a:extLst>
            </p:cNvPr>
            <p:cNvSpPr>
              <a:spLocks noChangeArrowheads="1"/>
            </p:cNvSpPr>
            <p:nvPr/>
          </p:nvSpPr>
          <p:spPr bwMode="auto">
            <a:xfrm>
              <a:off x="11126787" y="3776431"/>
              <a:ext cx="119062" cy="60325"/>
            </a:xfrm>
            <a:custGeom>
              <a:avLst/>
              <a:gdLst>
                <a:gd name="T0" fmla="*/ 75 w 75"/>
                <a:gd name="T1" fmla="*/ 38 h 38"/>
                <a:gd name="T2" fmla="*/ 38 w 75"/>
                <a:gd name="T3" fmla="*/ 0 h 38"/>
                <a:gd name="T4" fmla="*/ 0 w 75"/>
                <a:gd name="T5" fmla="*/ 38 h 38"/>
                <a:gd name="T6" fmla="*/ 75 w 75"/>
                <a:gd name="T7" fmla="*/ 38 h 38"/>
              </a:gdLst>
              <a:ahLst/>
              <a:cxnLst>
                <a:cxn ang="0">
                  <a:pos x="T0" y="T1"/>
                </a:cxn>
                <a:cxn ang="0">
                  <a:pos x="T2" y="T3"/>
                </a:cxn>
                <a:cxn ang="0">
                  <a:pos x="T4" y="T5"/>
                </a:cxn>
                <a:cxn ang="0">
                  <a:pos x="T6" y="T7"/>
                </a:cxn>
              </a:cxnLst>
              <a:rect l="0" t="0" r="r" b="b"/>
              <a:pathLst>
                <a:path w="75" h="38">
                  <a:moveTo>
                    <a:pt x="75" y="38"/>
                  </a:moveTo>
                  <a:lnTo>
                    <a:pt x="38" y="0"/>
                  </a:lnTo>
                  <a:lnTo>
                    <a:pt x="0" y="38"/>
                  </a:lnTo>
                  <a:lnTo>
                    <a:pt x="75"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12" name="Freeform 570">
              <a:extLst>
                <a:ext uri="{FF2B5EF4-FFF2-40B4-BE49-F238E27FC236}">
                  <a16:creationId xmlns:a16="http://schemas.microsoft.com/office/drawing/2014/main" id="{C38AE9C4-409C-47D7-8A31-5C089CF17ADC}"/>
                </a:ext>
              </a:extLst>
            </p:cNvPr>
            <p:cNvSpPr>
              <a:spLocks noChangeArrowheads="1"/>
            </p:cNvSpPr>
            <p:nvPr/>
          </p:nvSpPr>
          <p:spPr bwMode="auto">
            <a:xfrm>
              <a:off x="11122025" y="3539894"/>
              <a:ext cx="239712"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13" name="Freeform 571">
              <a:extLst>
                <a:ext uri="{FF2B5EF4-FFF2-40B4-BE49-F238E27FC236}">
                  <a16:creationId xmlns:a16="http://schemas.microsoft.com/office/drawing/2014/main" id="{4A29F8FA-3D95-4A38-BEF2-7861430CA1FE}"/>
                </a:ext>
              </a:extLst>
            </p:cNvPr>
            <p:cNvSpPr>
              <a:spLocks noChangeArrowheads="1"/>
            </p:cNvSpPr>
            <p:nvPr/>
          </p:nvSpPr>
          <p:spPr bwMode="auto">
            <a:xfrm>
              <a:off x="11096625" y="3514494"/>
              <a:ext cx="239712" cy="238125"/>
            </a:xfrm>
            <a:custGeom>
              <a:avLst/>
              <a:gdLst>
                <a:gd name="T0" fmla="*/ 1 w 120"/>
                <a:gd name="T1" fmla="*/ 113 h 120"/>
                <a:gd name="T2" fmla="*/ 112 w 120"/>
                <a:gd name="T3" fmla="*/ 1 h 120"/>
                <a:gd name="T4" fmla="*/ 118 w 120"/>
                <a:gd name="T5" fmla="*/ 1 h 120"/>
                <a:gd name="T6" fmla="*/ 118 w 120"/>
                <a:gd name="T7" fmla="*/ 7 h 120"/>
                <a:gd name="T8" fmla="*/ 7 w 120"/>
                <a:gd name="T9" fmla="*/ 118 h 120"/>
                <a:gd name="T10" fmla="*/ 1 w 120"/>
                <a:gd name="T11" fmla="*/ 118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1"/>
                    <a:pt x="112" y="1"/>
                    <a:pt x="112" y="1"/>
                  </a:cubicBezTo>
                  <a:cubicBezTo>
                    <a:pt x="114" y="0"/>
                    <a:pt x="117" y="0"/>
                    <a:pt x="118" y="1"/>
                  </a:cubicBezTo>
                  <a:cubicBezTo>
                    <a:pt x="120" y="3"/>
                    <a:pt x="120" y="6"/>
                    <a:pt x="118" y="7"/>
                  </a:cubicBezTo>
                  <a:cubicBezTo>
                    <a:pt x="7" y="118"/>
                    <a:pt x="7" y="118"/>
                    <a:pt x="7" y="118"/>
                  </a:cubicBezTo>
                  <a:cubicBezTo>
                    <a:pt x="5" y="120"/>
                    <a:pt x="3" y="120"/>
                    <a:pt x="1" y="118"/>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14" name="Freeform 572">
              <a:extLst>
                <a:ext uri="{FF2B5EF4-FFF2-40B4-BE49-F238E27FC236}">
                  <a16:creationId xmlns:a16="http://schemas.microsoft.com/office/drawing/2014/main" id="{2764B7F4-384A-48C7-AE29-9F9B400DA6E4}"/>
                </a:ext>
              </a:extLst>
            </p:cNvPr>
            <p:cNvSpPr>
              <a:spLocks noChangeArrowheads="1"/>
            </p:cNvSpPr>
            <p:nvPr/>
          </p:nvSpPr>
          <p:spPr bwMode="auto">
            <a:xfrm>
              <a:off x="11020425" y="3439881"/>
              <a:ext cx="241300" cy="239713"/>
            </a:xfrm>
            <a:custGeom>
              <a:avLst/>
              <a:gdLst>
                <a:gd name="T0" fmla="*/ 2 w 121"/>
                <a:gd name="T1" fmla="*/ 113 h 120"/>
                <a:gd name="T2" fmla="*/ 114 w 121"/>
                <a:gd name="T3" fmla="*/ 1 h 120"/>
                <a:gd name="T4" fmla="*/ 119 w 121"/>
                <a:gd name="T5" fmla="*/ 1 h 120"/>
                <a:gd name="T6" fmla="*/ 120 w 121"/>
                <a:gd name="T7" fmla="*/ 2 h 120"/>
                <a:gd name="T8" fmla="*/ 120 w 121"/>
                <a:gd name="T9" fmla="*/ 7 h 120"/>
                <a:gd name="T10" fmla="*/ 7 w 121"/>
                <a:gd name="T11" fmla="*/ 119 h 120"/>
                <a:gd name="T12" fmla="*/ 3 w 121"/>
                <a:gd name="T13" fmla="*/ 119 h 120"/>
                <a:gd name="T14" fmla="*/ 2 w 121"/>
                <a:gd name="T15" fmla="*/ 118 h 120"/>
                <a:gd name="T16" fmla="*/ 2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2" y="113"/>
                  </a:moveTo>
                  <a:cubicBezTo>
                    <a:pt x="114" y="1"/>
                    <a:pt x="114" y="1"/>
                    <a:pt x="114" y="1"/>
                  </a:cubicBezTo>
                  <a:cubicBezTo>
                    <a:pt x="115" y="0"/>
                    <a:pt x="118" y="0"/>
                    <a:pt x="119" y="1"/>
                  </a:cubicBezTo>
                  <a:cubicBezTo>
                    <a:pt x="120" y="2"/>
                    <a:pt x="120" y="2"/>
                    <a:pt x="120" y="2"/>
                  </a:cubicBezTo>
                  <a:cubicBezTo>
                    <a:pt x="121" y="3"/>
                    <a:pt x="121" y="5"/>
                    <a:pt x="120" y="7"/>
                  </a:cubicBezTo>
                  <a:cubicBezTo>
                    <a:pt x="7" y="119"/>
                    <a:pt x="7" y="119"/>
                    <a:pt x="7" y="119"/>
                  </a:cubicBezTo>
                  <a:cubicBezTo>
                    <a:pt x="6" y="120"/>
                    <a:pt x="4" y="120"/>
                    <a:pt x="3" y="119"/>
                  </a:cubicBezTo>
                  <a:cubicBezTo>
                    <a:pt x="2" y="118"/>
                    <a:pt x="2" y="118"/>
                    <a:pt x="2" y="118"/>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15" name="Freeform 573">
              <a:extLst>
                <a:ext uri="{FF2B5EF4-FFF2-40B4-BE49-F238E27FC236}">
                  <a16:creationId xmlns:a16="http://schemas.microsoft.com/office/drawing/2014/main" id="{31AC8736-815E-434F-8586-52CE6413C3FA}"/>
                </a:ext>
              </a:extLst>
            </p:cNvPr>
            <p:cNvSpPr>
              <a:spLocks noChangeArrowheads="1"/>
            </p:cNvSpPr>
            <p:nvPr/>
          </p:nvSpPr>
          <p:spPr bwMode="auto">
            <a:xfrm>
              <a:off x="10999787" y="3419244"/>
              <a:ext cx="239712" cy="238125"/>
            </a:xfrm>
            <a:custGeom>
              <a:avLst/>
              <a:gdLst>
                <a:gd name="T0" fmla="*/ 2 w 121"/>
                <a:gd name="T1" fmla="*/ 113 h 120"/>
                <a:gd name="T2" fmla="*/ 113 w 121"/>
                <a:gd name="T3" fmla="*/ 1 h 120"/>
                <a:gd name="T4" fmla="*/ 119 w 121"/>
                <a:gd name="T5" fmla="*/ 1 h 120"/>
                <a:gd name="T6" fmla="*/ 119 w 121"/>
                <a:gd name="T7" fmla="*/ 7 h 120"/>
                <a:gd name="T8" fmla="*/ 8 w 121"/>
                <a:gd name="T9" fmla="*/ 118 h 120"/>
                <a:gd name="T10" fmla="*/ 2 w 121"/>
                <a:gd name="T11" fmla="*/ 118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1"/>
                    <a:pt x="113" y="1"/>
                    <a:pt x="113" y="1"/>
                  </a:cubicBezTo>
                  <a:cubicBezTo>
                    <a:pt x="115" y="0"/>
                    <a:pt x="118" y="0"/>
                    <a:pt x="119" y="1"/>
                  </a:cubicBezTo>
                  <a:cubicBezTo>
                    <a:pt x="121" y="3"/>
                    <a:pt x="121" y="5"/>
                    <a:pt x="119" y="7"/>
                  </a:cubicBezTo>
                  <a:cubicBezTo>
                    <a:pt x="8" y="118"/>
                    <a:pt x="8" y="118"/>
                    <a:pt x="8" y="118"/>
                  </a:cubicBezTo>
                  <a:cubicBezTo>
                    <a:pt x="6" y="120"/>
                    <a:pt x="4"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16" name="Freeform 574">
              <a:extLst>
                <a:ext uri="{FF2B5EF4-FFF2-40B4-BE49-F238E27FC236}">
                  <a16:creationId xmlns:a16="http://schemas.microsoft.com/office/drawing/2014/main" id="{481168AD-E082-4A0C-9F6B-18189A6BC5D2}"/>
                </a:ext>
              </a:extLst>
            </p:cNvPr>
            <p:cNvSpPr>
              <a:spLocks noChangeArrowheads="1"/>
            </p:cNvSpPr>
            <p:nvPr/>
          </p:nvSpPr>
          <p:spPr bwMode="auto">
            <a:xfrm>
              <a:off x="10975975" y="3392256"/>
              <a:ext cx="238125"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17" name="Freeform 575">
              <a:extLst>
                <a:ext uri="{FF2B5EF4-FFF2-40B4-BE49-F238E27FC236}">
                  <a16:creationId xmlns:a16="http://schemas.microsoft.com/office/drawing/2014/main" id="{8C1D9DE5-BD4A-4564-B0FC-C4A063F302B8}"/>
                </a:ext>
              </a:extLst>
            </p:cNvPr>
            <p:cNvSpPr>
              <a:spLocks noChangeArrowheads="1"/>
            </p:cNvSpPr>
            <p:nvPr/>
          </p:nvSpPr>
          <p:spPr bwMode="auto">
            <a:xfrm>
              <a:off x="10920412" y="3336694"/>
              <a:ext cx="238125" cy="241300"/>
            </a:xfrm>
            <a:custGeom>
              <a:avLst/>
              <a:gdLst>
                <a:gd name="T0" fmla="*/ 2 w 120"/>
                <a:gd name="T1" fmla="*/ 113 h 121"/>
                <a:gd name="T2" fmla="*/ 113 w 120"/>
                <a:gd name="T3" fmla="*/ 2 h 121"/>
                <a:gd name="T4" fmla="*/ 119 w 120"/>
                <a:gd name="T5" fmla="*/ 2 h 121"/>
                <a:gd name="T6" fmla="*/ 119 w 120"/>
                <a:gd name="T7" fmla="*/ 8 h 121"/>
                <a:gd name="T8" fmla="*/ 7 w 120"/>
                <a:gd name="T9" fmla="*/ 119 h 121"/>
                <a:gd name="T10" fmla="*/ 2 w 120"/>
                <a:gd name="T11" fmla="*/ 119 h 121"/>
                <a:gd name="T12" fmla="*/ 2 w 120"/>
                <a:gd name="T13" fmla="*/ 113 h 121"/>
              </a:gdLst>
              <a:ahLst/>
              <a:cxnLst>
                <a:cxn ang="0">
                  <a:pos x="T0" y="T1"/>
                </a:cxn>
                <a:cxn ang="0">
                  <a:pos x="T2" y="T3"/>
                </a:cxn>
                <a:cxn ang="0">
                  <a:pos x="T4" y="T5"/>
                </a:cxn>
                <a:cxn ang="0">
                  <a:pos x="T6" y="T7"/>
                </a:cxn>
                <a:cxn ang="0">
                  <a:pos x="T8" y="T9"/>
                </a:cxn>
                <a:cxn ang="0">
                  <a:pos x="T10" y="T11"/>
                </a:cxn>
                <a:cxn ang="0">
                  <a:pos x="T12" y="T13"/>
                </a:cxn>
              </a:cxnLst>
              <a:rect l="0" t="0" r="r" b="b"/>
              <a:pathLst>
                <a:path w="120" h="121">
                  <a:moveTo>
                    <a:pt x="2" y="113"/>
                  </a:moveTo>
                  <a:cubicBezTo>
                    <a:pt x="113" y="2"/>
                    <a:pt x="113" y="2"/>
                    <a:pt x="113" y="2"/>
                  </a:cubicBezTo>
                  <a:cubicBezTo>
                    <a:pt x="115" y="0"/>
                    <a:pt x="117" y="0"/>
                    <a:pt x="119" y="2"/>
                  </a:cubicBezTo>
                  <a:cubicBezTo>
                    <a:pt x="120" y="3"/>
                    <a:pt x="120" y="6"/>
                    <a:pt x="119" y="8"/>
                  </a:cubicBezTo>
                  <a:cubicBezTo>
                    <a:pt x="7" y="119"/>
                    <a:pt x="7" y="119"/>
                    <a:pt x="7" y="119"/>
                  </a:cubicBezTo>
                  <a:cubicBezTo>
                    <a:pt x="6" y="121"/>
                    <a:pt x="3" y="121"/>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18" name="Freeform 576">
              <a:extLst>
                <a:ext uri="{FF2B5EF4-FFF2-40B4-BE49-F238E27FC236}">
                  <a16:creationId xmlns:a16="http://schemas.microsoft.com/office/drawing/2014/main" id="{2175E6AB-4CEB-4E4C-8BF9-007F0B7A40DE}"/>
                </a:ext>
              </a:extLst>
            </p:cNvPr>
            <p:cNvSpPr>
              <a:spLocks noChangeArrowheads="1"/>
            </p:cNvSpPr>
            <p:nvPr/>
          </p:nvSpPr>
          <p:spPr bwMode="auto">
            <a:xfrm>
              <a:off x="10891837" y="3308119"/>
              <a:ext cx="238125" cy="239713"/>
            </a:xfrm>
            <a:custGeom>
              <a:avLst/>
              <a:gdLst>
                <a:gd name="T0" fmla="*/ 1 w 120"/>
                <a:gd name="T1" fmla="*/ 113 h 120"/>
                <a:gd name="T2" fmla="*/ 113 w 120"/>
                <a:gd name="T3" fmla="*/ 1 h 120"/>
                <a:gd name="T4" fmla="*/ 118 w 120"/>
                <a:gd name="T5" fmla="*/ 1 h 120"/>
                <a:gd name="T6" fmla="*/ 118 w 120"/>
                <a:gd name="T7" fmla="*/ 7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3" y="1"/>
                    <a:pt x="113" y="1"/>
                    <a:pt x="113" y="1"/>
                  </a:cubicBezTo>
                  <a:cubicBezTo>
                    <a:pt x="114" y="0"/>
                    <a:pt x="117" y="0"/>
                    <a:pt x="118" y="1"/>
                  </a:cubicBezTo>
                  <a:cubicBezTo>
                    <a:pt x="120" y="3"/>
                    <a:pt x="120" y="6"/>
                    <a:pt x="118" y="7"/>
                  </a:cubicBezTo>
                  <a:cubicBezTo>
                    <a:pt x="7" y="119"/>
                    <a:pt x="7" y="119"/>
                    <a:pt x="7" y="119"/>
                  </a:cubicBezTo>
                  <a:cubicBezTo>
                    <a:pt x="5" y="120"/>
                    <a:pt x="3" y="120"/>
                    <a:pt x="1" y="119"/>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19" name="Freeform 577">
              <a:extLst>
                <a:ext uri="{FF2B5EF4-FFF2-40B4-BE49-F238E27FC236}">
                  <a16:creationId xmlns:a16="http://schemas.microsoft.com/office/drawing/2014/main" id="{96601B99-CE90-4E63-ACFE-A20B4A46DD06}"/>
                </a:ext>
              </a:extLst>
            </p:cNvPr>
            <p:cNvSpPr>
              <a:spLocks noChangeArrowheads="1"/>
            </p:cNvSpPr>
            <p:nvPr/>
          </p:nvSpPr>
          <p:spPr bwMode="auto">
            <a:xfrm>
              <a:off x="10631487" y="3362094"/>
              <a:ext cx="676275" cy="615950"/>
            </a:xfrm>
            <a:custGeom>
              <a:avLst/>
              <a:gdLst>
                <a:gd name="T0" fmla="*/ 426 w 426"/>
                <a:gd name="T1" fmla="*/ 248 h 388"/>
                <a:gd name="T2" fmla="*/ 286 w 426"/>
                <a:gd name="T3" fmla="*/ 388 h 388"/>
                <a:gd name="T4" fmla="*/ 209 w 426"/>
                <a:gd name="T5" fmla="*/ 388 h 388"/>
                <a:gd name="T6" fmla="*/ 0 w 426"/>
                <a:gd name="T7" fmla="*/ 179 h 388"/>
                <a:gd name="T8" fmla="*/ 178 w 426"/>
                <a:gd name="T9" fmla="*/ 0 h 388"/>
                <a:gd name="T10" fmla="*/ 426 w 426"/>
                <a:gd name="T11" fmla="*/ 248 h 388"/>
              </a:gdLst>
              <a:ahLst/>
              <a:cxnLst>
                <a:cxn ang="0">
                  <a:pos x="T0" y="T1"/>
                </a:cxn>
                <a:cxn ang="0">
                  <a:pos x="T2" y="T3"/>
                </a:cxn>
                <a:cxn ang="0">
                  <a:pos x="T4" y="T5"/>
                </a:cxn>
                <a:cxn ang="0">
                  <a:pos x="T6" y="T7"/>
                </a:cxn>
                <a:cxn ang="0">
                  <a:pos x="T8" y="T9"/>
                </a:cxn>
                <a:cxn ang="0">
                  <a:pos x="T10" y="T11"/>
                </a:cxn>
              </a:cxnLst>
              <a:rect l="0" t="0" r="r" b="b"/>
              <a:pathLst>
                <a:path w="426" h="388">
                  <a:moveTo>
                    <a:pt x="426" y="248"/>
                  </a:moveTo>
                  <a:lnTo>
                    <a:pt x="286" y="388"/>
                  </a:lnTo>
                  <a:lnTo>
                    <a:pt x="209" y="388"/>
                  </a:lnTo>
                  <a:lnTo>
                    <a:pt x="0" y="179"/>
                  </a:lnTo>
                  <a:lnTo>
                    <a:pt x="178" y="0"/>
                  </a:lnTo>
                  <a:lnTo>
                    <a:pt x="426" y="248"/>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20" name="Freeform 578">
              <a:extLst>
                <a:ext uri="{FF2B5EF4-FFF2-40B4-BE49-F238E27FC236}">
                  <a16:creationId xmlns:a16="http://schemas.microsoft.com/office/drawing/2014/main" id="{E94C49DC-8D98-4B1D-8BCB-124F4688BF1B}"/>
                </a:ext>
              </a:extLst>
            </p:cNvPr>
            <p:cNvSpPr>
              <a:spLocks noChangeArrowheads="1"/>
            </p:cNvSpPr>
            <p:nvPr/>
          </p:nvSpPr>
          <p:spPr bwMode="auto">
            <a:xfrm>
              <a:off x="10963275" y="3917719"/>
              <a:ext cx="122237" cy="60325"/>
            </a:xfrm>
            <a:custGeom>
              <a:avLst/>
              <a:gdLst>
                <a:gd name="T0" fmla="*/ 77 w 77"/>
                <a:gd name="T1" fmla="*/ 38 h 38"/>
                <a:gd name="T2" fmla="*/ 39 w 77"/>
                <a:gd name="T3" fmla="*/ 0 h 38"/>
                <a:gd name="T4" fmla="*/ 0 w 77"/>
                <a:gd name="T5" fmla="*/ 38 h 38"/>
                <a:gd name="T6" fmla="*/ 77 w 77"/>
                <a:gd name="T7" fmla="*/ 38 h 38"/>
              </a:gdLst>
              <a:ahLst/>
              <a:cxnLst>
                <a:cxn ang="0">
                  <a:pos x="T0" y="T1"/>
                </a:cxn>
                <a:cxn ang="0">
                  <a:pos x="T2" y="T3"/>
                </a:cxn>
                <a:cxn ang="0">
                  <a:pos x="T4" y="T5"/>
                </a:cxn>
                <a:cxn ang="0">
                  <a:pos x="T6" y="T7"/>
                </a:cxn>
              </a:cxnLst>
              <a:rect l="0" t="0" r="r" b="b"/>
              <a:pathLst>
                <a:path w="77" h="38">
                  <a:moveTo>
                    <a:pt x="77" y="38"/>
                  </a:moveTo>
                  <a:lnTo>
                    <a:pt x="39" y="0"/>
                  </a:lnTo>
                  <a:lnTo>
                    <a:pt x="0" y="38"/>
                  </a:lnTo>
                  <a:lnTo>
                    <a:pt x="77"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21" name="Freeform 579">
              <a:extLst>
                <a:ext uri="{FF2B5EF4-FFF2-40B4-BE49-F238E27FC236}">
                  <a16:creationId xmlns:a16="http://schemas.microsoft.com/office/drawing/2014/main" id="{50D8B0D8-85C0-4BF5-AC38-128C2588E35E}"/>
                </a:ext>
              </a:extLst>
            </p:cNvPr>
            <p:cNvSpPr>
              <a:spLocks noChangeArrowheads="1"/>
            </p:cNvSpPr>
            <p:nvPr/>
          </p:nvSpPr>
          <p:spPr bwMode="auto">
            <a:xfrm>
              <a:off x="10960100" y="3681181"/>
              <a:ext cx="239712"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22" name="Freeform 580">
              <a:extLst>
                <a:ext uri="{FF2B5EF4-FFF2-40B4-BE49-F238E27FC236}">
                  <a16:creationId xmlns:a16="http://schemas.microsoft.com/office/drawing/2014/main" id="{816FD59D-4C28-41BE-ADDE-716C1F9A2AB5}"/>
                </a:ext>
              </a:extLst>
            </p:cNvPr>
            <p:cNvSpPr>
              <a:spLocks noChangeArrowheads="1"/>
            </p:cNvSpPr>
            <p:nvPr/>
          </p:nvSpPr>
          <p:spPr bwMode="auto">
            <a:xfrm>
              <a:off x="10933112" y="365578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23" name="Freeform 581">
              <a:extLst>
                <a:ext uri="{FF2B5EF4-FFF2-40B4-BE49-F238E27FC236}">
                  <a16:creationId xmlns:a16="http://schemas.microsoft.com/office/drawing/2014/main" id="{B5A5C3C2-7FF4-453B-8B00-366796CDBB22}"/>
                </a:ext>
              </a:extLst>
            </p:cNvPr>
            <p:cNvSpPr>
              <a:spLocks noChangeArrowheads="1"/>
            </p:cNvSpPr>
            <p:nvPr/>
          </p:nvSpPr>
          <p:spPr bwMode="auto">
            <a:xfrm>
              <a:off x="10860087" y="3581169"/>
              <a:ext cx="241300" cy="239713"/>
            </a:xfrm>
            <a:custGeom>
              <a:avLst/>
              <a:gdLst>
                <a:gd name="T0" fmla="*/ 1 w 121"/>
                <a:gd name="T1" fmla="*/ 113 h 120"/>
                <a:gd name="T2" fmla="*/ 114 w 121"/>
                <a:gd name="T3" fmla="*/ 1 h 120"/>
                <a:gd name="T4" fmla="*/ 118 w 121"/>
                <a:gd name="T5" fmla="*/ 1 h 120"/>
                <a:gd name="T6" fmla="*/ 119 w 121"/>
                <a:gd name="T7" fmla="*/ 2 h 120"/>
                <a:gd name="T8" fmla="*/ 119 w 121"/>
                <a:gd name="T9" fmla="*/ 7 h 120"/>
                <a:gd name="T10" fmla="*/ 7 w 121"/>
                <a:gd name="T11" fmla="*/ 119 h 120"/>
                <a:gd name="T12" fmla="*/ 2 w 121"/>
                <a:gd name="T13" fmla="*/ 119 h 120"/>
                <a:gd name="T14" fmla="*/ 1 w 121"/>
                <a:gd name="T15" fmla="*/ 118 h 120"/>
                <a:gd name="T16" fmla="*/ 1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1" y="113"/>
                  </a:moveTo>
                  <a:cubicBezTo>
                    <a:pt x="114" y="1"/>
                    <a:pt x="114" y="1"/>
                    <a:pt x="114" y="1"/>
                  </a:cubicBezTo>
                  <a:cubicBezTo>
                    <a:pt x="115" y="0"/>
                    <a:pt x="117" y="0"/>
                    <a:pt x="118" y="1"/>
                  </a:cubicBezTo>
                  <a:cubicBezTo>
                    <a:pt x="119" y="2"/>
                    <a:pt x="119" y="2"/>
                    <a:pt x="119" y="2"/>
                  </a:cubicBezTo>
                  <a:cubicBezTo>
                    <a:pt x="121" y="3"/>
                    <a:pt x="121" y="5"/>
                    <a:pt x="119" y="7"/>
                  </a:cubicBezTo>
                  <a:cubicBezTo>
                    <a:pt x="7" y="119"/>
                    <a:pt x="7" y="119"/>
                    <a:pt x="7" y="119"/>
                  </a:cubicBezTo>
                  <a:cubicBezTo>
                    <a:pt x="6" y="120"/>
                    <a:pt x="4" y="120"/>
                    <a:pt x="2" y="119"/>
                  </a:cubicBezTo>
                  <a:cubicBezTo>
                    <a:pt x="1" y="118"/>
                    <a:pt x="1" y="118"/>
                    <a:pt x="1" y="118"/>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24" name="Freeform 583">
              <a:extLst>
                <a:ext uri="{FF2B5EF4-FFF2-40B4-BE49-F238E27FC236}">
                  <a16:creationId xmlns:a16="http://schemas.microsoft.com/office/drawing/2014/main" id="{468D0964-3644-4228-B5EE-9253EE5EC49A}"/>
                </a:ext>
              </a:extLst>
            </p:cNvPr>
            <p:cNvSpPr>
              <a:spLocks noChangeArrowheads="1"/>
            </p:cNvSpPr>
            <p:nvPr/>
          </p:nvSpPr>
          <p:spPr bwMode="auto">
            <a:xfrm>
              <a:off x="10837863" y="356053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25" name="Freeform 584">
              <a:extLst>
                <a:ext uri="{FF2B5EF4-FFF2-40B4-BE49-F238E27FC236}">
                  <a16:creationId xmlns:a16="http://schemas.microsoft.com/office/drawing/2014/main" id="{24F919A6-3741-4B45-A2AF-6177CDF15E7E}"/>
                </a:ext>
              </a:extLst>
            </p:cNvPr>
            <p:cNvSpPr>
              <a:spLocks noChangeArrowheads="1"/>
            </p:cNvSpPr>
            <p:nvPr/>
          </p:nvSpPr>
          <p:spPr bwMode="auto">
            <a:xfrm>
              <a:off x="10812463" y="3533544"/>
              <a:ext cx="241300"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26" name="Freeform 585">
              <a:extLst>
                <a:ext uri="{FF2B5EF4-FFF2-40B4-BE49-F238E27FC236}">
                  <a16:creationId xmlns:a16="http://schemas.microsoft.com/office/drawing/2014/main" id="{2851741E-A815-4882-847A-7C4B19E9B273}"/>
                </a:ext>
              </a:extLst>
            </p:cNvPr>
            <p:cNvSpPr>
              <a:spLocks noChangeArrowheads="1"/>
            </p:cNvSpPr>
            <p:nvPr/>
          </p:nvSpPr>
          <p:spPr bwMode="auto">
            <a:xfrm>
              <a:off x="10758488" y="3477981"/>
              <a:ext cx="238125" cy="239713"/>
            </a:xfrm>
            <a:custGeom>
              <a:avLst/>
              <a:gdLst>
                <a:gd name="T0" fmla="*/ 1 w 120"/>
                <a:gd name="T1" fmla="*/ 113 h 120"/>
                <a:gd name="T2" fmla="*/ 112 w 120"/>
                <a:gd name="T3" fmla="*/ 2 h 120"/>
                <a:gd name="T4" fmla="*/ 118 w 120"/>
                <a:gd name="T5" fmla="*/ 2 h 120"/>
                <a:gd name="T6" fmla="*/ 118 w 120"/>
                <a:gd name="T7" fmla="*/ 8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2"/>
                    <a:pt x="112" y="2"/>
                    <a:pt x="112" y="2"/>
                  </a:cubicBezTo>
                  <a:cubicBezTo>
                    <a:pt x="114" y="0"/>
                    <a:pt x="117" y="0"/>
                    <a:pt x="118" y="2"/>
                  </a:cubicBezTo>
                  <a:cubicBezTo>
                    <a:pt x="120" y="3"/>
                    <a:pt x="120" y="6"/>
                    <a:pt x="118" y="8"/>
                  </a:cubicBezTo>
                  <a:cubicBezTo>
                    <a:pt x="7" y="119"/>
                    <a:pt x="7" y="119"/>
                    <a:pt x="7" y="119"/>
                  </a:cubicBezTo>
                  <a:cubicBezTo>
                    <a:pt x="5" y="120"/>
                    <a:pt x="3" y="120"/>
                    <a:pt x="1" y="119"/>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27" name="Freeform 586">
              <a:extLst>
                <a:ext uri="{FF2B5EF4-FFF2-40B4-BE49-F238E27FC236}">
                  <a16:creationId xmlns:a16="http://schemas.microsoft.com/office/drawing/2014/main" id="{C20FABB0-C5D9-4F81-A27A-95C357A22164}"/>
                </a:ext>
              </a:extLst>
            </p:cNvPr>
            <p:cNvSpPr>
              <a:spLocks noChangeArrowheads="1"/>
            </p:cNvSpPr>
            <p:nvPr/>
          </p:nvSpPr>
          <p:spPr bwMode="auto">
            <a:xfrm>
              <a:off x="10728325" y="3450994"/>
              <a:ext cx="239712" cy="238125"/>
            </a:xfrm>
            <a:custGeom>
              <a:avLst/>
              <a:gdLst>
                <a:gd name="T0" fmla="*/ 2 w 120"/>
                <a:gd name="T1" fmla="*/ 113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1"/>
                    <a:pt x="113" y="1"/>
                    <a:pt x="113" y="1"/>
                  </a:cubicBezTo>
                  <a:cubicBezTo>
                    <a:pt x="115" y="0"/>
                    <a:pt x="117" y="0"/>
                    <a:pt x="119" y="1"/>
                  </a:cubicBezTo>
                  <a:cubicBezTo>
                    <a:pt x="120" y="3"/>
                    <a:pt x="120" y="5"/>
                    <a:pt x="119" y="7"/>
                  </a:cubicBezTo>
                  <a:cubicBezTo>
                    <a:pt x="7" y="118"/>
                    <a:pt x="7" y="118"/>
                    <a:pt x="7" y="118"/>
                  </a:cubicBezTo>
                  <a:cubicBezTo>
                    <a:pt x="6" y="120"/>
                    <a:pt x="3"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28" name="Freeform 587">
              <a:extLst>
                <a:ext uri="{FF2B5EF4-FFF2-40B4-BE49-F238E27FC236}">
                  <a16:creationId xmlns:a16="http://schemas.microsoft.com/office/drawing/2014/main" id="{AE53E996-086A-4C16-A920-0441CEDF39A6}"/>
                </a:ext>
              </a:extLst>
            </p:cNvPr>
            <p:cNvSpPr>
              <a:spLocks noChangeArrowheads="1"/>
            </p:cNvSpPr>
            <p:nvPr/>
          </p:nvSpPr>
          <p:spPr bwMode="auto">
            <a:xfrm>
              <a:off x="10553700" y="3258906"/>
              <a:ext cx="550862" cy="666750"/>
            </a:xfrm>
            <a:custGeom>
              <a:avLst/>
              <a:gdLst>
                <a:gd name="T0" fmla="*/ 212 w 347"/>
                <a:gd name="T1" fmla="*/ 420 h 420"/>
                <a:gd name="T2" fmla="*/ 29 w 347"/>
                <a:gd name="T3" fmla="*/ 344 h 420"/>
                <a:gd name="T4" fmla="*/ 0 w 347"/>
                <a:gd name="T5" fmla="*/ 274 h 420"/>
                <a:gd name="T6" fmla="*/ 114 w 347"/>
                <a:gd name="T7" fmla="*/ 0 h 420"/>
                <a:gd name="T8" fmla="*/ 347 w 347"/>
                <a:gd name="T9" fmla="*/ 97 h 420"/>
                <a:gd name="T10" fmla="*/ 212 w 347"/>
                <a:gd name="T11" fmla="*/ 420 h 420"/>
              </a:gdLst>
              <a:ahLst/>
              <a:cxnLst>
                <a:cxn ang="0">
                  <a:pos x="T0" y="T1"/>
                </a:cxn>
                <a:cxn ang="0">
                  <a:pos x="T2" y="T3"/>
                </a:cxn>
                <a:cxn ang="0">
                  <a:pos x="T4" y="T5"/>
                </a:cxn>
                <a:cxn ang="0">
                  <a:pos x="T6" y="T7"/>
                </a:cxn>
                <a:cxn ang="0">
                  <a:pos x="T8" y="T9"/>
                </a:cxn>
                <a:cxn ang="0">
                  <a:pos x="T10" y="T11"/>
                </a:cxn>
              </a:cxnLst>
              <a:rect l="0" t="0" r="r" b="b"/>
              <a:pathLst>
                <a:path w="347" h="420">
                  <a:moveTo>
                    <a:pt x="212" y="420"/>
                  </a:moveTo>
                  <a:lnTo>
                    <a:pt x="29" y="344"/>
                  </a:lnTo>
                  <a:lnTo>
                    <a:pt x="0" y="274"/>
                  </a:lnTo>
                  <a:lnTo>
                    <a:pt x="114" y="0"/>
                  </a:lnTo>
                  <a:lnTo>
                    <a:pt x="347" y="97"/>
                  </a:lnTo>
                  <a:lnTo>
                    <a:pt x="212" y="42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29" name="Freeform 588">
              <a:extLst>
                <a:ext uri="{FF2B5EF4-FFF2-40B4-BE49-F238E27FC236}">
                  <a16:creationId xmlns:a16="http://schemas.microsoft.com/office/drawing/2014/main" id="{25E304BD-1E90-42CF-A597-CD5C7B8692DC}"/>
                </a:ext>
              </a:extLst>
            </p:cNvPr>
            <p:cNvSpPr>
              <a:spLocks noChangeArrowheads="1"/>
            </p:cNvSpPr>
            <p:nvPr/>
          </p:nvSpPr>
          <p:spPr bwMode="auto">
            <a:xfrm>
              <a:off x="10553700" y="3693881"/>
              <a:ext cx="79375" cy="111125"/>
            </a:xfrm>
            <a:custGeom>
              <a:avLst/>
              <a:gdLst>
                <a:gd name="T0" fmla="*/ 29 w 50"/>
                <a:gd name="T1" fmla="*/ 70 h 70"/>
                <a:gd name="T2" fmla="*/ 50 w 50"/>
                <a:gd name="T3" fmla="*/ 20 h 70"/>
                <a:gd name="T4" fmla="*/ 0 w 50"/>
                <a:gd name="T5" fmla="*/ 0 h 70"/>
                <a:gd name="T6" fmla="*/ 29 w 50"/>
                <a:gd name="T7" fmla="*/ 70 h 70"/>
              </a:gdLst>
              <a:ahLst/>
              <a:cxnLst>
                <a:cxn ang="0">
                  <a:pos x="T0" y="T1"/>
                </a:cxn>
                <a:cxn ang="0">
                  <a:pos x="T2" y="T3"/>
                </a:cxn>
                <a:cxn ang="0">
                  <a:pos x="T4" y="T5"/>
                </a:cxn>
                <a:cxn ang="0">
                  <a:pos x="T6" y="T7"/>
                </a:cxn>
              </a:cxnLst>
              <a:rect l="0" t="0" r="r" b="b"/>
              <a:pathLst>
                <a:path w="50" h="70">
                  <a:moveTo>
                    <a:pt x="29" y="70"/>
                  </a:moveTo>
                  <a:lnTo>
                    <a:pt x="50" y="20"/>
                  </a:lnTo>
                  <a:lnTo>
                    <a:pt x="0" y="0"/>
                  </a:lnTo>
                  <a:lnTo>
                    <a:pt x="29" y="7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30" name="Freeform 589">
              <a:extLst>
                <a:ext uri="{FF2B5EF4-FFF2-40B4-BE49-F238E27FC236}">
                  <a16:creationId xmlns:a16="http://schemas.microsoft.com/office/drawing/2014/main" id="{979E5871-6495-4534-973D-79DDC90E7C1A}"/>
                </a:ext>
              </a:extLst>
            </p:cNvPr>
            <p:cNvSpPr>
              <a:spLocks noChangeArrowheads="1"/>
            </p:cNvSpPr>
            <p:nvPr/>
          </p:nvSpPr>
          <p:spPr bwMode="auto">
            <a:xfrm>
              <a:off x="10607675" y="3663719"/>
              <a:ext cx="307975" cy="139700"/>
            </a:xfrm>
            <a:custGeom>
              <a:avLst/>
              <a:gdLst>
                <a:gd name="T0" fmla="*/ 7 w 155"/>
                <a:gd name="T1" fmla="*/ 1 h 70"/>
                <a:gd name="T2" fmla="*/ 152 w 155"/>
                <a:gd name="T3" fmla="*/ 61 h 70"/>
                <a:gd name="T4" fmla="*/ 154 w 155"/>
                <a:gd name="T5" fmla="*/ 67 h 70"/>
                <a:gd name="T6" fmla="*/ 149 w 155"/>
                <a:gd name="T7" fmla="*/ 69 h 70"/>
                <a:gd name="T8" fmla="*/ 4 w 155"/>
                <a:gd name="T9" fmla="*/ 8 h 70"/>
                <a:gd name="T10" fmla="*/ 1 w 155"/>
                <a:gd name="T11" fmla="*/ 3 h 70"/>
                <a:gd name="T12" fmla="*/ 7 w 155"/>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5" h="70">
                  <a:moveTo>
                    <a:pt x="7" y="1"/>
                  </a:moveTo>
                  <a:cubicBezTo>
                    <a:pt x="152" y="61"/>
                    <a:pt x="152" y="61"/>
                    <a:pt x="152" y="61"/>
                  </a:cubicBezTo>
                  <a:cubicBezTo>
                    <a:pt x="154" y="62"/>
                    <a:pt x="155" y="65"/>
                    <a:pt x="154" y="67"/>
                  </a:cubicBezTo>
                  <a:cubicBezTo>
                    <a:pt x="153" y="69"/>
                    <a:pt x="151" y="70"/>
                    <a:pt x="149" y="69"/>
                  </a:cubicBezTo>
                  <a:cubicBezTo>
                    <a:pt x="4" y="8"/>
                    <a:pt x="4" y="8"/>
                    <a:pt x="4" y="8"/>
                  </a:cubicBezTo>
                  <a:cubicBezTo>
                    <a:pt x="1" y="8"/>
                    <a:pt x="0" y="5"/>
                    <a:pt x="1" y="3"/>
                  </a:cubicBezTo>
                  <a:cubicBezTo>
                    <a:pt x="2" y="1"/>
                    <a:pt x="5" y="0"/>
                    <a:pt x="7"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31" name="Freeform 590">
              <a:extLst>
                <a:ext uri="{FF2B5EF4-FFF2-40B4-BE49-F238E27FC236}">
                  <a16:creationId xmlns:a16="http://schemas.microsoft.com/office/drawing/2014/main" id="{00924A69-3CD2-416F-AEE1-9267A9FF2A28}"/>
                </a:ext>
              </a:extLst>
            </p:cNvPr>
            <p:cNvSpPr>
              <a:spLocks noChangeArrowheads="1"/>
            </p:cNvSpPr>
            <p:nvPr/>
          </p:nvSpPr>
          <p:spPr bwMode="auto">
            <a:xfrm>
              <a:off x="10623550" y="3630381"/>
              <a:ext cx="306387" cy="136525"/>
            </a:xfrm>
            <a:custGeom>
              <a:avLst/>
              <a:gdLst>
                <a:gd name="T0" fmla="*/ 6 w 154"/>
                <a:gd name="T1" fmla="*/ 0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0"/>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32" name="Freeform 591">
              <a:extLst>
                <a:ext uri="{FF2B5EF4-FFF2-40B4-BE49-F238E27FC236}">
                  <a16:creationId xmlns:a16="http://schemas.microsoft.com/office/drawing/2014/main" id="{3EBACF04-8244-4FEA-9164-36B111738D14}"/>
                </a:ext>
              </a:extLst>
            </p:cNvPr>
            <p:cNvSpPr>
              <a:spLocks noChangeArrowheads="1"/>
            </p:cNvSpPr>
            <p:nvPr/>
          </p:nvSpPr>
          <p:spPr bwMode="auto">
            <a:xfrm>
              <a:off x="10663238" y="3531956"/>
              <a:ext cx="307975" cy="139700"/>
            </a:xfrm>
            <a:custGeom>
              <a:avLst/>
              <a:gdLst>
                <a:gd name="T0" fmla="*/ 5 w 155"/>
                <a:gd name="T1" fmla="*/ 1 h 70"/>
                <a:gd name="T2" fmla="*/ 152 w 155"/>
                <a:gd name="T3" fmla="*/ 62 h 70"/>
                <a:gd name="T4" fmla="*/ 154 w 155"/>
                <a:gd name="T5" fmla="*/ 66 h 70"/>
                <a:gd name="T6" fmla="*/ 153 w 155"/>
                <a:gd name="T7" fmla="*/ 68 h 70"/>
                <a:gd name="T8" fmla="*/ 149 w 155"/>
                <a:gd name="T9" fmla="*/ 70 h 70"/>
                <a:gd name="T10" fmla="*/ 2 w 155"/>
                <a:gd name="T11" fmla="*/ 9 h 70"/>
                <a:gd name="T12" fmla="*/ 0 w 155"/>
                <a:gd name="T13" fmla="*/ 4 h 70"/>
                <a:gd name="T14" fmla="*/ 1 w 155"/>
                <a:gd name="T15" fmla="*/ 3 h 70"/>
                <a:gd name="T16" fmla="*/ 5 w 155"/>
                <a:gd name="T17"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70">
                  <a:moveTo>
                    <a:pt x="5" y="1"/>
                  </a:moveTo>
                  <a:cubicBezTo>
                    <a:pt x="152" y="62"/>
                    <a:pt x="152" y="62"/>
                    <a:pt x="152" y="62"/>
                  </a:cubicBezTo>
                  <a:cubicBezTo>
                    <a:pt x="154" y="63"/>
                    <a:pt x="155" y="65"/>
                    <a:pt x="154" y="66"/>
                  </a:cubicBezTo>
                  <a:cubicBezTo>
                    <a:pt x="153" y="68"/>
                    <a:pt x="153" y="68"/>
                    <a:pt x="153" y="68"/>
                  </a:cubicBezTo>
                  <a:cubicBezTo>
                    <a:pt x="152" y="69"/>
                    <a:pt x="151" y="70"/>
                    <a:pt x="149" y="70"/>
                  </a:cubicBezTo>
                  <a:cubicBezTo>
                    <a:pt x="2" y="9"/>
                    <a:pt x="2" y="9"/>
                    <a:pt x="2" y="9"/>
                  </a:cubicBezTo>
                  <a:cubicBezTo>
                    <a:pt x="0" y="8"/>
                    <a:pt x="0" y="6"/>
                    <a:pt x="0" y="4"/>
                  </a:cubicBezTo>
                  <a:cubicBezTo>
                    <a:pt x="1" y="3"/>
                    <a:pt x="1" y="3"/>
                    <a:pt x="1" y="3"/>
                  </a:cubicBezTo>
                  <a:cubicBezTo>
                    <a:pt x="2" y="1"/>
                    <a:pt x="4" y="0"/>
                    <a:pt x="5"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33" name="Freeform 592">
              <a:extLst>
                <a:ext uri="{FF2B5EF4-FFF2-40B4-BE49-F238E27FC236}">
                  <a16:creationId xmlns:a16="http://schemas.microsoft.com/office/drawing/2014/main" id="{6FF5F79A-F68E-4729-8A97-CBD19D689547}"/>
                </a:ext>
              </a:extLst>
            </p:cNvPr>
            <p:cNvSpPr>
              <a:spLocks noChangeArrowheads="1"/>
            </p:cNvSpPr>
            <p:nvPr/>
          </p:nvSpPr>
          <p:spPr bwMode="auto">
            <a:xfrm>
              <a:off x="10674350" y="3503381"/>
              <a:ext cx="306387" cy="138113"/>
            </a:xfrm>
            <a:custGeom>
              <a:avLst/>
              <a:gdLst>
                <a:gd name="T0" fmla="*/ 6 w 154"/>
                <a:gd name="T1" fmla="*/ 1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1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1"/>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34" name="Freeform 593">
              <a:extLst>
                <a:ext uri="{FF2B5EF4-FFF2-40B4-BE49-F238E27FC236}">
                  <a16:creationId xmlns:a16="http://schemas.microsoft.com/office/drawing/2014/main" id="{18A919A3-B0CB-45FB-8E7F-15DCB4FE5461}"/>
                </a:ext>
              </a:extLst>
            </p:cNvPr>
            <p:cNvSpPr>
              <a:spLocks noChangeArrowheads="1"/>
            </p:cNvSpPr>
            <p:nvPr/>
          </p:nvSpPr>
          <p:spPr bwMode="auto">
            <a:xfrm>
              <a:off x="10688638" y="3470044"/>
              <a:ext cx="306387" cy="139700"/>
            </a:xfrm>
            <a:custGeom>
              <a:avLst/>
              <a:gdLst>
                <a:gd name="T0" fmla="*/ 6 w 154"/>
                <a:gd name="T1" fmla="*/ 1 h 70"/>
                <a:gd name="T2" fmla="*/ 151 w 154"/>
                <a:gd name="T3" fmla="*/ 62 h 70"/>
                <a:gd name="T4" fmla="*/ 153 w 154"/>
                <a:gd name="T5" fmla="*/ 67 h 70"/>
                <a:gd name="T6" fmla="*/ 148 w 154"/>
                <a:gd name="T7" fmla="*/ 69 h 70"/>
                <a:gd name="T8" fmla="*/ 3 w 154"/>
                <a:gd name="T9" fmla="*/ 9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2"/>
                    <a:pt x="151" y="62"/>
                    <a:pt x="151" y="62"/>
                  </a:cubicBezTo>
                  <a:cubicBezTo>
                    <a:pt x="153" y="62"/>
                    <a:pt x="154" y="65"/>
                    <a:pt x="153" y="67"/>
                  </a:cubicBezTo>
                  <a:cubicBezTo>
                    <a:pt x="153" y="69"/>
                    <a:pt x="150" y="70"/>
                    <a:pt x="148" y="69"/>
                  </a:cubicBezTo>
                  <a:cubicBezTo>
                    <a:pt x="3" y="9"/>
                    <a:pt x="3" y="9"/>
                    <a:pt x="3" y="9"/>
                  </a:cubicBezTo>
                  <a:cubicBezTo>
                    <a:pt x="1" y="8"/>
                    <a:pt x="0" y="6"/>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35" name="Freeform 594">
              <a:extLst>
                <a:ext uri="{FF2B5EF4-FFF2-40B4-BE49-F238E27FC236}">
                  <a16:creationId xmlns:a16="http://schemas.microsoft.com/office/drawing/2014/main" id="{6A31CA84-5D6F-486D-A9F5-2F3252338958}"/>
                </a:ext>
              </a:extLst>
            </p:cNvPr>
            <p:cNvSpPr>
              <a:spLocks noChangeArrowheads="1"/>
            </p:cNvSpPr>
            <p:nvPr/>
          </p:nvSpPr>
          <p:spPr bwMode="auto">
            <a:xfrm>
              <a:off x="10718800" y="3398606"/>
              <a:ext cx="306387" cy="139700"/>
            </a:xfrm>
            <a:custGeom>
              <a:avLst/>
              <a:gdLst>
                <a:gd name="T0" fmla="*/ 6 w 154"/>
                <a:gd name="T1" fmla="*/ 1 h 70"/>
                <a:gd name="T2" fmla="*/ 151 w 154"/>
                <a:gd name="T3" fmla="*/ 61 h 70"/>
                <a:gd name="T4" fmla="*/ 154 w 154"/>
                <a:gd name="T5" fmla="*/ 67 h 70"/>
                <a:gd name="T6" fmla="*/ 148 w 154"/>
                <a:gd name="T7" fmla="*/ 69 h 70"/>
                <a:gd name="T8" fmla="*/ 3 w 154"/>
                <a:gd name="T9" fmla="*/ 8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4"/>
                    <a:pt x="154" y="67"/>
                  </a:cubicBezTo>
                  <a:cubicBezTo>
                    <a:pt x="153" y="69"/>
                    <a:pt x="150" y="70"/>
                    <a:pt x="148" y="69"/>
                  </a:cubicBezTo>
                  <a:cubicBezTo>
                    <a:pt x="3" y="8"/>
                    <a:pt x="3" y="8"/>
                    <a:pt x="3" y="8"/>
                  </a:cubicBezTo>
                  <a:cubicBezTo>
                    <a:pt x="1" y="8"/>
                    <a:pt x="0" y="5"/>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36" name="Freeform 595">
              <a:extLst>
                <a:ext uri="{FF2B5EF4-FFF2-40B4-BE49-F238E27FC236}">
                  <a16:creationId xmlns:a16="http://schemas.microsoft.com/office/drawing/2014/main" id="{69FA07F0-F08A-4730-A15D-812505586CF8}"/>
                </a:ext>
              </a:extLst>
            </p:cNvPr>
            <p:cNvSpPr>
              <a:spLocks noChangeArrowheads="1"/>
            </p:cNvSpPr>
            <p:nvPr/>
          </p:nvSpPr>
          <p:spPr bwMode="auto">
            <a:xfrm>
              <a:off x="10734675" y="3360506"/>
              <a:ext cx="306387" cy="139700"/>
            </a:xfrm>
            <a:custGeom>
              <a:avLst/>
              <a:gdLst>
                <a:gd name="T0" fmla="*/ 6 w 154"/>
                <a:gd name="T1" fmla="*/ 1 h 70"/>
                <a:gd name="T2" fmla="*/ 151 w 154"/>
                <a:gd name="T3" fmla="*/ 61 h 70"/>
                <a:gd name="T4" fmla="*/ 153 w 154"/>
                <a:gd name="T5" fmla="*/ 67 h 70"/>
                <a:gd name="T6" fmla="*/ 148 w 154"/>
                <a:gd name="T7" fmla="*/ 69 h 70"/>
                <a:gd name="T8" fmla="*/ 3 w 154"/>
                <a:gd name="T9" fmla="*/ 9 h 70"/>
                <a:gd name="T10" fmla="*/ 0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5"/>
                    <a:pt x="153" y="67"/>
                  </a:cubicBezTo>
                  <a:cubicBezTo>
                    <a:pt x="152" y="69"/>
                    <a:pt x="150" y="70"/>
                    <a:pt x="148" y="69"/>
                  </a:cubicBezTo>
                  <a:cubicBezTo>
                    <a:pt x="3" y="9"/>
                    <a:pt x="3" y="9"/>
                    <a:pt x="3" y="9"/>
                  </a:cubicBezTo>
                  <a:cubicBezTo>
                    <a:pt x="1" y="8"/>
                    <a:pt x="0" y="5"/>
                    <a:pt x="0"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37" name="Freeform 596">
              <a:extLst>
                <a:ext uri="{FF2B5EF4-FFF2-40B4-BE49-F238E27FC236}">
                  <a16:creationId xmlns:a16="http://schemas.microsoft.com/office/drawing/2014/main" id="{D1F59C87-244C-4DFE-85BD-86AB40BA920F}"/>
                </a:ext>
              </a:extLst>
            </p:cNvPr>
            <p:cNvSpPr>
              <a:spLocks noChangeArrowheads="1"/>
            </p:cNvSpPr>
            <p:nvPr/>
          </p:nvSpPr>
          <p:spPr bwMode="auto">
            <a:xfrm>
              <a:off x="10928350" y="3211281"/>
              <a:ext cx="666750" cy="549275"/>
            </a:xfrm>
            <a:custGeom>
              <a:avLst/>
              <a:gdLst>
                <a:gd name="T0" fmla="*/ 420 w 420"/>
                <a:gd name="T1" fmla="*/ 133 h 346"/>
                <a:gd name="T2" fmla="*/ 344 w 420"/>
                <a:gd name="T3" fmla="*/ 316 h 346"/>
                <a:gd name="T4" fmla="*/ 274 w 420"/>
                <a:gd name="T5" fmla="*/ 346 h 346"/>
                <a:gd name="T6" fmla="*/ 0 w 420"/>
                <a:gd name="T7" fmla="*/ 232 h 346"/>
                <a:gd name="T8" fmla="*/ 96 w 420"/>
                <a:gd name="T9" fmla="*/ 0 h 346"/>
                <a:gd name="T10" fmla="*/ 420 w 420"/>
                <a:gd name="T11" fmla="*/ 133 h 346"/>
              </a:gdLst>
              <a:ahLst/>
              <a:cxnLst>
                <a:cxn ang="0">
                  <a:pos x="T0" y="T1"/>
                </a:cxn>
                <a:cxn ang="0">
                  <a:pos x="T2" y="T3"/>
                </a:cxn>
                <a:cxn ang="0">
                  <a:pos x="T4" y="T5"/>
                </a:cxn>
                <a:cxn ang="0">
                  <a:pos x="T6" y="T7"/>
                </a:cxn>
                <a:cxn ang="0">
                  <a:pos x="T8" y="T9"/>
                </a:cxn>
                <a:cxn ang="0">
                  <a:pos x="T10" y="T11"/>
                </a:cxn>
              </a:cxnLst>
              <a:rect l="0" t="0" r="r" b="b"/>
              <a:pathLst>
                <a:path w="420" h="346">
                  <a:moveTo>
                    <a:pt x="420" y="133"/>
                  </a:moveTo>
                  <a:lnTo>
                    <a:pt x="344" y="316"/>
                  </a:lnTo>
                  <a:lnTo>
                    <a:pt x="274" y="346"/>
                  </a:lnTo>
                  <a:lnTo>
                    <a:pt x="0" y="232"/>
                  </a:lnTo>
                  <a:lnTo>
                    <a:pt x="96" y="0"/>
                  </a:lnTo>
                  <a:lnTo>
                    <a:pt x="420" y="133"/>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38" name="Freeform 597">
              <a:extLst>
                <a:ext uri="{FF2B5EF4-FFF2-40B4-BE49-F238E27FC236}">
                  <a16:creationId xmlns:a16="http://schemas.microsoft.com/office/drawing/2014/main" id="{C5F0D354-3648-4AD2-8396-4EE7438CE9F5}"/>
                </a:ext>
              </a:extLst>
            </p:cNvPr>
            <p:cNvSpPr>
              <a:spLocks noChangeArrowheads="1"/>
            </p:cNvSpPr>
            <p:nvPr/>
          </p:nvSpPr>
          <p:spPr bwMode="auto">
            <a:xfrm>
              <a:off x="11363325" y="3681181"/>
              <a:ext cx="111125" cy="79375"/>
            </a:xfrm>
            <a:custGeom>
              <a:avLst/>
              <a:gdLst>
                <a:gd name="T0" fmla="*/ 70 w 70"/>
                <a:gd name="T1" fmla="*/ 20 h 50"/>
                <a:gd name="T2" fmla="*/ 20 w 70"/>
                <a:gd name="T3" fmla="*/ 0 h 50"/>
                <a:gd name="T4" fmla="*/ 0 w 70"/>
                <a:gd name="T5" fmla="*/ 50 h 50"/>
                <a:gd name="T6" fmla="*/ 70 w 70"/>
                <a:gd name="T7" fmla="*/ 20 h 50"/>
              </a:gdLst>
              <a:ahLst/>
              <a:cxnLst>
                <a:cxn ang="0">
                  <a:pos x="T0" y="T1"/>
                </a:cxn>
                <a:cxn ang="0">
                  <a:pos x="T2" y="T3"/>
                </a:cxn>
                <a:cxn ang="0">
                  <a:pos x="T4" y="T5"/>
                </a:cxn>
                <a:cxn ang="0">
                  <a:pos x="T6" y="T7"/>
                </a:cxn>
              </a:cxnLst>
              <a:rect l="0" t="0" r="r" b="b"/>
              <a:pathLst>
                <a:path w="70" h="50">
                  <a:moveTo>
                    <a:pt x="70" y="20"/>
                  </a:moveTo>
                  <a:lnTo>
                    <a:pt x="20" y="0"/>
                  </a:lnTo>
                  <a:lnTo>
                    <a:pt x="0" y="50"/>
                  </a:lnTo>
                  <a:lnTo>
                    <a:pt x="70" y="2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39" name="Freeform 598">
              <a:extLst>
                <a:ext uri="{FF2B5EF4-FFF2-40B4-BE49-F238E27FC236}">
                  <a16:creationId xmlns:a16="http://schemas.microsoft.com/office/drawing/2014/main" id="{13F62016-2F12-4EE1-86B9-BFB9D4C80E62}"/>
                </a:ext>
              </a:extLst>
            </p:cNvPr>
            <p:cNvSpPr>
              <a:spLocks noChangeArrowheads="1"/>
            </p:cNvSpPr>
            <p:nvPr/>
          </p:nvSpPr>
          <p:spPr bwMode="auto">
            <a:xfrm>
              <a:off x="11333163" y="3398606"/>
              <a:ext cx="138112" cy="306388"/>
            </a:xfrm>
            <a:custGeom>
              <a:avLst/>
              <a:gdLst>
                <a:gd name="T0" fmla="*/ 1 w 69"/>
                <a:gd name="T1" fmla="*/ 148 h 154"/>
                <a:gd name="T2" fmla="*/ 61 w 69"/>
                <a:gd name="T3" fmla="*/ 3 h 154"/>
                <a:gd name="T4" fmla="*/ 66 w 69"/>
                <a:gd name="T5" fmla="*/ 1 h 154"/>
                <a:gd name="T6" fmla="*/ 69 w 69"/>
                <a:gd name="T7" fmla="*/ 6 h 154"/>
                <a:gd name="T8" fmla="*/ 9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9" y="6"/>
                  </a:cubicBezTo>
                  <a:cubicBezTo>
                    <a:pt x="9" y="151"/>
                    <a:pt x="9" y="151"/>
                    <a:pt x="9" y="151"/>
                  </a:cubicBezTo>
                  <a:cubicBezTo>
                    <a:pt x="8"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40" name="Freeform 599">
              <a:extLst>
                <a:ext uri="{FF2B5EF4-FFF2-40B4-BE49-F238E27FC236}">
                  <a16:creationId xmlns:a16="http://schemas.microsoft.com/office/drawing/2014/main" id="{491F660D-5B98-4754-83C3-F357B4D715CB}"/>
                </a:ext>
              </a:extLst>
            </p:cNvPr>
            <p:cNvSpPr>
              <a:spLocks noChangeArrowheads="1"/>
            </p:cNvSpPr>
            <p:nvPr/>
          </p:nvSpPr>
          <p:spPr bwMode="auto">
            <a:xfrm>
              <a:off x="11299825" y="3382731"/>
              <a:ext cx="138112" cy="307975"/>
            </a:xfrm>
            <a:custGeom>
              <a:avLst/>
              <a:gdLst>
                <a:gd name="T0" fmla="*/ 0 w 69"/>
                <a:gd name="T1" fmla="*/ 149 h 155"/>
                <a:gd name="T2" fmla="*/ 61 w 69"/>
                <a:gd name="T3" fmla="*/ 3 h 155"/>
                <a:gd name="T4" fmla="*/ 66 w 69"/>
                <a:gd name="T5" fmla="*/ 1 h 155"/>
                <a:gd name="T6" fmla="*/ 68 w 69"/>
                <a:gd name="T7" fmla="*/ 7 h 155"/>
                <a:gd name="T8" fmla="*/ 8 w 69"/>
                <a:gd name="T9" fmla="*/ 152 h 155"/>
                <a:gd name="T10" fmla="*/ 3 w 69"/>
                <a:gd name="T11" fmla="*/ 154 h 155"/>
                <a:gd name="T12" fmla="*/ 0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0" y="149"/>
                  </a:moveTo>
                  <a:cubicBezTo>
                    <a:pt x="61" y="3"/>
                    <a:pt x="61" y="3"/>
                    <a:pt x="61" y="3"/>
                  </a:cubicBezTo>
                  <a:cubicBezTo>
                    <a:pt x="61" y="1"/>
                    <a:pt x="64" y="0"/>
                    <a:pt x="66" y="1"/>
                  </a:cubicBezTo>
                  <a:cubicBezTo>
                    <a:pt x="68" y="2"/>
                    <a:pt x="69" y="5"/>
                    <a:pt x="68" y="7"/>
                  </a:cubicBezTo>
                  <a:cubicBezTo>
                    <a:pt x="8" y="152"/>
                    <a:pt x="8" y="152"/>
                    <a:pt x="8" y="152"/>
                  </a:cubicBezTo>
                  <a:cubicBezTo>
                    <a:pt x="7" y="154"/>
                    <a:pt x="5" y="155"/>
                    <a:pt x="3" y="154"/>
                  </a:cubicBezTo>
                  <a:cubicBezTo>
                    <a:pt x="1" y="153"/>
                    <a:pt x="0" y="151"/>
                    <a:pt x="0"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41" name="Freeform 600">
              <a:extLst>
                <a:ext uri="{FF2B5EF4-FFF2-40B4-BE49-F238E27FC236}">
                  <a16:creationId xmlns:a16="http://schemas.microsoft.com/office/drawing/2014/main" id="{F95DA044-6C15-4BE4-AC36-EE2D4EEA4E07}"/>
                </a:ext>
              </a:extLst>
            </p:cNvPr>
            <p:cNvSpPr>
              <a:spLocks noChangeArrowheads="1"/>
            </p:cNvSpPr>
            <p:nvPr/>
          </p:nvSpPr>
          <p:spPr bwMode="auto">
            <a:xfrm>
              <a:off x="11202988" y="3343044"/>
              <a:ext cx="138112" cy="307975"/>
            </a:xfrm>
            <a:custGeom>
              <a:avLst/>
              <a:gdLst>
                <a:gd name="T0" fmla="*/ 1 w 70"/>
                <a:gd name="T1" fmla="*/ 150 h 155"/>
                <a:gd name="T2" fmla="*/ 62 w 70"/>
                <a:gd name="T3" fmla="*/ 3 h 155"/>
                <a:gd name="T4" fmla="*/ 66 w 70"/>
                <a:gd name="T5" fmla="*/ 1 h 155"/>
                <a:gd name="T6" fmla="*/ 68 w 70"/>
                <a:gd name="T7" fmla="*/ 2 h 155"/>
                <a:gd name="T8" fmla="*/ 69 w 70"/>
                <a:gd name="T9" fmla="*/ 6 h 155"/>
                <a:gd name="T10" fmla="*/ 9 w 70"/>
                <a:gd name="T11" fmla="*/ 153 h 155"/>
                <a:gd name="T12" fmla="*/ 4 w 70"/>
                <a:gd name="T13" fmla="*/ 155 h 155"/>
                <a:gd name="T14" fmla="*/ 3 w 70"/>
                <a:gd name="T15" fmla="*/ 154 h 155"/>
                <a:gd name="T16" fmla="*/ 1 w 70"/>
                <a:gd name="T17" fmla="*/ 15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55">
                  <a:moveTo>
                    <a:pt x="1" y="150"/>
                  </a:moveTo>
                  <a:cubicBezTo>
                    <a:pt x="62" y="3"/>
                    <a:pt x="62" y="3"/>
                    <a:pt x="62" y="3"/>
                  </a:cubicBezTo>
                  <a:cubicBezTo>
                    <a:pt x="62" y="1"/>
                    <a:pt x="64" y="0"/>
                    <a:pt x="66" y="1"/>
                  </a:cubicBezTo>
                  <a:cubicBezTo>
                    <a:pt x="68" y="2"/>
                    <a:pt x="68" y="2"/>
                    <a:pt x="68" y="2"/>
                  </a:cubicBezTo>
                  <a:cubicBezTo>
                    <a:pt x="69" y="2"/>
                    <a:pt x="70" y="4"/>
                    <a:pt x="69" y="6"/>
                  </a:cubicBezTo>
                  <a:cubicBezTo>
                    <a:pt x="9" y="153"/>
                    <a:pt x="9" y="153"/>
                    <a:pt x="9" y="153"/>
                  </a:cubicBezTo>
                  <a:cubicBezTo>
                    <a:pt x="8" y="155"/>
                    <a:pt x="6" y="155"/>
                    <a:pt x="4" y="155"/>
                  </a:cubicBezTo>
                  <a:cubicBezTo>
                    <a:pt x="3" y="154"/>
                    <a:pt x="3" y="154"/>
                    <a:pt x="3" y="154"/>
                  </a:cubicBezTo>
                  <a:cubicBezTo>
                    <a:pt x="1" y="153"/>
                    <a:pt x="0" y="151"/>
                    <a:pt x="1" y="15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42" name="Freeform 601">
              <a:extLst>
                <a:ext uri="{FF2B5EF4-FFF2-40B4-BE49-F238E27FC236}">
                  <a16:creationId xmlns:a16="http://schemas.microsoft.com/office/drawing/2014/main" id="{83BC0CF0-D87E-4E03-B92C-E222A14CDAD1}"/>
                </a:ext>
              </a:extLst>
            </p:cNvPr>
            <p:cNvSpPr>
              <a:spLocks noChangeArrowheads="1"/>
            </p:cNvSpPr>
            <p:nvPr/>
          </p:nvSpPr>
          <p:spPr bwMode="auto">
            <a:xfrm>
              <a:off x="11174413" y="3330344"/>
              <a:ext cx="138112" cy="309563"/>
            </a:xfrm>
            <a:custGeom>
              <a:avLst/>
              <a:gdLst>
                <a:gd name="T0" fmla="*/ 1 w 69"/>
                <a:gd name="T1" fmla="*/ 149 h 155"/>
                <a:gd name="T2" fmla="*/ 61 w 69"/>
                <a:gd name="T3" fmla="*/ 4 h 155"/>
                <a:gd name="T4" fmla="*/ 66 w 69"/>
                <a:gd name="T5" fmla="*/ 1 h 155"/>
                <a:gd name="T6" fmla="*/ 68 w 69"/>
                <a:gd name="T7" fmla="*/ 7 h 155"/>
                <a:gd name="T8" fmla="*/ 8 w 69"/>
                <a:gd name="T9" fmla="*/ 152 h 155"/>
                <a:gd name="T10" fmla="*/ 3 w 69"/>
                <a:gd name="T11" fmla="*/ 154 h 155"/>
                <a:gd name="T12" fmla="*/ 1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9"/>
                  </a:moveTo>
                  <a:cubicBezTo>
                    <a:pt x="61" y="4"/>
                    <a:pt x="61" y="4"/>
                    <a:pt x="61" y="4"/>
                  </a:cubicBezTo>
                  <a:cubicBezTo>
                    <a:pt x="62" y="1"/>
                    <a:pt x="64" y="0"/>
                    <a:pt x="66" y="1"/>
                  </a:cubicBezTo>
                  <a:cubicBezTo>
                    <a:pt x="68" y="2"/>
                    <a:pt x="69" y="5"/>
                    <a:pt x="68" y="7"/>
                  </a:cubicBezTo>
                  <a:cubicBezTo>
                    <a:pt x="8" y="152"/>
                    <a:pt x="8" y="152"/>
                    <a:pt x="8" y="152"/>
                  </a:cubicBezTo>
                  <a:cubicBezTo>
                    <a:pt x="7" y="154"/>
                    <a:pt x="5" y="155"/>
                    <a:pt x="3" y="154"/>
                  </a:cubicBezTo>
                  <a:cubicBezTo>
                    <a:pt x="1" y="153"/>
                    <a:pt x="0" y="151"/>
                    <a:pt x="1"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43" name="Freeform 602">
              <a:extLst>
                <a:ext uri="{FF2B5EF4-FFF2-40B4-BE49-F238E27FC236}">
                  <a16:creationId xmlns:a16="http://schemas.microsoft.com/office/drawing/2014/main" id="{EC2CFEFE-A2B1-43D3-90D0-73C40AEB3742}"/>
                </a:ext>
              </a:extLst>
            </p:cNvPr>
            <p:cNvSpPr>
              <a:spLocks noChangeArrowheads="1"/>
            </p:cNvSpPr>
            <p:nvPr/>
          </p:nvSpPr>
          <p:spPr bwMode="auto">
            <a:xfrm>
              <a:off x="11141075" y="3319231"/>
              <a:ext cx="139700" cy="306388"/>
            </a:xfrm>
            <a:custGeom>
              <a:avLst/>
              <a:gdLst>
                <a:gd name="T0" fmla="*/ 1 w 70"/>
                <a:gd name="T1" fmla="*/ 148 h 154"/>
                <a:gd name="T2" fmla="*/ 61 w 70"/>
                <a:gd name="T3" fmla="*/ 3 h 154"/>
                <a:gd name="T4" fmla="*/ 67 w 70"/>
                <a:gd name="T5" fmla="*/ 1 h 154"/>
                <a:gd name="T6" fmla="*/ 69 w 70"/>
                <a:gd name="T7" fmla="*/ 6 h 154"/>
                <a:gd name="T8" fmla="*/ 9 w 70"/>
                <a:gd name="T9" fmla="*/ 151 h 154"/>
                <a:gd name="T10" fmla="*/ 3 w 70"/>
                <a:gd name="T11" fmla="*/ 154 h 154"/>
                <a:gd name="T12" fmla="*/ 1 w 70"/>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70" h="154">
                  <a:moveTo>
                    <a:pt x="1" y="148"/>
                  </a:moveTo>
                  <a:cubicBezTo>
                    <a:pt x="61" y="3"/>
                    <a:pt x="61" y="3"/>
                    <a:pt x="61" y="3"/>
                  </a:cubicBezTo>
                  <a:cubicBezTo>
                    <a:pt x="62" y="1"/>
                    <a:pt x="65" y="0"/>
                    <a:pt x="67" y="1"/>
                  </a:cubicBezTo>
                  <a:cubicBezTo>
                    <a:pt x="69" y="1"/>
                    <a:pt x="70" y="4"/>
                    <a:pt x="69" y="6"/>
                  </a:cubicBezTo>
                  <a:cubicBezTo>
                    <a:pt x="9" y="151"/>
                    <a:pt x="9" y="151"/>
                    <a:pt x="9" y="151"/>
                  </a:cubicBezTo>
                  <a:cubicBezTo>
                    <a:pt x="8" y="153"/>
                    <a:pt x="6"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44" name="Freeform 603">
              <a:extLst>
                <a:ext uri="{FF2B5EF4-FFF2-40B4-BE49-F238E27FC236}">
                  <a16:creationId xmlns:a16="http://schemas.microsoft.com/office/drawing/2014/main" id="{9842B3D8-BEDA-4842-A21F-15237E0FD3FE}"/>
                </a:ext>
              </a:extLst>
            </p:cNvPr>
            <p:cNvSpPr>
              <a:spLocks noChangeArrowheads="1"/>
            </p:cNvSpPr>
            <p:nvPr/>
          </p:nvSpPr>
          <p:spPr bwMode="auto">
            <a:xfrm>
              <a:off x="11069638" y="3289069"/>
              <a:ext cx="136525" cy="306388"/>
            </a:xfrm>
            <a:custGeom>
              <a:avLst/>
              <a:gdLst>
                <a:gd name="T0" fmla="*/ 1 w 69"/>
                <a:gd name="T1" fmla="*/ 148 h 154"/>
                <a:gd name="T2" fmla="*/ 61 w 69"/>
                <a:gd name="T3" fmla="*/ 3 h 154"/>
                <a:gd name="T4" fmla="*/ 66 w 69"/>
                <a:gd name="T5" fmla="*/ 1 h 154"/>
                <a:gd name="T6" fmla="*/ 68 w 69"/>
                <a:gd name="T7" fmla="*/ 6 h 154"/>
                <a:gd name="T8" fmla="*/ 8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8" y="6"/>
                  </a:cubicBezTo>
                  <a:cubicBezTo>
                    <a:pt x="8" y="151"/>
                    <a:pt x="8" y="151"/>
                    <a:pt x="8" y="151"/>
                  </a:cubicBezTo>
                  <a:cubicBezTo>
                    <a:pt x="7"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45" name="Freeform 604">
              <a:extLst>
                <a:ext uri="{FF2B5EF4-FFF2-40B4-BE49-F238E27FC236}">
                  <a16:creationId xmlns:a16="http://schemas.microsoft.com/office/drawing/2014/main" id="{F5170005-5B84-4D0B-AA85-9334E5705422}"/>
                </a:ext>
              </a:extLst>
            </p:cNvPr>
            <p:cNvSpPr>
              <a:spLocks noChangeArrowheads="1"/>
            </p:cNvSpPr>
            <p:nvPr/>
          </p:nvSpPr>
          <p:spPr bwMode="auto">
            <a:xfrm>
              <a:off x="11031538" y="3273194"/>
              <a:ext cx="136525" cy="307975"/>
            </a:xfrm>
            <a:custGeom>
              <a:avLst/>
              <a:gdLst>
                <a:gd name="T0" fmla="*/ 1 w 69"/>
                <a:gd name="T1" fmla="*/ 148 h 155"/>
                <a:gd name="T2" fmla="*/ 61 w 69"/>
                <a:gd name="T3" fmla="*/ 3 h 155"/>
                <a:gd name="T4" fmla="*/ 66 w 69"/>
                <a:gd name="T5" fmla="*/ 1 h 155"/>
                <a:gd name="T6" fmla="*/ 69 w 69"/>
                <a:gd name="T7" fmla="*/ 6 h 155"/>
                <a:gd name="T8" fmla="*/ 8 w 69"/>
                <a:gd name="T9" fmla="*/ 152 h 155"/>
                <a:gd name="T10" fmla="*/ 3 w 69"/>
                <a:gd name="T11" fmla="*/ 154 h 155"/>
                <a:gd name="T12" fmla="*/ 1 w 69"/>
                <a:gd name="T13" fmla="*/ 148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8"/>
                  </a:moveTo>
                  <a:cubicBezTo>
                    <a:pt x="61" y="3"/>
                    <a:pt x="61" y="3"/>
                    <a:pt x="61" y="3"/>
                  </a:cubicBezTo>
                  <a:cubicBezTo>
                    <a:pt x="62" y="1"/>
                    <a:pt x="64" y="0"/>
                    <a:pt x="66" y="1"/>
                  </a:cubicBezTo>
                  <a:cubicBezTo>
                    <a:pt x="68" y="2"/>
                    <a:pt x="69" y="4"/>
                    <a:pt x="69" y="6"/>
                  </a:cubicBezTo>
                  <a:cubicBezTo>
                    <a:pt x="8" y="152"/>
                    <a:pt x="8" y="152"/>
                    <a:pt x="8" y="152"/>
                  </a:cubicBezTo>
                  <a:cubicBezTo>
                    <a:pt x="8" y="154"/>
                    <a:pt x="5" y="155"/>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46" name="Freeform 605">
              <a:extLst>
                <a:ext uri="{FF2B5EF4-FFF2-40B4-BE49-F238E27FC236}">
                  <a16:creationId xmlns:a16="http://schemas.microsoft.com/office/drawing/2014/main" id="{ECA31805-F605-4F2D-84C3-2A4813895D96}"/>
                </a:ext>
              </a:extLst>
            </p:cNvPr>
            <p:cNvSpPr>
              <a:spLocks noChangeArrowheads="1"/>
            </p:cNvSpPr>
            <p:nvPr/>
          </p:nvSpPr>
          <p:spPr bwMode="auto">
            <a:xfrm>
              <a:off x="10737850" y="3300181"/>
              <a:ext cx="546100" cy="730250"/>
            </a:xfrm>
            <a:custGeom>
              <a:avLst/>
              <a:gdLst>
                <a:gd name="T0" fmla="*/ 344 w 344"/>
                <a:gd name="T1" fmla="*/ 447 h 460"/>
                <a:gd name="T2" fmla="*/ 91 w 344"/>
                <a:gd name="T3" fmla="*/ 460 h 460"/>
                <a:gd name="T4" fmla="*/ 19 w 344"/>
                <a:gd name="T5" fmla="*/ 394 h 460"/>
                <a:gd name="T6" fmla="*/ 0 w 344"/>
                <a:gd name="T7" fmla="*/ 16 h 460"/>
                <a:gd name="T8" fmla="*/ 321 w 344"/>
                <a:gd name="T9" fmla="*/ 0 h 460"/>
                <a:gd name="T10" fmla="*/ 344 w 344"/>
                <a:gd name="T11" fmla="*/ 447 h 460"/>
              </a:gdLst>
              <a:ahLst/>
              <a:cxnLst>
                <a:cxn ang="0">
                  <a:pos x="T0" y="T1"/>
                </a:cxn>
                <a:cxn ang="0">
                  <a:pos x="T2" y="T3"/>
                </a:cxn>
                <a:cxn ang="0">
                  <a:pos x="T4" y="T5"/>
                </a:cxn>
                <a:cxn ang="0">
                  <a:pos x="T6" y="T7"/>
                </a:cxn>
                <a:cxn ang="0">
                  <a:pos x="T8" y="T9"/>
                </a:cxn>
                <a:cxn ang="0">
                  <a:pos x="T10" y="T11"/>
                </a:cxn>
              </a:cxnLst>
              <a:rect l="0" t="0" r="r" b="b"/>
              <a:pathLst>
                <a:path w="344" h="460">
                  <a:moveTo>
                    <a:pt x="344" y="447"/>
                  </a:moveTo>
                  <a:lnTo>
                    <a:pt x="91" y="460"/>
                  </a:lnTo>
                  <a:lnTo>
                    <a:pt x="19" y="394"/>
                  </a:lnTo>
                  <a:lnTo>
                    <a:pt x="0" y="16"/>
                  </a:lnTo>
                  <a:lnTo>
                    <a:pt x="321" y="0"/>
                  </a:lnTo>
                  <a:lnTo>
                    <a:pt x="344" y="447"/>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47" name="Freeform 606">
              <a:extLst>
                <a:ext uri="{FF2B5EF4-FFF2-40B4-BE49-F238E27FC236}">
                  <a16:creationId xmlns:a16="http://schemas.microsoft.com/office/drawing/2014/main" id="{38D65EF0-8E59-40CE-97F5-08F4DED66107}"/>
                </a:ext>
              </a:extLst>
            </p:cNvPr>
            <p:cNvSpPr>
              <a:spLocks noChangeArrowheads="1"/>
            </p:cNvSpPr>
            <p:nvPr/>
          </p:nvSpPr>
          <p:spPr bwMode="auto">
            <a:xfrm>
              <a:off x="10768013" y="3920894"/>
              <a:ext cx="114300" cy="109538"/>
            </a:xfrm>
            <a:custGeom>
              <a:avLst/>
              <a:gdLst>
                <a:gd name="T0" fmla="*/ 72 w 72"/>
                <a:gd name="T1" fmla="*/ 69 h 69"/>
                <a:gd name="T2" fmla="*/ 68 w 72"/>
                <a:gd name="T3" fmla="*/ 0 h 69"/>
                <a:gd name="T4" fmla="*/ 0 w 72"/>
                <a:gd name="T5" fmla="*/ 3 h 69"/>
                <a:gd name="T6" fmla="*/ 72 w 72"/>
                <a:gd name="T7" fmla="*/ 69 h 69"/>
              </a:gdLst>
              <a:ahLst/>
              <a:cxnLst>
                <a:cxn ang="0">
                  <a:pos x="T0" y="T1"/>
                </a:cxn>
                <a:cxn ang="0">
                  <a:pos x="T2" y="T3"/>
                </a:cxn>
                <a:cxn ang="0">
                  <a:pos x="T4" y="T5"/>
                </a:cxn>
                <a:cxn ang="0">
                  <a:pos x="T6" y="T7"/>
                </a:cxn>
              </a:cxnLst>
              <a:rect l="0" t="0" r="r" b="b"/>
              <a:pathLst>
                <a:path w="72" h="69">
                  <a:moveTo>
                    <a:pt x="72" y="69"/>
                  </a:moveTo>
                  <a:lnTo>
                    <a:pt x="68" y="0"/>
                  </a:lnTo>
                  <a:lnTo>
                    <a:pt x="0" y="3"/>
                  </a:lnTo>
                  <a:lnTo>
                    <a:pt x="72" y="69"/>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48" name="Freeform 607">
              <a:extLst>
                <a:ext uri="{FF2B5EF4-FFF2-40B4-BE49-F238E27FC236}">
                  <a16:creationId xmlns:a16="http://schemas.microsoft.com/office/drawing/2014/main" id="{A8C57C4C-8DA8-45E5-8630-23E7D6712375}"/>
                </a:ext>
              </a:extLst>
            </p:cNvPr>
            <p:cNvSpPr>
              <a:spLocks noChangeArrowheads="1"/>
            </p:cNvSpPr>
            <p:nvPr/>
          </p:nvSpPr>
          <p:spPr bwMode="auto">
            <a:xfrm>
              <a:off x="10820400" y="3836756"/>
              <a:ext cx="419100" cy="41275"/>
            </a:xfrm>
            <a:custGeom>
              <a:avLst/>
              <a:gdLst>
                <a:gd name="T0" fmla="*/ 5 w 211"/>
                <a:gd name="T1" fmla="*/ 10 h 21"/>
                <a:gd name="T2" fmla="*/ 205 w 211"/>
                <a:gd name="T3" fmla="*/ 0 h 21"/>
                <a:gd name="T4" fmla="*/ 211 w 211"/>
                <a:gd name="T5" fmla="*/ 5 h 21"/>
                <a:gd name="T6" fmla="*/ 206 w 211"/>
                <a:gd name="T7" fmla="*/ 11 h 21"/>
                <a:gd name="T8" fmla="*/ 5 w 211"/>
                <a:gd name="T9" fmla="*/ 21 h 21"/>
                <a:gd name="T10" fmla="*/ 0 w 211"/>
                <a:gd name="T11" fmla="*/ 16 h 21"/>
                <a:gd name="T12" fmla="*/ 5 w 211"/>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1" h="21">
                  <a:moveTo>
                    <a:pt x="5" y="10"/>
                  </a:moveTo>
                  <a:cubicBezTo>
                    <a:pt x="205" y="0"/>
                    <a:pt x="205" y="0"/>
                    <a:pt x="205" y="0"/>
                  </a:cubicBezTo>
                  <a:cubicBezTo>
                    <a:pt x="208" y="0"/>
                    <a:pt x="211" y="3"/>
                    <a:pt x="211" y="5"/>
                  </a:cubicBezTo>
                  <a:cubicBezTo>
                    <a:pt x="211" y="8"/>
                    <a:pt x="209" y="11"/>
                    <a:pt x="206" y="11"/>
                  </a:cubicBezTo>
                  <a:cubicBezTo>
                    <a:pt x="5" y="21"/>
                    <a:pt x="5" y="21"/>
                    <a:pt x="5" y="21"/>
                  </a:cubicBezTo>
                  <a:cubicBezTo>
                    <a:pt x="2" y="21"/>
                    <a:pt x="0" y="19"/>
                    <a:pt x="0" y="16"/>
                  </a:cubicBezTo>
                  <a:cubicBezTo>
                    <a:pt x="0" y="13"/>
                    <a:pt x="2" y="10"/>
                    <a:pt x="5" y="1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49" name="Freeform 608">
              <a:extLst>
                <a:ext uri="{FF2B5EF4-FFF2-40B4-BE49-F238E27FC236}">
                  <a16:creationId xmlns:a16="http://schemas.microsoft.com/office/drawing/2014/main" id="{C6F14E46-B016-491B-87CB-27028027AE2F}"/>
                </a:ext>
              </a:extLst>
            </p:cNvPr>
            <p:cNvSpPr>
              <a:spLocks noChangeArrowheads="1"/>
            </p:cNvSpPr>
            <p:nvPr/>
          </p:nvSpPr>
          <p:spPr bwMode="auto">
            <a:xfrm>
              <a:off x="10815638" y="3789131"/>
              <a:ext cx="422275" cy="41275"/>
            </a:xfrm>
            <a:custGeom>
              <a:avLst/>
              <a:gdLst>
                <a:gd name="T0" fmla="*/ 5 w 212"/>
                <a:gd name="T1" fmla="*/ 10 h 21"/>
                <a:gd name="T2" fmla="*/ 206 w 212"/>
                <a:gd name="T3" fmla="*/ 0 h 21"/>
                <a:gd name="T4" fmla="*/ 212 w 212"/>
                <a:gd name="T5" fmla="*/ 5 h 21"/>
                <a:gd name="T6" fmla="*/ 207 w 212"/>
                <a:gd name="T7" fmla="*/ 11 h 21"/>
                <a:gd name="T8" fmla="*/ 6 w 212"/>
                <a:gd name="T9" fmla="*/ 20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2"/>
                    <a:pt x="212" y="5"/>
                  </a:cubicBezTo>
                  <a:cubicBezTo>
                    <a:pt x="212" y="8"/>
                    <a:pt x="210" y="10"/>
                    <a:pt x="207" y="11"/>
                  </a:cubicBezTo>
                  <a:cubicBezTo>
                    <a:pt x="6" y="20"/>
                    <a:pt x="6" y="20"/>
                    <a:pt x="6" y="20"/>
                  </a:cubicBezTo>
                  <a:cubicBezTo>
                    <a:pt x="3" y="21"/>
                    <a:pt x="1" y="18"/>
                    <a:pt x="0" y="16"/>
                  </a:cubicBezTo>
                  <a:cubicBezTo>
                    <a:pt x="0" y="13"/>
                    <a:pt x="3"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50" name="Freeform 609">
              <a:extLst>
                <a:ext uri="{FF2B5EF4-FFF2-40B4-BE49-F238E27FC236}">
                  <a16:creationId xmlns:a16="http://schemas.microsoft.com/office/drawing/2014/main" id="{10DA5F4F-8540-485D-88AE-DABE94074558}"/>
                </a:ext>
              </a:extLst>
            </p:cNvPr>
            <p:cNvSpPr>
              <a:spLocks noChangeArrowheads="1"/>
            </p:cNvSpPr>
            <p:nvPr/>
          </p:nvSpPr>
          <p:spPr bwMode="auto">
            <a:xfrm>
              <a:off x="10810875" y="3657369"/>
              <a:ext cx="420687" cy="39688"/>
            </a:xfrm>
            <a:custGeom>
              <a:avLst/>
              <a:gdLst>
                <a:gd name="T0" fmla="*/ 3 w 212"/>
                <a:gd name="T1" fmla="*/ 10 h 20"/>
                <a:gd name="T2" fmla="*/ 208 w 212"/>
                <a:gd name="T3" fmla="*/ 0 h 20"/>
                <a:gd name="T4" fmla="*/ 211 w 212"/>
                <a:gd name="T5" fmla="*/ 3 h 20"/>
                <a:gd name="T6" fmla="*/ 211 w 212"/>
                <a:gd name="T7" fmla="*/ 7 h 20"/>
                <a:gd name="T8" fmla="*/ 208 w 212"/>
                <a:gd name="T9" fmla="*/ 10 h 20"/>
                <a:gd name="T10" fmla="*/ 4 w 212"/>
                <a:gd name="T11" fmla="*/ 20 h 20"/>
                <a:gd name="T12" fmla="*/ 0 w 212"/>
                <a:gd name="T13" fmla="*/ 17 h 20"/>
                <a:gd name="T14" fmla="*/ 0 w 212"/>
                <a:gd name="T15" fmla="*/ 13 h 20"/>
                <a:gd name="T16" fmla="*/ 3 w 212"/>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20">
                  <a:moveTo>
                    <a:pt x="3" y="10"/>
                  </a:moveTo>
                  <a:cubicBezTo>
                    <a:pt x="208" y="0"/>
                    <a:pt x="208" y="0"/>
                    <a:pt x="208" y="0"/>
                  </a:cubicBezTo>
                  <a:cubicBezTo>
                    <a:pt x="210" y="0"/>
                    <a:pt x="211" y="1"/>
                    <a:pt x="211" y="3"/>
                  </a:cubicBezTo>
                  <a:cubicBezTo>
                    <a:pt x="211" y="7"/>
                    <a:pt x="211" y="7"/>
                    <a:pt x="211" y="7"/>
                  </a:cubicBezTo>
                  <a:cubicBezTo>
                    <a:pt x="212" y="9"/>
                    <a:pt x="210" y="10"/>
                    <a:pt x="208" y="10"/>
                  </a:cubicBezTo>
                  <a:cubicBezTo>
                    <a:pt x="4" y="20"/>
                    <a:pt x="4" y="20"/>
                    <a:pt x="4" y="20"/>
                  </a:cubicBezTo>
                  <a:cubicBezTo>
                    <a:pt x="2" y="20"/>
                    <a:pt x="0" y="19"/>
                    <a:pt x="0" y="17"/>
                  </a:cubicBezTo>
                  <a:cubicBezTo>
                    <a:pt x="0" y="13"/>
                    <a:pt x="0" y="13"/>
                    <a:pt x="0" y="13"/>
                  </a:cubicBezTo>
                  <a:cubicBezTo>
                    <a:pt x="0" y="11"/>
                    <a:pt x="1" y="10"/>
                    <a:pt x="3"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51" name="Freeform 610">
              <a:extLst>
                <a:ext uri="{FF2B5EF4-FFF2-40B4-BE49-F238E27FC236}">
                  <a16:creationId xmlns:a16="http://schemas.microsoft.com/office/drawing/2014/main" id="{24C9FD0F-8015-44D2-9413-8C8CC802235E}"/>
                </a:ext>
              </a:extLst>
            </p:cNvPr>
            <p:cNvSpPr>
              <a:spLocks noChangeArrowheads="1"/>
            </p:cNvSpPr>
            <p:nvPr/>
          </p:nvSpPr>
          <p:spPr bwMode="auto">
            <a:xfrm>
              <a:off x="10807700" y="3616094"/>
              <a:ext cx="422275" cy="41275"/>
            </a:xfrm>
            <a:custGeom>
              <a:avLst/>
              <a:gdLst>
                <a:gd name="T0" fmla="*/ 5 w 212"/>
                <a:gd name="T1" fmla="*/ 10 h 21"/>
                <a:gd name="T2" fmla="*/ 206 w 212"/>
                <a:gd name="T3" fmla="*/ 0 h 21"/>
                <a:gd name="T4" fmla="*/ 211 w 212"/>
                <a:gd name="T5" fmla="*/ 5 h 21"/>
                <a:gd name="T6" fmla="*/ 206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3"/>
                    <a:pt x="211" y="5"/>
                  </a:cubicBezTo>
                  <a:cubicBezTo>
                    <a:pt x="212" y="8"/>
                    <a:pt x="209" y="11"/>
                    <a:pt x="206" y="11"/>
                  </a:cubicBezTo>
                  <a:cubicBezTo>
                    <a:pt x="6" y="21"/>
                    <a:pt x="6" y="21"/>
                    <a:pt x="6" y="21"/>
                  </a:cubicBezTo>
                  <a:cubicBezTo>
                    <a:pt x="3" y="21"/>
                    <a:pt x="0" y="19"/>
                    <a:pt x="0" y="16"/>
                  </a:cubicBezTo>
                  <a:cubicBezTo>
                    <a:pt x="0" y="13"/>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52" name="Freeform 611">
              <a:extLst>
                <a:ext uri="{FF2B5EF4-FFF2-40B4-BE49-F238E27FC236}">
                  <a16:creationId xmlns:a16="http://schemas.microsoft.com/office/drawing/2014/main" id="{89986998-679E-4638-9E91-B80F100074EA}"/>
                </a:ext>
              </a:extLst>
            </p:cNvPr>
            <p:cNvSpPr>
              <a:spLocks noChangeArrowheads="1"/>
            </p:cNvSpPr>
            <p:nvPr/>
          </p:nvSpPr>
          <p:spPr bwMode="auto">
            <a:xfrm>
              <a:off x="10806113" y="3571644"/>
              <a:ext cx="420687" cy="39688"/>
            </a:xfrm>
            <a:custGeom>
              <a:avLst/>
              <a:gdLst>
                <a:gd name="T0" fmla="*/ 5 w 211"/>
                <a:gd name="T1" fmla="*/ 10 h 20"/>
                <a:gd name="T2" fmla="*/ 206 w 211"/>
                <a:gd name="T3" fmla="*/ 0 h 20"/>
                <a:gd name="T4" fmla="*/ 211 w 211"/>
                <a:gd name="T5" fmla="*/ 5 h 20"/>
                <a:gd name="T6" fmla="*/ 206 w 211"/>
                <a:gd name="T7" fmla="*/ 10 h 20"/>
                <a:gd name="T8" fmla="*/ 6 w 211"/>
                <a:gd name="T9" fmla="*/ 20 h 20"/>
                <a:gd name="T10" fmla="*/ 0 w 211"/>
                <a:gd name="T11" fmla="*/ 15 h 20"/>
                <a:gd name="T12" fmla="*/ 5 w 211"/>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211" h="20">
                  <a:moveTo>
                    <a:pt x="5" y="10"/>
                  </a:moveTo>
                  <a:cubicBezTo>
                    <a:pt x="206" y="0"/>
                    <a:pt x="206" y="0"/>
                    <a:pt x="206" y="0"/>
                  </a:cubicBezTo>
                  <a:cubicBezTo>
                    <a:pt x="209" y="0"/>
                    <a:pt x="211" y="2"/>
                    <a:pt x="211" y="5"/>
                  </a:cubicBezTo>
                  <a:cubicBezTo>
                    <a:pt x="211" y="8"/>
                    <a:pt x="209" y="10"/>
                    <a:pt x="206" y="10"/>
                  </a:cubicBezTo>
                  <a:cubicBezTo>
                    <a:pt x="6" y="20"/>
                    <a:pt x="6" y="20"/>
                    <a:pt x="6" y="20"/>
                  </a:cubicBezTo>
                  <a:cubicBezTo>
                    <a:pt x="3" y="20"/>
                    <a:pt x="0" y="18"/>
                    <a:pt x="0" y="15"/>
                  </a:cubicBezTo>
                  <a:cubicBezTo>
                    <a:pt x="0" y="12"/>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53" name="Freeform 612">
              <a:extLst>
                <a:ext uri="{FF2B5EF4-FFF2-40B4-BE49-F238E27FC236}">
                  <a16:creationId xmlns:a16="http://schemas.microsoft.com/office/drawing/2014/main" id="{E6575861-8CF2-45E1-B963-A362B8D6D4CA}"/>
                </a:ext>
              </a:extLst>
            </p:cNvPr>
            <p:cNvSpPr>
              <a:spLocks noChangeArrowheads="1"/>
            </p:cNvSpPr>
            <p:nvPr/>
          </p:nvSpPr>
          <p:spPr bwMode="auto">
            <a:xfrm>
              <a:off x="10799763" y="3471631"/>
              <a:ext cx="422275" cy="39688"/>
            </a:xfrm>
            <a:custGeom>
              <a:avLst/>
              <a:gdLst>
                <a:gd name="T0" fmla="*/ 6 w 212"/>
                <a:gd name="T1" fmla="*/ 9 h 20"/>
                <a:gd name="T2" fmla="*/ 206 w 212"/>
                <a:gd name="T3" fmla="*/ 0 h 20"/>
                <a:gd name="T4" fmla="*/ 212 w 212"/>
                <a:gd name="T5" fmla="*/ 5 h 20"/>
                <a:gd name="T6" fmla="*/ 207 w 212"/>
                <a:gd name="T7" fmla="*/ 10 h 20"/>
                <a:gd name="T8" fmla="*/ 6 w 212"/>
                <a:gd name="T9" fmla="*/ 20 h 20"/>
                <a:gd name="T10" fmla="*/ 1 w 212"/>
                <a:gd name="T11" fmla="*/ 15 h 20"/>
                <a:gd name="T12" fmla="*/ 6 w 212"/>
                <a:gd name="T13" fmla="*/ 9 h 20"/>
              </a:gdLst>
              <a:ahLst/>
              <a:cxnLst>
                <a:cxn ang="0">
                  <a:pos x="T0" y="T1"/>
                </a:cxn>
                <a:cxn ang="0">
                  <a:pos x="T2" y="T3"/>
                </a:cxn>
                <a:cxn ang="0">
                  <a:pos x="T4" y="T5"/>
                </a:cxn>
                <a:cxn ang="0">
                  <a:pos x="T6" y="T7"/>
                </a:cxn>
                <a:cxn ang="0">
                  <a:pos x="T8" y="T9"/>
                </a:cxn>
                <a:cxn ang="0">
                  <a:pos x="T10" y="T11"/>
                </a:cxn>
                <a:cxn ang="0">
                  <a:pos x="T12" y="T13"/>
                </a:cxn>
              </a:cxnLst>
              <a:rect l="0" t="0" r="r" b="b"/>
              <a:pathLst>
                <a:path w="212" h="20">
                  <a:moveTo>
                    <a:pt x="6" y="9"/>
                  </a:moveTo>
                  <a:cubicBezTo>
                    <a:pt x="206" y="0"/>
                    <a:pt x="206" y="0"/>
                    <a:pt x="206" y="0"/>
                  </a:cubicBezTo>
                  <a:cubicBezTo>
                    <a:pt x="209" y="0"/>
                    <a:pt x="212" y="2"/>
                    <a:pt x="212" y="5"/>
                  </a:cubicBezTo>
                  <a:cubicBezTo>
                    <a:pt x="212" y="7"/>
                    <a:pt x="210" y="10"/>
                    <a:pt x="207" y="10"/>
                  </a:cubicBezTo>
                  <a:cubicBezTo>
                    <a:pt x="6" y="20"/>
                    <a:pt x="6" y="20"/>
                    <a:pt x="6" y="20"/>
                  </a:cubicBezTo>
                  <a:cubicBezTo>
                    <a:pt x="3" y="20"/>
                    <a:pt x="1" y="18"/>
                    <a:pt x="1" y="15"/>
                  </a:cubicBezTo>
                  <a:cubicBezTo>
                    <a:pt x="0" y="12"/>
                    <a:pt x="3" y="10"/>
                    <a:pt x="6" y="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54" name="Freeform 613">
              <a:extLst>
                <a:ext uri="{FF2B5EF4-FFF2-40B4-BE49-F238E27FC236}">
                  <a16:creationId xmlns:a16="http://schemas.microsoft.com/office/drawing/2014/main" id="{C60525C0-7EF8-4CAE-89EE-AB0346056126}"/>
                </a:ext>
              </a:extLst>
            </p:cNvPr>
            <p:cNvSpPr>
              <a:spLocks noChangeArrowheads="1"/>
            </p:cNvSpPr>
            <p:nvPr/>
          </p:nvSpPr>
          <p:spPr bwMode="auto">
            <a:xfrm>
              <a:off x="10798175" y="3419244"/>
              <a:ext cx="422275" cy="41275"/>
            </a:xfrm>
            <a:custGeom>
              <a:avLst/>
              <a:gdLst>
                <a:gd name="T0" fmla="*/ 5 w 212"/>
                <a:gd name="T1" fmla="*/ 10 h 21"/>
                <a:gd name="T2" fmla="*/ 206 w 212"/>
                <a:gd name="T3" fmla="*/ 1 h 21"/>
                <a:gd name="T4" fmla="*/ 212 w 212"/>
                <a:gd name="T5" fmla="*/ 6 h 21"/>
                <a:gd name="T6" fmla="*/ 207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1"/>
                    <a:pt x="206" y="1"/>
                    <a:pt x="206" y="1"/>
                  </a:cubicBezTo>
                  <a:cubicBezTo>
                    <a:pt x="209" y="0"/>
                    <a:pt x="211" y="3"/>
                    <a:pt x="212" y="6"/>
                  </a:cubicBezTo>
                  <a:cubicBezTo>
                    <a:pt x="212" y="8"/>
                    <a:pt x="209" y="11"/>
                    <a:pt x="207" y="11"/>
                  </a:cubicBezTo>
                  <a:cubicBezTo>
                    <a:pt x="6" y="21"/>
                    <a:pt x="6" y="21"/>
                    <a:pt x="6" y="21"/>
                  </a:cubicBezTo>
                  <a:cubicBezTo>
                    <a:pt x="3" y="21"/>
                    <a:pt x="0" y="19"/>
                    <a:pt x="0" y="16"/>
                  </a:cubicBezTo>
                  <a:cubicBezTo>
                    <a:pt x="0" y="13"/>
                    <a:pt x="2" y="11"/>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55" name="Freeform 614">
              <a:extLst>
                <a:ext uri="{FF2B5EF4-FFF2-40B4-BE49-F238E27FC236}">
                  <a16:creationId xmlns:a16="http://schemas.microsoft.com/office/drawing/2014/main" id="{977FE36D-62D6-46ED-B129-319A9E0C66AC}"/>
                </a:ext>
              </a:extLst>
            </p:cNvPr>
            <p:cNvSpPr>
              <a:spLocks noChangeArrowheads="1"/>
            </p:cNvSpPr>
            <p:nvPr/>
          </p:nvSpPr>
          <p:spPr bwMode="auto">
            <a:xfrm>
              <a:off x="10983913" y="2420706"/>
              <a:ext cx="504825" cy="952500"/>
            </a:xfrm>
            <a:custGeom>
              <a:avLst/>
              <a:gdLst>
                <a:gd name="T0" fmla="*/ 0 w 254"/>
                <a:gd name="T1" fmla="*/ 291 h 478"/>
                <a:gd name="T2" fmla="*/ 156 w 254"/>
                <a:gd name="T3" fmla="*/ 291 h 478"/>
                <a:gd name="T4" fmla="*/ 96 w 254"/>
                <a:gd name="T5" fmla="*/ 440 h 478"/>
                <a:gd name="T6" fmla="*/ 163 w 254"/>
                <a:gd name="T7" fmla="*/ 478 h 478"/>
                <a:gd name="T8" fmla="*/ 251 w 254"/>
                <a:gd name="T9" fmla="*/ 298 h 478"/>
                <a:gd name="T10" fmla="*/ 248 w 254"/>
                <a:gd name="T11" fmla="*/ 127 h 478"/>
                <a:gd name="T12" fmla="*/ 158 w 254"/>
                <a:gd name="T13" fmla="*/ 3 h 478"/>
                <a:gd name="T14" fmla="*/ 140 w 254"/>
                <a:gd name="T15" fmla="*/ 3 h 478"/>
                <a:gd name="T16" fmla="*/ 52 w 254"/>
                <a:gd name="T17" fmla="*/ 161 h 478"/>
                <a:gd name="T18" fmla="*/ 0 w 254"/>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4" y="139"/>
                    <a:pt x="248" y="127"/>
                  </a:cubicBezTo>
                  <a:cubicBezTo>
                    <a:pt x="241" y="114"/>
                    <a:pt x="167"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56" name="Freeform 615">
              <a:extLst>
                <a:ext uri="{FF2B5EF4-FFF2-40B4-BE49-F238E27FC236}">
                  <a16:creationId xmlns:a16="http://schemas.microsoft.com/office/drawing/2014/main" id="{C3E96FA8-38A5-4D07-97BD-A9D4C26C62F2}"/>
                </a:ext>
              </a:extLst>
            </p:cNvPr>
            <p:cNvSpPr>
              <a:spLocks noChangeArrowheads="1"/>
            </p:cNvSpPr>
            <p:nvPr/>
          </p:nvSpPr>
          <p:spPr bwMode="auto">
            <a:xfrm>
              <a:off x="11288713" y="2688994"/>
              <a:ext cx="42862"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7" y="25"/>
                    <a:pt x="9" y="32"/>
                  </a:cubicBezTo>
                  <a:cubicBezTo>
                    <a:pt x="12"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57" name="Freeform 616">
              <a:extLst>
                <a:ext uri="{FF2B5EF4-FFF2-40B4-BE49-F238E27FC236}">
                  <a16:creationId xmlns:a16="http://schemas.microsoft.com/office/drawing/2014/main" id="{776B333C-B891-4733-B677-AE575E9DB183}"/>
                </a:ext>
              </a:extLst>
            </p:cNvPr>
            <p:cNvSpPr>
              <a:spLocks noChangeArrowheads="1"/>
            </p:cNvSpPr>
            <p:nvPr/>
          </p:nvSpPr>
          <p:spPr bwMode="auto">
            <a:xfrm>
              <a:off x="11261725"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58" name="Freeform 617">
              <a:extLst>
                <a:ext uri="{FF2B5EF4-FFF2-40B4-BE49-F238E27FC236}">
                  <a16:creationId xmlns:a16="http://schemas.microsoft.com/office/drawing/2014/main" id="{0347272A-C7B9-4C10-819E-A10E4F80BE57}"/>
                </a:ext>
              </a:extLst>
            </p:cNvPr>
            <p:cNvSpPr>
              <a:spLocks noChangeArrowheads="1"/>
            </p:cNvSpPr>
            <p:nvPr/>
          </p:nvSpPr>
          <p:spPr bwMode="auto">
            <a:xfrm>
              <a:off x="11171238" y="3300181"/>
              <a:ext cx="130175" cy="90488"/>
            </a:xfrm>
            <a:custGeom>
              <a:avLst/>
              <a:gdLst>
                <a:gd name="T0" fmla="*/ 6 w 82"/>
                <a:gd name="T1" fmla="*/ 0 h 57"/>
                <a:gd name="T2" fmla="*/ 0 w 82"/>
                <a:gd name="T3" fmla="*/ 14 h 57"/>
                <a:gd name="T4" fmla="*/ 66 w 82"/>
                <a:gd name="T5" fmla="*/ 51 h 57"/>
                <a:gd name="T6" fmla="*/ 76 w 82"/>
                <a:gd name="T7" fmla="*/ 57 h 57"/>
                <a:gd name="T8" fmla="*/ 82 w 82"/>
                <a:gd name="T9" fmla="*/ 43 h 57"/>
                <a:gd name="T10" fmla="*/ 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6" y="0"/>
                  </a:moveTo>
                  <a:lnTo>
                    <a:pt x="0" y="14"/>
                  </a:lnTo>
                  <a:lnTo>
                    <a:pt x="66" y="51"/>
                  </a:lnTo>
                  <a:lnTo>
                    <a:pt x="76" y="57"/>
                  </a:lnTo>
                  <a:lnTo>
                    <a:pt x="82"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59" name="Freeform 618">
              <a:extLst>
                <a:ext uri="{FF2B5EF4-FFF2-40B4-BE49-F238E27FC236}">
                  <a16:creationId xmlns:a16="http://schemas.microsoft.com/office/drawing/2014/main" id="{C3854D67-186D-40B1-9E3E-EEB57C288645}"/>
                </a:ext>
              </a:extLst>
            </p:cNvPr>
            <p:cNvSpPr>
              <a:spLocks noChangeArrowheads="1"/>
            </p:cNvSpPr>
            <p:nvPr/>
          </p:nvSpPr>
          <p:spPr bwMode="auto">
            <a:xfrm>
              <a:off x="11064875"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1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7" y="11"/>
                    <a:pt x="61" y="0"/>
                    <a:pt x="61"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60" name="Freeform 619">
              <a:extLst>
                <a:ext uri="{FF2B5EF4-FFF2-40B4-BE49-F238E27FC236}">
                  <a16:creationId xmlns:a16="http://schemas.microsoft.com/office/drawing/2014/main" id="{7EE6CE62-3E3E-4340-AA9A-F8632DEE2DD5}"/>
                </a:ext>
              </a:extLst>
            </p:cNvPr>
            <p:cNvSpPr>
              <a:spLocks noChangeArrowheads="1"/>
            </p:cNvSpPr>
            <p:nvPr/>
          </p:nvSpPr>
          <p:spPr bwMode="auto">
            <a:xfrm>
              <a:off x="10983913"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2" y="72"/>
                    <a:pt x="124" y="139"/>
                    <a:pt x="124" y="139"/>
                  </a:cubicBezTo>
                  <a:cubicBezTo>
                    <a:pt x="119" y="191"/>
                    <a:pt x="119" y="191"/>
                    <a:pt x="119" y="191"/>
                  </a:cubicBezTo>
                  <a:cubicBezTo>
                    <a:pt x="119" y="191"/>
                    <a:pt x="59" y="278"/>
                    <a:pt x="0" y="284"/>
                  </a:cubicBez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61" name="Freeform 620">
              <a:extLst>
                <a:ext uri="{FF2B5EF4-FFF2-40B4-BE49-F238E27FC236}">
                  <a16:creationId xmlns:a16="http://schemas.microsoft.com/office/drawing/2014/main" id="{11D3E811-239E-48BE-A9AE-99CAAB96A3BD}"/>
                </a:ext>
              </a:extLst>
            </p:cNvPr>
            <p:cNvSpPr>
              <a:spLocks noChangeArrowheads="1"/>
            </p:cNvSpPr>
            <p:nvPr/>
          </p:nvSpPr>
          <p:spPr bwMode="auto">
            <a:xfrm>
              <a:off x="10475913" y="2420706"/>
              <a:ext cx="508000" cy="952500"/>
            </a:xfrm>
            <a:custGeom>
              <a:avLst/>
              <a:gdLst>
                <a:gd name="T0" fmla="*/ 255 w 255"/>
                <a:gd name="T1" fmla="*/ 291 h 478"/>
                <a:gd name="T2" fmla="*/ 98 w 255"/>
                <a:gd name="T3" fmla="*/ 291 h 478"/>
                <a:gd name="T4" fmla="*/ 158 w 255"/>
                <a:gd name="T5" fmla="*/ 440 h 478"/>
                <a:gd name="T6" fmla="*/ 91 w 255"/>
                <a:gd name="T7" fmla="*/ 478 h 478"/>
                <a:gd name="T8" fmla="*/ 3 w 255"/>
                <a:gd name="T9" fmla="*/ 298 h 478"/>
                <a:gd name="T10" fmla="*/ 6 w 255"/>
                <a:gd name="T11" fmla="*/ 127 h 478"/>
                <a:gd name="T12" fmla="*/ 96 w 255"/>
                <a:gd name="T13" fmla="*/ 3 h 478"/>
                <a:gd name="T14" fmla="*/ 114 w 255"/>
                <a:gd name="T15" fmla="*/ 3 h 478"/>
                <a:gd name="T16" fmla="*/ 202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8" y="291"/>
                    <a:pt x="98" y="291"/>
                    <a:pt x="98" y="291"/>
                  </a:cubicBezTo>
                  <a:cubicBezTo>
                    <a:pt x="98" y="291"/>
                    <a:pt x="155" y="439"/>
                    <a:pt x="158" y="440"/>
                  </a:cubicBezTo>
                  <a:cubicBezTo>
                    <a:pt x="91" y="478"/>
                    <a:pt x="91" y="478"/>
                    <a:pt x="91" y="478"/>
                  </a:cubicBezTo>
                  <a:cubicBezTo>
                    <a:pt x="91" y="478"/>
                    <a:pt x="6" y="306"/>
                    <a:pt x="3" y="298"/>
                  </a:cubicBezTo>
                  <a:cubicBezTo>
                    <a:pt x="0" y="291"/>
                    <a:pt x="0" y="139"/>
                    <a:pt x="6" y="127"/>
                  </a:cubicBezTo>
                  <a:cubicBezTo>
                    <a:pt x="13" y="114"/>
                    <a:pt x="87" y="5"/>
                    <a:pt x="96" y="3"/>
                  </a:cubicBezTo>
                  <a:cubicBezTo>
                    <a:pt x="105" y="0"/>
                    <a:pt x="114" y="3"/>
                    <a:pt x="114" y="3"/>
                  </a:cubicBezTo>
                  <a:cubicBezTo>
                    <a:pt x="202" y="161"/>
                    <a:pt x="202" y="161"/>
                    <a:pt x="202"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62" name="Freeform 621">
              <a:extLst>
                <a:ext uri="{FF2B5EF4-FFF2-40B4-BE49-F238E27FC236}">
                  <a16:creationId xmlns:a16="http://schemas.microsoft.com/office/drawing/2014/main" id="{08804674-313F-40E0-ADB6-BDBD829B246C}"/>
                </a:ext>
              </a:extLst>
            </p:cNvPr>
            <p:cNvSpPr>
              <a:spLocks noChangeArrowheads="1"/>
            </p:cNvSpPr>
            <p:nvPr/>
          </p:nvSpPr>
          <p:spPr bwMode="auto">
            <a:xfrm>
              <a:off x="10633075" y="2688994"/>
              <a:ext cx="42862"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63" name="Freeform 622">
              <a:extLst>
                <a:ext uri="{FF2B5EF4-FFF2-40B4-BE49-F238E27FC236}">
                  <a16:creationId xmlns:a16="http://schemas.microsoft.com/office/drawing/2014/main" id="{1819B887-C0EE-440C-A449-E71E23183836}"/>
                </a:ext>
              </a:extLst>
            </p:cNvPr>
            <p:cNvSpPr>
              <a:spLocks noChangeArrowheads="1"/>
            </p:cNvSpPr>
            <p:nvPr/>
          </p:nvSpPr>
          <p:spPr bwMode="auto">
            <a:xfrm>
              <a:off x="10648950" y="2720744"/>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64" name="Freeform 623">
              <a:extLst>
                <a:ext uri="{FF2B5EF4-FFF2-40B4-BE49-F238E27FC236}">
                  <a16:creationId xmlns:a16="http://schemas.microsoft.com/office/drawing/2014/main" id="{6A2383CA-7C40-432F-A9CF-BFAC5E3CB79D}"/>
                </a:ext>
              </a:extLst>
            </p:cNvPr>
            <p:cNvSpPr>
              <a:spLocks noChangeArrowheads="1"/>
            </p:cNvSpPr>
            <p:nvPr/>
          </p:nvSpPr>
          <p:spPr bwMode="auto">
            <a:xfrm>
              <a:off x="10663238" y="3300181"/>
              <a:ext cx="130175" cy="90488"/>
            </a:xfrm>
            <a:custGeom>
              <a:avLst/>
              <a:gdLst>
                <a:gd name="T0" fmla="*/ 76 w 82"/>
                <a:gd name="T1" fmla="*/ 0 h 57"/>
                <a:gd name="T2" fmla="*/ 82 w 82"/>
                <a:gd name="T3" fmla="*/ 14 h 57"/>
                <a:gd name="T4" fmla="*/ 16 w 82"/>
                <a:gd name="T5" fmla="*/ 51 h 57"/>
                <a:gd name="T6" fmla="*/ 6 w 82"/>
                <a:gd name="T7" fmla="*/ 57 h 57"/>
                <a:gd name="T8" fmla="*/ 0 w 82"/>
                <a:gd name="T9" fmla="*/ 43 h 57"/>
                <a:gd name="T10" fmla="*/ 7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76" y="0"/>
                  </a:moveTo>
                  <a:lnTo>
                    <a:pt x="82" y="14"/>
                  </a:lnTo>
                  <a:lnTo>
                    <a:pt x="16"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65" name="Freeform 624">
              <a:extLst>
                <a:ext uri="{FF2B5EF4-FFF2-40B4-BE49-F238E27FC236}">
                  <a16:creationId xmlns:a16="http://schemas.microsoft.com/office/drawing/2014/main" id="{54710E8D-00E0-49D8-8ABF-14B4924DA55C}"/>
                </a:ext>
              </a:extLst>
            </p:cNvPr>
            <p:cNvSpPr>
              <a:spLocks noChangeArrowheads="1"/>
            </p:cNvSpPr>
            <p:nvPr/>
          </p:nvSpPr>
          <p:spPr bwMode="auto">
            <a:xfrm>
              <a:off x="10694988" y="3333519"/>
              <a:ext cx="204787" cy="354013"/>
            </a:xfrm>
            <a:custGeom>
              <a:avLst/>
              <a:gdLst>
                <a:gd name="T0" fmla="*/ 0 w 103"/>
                <a:gd name="T1" fmla="*/ 23 h 178"/>
                <a:gd name="T2" fmla="*/ 23 w 103"/>
                <a:gd name="T3" fmla="*/ 74 h 178"/>
                <a:gd name="T4" fmla="*/ 40 w 103"/>
                <a:gd name="T5" fmla="*/ 151 h 178"/>
                <a:gd name="T6" fmla="*/ 85 w 103"/>
                <a:gd name="T7" fmla="*/ 174 h 178"/>
                <a:gd name="T8" fmla="*/ 102 w 103"/>
                <a:gd name="T9" fmla="*/ 112 h 178"/>
                <a:gd name="T10" fmla="*/ 84 w 103"/>
                <a:gd name="T11" fmla="*/ 44 h 178"/>
                <a:gd name="T12" fmla="*/ 50 w 103"/>
                <a:gd name="T13" fmla="*/ 13 h 178"/>
                <a:gd name="T14" fmla="*/ 42 w 103"/>
                <a:gd name="T15" fmla="*/ 0 h 178"/>
                <a:gd name="T16" fmla="*/ 0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3"/>
                  </a:moveTo>
                  <a:cubicBezTo>
                    <a:pt x="1" y="27"/>
                    <a:pt x="23" y="70"/>
                    <a:pt x="23" y="74"/>
                  </a:cubicBezTo>
                  <a:cubicBezTo>
                    <a:pt x="23" y="77"/>
                    <a:pt x="34" y="145"/>
                    <a:pt x="40" y="151"/>
                  </a:cubicBezTo>
                  <a:cubicBezTo>
                    <a:pt x="45" y="156"/>
                    <a:pt x="80" y="178"/>
                    <a:pt x="85" y="174"/>
                  </a:cubicBezTo>
                  <a:cubicBezTo>
                    <a:pt x="91" y="170"/>
                    <a:pt x="103" y="121"/>
                    <a:pt x="102" y="112"/>
                  </a:cubicBezTo>
                  <a:cubicBezTo>
                    <a:pt x="102" y="103"/>
                    <a:pt x="91" y="51"/>
                    <a:pt x="84" y="44"/>
                  </a:cubicBezTo>
                  <a:cubicBezTo>
                    <a:pt x="78" y="36"/>
                    <a:pt x="54" y="15"/>
                    <a:pt x="50" y="13"/>
                  </a:cubicBezTo>
                  <a:cubicBezTo>
                    <a:pt x="46" y="11"/>
                    <a:pt x="42" y="0"/>
                    <a:pt x="42"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66" name="Freeform 625">
              <a:extLst>
                <a:ext uri="{FF2B5EF4-FFF2-40B4-BE49-F238E27FC236}">
                  <a16:creationId xmlns:a16="http://schemas.microsoft.com/office/drawing/2014/main" id="{93BFE8CE-71F9-4A2F-B515-436C0571E6EA}"/>
                </a:ext>
              </a:extLst>
            </p:cNvPr>
            <p:cNvSpPr>
              <a:spLocks noChangeArrowheads="1"/>
            </p:cNvSpPr>
            <p:nvPr/>
          </p:nvSpPr>
          <p:spPr bwMode="auto">
            <a:xfrm>
              <a:off x="10861675" y="2696931"/>
              <a:ext cx="241300" cy="303213"/>
            </a:xfrm>
            <a:custGeom>
              <a:avLst/>
              <a:gdLst>
                <a:gd name="T0" fmla="*/ 61 w 121"/>
                <a:gd name="T1" fmla="*/ 21 h 152"/>
                <a:gd name="T2" fmla="*/ 0 w 121"/>
                <a:gd name="T3" fmla="*/ 0 h 152"/>
                <a:gd name="T4" fmla="*/ 61 w 121"/>
                <a:gd name="T5" fmla="*/ 152 h 152"/>
                <a:gd name="T6" fmla="*/ 121 w 121"/>
                <a:gd name="T7" fmla="*/ 0 h 152"/>
                <a:gd name="T8" fmla="*/ 61 w 121"/>
                <a:gd name="T9" fmla="*/ 21 h 152"/>
              </a:gdLst>
              <a:ahLst/>
              <a:cxnLst>
                <a:cxn ang="0">
                  <a:pos x="T0" y="T1"/>
                </a:cxn>
                <a:cxn ang="0">
                  <a:pos x="T2" y="T3"/>
                </a:cxn>
                <a:cxn ang="0">
                  <a:pos x="T4" y="T5"/>
                </a:cxn>
                <a:cxn ang="0">
                  <a:pos x="T6" y="T7"/>
                </a:cxn>
                <a:cxn ang="0">
                  <a:pos x="T8" y="T9"/>
                </a:cxn>
              </a:cxnLst>
              <a:rect l="0" t="0" r="r" b="b"/>
              <a:pathLst>
                <a:path w="121" h="152">
                  <a:moveTo>
                    <a:pt x="61" y="21"/>
                  </a:moveTo>
                  <a:cubicBezTo>
                    <a:pt x="0" y="0"/>
                    <a:pt x="0" y="0"/>
                    <a:pt x="0" y="0"/>
                  </a:cubicBezTo>
                  <a:cubicBezTo>
                    <a:pt x="12" y="30"/>
                    <a:pt x="61" y="152"/>
                    <a:pt x="61" y="152"/>
                  </a:cubicBezTo>
                  <a:cubicBezTo>
                    <a:pt x="61" y="152"/>
                    <a:pt x="110" y="30"/>
                    <a:pt x="121"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67" name="Freeform 626">
              <a:extLst>
                <a:ext uri="{FF2B5EF4-FFF2-40B4-BE49-F238E27FC236}">
                  <a16:creationId xmlns:a16="http://schemas.microsoft.com/office/drawing/2014/main" id="{21F5D3EB-11D3-4935-8421-D5789BE0C5F4}"/>
                </a:ext>
              </a:extLst>
            </p:cNvPr>
            <p:cNvSpPr>
              <a:spLocks noChangeArrowheads="1"/>
            </p:cNvSpPr>
            <p:nvPr/>
          </p:nvSpPr>
          <p:spPr bwMode="auto">
            <a:xfrm>
              <a:off x="10694988" y="2408006"/>
              <a:ext cx="574675" cy="393700"/>
            </a:xfrm>
            <a:custGeom>
              <a:avLst/>
              <a:gdLst>
                <a:gd name="T0" fmla="*/ 281 w 289"/>
                <a:gd name="T1" fmla="*/ 0 h 197"/>
                <a:gd name="T2" fmla="*/ 269 w 289"/>
                <a:gd name="T3" fmla="*/ 0 h 197"/>
                <a:gd name="T4" fmla="*/ 264 w 289"/>
                <a:gd name="T5" fmla="*/ 52 h 197"/>
                <a:gd name="T6" fmla="*/ 145 w 289"/>
                <a:gd name="T7" fmla="*/ 145 h 197"/>
                <a:gd name="T8" fmla="*/ 26 w 289"/>
                <a:gd name="T9" fmla="*/ 52 h 197"/>
                <a:gd name="T10" fmla="*/ 21 w 289"/>
                <a:gd name="T11" fmla="*/ 0 h 197"/>
                <a:gd name="T12" fmla="*/ 8 w 289"/>
                <a:gd name="T13" fmla="*/ 0 h 197"/>
                <a:gd name="T14" fmla="*/ 8 w 289"/>
                <a:gd name="T15" fmla="*/ 50 h 197"/>
                <a:gd name="T16" fmla="*/ 31 w 289"/>
                <a:gd name="T17" fmla="*/ 67 h 197"/>
                <a:gd name="T18" fmla="*/ 56 w 289"/>
                <a:gd name="T19" fmla="*/ 135 h 197"/>
                <a:gd name="T20" fmla="*/ 145 w 289"/>
                <a:gd name="T21" fmla="*/ 197 h 197"/>
                <a:gd name="T22" fmla="*/ 233 w 289"/>
                <a:gd name="T23" fmla="*/ 135 h 197"/>
                <a:gd name="T24" fmla="*/ 258 w 289"/>
                <a:gd name="T25" fmla="*/ 67 h 197"/>
                <a:gd name="T26" fmla="*/ 281 w 289"/>
                <a:gd name="T27" fmla="*/ 50 h 197"/>
                <a:gd name="T28" fmla="*/ 281 w 289"/>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0"/>
                  </a:moveTo>
                  <a:cubicBezTo>
                    <a:pt x="274" y="0"/>
                    <a:pt x="269" y="0"/>
                    <a:pt x="269" y="0"/>
                  </a:cubicBezTo>
                  <a:cubicBezTo>
                    <a:pt x="264" y="52"/>
                    <a:pt x="264" y="52"/>
                    <a:pt x="264" y="52"/>
                  </a:cubicBezTo>
                  <a:cubicBezTo>
                    <a:pt x="264" y="52"/>
                    <a:pt x="185" y="145"/>
                    <a:pt x="145" y="145"/>
                  </a:cubicBezTo>
                  <a:cubicBezTo>
                    <a:pt x="104" y="145"/>
                    <a:pt x="26" y="52"/>
                    <a:pt x="26" y="52"/>
                  </a:cubicBezTo>
                  <a:cubicBezTo>
                    <a:pt x="21" y="0"/>
                    <a:pt x="21" y="0"/>
                    <a:pt x="21" y="0"/>
                  </a:cubicBezTo>
                  <a:cubicBezTo>
                    <a:pt x="21" y="0"/>
                    <a:pt x="15" y="0"/>
                    <a:pt x="8" y="0"/>
                  </a:cubicBezTo>
                  <a:cubicBezTo>
                    <a:pt x="0" y="0"/>
                    <a:pt x="7" y="42"/>
                    <a:pt x="8" y="50"/>
                  </a:cubicBezTo>
                  <a:cubicBezTo>
                    <a:pt x="9" y="59"/>
                    <a:pt x="31" y="67"/>
                    <a:pt x="31" y="67"/>
                  </a:cubicBezTo>
                  <a:cubicBezTo>
                    <a:pt x="31" y="67"/>
                    <a:pt x="47" y="115"/>
                    <a:pt x="56" y="135"/>
                  </a:cubicBezTo>
                  <a:cubicBezTo>
                    <a:pt x="65" y="155"/>
                    <a:pt x="145" y="197"/>
                    <a:pt x="145" y="197"/>
                  </a:cubicBezTo>
                  <a:cubicBezTo>
                    <a:pt x="145" y="197"/>
                    <a:pt x="224" y="155"/>
                    <a:pt x="233" y="135"/>
                  </a:cubicBezTo>
                  <a:cubicBezTo>
                    <a:pt x="242" y="115"/>
                    <a:pt x="258" y="67"/>
                    <a:pt x="258" y="67"/>
                  </a:cubicBezTo>
                  <a:cubicBezTo>
                    <a:pt x="258" y="67"/>
                    <a:pt x="280" y="59"/>
                    <a:pt x="281" y="50"/>
                  </a:cubicBezTo>
                  <a:cubicBezTo>
                    <a:pt x="283" y="42"/>
                    <a:pt x="289"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68" name="Freeform 627">
              <a:extLst>
                <a:ext uri="{FF2B5EF4-FFF2-40B4-BE49-F238E27FC236}">
                  <a16:creationId xmlns:a16="http://schemas.microsoft.com/office/drawing/2014/main" id="{2EDE89F4-D571-4D6F-A886-31841D79511A}"/>
                </a:ext>
              </a:extLst>
            </p:cNvPr>
            <p:cNvSpPr>
              <a:spLocks noChangeArrowheads="1"/>
            </p:cNvSpPr>
            <p:nvPr/>
          </p:nvSpPr>
          <p:spPr bwMode="auto">
            <a:xfrm>
              <a:off x="10736263"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F47B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69" name="Freeform 628">
              <a:extLst>
                <a:ext uri="{FF2B5EF4-FFF2-40B4-BE49-F238E27FC236}">
                  <a16:creationId xmlns:a16="http://schemas.microsoft.com/office/drawing/2014/main" id="{6591B0A2-9D4C-41FA-81FE-4A925C09BFFD}"/>
                </a:ext>
              </a:extLst>
            </p:cNvPr>
            <p:cNvSpPr>
              <a:spLocks noChangeArrowheads="1"/>
            </p:cNvSpPr>
            <p:nvPr/>
          </p:nvSpPr>
          <p:spPr bwMode="auto">
            <a:xfrm>
              <a:off x="10720388" y="4798781"/>
              <a:ext cx="211137" cy="130175"/>
            </a:xfrm>
            <a:custGeom>
              <a:avLst/>
              <a:gdLst>
                <a:gd name="T0" fmla="*/ 8 w 133"/>
                <a:gd name="T1" fmla="*/ 82 h 82"/>
                <a:gd name="T2" fmla="*/ 0 w 133"/>
                <a:gd name="T3" fmla="*/ 67 h 82"/>
                <a:gd name="T4" fmla="*/ 126 w 133"/>
                <a:gd name="T5" fmla="*/ 0 h 82"/>
                <a:gd name="T6" fmla="*/ 133 w 133"/>
                <a:gd name="T7" fmla="*/ 16 h 82"/>
                <a:gd name="T8" fmla="*/ 8 w 133"/>
                <a:gd name="T9" fmla="*/ 82 h 82"/>
              </a:gdLst>
              <a:ahLst/>
              <a:cxnLst>
                <a:cxn ang="0">
                  <a:pos x="T0" y="T1"/>
                </a:cxn>
                <a:cxn ang="0">
                  <a:pos x="T2" y="T3"/>
                </a:cxn>
                <a:cxn ang="0">
                  <a:pos x="T4" y="T5"/>
                </a:cxn>
                <a:cxn ang="0">
                  <a:pos x="T6" y="T7"/>
                </a:cxn>
                <a:cxn ang="0">
                  <a:pos x="T8" y="T9"/>
                </a:cxn>
              </a:cxnLst>
              <a:rect l="0" t="0" r="r" b="b"/>
              <a:pathLst>
                <a:path w="133" h="82">
                  <a:moveTo>
                    <a:pt x="8" y="82"/>
                  </a:moveTo>
                  <a:lnTo>
                    <a:pt x="0" y="67"/>
                  </a:lnTo>
                  <a:lnTo>
                    <a:pt x="126" y="0"/>
                  </a:lnTo>
                  <a:lnTo>
                    <a:pt x="133" y="16"/>
                  </a:lnTo>
                  <a:lnTo>
                    <a:pt x="8" y="82"/>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70" name="Freeform 629">
              <a:extLst>
                <a:ext uri="{FF2B5EF4-FFF2-40B4-BE49-F238E27FC236}">
                  <a16:creationId xmlns:a16="http://schemas.microsoft.com/office/drawing/2014/main" id="{9E385F2C-09D1-40EC-9DC8-38BC73A2F259}"/>
                </a:ext>
              </a:extLst>
            </p:cNvPr>
            <p:cNvSpPr>
              <a:spLocks noChangeArrowheads="1"/>
            </p:cNvSpPr>
            <p:nvPr/>
          </p:nvSpPr>
          <p:spPr bwMode="auto">
            <a:xfrm>
              <a:off x="10733088" y="4821006"/>
              <a:ext cx="211137" cy="128588"/>
            </a:xfrm>
            <a:custGeom>
              <a:avLst/>
              <a:gdLst>
                <a:gd name="T0" fmla="*/ 7 w 133"/>
                <a:gd name="T1" fmla="*/ 81 h 81"/>
                <a:gd name="T2" fmla="*/ 0 w 133"/>
                <a:gd name="T3" fmla="*/ 66 h 81"/>
                <a:gd name="T4" fmla="*/ 125 w 133"/>
                <a:gd name="T5" fmla="*/ 0 h 81"/>
                <a:gd name="T6" fmla="*/ 133 w 133"/>
                <a:gd name="T7" fmla="*/ 15 h 81"/>
                <a:gd name="T8" fmla="*/ 7 w 133"/>
                <a:gd name="T9" fmla="*/ 81 h 81"/>
              </a:gdLst>
              <a:ahLst/>
              <a:cxnLst>
                <a:cxn ang="0">
                  <a:pos x="T0" y="T1"/>
                </a:cxn>
                <a:cxn ang="0">
                  <a:pos x="T2" y="T3"/>
                </a:cxn>
                <a:cxn ang="0">
                  <a:pos x="T4" y="T5"/>
                </a:cxn>
                <a:cxn ang="0">
                  <a:pos x="T6" y="T7"/>
                </a:cxn>
                <a:cxn ang="0">
                  <a:pos x="T8" y="T9"/>
                </a:cxn>
              </a:cxnLst>
              <a:rect l="0" t="0" r="r" b="b"/>
              <a:pathLst>
                <a:path w="133" h="81">
                  <a:moveTo>
                    <a:pt x="7" y="81"/>
                  </a:moveTo>
                  <a:lnTo>
                    <a:pt x="0" y="66"/>
                  </a:lnTo>
                  <a:lnTo>
                    <a:pt x="125" y="0"/>
                  </a:lnTo>
                  <a:lnTo>
                    <a:pt x="133" y="15"/>
                  </a:lnTo>
                  <a:lnTo>
                    <a:pt x="7" y="81"/>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71" name="Freeform 630">
              <a:extLst>
                <a:ext uri="{FF2B5EF4-FFF2-40B4-BE49-F238E27FC236}">
                  <a16:creationId xmlns:a16="http://schemas.microsoft.com/office/drawing/2014/main" id="{40F5CF5D-D208-42B6-A8DE-DD278C220106}"/>
                </a:ext>
              </a:extLst>
            </p:cNvPr>
            <p:cNvSpPr>
              <a:spLocks noChangeArrowheads="1"/>
            </p:cNvSpPr>
            <p:nvPr/>
          </p:nvSpPr>
          <p:spPr bwMode="auto">
            <a:xfrm>
              <a:off x="10915650" y="4798781"/>
              <a:ext cx="55562" cy="46038"/>
            </a:xfrm>
            <a:custGeom>
              <a:avLst/>
              <a:gdLst>
                <a:gd name="T0" fmla="*/ 2 w 28"/>
                <a:gd name="T1" fmla="*/ 0 h 23"/>
                <a:gd name="T2" fmla="*/ 28 w 28"/>
                <a:gd name="T3" fmla="*/ 3 h 23"/>
                <a:gd name="T4" fmla="*/ 14 w 28"/>
                <a:gd name="T5" fmla="*/ 23 h 23"/>
                <a:gd name="T6" fmla="*/ 2 w 28"/>
                <a:gd name="T7" fmla="*/ 0 h 23"/>
              </a:gdLst>
              <a:ahLst/>
              <a:cxnLst>
                <a:cxn ang="0">
                  <a:pos x="T0" y="T1"/>
                </a:cxn>
                <a:cxn ang="0">
                  <a:pos x="T2" y="T3"/>
                </a:cxn>
                <a:cxn ang="0">
                  <a:pos x="T4" y="T5"/>
                </a:cxn>
                <a:cxn ang="0">
                  <a:pos x="T6" y="T7"/>
                </a:cxn>
              </a:cxnLst>
              <a:rect l="0" t="0" r="r" b="b"/>
              <a:pathLst>
                <a:path w="28" h="23">
                  <a:moveTo>
                    <a:pt x="2" y="0"/>
                  </a:moveTo>
                  <a:cubicBezTo>
                    <a:pt x="28" y="3"/>
                    <a:pt x="28" y="3"/>
                    <a:pt x="28" y="3"/>
                  </a:cubicBezTo>
                  <a:cubicBezTo>
                    <a:pt x="14" y="23"/>
                    <a:pt x="14" y="23"/>
                    <a:pt x="14" y="23"/>
                  </a:cubicBezTo>
                  <a:cubicBezTo>
                    <a:pt x="14" y="23"/>
                    <a:pt x="0" y="16"/>
                    <a:pt x="2" y="0"/>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72" name="Freeform 631">
              <a:extLst>
                <a:ext uri="{FF2B5EF4-FFF2-40B4-BE49-F238E27FC236}">
                  <a16:creationId xmlns:a16="http://schemas.microsoft.com/office/drawing/2014/main" id="{2DA1326A-BBF5-425C-8DA7-77FF35A2CB51}"/>
                </a:ext>
              </a:extLst>
            </p:cNvPr>
            <p:cNvSpPr>
              <a:spLocks noChangeArrowheads="1"/>
            </p:cNvSpPr>
            <p:nvPr/>
          </p:nvSpPr>
          <p:spPr bwMode="auto">
            <a:xfrm>
              <a:off x="10961688" y="4803544"/>
              <a:ext cx="9525" cy="7938"/>
            </a:xfrm>
            <a:custGeom>
              <a:avLst/>
              <a:gdLst>
                <a:gd name="T0" fmla="*/ 6 w 6"/>
                <a:gd name="T1" fmla="*/ 1 h 5"/>
                <a:gd name="T2" fmla="*/ 2 w 6"/>
                <a:gd name="T3" fmla="*/ 5 h 5"/>
                <a:gd name="T4" fmla="*/ 0 w 6"/>
                <a:gd name="T5" fmla="*/ 0 h 5"/>
                <a:gd name="T6" fmla="*/ 6 w 6"/>
                <a:gd name="T7" fmla="*/ 1 h 5"/>
              </a:gdLst>
              <a:ahLst/>
              <a:cxnLst>
                <a:cxn ang="0">
                  <a:pos x="T0" y="T1"/>
                </a:cxn>
                <a:cxn ang="0">
                  <a:pos x="T2" y="T3"/>
                </a:cxn>
                <a:cxn ang="0">
                  <a:pos x="T4" y="T5"/>
                </a:cxn>
                <a:cxn ang="0">
                  <a:pos x="T6" y="T7"/>
                </a:cxn>
              </a:cxnLst>
              <a:rect l="0" t="0" r="r" b="b"/>
              <a:pathLst>
                <a:path w="6" h="5">
                  <a:moveTo>
                    <a:pt x="6" y="1"/>
                  </a:moveTo>
                  <a:lnTo>
                    <a:pt x="2" y="5"/>
                  </a:lnTo>
                  <a:lnTo>
                    <a:pt x="0" y="0"/>
                  </a:lnTo>
                  <a:lnTo>
                    <a:pt x="6" y="1"/>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73" name="Freeform 632">
              <a:extLst>
                <a:ext uri="{FF2B5EF4-FFF2-40B4-BE49-F238E27FC236}">
                  <a16:creationId xmlns:a16="http://schemas.microsoft.com/office/drawing/2014/main" id="{744852C1-5860-4196-B5F6-E95EDE28BDF7}"/>
                </a:ext>
              </a:extLst>
            </p:cNvPr>
            <p:cNvSpPr>
              <a:spLocks noChangeArrowheads="1"/>
            </p:cNvSpPr>
            <p:nvPr/>
          </p:nvSpPr>
          <p:spPr bwMode="auto">
            <a:xfrm>
              <a:off x="10704513" y="4905144"/>
              <a:ext cx="39687" cy="52388"/>
            </a:xfrm>
            <a:custGeom>
              <a:avLst/>
              <a:gdLst>
                <a:gd name="T0" fmla="*/ 8 w 20"/>
                <a:gd name="T1" fmla="*/ 0 h 27"/>
                <a:gd name="T2" fmla="*/ 20 w 20"/>
                <a:gd name="T3" fmla="*/ 23 h 27"/>
                <a:gd name="T4" fmla="*/ 12 w 20"/>
                <a:gd name="T5" fmla="*/ 27 h 27"/>
                <a:gd name="T6" fmla="*/ 0 w 20"/>
                <a:gd name="T7" fmla="*/ 4 h 27"/>
                <a:gd name="T8" fmla="*/ 8 w 20"/>
                <a:gd name="T9" fmla="*/ 0 h 27"/>
              </a:gdLst>
              <a:ahLst/>
              <a:cxnLst>
                <a:cxn ang="0">
                  <a:pos x="T0" y="T1"/>
                </a:cxn>
                <a:cxn ang="0">
                  <a:pos x="T2" y="T3"/>
                </a:cxn>
                <a:cxn ang="0">
                  <a:pos x="T4" y="T5"/>
                </a:cxn>
                <a:cxn ang="0">
                  <a:pos x="T6" y="T7"/>
                </a:cxn>
                <a:cxn ang="0">
                  <a:pos x="T8" y="T9"/>
                </a:cxn>
              </a:cxnLst>
              <a:rect l="0" t="0" r="r" b="b"/>
              <a:pathLst>
                <a:path w="20" h="27">
                  <a:moveTo>
                    <a:pt x="8" y="0"/>
                  </a:moveTo>
                  <a:cubicBezTo>
                    <a:pt x="8" y="0"/>
                    <a:pt x="19" y="8"/>
                    <a:pt x="20" y="23"/>
                  </a:cubicBezTo>
                  <a:cubicBezTo>
                    <a:pt x="12" y="27"/>
                    <a:pt x="12" y="27"/>
                    <a:pt x="12" y="27"/>
                  </a:cubicBezTo>
                  <a:cubicBezTo>
                    <a:pt x="0" y="4"/>
                    <a:pt x="0" y="4"/>
                    <a:pt x="0" y="4"/>
                  </a:cubicBezTo>
                  <a:lnTo>
                    <a:pt x="8" y="0"/>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74" name="Freeform 633">
              <a:extLst>
                <a:ext uri="{FF2B5EF4-FFF2-40B4-BE49-F238E27FC236}">
                  <a16:creationId xmlns:a16="http://schemas.microsoft.com/office/drawing/2014/main" id="{7D3170F0-040B-4994-9507-33D4FDAFF93D}"/>
                </a:ext>
              </a:extLst>
            </p:cNvPr>
            <p:cNvSpPr>
              <a:spLocks noChangeArrowheads="1"/>
            </p:cNvSpPr>
            <p:nvPr/>
          </p:nvSpPr>
          <p:spPr bwMode="auto">
            <a:xfrm>
              <a:off x="10679113" y="4913081"/>
              <a:ext cx="49212" cy="55563"/>
            </a:xfrm>
            <a:custGeom>
              <a:avLst/>
              <a:gdLst>
                <a:gd name="T0" fmla="*/ 13 w 25"/>
                <a:gd name="T1" fmla="*/ 0 h 28"/>
                <a:gd name="T2" fmla="*/ 4 w 25"/>
                <a:gd name="T3" fmla="*/ 5 h 28"/>
                <a:gd name="T4" fmla="*/ 16 w 25"/>
                <a:gd name="T5" fmla="*/ 28 h 28"/>
                <a:gd name="T6" fmla="*/ 25 w 25"/>
                <a:gd name="T7" fmla="*/ 23 h 28"/>
                <a:gd name="T8" fmla="*/ 13 w 25"/>
                <a:gd name="T9" fmla="*/ 0 h 28"/>
              </a:gdLst>
              <a:ahLst/>
              <a:cxnLst>
                <a:cxn ang="0">
                  <a:pos x="T0" y="T1"/>
                </a:cxn>
                <a:cxn ang="0">
                  <a:pos x="T2" y="T3"/>
                </a:cxn>
                <a:cxn ang="0">
                  <a:pos x="T4" y="T5"/>
                </a:cxn>
                <a:cxn ang="0">
                  <a:pos x="T6" y="T7"/>
                </a:cxn>
                <a:cxn ang="0">
                  <a:pos x="T8" y="T9"/>
                </a:cxn>
              </a:cxnLst>
              <a:rect l="0" t="0" r="r" b="b"/>
              <a:pathLst>
                <a:path w="25" h="28">
                  <a:moveTo>
                    <a:pt x="13" y="0"/>
                  </a:moveTo>
                  <a:cubicBezTo>
                    <a:pt x="4" y="5"/>
                    <a:pt x="4" y="5"/>
                    <a:pt x="4" y="5"/>
                  </a:cubicBezTo>
                  <a:cubicBezTo>
                    <a:pt x="4" y="5"/>
                    <a:pt x="0" y="16"/>
                    <a:pt x="16" y="28"/>
                  </a:cubicBezTo>
                  <a:cubicBezTo>
                    <a:pt x="25" y="23"/>
                    <a:pt x="25" y="23"/>
                    <a:pt x="25" y="23"/>
                  </a:cubicBezTo>
                  <a:cubicBezTo>
                    <a:pt x="25" y="23"/>
                    <a:pt x="25" y="9"/>
                    <a:pt x="13" y="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75" name="Freeform 634">
              <a:extLst>
                <a:ext uri="{FF2B5EF4-FFF2-40B4-BE49-F238E27FC236}">
                  <a16:creationId xmlns:a16="http://schemas.microsoft.com/office/drawing/2014/main" id="{9FA832AB-4974-4568-944D-A117FFEE99EE}"/>
                </a:ext>
              </a:extLst>
            </p:cNvPr>
            <p:cNvSpPr>
              <a:spLocks noChangeArrowheads="1"/>
            </p:cNvSpPr>
            <p:nvPr/>
          </p:nvSpPr>
          <p:spPr bwMode="auto">
            <a:xfrm>
              <a:off x="11690350" y="3392256"/>
              <a:ext cx="117475" cy="215900"/>
            </a:xfrm>
            <a:custGeom>
              <a:avLst/>
              <a:gdLst>
                <a:gd name="T0" fmla="*/ 59 w 74"/>
                <a:gd name="T1" fmla="*/ 0 h 136"/>
                <a:gd name="T2" fmla="*/ 74 w 74"/>
                <a:gd name="T3" fmla="*/ 8 h 136"/>
                <a:gd name="T4" fmla="*/ 15 w 74"/>
                <a:gd name="T5" fmla="*/ 136 h 136"/>
                <a:gd name="T6" fmla="*/ 0 w 74"/>
                <a:gd name="T7" fmla="*/ 129 h 136"/>
                <a:gd name="T8" fmla="*/ 59 w 74"/>
                <a:gd name="T9" fmla="*/ 0 h 136"/>
              </a:gdLst>
              <a:ahLst/>
              <a:cxnLst>
                <a:cxn ang="0">
                  <a:pos x="T0" y="T1"/>
                </a:cxn>
                <a:cxn ang="0">
                  <a:pos x="T2" y="T3"/>
                </a:cxn>
                <a:cxn ang="0">
                  <a:pos x="T4" y="T5"/>
                </a:cxn>
                <a:cxn ang="0">
                  <a:pos x="T6" y="T7"/>
                </a:cxn>
                <a:cxn ang="0">
                  <a:pos x="T8" y="T9"/>
                </a:cxn>
              </a:cxnLst>
              <a:rect l="0" t="0" r="r" b="b"/>
              <a:pathLst>
                <a:path w="74" h="136">
                  <a:moveTo>
                    <a:pt x="59" y="0"/>
                  </a:moveTo>
                  <a:lnTo>
                    <a:pt x="74" y="8"/>
                  </a:lnTo>
                  <a:lnTo>
                    <a:pt x="15" y="136"/>
                  </a:lnTo>
                  <a:lnTo>
                    <a:pt x="0" y="129"/>
                  </a:lnTo>
                  <a:lnTo>
                    <a:pt x="59" y="0"/>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76" name="Freeform 635">
              <a:extLst>
                <a:ext uri="{FF2B5EF4-FFF2-40B4-BE49-F238E27FC236}">
                  <a16:creationId xmlns:a16="http://schemas.microsoft.com/office/drawing/2014/main" id="{A7272D40-630E-40E9-AE10-520B34C1354A}"/>
                </a:ext>
              </a:extLst>
            </p:cNvPr>
            <p:cNvSpPr>
              <a:spLocks noChangeArrowheads="1"/>
            </p:cNvSpPr>
            <p:nvPr/>
          </p:nvSpPr>
          <p:spPr bwMode="auto">
            <a:xfrm>
              <a:off x="11668125" y="3382731"/>
              <a:ext cx="117475" cy="214313"/>
            </a:xfrm>
            <a:custGeom>
              <a:avLst/>
              <a:gdLst>
                <a:gd name="T0" fmla="*/ 58 w 74"/>
                <a:gd name="T1" fmla="*/ 0 h 135"/>
                <a:gd name="T2" fmla="*/ 74 w 74"/>
                <a:gd name="T3" fmla="*/ 7 h 135"/>
                <a:gd name="T4" fmla="*/ 15 w 74"/>
                <a:gd name="T5" fmla="*/ 135 h 135"/>
                <a:gd name="T6" fmla="*/ 0 w 74"/>
                <a:gd name="T7" fmla="*/ 129 h 135"/>
                <a:gd name="T8" fmla="*/ 58 w 74"/>
                <a:gd name="T9" fmla="*/ 0 h 135"/>
              </a:gdLst>
              <a:ahLst/>
              <a:cxnLst>
                <a:cxn ang="0">
                  <a:pos x="T0" y="T1"/>
                </a:cxn>
                <a:cxn ang="0">
                  <a:pos x="T2" y="T3"/>
                </a:cxn>
                <a:cxn ang="0">
                  <a:pos x="T4" y="T5"/>
                </a:cxn>
                <a:cxn ang="0">
                  <a:pos x="T6" y="T7"/>
                </a:cxn>
                <a:cxn ang="0">
                  <a:pos x="T8" y="T9"/>
                </a:cxn>
              </a:cxnLst>
              <a:rect l="0" t="0" r="r" b="b"/>
              <a:pathLst>
                <a:path w="74" h="135">
                  <a:moveTo>
                    <a:pt x="58" y="0"/>
                  </a:moveTo>
                  <a:lnTo>
                    <a:pt x="74" y="7"/>
                  </a:lnTo>
                  <a:lnTo>
                    <a:pt x="15" y="135"/>
                  </a:lnTo>
                  <a:lnTo>
                    <a:pt x="0" y="129"/>
                  </a:lnTo>
                  <a:lnTo>
                    <a:pt x="58" y="0"/>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77" name="Freeform 636">
              <a:extLst>
                <a:ext uri="{FF2B5EF4-FFF2-40B4-BE49-F238E27FC236}">
                  <a16:creationId xmlns:a16="http://schemas.microsoft.com/office/drawing/2014/main" id="{E7EF826D-F9DD-4DA7-AD03-011193134A11}"/>
                </a:ext>
              </a:extLst>
            </p:cNvPr>
            <p:cNvSpPr>
              <a:spLocks noChangeArrowheads="1"/>
            </p:cNvSpPr>
            <p:nvPr/>
          </p:nvSpPr>
          <p:spPr bwMode="auto">
            <a:xfrm>
              <a:off x="11668125" y="3581169"/>
              <a:ext cx="46037" cy="53975"/>
            </a:xfrm>
            <a:custGeom>
              <a:avLst/>
              <a:gdLst>
                <a:gd name="T0" fmla="*/ 23 w 23"/>
                <a:gd name="T1" fmla="*/ 13 h 27"/>
                <a:gd name="T2" fmla="*/ 2 w 23"/>
                <a:gd name="T3" fmla="*/ 27 h 27"/>
                <a:gd name="T4" fmla="*/ 0 w 23"/>
                <a:gd name="T5" fmla="*/ 3 h 27"/>
                <a:gd name="T6" fmla="*/ 23 w 23"/>
                <a:gd name="T7" fmla="*/ 13 h 27"/>
              </a:gdLst>
              <a:ahLst/>
              <a:cxnLst>
                <a:cxn ang="0">
                  <a:pos x="T0" y="T1"/>
                </a:cxn>
                <a:cxn ang="0">
                  <a:pos x="T2" y="T3"/>
                </a:cxn>
                <a:cxn ang="0">
                  <a:pos x="T4" y="T5"/>
                </a:cxn>
                <a:cxn ang="0">
                  <a:pos x="T6" y="T7"/>
                </a:cxn>
              </a:cxnLst>
              <a:rect l="0" t="0" r="r" b="b"/>
              <a:pathLst>
                <a:path w="23" h="27">
                  <a:moveTo>
                    <a:pt x="23" y="13"/>
                  </a:moveTo>
                  <a:cubicBezTo>
                    <a:pt x="2" y="27"/>
                    <a:pt x="2" y="27"/>
                    <a:pt x="2" y="27"/>
                  </a:cubicBezTo>
                  <a:cubicBezTo>
                    <a:pt x="0" y="3"/>
                    <a:pt x="0" y="3"/>
                    <a:pt x="0" y="3"/>
                  </a:cubicBezTo>
                  <a:cubicBezTo>
                    <a:pt x="0" y="3"/>
                    <a:pt x="15" y="0"/>
                    <a:pt x="23" y="13"/>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78" name="Freeform 637">
              <a:extLst>
                <a:ext uri="{FF2B5EF4-FFF2-40B4-BE49-F238E27FC236}">
                  <a16:creationId xmlns:a16="http://schemas.microsoft.com/office/drawing/2014/main" id="{06B826F6-9D35-44AA-9771-46F1893124E9}"/>
                </a:ext>
              </a:extLst>
            </p:cNvPr>
            <p:cNvSpPr>
              <a:spLocks noChangeArrowheads="1"/>
            </p:cNvSpPr>
            <p:nvPr/>
          </p:nvSpPr>
          <p:spPr bwMode="auto">
            <a:xfrm>
              <a:off x="11669713" y="3627206"/>
              <a:ext cx="7937" cy="7938"/>
            </a:xfrm>
            <a:custGeom>
              <a:avLst/>
              <a:gdLst>
                <a:gd name="T0" fmla="*/ 2 w 5"/>
                <a:gd name="T1" fmla="*/ 5 h 5"/>
                <a:gd name="T2" fmla="*/ 0 w 5"/>
                <a:gd name="T3" fmla="*/ 0 h 5"/>
                <a:gd name="T4" fmla="*/ 5 w 5"/>
                <a:gd name="T5" fmla="*/ 3 h 5"/>
                <a:gd name="T6" fmla="*/ 2 w 5"/>
                <a:gd name="T7" fmla="*/ 5 h 5"/>
              </a:gdLst>
              <a:ahLst/>
              <a:cxnLst>
                <a:cxn ang="0">
                  <a:pos x="T0" y="T1"/>
                </a:cxn>
                <a:cxn ang="0">
                  <a:pos x="T2" y="T3"/>
                </a:cxn>
                <a:cxn ang="0">
                  <a:pos x="T4" y="T5"/>
                </a:cxn>
                <a:cxn ang="0">
                  <a:pos x="T6" y="T7"/>
                </a:cxn>
              </a:cxnLst>
              <a:rect l="0" t="0" r="r" b="b"/>
              <a:pathLst>
                <a:path w="5" h="5">
                  <a:moveTo>
                    <a:pt x="2" y="5"/>
                  </a:moveTo>
                  <a:lnTo>
                    <a:pt x="0" y="0"/>
                  </a:lnTo>
                  <a:lnTo>
                    <a:pt x="5" y="3"/>
                  </a:lnTo>
                  <a:lnTo>
                    <a:pt x="2" y="5"/>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79" name="Freeform 638">
              <a:extLst>
                <a:ext uri="{FF2B5EF4-FFF2-40B4-BE49-F238E27FC236}">
                  <a16:creationId xmlns:a16="http://schemas.microsoft.com/office/drawing/2014/main" id="{26ABE473-9EFA-4C11-AB20-F28E8737F832}"/>
                </a:ext>
              </a:extLst>
            </p:cNvPr>
            <p:cNvSpPr>
              <a:spLocks noChangeArrowheads="1"/>
            </p:cNvSpPr>
            <p:nvPr/>
          </p:nvSpPr>
          <p:spPr bwMode="auto">
            <a:xfrm>
              <a:off x="11760200" y="3366856"/>
              <a:ext cx="55562" cy="38100"/>
            </a:xfrm>
            <a:custGeom>
              <a:avLst/>
              <a:gdLst>
                <a:gd name="T0" fmla="*/ 24 w 28"/>
                <a:gd name="T1" fmla="*/ 19 h 19"/>
                <a:gd name="T2" fmla="*/ 0 w 28"/>
                <a:gd name="T3" fmla="*/ 8 h 19"/>
                <a:gd name="T4" fmla="*/ 4 w 28"/>
                <a:gd name="T5" fmla="*/ 0 h 19"/>
                <a:gd name="T6" fmla="*/ 28 w 28"/>
                <a:gd name="T7" fmla="*/ 10 h 19"/>
                <a:gd name="T8" fmla="*/ 24 w 28"/>
                <a:gd name="T9" fmla="*/ 19 h 19"/>
              </a:gdLst>
              <a:ahLst/>
              <a:cxnLst>
                <a:cxn ang="0">
                  <a:pos x="T0" y="T1"/>
                </a:cxn>
                <a:cxn ang="0">
                  <a:pos x="T2" y="T3"/>
                </a:cxn>
                <a:cxn ang="0">
                  <a:pos x="T4" y="T5"/>
                </a:cxn>
                <a:cxn ang="0">
                  <a:pos x="T6" y="T7"/>
                </a:cxn>
                <a:cxn ang="0">
                  <a:pos x="T8" y="T9"/>
                </a:cxn>
              </a:cxnLst>
              <a:rect l="0" t="0" r="r" b="b"/>
              <a:pathLst>
                <a:path w="28" h="19">
                  <a:moveTo>
                    <a:pt x="24" y="19"/>
                  </a:moveTo>
                  <a:cubicBezTo>
                    <a:pt x="24" y="19"/>
                    <a:pt x="10" y="19"/>
                    <a:pt x="0" y="8"/>
                  </a:cubicBezTo>
                  <a:cubicBezTo>
                    <a:pt x="4" y="0"/>
                    <a:pt x="4" y="0"/>
                    <a:pt x="4" y="0"/>
                  </a:cubicBezTo>
                  <a:cubicBezTo>
                    <a:pt x="28" y="10"/>
                    <a:pt x="28" y="10"/>
                    <a:pt x="28" y="10"/>
                  </a:cubicBezTo>
                  <a:lnTo>
                    <a:pt x="24" y="19"/>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80" name="Freeform 639">
              <a:extLst>
                <a:ext uri="{FF2B5EF4-FFF2-40B4-BE49-F238E27FC236}">
                  <a16:creationId xmlns:a16="http://schemas.microsoft.com/office/drawing/2014/main" id="{A4BA9878-B93E-4141-B898-D5671542A166}"/>
                </a:ext>
              </a:extLst>
            </p:cNvPr>
            <p:cNvSpPr>
              <a:spLocks noChangeArrowheads="1"/>
            </p:cNvSpPr>
            <p:nvPr/>
          </p:nvSpPr>
          <p:spPr bwMode="auto">
            <a:xfrm>
              <a:off x="11768138" y="3346219"/>
              <a:ext cx="55562" cy="42863"/>
            </a:xfrm>
            <a:custGeom>
              <a:avLst/>
              <a:gdLst>
                <a:gd name="T0" fmla="*/ 24 w 28"/>
                <a:gd name="T1" fmla="*/ 20 h 21"/>
                <a:gd name="T2" fmla="*/ 28 w 28"/>
                <a:gd name="T3" fmla="*/ 11 h 21"/>
                <a:gd name="T4" fmla="*/ 4 w 28"/>
                <a:gd name="T5" fmla="*/ 0 h 21"/>
                <a:gd name="T6" fmla="*/ 0 w 28"/>
                <a:gd name="T7" fmla="*/ 10 h 21"/>
                <a:gd name="T8" fmla="*/ 24 w 28"/>
                <a:gd name="T9" fmla="*/ 20 h 21"/>
              </a:gdLst>
              <a:ahLst/>
              <a:cxnLst>
                <a:cxn ang="0">
                  <a:pos x="T0" y="T1"/>
                </a:cxn>
                <a:cxn ang="0">
                  <a:pos x="T2" y="T3"/>
                </a:cxn>
                <a:cxn ang="0">
                  <a:pos x="T4" y="T5"/>
                </a:cxn>
                <a:cxn ang="0">
                  <a:pos x="T6" y="T7"/>
                </a:cxn>
                <a:cxn ang="0">
                  <a:pos x="T8" y="T9"/>
                </a:cxn>
              </a:cxnLst>
              <a:rect l="0" t="0" r="r" b="b"/>
              <a:pathLst>
                <a:path w="28" h="21">
                  <a:moveTo>
                    <a:pt x="24" y="20"/>
                  </a:moveTo>
                  <a:cubicBezTo>
                    <a:pt x="28" y="11"/>
                    <a:pt x="28" y="11"/>
                    <a:pt x="28" y="11"/>
                  </a:cubicBezTo>
                  <a:cubicBezTo>
                    <a:pt x="28" y="11"/>
                    <a:pt x="25" y="0"/>
                    <a:pt x="4" y="0"/>
                  </a:cubicBezTo>
                  <a:cubicBezTo>
                    <a:pt x="0" y="10"/>
                    <a:pt x="0" y="10"/>
                    <a:pt x="0" y="10"/>
                  </a:cubicBezTo>
                  <a:cubicBezTo>
                    <a:pt x="0" y="10"/>
                    <a:pt x="8" y="21"/>
                    <a:pt x="24" y="2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81" name="Freeform 640">
              <a:extLst>
                <a:ext uri="{FF2B5EF4-FFF2-40B4-BE49-F238E27FC236}">
                  <a16:creationId xmlns:a16="http://schemas.microsoft.com/office/drawing/2014/main" id="{3CBA3D77-BF4E-4B49-A48C-495B587C066D}"/>
                </a:ext>
              </a:extLst>
            </p:cNvPr>
            <p:cNvSpPr>
              <a:spLocks noChangeArrowheads="1"/>
            </p:cNvSpPr>
            <p:nvPr/>
          </p:nvSpPr>
          <p:spPr bwMode="auto">
            <a:xfrm>
              <a:off x="10842625" y="4811481"/>
              <a:ext cx="55562" cy="125413"/>
            </a:xfrm>
            <a:custGeom>
              <a:avLst/>
              <a:gdLst>
                <a:gd name="T0" fmla="*/ 24 w 28"/>
                <a:gd name="T1" fmla="*/ 38 h 63"/>
                <a:gd name="T2" fmla="*/ 28 w 28"/>
                <a:gd name="T3" fmla="*/ 11 h 63"/>
                <a:gd name="T4" fmla="*/ 9 w 28"/>
                <a:gd name="T5" fmla="*/ 15 h 63"/>
                <a:gd name="T6" fmla="*/ 2 w 28"/>
                <a:gd name="T7" fmla="*/ 55 h 63"/>
                <a:gd name="T8" fmla="*/ 24 w 28"/>
                <a:gd name="T9" fmla="*/ 38 h 63"/>
              </a:gdLst>
              <a:ahLst/>
              <a:cxnLst>
                <a:cxn ang="0">
                  <a:pos x="T0" y="T1"/>
                </a:cxn>
                <a:cxn ang="0">
                  <a:pos x="T2" y="T3"/>
                </a:cxn>
                <a:cxn ang="0">
                  <a:pos x="T4" y="T5"/>
                </a:cxn>
                <a:cxn ang="0">
                  <a:pos x="T6" y="T7"/>
                </a:cxn>
                <a:cxn ang="0">
                  <a:pos x="T8" y="T9"/>
                </a:cxn>
              </a:cxnLst>
              <a:rect l="0" t="0" r="r" b="b"/>
              <a:pathLst>
                <a:path w="28" h="63">
                  <a:moveTo>
                    <a:pt x="24" y="38"/>
                  </a:moveTo>
                  <a:cubicBezTo>
                    <a:pt x="28" y="11"/>
                    <a:pt x="28" y="11"/>
                    <a:pt x="28" y="11"/>
                  </a:cubicBezTo>
                  <a:cubicBezTo>
                    <a:pt x="28" y="11"/>
                    <a:pt x="22" y="0"/>
                    <a:pt x="9" y="15"/>
                  </a:cubicBezTo>
                  <a:cubicBezTo>
                    <a:pt x="9" y="15"/>
                    <a:pt x="0" y="47"/>
                    <a:pt x="2" y="55"/>
                  </a:cubicBezTo>
                  <a:cubicBezTo>
                    <a:pt x="5" y="63"/>
                    <a:pt x="24" y="38"/>
                    <a:pt x="24" y="38"/>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82" name="Freeform 641">
              <a:extLst>
                <a:ext uri="{FF2B5EF4-FFF2-40B4-BE49-F238E27FC236}">
                  <a16:creationId xmlns:a16="http://schemas.microsoft.com/office/drawing/2014/main" id="{E8E8AE29-8B43-4C31-B870-AB1062243B93}"/>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83" name="Freeform 642">
              <a:extLst>
                <a:ext uri="{FF2B5EF4-FFF2-40B4-BE49-F238E27FC236}">
                  <a16:creationId xmlns:a16="http://schemas.microsoft.com/office/drawing/2014/main" id="{DA7C21C2-EF79-4411-B61F-689E2495823E}"/>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84" name="Freeform 643">
              <a:extLst>
                <a:ext uri="{FF2B5EF4-FFF2-40B4-BE49-F238E27FC236}">
                  <a16:creationId xmlns:a16="http://schemas.microsoft.com/office/drawing/2014/main" id="{D47FE324-5D12-492E-A1B1-1C4C941D2B94}"/>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85" name="Rectangle 644">
              <a:extLst>
                <a:ext uri="{FF2B5EF4-FFF2-40B4-BE49-F238E27FC236}">
                  <a16:creationId xmlns:a16="http://schemas.microsoft.com/office/drawing/2014/main" id="{A3CFDCA0-6D58-48D5-B8F3-AA145DB20B35}"/>
                </a:ext>
              </a:extLst>
            </p:cNvPr>
            <p:cNvSpPr>
              <a:spLocks noChangeArrowheads="1"/>
            </p:cNvSpPr>
            <p:nvPr/>
          </p:nvSpPr>
          <p:spPr bwMode="auto">
            <a:xfrm>
              <a:off x="10609263" y="4855931"/>
              <a:ext cx="58737" cy="50800"/>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0986" name="Freeform 645">
              <a:extLst>
                <a:ext uri="{FF2B5EF4-FFF2-40B4-BE49-F238E27FC236}">
                  <a16:creationId xmlns:a16="http://schemas.microsoft.com/office/drawing/2014/main" id="{99DE10AE-C2F5-45D5-925B-BBBED1263979}"/>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87" name="Freeform 646">
              <a:extLst>
                <a:ext uri="{FF2B5EF4-FFF2-40B4-BE49-F238E27FC236}">
                  <a16:creationId xmlns:a16="http://schemas.microsoft.com/office/drawing/2014/main" id="{738D0678-AB0F-42AC-B4D2-FD4D52B4BAF7}"/>
                </a:ext>
              </a:extLst>
            </p:cNvPr>
            <p:cNvSpPr>
              <a:spLocks noChangeArrowheads="1"/>
            </p:cNvSpPr>
            <p:nvPr/>
          </p:nvSpPr>
          <p:spPr bwMode="auto">
            <a:xfrm>
              <a:off x="10566400" y="4760681"/>
              <a:ext cx="60325" cy="47625"/>
            </a:xfrm>
            <a:custGeom>
              <a:avLst/>
              <a:gdLst>
                <a:gd name="T0" fmla="*/ 21 w 30"/>
                <a:gd name="T1" fmla="*/ 0 h 24"/>
                <a:gd name="T2" fmla="*/ 18 w 30"/>
                <a:gd name="T3" fmla="*/ 0 h 24"/>
                <a:gd name="T4" fmla="*/ 4 w 30"/>
                <a:gd name="T5" fmla="*/ 6 h 24"/>
                <a:gd name="T6" fmla="*/ 0 w 30"/>
                <a:gd name="T7" fmla="*/ 13 h 24"/>
                <a:gd name="T8" fmla="*/ 0 w 30"/>
                <a:gd name="T9" fmla="*/ 16 h 24"/>
                <a:gd name="T10" fmla="*/ 2 w 30"/>
                <a:gd name="T11" fmla="*/ 20 h 24"/>
                <a:gd name="T12" fmla="*/ 9 w 30"/>
                <a:gd name="T13" fmla="*/ 24 h 24"/>
                <a:gd name="T14" fmla="*/ 12 w 30"/>
                <a:gd name="T15" fmla="*/ 24 h 24"/>
                <a:gd name="T16" fmla="*/ 26 w 30"/>
                <a:gd name="T17" fmla="*/ 18 h 24"/>
                <a:gd name="T18" fmla="*/ 30 w 30"/>
                <a:gd name="T19" fmla="*/ 11 h 24"/>
                <a:gd name="T20" fmla="*/ 30 w 30"/>
                <a:gd name="T21" fmla="*/ 8 h 24"/>
                <a:gd name="T22" fmla="*/ 28 w 30"/>
                <a:gd name="T23" fmla="*/ 4 h 24"/>
                <a:gd name="T24" fmla="*/ 21 w 30"/>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4">
                  <a:moveTo>
                    <a:pt x="21" y="0"/>
                  </a:moveTo>
                  <a:cubicBezTo>
                    <a:pt x="20" y="0"/>
                    <a:pt x="19" y="0"/>
                    <a:pt x="18" y="0"/>
                  </a:cubicBezTo>
                  <a:cubicBezTo>
                    <a:pt x="4" y="6"/>
                    <a:pt x="4" y="6"/>
                    <a:pt x="4" y="6"/>
                  </a:cubicBezTo>
                  <a:cubicBezTo>
                    <a:pt x="2" y="7"/>
                    <a:pt x="0" y="10"/>
                    <a:pt x="0" y="13"/>
                  </a:cubicBezTo>
                  <a:cubicBezTo>
                    <a:pt x="0" y="14"/>
                    <a:pt x="0" y="15"/>
                    <a:pt x="0" y="16"/>
                  </a:cubicBezTo>
                  <a:cubicBezTo>
                    <a:pt x="2" y="20"/>
                    <a:pt x="2" y="20"/>
                    <a:pt x="2" y="20"/>
                  </a:cubicBezTo>
                  <a:cubicBezTo>
                    <a:pt x="3" y="23"/>
                    <a:pt x="6" y="24"/>
                    <a:pt x="9" y="24"/>
                  </a:cubicBezTo>
                  <a:cubicBezTo>
                    <a:pt x="10" y="24"/>
                    <a:pt x="11" y="24"/>
                    <a:pt x="12" y="24"/>
                  </a:cubicBezTo>
                  <a:cubicBezTo>
                    <a:pt x="26" y="18"/>
                    <a:pt x="26" y="18"/>
                    <a:pt x="26" y="18"/>
                  </a:cubicBezTo>
                  <a:cubicBezTo>
                    <a:pt x="28" y="17"/>
                    <a:pt x="30" y="14"/>
                    <a:pt x="30" y="11"/>
                  </a:cubicBezTo>
                  <a:cubicBezTo>
                    <a:pt x="30" y="10"/>
                    <a:pt x="30" y="9"/>
                    <a:pt x="30" y="8"/>
                  </a:cubicBezTo>
                  <a:cubicBezTo>
                    <a:pt x="28" y="4"/>
                    <a:pt x="28" y="4"/>
                    <a:pt x="28" y="4"/>
                  </a:cubicBezTo>
                  <a:cubicBezTo>
                    <a:pt x="27" y="1"/>
                    <a:pt x="24" y="0"/>
                    <a:pt x="21"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88" name="Freeform 647">
              <a:extLst>
                <a:ext uri="{FF2B5EF4-FFF2-40B4-BE49-F238E27FC236}">
                  <a16:creationId xmlns:a16="http://schemas.microsoft.com/office/drawing/2014/main" id="{030AB2A1-C65D-4FD9-A090-A1005C9766FD}"/>
                </a:ext>
              </a:extLst>
            </p:cNvPr>
            <p:cNvSpPr>
              <a:spLocks noChangeArrowheads="1"/>
            </p:cNvSpPr>
            <p:nvPr/>
          </p:nvSpPr>
          <p:spPr bwMode="auto">
            <a:xfrm>
              <a:off x="10569575" y="4773381"/>
              <a:ext cx="98425" cy="120650"/>
            </a:xfrm>
            <a:custGeom>
              <a:avLst/>
              <a:gdLst>
                <a:gd name="T0" fmla="*/ 17 w 62"/>
                <a:gd name="T1" fmla="*/ 8 h 76"/>
                <a:gd name="T2" fmla="*/ 0 w 62"/>
                <a:gd name="T3" fmla="*/ 16 h 76"/>
                <a:gd name="T4" fmla="*/ 25 w 62"/>
                <a:gd name="T5" fmla="*/ 76 h 76"/>
                <a:gd name="T6" fmla="*/ 44 w 62"/>
                <a:gd name="T7" fmla="*/ 69 h 76"/>
                <a:gd name="T8" fmla="*/ 62 w 62"/>
                <a:gd name="T9" fmla="*/ 61 h 76"/>
                <a:gd name="T10" fmla="*/ 36 w 62"/>
                <a:gd name="T11" fmla="*/ 0 h 76"/>
                <a:gd name="T12" fmla="*/ 17 w 62"/>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62" h="76">
                  <a:moveTo>
                    <a:pt x="17" y="8"/>
                  </a:moveTo>
                  <a:lnTo>
                    <a:pt x="0" y="16"/>
                  </a:lnTo>
                  <a:lnTo>
                    <a:pt x="25" y="76"/>
                  </a:lnTo>
                  <a:lnTo>
                    <a:pt x="44" y="69"/>
                  </a:lnTo>
                  <a:lnTo>
                    <a:pt x="62" y="61"/>
                  </a:lnTo>
                  <a:lnTo>
                    <a:pt x="36" y="0"/>
                  </a:lnTo>
                  <a:lnTo>
                    <a:pt x="17" y="8"/>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89" name="Freeform 648">
              <a:extLst>
                <a:ext uri="{FF2B5EF4-FFF2-40B4-BE49-F238E27FC236}">
                  <a16:creationId xmlns:a16="http://schemas.microsoft.com/office/drawing/2014/main" id="{DF5EE2E8-224E-4A8E-B86D-A2CE660D8194}"/>
                </a:ext>
              </a:extLst>
            </p:cNvPr>
            <p:cNvSpPr>
              <a:spLocks noChangeArrowheads="1"/>
            </p:cNvSpPr>
            <p:nvPr/>
          </p:nvSpPr>
          <p:spPr bwMode="auto">
            <a:xfrm>
              <a:off x="11628438" y="4759094"/>
              <a:ext cx="39687" cy="44450"/>
            </a:xfrm>
            <a:custGeom>
              <a:avLst/>
              <a:gdLst>
                <a:gd name="T0" fmla="*/ 7 w 20"/>
                <a:gd name="T1" fmla="*/ 20 h 22"/>
                <a:gd name="T2" fmla="*/ 2 w 20"/>
                <a:gd name="T3" fmla="*/ 17 h 22"/>
                <a:gd name="T4" fmla="*/ 1 w 20"/>
                <a:gd name="T5" fmla="*/ 12 h 22"/>
                <a:gd name="T6" fmla="*/ 8 w 20"/>
                <a:gd name="T7" fmla="*/ 3 h 22"/>
                <a:gd name="T8" fmla="*/ 13 w 20"/>
                <a:gd name="T9" fmla="*/ 1 h 22"/>
                <a:gd name="T10" fmla="*/ 18 w 20"/>
                <a:gd name="T11" fmla="*/ 5 h 22"/>
                <a:gd name="T12" fmla="*/ 19 w 20"/>
                <a:gd name="T13" fmla="*/ 10 h 22"/>
                <a:gd name="T14" fmla="*/ 13 w 20"/>
                <a:gd name="T15" fmla="*/ 19 h 22"/>
                <a:gd name="T16" fmla="*/ 7 w 20"/>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2">
                  <a:moveTo>
                    <a:pt x="7" y="20"/>
                  </a:moveTo>
                  <a:cubicBezTo>
                    <a:pt x="2" y="17"/>
                    <a:pt x="2" y="17"/>
                    <a:pt x="2" y="17"/>
                  </a:cubicBezTo>
                  <a:cubicBezTo>
                    <a:pt x="0" y="16"/>
                    <a:pt x="0" y="13"/>
                    <a:pt x="1" y="12"/>
                  </a:cubicBezTo>
                  <a:cubicBezTo>
                    <a:pt x="8" y="3"/>
                    <a:pt x="8" y="3"/>
                    <a:pt x="8" y="3"/>
                  </a:cubicBezTo>
                  <a:cubicBezTo>
                    <a:pt x="9" y="1"/>
                    <a:pt x="11" y="0"/>
                    <a:pt x="13" y="1"/>
                  </a:cubicBezTo>
                  <a:cubicBezTo>
                    <a:pt x="18" y="5"/>
                    <a:pt x="18" y="5"/>
                    <a:pt x="18" y="5"/>
                  </a:cubicBezTo>
                  <a:cubicBezTo>
                    <a:pt x="20" y="6"/>
                    <a:pt x="20" y="8"/>
                    <a:pt x="19" y="10"/>
                  </a:cubicBezTo>
                  <a:cubicBezTo>
                    <a:pt x="13" y="19"/>
                    <a:pt x="13" y="19"/>
                    <a:pt x="13" y="19"/>
                  </a:cubicBezTo>
                  <a:cubicBezTo>
                    <a:pt x="11" y="21"/>
                    <a:pt x="9" y="22"/>
                    <a:pt x="7" y="20"/>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90" name="Freeform 649">
              <a:extLst>
                <a:ext uri="{FF2B5EF4-FFF2-40B4-BE49-F238E27FC236}">
                  <a16:creationId xmlns:a16="http://schemas.microsoft.com/office/drawing/2014/main" id="{AD8835A2-1AE7-4D83-A121-35028B9D94E1}"/>
                </a:ext>
              </a:extLst>
            </p:cNvPr>
            <p:cNvSpPr>
              <a:spLocks noChangeArrowheads="1"/>
            </p:cNvSpPr>
            <p:nvPr/>
          </p:nvSpPr>
          <p:spPr bwMode="auto">
            <a:xfrm>
              <a:off x="11634788" y="4587644"/>
              <a:ext cx="152400" cy="203200"/>
            </a:xfrm>
            <a:custGeom>
              <a:avLst/>
              <a:gdLst>
                <a:gd name="T0" fmla="*/ 9 w 77"/>
                <a:gd name="T1" fmla="*/ 100 h 102"/>
                <a:gd name="T2" fmla="*/ 3 w 77"/>
                <a:gd name="T3" fmla="*/ 96 h 102"/>
                <a:gd name="T4" fmla="*/ 2 w 77"/>
                <a:gd name="T5" fmla="*/ 89 h 102"/>
                <a:gd name="T6" fmla="*/ 61 w 77"/>
                <a:gd name="T7" fmla="*/ 3 h 102"/>
                <a:gd name="T8" fmla="*/ 68 w 77"/>
                <a:gd name="T9" fmla="*/ 2 h 102"/>
                <a:gd name="T10" fmla="*/ 74 w 77"/>
                <a:gd name="T11" fmla="*/ 6 h 102"/>
                <a:gd name="T12" fmla="*/ 75 w 77"/>
                <a:gd name="T13" fmla="*/ 13 h 102"/>
                <a:gd name="T14" fmla="*/ 16 w 77"/>
                <a:gd name="T15" fmla="*/ 99 h 102"/>
                <a:gd name="T16" fmla="*/ 9 w 77"/>
                <a:gd name="T17"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102">
                  <a:moveTo>
                    <a:pt x="9" y="100"/>
                  </a:moveTo>
                  <a:cubicBezTo>
                    <a:pt x="3" y="96"/>
                    <a:pt x="3" y="96"/>
                    <a:pt x="3" y="96"/>
                  </a:cubicBezTo>
                  <a:cubicBezTo>
                    <a:pt x="1" y="95"/>
                    <a:pt x="0" y="92"/>
                    <a:pt x="2" y="89"/>
                  </a:cubicBezTo>
                  <a:cubicBezTo>
                    <a:pt x="61" y="3"/>
                    <a:pt x="61" y="3"/>
                    <a:pt x="61" y="3"/>
                  </a:cubicBezTo>
                  <a:cubicBezTo>
                    <a:pt x="63" y="1"/>
                    <a:pt x="66" y="0"/>
                    <a:pt x="68" y="2"/>
                  </a:cubicBezTo>
                  <a:cubicBezTo>
                    <a:pt x="74" y="6"/>
                    <a:pt x="74" y="6"/>
                    <a:pt x="74" y="6"/>
                  </a:cubicBezTo>
                  <a:cubicBezTo>
                    <a:pt x="76" y="8"/>
                    <a:pt x="77" y="11"/>
                    <a:pt x="75" y="13"/>
                  </a:cubicBezTo>
                  <a:cubicBezTo>
                    <a:pt x="16" y="99"/>
                    <a:pt x="16" y="99"/>
                    <a:pt x="16" y="99"/>
                  </a:cubicBezTo>
                  <a:cubicBezTo>
                    <a:pt x="14" y="101"/>
                    <a:pt x="11" y="102"/>
                    <a:pt x="9" y="100"/>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91" name="Freeform 650">
              <a:extLst>
                <a:ext uri="{FF2B5EF4-FFF2-40B4-BE49-F238E27FC236}">
                  <a16:creationId xmlns:a16="http://schemas.microsoft.com/office/drawing/2014/main" id="{8F079EE7-5AF0-447E-B349-A33757544FAA}"/>
                </a:ext>
              </a:extLst>
            </p:cNvPr>
            <p:cNvSpPr>
              <a:spLocks noChangeArrowheads="1"/>
            </p:cNvSpPr>
            <p:nvPr/>
          </p:nvSpPr>
          <p:spPr bwMode="auto">
            <a:xfrm>
              <a:off x="11709400" y="4651144"/>
              <a:ext cx="36512" cy="28575"/>
            </a:xfrm>
            <a:custGeom>
              <a:avLst/>
              <a:gdLst>
                <a:gd name="T0" fmla="*/ 16 w 18"/>
                <a:gd name="T1" fmla="*/ 14 h 14"/>
                <a:gd name="T2" fmla="*/ 0 w 18"/>
                <a:gd name="T3" fmla="*/ 3 h 14"/>
                <a:gd name="T4" fmla="*/ 0 w 18"/>
                <a:gd name="T5" fmla="*/ 2 h 14"/>
                <a:gd name="T6" fmla="*/ 1 w 18"/>
                <a:gd name="T7" fmla="*/ 1 h 14"/>
                <a:gd name="T8" fmla="*/ 2 w 18"/>
                <a:gd name="T9" fmla="*/ 0 h 14"/>
                <a:gd name="T10" fmla="*/ 18 w 18"/>
                <a:gd name="T11" fmla="*/ 11 h 14"/>
                <a:gd name="T12" fmla="*/ 18 w 18"/>
                <a:gd name="T13" fmla="*/ 12 h 14"/>
                <a:gd name="T14" fmla="*/ 17 w 18"/>
                <a:gd name="T15" fmla="*/ 13 h 14"/>
                <a:gd name="T16" fmla="*/ 16 w 18"/>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4"/>
                  </a:moveTo>
                  <a:cubicBezTo>
                    <a:pt x="0" y="3"/>
                    <a:pt x="0" y="3"/>
                    <a:pt x="0" y="3"/>
                  </a:cubicBezTo>
                  <a:cubicBezTo>
                    <a:pt x="0" y="3"/>
                    <a:pt x="0" y="2"/>
                    <a:pt x="0" y="2"/>
                  </a:cubicBezTo>
                  <a:cubicBezTo>
                    <a:pt x="1" y="1"/>
                    <a:pt x="1" y="1"/>
                    <a:pt x="1" y="1"/>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4"/>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92" name="Freeform 651">
              <a:extLst>
                <a:ext uri="{FF2B5EF4-FFF2-40B4-BE49-F238E27FC236}">
                  <a16:creationId xmlns:a16="http://schemas.microsoft.com/office/drawing/2014/main" id="{436D7319-BA44-44EF-A517-77A5455D2C05}"/>
                </a:ext>
              </a:extLst>
            </p:cNvPr>
            <p:cNvSpPr>
              <a:spLocks noChangeArrowheads="1"/>
            </p:cNvSpPr>
            <p:nvPr/>
          </p:nvSpPr>
          <p:spPr bwMode="auto">
            <a:xfrm>
              <a:off x="11714163" y="4549544"/>
              <a:ext cx="100012" cy="123825"/>
            </a:xfrm>
            <a:custGeom>
              <a:avLst/>
              <a:gdLst>
                <a:gd name="T0" fmla="*/ 42 w 50"/>
                <a:gd name="T1" fmla="*/ 24 h 62"/>
                <a:gd name="T2" fmla="*/ 45 w 50"/>
                <a:gd name="T3" fmla="*/ 3 h 62"/>
                <a:gd name="T4" fmla="*/ 26 w 50"/>
                <a:gd name="T5" fmla="*/ 13 h 62"/>
                <a:gd name="T6" fmla="*/ 0 w 50"/>
                <a:gd name="T7" fmla="*/ 51 h 62"/>
                <a:gd name="T8" fmla="*/ 16 w 50"/>
                <a:gd name="T9" fmla="*/ 62 h 62"/>
                <a:gd name="T10" fmla="*/ 42 w 50"/>
                <a:gd name="T11" fmla="*/ 24 h 62"/>
              </a:gdLst>
              <a:ahLst/>
              <a:cxnLst>
                <a:cxn ang="0">
                  <a:pos x="T0" y="T1"/>
                </a:cxn>
                <a:cxn ang="0">
                  <a:pos x="T2" y="T3"/>
                </a:cxn>
                <a:cxn ang="0">
                  <a:pos x="T4" y="T5"/>
                </a:cxn>
                <a:cxn ang="0">
                  <a:pos x="T6" y="T7"/>
                </a:cxn>
                <a:cxn ang="0">
                  <a:pos x="T8" y="T9"/>
                </a:cxn>
                <a:cxn ang="0">
                  <a:pos x="T10" y="T11"/>
                </a:cxn>
              </a:cxnLst>
              <a:rect l="0" t="0" r="r" b="b"/>
              <a:pathLst>
                <a:path w="50" h="62">
                  <a:moveTo>
                    <a:pt x="42" y="24"/>
                  </a:moveTo>
                  <a:cubicBezTo>
                    <a:pt x="50" y="12"/>
                    <a:pt x="50" y="6"/>
                    <a:pt x="45" y="3"/>
                  </a:cubicBezTo>
                  <a:cubicBezTo>
                    <a:pt x="41" y="0"/>
                    <a:pt x="34" y="1"/>
                    <a:pt x="26" y="13"/>
                  </a:cubicBezTo>
                  <a:cubicBezTo>
                    <a:pt x="0" y="51"/>
                    <a:pt x="0" y="51"/>
                    <a:pt x="0" y="51"/>
                  </a:cubicBezTo>
                  <a:cubicBezTo>
                    <a:pt x="16" y="62"/>
                    <a:pt x="16" y="62"/>
                    <a:pt x="16" y="62"/>
                  </a:cubicBezTo>
                  <a:cubicBezTo>
                    <a:pt x="42" y="24"/>
                    <a:pt x="42" y="24"/>
                    <a:pt x="42" y="24"/>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93" name="Freeform 652">
              <a:extLst>
                <a:ext uri="{FF2B5EF4-FFF2-40B4-BE49-F238E27FC236}">
                  <a16:creationId xmlns:a16="http://schemas.microsoft.com/office/drawing/2014/main" id="{AAA6D1DB-02A0-4A37-9469-82C450C94F47}"/>
                </a:ext>
              </a:extLst>
            </p:cNvPr>
            <p:cNvSpPr>
              <a:spLocks noChangeArrowheads="1"/>
            </p:cNvSpPr>
            <p:nvPr/>
          </p:nvSpPr>
          <p:spPr bwMode="auto">
            <a:xfrm>
              <a:off x="11763375" y="4573356"/>
              <a:ext cx="36512" cy="28575"/>
            </a:xfrm>
            <a:custGeom>
              <a:avLst/>
              <a:gdLst>
                <a:gd name="T0" fmla="*/ 16 w 18"/>
                <a:gd name="T1" fmla="*/ 13 h 14"/>
                <a:gd name="T2" fmla="*/ 0 w 18"/>
                <a:gd name="T3" fmla="*/ 3 h 14"/>
                <a:gd name="T4" fmla="*/ 0 w 18"/>
                <a:gd name="T5" fmla="*/ 1 h 14"/>
                <a:gd name="T6" fmla="*/ 1 w 18"/>
                <a:gd name="T7" fmla="*/ 0 h 14"/>
                <a:gd name="T8" fmla="*/ 2 w 18"/>
                <a:gd name="T9" fmla="*/ 0 h 14"/>
                <a:gd name="T10" fmla="*/ 18 w 18"/>
                <a:gd name="T11" fmla="*/ 11 h 14"/>
                <a:gd name="T12" fmla="*/ 18 w 18"/>
                <a:gd name="T13" fmla="*/ 12 h 14"/>
                <a:gd name="T14" fmla="*/ 17 w 18"/>
                <a:gd name="T15" fmla="*/ 13 h 14"/>
                <a:gd name="T16" fmla="*/ 16 w 18"/>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3"/>
                  </a:moveTo>
                  <a:cubicBezTo>
                    <a:pt x="0" y="3"/>
                    <a:pt x="0" y="3"/>
                    <a:pt x="0" y="3"/>
                  </a:cubicBezTo>
                  <a:cubicBezTo>
                    <a:pt x="0" y="2"/>
                    <a:pt x="0" y="2"/>
                    <a:pt x="0" y="1"/>
                  </a:cubicBezTo>
                  <a:cubicBezTo>
                    <a:pt x="1" y="0"/>
                    <a:pt x="1" y="0"/>
                    <a:pt x="1" y="0"/>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3"/>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94" name="Freeform 653">
              <a:extLst>
                <a:ext uri="{FF2B5EF4-FFF2-40B4-BE49-F238E27FC236}">
                  <a16:creationId xmlns:a16="http://schemas.microsoft.com/office/drawing/2014/main" id="{141F30C0-A2E9-4A0E-9DD6-2C563A0544D3}"/>
                </a:ext>
              </a:extLst>
            </p:cNvPr>
            <p:cNvSpPr>
              <a:spLocks noChangeArrowheads="1"/>
            </p:cNvSpPr>
            <p:nvPr/>
          </p:nvSpPr>
          <p:spPr bwMode="auto">
            <a:xfrm>
              <a:off x="11731625" y="4579706"/>
              <a:ext cx="46037" cy="63500"/>
            </a:xfrm>
            <a:custGeom>
              <a:avLst/>
              <a:gdLst>
                <a:gd name="T0" fmla="*/ 6 w 23"/>
                <a:gd name="T1" fmla="*/ 26 h 32"/>
                <a:gd name="T2" fmla="*/ 22 w 23"/>
                <a:gd name="T3" fmla="*/ 2 h 32"/>
                <a:gd name="T4" fmla="*/ 22 w 23"/>
                <a:gd name="T5" fmla="*/ 0 h 32"/>
                <a:gd name="T6" fmla="*/ 21 w 23"/>
                <a:gd name="T7" fmla="*/ 2 h 32"/>
                <a:gd name="T8" fmla="*/ 1 w 23"/>
                <a:gd name="T9" fmla="*/ 29 h 32"/>
                <a:gd name="T10" fmla="*/ 1 w 23"/>
                <a:gd name="T11" fmla="*/ 32 h 32"/>
                <a:gd name="T12" fmla="*/ 1 w 23"/>
                <a:gd name="T13" fmla="*/ 32 h 32"/>
                <a:gd name="T14" fmla="*/ 1 w 23"/>
                <a:gd name="T15" fmla="*/ 32 h 32"/>
                <a:gd name="T16" fmla="*/ 1 w 23"/>
                <a:gd name="T17" fmla="*/ 32 h 32"/>
                <a:gd name="T18" fmla="*/ 3 w 23"/>
                <a:gd name="T19" fmla="*/ 31 h 32"/>
                <a:gd name="T20" fmla="*/ 5 w 23"/>
                <a:gd name="T21" fmla="*/ 28 h 32"/>
                <a:gd name="T22" fmla="*/ 6 w 23"/>
                <a:gd name="T23"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2">
                  <a:moveTo>
                    <a:pt x="6" y="26"/>
                  </a:moveTo>
                  <a:cubicBezTo>
                    <a:pt x="22" y="2"/>
                    <a:pt x="22" y="2"/>
                    <a:pt x="22" y="2"/>
                  </a:cubicBezTo>
                  <a:cubicBezTo>
                    <a:pt x="23" y="2"/>
                    <a:pt x="23" y="1"/>
                    <a:pt x="22" y="0"/>
                  </a:cubicBezTo>
                  <a:cubicBezTo>
                    <a:pt x="22" y="0"/>
                    <a:pt x="21" y="1"/>
                    <a:pt x="21" y="2"/>
                  </a:cubicBezTo>
                  <a:cubicBezTo>
                    <a:pt x="1" y="29"/>
                    <a:pt x="1" y="29"/>
                    <a:pt x="1" y="29"/>
                  </a:cubicBezTo>
                  <a:cubicBezTo>
                    <a:pt x="1" y="30"/>
                    <a:pt x="0" y="31"/>
                    <a:pt x="1" y="32"/>
                  </a:cubicBezTo>
                  <a:cubicBezTo>
                    <a:pt x="1" y="32"/>
                    <a:pt x="1" y="32"/>
                    <a:pt x="1" y="32"/>
                  </a:cubicBezTo>
                  <a:cubicBezTo>
                    <a:pt x="1" y="32"/>
                    <a:pt x="1" y="32"/>
                    <a:pt x="1" y="32"/>
                  </a:cubicBezTo>
                  <a:cubicBezTo>
                    <a:pt x="1" y="32"/>
                    <a:pt x="1" y="32"/>
                    <a:pt x="1" y="32"/>
                  </a:cubicBezTo>
                  <a:cubicBezTo>
                    <a:pt x="2" y="32"/>
                    <a:pt x="3" y="32"/>
                    <a:pt x="3" y="31"/>
                  </a:cubicBezTo>
                  <a:cubicBezTo>
                    <a:pt x="5" y="28"/>
                    <a:pt x="5" y="28"/>
                    <a:pt x="5" y="28"/>
                  </a:cubicBezTo>
                  <a:cubicBezTo>
                    <a:pt x="6" y="27"/>
                    <a:pt x="6" y="26"/>
                    <a:pt x="6" y="26"/>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95" name="Freeform 654">
              <a:extLst>
                <a:ext uri="{FF2B5EF4-FFF2-40B4-BE49-F238E27FC236}">
                  <a16:creationId xmlns:a16="http://schemas.microsoft.com/office/drawing/2014/main" id="{093612C1-0944-4745-A5C6-E58EEA29D3A8}"/>
                </a:ext>
              </a:extLst>
            </p:cNvPr>
            <p:cNvSpPr>
              <a:spLocks noChangeArrowheads="1"/>
            </p:cNvSpPr>
            <p:nvPr/>
          </p:nvSpPr>
          <p:spPr bwMode="auto">
            <a:xfrm>
              <a:off x="11625263" y="4790844"/>
              <a:ext cx="20637" cy="22225"/>
            </a:xfrm>
            <a:custGeom>
              <a:avLst/>
              <a:gdLst>
                <a:gd name="T0" fmla="*/ 7 w 11"/>
                <a:gd name="T1" fmla="*/ 3 h 11"/>
                <a:gd name="T2" fmla="*/ 2 w 11"/>
                <a:gd name="T3" fmla="*/ 0 h 11"/>
                <a:gd name="T4" fmla="*/ 0 w 11"/>
                <a:gd name="T5" fmla="*/ 9 h 11"/>
                <a:gd name="T6" fmla="*/ 2 w 11"/>
                <a:gd name="T7" fmla="*/ 10 h 11"/>
                <a:gd name="T8" fmla="*/ 4 w 11"/>
                <a:gd name="T9" fmla="*/ 11 h 11"/>
                <a:gd name="T10" fmla="*/ 11 w 11"/>
                <a:gd name="T11" fmla="*/ 6 h 11"/>
                <a:gd name="T12" fmla="*/ 7 w 11"/>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7" y="3"/>
                  </a:moveTo>
                  <a:cubicBezTo>
                    <a:pt x="2" y="0"/>
                    <a:pt x="2" y="0"/>
                    <a:pt x="2" y="0"/>
                  </a:cubicBezTo>
                  <a:cubicBezTo>
                    <a:pt x="2" y="0"/>
                    <a:pt x="2" y="6"/>
                    <a:pt x="0" y="9"/>
                  </a:cubicBezTo>
                  <a:cubicBezTo>
                    <a:pt x="2" y="10"/>
                    <a:pt x="2" y="10"/>
                    <a:pt x="2" y="10"/>
                  </a:cubicBezTo>
                  <a:cubicBezTo>
                    <a:pt x="4" y="11"/>
                    <a:pt x="4" y="11"/>
                    <a:pt x="4" y="11"/>
                  </a:cubicBezTo>
                  <a:cubicBezTo>
                    <a:pt x="5" y="9"/>
                    <a:pt x="11" y="6"/>
                    <a:pt x="11" y="6"/>
                  </a:cubicBezTo>
                  <a:lnTo>
                    <a:pt x="7" y="3"/>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96" name="Freeform 655">
              <a:extLst>
                <a:ext uri="{FF2B5EF4-FFF2-40B4-BE49-F238E27FC236}">
                  <a16:creationId xmlns:a16="http://schemas.microsoft.com/office/drawing/2014/main" id="{1DBFD42B-DC94-4C39-84DF-115F5BF6AB67}"/>
                </a:ext>
              </a:extLst>
            </p:cNvPr>
            <p:cNvSpPr>
              <a:spLocks noChangeArrowheads="1"/>
            </p:cNvSpPr>
            <p:nvPr/>
          </p:nvSpPr>
          <p:spPr bwMode="auto">
            <a:xfrm>
              <a:off x="11618913" y="4808306"/>
              <a:ext cx="11112" cy="14288"/>
            </a:xfrm>
            <a:custGeom>
              <a:avLst/>
              <a:gdLst>
                <a:gd name="T0" fmla="*/ 6 w 7"/>
                <a:gd name="T1" fmla="*/ 2 h 9"/>
                <a:gd name="T2" fmla="*/ 4 w 7"/>
                <a:gd name="T3" fmla="*/ 0 h 9"/>
                <a:gd name="T4" fmla="*/ 0 w 7"/>
                <a:gd name="T5" fmla="*/ 8 h 9"/>
                <a:gd name="T6" fmla="*/ 1 w 7"/>
                <a:gd name="T7" fmla="*/ 9 h 9"/>
                <a:gd name="T8" fmla="*/ 7 w 7"/>
                <a:gd name="T9" fmla="*/ 3 h 9"/>
                <a:gd name="T10" fmla="*/ 6 w 7"/>
                <a:gd name="T11" fmla="*/ 2 h 9"/>
              </a:gdLst>
              <a:ahLst/>
              <a:cxnLst>
                <a:cxn ang="0">
                  <a:pos x="T0" y="T1"/>
                </a:cxn>
                <a:cxn ang="0">
                  <a:pos x="T2" y="T3"/>
                </a:cxn>
                <a:cxn ang="0">
                  <a:pos x="T4" y="T5"/>
                </a:cxn>
                <a:cxn ang="0">
                  <a:pos x="T6" y="T7"/>
                </a:cxn>
                <a:cxn ang="0">
                  <a:pos x="T8" y="T9"/>
                </a:cxn>
                <a:cxn ang="0">
                  <a:pos x="T10" y="T11"/>
                </a:cxn>
              </a:cxnLst>
              <a:rect l="0" t="0" r="r" b="b"/>
              <a:pathLst>
                <a:path w="7" h="9">
                  <a:moveTo>
                    <a:pt x="6" y="2"/>
                  </a:moveTo>
                  <a:lnTo>
                    <a:pt x="4" y="0"/>
                  </a:lnTo>
                  <a:lnTo>
                    <a:pt x="0" y="8"/>
                  </a:lnTo>
                  <a:lnTo>
                    <a:pt x="1" y="9"/>
                  </a:lnTo>
                  <a:lnTo>
                    <a:pt x="7" y="3"/>
                  </a:lnTo>
                  <a:lnTo>
                    <a:pt x="6" y="2"/>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97" name="Freeform 656">
              <a:extLst>
                <a:ext uri="{FF2B5EF4-FFF2-40B4-BE49-F238E27FC236}">
                  <a16:creationId xmlns:a16="http://schemas.microsoft.com/office/drawing/2014/main" id="{B4D4AC5C-FDD8-4DBD-B89C-192DE7F97A82}"/>
                </a:ext>
              </a:extLst>
            </p:cNvPr>
            <p:cNvSpPr>
              <a:spLocks noChangeArrowheads="1"/>
            </p:cNvSpPr>
            <p:nvPr/>
          </p:nvSpPr>
          <p:spPr bwMode="auto">
            <a:xfrm>
              <a:off x="11731625" y="4628919"/>
              <a:ext cx="14287" cy="15875"/>
            </a:xfrm>
            <a:custGeom>
              <a:avLst/>
              <a:gdLst>
                <a:gd name="T0" fmla="*/ 2 w 7"/>
                <a:gd name="T1" fmla="*/ 8 h 8"/>
                <a:gd name="T2" fmla="*/ 1 w 7"/>
                <a:gd name="T3" fmla="*/ 7 h 8"/>
                <a:gd name="T4" fmla="*/ 1 w 7"/>
                <a:gd name="T5" fmla="*/ 5 h 8"/>
                <a:gd name="T6" fmla="*/ 4 w 7"/>
                <a:gd name="T7" fmla="*/ 1 h 8"/>
                <a:gd name="T8" fmla="*/ 5 w 7"/>
                <a:gd name="T9" fmla="*/ 0 h 8"/>
                <a:gd name="T10" fmla="*/ 7 w 7"/>
                <a:gd name="T11" fmla="*/ 1 h 8"/>
                <a:gd name="T12" fmla="*/ 7 w 7"/>
                <a:gd name="T13" fmla="*/ 3 h 8"/>
                <a:gd name="T14" fmla="*/ 4 w 7"/>
                <a:gd name="T15" fmla="*/ 7 h 8"/>
                <a:gd name="T16" fmla="*/ 2 w 7"/>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2" y="8"/>
                  </a:moveTo>
                  <a:cubicBezTo>
                    <a:pt x="1" y="7"/>
                    <a:pt x="1" y="7"/>
                    <a:pt x="1" y="7"/>
                  </a:cubicBezTo>
                  <a:cubicBezTo>
                    <a:pt x="1" y="6"/>
                    <a:pt x="0" y="6"/>
                    <a:pt x="1" y="5"/>
                  </a:cubicBezTo>
                  <a:cubicBezTo>
                    <a:pt x="4" y="1"/>
                    <a:pt x="4" y="1"/>
                    <a:pt x="4" y="1"/>
                  </a:cubicBezTo>
                  <a:cubicBezTo>
                    <a:pt x="4" y="0"/>
                    <a:pt x="5" y="0"/>
                    <a:pt x="5" y="0"/>
                  </a:cubicBezTo>
                  <a:cubicBezTo>
                    <a:pt x="7" y="1"/>
                    <a:pt x="7" y="1"/>
                    <a:pt x="7" y="1"/>
                  </a:cubicBezTo>
                  <a:cubicBezTo>
                    <a:pt x="7" y="2"/>
                    <a:pt x="7" y="2"/>
                    <a:pt x="7" y="3"/>
                  </a:cubicBezTo>
                  <a:cubicBezTo>
                    <a:pt x="4" y="7"/>
                    <a:pt x="4" y="7"/>
                    <a:pt x="4" y="7"/>
                  </a:cubicBezTo>
                  <a:cubicBezTo>
                    <a:pt x="3" y="8"/>
                    <a:pt x="3" y="8"/>
                    <a:pt x="2" y="8"/>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98" name="Freeform 657">
              <a:extLst>
                <a:ext uri="{FF2B5EF4-FFF2-40B4-BE49-F238E27FC236}">
                  <a16:creationId xmlns:a16="http://schemas.microsoft.com/office/drawing/2014/main" id="{9C130B15-38C7-4E70-AC31-B64A7ADD46C6}"/>
                </a:ext>
              </a:extLst>
            </p:cNvPr>
            <p:cNvSpPr>
              <a:spLocks noChangeArrowheads="1"/>
            </p:cNvSpPr>
            <p:nvPr/>
          </p:nvSpPr>
          <p:spPr bwMode="auto">
            <a:xfrm>
              <a:off x="9429750" y="4730519"/>
              <a:ext cx="42862" cy="39688"/>
            </a:xfrm>
            <a:custGeom>
              <a:avLst/>
              <a:gdLst>
                <a:gd name="T0" fmla="*/ 16 w 21"/>
                <a:gd name="T1" fmla="*/ 2 h 20"/>
                <a:gd name="T2" fmla="*/ 20 w 21"/>
                <a:gd name="T3" fmla="*/ 6 h 20"/>
                <a:gd name="T4" fmla="*/ 19 w 21"/>
                <a:gd name="T5" fmla="*/ 12 h 20"/>
                <a:gd name="T6" fmla="*/ 10 w 21"/>
                <a:gd name="T7" fmla="*/ 18 h 20"/>
                <a:gd name="T8" fmla="*/ 5 w 21"/>
                <a:gd name="T9" fmla="*/ 18 h 20"/>
                <a:gd name="T10" fmla="*/ 1 w 21"/>
                <a:gd name="T11" fmla="*/ 13 h 20"/>
                <a:gd name="T12" fmla="*/ 2 w 21"/>
                <a:gd name="T13" fmla="*/ 8 h 20"/>
                <a:gd name="T14" fmla="*/ 11 w 21"/>
                <a:gd name="T15" fmla="*/ 1 h 20"/>
                <a:gd name="T16" fmla="*/ 16 w 21"/>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0">
                  <a:moveTo>
                    <a:pt x="16" y="2"/>
                  </a:moveTo>
                  <a:cubicBezTo>
                    <a:pt x="20" y="6"/>
                    <a:pt x="20" y="6"/>
                    <a:pt x="20" y="6"/>
                  </a:cubicBezTo>
                  <a:cubicBezTo>
                    <a:pt x="21" y="8"/>
                    <a:pt x="21" y="10"/>
                    <a:pt x="19" y="12"/>
                  </a:cubicBezTo>
                  <a:cubicBezTo>
                    <a:pt x="10" y="18"/>
                    <a:pt x="10" y="18"/>
                    <a:pt x="10" y="18"/>
                  </a:cubicBezTo>
                  <a:cubicBezTo>
                    <a:pt x="9" y="20"/>
                    <a:pt x="6" y="20"/>
                    <a:pt x="5" y="18"/>
                  </a:cubicBezTo>
                  <a:cubicBezTo>
                    <a:pt x="1" y="13"/>
                    <a:pt x="1" y="13"/>
                    <a:pt x="1" y="13"/>
                  </a:cubicBezTo>
                  <a:cubicBezTo>
                    <a:pt x="0" y="12"/>
                    <a:pt x="0" y="9"/>
                    <a:pt x="2" y="8"/>
                  </a:cubicBezTo>
                  <a:cubicBezTo>
                    <a:pt x="11" y="1"/>
                    <a:pt x="11" y="1"/>
                    <a:pt x="11" y="1"/>
                  </a:cubicBezTo>
                  <a:cubicBezTo>
                    <a:pt x="12" y="0"/>
                    <a:pt x="15" y="0"/>
                    <a:pt x="16" y="2"/>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99" name="Freeform 658">
              <a:extLst>
                <a:ext uri="{FF2B5EF4-FFF2-40B4-BE49-F238E27FC236}">
                  <a16:creationId xmlns:a16="http://schemas.microsoft.com/office/drawing/2014/main" id="{926BAD58-82F1-40D2-8284-F43217E3D058}"/>
                </a:ext>
              </a:extLst>
            </p:cNvPr>
            <p:cNvSpPr>
              <a:spLocks noChangeArrowheads="1"/>
            </p:cNvSpPr>
            <p:nvPr/>
          </p:nvSpPr>
          <p:spPr bwMode="auto">
            <a:xfrm>
              <a:off x="9266238" y="4736869"/>
              <a:ext cx="195262" cy="161925"/>
            </a:xfrm>
            <a:custGeom>
              <a:avLst/>
              <a:gdLst>
                <a:gd name="T0" fmla="*/ 92 w 98"/>
                <a:gd name="T1" fmla="*/ 3 h 81"/>
                <a:gd name="T2" fmla="*/ 96 w 98"/>
                <a:gd name="T3" fmla="*/ 8 h 81"/>
                <a:gd name="T4" fmla="*/ 95 w 98"/>
                <a:gd name="T5" fmla="*/ 16 h 81"/>
                <a:gd name="T6" fmla="*/ 13 w 98"/>
                <a:gd name="T7" fmla="*/ 80 h 81"/>
                <a:gd name="T8" fmla="*/ 6 w 98"/>
                <a:gd name="T9" fmla="*/ 79 h 81"/>
                <a:gd name="T10" fmla="*/ 1 w 98"/>
                <a:gd name="T11" fmla="*/ 73 h 81"/>
                <a:gd name="T12" fmla="*/ 2 w 98"/>
                <a:gd name="T13" fmla="*/ 66 h 81"/>
                <a:gd name="T14" fmla="*/ 85 w 98"/>
                <a:gd name="T15" fmla="*/ 2 h 81"/>
                <a:gd name="T16" fmla="*/ 92 w 98"/>
                <a:gd name="T17"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81">
                  <a:moveTo>
                    <a:pt x="92" y="3"/>
                  </a:moveTo>
                  <a:cubicBezTo>
                    <a:pt x="96" y="8"/>
                    <a:pt x="96" y="8"/>
                    <a:pt x="96" y="8"/>
                  </a:cubicBezTo>
                  <a:cubicBezTo>
                    <a:pt x="98" y="11"/>
                    <a:pt x="97" y="14"/>
                    <a:pt x="95" y="16"/>
                  </a:cubicBezTo>
                  <a:cubicBezTo>
                    <a:pt x="13" y="80"/>
                    <a:pt x="13" y="80"/>
                    <a:pt x="13" y="80"/>
                  </a:cubicBezTo>
                  <a:cubicBezTo>
                    <a:pt x="11" y="81"/>
                    <a:pt x="7" y="81"/>
                    <a:pt x="6" y="79"/>
                  </a:cubicBezTo>
                  <a:cubicBezTo>
                    <a:pt x="1" y="73"/>
                    <a:pt x="1" y="73"/>
                    <a:pt x="1" y="73"/>
                  </a:cubicBezTo>
                  <a:cubicBezTo>
                    <a:pt x="0" y="71"/>
                    <a:pt x="0" y="68"/>
                    <a:pt x="2" y="66"/>
                  </a:cubicBezTo>
                  <a:cubicBezTo>
                    <a:pt x="85" y="2"/>
                    <a:pt x="85" y="2"/>
                    <a:pt x="85" y="2"/>
                  </a:cubicBezTo>
                  <a:cubicBezTo>
                    <a:pt x="87" y="0"/>
                    <a:pt x="90" y="1"/>
                    <a:pt x="92" y="3"/>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00" name="Freeform 659">
              <a:extLst>
                <a:ext uri="{FF2B5EF4-FFF2-40B4-BE49-F238E27FC236}">
                  <a16:creationId xmlns:a16="http://schemas.microsoft.com/office/drawing/2014/main" id="{B64C6B4F-C574-4DB2-9BEB-E02F19BDF5C6}"/>
                </a:ext>
              </a:extLst>
            </p:cNvPr>
            <p:cNvSpPr>
              <a:spLocks noChangeArrowheads="1"/>
            </p:cNvSpPr>
            <p:nvPr/>
          </p:nvSpPr>
          <p:spPr bwMode="auto">
            <a:xfrm>
              <a:off x="9326563" y="4819419"/>
              <a:ext cx="28575" cy="34925"/>
            </a:xfrm>
            <a:custGeom>
              <a:avLst/>
              <a:gdLst>
                <a:gd name="T0" fmla="*/ 3 w 14"/>
                <a:gd name="T1" fmla="*/ 1 h 18"/>
                <a:gd name="T2" fmla="*/ 14 w 14"/>
                <a:gd name="T3" fmla="*/ 15 h 18"/>
                <a:gd name="T4" fmla="*/ 14 w 14"/>
                <a:gd name="T5" fmla="*/ 17 h 18"/>
                <a:gd name="T6" fmla="*/ 13 w 14"/>
                <a:gd name="T7" fmla="*/ 18 h 18"/>
                <a:gd name="T8" fmla="*/ 12 w 14"/>
                <a:gd name="T9" fmla="*/ 17 h 18"/>
                <a:gd name="T10" fmla="*/ 0 w 14"/>
                <a:gd name="T11" fmla="*/ 3 h 18"/>
                <a:gd name="T12" fmla="*/ 0 w 14"/>
                <a:gd name="T13" fmla="*/ 1 h 18"/>
                <a:gd name="T14" fmla="*/ 1 w 14"/>
                <a:gd name="T15" fmla="*/ 0 h 18"/>
                <a:gd name="T16" fmla="*/ 3 w 14"/>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8">
                  <a:moveTo>
                    <a:pt x="3" y="1"/>
                  </a:moveTo>
                  <a:cubicBezTo>
                    <a:pt x="14" y="15"/>
                    <a:pt x="14" y="15"/>
                    <a:pt x="14" y="15"/>
                  </a:cubicBezTo>
                  <a:cubicBezTo>
                    <a:pt x="14" y="16"/>
                    <a:pt x="14" y="16"/>
                    <a:pt x="14" y="17"/>
                  </a:cubicBezTo>
                  <a:cubicBezTo>
                    <a:pt x="13" y="18"/>
                    <a:pt x="13" y="18"/>
                    <a:pt x="13" y="18"/>
                  </a:cubicBezTo>
                  <a:cubicBezTo>
                    <a:pt x="12" y="18"/>
                    <a:pt x="12" y="18"/>
                    <a:pt x="12" y="17"/>
                  </a:cubicBezTo>
                  <a:cubicBezTo>
                    <a:pt x="0" y="3"/>
                    <a:pt x="0" y="3"/>
                    <a:pt x="0" y="3"/>
                  </a:cubicBezTo>
                  <a:cubicBezTo>
                    <a:pt x="0" y="2"/>
                    <a:pt x="0" y="1"/>
                    <a:pt x="0" y="1"/>
                  </a:cubicBezTo>
                  <a:cubicBezTo>
                    <a:pt x="1" y="0"/>
                    <a:pt x="1" y="0"/>
                    <a:pt x="1" y="0"/>
                  </a:cubicBezTo>
                  <a:cubicBezTo>
                    <a:pt x="2" y="0"/>
                    <a:pt x="2"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01" name="Freeform 660">
              <a:extLst>
                <a:ext uri="{FF2B5EF4-FFF2-40B4-BE49-F238E27FC236}">
                  <a16:creationId xmlns:a16="http://schemas.microsoft.com/office/drawing/2014/main" id="{7152A1DE-90EC-4F57-8B09-F77ECBD68289}"/>
                </a:ext>
              </a:extLst>
            </p:cNvPr>
            <p:cNvSpPr>
              <a:spLocks noChangeArrowheads="1"/>
            </p:cNvSpPr>
            <p:nvPr/>
          </p:nvSpPr>
          <p:spPr bwMode="auto">
            <a:xfrm>
              <a:off x="9229725" y="4822594"/>
              <a:ext cx="120650" cy="106363"/>
            </a:xfrm>
            <a:custGeom>
              <a:avLst/>
              <a:gdLst>
                <a:gd name="T0" fmla="*/ 12 w 61"/>
                <a:gd name="T1" fmla="*/ 29 h 53"/>
                <a:gd name="T2" fmla="*/ 3 w 61"/>
                <a:gd name="T3" fmla="*/ 48 h 53"/>
                <a:gd name="T4" fmla="*/ 24 w 61"/>
                <a:gd name="T5" fmla="*/ 44 h 53"/>
                <a:gd name="T6" fmla="*/ 61 w 61"/>
                <a:gd name="T7" fmla="*/ 16 h 53"/>
                <a:gd name="T8" fmla="*/ 49 w 61"/>
                <a:gd name="T9" fmla="*/ 0 h 53"/>
                <a:gd name="T10" fmla="*/ 12 w 61"/>
                <a:gd name="T11" fmla="*/ 29 h 53"/>
              </a:gdLst>
              <a:ahLst/>
              <a:cxnLst>
                <a:cxn ang="0">
                  <a:pos x="T0" y="T1"/>
                </a:cxn>
                <a:cxn ang="0">
                  <a:pos x="T2" y="T3"/>
                </a:cxn>
                <a:cxn ang="0">
                  <a:pos x="T4" y="T5"/>
                </a:cxn>
                <a:cxn ang="0">
                  <a:pos x="T6" y="T7"/>
                </a:cxn>
                <a:cxn ang="0">
                  <a:pos x="T8" y="T9"/>
                </a:cxn>
                <a:cxn ang="0">
                  <a:pos x="T10" y="T11"/>
                </a:cxn>
              </a:cxnLst>
              <a:rect l="0" t="0" r="r" b="b"/>
              <a:pathLst>
                <a:path w="61" h="53">
                  <a:moveTo>
                    <a:pt x="12" y="29"/>
                  </a:moveTo>
                  <a:cubicBezTo>
                    <a:pt x="1" y="37"/>
                    <a:pt x="0" y="44"/>
                    <a:pt x="3" y="48"/>
                  </a:cubicBezTo>
                  <a:cubicBezTo>
                    <a:pt x="6" y="52"/>
                    <a:pt x="13" y="53"/>
                    <a:pt x="24" y="44"/>
                  </a:cubicBezTo>
                  <a:cubicBezTo>
                    <a:pt x="61" y="16"/>
                    <a:pt x="61" y="16"/>
                    <a:pt x="61" y="16"/>
                  </a:cubicBezTo>
                  <a:cubicBezTo>
                    <a:pt x="49" y="0"/>
                    <a:pt x="49" y="0"/>
                    <a:pt x="49" y="0"/>
                  </a:cubicBezTo>
                  <a:cubicBezTo>
                    <a:pt x="12" y="29"/>
                    <a:pt x="12" y="29"/>
                    <a:pt x="12" y="29"/>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02" name="Freeform 661">
              <a:extLst>
                <a:ext uri="{FF2B5EF4-FFF2-40B4-BE49-F238E27FC236}">
                  <a16:creationId xmlns:a16="http://schemas.microsoft.com/office/drawing/2014/main" id="{CDD025DE-701E-4E06-A5BC-17CC8DE78EFE}"/>
                </a:ext>
              </a:extLst>
            </p:cNvPr>
            <p:cNvSpPr>
              <a:spLocks noChangeArrowheads="1"/>
            </p:cNvSpPr>
            <p:nvPr/>
          </p:nvSpPr>
          <p:spPr bwMode="auto">
            <a:xfrm>
              <a:off x="9250363" y="4876569"/>
              <a:ext cx="30162" cy="36513"/>
            </a:xfrm>
            <a:custGeom>
              <a:avLst/>
              <a:gdLst>
                <a:gd name="T0" fmla="*/ 3 w 15"/>
                <a:gd name="T1" fmla="*/ 1 h 18"/>
                <a:gd name="T2" fmla="*/ 15 w 15"/>
                <a:gd name="T3" fmla="*/ 16 h 18"/>
                <a:gd name="T4" fmla="*/ 14 w 15"/>
                <a:gd name="T5" fmla="*/ 17 h 18"/>
                <a:gd name="T6" fmla="*/ 13 w 15"/>
                <a:gd name="T7" fmla="*/ 18 h 18"/>
                <a:gd name="T8" fmla="*/ 12 w 15"/>
                <a:gd name="T9" fmla="*/ 18 h 18"/>
                <a:gd name="T10" fmla="*/ 1 w 15"/>
                <a:gd name="T11" fmla="*/ 3 h 18"/>
                <a:gd name="T12" fmla="*/ 1 w 15"/>
                <a:gd name="T13" fmla="*/ 1 h 18"/>
                <a:gd name="T14" fmla="*/ 2 w 15"/>
                <a:gd name="T15" fmla="*/ 1 h 18"/>
                <a:gd name="T16" fmla="*/ 3 w 15"/>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3" y="1"/>
                  </a:moveTo>
                  <a:cubicBezTo>
                    <a:pt x="15" y="16"/>
                    <a:pt x="15" y="16"/>
                    <a:pt x="15" y="16"/>
                  </a:cubicBezTo>
                  <a:cubicBezTo>
                    <a:pt x="15" y="16"/>
                    <a:pt x="15" y="17"/>
                    <a:pt x="14" y="17"/>
                  </a:cubicBezTo>
                  <a:cubicBezTo>
                    <a:pt x="13" y="18"/>
                    <a:pt x="13" y="18"/>
                    <a:pt x="13" y="18"/>
                  </a:cubicBezTo>
                  <a:cubicBezTo>
                    <a:pt x="13" y="18"/>
                    <a:pt x="12" y="18"/>
                    <a:pt x="12" y="18"/>
                  </a:cubicBezTo>
                  <a:cubicBezTo>
                    <a:pt x="1" y="3"/>
                    <a:pt x="1" y="3"/>
                    <a:pt x="1" y="3"/>
                  </a:cubicBezTo>
                  <a:cubicBezTo>
                    <a:pt x="0" y="2"/>
                    <a:pt x="0" y="2"/>
                    <a:pt x="1" y="1"/>
                  </a:cubicBezTo>
                  <a:cubicBezTo>
                    <a:pt x="2" y="1"/>
                    <a:pt x="2" y="1"/>
                    <a:pt x="2" y="1"/>
                  </a:cubicBezTo>
                  <a:cubicBezTo>
                    <a:pt x="2" y="0"/>
                    <a:pt x="3"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03" name="Freeform 662">
              <a:extLst>
                <a:ext uri="{FF2B5EF4-FFF2-40B4-BE49-F238E27FC236}">
                  <a16:creationId xmlns:a16="http://schemas.microsoft.com/office/drawing/2014/main" id="{BD626362-F114-42C2-9BB3-595E3A696030}"/>
                </a:ext>
              </a:extLst>
            </p:cNvPr>
            <p:cNvSpPr>
              <a:spLocks noChangeArrowheads="1"/>
            </p:cNvSpPr>
            <p:nvPr/>
          </p:nvSpPr>
          <p:spPr bwMode="auto">
            <a:xfrm>
              <a:off x="9269413" y="4854344"/>
              <a:ext cx="58737" cy="50800"/>
            </a:xfrm>
            <a:custGeom>
              <a:avLst/>
              <a:gdLst>
                <a:gd name="T0" fmla="*/ 23 w 30"/>
                <a:gd name="T1" fmla="*/ 5 h 25"/>
                <a:gd name="T2" fmla="*/ 1 w 30"/>
                <a:gd name="T3" fmla="*/ 22 h 25"/>
                <a:gd name="T4" fmla="*/ 0 w 30"/>
                <a:gd name="T5" fmla="*/ 24 h 25"/>
                <a:gd name="T6" fmla="*/ 2 w 30"/>
                <a:gd name="T7" fmla="*/ 24 h 25"/>
                <a:gd name="T8" fmla="*/ 29 w 30"/>
                <a:gd name="T9" fmla="*/ 3 h 25"/>
                <a:gd name="T10" fmla="*/ 30 w 30"/>
                <a:gd name="T11" fmla="*/ 1 h 25"/>
                <a:gd name="T12" fmla="*/ 30 w 30"/>
                <a:gd name="T13" fmla="*/ 1 h 25"/>
                <a:gd name="T14" fmla="*/ 30 w 30"/>
                <a:gd name="T15" fmla="*/ 1 h 25"/>
                <a:gd name="T16" fmla="*/ 29 w 30"/>
                <a:gd name="T17" fmla="*/ 0 h 25"/>
                <a:gd name="T18" fmla="*/ 27 w 30"/>
                <a:gd name="T19" fmla="*/ 1 h 25"/>
                <a:gd name="T20" fmla="*/ 25 w 30"/>
                <a:gd name="T21" fmla="*/ 3 h 25"/>
                <a:gd name="T22" fmla="*/ 23 w 30"/>
                <a:gd name="T23"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25">
                  <a:moveTo>
                    <a:pt x="23" y="5"/>
                  </a:moveTo>
                  <a:cubicBezTo>
                    <a:pt x="1" y="22"/>
                    <a:pt x="1" y="22"/>
                    <a:pt x="1" y="22"/>
                  </a:cubicBezTo>
                  <a:cubicBezTo>
                    <a:pt x="0" y="23"/>
                    <a:pt x="0" y="24"/>
                    <a:pt x="0" y="24"/>
                  </a:cubicBezTo>
                  <a:cubicBezTo>
                    <a:pt x="0" y="25"/>
                    <a:pt x="1" y="24"/>
                    <a:pt x="2" y="24"/>
                  </a:cubicBezTo>
                  <a:cubicBezTo>
                    <a:pt x="29" y="3"/>
                    <a:pt x="29" y="3"/>
                    <a:pt x="29" y="3"/>
                  </a:cubicBezTo>
                  <a:cubicBezTo>
                    <a:pt x="30" y="2"/>
                    <a:pt x="30" y="1"/>
                    <a:pt x="30" y="1"/>
                  </a:cubicBezTo>
                  <a:cubicBezTo>
                    <a:pt x="30" y="1"/>
                    <a:pt x="30" y="1"/>
                    <a:pt x="30" y="1"/>
                  </a:cubicBezTo>
                  <a:cubicBezTo>
                    <a:pt x="30" y="1"/>
                    <a:pt x="30" y="1"/>
                    <a:pt x="30" y="1"/>
                  </a:cubicBezTo>
                  <a:cubicBezTo>
                    <a:pt x="29" y="0"/>
                    <a:pt x="29" y="0"/>
                    <a:pt x="29" y="0"/>
                  </a:cubicBezTo>
                  <a:cubicBezTo>
                    <a:pt x="29" y="0"/>
                    <a:pt x="28" y="0"/>
                    <a:pt x="27" y="1"/>
                  </a:cubicBezTo>
                  <a:cubicBezTo>
                    <a:pt x="25" y="3"/>
                    <a:pt x="25" y="3"/>
                    <a:pt x="25" y="3"/>
                  </a:cubicBezTo>
                  <a:cubicBezTo>
                    <a:pt x="24" y="4"/>
                    <a:pt x="23" y="5"/>
                    <a:pt x="23" y="5"/>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04" name="Freeform 663">
              <a:extLst>
                <a:ext uri="{FF2B5EF4-FFF2-40B4-BE49-F238E27FC236}">
                  <a16:creationId xmlns:a16="http://schemas.microsoft.com/office/drawing/2014/main" id="{A80B03E2-F43E-4B28-BA0C-BEEE02C9D740}"/>
                </a:ext>
              </a:extLst>
            </p:cNvPr>
            <p:cNvSpPr>
              <a:spLocks noChangeArrowheads="1"/>
            </p:cNvSpPr>
            <p:nvPr/>
          </p:nvSpPr>
          <p:spPr bwMode="auto">
            <a:xfrm>
              <a:off x="9459913" y="4725756"/>
              <a:ext cx="22225" cy="20638"/>
            </a:xfrm>
            <a:custGeom>
              <a:avLst/>
              <a:gdLst>
                <a:gd name="T0" fmla="*/ 3 w 11"/>
                <a:gd name="T1" fmla="*/ 7 h 11"/>
                <a:gd name="T2" fmla="*/ 6 w 11"/>
                <a:gd name="T3" fmla="*/ 11 h 11"/>
                <a:gd name="T4" fmla="*/ 11 w 11"/>
                <a:gd name="T5" fmla="*/ 3 h 11"/>
                <a:gd name="T6" fmla="*/ 10 w 11"/>
                <a:gd name="T7" fmla="*/ 2 h 11"/>
                <a:gd name="T8" fmla="*/ 9 w 11"/>
                <a:gd name="T9" fmla="*/ 0 h 11"/>
                <a:gd name="T10" fmla="*/ 0 w 11"/>
                <a:gd name="T11" fmla="*/ 3 h 11"/>
                <a:gd name="T12" fmla="*/ 3 w 11"/>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3" y="7"/>
                  </a:moveTo>
                  <a:cubicBezTo>
                    <a:pt x="6" y="11"/>
                    <a:pt x="6" y="11"/>
                    <a:pt x="6" y="11"/>
                  </a:cubicBezTo>
                  <a:cubicBezTo>
                    <a:pt x="6" y="11"/>
                    <a:pt x="9" y="5"/>
                    <a:pt x="11" y="3"/>
                  </a:cubicBezTo>
                  <a:cubicBezTo>
                    <a:pt x="10" y="2"/>
                    <a:pt x="10" y="2"/>
                    <a:pt x="10" y="2"/>
                  </a:cubicBezTo>
                  <a:cubicBezTo>
                    <a:pt x="9" y="0"/>
                    <a:pt x="9" y="0"/>
                    <a:pt x="9" y="0"/>
                  </a:cubicBezTo>
                  <a:cubicBezTo>
                    <a:pt x="6" y="2"/>
                    <a:pt x="0" y="3"/>
                    <a:pt x="0" y="3"/>
                  </a:cubicBezTo>
                  <a:lnTo>
                    <a:pt x="3" y="7"/>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05" name="Freeform 664">
              <a:extLst>
                <a:ext uri="{FF2B5EF4-FFF2-40B4-BE49-F238E27FC236}">
                  <a16:creationId xmlns:a16="http://schemas.microsoft.com/office/drawing/2014/main" id="{82C6EF7A-0E23-4B73-950B-28F4F2D34379}"/>
                </a:ext>
              </a:extLst>
            </p:cNvPr>
            <p:cNvSpPr>
              <a:spLocks noChangeArrowheads="1"/>
            </p:cNvSpPr>
            <p:nvPr/>
          </p:nvSpPr>
          <p:spPr bwMode="auto">
            <a:xfrm>
              <a:off x="9477375" y="4717819"/>
              <a:ext cx="14287" cy="12700"/>
            </a:xfrm>
            <a:custGeom>
              <a:avLst/>
              <a:gdLst>
                <a:gd name="T0" fmla="*/ 2 w 9"/>
                <a:gd name="T1" fmla="*/ 7 h 8"/>
                <a:gd name="T2" fmla="*/ 3 w 9"/>
                <a:gd name="T3" fmla="*/ 8 h 8"/>
                <a:gd name="T4" fmla="*/ 9 w 9"/>
                <a:gd name="T5" fmla="*/ 2 h 8"/>
                <a:gd name="T6" fmla="*/ 9 w 9"/>
                <a:gd name="T7" fmla="*/ 1 h 8"/>
                <a:gd name="T8" fmla="*/ 8 w 9"/>
                <a:gd name="T9" fmla="*/ 0 h 8"/>
                <a:gd name="T10" fmla="*/ 0 w 9"/>
                <a:gd name="T11" fmla="*/ 5 h 8"/>
                <a:gd name="T12" fmla="*/ 2 w 9"/>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2" y="7"/>
                  </a:moveTo>
                  <a:lnTo>
                    <a:pt x="3" y="8"/>
                  </a:lnTo>
                  <a:lnTo>
                    <a:pt x="9" y="2"/>
                  </a:lnTo>
                  <a:lnTo>
                    <a:pt x="9" y="1"/>
                  </a:lnTo>
                  <a:lnTo>
                    <a:pt x="8" y="0"/>
                  </a:lnTo>
                  <a:lnTo>
                    <a:pt x="0" y="5"/>
                  </a:lnTo>
                  <a:lnTo>
                    <a:pt x="2" y="7"/>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06" name="Freeform 665">
              <a:extLst>
                <a:ext uri="{FF2B5EF4-FFF2-40B4-BE49-F238E27FC236}">
                  <a16:creationId xmlns:a16="http://schemas.microsoft.com/office/drawing/2014/main" id="{D4647724-AA0B-43DF-BD53-E204BC7B4DD3}"/>
                </a:ext>
              </a:extLst>
            </p:cNvPr>
            <p:cNvSpPr>
              <a:spLocks noChangeArrowheads="1"/>
            </p:cNvSpPr>
            <p:nvPr/>
          </p:nvSpPr>
          <p:spPr bwMode="auto">
            <a:xfrm>
              <a:off x="9313863" y="4852756"/>
              <a:ext cx="14287" cy="14288"/>
            </a:xfrm>
            <a:custGeom>
              <a:avLst/>
              <a:gdLst>
                <a:gd name="T0" fmla="*/ 6 w 7"/>
                <a:gd name="T1" fmla="*/ 1 h 7"/>
                <a:gd name="T2" fmla="*/ 7 w 7"/>
                <a:gd name="T3" fmla="*/ 2 h 7"/>
                <a:gd name="T4" fmla="*/ 7 w 7"/>
                <a:gd name="T5" fmla="*/ 3 h 7"/>
                <a:gd name="T6" fmla="*/ 2 w 7"/>
                <a:gd name="T7" fmla="*/ 7 h 7"/>
                <a:gd name="T8" fmla="*/ 1 w 7"/>
                <a:gd name="T9" fmla="*/ 6 h 7"/>
                <a:gd name="T10" fmla="*/ 0 w 7"/>
                <a:gd name="T11" fmla="*/ 5 h 7"/>
                <a:gd name="T12" fmla="*/ 0 w 7"/>
                <a:gd name="T13" fmla="*/ 4 h 7"/>
                <a:gd name="T14" fmla="*/ 4 w 7"/>
                <a:gd name="T15" fmla="*/ 1 h 7"/>
                <a:gd name="T16" fmla="*/ 6 w 7"/>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6" y="1"/>
                  </a:moveTo>
                  <a:cubicBezTo>
                    <a:pt x="7" y="2"/>
                    <a:pt x="7" y="2"/>
                    <a:pt x="7" y="2"/>
                  </a:cubicBezTo>
                  <a:cubicBezTo>
                    <a:pt x="7" y="2"/>
                    <a:pt x="7" y="3"/>
                    <a:pt x="7" y="3"/>
                  </a:cubicBezTo>
                  <a:cubicBezTo>
                    <a:pt x="2" y="7"/>
                    <a:pt x="2" y="7"/>
                    <a:pt x="2" y="7"/>
                  </a:cubicBezTo>
                  <a:cubicBezTo>
                    <a:pt x="2" y="7"/>
                    <a:pt x="1" y="7"/>
                    <a:pt x="1" y="6"/>
                  </a:cubicBezTo>
                  <a:cubicBezTo>
                    <a:pt x="0" y="5"/>
                    <a:pt x="0" y="5"/>
                    <a:pt x="0" y="5"/>
                  </a:cubicBezTo>
                  <a:cubicBezTo>
                    <a:pt x="0" y="5"/>
                    <a:pt x="0" y="4"/>
                    <a:pt x="0" y="4"/>
                  </a:cubicBezTo>
                  <a:cubicBezTo>
                    <a:pt x="4" y="1"/>
                    <a:pt x="4" y="1"/>
                    <a:pt x="4" y="1"/>
                  </a:cubicBezTo>
                  <a:cubicBezTo>
                    <a:pt x="5" y="0"/>
                    <a:pt x="6" y="0"/>
                    <a:pt x="6"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07" name="Freeform 666">
              <a:extLst>
                <a:ext uri="{FF2B5EF4-FFF2-40B4-BE49-F238E27FC236}">
                  <a16:creationId xmlns:a16="http://schemas.microsoft.com/office/drawing/2014/main" id="{B1074DFC-98C8-4FA5-A269-C081DFAF4FB1}"/>
                </a:ext>
              </a:extLst>
            </p:cNvPr>
            <p:cNvSpPr>
              <a:spLocks noChangeArrowheads="1"/>
            </p:cNvSpPr>
            <p:nvPr/>
          </p:nvSpPr>
          <p:spPr bwMode="auto">
            <a:xfrm>
              <a:off x="6907213" y="4093931"/>
              <a:ext cx="420687" cy="431800"/>
            </a:xfrm>
            <a:custGeom>
              <a:avLst/>
              <a:gdLst>
                <a:gd name="T0" fmla="*/ 203 w 211"/>
                <a:gd name="T1" fmla="*/ 150 h 217"/>
                <a:gd name="T2" fmla="*/ 92 w 211"/>
                <a:gd name="T3" fmla="*/ 214 h 217"/>
                <a:gd name="T4" fmla="*/ 76 w 211"/>
                <a:gd name="T5" fmla="*/ 209 h 217"/>
                <a:gd name="T6" fmla="*/ 3 w 211"/>
                <a:gd name="T7" fmla="*/ 83 h 217"/>
                <a:gd name="T8" fmla="*/ 7 w 211"/>
                <a:gd name="T9" fmla="*/ 67 h 217"/>
                <a:gd name="T10" fmla="*/ 119 w 211"/>
                <a:gd name="T11" fmla="*/ 3 h 217"/>
                <a:gd name="T12" fmla="*/ 135 w 211"/>
                <a:gd name="T13" fmla="*/ 7 h 217"/>
                <a:gd name="T14" fmla="*/ 208 w 211"/>
                <a:gd name="T15" fmla="*/ 134 h 217"/>
                <a:gd name="T16" fmla="*/ 203 w 211"/>
                <a:gd name="T17" fmla="*/ 15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217">
                  <a:moveTo>
                    <a:pt x="203" y="150"/>
                  </a:moveTo>
                  <a:cubicBezTo>
                    <a:pt x="92" y="214"/>
                    <a:pt x="92" y="214"/>
                    <a:pt x="92" y="214"/>
                  </a:cubicBezTo>
                  <a:cubicBezTo>
                    <a:pt x="86" y="217"/>
                    <a:pt x="79" y="215"/>
                    <a:pt x="76" y="209"/>
                  </a:cubicBezTo>
                  <a:cubicBezTo>
                    <a:pt x="3" y="83"/>
                    <a:pt x="3" y="83"/>
                    <a:pt x="3" y="83"/>
                  </a:cubicBezTo>
                  <a:cubicBezTo>
                    <a:pt x="0" y="78"/>
                    <a:pt x="2" y="70"/>
                    <a:pt x="7" y="67"/>
                  </a:cubicBezTo>
                  <a:cubicBezTo>
                    <a:pt x="119" y="3"/>
                    <a:pt x="119" y="3"/>
                    <a:pt x="119" y="3"/>
                  </a:cubicBezTo>
                  <a:cubicBezTo>
                    <a:pt x="125" y="0"/>
                    <a:pt x="132" y="2"/>
                    <a:pt x="135" y="7"/>
                  </a:cubicBezTo>
                  <a:cubicBezTo>
                    <a:pt x="208" y="134"/>
                    <a:pt x="208" y="134"/>
                    <a:pt x="208" y="134"/>
                  </a:cubicBezTo>
                  <a:cubicBezTo>
                    <a:pt x="211" y="139"/>
                    <a:pt x="209" y="146"/>
                    <a:pt x="203" y="150"/>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08" name="Freeform 667">
              <a:extLst>
                <a:ext uri="{FF2B5EF4-FFF2-40B4-BE49-F238E27FC236}">
                  <a16:creationId xmlns:a16="http://schemas.microsoft.com/office/drawing/2014/main" id="{6E6EF811-E512-47D7-9F0C-36732E396F6F}"/>
                </a:ext>
              </a:extLst>
            </p:cNvPr>
            <p:cNvSpPr>
              <a:spLocks noChangeArrowheads="1"/>
            </p:cNvSpPr>
            <p:nvPr/>
          </p:nvSpPr>
          <p:spPr bwMode="auto">
            <a:xfrm>
              <a:off x="6937375" y="4125681"/>
              <a:ext cx="236537" cy="161925"/>
            </a:xfrm>
            <a:custGeom>
              <a:avLst/>
              <a:gdLst>
                <a:gd name="T0" fmla="*/ 149 w 149"/>
                <a:gd name="T1" fmla="*/ 24 h 102"/>
                <a:gd name="T2" fmla="*/ 14 w 149"/>
                <a:gd name="T3" fmla="*/ 102 h 102"/>
                <a:gd name="T4" fmla="*/ 0 w 149"/>
                <a:gd name="T5" fmla="*/ 78 h 102"/>
                <a:gd name="T6" fmla="*/ 134 w 149"/>
                <a:gd name="T7" fmla="*/ 0 h 102"/>
                <a:gd name="T8" fmla="*/ 149 w 149"/>
                <a:gd name="T9" fmla="*/ 24 h 102"/>
              </a:gdLst>
              <a:ahLst/>
              <a:cxnLst>
                <a:cxn ang="0">
                  <a:pos x="T0" y="T1"/>
                </a:cxn>
                <a:cxn ang="0">
                  <a:pos x="T2" y="T3"/>
                </a:cxn>
                <a:cxn ang="0">
                  <a:pos x="T4" y="T5"/>
                </a:cxn>
                <a:cxn ang="0">
                  <a:pos x="T6" y="T7"/>
                </a:cxn>
                <a:cxn ang="0">
                  <a:pos x="T8" y="T9"/>
                </a:cxn>
              </a:cxnLst>
              <a:rect l="0" t="0" r="r" b="b"/>
              <a:pathLst>
                <a:path w="149" h="102">
                  <a:moveTo>
                    <a:pt x="149" y="24"/>
                  </a:moveTo>
                  <a:lnTo>
                    <a:pt x="14" y="102"/>
                  </a:lnTo>
                  <a:lnTo>
                    <a:pt x="0" y="78"/>
                  </a:lnTo>
                  <a:lnTo>
                    <a:pt x="134" y="0"/>
                  </a:lnTo>
                  <a:lnTo>
                    <a:pt x="149" y="24"/>
                  </a:lnTo>
                  <a:close/>
                </a:path>
              </a:pathLst>
            </a:custGeom>
            <a:solidFill>
              <a:srgbClr val="F9DB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09" name="Freeform 668">
              <a:extLst>
                <a:ext uri="{FF2B5EF4-FFF2-40B4-BE49-F238E27FC236}">
                  <a16:creationId xmlns:a16="http://schemas.microsoft.com/office/drawing/2014/main" id="{C762F905-6EE0-40DB-B371-A611D9E3A7A6}"/>
                </a:ext>
              </a:extLst>
            </p:cNvPr>
            <p:cNvSpPr>
              <a:spLocks noChangeArrowheads="1"/>
            </p:cNvSpPr>
            <p:nvPr/>
          </p:nvSpPr>
          <p:spPr bwMode="auto">
            <a:xfrm>
              <a:off x="6959600" y="4225694"/>
              <a:ext cx="34925" cy="23813"/>
            </a:xfrm>
            <a:custGeom>
              <a:avLst/>
              <a:gdLst>
                <a:gd name="T0" fmla="*/ 22 w 22"/>
                <a:gd name="T1" fmla="*/ 3 h 15"/>
                <a:gd name="T2" fmla="*/ 1 w 22"/>
                <a:gd name="T3" fmla="*/ 15 h 15"/>
                <a:gd name="T4" fmla="*/ 0 w 22"/>
                <a:gd name="T5" fmla="*/ 12 h 15"/>
                <a:gd name="T6" fmla="*/ 20 w 22"/>
                <a:gd name="T7" fmla="*/ 0 h 15"/>
                <a:gd name="T8" fmla="*/ 22 w 22"/>
                <a:gd name="T9" fmla="*/ 3 h 15"/>
              </a:gdLst>
              <a:ahLst/>
              <a:cxnLst>
                <a:cxn ang="0">
                  <a:pos x="T0" y="T1"/>
                </a:cxn>
                <a:cxn ang="0">
                  <a:pos x="T2" y="T3"/>
                </a:cxn>
                <a:cxn ang="0">
                  <a:pos x="T4" y="T5"/>
                </a:cxn>
                <a:cxn ang="0">
                  <a:pos x="T6" y="T7"/>
                </a:cxn>
                <a:cxn ang="0">
                  <a:pos x="T8" y="T9"/>
                </a:cxn>
              </a:cxnLst>
              <a:rect l="0" t="0" r="r" b="b"/>
              <a:pathLst>
                <a:path w="22" h="15">
                  <a:moveTo>
                    <a:pt x="22" y="3"/>
                  </a:moveTo>
                  <a:lnTo>
                    <a:pt x="1" y="15"/>
                  </a:lnTo>
                  <a:lnTo>
                    <a:pt x="0" y="12"/>
                  </a:lnTo>
                  <a:lnTo>
                    <a:pt x="20" y="0"/>
                  </a:lnTo>
                  <a:lnTo>
                    <a:pt x="22"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10" name="Freeform 669">
              <a:extLst>
                <a:ext uri="{FF2B5EF4-FFF2-40B4-BE49-F238E27FC236}">
                  <a16:creationId xmlns:a16="http://schemas.microsoft.com/office/drawing/2014/main" id="{2F15F67C-E584-41B5-9E07-443993B93276}"/>
                </a:ext>
              </a:extLst>
            </p:cNvPr>
            <p:cNvSpPr>
              <a:spLocks noChangeArrowheads="1"/>
            </p:cNvSpPr>
            <p:nvPr/>
          </p:nvSpPr>
          <p:spPr bwMode="auto">
            <a:xfrm>
              <a:off x="6986588" y="4228869"/>
              <a:ext cx="20637" cy="25400"/>
            </a:xfrm>
            <a:custGeom>
              <a:avLst/>
              <a:gdLst>
                <a:gd name="T0" fmla="*/ 0 w 13"/>
                <a:gd name="T1" fmla="*/ 3 h 16"/>
                <a:gd name="T2" fmla="*/ 4 w 13"/>
                <a:gd name="T3" fmla="*/ 0 h 16"/>
                <a:gd name="T4" fmla="*/ 13 w 13"/>
                <a:gd name="T5" fmla="*/ 14 h 16"/>
                <a:gd name="T6" fmla="*/ 8 w 13"/>
                <a:gd name="T7" fmla="*/ 16 h 16"/>
                <a:gd name="T8" fmla="*/ 0 w 13"/>
                <a:gd name="T9" fmla="*/ 3 h 16"/>
              </a:gdLst>
              <a:ahLst/>
              <a:cxnLst>
                <a:cxn ang="0">
                  <a:pos x="T0" y="T1"/>
                </a:cxn>
                <a:cxn ang="0">
                  <a:pos x="T2" y="T3"/>
                </a:cxn>
                <a:cxn ang="0">
                  <a:pos x="T4" y="T5"/>
                </a:cxn>
                <a:cxn ang="0">
                  <a:pos x="T6" y="T7"/>
                </a:cxn>
                <a:cxn ang="0">
                  <a:pos x="T8" y="T9"/>
                </a:cxn>
              </a:cxnLst>
              <a:rect l="0" t="0" r="r" b="b"/>
              <a:pathLst>
                <a:path w="13" h="16">
                  <a:moveTo>
                    <a:pt x="0" y="3"/>
                  </a:moveTo>
                  <a:lnTo>
                    <a:pt x="4" y="0"/>
                  </a:lnTo>
                  <a:lnTo>
                    <a:pt x="13" y="14"/>
                  </a:lnTo>
                  <a:lnTo>
                    <a:pt x="8" y="16"/>
                  </a:lnTo>
                  <a:lnTo>
                    <a:pt x="0"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11" name="Freeform 670">
              <a:extLst>
                <a:ext uri="{FF2B5EF4-FFF2-40B4-BE49-F238E27FC236}">
                  <a16:creationId xmlns:a16="http://schemas.microsoft.com/office/drawing/2014/main" id="{C8D60741-3D5F-4212-8FB7-42F59752801F}"/>
                </a:ext>
              </a:extLst>
            </p:cNvPr>
            <p:cNvSpPr>
              <a:spLocks noChangeArrowheads="1"/>
            </p:cNvSpPr>
            <p:nvPr/>
          </p:nvSpPr>
          <p:spPr bwMode="auto">
            <a:xfrm>
              <a:off x="7018338" y="4209819"/>
              <a:ext cx="14287" cy="12700"/>
            </a:xfrm>
            <a:custGeom>
              <a:avLst/>
              <a:gdLst>
                <a:gd name="T0" fmla="*/ 9 w 9"/>
                <a:gd name="T1" fmla="*/ 6 h 8"/>
                <a:gd name="T2" fmla="*/ 4 w 9"/>
                <a:gd name="T3" fmla="*/ 8 h 8"/>
                <a:gd name="T4" fmla="*/ 0 w 9"/>
                <a:gd name="T5" fmla="*/ 2 h 8"/>
                <a:gd name="T6" fmla="*/ 5 w 9"/>
                <a:gd name="T7" fmla="*/ 0 h 8"/>
                <a:gd name="T8" fmla="*/ 9 w 9"/>
                <a:gd name="T9" fmla="*/ 6 h 8"/>
              </a:gdLst>
              <a:ahLst/>
              <a:cxnLst>
                <a:cxn ang="0">
                  <a:pos x="T0" y="T1"/>
                </a:cxn>
                <a:cxn ang="0">
                  <a:pos x="T2" y="T3"/>
                </a:cxn>
                <a:cxn ang="0">
                  <a:pos x="T4" y="T5"/>
                </a:cxn>
                <a:cxn ang="0">
                  <a:pos x="T6" y="T7"/>
                </a:cxn>
                <a:cxn ang="0">
                  <a:pos x="T8" y="T9"/>
                </a:cxn>
              </a:cxnLst>
              <a:rect l="0" t="0" r="r" b="b"/>
              <a:pathLst>
                <a:path w="9" h="8">
                  <a:moveTo>
                    <a:pt x="9" y="6"/>
                  </a:moveTo>
                  <a:lnTo>
                    <a:pt x="4" y="8"/>
                  </a:lnTo>
                  <a:lnTo>
                    <a:pt x="0" y="2"/>
                  </a:lnTo>
                  <a:lnTo>
                    <a:pt x="5" y="0"/>
                  </a:lnTo>
                  <a:lnTo>
                    <a:pt x="9" y="6"/>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12" name="Freeform 671">
              <a:extLst>
                <a:ext uri="{FF2B5EF4-FFF2-40B4-BE49-F238E27FC236}">
                  <a16:creationId xmlns:a16="http://schemas.microsoft.com/office/drawing/2014/main" id="{47924D3D-FCD6-4633-A5CA-8FC2CFC1BE63}"/>
                </a:ext>
              </a:extLst>
            </p:cNvPr>
            <p:cNvSpPr>
              <a:spLocks noChangeArrowheads="1"/>
            </p:cNvSpPr>
            <p:nvPr/>
          </p:nvSpPr>
          <p:spPr bwMode="auto">
            <a:xfrm>
              <a:off x="7073900" y="4181244"/>
              <a:ext cx="23812" cy="25400"/>
            </a:xfrm>
            <a:custGeom>
              <a:avLst/>
              <a:gdLst>
                <a:gd name="T0" fmla="*/ 15 w 15"/>
                <a:gd name="T1" fmla="*/ 11 h 16"/>
                <a:gd name="T2" fmla="*/ 8 w 15"/>
                <a:gd name="T3" fmla="*/ 16 h 16"/>
                <a:gd name="T4" fmla="*/ 0 w 15"/>
                <a:gd name="T5" fmla="*/ 4 h 16"/>
                <a:gd name="T6" fmla="*/ 8 w 15"/>
                <a:gd name="T7" fmla="*/ 0 h 16"/>
                <a:gd name="T8" fmla="*/ 15 w 15"/>
                <a:gd name="T9" fmla="*/ 11 h 16"/>
              </a:gdLst>
              <a:ahLst/>
              <a:cxnLst>
                <a:cxn ang="0">
                  <a:pos x="T0" y="T1"/>
                </a:cxn>
                <a:cxn ang="0">
                  <a:pos x="T2" y="T3"/>
                </a:cxn>
                <a:cxn ang="0">
                  <a:pos x="T4" y="T5"/>
                </a:cxn>
                <a:cxn ang="0">
                  <a:pos x="T6" y="T7"/>
                </a:cxn>
                <a:cxn ang="0">
                  <a:pos x="T8" y="T9"/>
                </a:cxn>
              </a:cxnLst>
              <a:rect l="0" t="0" r="r" b="b"/>
              <a:pathLst>
                <a:path w="15" h="16">
                  <a:moveTo>
                    <a:pt x="15" y="11"/>
                  </a:moveTo>
                  <a:lnTo>
                    <a:pt x="8" y="16"/>
                  </a:lnTo>
                  <a:lnTo>
                    <a:pt x="0" y="4"/>
                  </a:lnTo>
                  <a:lnTo>
                    <a:pt x="8" y="0"/>
                  </a:lnTo>
                  <a:lnTo>
                    <a:pt x="15" y="11"/>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13" name="Freeform 672">
              <a:extLst>
                <a:ext uri="{FF2B5EF4-FFF2-40B4-BE49-F238E27FC236}">
                  <a16:creationId xmlns:a16="http://schemas.microsoft.com/office/drawing/2014/main" id="{0C5A01D5-17A1-4C41-9847-2D774746778F}"/>
                </a:ext>
              </a:extLst>
            </p:cNvPr>
            <p:cNvSpPr>
              <a:spLocks noChangeArrowheads="1"/>
            </p:cNvSpPr>
            <p:nvPr/>
          </p:nvSpPr>
          <p:spPr bwMode="auto">
            <a:xfrm>
              <a:off x="7113588" y="4147906"/>
              <a:ext cx="19050" cy="15875"/>
            </a:xfrm>
            <a:custGeom>
              <a:avLst/>
              <a:gdLst>
                <a:gd name="T0" fmla="*/ 12 w 12"/>
                <a:gd name="T1" fmla="*/ 5 h 10"/>
                <a:gd name="T2" fmla="*/ 3 w 12"/>
                <a:gd name="T3" fmla="*/ 10 h 10"/>
                <a:gd name="T4" fmla="*/ 0 w 12"/>
                <a:gd name="T5" fmla="*/ 5 h 10"/>
                <a:gd name="T6" fmla="*/ 9 w 12"/>
                <a:gd name="T7" fmla="*/ 0 h 10"/>
                <a:gd name="T8" fmla="*/ 12 w 12"/>
                <a:gd name="T9" fmla="*/ 5 h 10"/>
              </a:gdLst>
              <a:ahLst/>
              <a:cxnLst>
                <a:cxn ang="0">
                  <a:pos x="T0" y="T1"/>
                </a:cxn>
                <a:cxn ang="0">
                  <a:pos x="T2" y="T3"/>
                </a:cxn>
                <a:cxn ang="0">
                  <a:pos x="T4" y="T5"/>
                </a:cxn>
                <a:cxn ang="0">
                  <a:pos x="T6" y="T7"/>
                </a:cxn>
                <a:cxn ang="0">
                  <a:pos x="T8" y="T9"/>
                </a:cxn>
              </a:cxnLst>
              <a:rect l="0" t="0" r="r" b="b"/>
              <a:pathLst>
                <a:path w="12" h="10">
                  <a:moveTo>
                    <a:pt x="12" y="5"/>
                  </a:moveTo>
                  <a:lnTo>
                    <a:pt x="3" y="10"/>
                  </a:lnTo>
                  <a:lnTo>
                    <a:pt x="0" y="5"/>
                  </a:lnTo>
                  <a:lnTo>
                    <a:pt x="9" y="0"/>
                  </a:lnTo>
                  <a:lnTo>
                    <a:pt x="12"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14" name="Freeform 673">
              <a:extLst>
                <a:ext uri="{FF2B5EF4-FFF2-40B4-BE49-F238E27FC236}">
                  <a16:creationId xmlns:a16="http://schemas.microsoft.com/office/drawing/2014/main" id="{2059FE89-13FB-475D-9E90-32F8D907CD42}"/>
                </a:ext>
              </a:extLst>
            </p:cNvPr>
            <p:cNvSpPr>
              <a:spLocks noChangeArrowheads="1"/>
            </p:cNvSpPr>
            <p:nvPr/>
          </p:nvSpPr>
          <p:spPr bwMode="auto">
            <a:xfrm>
              <a:off x="7127875" y="4157431"/>
              <a:ext cx="22225" cy="17463"/>
            </a:xfrm>
            <a:custGeom>
              <a:avLst/>
              <a:gdLst>
                <a:gd name="T0" fmla="*/ 14 w 14"/>
                <a:gd name="T1" fmla="*/ 5 h 11"/>
                <a:gd name="T2" fmla="*/ 3 w 14"/>
                <a:gd name="T3" fmla="*/ 11 h 11"/>
                <a:gd name="T4" fmla="*/ 0 w 14"/>
                <a:gd name="T5" fmla="*/ 6 h 11"/>
                <a:gd name="T6" fmla="*/ 10 w 14"/>
                <a:gd name="T7" fmla="*/ 0 h 11"/>
                <a:gd name="T8" fmla="*/ 14 w 14"/>
                <a:gd name="T9" fmla="*/ 5 h 11"/>
              </a:gdLst>
              <a:ahLst/>
              <a:cxnLst>
                <a:cxn ang="0">
                  <a:pos x="T0" y="T1"/>
                </a:cxn>
                <a:cxn ang="0">
                  <a:pos x="T2" y="T3"/>
                </a:cxn>
                <a:cxn ang="0">
                  <a:pos x="T4" y="T5"/>
                </a:cxn>
                <a:cxn ang="0">
                  <a:pos x="T6" y="T7"/>
                </a:cxn>
                <a:cxn ang="0">
                  <a:pos x="T8" y="T9"/>
                </a:cxn>
              </a:cxnLst>
              <a:rect l="0" t="0" r="r" b="b"/>
              <a:pathLst>
                <a:path w="14" h="11">
                  <a:moveTo>
                    <a:pt x="14" y="5"/>
                  </a:moveTo>
                  <a:lnTo>
                    <a:pt x="3" y="11"/>
                  </a:lnTo>
                  <a:lnTo>
                    <a:pt x="0" y="6"/>
                  </a:lnTo>
                  <a:lnTo>
                    <a:pt x="10" y="0"/>
                  </a:lnTo>
                  <a:lnTo>
                    <a:pt x="14"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15" name="Freeform 674">
              <a:extLst>
                <a:ext uri="{FF2B5EF4-FFF2-40B4-BE49-F238E27FC236}">
                  <a16:creationId xmlns:a16="http://schemas.microsoft.com/office/drawing/2014/main" id="{EC8DD7C8-A722-4646-834E-58467D0AF3E0}"/>
                </a:ext>
              </a:extLst>
            </p:cNvPr>
            <p:cNvSpPr>
              <a:spLocks noChangeArrowheads="1"/>
            </p:cNvSpPr>
            <p:nvPr/>
          </p:nvSpPr>
          <p:spPr bwMode="auto">
            <a:xfrm>
              <a:off x="7032625" y="4211406"/>
              <a:ext cx="31750" cy="22225"/>
            </a:xfrm>
            <a:custGeom>
              <a:avLst/>
              <a:gdLst>
                <a:gd name="T0" fmla="*/ 20 w 20"/>
                <a:gd name="T1" fmla="*/ 2 h 14"/>
                <a:gd name="T2" fmla="*/ 1 w 20"/>
                <a:gd name="T3" fmla="*/ 14 h 14"/>
                <a:gd name="T4" fmla="*/ 0 w 20"/>
                <a:gd name="T5" fmla="*/ 10 h 14"/>
                <a:gd name="T6" fmla="*/ 19 w 20"/>
                <a:gd name="T7" fmla="*/ 0 h 14"/>
                <a:gd name="T8" fmla="*/ 20 w 20"/>
                <a:gd name="T9" fmla="*/ 2 h 14"/>
              </a:gdLst>
              <a:ahLst/>
              <a:cxnLst>
                <a:cxn ang="0">
                  <a:pos x="T0" y="T1"/>
                </a:cxn>
                <a:cxn ang="0">
                  <a:pos x="T2" y="T3"/>
                </a:cxn>
                <a:cxn ang="0">
                  <a:pos x="T4" y="T5"/>
                </a:cxn>
                <a:cxn ang="0">
                  <a:pos x="T6" y="T7"/>
                </a:cxn>
                <a:cxn ang="0">
                  <a:pos x="T8" y="T9"/>
                </a:cxn>
              </a:cxnLst>
              <a:rect l="0" t="0" r="r" b="b"/>
              <a:pathLst>
                <a:path w="20" h="14">
                  <a:moveTo>
                    <a:pt x="20" y="2"/>
                  </a:moveTo>
                  <a:lnTo>
                    <a:pt x="1" y="14"/>
                  </a:lnTo>
                  <a:lnTo>
                    <a:pt x="0" y="10"/>
                  </a:lnTo>
                  <a:lnTo>
                    <a:pt x="19" y="0"/>
                  </a:lnTo>
                  <a:lnTo>
                    <a:pt x="20" y="2"/>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16" name="Freeform 675">
              <a:extLst>
                <a:ext uri="{FF2B5EF4-FFF2-40B4-BE49-F238E27FC236}">
                  <a16:creationId xmlns:a16="http://schemas.microsoft.com/office/drawing/2014/main" id="{673C368E-9CB8-4F9E-A19E-23AE63769A77}"/>
                </a:ext>
              </a:extLst>
            </p:cNvPr>
            <p:cNvSpPr>
              <a:spLocks noChangeArrowheads="1"/>
            </p:cNvSpPr>
            <p:nvPr/>
          </p:nvSpPr>
          <p:spPr bwMode="auto">
            <a:xfrm>
              <a:off x="6978650" y="4197119"/>
              <a:ext cx="304800" cy="287338"/>
            </a:xfrm>
            <a:custGeom>
              <a:avLst/>
              <a:gdLst>
                <a:gd name="T0" fmla="*/ 148 w 153"/>
                <a:gd name="T1" fmla="*/ 89 h 144"/>
                <a:gd name="T2" fmla="*/ 56 w 153"/>
                <a:gd name="T3" fmla="*/ 141 h 144"/>
                <a:gd name="T4" fmla="*/ 43 w 153"/>
                <a:gd name="T5" fmla="*/ 138 h 144"/>
                <a:gd name="T6" fmla="*/ 3 w 153"/>
                <a:gd name="T7" fmla="*/ 68 h 144"/>
                <a:gd name="T8" fmla="*/ 6 w 153"/>
                <a:gd name="T9" fmla="*/ 55 h 144"/>
                <a:gd name="T10" fmla="*/ 98 w 153"/>
                <a:gd name="T11" fmla="*/ 3 h 144"/>
                <a:gd name="T12" fmla="*/ 111 w 153"/>
                <a:gd name="T13" fmla="*/ 6 h 144"/>
                <a:gd name="T14" fmla="*/ 151 w 153"/>
                <a:gd name="T15" fmla="*/ 76 h 144"/>
                <a:gd name="T16" fmla="*/ 148 w 153"/>
                <a:gd name="T17" fmla="*/ 8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144">
                  <a:moveTo>
                    <a:pt x="148" y="89"/>
                  </a:moveTo>
                  <a:cubicBezTo>
                    <a:pt x="56" y="141"/>
                    <a:pt x="56" y="141"/>
                    <a:pt x="56" y="141"/>
                  </a:cubicBezTo>
                  <a:cubicBezTo>
                    <a:pt x="51" y="144"/>
                    <a:pt x="46" y="143"/>
                    <a:pt x="43" y="138"/>
                  </a:cubicBezTo>
                  <a:cubicBezTo>
                    <a:pt x="3" y="68"/>
                    <a:pt x="3" y="68"/>
                    <a:pt x="3" y="68"/>
                  </a:cubicBezTo>
                  <a:cubicBezTo>
                    <a:pt x="0" y="64"/>
                    <a:pt x="2" y="58"/>
                    <a:pt x="6" y="55"/>
                  </a:cubicBezTo>
                  <a:cubicBezTo>
                    <a:pt x="98" y="3"/>
                    <a:pt x="98" y="3"/>
                    <a:pt x="98" y="3"/>
                  </a:cubicBezTo>
                  <a:cubicBezTo>
                    <a:pt x="103" y="0"/>
                    <a:pt x="108" y="2"/>
                    <a:pt x="111" y="6"/>
                  </a:cubicBezTo>
                  <a:cubicBezTo>
                    <a:pt x="151" y="76"/>
                    <a:pt x="151" y="76"/>
                    <a:pt x="151" y="76"/>
                  </a:cubicBezTo>
                  <a:cubicBezTo>
                    <a:pt x="153" y="81"/>
                    <a:pt x="152" y="86"/>
                    <a:pt x="148" y="89"/>
                  </a:cubicBez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17" name="Freeform 676">
              <a:extLst>
                <a:ext uri="{FF2B5EF4-FFF2-40B4-BE49-F238E27FC236}">
                  <a16:creationId xmlns:a16="http://schemas.microsoft.com/office/drawing/2014/main" id="{3B0CDD10-035C-4941-A27A-77F1235E4E33}"/>
                </a:ext>
              </a:extLst>
            </p:cNvPr>
            <p:cNvSpPr>
              <a:spLocks noChangeArrowheads="1"/>
            </p:cNvSpPr>
            <p:nvPr/>
          </p:nvSpPr>
          <p:spPr bwMode="auto">
            <a:xfrm>
              <a:off x="7061200" y="4273319"/>
              <a:ext cx="57150" cy="55563"/>
            </a:xfrm>
            <a:custGeom>
              <a:avLst/>
              <a:gdLst>
                <a:gd name="T0" fmla="*/ 23 w 29"/>
                <a:gd name="T1" fmla="*/ 21 h 28"/>
                <a:gd name="T2" fmla="*/ 16 w 29"/>
                <a:gd name="T3" fmla="*/ 25 h 28"/>
                <a:gd name="T4" fmla="*/ 5 w 29"/>
                <a:gd name="T5" fmla="*/ 22 h 28"/>
                <a:gd name="T6" fmla="*/ 2 w 29"/>
                <a:gd name="T7" fmla="*/ 18 h 28"/>
                <a:gd name="T8" fmla="*/ 6 w 29"/>
                <a:gd name="T9" fmla="*/ 6 h 28"/>
                <a:gd name="T10" fmla="*/ 13 w 29"/>
                <a:gd name="T11" fmla="*/ 2 h 28"/>
                <a:gd name="T12" fmla="*/ 24 w 29"/>
                <a:gd name="T13" fmla="*/ 6 h 28"/>
                <a:gd name="T14" fmla="*/ 27 w 29"/>
                <a:gd name="T15" fmla="*/ 9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2" y="9"/>
                    <a:pt x="6" y="6"/>
                  </a:cubicBezTo>
                  <a:cubicBezTo>
                    <a:pt x="13" y="2"/>
                    <a:pt x="13" y="2"/>
                    <a:pt x="13" y="2"/>
                  </a:cubicBezTo>
                  <a:cubicBezTo>
                    <a:pt x="17" y="0"/>
                    <a:pt x="22" y="1"/>
                    <a:pt x="24" y="6"/>
                  </a:cubicBezTo>
                  <a:cubicBezTo>
                    <a:pt x="27" y="9"/>
                    <a:pt x="27" y="9"/>
                    <a:pt x="27" y="9"/>
                  </a:cubicBezTo>
                  <a:cubicBezTo>
                    <a:pt x="29" y="14"/>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18" name="Freeform 677">
              <a:extLst>
                <a:ext uri="{FF2B5EF4-FFF2-40B4-BE49-F238E27FC236}">
                  <a16:creationId xmlns:a16="http://schemas.microsoft.com/office/drawing/2014/main" id="{78AF629D-610E-4440-B144-99AEC892ADF3}"/>
                </a:ext>
              </a:extLst>
            </p:cNvPr>
            <p:cNvSpPr>
              <a:spLocks noChangeArrowheads="1"/>
            </p:cNvSpPr>
            <p:nvPr/>
          </p:nvSpPr>
          <p:spPr bwMode="auto">
            <a:xfrm>
              <a:off x="7008813" y="4303481"/>
              <a:ext cx="57150" cy="52388"/>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19" name="Freeform 678">
              <a:extLst>
                <a:ext uri="{FF2B5EF4-FFF2-40B4-BE49-F238E27FC236}">
                  <a16:creationId xmlns:a16="http://schemas.microsoft.com/office/drawing/2014/main" id="{4142F0D0-D281-49B8-BF66-5BF0B91D2DAF}"/>
                </a:ext>
              </a:extLst>
            </p:cNvPr>
            <p:cNvSpPr>
              <a:spLocks noChangeArrowheads="1"/>
            </p:cNvSpPr>
            <p:nvPr/>
          </p:nvSpPr>
          <p:spPr bwMode="auto">
            <a:xfrm>
              <a:off x="7112000" y="4243156"/>
              <a:ext cx="58737" cy="55563"/>
            </a:xfrm>
            <a:custGeom>
              <a:avLst/>
              <a:gdLst>
                <a:gd name="T0" fmla="*/ 23 w 29"/>
                <a:gd name="T1" fmla="*/ 21 h 28"/>
                <a:gd name="T2" fmla="*/ 16 w 29"/>
                <a:gd name="T3" fmla="*/ 25 h 28"/>
                <a:gd name="T4" fmla="*/ 4 w 29"/>
                <a:gd name="T5" fmla="*/ 22 h 28"/>
                <a:gd name="T6" fmla="*/ 2 w 29"/>
                <a:gd name="T7" fmla="*/ 18 h 28"/>
                <a:gd name="T8" fmla="*/ 5 w 29"/>
                <a:gd name="T9" fmla="*/ 7 h 28"/>
                <a:gd name="T10" fmla="*/ 12 w 29"/>
                <a:gd name="T11" fmla="*/ 3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4" y="22"/>
                  </a:cubicBezTo>
                  <a:cubicBezTo>
                    <a:pt x="2" y="18"/>
                    <a:pt x="2" y="18"/>
                    <a:pt x="2" y="18"/>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20" name="Freeform 679">
              <a:extLst>
                <a:ext uri="{FF2B5EF4-FFF2-40B4-BE49-F238E27FC236}">
                  <a16:creationId xmlns:a16="http://schemas.microsoft.com/office/drawing/2014/main" id="{AE9DDBE1-8495-417E-A047-4C8C3EE236A9}"/>
                </a:ext>
              </a:extLst>
            </p:cNvPr>
            <p:cNvSpPr>
              <a:spLocks noChangeArrowheads="1"/>
            </p:cNvSpPr>
            <p:nvPr/>
          </p:nvSpPr>
          <p:spPr bwMode="auto">
            <a:xfrm>
              <a:off x="7086600" y="4319356"/>
              <a:ext cx="57150"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2"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21" name="Freeform 680">
              <a:extLst>
                <a:ext uri="{FF2B5EF4-FFF2-40B4-BE49-F238E27FC236}">
                  <a16:creationId xmlns:a16="http://schemas.microsoft.com/office/drawing/2014/main" id="{CB087BE0-5E76-4877-B881-2A14FE3A5AF1}"/>
                </a:ext>
              </a:extLst>
            </p:cNvPr>
            <p:cNvSpPr>
              <a:spLocks noChangeArrowheads="1"/>
            </p:cNvSpPr>
            <p:nvPr/>
          </p:nvSpPr>
          <p:spPr bwMode="auto">
            <a:xfrm>
              <a:off x="7035800" y="4347931"/>
              <a:ext cx="57150" cy="53975"/>
            </a:xfrm>
            <a:custGeom>
              <a:avLst/>
              <a:gdLst>
                <a:gd name="T0" fmla="*/ 23 w 28"/>
                <a:gd name="T1" fmla="*/ 21 h 27"/>
                <a:gd name="T2" fmla="*/ 16 w 28"/>
                <a:gd name="T3" fmla="*/ 25 h 27"/>
                <a:gd name="T4" fmla="*/ 4 w 28"/>
                <a:gd name="T5" fmla="*/ 22 h 27"/>
                <a:gd name="T6" fmla="*/ 2 w 28"/>
                <a:gd name="T7" fmla="*/ 18 h 27"/>
                <a:gd name="T8" fmla="*/ 5 w 28"/>
                <a:gd name="T9" fmla="*/ 6 h 27"/>
                <a:gd name="T10" fmla="*/ 12 w 28"/>
                <a:gd name="T11" fmla="*/ 2 h 27"/>
                <a:gd name="T12" fmla="*/ 24 w 28"/>
                <a:gd name="T13" fmla="*/ 5 h 27"/>
                <a:gd name="T14" fmla="*/ 26 w 28"/>
                <a:gd name="T15" fmla="*/ 9 h 27"/>
                <a:gd name="T16" fmla="*/ 23 w 28"/>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23" y="21"/>
                  </a:moveTo>
                  <a:cubicBezTo>
                    <a:pt x="16" y="25"/>
                    <a:pt x="16" y="25"/>
                    <a:pt x="16" y="25"/>
                  </a:cubicBezTo>
                  <a:cubicBezTo>
                    <a:pt x="12" y="27"/>
                    <a:pt x="7" y="26"/>
                    <a:pt x="4" y="22"/>
                  </a:cubicBezTo>
                  <a:cubicBezTo>
                    <a:pt x="2" y="18"/>
                    <a:pt x="2" y="18"/>
                    <a:pt x="2" y="18"/>
                  </a:cubicBezTo>
                  <a:cubicBezTo>
                    <a:pt x="0" y="14"/>
                    <a:pt x="1" y="8"/>
                    <a:pt x="5" y="6"/>
                  </a:cubicBezTo>
                  <a:cubicBezTo>
                    <a:pt x="12" y="2"/>
                    <a:pt x="12" y="2"/>
                    <a:pt x="12" y="2"/>
                  </a:cubicBezTo>
                  <a:cubicBezTo>
                    <a:pt x="16" y="0"/>
                    <a:pt x="21" y="1"/>
                    <a:pt x="24" y="5"/>
                  </a:cubicBezTo>
                  <a:cubicBezTo>
                    <a:pt x="26" y="9"/>
                    <a:pt x="26" y="9"/>
                    <a:pt x="26" y="9"/>
                  </a:cubicBezTo>
                  <a:cubicBezTo>
                    <a:pt x="28" y="13"/>
                    <a:pt x="27" y="18"/>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22" name="Freeform 681">
              <a:extLst>
                <a:ext uri="{FF2B5EF4-FFF2-40B4-BE49-F238E27FC236}">
                  <a16:creationId xmlns:a16="http://schemas.microsoft.com/office/drawing/2014/main" id="{E7049713-42FA-48A0-B812-C621945CA3B9}"/>
                </a:ext>
              </a:extLst>
            </p:cNvPr>
            <p:cNvSpPr>
              <a:spLocks noChangeArrowheads="1"/>
            </p:cNvSpPr>
            <p:nvPr/>
          </p:nvSpPr>
          <p:spPr bwMode="auto">
            <a:xfrm>
              <a:off x="7137400" y="4289194"/>
              <a:ext cx="58737" cy="55563"/>
            </a:xfrm>
            <a:custGeom>
              <a:avLst/>
              <a:gdLst>
                <a:gd name="T0" fmla="*/ 23 w 29"/>
                <a:gd name="T1" fmla="*/ 21 h 28"/>
                <a:gd name="T2" fmla="*/ 16 w 29"/>
                <a:gd name="T3" fmla="*/ 25 h 28"/>
                <a:gd name="T4" fmla="*/ 5 w 29"/>
                <a:gd name="T5" fmla="*/ 22 h 28"/>
                <a:gd name="T6" fmla="*/ 2 w 29"/>
                <a:gd name="T7" fmla="*/ 18 h 28"/>
                <a:gd name="T8" fmla="*/ 5 w 29"/>
                <a:gd name="T9" fmla="*/ 6 h 28"/>
                <a:gd name="T10" fmla="*/ 12 w 29"/>
                <a:gd name="T11" fmla="*/ 2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1" y="9"/>
                    <a:pt x="5" y="6"/>
                  </a:cubicBezTo>
                  <a:cubicBezTo>
                    <a:pt x="12" y="2"/>
                    <a:pt x="12" y="2"/>
                    <a:pt x="12" y="2"/>
                  </a:cubicBezTo>
                  <a:cubicBezTo>
                    <a:pt x="17"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23" name="Freeform 682">
              <a:extLst>
                <a:ext uri="{FF2B5EF4-FFF2-40B4-BE49-F238E27FC236}">
                  <a16:creationId xmlns:a16="http://schemas.microsoft.com/office/drawing/2014/main" id="{54CF3A1C-BF6B-4F97-878A-5F7DD6FFCD53}"/>
                </a:ext>
              </a:extLst>
            </p:cNvPr>
            <p:cNvSpPr>
              <a:spLocks noChangeArrowheads="1"/>
            </p:cNvSpPr>
            <p:nvPr/>
          </p:nvSpPr>
          <p:spPr bwMode="auto">
            <a:xfrm>
              <a:off x="7112000" y="4363806"/>
              <a:ext cx="58737"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8"/>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24" name="Freeform 683">
              <a:extLst>
                <a:ext uri="{FF2B5EF4-FFF2-40B4-BE49-F238E27FC236}">
                  <a16:creationId xmlns:a16="http://schemas.microsoft.com/office/drawing/2014/main" id="{DF13CFE0-FB30-47A8-AD61-88AB3424C07D}"/>
                </a:ext>
              </a:extLst>
            </p:cNvPr>
            <p:cNvSpPr>
              <a:spLocks noChangeArrowheads="1"/>
            </p:cNvSpPr>
            <p:nvPr/>
          </p:nvSpPr>
          <p:spPr bwMode="auto">
            <a:xfrm>
              <a:off x="7062788" y="4392381"/>
              <a:ext cx="57150" cy="55563"/>
            </a:xfrm>
            <a:custGeom>
              <a:avLst/>
              <a:gdLst>
                <a:gd name="T0" fmla="*/ 23 w 29"/>
                <a:gd name="T1" fmla="*/ 22 h 28"/>
                <a:gd name="T2" fmla="*/ 16 w 29"/>
                <a:gd name="T3" fmla="*/ 26 h 28"/>
                <a:gd name="T4" fmla="*/ 4 w 29"/>
                <a:gd name="T5" fmla="*/ 22 h 28"/>
                <a:gd name="T6" fmla="*/ 2 w 29"/>
                <a:gd name="T7" fmla="*/ 19 h 28"/>
                <a:gd name="T8" fmla="*/ 5 w 29"/>
                <a:gd name="T9" fmla="*/ 7 h 28"/>
                <a:gd name="T10" fmla="*/ 12 w 29"/>
                <a:gd name="T11" fmla="*/ 3 h 28"/>
                <a:gd name="T12" fmla="*/ 24 w 29"/>
                <a:gd name="T13" fmla="*/ 6 h 28"/>
                <a:gd name="T14" fmla="*/ 26 w 29"/>
                <a:gd name="T15" fmla="*/ 10 h 28"/>
                <a:gd name="T16" fmla="*/ 23 w 29"/>
                <a:gd name="T17"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2"/>
                  </a:moveTo>
                  <a:cubicBezTo>
                    <a:pt x="16" y="26"/>
                    <a:pt x="16" y="26"/>
                    <a:pt x="16" y="26"/>
                  </a:cubicBezTo>
                  <a:cubicBezTo>
                    <a:pt x="12" y="28"/>
                    <a:pt x="7" y="27"/>
                    <a:pt x="4" y="22"/>
                  </a:cubicBezTo>
                  <a:cubicBezTo>
                    <a:pt x="2" y="19"/>
                    <a:pt x="2" y="19"/>
                    <a:pt x="2" y="19"/>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2"/>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25" name="Freeform 684">
              <a:extLst>
                <a:ext uri="{FF2B5EF4-FFF2-40B4-BE49-F238E27FC236}">
                  <a16:creationId xmlns:a16="http://schemas.microsoft.com/office/drawing/2014/main" id="{01241C92-84E4-4DE7-8FC6-D9266B6A4FAF}"/>
                </a:ext>
              </a:extLst>
            </p:cNvPr>
            <p:cNvSpPr>
              <a:spLocks noChangeArrowheads="1"/>
            </p:cNvSpPr>
            <p:nvPr/>
          </p:nvSpPr>
          <p:spPr bwMode="auto">
            <a:xfrm>
              <a:off x="7164388" y="4335231"/>
              <a:ext cx="57150" cy="53975"/>
            </a:xfrm>
            <a:custGeom>
              <a:avLst/>
              <a:gdLst>
                <a:gd name="T0" fmla="*/ 23 w 29"/>
                <a:gd name="T1" fmla="*/ 21 h 27"/>
                <a:gd name="T2" fmla="*/ 16 w 29"/>
                <a:gd name="T3" fmla="*/ 25 h 27"/>
                <a:gd name="T4" fmla="*/ 5 w 29"/>
                <a:gd name="T5" fmla="*/ 22 h 27"/>
                <a:gd name="T6" fmla="*/ 2 w 29"/>
                <a:gd name="T7" fmla="*/ 18 h 27"/>
                <a:gd name="T8" fmla="*/ 6 w 29"/>
                <a:gd name="T9" fmla="*/ 6 h 27"/>
                <a:gd name="T10" fmla="*/ 13 w 29"/>
                <a:gd name="T11" fmla="*/ 2 h 27"/>
                <a:gd name="T12" fmla="*/ 24 w 29"/>
                <a:gd name="T13" fmla="*/ 5 h 27"/>
                <a:gd name="T14" fmla="*/ 27 w 29"/>
                <a:gd name="T15" fmla="*/ 9 h 27"/>
                <a:gd name="T16" fmla="*/ 23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3" y="21"/>
                  </a:moveTo>
                  <a:cubicBezTo>
                    <a:pt x="16" y="25"/>
                    <a:pt x="16" y="25"/>
                    <a:pt x="16" y="25"/>
                  </a:cubicBezTo>
                  <a:cubicBezTo>
                    <a:pt x="12" y="27"/>
                    <a:pt x="7" y="26"/>
                    <a:pt x="5" y="22"/>
                  </a:cubicBezTo>
                  <a:cubicBezTo>
                    <a:pt x="2" y="18"/>
                    <a:pt x="2" y="18"/>
                    <a:pt x="2" y="18"/>
                  </a:cubicBezTo>
                  <a:cubicBezTo>
                    <a:pt x="0" y="14"/>
                    <a:pt x="1" y="9"/>
                    <a:pt x="6" y="6"/>
                  </a:cubicBezTo>
                  <a:cubicBezTo>
                    <a:pt x="13" y="2"/>
                    <a:pt x="13" y="2"/>
                    <a:pt x="13" y="2"/>
                  </a:cubicBezTo>
                  <a:cubicBezTo>
                    <a:pt x="17" y="0"/>
                    <a:pt x="22" y="1"/>
                    <a:pt x="24" y="5"/>
                  </a:cubicBezTo>
                  <a:cubicBezTo>
                    <a:pt x="27" y="9"/>
                    <a:pt x="27" y="9"/>
                    <a:pt x="27" y="9"/>
                  </a:cubicBezTo>
                  <a:cubicBezTo>
                    <a:pt x="29" y="13"/>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26" name="Freeform 685">
              <a:extLst>
                <a:ext uri="{FF2B5EF4-FFF2-40B4-BE49-F238E27FC236}">
                  <a16:creationId xmlns:a16="http://schemas.microsoft.com/office/drawing/2014/main" id="{9088433E-0D06-439D-8E0C-93911DE3FAC6}"/>
                </a:ext>
              </a:extLst>
            </p:cNvPr>
            <p:cNvSpPr>
              <a:spLocks noChangeArrowheads="1"/>
            </p:cNvSpPr>
            <p:nvPr/>
          </p:nvSpPr>
          <p:spPr bwMode="auto">
            <a:xfrm>
              <a:off x="7162800" y="4219344"/>
              <a:ext cx="49212" cy="52388"/>
            </a:xfrm>
            <a:custGeom>
              <a:avLst/>
              <a:gdLst>
                <a:gd name="T0" fmla="*/ 22 w 25"/>
                <a:gd name="T1" fmla="*/ 20 h 26"/>
                <a:gd name="T2" fmla="*/ 14 w 25"/>
                <a:gd name="T3" fmla="*/ 25 h 26"/>
                <a:gd name="T4" fmla="*/ 8 w 25"/>
                <a:gd name="T5" fmla="*/ 23 h 26"/>
                <a:gd name="T6" fmla="*/ 1 w 25"/>
                <a:gd name="T7" fmla="*/ 12 h 26"/>
                <a:gd name="T8" fmla="*/ 3 w 25"/>
                <a:gd name="T9" fmla="*/ 6 h 26"/>
                <a:gd name="T10" fmla="*/ 11 w 25"/>
                <a:gd name="T11" fmla="*/ 1 h 26"/>
                <a:gd name="T12" fmla="*/ 17 w 25"/>
                <a:gd name="T13" fmla="*/ 2 h 26"/>
                <a:gd name="T14" fmla="*/ 24 w 25"/>
                <a:gd name="T15" fmla="*/ 14 h 26"/>
                <a:gd name="T16" fmla="*/ 22 w 25"/>
                <a:gd name="T1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0"/>
                  </a:moveTo>
                  <a:cubicBezTo>
                    <a:pt x="14" y="25"/>
                    <a:pt x="14" y="25"/>
                    <a:pt x="14" y="25"/>
                  </a:cubicBezTo>
                  <a:cubicBezTo>
                    <a:pt x="12" y="26"/>
                    <a:pt x="9" y="25"/>
                    <a:pt x="8" y="23"/>
                  </a:cubicBezTo>
                  <a:cubicBezTo>
                    <a:pt x="1" y="12"/>
                    <a:pt x="1" y="12"/>
                    <a:pt x="1" y="12"/>
                  </a:cubicBezTo>
                  <a:cubicBezTo>
                    <a:pt x="0" y="10"/>
                    <a:pt x="1" y="7"/>
                    <a:pt x="3" y="6"/>
                  </a:cubicBezTo>
                  <a:cubicBezTo>
                    <a:pt x="11" y="1"/>
                    <a:pt x="11" y="1"/>
                    <a:pt x="11" y="1"/>
                  </a:cubicBezTo>
                  <a:cubicBezTo>
                    <a:pt x="13" y="0"/>
                    <a:pt x="16" y="0"/>
                    <a:pt x="17" y="2"/>
                  </a:cubicBezTo>
                  <a:cubicBezTo>
                    <a:pt x="24" y="14"/>
                    <a:pt x="24" y="14"/>
                    <a:pt x="24" y="14"/>
                  </a:cubicBezTo>
                  <a:cubicBezTo>
                    <a:pt x="25" y="16"/>
                    <a:pt x="24" y="19"/>
                    <a:pt x="22" y="2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27" name="Freeform 686">
              <a:extLst>
                <a:ext uri="{FF2B5EF4-FFF2-40B4-BE49-F238E27FC236}">
                  <a16:creationId xmlns:a16="http://schemas.microsoft.com/office/drawing/2014/main" id="{2543C0D9-5F92-41A7-A3F0-4248A6A315DC}"/>
                </a:ext>
              </a:extLst>
            </p:cNvPr>
            <p:cNvSpPr>
              <a:spLocks noChangeArrowheads="1"/>
            </p:cNvSpPr>
            <p:nvPr/>
          </p:nvSpPr>
          <p:spPr bwMode="auto">
            <a:xfrm>
              <a:off x="7213600" y="4308244"/>
              <a:ext cx="49212" cy="52388"/>
            </a:xfrm>
            <a:custGeom>
              <a:avLst/>
              <a:gdLst>
                <a:gd name="T0" fmla="*/ 22 w 25"/>
                <a:gd name="T1" fmla="*/ 21 h 26"/>
                <a:gd name="T2" fmla="*/ 14 w 25"/>
                <a:gd name="T3" fmla="*/ 25 h 26"/>
                <a:gd name="T4" fmla="*/ 8 w 25"/>
                <a:gd name="T5" fmla="*/ 23 h 26"/>
                <a:gd name="T6" fmla="*/ 2 w 25"/>
                <a:gd name="T7" fmla="*/ 13 h 26"/>
                <a:gd name="T8" fmla="*/ 3 w 25"/>
                <a:gd name="T9" fmla="*/ 6 h 26"/>
                <a:gd name="T10" fmla="*/ 11 w 25"/>
                <a:gd name="T11" fmla="*/ 2 h 26"/>
                <a:gd name="T12" fmla="*/ 18 w 25"/>
                <a:gd name="T13" fmla="*/ 3 h 26"/>
                <a:gd name="T14" fmla="*/ 24 w 25"/>
                <a:gd name="T15" fmla="*/ 14 h 26"/>
                <a:gd name="T16" fmla="*/ 22 w 25"/>
                <a:gd name="T17"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1"/>
                  </a:moveTo>
                  <a:cubicBezTo>
                    <a:pt x="14" y="25"/>
                    <a:pt x="14" y="25"/>
                    <a:pt x="14" y="25"/>
                  </a:cubicBezTo>
                  <a:cubicBezTo>
                    <a:pt x="12" y="26"/>
                    <a:pt x="9" y="26"/>
                    <a:pt x="8" y="23"/>
                  </a:cubicBezTo>
                  <a:cubicBezTo>
                    <a:pt x="2" y="13"/>
                    <a:pt x="2" y="13"/>
                    <a:pt x="2" y="13"/>
                  </a:cubicBezTo>
                  <a:cubicBezTo>
                    <a:pt x="0" y="10"/>
                    <a:pt x="1" y="8"/>
                    <a:pt x="3" y="6"/>
                  </a:cubicBezTo>
                  <a:cubicBezTo>
                    <a:pt x="11" y="2"/>
                    <a:pt x="11" y="2"/>
                    <a:pt x="11" y="2"/>
                  </a:cubicBezTo>
                  <a:cubicBezTo>
                    <a:pt x="14" y="0"/>
                    <a:pt x="16" y="1"/>
                    <a:pt x="18" y="3"/>
                  </a:cubicBezTo>
                  <a:cubicBezTo>
                    <a:pt x="24" y="14"/>
                    <a:pt x="24" y="14"/>
                    <a:pt x="24" y="14"/>
                  </a:cubicBezTo>
                  <a:cubicBezTo>
                    <a:pt x="25" y="16"/>
                    <a:pt x="24" y="19"/>
                    <a:pt x="22" y="21"/>
                  </a:cubicBez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28" name="Freeform 687">
              <a:extLst>
                <a:ext uri="{FF2B5EF4-FFF2-40B4-BE49-F238E27FC236}">
                  <a16:creationId xmlns:a16="http://schemas.microsoft.com/office/drawing/2014/main" id="{B1AFA0A4-C9E6-453A-B2EE-AD65C08E13B2}"/>
                </a:ext>
              </a:extLst>
            </p:cNvPr>
            <p:cNvSpPr>
              <a:spLocks noChangeArrowheads="1"/>
            </p:cNvSpPr>
            <p:nvPr/>
          </p:nvSpPr>
          <p:spPr bwMode="auto">
            <a:xfrm>
              <a:off x="7188200" y="4265381"/>
              <a:ext cx="49212" cy="49213"/>
            </a:xfrm>
            <a:custGeom>
              <a:avLst/>
              <a:gdLst>
                <a:gd name="T0" fmla="*/ 21 w 25"/>
                <a:gd name="T1" fmla="*/ 20 h 25"/>
                <a:gd name="T2" fmla="*/ 15 w 25"/>
                <a:gd name="T3" fmla="*/ 24 h 25"/>
                <a:gd name="T4" fmla="*/ 7 w 25"/>
                <a:gd name="T5" fmla="*/ 22 h 25"/>
                <a:gd name="T6" fmla="*/ 2 w 25"/>
                <a:gd name="T7" fmla="*/ 13 h 25"/>
                <a:gd name="T8" fmla="*/ 4 w 25"/>
                <a:gd name="T9" fmla="*/ 5 h 25"/>
                <a:gd name="T10" fmla="*/ 10 w 25"/>
                <a:gd name="T11" fmla="*/ 1 h 25"/>
                <a:gd name="T12" fmla="*/ 18 w 25"/>
                <a:gd name="T13" fmla="*/ 3 h 25"/>
                <a:gd name="T14" fmla="*/ 23 w 25"/>
                <a:gd name="T15" fmla="*/ 13 h 25"/>
                <a:gd name="T16" fmla="*/ 21 w 25"/>
                <a:gd name="T1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21" y="20"/>
                  </a:moveTo>
                  <a:cubicBezTo>
                    <a:pt x="15" y="24"/>
                    <a:pt x="15" y="24"/>
                    <a:pt x="15" y="24"/>
                  </a:cubicBezTo>
                  <a:cubicBezTo>
                    <a:pt x="12" y="25"/>
                    <a:pt x="9" y="24"/>
                    <a:pt x="7" y="22"/>
                  </a:cubicBezTo>
                  <a:cubicBezTo>
                    <a:pt x="2" y="13"/>
                    <a:pt x="2" y="13"/>
                    <a:pt x="2" y="13"/>
                  </a:cubicBezTo>
                  <a:cubicBezTo>
                    <a:pt x="0" y="10"/>
                    <a:pt x="1" y="7"/>
                    <a:pt x="4" y="5"/>
                  </a:cubicBezTo>
                  <a:cubicBezTo>
                    <a:pt x="10" y="1"/>
                    <a:pt x="10" y="1"/>
                    <a:pt x="10" y="1"/>
                  </a:cubicBezTo>
                  <a:cubicBezTo>
                    <a:pt x="13" y="0"/>
                    <a:pt x="16" y="1"/>
                    <a:pt x="18" y="3"/>
                  </a:cubicBezTo>
                  <a:cubicBezTo>
                    <a:pt x="23" y="13"/>
                    <a:pt x="23" y="13"/>
                    <a:pt x="23" y="13"/>
                  </a:cubicBezTo>
                  <a:cubicBezTo>
                    <a:pt x="25" y="15"/>
                    <a:pt x="24" y="19"/>
                    <a:pt x="21" y="20"/>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29" name="Freeform 688">
              <a:extLst>
                <a:ext uri="{FF2B5EF4-FFF2-40B4-BE49-F238E27FC236}">
                  <a16:creationId xmlns:a16="http://schemas.microsoft.com/office/drawing/2014/main" id="{39D29877-E396-4BC9-ACC2-F3E05FFDFE03}"/>
                </a:ext>
              </a:extLst>
            </p:cNvPr>
            <p:cNvSpPr>
              <a:spLocks noChangeArrowheads="1"/>
            </p:cNvSpPr>
            <p:nvPr/>
          </p:nvSpPr>
          <p:spPr bwMode="auto">
            <a:xfrm>
              <a:off x="6959600" y="4163781"/>
              <a:ext cx="215900" cy="128588"/>
            </a:xfrm>
            <a:custGeom>
              <a:avLst/>
              <a:gdLst>
                <a:gd name="T0" fmla="*/ 136 w 136"/>
                <a:gd name="T1" fmla="*/ 4 h 81"/>
                <a:gd name="T2" fmla="*/ 1 w 136"/>
                <a:gd name="T3" fmla="*/ 81 h 81"/>
                <a:gd name="T4" fmla="*/ 0 w 136"/>
                <a:gd name="T5" fmla="*/ 78 h 81"/>
                <a:gd name="T6" fmla="*/ 135 w 136"/>
                <a:gd name="T7" fmla="*/ 0 h 81"/>
                <a:gd name="T8" fmla="*/ 136 w 136"/>
                <a:gd name="T9" fmla="*/ 4 h 81"/>
              </a:gdLst>
              <a:ahLst/>
              <a:cxnLst>
                <a:cxn ang="0">
                  <a:pos x="T0" y="T1"/>
                </a:cxn>
                <a:cxn ang="0">
                  <a:pos x="T2" y="T3"/>
                </a:cxn>
                <a:cxn ang="0">
                  <a:pos x="T4" y="T5"/>
                </a:cxn>
                <a:cxn ang="0">
                  <a:pos x="T6" y="T7"/>
                </a:cxn>
                <a:cxn ang="0">
                  <a:pos x="T8" y="T9"/>
                </a:cxn>
              </a:cxnLst>
              <a:rect l="0" t="0" r="r" b="b"/>
              <a:pathLst>
                <a:path w="136" h="81">
                  <a:moveTo>
                    <a:pt x="136" y="4"/>
                  </a:moveTo>
                  <a:lnTo>
                    <a:pt x="1" y="81"/>
                  </a:lnTo>
                  <a:lnTo>
                    <a:pt x="0" y="78"/>
                  </a:lnTo>
                  <a:lnTo>
                    <a:pt x="135" y="0"/>
                  </a:lnTo>
                  <a:lnTo>
                    <a:pt x="136" y="4"/>
                  </a:ln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30" name="Freeform 689">
              <a:extLst>
                <a:ext uri="{FF2B5EF4-FFF2-40B4-BE49-F238E27FC236}">
                  <a16:creationId xmlns:a16="http://schemas.microsoft.com/office/drawing/2014/main" id="{D27A865F-781C-4D69-9E3C-266AF5691D60}"/>
                </a:ext>
              </a:extLst>
            </p:cNvPr>
            <p:cNvSpPr>
              <a:spLocks noChangeArrowheads="1"/>
            </p:cNvSpPr>
            <p:nvPr/>
          </p:nvSpPr>
          <p:spPr bwMode="auto">
            <a:xfrm>
              <a:off x="9320213" y="4790844"/>
              <a:ext cx="55562" cy="125413"/>
            </a:xfrm>
            <a:custGeom>
              <a:avLst/>
              <a:gdLst>
                <a:gd name="T0" fmla="*/ 23 w 28"/>
                <a:gd name="T1" fmla="*/ 37 h 63"/>
                <a:gd name="T2" fmla="*/ 28 w 28"/>
                <a:gd name="T3" fmla="*/ 11 h 63"/>
                <a:gd name="T4" fmla="*/ 9 w 28"/>
                <a:gd name="T5" fmla="*/ 14 h 63"/>
                <a:gd name="T6" fmla="*/ 2 w 28"/>
                <a:gd name="T7" fmla="*/ 54 h 63"/>
                <a:gd name="T8" fmla="*/ 23 w 28"/>
                <a:gd name="T9" fmla="*/ 37 h 63"/>
              </a:gdLst>
              <a:ahLst/>
              <a:cxnLst>
                <a:cxn ang="0">
                  <a:pos x="T0" y="T1"/>
                </a:cxn>
                <a:cxn ang="0">
                  <a:pos x="T2" y="T3"/>
                </a:cxn>
                <a:cxn ang="0">
                  <a:pos x="T4" y="T5"/>
                </a:cxn>
                <a:cxn ang="0">
                  <a:pos x="T6" y="T7"/>
                </a:cxn>
                <a:cxn ang="0">
                  <a:pos x="T8" y="T9"/>
                </a:cxn>
              </a:cxnLst>
              <a:rect l="0" t="0" r="r" b="b"/>
              <a:pathLst>
                <a:path w="28" h="63">
                  <a:moveTo>
                    <a:pt x="23" y="37"/>
                  </a:moveTo>
                  <a:cubicBezTo>
                    <a:pt x="28" y="11"/>
                    <a:pt x="28" y="11"/>
                    <a:pt x="28" y="11"/>
                  </a:cubicBezTo>
                  <a:cubicBezTo>
                    <a:pt x="28" y="11"/>
                    <a:pt x="21" y="0"/>
                    <a:pt x="9" y="14"/>
                  </a:cubicBezTo>
                  <a:cubicBezTo>
                    <a:pt x="9" y="14"/>
                    <a:pt x="0" y="46"/>
                    <a:pt x="2" y="54"/>
                  </a:cubicBezTo>
                  <a:cubicBezTo>
                    <a:pt x="4" y="63"/>
                    <a:pt x="23" y="37"/>
                    <a:pt x="23" y="37"/>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31" name="Freeform 690">
              <a:extLst>
                <a:ext uri="{FF2B5EF4-FFF2-40B4-BE49-F238E27FC236}">
                  <a16:creationId xmlns:a16="http://schemas.microsoft.com/office/drawing/2014/main" id="{98DD7DEC-F70A-457E-B3B4-12098E6D9AE0}"/>
                </a:ext>
              </a:extLst>
            </p:cNvPr>
            <p:cNvSpPr>
              <a:spLocks noChangeArrowheads="1"/>
            </p:cNvSpPr>
            <p:nvPr/>
          </p:nvSpPr>
          <p:spPr bwMode="auto">
            <a:xfrm>
              <a:off x="7650163" y="4530494"/>
              <a:ext cx="565150" cy="630238"/>
            </a:xfrm>
            <a:custGeom>
              <a:avLst/>
              <a:gdLst>
                <a:gd name="T0" fmla="*/ 278 w 356"/>
                <a:gd name="T1" fmla="*/ 16 h 397"/>
                <a:gd name="T2" fmla="*/ 251 w 356"/>
                <a:gd name="T3" fmla="*/ 7 h 397"/>
                <a:gd name="T4" fmla="*/ 228 w 356"/>
                <a:gd name="T5" fmla="*/ 23 h 397"/>
                <a:gd name="T6" fmla="*/ 201 w 356"/>
                <a:gd name="T7" fmla="*/ 15 h 397"/>
                <a:gd name="T8" fmla="*/ 178 w 356"/>
                <a:gd name="T9" fmla="*/ 31 h 397"/>
                <a:gd name="T10" fmla="*/ 150 w 356"/>
                <a:gd name="T11" fmla="*/ 23 h 397"/>
                <a:gd name="T12" fmla="*/ 128 w 356"/>
                <a:gd name="T13" fmla="*/ 39 h 397"/>
                <a:gd name="T14" fmla="*/ 100 w 356"/>
                <a:gd name="T15" fmla="*/ 31 h 397"/>
                <a:gd name="T16" fmla="*/ 78 w 356"/>
                <a:gd name="T17" fmla="*/ 47 h 397"/>
                <a:gd name="T18" fmla="*/ 50 w 356"/>
                <a:gd name="T19" fmla="*/ 39 h 397"/>
                <a:gd name="T20" fmla="*/ 27 w 356"/>
                <a:gd name="T21" fmla="*/ 55 h 397"/>
                <a:gd name="T22" fmla="*/ 0 w 356"/>
                <a:gd name="T23" fmla="*/ 46 h 397"/>
                <a:gd name="T24" fmla="*/ 2 w 356"/>
                <a:gd name="T25" fmla="*/ 59 h 397"/>
                <a:gd name="T26" fmla="*/ 24 w 356"/>
                <a:gd name="T27" fmla="*/ 197 h 397"/>
                <a:gd name="T28" fmla="*/ 55 w 356"/>
                <a:gd name="T29" fmla="*/ 397 h 397"/>
                <a:gd name="T30" fmla="*/ 356 w 356"/>
                <a:gd name="T31" fmla="*/ 351 h 397"/>
                <a:gd name="T32" fmla="*/ 325 w 356"/>
                <a:gd name="T33" fmla="*/ 150 h 397"/>
                <a:gd name="T34" fmla="*/ 303 w 356"/>
                <a:gd name="T35" fmla="*/ 12 h 397"/>
                <a:gd name="T36" fmla="*/ 301 w 356"/>
                <a:gd name="T37" fmla="*/ 0 h 397"/>
                <a:gd name="T38" fmla="*/ 278 w 356"/>
                <a:gd name="T39" fmla="*/ 16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6" h="397">
                  <a:moveTo>
                    <a:pt x="278" y="16"/>
                  </a:moveTo>
                  <a:lnTo>
                    <a:pt x="251" y="7"/>
                  </a:lnTo>
                  <a:lnTo>
                    <a:pt x="228" y="23"/>
                  </a:lnTo>
                  <a:lnTo>
                    <a:pt x="201" y="15"/>
                  </a:lnTo>
                  <a:lnTo>
                    <a:pt x="178" y="31"/>
                  </a:lnTo>
                  <a:lnTo>
                    <a:pt x="150" y="23"/>
                  </a:lnTo>
                  <a:lnTo>
                    <a:pt x="128" y="39"/>
                  </a:lnTo>
                  <a:lnTo>
                    <a:pt x="100" y="31"/>
                  </a:lnTo>
                  <a:lnTo>
                    <a:pt x="78" y="47"/>
                  </a:lnTo>
                  <a:lnTo>
                    <a:pt x="50" y="39"/>
                  </a:lnTo>
                  <a:lnTo>
                    <a:pt x="27" y="55"/>
                  </a:lnTo>
                  <a:lnTo>
                    <a:pt x="0" y="46"/>
                  </a:lnTo>
                  <a:lnTo>
                    <a:pt x="2" y="59"/>
                  </a:lnTo>
                  <a:lnTo>
                    <a:pt x="24" y="197"/>
                  </a:lnTo>
                  <a:lnTo>
                    <a:pt x="55" y="397"/>
                  </a:lnTo>
                  <a:lnTo>
                    <a:pt x="356" y="351"/>
                  </a:lnTo>
                  <a:lnTo>
                    <a:pt x="325" y="150"/>
                  </a:lnTo>
                  <a:lnTo>
                    <a:pt x="303" y="12"/>
                  </a:lnTo>
                  <a:lnTo>
                    <a:pt x="301" y="0"/>
                  </a:lnTo>
                  <a:lnTo>
                    <a:pt x="278" y="16"/>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32" name="Freeform 691">
              <a:extLst>
                <a:ext uri="{FF2B5EF4-FFF2-40B4-BE49-F238E27FC236}">
                  <a16:creationId xmlns:a16="http://schemas.microsoft.com/office/drawing/2014/main" id="{4EFB99B0-BDD6-431C-80A1-7BCE49880C73}"/>
                </a:ext>
              </a:extLst>
            </p:cNvPr>
            <p:cNvSpPr>
              <a:spLocks noChangeArrowheads="1"/>
            </p:cNvSpPr>
            <p:nvPr/>
          </p:nvSpPr>
          <p:spPr bwMode="auto">
            <a:xfrm>
              <a:off x="7689850" y="4589231"/>
              <a:ext cx="423862" cy="117475"/>
            </a:xfrm>
            <a:custGeom>
              <a:avLst/>
              <a:gdLst>
                <a:gd name="T0" fmla="*/ 210 w 213"/>
                <a:gd name="T1" fmla="*/ 27 h 59"/>
                <a:gd name="T2" fmla="*/ 7 w 213"/>
                <a:gd name="T3" fmla="*/ 58 h 59"/>
                <a:gd name="T4" fmla="*/ 4 w 213"/>
                <a:gd name="T5" fmla="*/ 56 h 59"/>
                <a:gd name="T6" fmla="*/ 0 w 213"/>
                <a:gd name="T7" fmla="*/ 36 h 59"/>
                <a:gd name="T8" fmla="*/ 3 w 213"/>
                <a:gd name="T9" fmla="*/ 32 h 59"/>
                <a:gd name="T10" fmla="*/ 206 w 213"/>
                <a:gd name="T11" fmla="*/ 0 h 59"/>
                <a:gd name="T12" fmla="*/ 210 w 213"/>
                <a:gd name="T13" fmla="*/ 3 h 59"/>
                <a:gd name="T14" fmla="*/ 213 w 213"/>
                <a:gd name="T15" fmla="*/ 23 h 59"/>
                <a:gd name="T16" fmla="*/ 210 w 213"/>
                <a:gd name="T17" fmla="*/ 2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59">
                  <a:moveTo>
                    <a:pt x="210" y="27"/>
                  </a:moveTo>
                  <a:cubicBezTo>
                    <a:pt x="7" y="58"/>
                    <a:pt x="7" y="58"/>
                    <a:pt x="7" y="58"/>
                  </a:cubicBezTo>
                  <a:cubicBezTo>
                    <a:pt x="6" y="59"/>
                    <a:pt x="4" y="57"/>
                    <a:pt x="4" y="56"/>
                  </a:cubicBezTo>
                  <a:cubicBezTo>
                    <a:pt x="0" y="36"/>
                    <a:pt x="0" y="36"/>
                    <a:pt x="0" y="36"/>
                  </a:cubicBezTo>
                  <a:cubicBezTo>
                    <a:pt x="0" y="34"/>
                    <a:pt x="1" y="32"/>
                    <a:pt x="3" y="32"/>
                  </a:cubicBezTo>
                  <a:cubicBezTo>
                    <a:pt x="206" y="0"/>
                    <a:pt x="206" y="0"/>
                    <a:pt x="206" y="0"/>
                  </a:cubicBezTo>
                  <a:cubicBezTo>
                    <a:pt x="208" y="0"/>
                    <a:pt x="209" y="1"/>
                    <a:pt x="210" y="3"/>
                  </a:cubicBezTo>
                  <a:cubicBezTo>
                    <a:pt x="213" y="23"/>
                    <a:pt x="213" y="23"/>
                    <a:pt x="213" y="23"/>
                  </a:cubicBezTo>
                  <a:cubicBezTo>
                    <a:pt x="213" y="25"/>
                    <a:pt x="212" y="27"/>
                    <a:pt x="210" y="27"/>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33" name="Freeform 692">
              <a:extLst>
                <a:ext uri="{FF2B5EF4-FFF2-40B4-BE49-F238E27FC236}">
                  <a16:creationId xmlns:a16="http://schemas.microsoft.com/office/drawing/2014/main" id="{9208D0BE-55DD-4984-90E0-1A0F23513B4A}"/>
                </a:ext>
              </a:extLst>
            </p:cNvPr>
            <p:cNvSpPr>
              <a:spLocks noChangeArrowheads="1"/>
            </p:cNvSpPr>
            <p:nvPr/>
          </p:nvSpPr>
          <p:spPr bwMode="auto">
            <a:xfrm>
              <a:off x="7700963" y="4711469"/>
              <a:ext cx="144462" cy="166688"/>
            </a:xfrm>
            <a:custGeom>
              <a:avLst/>
              <a:gdLst>
                <a:gd name="T0" fmla="*/ 69 w 72"/>
                <a:gd name="T1" fmla="*/ 75 h 84"/>
                <a:gd name="T2" fmla="*/ 15 w 72"/>
                <a:gd name="T3" fmla="*/ 83 h 84"/>
                <a:gd name="T4" fmla="*/ 11 w 72"/>
                <a:gd name="T5" fmla="*/ 81 h 84"/>
                <a:gd name="T6" fmla="*/ 0 w 72"/>
                <a:gd name="T7" fmla="*/ 12 h 84"/>
                <a:gd name="T8" fmla="*/ 3 w 72"/>
                <a:gd name="T9" fmla="*/ 9 h 84"/>
                <a:gd name="T10" fmla="*/ 58 w 72"/>
                <a:gd name="T11" fmla="*/ 0 h 84"/>
                <a:gd name="T12" fmla="*/ 61 w 72"/>
                <a:gd name="T13" fmla="*/ 3 h 84"/>
                <a:gd name="T14" fmla="*/ 72 w 72"/>
                <a:gd name="T15" fmla="*/ 71 h 84"/>
                <a:gd name="T16" fmla="*/ 69 w 72"/>
                <a:gd name="T17" fmla="*/ 7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84">
                  <a:moveTo>
                    <a:pt x="69" y="75"/>
                  </a:moveTo>
                  <a:cubicBezTo>
                    <a:pt x="15" y="83"/>
                    <a:pt x="15" y="83"/>
                    <a:pt x="15" y="83"/>
                  </a:cubicBezTo>
                  <a:cubicBezTo>
                    <a:pt x="13" y="84"/>
                    <a:pt x="11" y="82"/>
                    <a:pt x="11" y="81"/>
                  </a:cubicBezTo>
                  <a:cubicBezTo>
                    <a:pt x="0" y="12"/>
                    <a:pt x="0" y="12"/>
                    <a:pt x="0" y="12"/>
                  </a:cubicBezTo>
                  <a:cubicBezTo>
                    <a:pt x="0" y="11"/>
                    <a:pt x="1" y="9"/>
                    <a:pt x="3" y="9"/>
                  </a:cubicBezTo>
                  <a:cubicBezTo>
                    <a:pt x="58" y="0"/>
                    <a:pt x="58" y="0"/>
                    <a:pt x="58" y="0"/>
                  </a:cubicBezTo>
                  <a:cubicBezTo>
                    <a:pt x="59" y="0"/>
                    <a:pt x="61" y="1"/>
                    <a:pt x="61" y="3"/>
                  </a:cubicBezTo>
                  <a:cubicBezTo>
                    <a:pt x="72" y="71"/>
                    <a:pt x="72" y="71"/>
                    <a:pt x="72" y="71"/>
                  </a:cubicBezTo>
                  <a:cubicBezTo>
                    <a:pt x="72" y="73"/>
                    <a:pt x="71" y="75"/>
                    <a:pt x="69" y="7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34" name="Freeform 693">
              <a:extLst>
                <a:ext uri="{FF2B5EF4-FFF2-40B4-BE49-F238E27FC236}">
                  <a16:creationId xmlns:a16="http://schemas.microsoft.com/office/drawing/2014/main" id="{7FD81AB3-6573-4C3F-A74E-5DFD56A1F364}"/>
                </a:ext>
              </a:extLst>
            </p:cNvPr>
            <p:cNvSpPr>
              <a:spLocks noChangeArrowheads="1"/>
            </p:cNvSpPr>
            <p:nvPr/>
          </p:nvSpPr>
          <p:spPr bwMode="auto">
            <a:xfrm>
              <a:off x="7727950" y="4874981"/>
              <a:ext cx="155575" cy="242888"/>
            </a:xfrm>
            <a:custGeom>
              <a:avLst/>
              <a:gdLst>
                <a:gd name="T0" fmla="*/ 74 w 78"/>
                <a:gd name="T1" fmla="*/ 114 h 122"/>
                <a:gd name="T2" fmla="*/ 21 w 78"/>
                <a:gd name="T3" fmla="*/ 122 h 122"/>
                <a:gd name="T4" fmla="*/ 17 w 78"/>
                <a:gd name="T5" fmla="*/ 119 h 122"/>
                <a:gd name="T6" fmla="*/ 0 w 78"/>
                <a:gd name="T7" fmla="*/ 13 h 122"/>
                <a:gd name="T8" fmla="*/ 3 w 78"/>
                <a:gd name="T9" fmla="*/ 8 h 122"/>
                <a:gd name="T10" fmla="*/ 57 w 78"/>
                <a:gd name="T11" fmla="*/ 0 h 122"/>
                <a:gd name="T12" fmla="*/ 61 w 78"/>
                <a:gd name="T13" fmla="*/ 3 h 122"/>
                <a:gd name="T14" fmla="*/ 78 w 78"/>
                <a:gd name="T15" fmla="*/ 109 h 122"/>
                <a:gd name="T16" fmla="*/ 74 w 78"/>
                <a:gd name="T17" fmla="*/ 11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22">
                  <a:moveTo>
                    <a:pt x="74" y="114"/>
                  </a:moveTo>
                  <a:cubicBezTo>
                    <a:pt x="21" y="122"/>
                    <a:pt x="21" y="122"/>
                    <a:pt x="21" y="122"/>
                  </a:cubicBezTo>
                  <a:cubicBezTo>
                    <a:pt x="19" y="122"/>
                    <a:pt x="17" y="121"/>
                    <a:pt x="17" y="119"/>
                  </a:cubicBezTo>
                  <a:cubicBezTo>
                    <a:pt x="0" y="13"/>
                    <a:pt x="0" y="13"/>
                    <a:pt x="0" y="13"/>
                  </a:cubicBezTo>
                  <a:cubicBezTo>
                    <a:pt x="0" y="11"/>
                    <a:pt x="1" y="9"/>
                    <a:pt x="3" y="8"/>
                  </a:cubicBezTo>
                  <a:cubicBezTo>
                    <a:pt x="57" y="0"/>
                    <a:pt x="57" y="0"/>
                    <a:pt x="57" y="0"/>
                  </a:cubicBezTo>
                  <a:cubicBezTo>
                    <a:pt x="59" y="0"/>
                    <a:pt x="61" y="1"/>
                    <a:pt x="61" y="3"/>
                  </a:cubicBezTo>
                  <a:cubicBezTo>
                    <a:pt x="78" y="109"/>
                    <a:pt x="78" y="109"/>
                    <a:pt x="78" y="109"/>
                  </a:cubicBezTo>
                  <a:cubicBezTo>
                    <a:pt x="78" y="111"/>
                    <a:pt x="76" y="113"/>
                    <a:pt x="74" y="114"/>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35" name="Freeform 694">
              <a:extLst>
                <a:ext uri="{FF2B5EF4-FFF2-40B4-BE49-F238E27FC236}">
                  <a16:creationId xmlns:a16="http://schemas.microsoft.com/office/drawing/2014/main" id="{D5A12473-4DBB-45B6-9364-B89AB66AE5A5}"/>
                </a:ext>
              </a:extLst>
            </p:cNvPr>
            <p:cNvSpPr>
              <a:spLocks noChangeArrowheads="1"/>
            </p:cNvSpPr>
            <p:nvPr/>
          </p:nvSpPr>
          <p:spPr bwMode="auto">
            <a:xfrm>
              <a:off x="7840663" y="4665431"/>
              <a:ext cx="282575" cy="85725"/>
            </a:xfrm>
            <a:custGeom>
              <a:avLst/>
              <a:gdLst>
                <a:gd name="T0" fmla="*/ 140 w 142"/>
                <a:gd name="T1" fmla="*/ 22 h 43"/>
                <a:gd name="T2" fmla="*/ 6 w 142"/>
                <a:gd name="T3" fmla="*/ 43 h 43"/>
                <a:gd name="T4" fmla="*/ 3 w 142"/>
                <a:gd name="T5" fmla="*/ 41 h 43"/>
                <a:gd name="T6" fmla="*/ 0 w 142"/>
                <a:gd name="T7" fmla="*/ 24 h 43"/>
                <a:gd name="T8" fmla="*/ 2 w 142"/>
                <a:gd name="T9" fmla="*/ 21 h 43"/>
                <a:gd name="T10" fmla="*/ 137 w 142"/>
                <a:gd name="T11" fmla="*/ 0 h 43"/>
                <a:gd name="T12" fmla="*/ 139 w 142"/>
                <a:gd name="T13" fmla="*/ 2 h 43"/>
                <a:gd name="T14" fmla="*/ 142 w 142"/>
                <a:gd name="T15" fmla="*/ 19 h 43"/>
                <a:gd name="T16" fmla="*/ 140 w 142"/>
                <a:gd name="T17"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43">
                  <a:moveTo>
                    <a:pt x="140" y="22"/>
                  </a:moveTo>
                  <a:cubicBezTo>
                    <a:pt x="6" y="43"/>
                    <a:pt x="6" y="43"/>
                    <a:pt x="6" y="43"/>
                  </a:cubicBezTo>
                  <a:cubicBezTo>
                    <a:pt x="4" y="43"/>
                    <a:pt x="3" y="42"/>
                    <a:pt x="3" y="41"/>
                  </a:cubicBezTo>
                  <a:cubicBezTo>
                    <a:pt x="0" y="24"/>
                    <a:pt x="0" y="24"/>
                    <a:pt x="0" y="24"/>
                  </a:cubicBezTo>
                  <a:cubicBezTo>
                    <a:pt x="0" y="22"/>
                    <a:pt x="1" y="21"/>
                    <a:pt x="2" y="21"/>
                  </a:cubicBezTo>
                  <a:cubicBezTo>
                    <a:pt x="137" y="0"/>
                    <a:pt x="137" y="0"/>
                    <a:pt x="137" y="0"/>
                  </a:cubicBezTo>
                  <a:cubicBezTo>
                    <a:pt x="138" y="0"/>
                    <a:pt x="139" y="1"/>
                    <a:pt x="139" y="2"/>
                  </a:cubicBezTo>
                  <a:cubicBezTo>
                    <a:pt x="142" y="19"/>
                    <a:pt x="142" y="19"/>
                    <a:pt x="142" y="19"/>
                  </a:cubicBezTo>
                  <a:cubicBezTo>
                    <a:pt x="142" y="20"/>
                    <a:pt x="141" y="21"/>
                    <a:pt x="140" y="22"/>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36" name="Freeform 695">
              <a:extLst>
                <a:ext uri="{FF2B5EF4-FFF2-40B4-BE49-F238E27FC236}">
                  <a16:creationId xmlns:a16="http://schemas.microsoft.com/office/drawing/2014/main" id="{D5FEBF9E-DA42-4645-A814-473D74BF1878}"/>
                </a:ext>
              </a:extLst>
            </p:cNvPr>
            <p:cNvSpPr>
              <a:spLocks noChangeArrowheads="1"/>
            </p:cNvSpPr>
            <p:nvPr/>
          </p:nvSpPr>
          <p:spPr bwMode="auto">
            <a:xfrm>
              <a:off x="7848600" y="4720994"/>
              <a:ext cx="280987" cy="69850"/>
            </a:xfrm>
            <a:custGeom>
              <a:avLst/>
              <a:gdLst>
                <a:gd name="T0" fmla="*/ 177 w 177"/>
                <a:gd name="T1" fmla="*/ 16 h 44"/>
                <a:gd name="T2" fmla="*/ 3 w 177"/>
                <a:gd name="T3" fmla="*/ 44 h 44"/>
                <a:gd name="T4" fmla="*/ 0 w 177"/>
                <a:gd name="T5" fmla="*/ 28 h 44"/>
                <a:gd name="T6" fmla="*/ 175 w 177"/>
                <a:gd name="T7" fmla="*/ 0 h 44"/>
                <a:gd name="T8" fmla="*/ 177 w 177"/>
                <a:gd name="T9" fmla="*/ 16 h 44"/>
              </a:gdLst>
              <a:ahLst/>
              <a:cxnLst>
                <a:cxn ang="0">
                  <a:pos x="T0" y="T1"/>
                </a:cxn>
                <a:cxn ang="0">
                  <a:pos x="T2" y="T3"/>
                </a:cxn>
                <a:cxn ang="0">
                  <a:pos x="T4" y="T5"/>
                </a:cxn>
                <a:cxn ang="0">
                  <a:pos x="T6" y="T7"/>
                </a:cxn>
                <a:cxn ang="0">
                  <a:pos x="T8" y="T9"/>
                </a:cxn>
              </a:cxnLst>
              <a:rect l="0" t="0" r="r" b="b"/>
              <a:pathLst>
                <a:path w="177" h="44">
                  <a:moveTo>
                    <a:pt x="177" y="16"/>
                  </a:moveTo>
                  <a:lnTo>
                    <a:pt x="3" y="44"/>
                  </a:lnTo>
                  <a:lnTo>
                    <a:pt x="0" y="28"/>
                  </a:lnTo>
                  <a:lnTo>
                    <a:pt x="175" y="0"/>
                  </a:lnTo>
                  <a:lnTo>
                    <a:pt x="177" y="16"/>
                  </a:ln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37" name="Freeform 696">
              <a:extLst>
                <a:ext uri="{FF2B5EF4-FFF2-40B4-BE49-F238E27FC236}">
                  <a16:creationId xmlns:a16="http://schemas.microsoft.com/office/drawing/2014/main" id="{ECBF07B5-E92D-434E-A503-E6BE78CF5184}"/>
                </a:ext>
              </a:extLst>
            </p:cNvPr>
            <p:cNvSpPr>
              <a:spLocks noChangeArrowheads="1"/>
            </p:cNvSpPr>
            <p:nvPr/>
          </p:nvSpPr>
          <p:spPr bwMode="auto">
            <a:xfrm>
              <a:off x="7856538" y="4768619"/>
              <a:ext cx="279400" cy="53975"/>
            </a:xfrm>
            <a:custGeom>
              <a:avLst/>
              <a:gdLst>
                <a:gd name="T0" fmla="*/ 139 w 140"/>
                <a:gd name="T1" fmla="*/ 5 h 27"/>
                <a:gd name="T2" fmla="*/ 2 w 140"/>
                <a:gd name="T3" fmla="*/ 27 h 27"/>
                <a:gd name="T4" fmla="*/ 1 w 140"/>
                <a:gd name="T5" fmla="*/ 25 h 27"/>
                <a:gd name="T6" fmla="*/ 0 w 140"/>
                <a:gd name="T7" fmla="*/ 22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5"/>
                  </a:cubicBezTo>
                  <a:cubicBezTo>
                    <a:pt x="0" y="22"/>
                    <a:pt x="0" y="22"/>
                    <a:pt x="0" y="22"/>
                  </a:cubicBezTo>
                  <a:cubicBezTo>
                    <a:pt x="0" y="22"/>
                    <a:pt x="0" y="21"/>
                    <a:pt x="1" y="21"/>
                  </a:cubicBezTo>
                  <a:cubicBezTo>
                    <a:pt x="138" y="0"/>
                    <a:pt x="138" y="0"/>
                    <a:pt x="138" y="0"/>
                  </a:cubicBezTo>
                  <a:cubicBezTo>
                    <a:pt x="138" y="0"/>
                    <a:pt x="139" y="0"/>
                    <a:pt x="139" y="1"/>
                  </a:cubicBezTo>
                  <a:cubicBezTo>
                    <a:pt x="140" y="4"/>
                    <a:pt x="140" y="4"/>
                    <a:pt x="140" y="4"/>
                  </a:cubicBezTo>
                  <a:cubicBezTo>
                    <a:pt x="140" y="4"/>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38" name="Freeform 697">
              <a:extLst>
                <a:ext uri="{FF2B5EF4-FFF2-40B4-BE49-F238E27FC236}">
                  <a16:creationId xmlns:a16="http://schemas.microsoft.com/office/drawing/2014/main" id="{0705096B-69ED-4E09-8E94-53B25399EB0A}"/>
                </a:ext>
              </a:extLst>
            </p:cNvPr>
            <p:cNvSpPr>
              <a:spLocks noChangeArrowheads="1"/>
            </p:cNvSpPr>
            <p:nvPr/>
          </p:nvSpPr>
          <p:spPr bwMode="auto">
            <a:xfrm>
              <a:off x="7861300" y="47892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39" name="Freeform 698">
              <a:extLst>
                <a:ext uri="{FF2B5EF4-FFF2-40B4-BE49-F238E27FC236}">
                  <a16:creationId xmlns:a16="http://schemas.microsoft.com/office/drawing/2014/main" id="{6AAEBDCF-CDC4-44C2-B637-E2A5B9C31790}"/>
                </a:ext>
              </a:extLst>
            </p:cNvPr>
            <p:cNvSpPr>
              <a:spLocks noChangeArrowheads="1"/>
            </p:cNvSpPr>
            <p:nvPr/>
          </p:nvSpPr>
          <p:spPr bwMode="auto">
            <a:xfrm>
              <a:off x="7862888" y="48083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1" y="21"/>
                  </a:cubicBezTo>
                  <a:cubicBezTo>
                    <a:pt x="138" y="0"/>
                    <a:pt x="138" y="0"/>
                    <a:pt x="138" y="0"/>
                  </a:cubicBezTo>
                  <a:cubicBezTo>
                    <a:pt x="139" y="0"/>
                    <a:pt x="139" y="0"/>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40" name="Freeform 699">
              <a:extLst>
                <a:ext uri="{FF2B5EF4-FFF2-40B4-BE49-F238E27FC236}">
                  <a16:creationId xmlns:a16="http://schemas.microsoft.com/office/drawing/2014/main" id="{103C2A99-0CEB-412D-9A4B-1AC80AD58A2E}"/>
                </a:ext>
              </a:extLst>
            </p:cNvPr>
            <p:cNvSpPr>
              <a:spLocks noChangeArrowheads="1"/>
            </p:cNvSpPr>
            <p:nvPr/>
          </p:nvSpPr>
          <p:spPr bwMode="auto">
            <a:xfrm>
              <a:off x="7867650" y="4828944"/>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7"/>
                    <a:pt x="0"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41" name="Freeform 700">
              <a:extLst>
                <a:ext uri="{FF2B5EF4-FFF2-40B4-BE49-F238E27FC236}">
                  <a16:creationId xmlns:a16="http://schemas.microsoft.com/office/drawing/2014/main" id="{63BA628B-F4F1-45EB-BA89-F898C711753F}"/>
                </a:ext>
              </a:extLst>
            </p:cNvPr>
            <p:cNvSpPr>
              <a:spLocks noChangeArrowheads="1"/>
            </p:cNvSpPr>
            <p:nvPr/>
          </p:nvSpPr>
          <p:spPr bwMode="auto">
            <a:xfrm>
              <a:off x="7869238" y="4847994"/>
              <a:ext cx="277812" cy="57150"/>
            </a:xfrm>
            <a:custGeom>
              <a:avLst/>
              <a:gdLst>
                <a:gd name="T0" fmla="*/ 139 w 140"/>
                <a:gd name="T1" fmla="*/ 6 h 28"/>
                <a:gd name="T2" fmla="*/ 2 w 140"/>
                <a:gd name="T3" fmla="*/ 27 h 28"/>
                <a:gd name="T4" fmla="*/ 1 w 140"/>
                <a:gd name="T5" fmla="*/ 26 h 28"/>
                <a:gd name="T6" fmla="*/ 0 w 140"/>
                <a:gd name="T7" fmla="*/ 23 h 28"/>
                <a:gd name="T8" fmla="*/ 2 w 140"/>
                <a:gd name="T9" fmla="*/ 22 h 28"/>
                <a:gd name="T10" fmla="*/ 138 w 140"/>
                <a:gd name="T11" fmla="*/ 1 h 28"/>
                <a:gd name="T12" fmla="*/ 140 w 140"/>
                <a:gd name="T13" fmla="*/ 2 h 28"/>
                <a:gd name="T14" fmla="*/ 140 w 140"/>
                <a:gd name="T15" fmla="*/ 5 h 28"/>
                <a:gd name="T16" fmla="*/ 139 w 140"/>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8">
                  <a:moveTo>
                    <a:pt x="139" y="6"/>
                  </a:moveTo>
                  <a:cubicBezTo>
                    <a:pt x="2" y="27"/>
                    <a:pt x="2" y="27"/>
                    <a:pt x="2" y="27"/>
                  </a:cubicBezTo>
                  <a:cubicBezTo>
                    <a:pt x="2" y="28"/>
                    <a:pt x="1" y="27"/>
                    <a:pt x="1" y="26"/>
                  </a:cubicBezTo>
                  <a:cubicBezTo>
                    <a:pt x="0" y="23"/>
                    <a:pt x="0" y="23"/>
                    <a:pt x="0" y="23"/>
                  </a:cubicBezTo>
                  <a:cubicBezTo>
                    <a:pt x="0" y="23"/>
                    <a:pt x="1" y="22"/>
                    <a:pt x="2" y="22"/>
                  </a:cubicBezTo>
                  <a:cubicBezTo>
                    <a:pt x="138" y="1"/>
                    <a:pt x="138" y="1"/>
                    <a:pt x="138" y="1"/>
                  </a:cubicBezTo>
                  <a:cubicBezTo>
                    <a:pt x="139" y="0"/>
                    <a:pt x="140" y="1"/>
                    <a:pt x="140" y="2"/>
                  </a:cubicBezTo>
                  <a:cubicBezTo>
                    <a:pt x="140" y="5"/>
                    <a:pt x="140" y="5"/>
                    <a:pt x="140" y="5"/>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42" name="Freeform 701">
              <a:extLst>
                <a:ext uri="{FF2B5EF4-FFF2-40B4-BE49-F238E27FC236}">
                  <a16:creationId xmlns:a16="http://schemas.microsoft.com/office/drawing/2014/main" id="{B51DC806-9F22-465C-ADFA-B8F53A34B539}"/>
                </a:ext>
              </a:extLst>
            </p:cNvPr>
            <p:cNvSpPr>
              <a:spLocks noChangeArrowheads="1"/>
            </p:cNvSpPr>
            <p:nvPr/>
          </p:nvSpPr>
          <p:spPr bwMode="auto">
            <a:xfrm>
              <a:off x="7872413" y="4870219"/>
              <a:ext cx="279400" cy="53975"/>
            </a:xfrm>
            <a:custGeom>
              <a:avLst/>
              <a:gdLst>
                <a:gd name="T0" fmla="*/ 139 w 140"/>
                <a:gd name="T1" fmla="*/ 5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43" name="Freeform 702">
              <a:extLst>
                <a:ext uri="{FF2B5EF4-FFF2-40B4-BE49-F238E27FC236}">
                  <a16:creationId xmlns:a16="http://schemas.microsoft.com/office/drawing/2014/main" id="{0BAB7EAC-AE7C-4361-B4F7-EFDBAC488CFB}"/>
                </a:ext>
              </a:extLst>
            </p:cNvPr>
            <p:cNvSpPr>
              <a:spLocks noChangeArrowheads="1"/>
            </p:cNvSpPr>
            <p:nvPr/>
          </p:nvSpPr>
          <p:spPr bwMode="auto">
            <a:xfrm>
              <a:off x="7877175" y="48908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7"/>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44" name="Freeform 703">
              <a:extLst>
                <a:ext uri="{FF2B5EF4-FFF2-40B4-BE49-F238E27FC236}">
                  <a16:creationId xmlns:a16="http://schemas.microsoft.com/office/drawing/2014/main" id="{AC4D9CCF-9D7D-422C-817E-35D4221709FA}"/>
                </a:ext>
              </a:extLst>
            </p:cNvPr>
            <p:cNvSpPr>
              <a:spLocks noChangeArrowheads="1"/>
            </p:cNvSpPr>
            <p:nvPr/>
          </p:nvSpPr>
          <p:spPr bwMode="auto">
            <a:xfrm>
              <a:off x="7878763" y="49099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2"/>
                    <a:pt x="1" y="22"/>
                  </a:cubicBezTo>
                  <a:cubicBezTo>
                    <a:pt x="138" y="0"/>
                    <a:pt x="138" y="0"/>
                    <a:pt x="138" y="0"/>
                  </a:cubicBezTo>
                  <a:cubicBezTo>
                    <a:pt x="139" y="0"/>
                    <a:pt x="139" y="1"/>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45" name="Freeform 704">
              <a:extLst>
                <a:ext uri="{FF2B5EF4-FFF2-40B4-BE49-F238E27FC236}">
                  <a16:creationId xmlns:a16="http://schemas.microsoft.com/office/drawing/2014/main" id="{12BFD30C-388B-4E39-8097-A4F7DC2322AD}"/>
                </a:ext>
              </a:extLst>
            </p:cNvPr>
            <p:cNvSpPr>
              <a:spLocks noChangeArrowheads="1"/>
            </p:cNvSpPr>
            <p:nvPr/>
          </p:nvSpPr>
          <p:spPr bwMode="auto">
            <a:xfrm>
              <a:off x="7886700" y="4987694"/>
              <a:ext cx="117475" cy="30163"/>
            </a:xfrm>
            <a:custGeom>
              <a:avLst/>
              <a:gdLst>
                <a:gd name="T0" fmla="*/ 58 w 59"/>
                <a:gd name="T1" fmla="*/ 6 h 15"/>
                <a:gd name="T2" fmla="*/ 2 w 59"/>
                <a:gd name="T3" fmla="*/ 15 h 15"/>
                <a:gd name="T4" fmla="*/ 1 w 59"/>
                <a:gd name="T5" fmla="*/ 14 h 15"/>
                <a:gd name="T6" fmla="*/ 0 w 59"/>
                <a:gd name="T7" fmla="*/ 10 h 15"/>
                <a:gd name="T8" fmla="*/ 1 w 59"/>
                <a:gd name="T9" fmla="*/ 9 h 15"/>
                <a:gd name="T10" fmla="*/ 57 w 59"/>
                <a:gd name="T11" fmla="*/ 1 h 15"/>
                <a:gd name="T12" fmla="*/ 58 w 59"/>
                <a:gd name="T13" fmla="*/ 1 h 15"/>
                <a:gd name="T14" fmla="*/ 59 w 59"/>
                <a:gd name="T15" fmla="*/ 5 h 15"/>
                <a:gd name="T16" fmla="*/ 58 w 59"/>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5">
                  <a:moveTo>
                    <a:pt x="58" y="6"/>
                  </a:moveTo>
                  <a:cubicBezTo>
                    <a:pt x="2" y="15"/>
                    <a:pt x="2" y="15"/>
                    <a:pt x="2" y="15"/>
                  </a:cubicBezTo>
                  <a:cubicBezTo>
                    <a:pt x="1" y="15"/>
                    <a:pt x="1" y="15"/>
                    <a:pt x="1" y="14"/>
                  </a:cubicBezTo>
                  <a:cubicBezTo>
                    <a:pt x="0" y="10"/>
                    <a:pt x="0" y="10"/>
                    <a:pt x="0" y="10"/>
                  </a:cubicBezTo>
                  <a:cubicBezTo>
                    <a:pt x="0" y="10"/>
                    <a:pt x="1" y="9"/>
                    <a:pt x="1" y="9"/>
                  </a:cubicBezTo>
                  <a:cubicBezTo>
                    <a:pt x="57" y="1"/>
                    <a:pt x="57" y="1"/>
                    <a:pt x="57" y="1"/>
                  </a:cubicBezTo>
                  <a:cubicBezTo>
                    <a:pt x="58" y="0"/>
                    <a:pt x="58" y="1"/>
                    <a:pt x="58" y="1"/>
                  </a:cubicBezTo>
                  <a:cubicBezTo>
                    <a:pt x="59" y="5"/>
                    <a:pt x="59" y="5"/>
                    <a:pt x="59" y="5"/>
                  </a:cubicBezTo>
                  <a:cubicBezTo>
                    <a:pt x="59" y="6"/>
                    <a:pt x="59" y="6"/>
                    <a:pt x="5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46" name="Freeform 705">
              <a:extLst>
                <a:ext uri="{FF2B5EF4-FFF2-40B4-BE49-F238E27FC236}">
                  <a16:creationId xmlns:a16="http://schemas.microsoft.com/office/drawing/2014/main" id="{C28E61E5-492D-427D-A95D-07D5BA9D2758}"/>
                </a:ext>
              </a:extLst>
            </p:cNvPr>
            <p:cNvSpPr>
              <a:spLocks noChangeArrowheads="1"/>
            </p:cNvSpPr>
            <p:nvPr/>
          </p:nvSpPr>
          <p:spPr bwMode="auto">
            <a:xfrm>
              <a:off x="7893050" y="4995631"/>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47" name="Freeform 706">
              <a:extLst>
                <a:ext uri="{FF2B5EF4-FFF2-40B4-BE49-F238E27FC236}">
                  <a16:creationId xmlns:a16="http://schemas.microsoft.com/office/drawing/2014/main" id="{2CAE2350-5375-439C-9A91-205584402A20}"/>
                </a:ext>
              </a:extLst>
            </p:cNvPr>
            <p:cNvSpPr>
              <a:spLocks noChangeArrowheads="1"/>
            </p:cNvSpPr>
            <p:nvPr/>
          </p:nvSpPr>
          <p:spPr bwMode="auto">
            <a:xfrm>
              <a:off x="7894638" y="5016269"/>
              <a:ext cx="279400" cy="53975"/>
            </a:xfrm>
            <a:custGeom>
              <a:avLst/>
              <a:gdLst>
                <a:gd name="T0" fmla="*/ 139 w 140"/>
                <a:gd name="T1" fmla="*/ 6 h 27"/>
                <a:gd name="T2" fmla="*/ 2 w 140"/>
                <a:gd name="T3" fmla="*/ 27 h 27"/>
                <a:gd name="T4" fmla="*/ 1 w 140"/>
                <a:gd name="T5" fmla="*/ 26 h 27"/>
                <a:gd name="T6" fmla="*/ 0 w 140"/>
                <a:gd name="T7" fmla="*/ 23 h 27"/>
                <a:gd name="T8" fmla="*/ 2 w 140"/>
                <a:gd name="T9" fmla="*/ 21 h 27"/>
                <a:gd name="T10" fmla="*/ 138 w 140"/>
                <a:gd name="T11" fmla="*/ 0 h 27"/>
                <a:gd name="T12" fmla="*/ 140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2" y="21"/>
                  </a:cubicBezTo>
                  <a:cubicBezTo>
                    <a:pt x="138" y="0"/>
                    <a:pt x="138" y="0"/>
                    <a:pt x="138" y="0"/>
                  </a:cubicBezTo>
                  <a:cubicBezTo>
                    <a:pt x="139" y="0"/>
                    <a:pt x="140" y="0"/>
                    <a:pt x="140"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48" name="Freeform 707">
              <a:extLst>
                <a:ext uri="{FF2B5EF4-FFF2-40B4-BE49-F238E27FC236}">
                  <a16:creationId xmlns:a16="http://schemas.microsoft.com/office/drawing/2014/main" id="{C500B12D-54D6-4F4F-B5D3-581A3E9487CF}"/>
                </a:ext>
              </a:extLst>
            </p:cNvPr>
            <p:cNvSpPr>
              <a:spLocks noChangeArrowheads="1"/>
            </p:cNvSpPr>
            <p:nvPr/>
          </p:nvSpPr>
          <p:spPr bwMode="auto">
            <a:xfrm>
              <a:off x="7899400" y="5035319"/>
              <a:ext cx="277812"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1" y="27"/>
                    <a:pt x="1" y="27"/>
                    <a:pt x="1"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49" name="Freeform 708">
              <a:extLst>
                <a:ext uri="{FF2B5EF4-FFF2-40B4-BE49-F238E27FC236}">
                  <a16:creationId xmlns:a16="http://schemas.microsoft.com/office/drawing/2014/main" id="{5562C9A3-9E4E-4CA9-9156-26EFBE0C11A7}"/>
                </a:ext>
              </a:extLst>
            </p:cNvPr>
            <p:cNvSpPr>
              <a:spLocks noChangeArrowheads="1"/>
            </p:cNvSpPr>
            <p:nvPr/>
          </p:nvSpPr>
          <p:spPr bwMode="auto">
            <a:xfrm>
              <a:off x="10298113" y="4209819"/>
              <a:ext cx="158750" cy="188913"/>
            </a:xfrm>
            <a:custGeom>
              <a:avLst/>
              <a:gdLst>
                <a:gd name="T0" fmla="*/ 66 w 80"/>
                <a:gd name="T1" fmla="*/ 36 h 95"/>
                <a:gd name="T2" fmla="*/ 68 w 80"/>
                <a:gd name="T3" fmla="*/ 8 h 95"/>
                <a:gd name="T4" fmla="*/ 42 w 80"/>
                <a:gd name="T5" fmla="*/ 19 h 95"/>
                <a:gd name="T6" fmla="*/ 0 w 80"/>
                <a:gd name="T7" fmla="*/ 78 h 95"/>
                <a:gd name="T8" fmla="*/ 16 w 80"/>
                <a:gd name="T9" fmla="*/ 81 h 95"/>
                <a:gd name="T10" fmla="*/ 24 w 80"/>
                <a:gd name="T11" fmla="*/ 95 h 95"/>
                <a:gd name="T12" fmla="*/ 66 w 80"/>
                <a:gd name="T13" fmla="*/ 36 h 95"/>
              </a:gdLst>
              <a:ahLst/>
              <a:cxnLst>
                <a:cxn ang="0">
                  <a:pos x="T0" y="T1"/>
                </a:cxn>
                <a:cxn ang="0">
                  <a:pos x="T2" y="T3"/>
                </a:cxn>
                <a:cxn ang="0">
                  <a:pos x="T4" y="T5"/>
                </a:cxn>
                <a:cxn ang="0">
                  <a:pos x="T6" y="T7"/>
                </a:cxn>
                <a:cxn ang="0">
                  <a:pos x="T8" y="T9"/>
                </a:cxn>
                <a:cxn ang="0">
                  <a:pos x="T10" y="T11"/>
                </a:cxn>
                <a:cxn ang="0">
                  <a:pos x="T12" y="T13"/>
                </a:cxn>
              </a:cxnLst>
              <a:rect l="0" t="0" r="r" b="b"/>
              <a:pathLst>
                <a:path w="80" h="95">
                  <a:moveTo>
                    <a:pt x="66" y="36"/>
                  </a:moveTo>
                  <a:cubicBezTo>
                    <a:pt x="80" y="17"/>
                    <a:pt x="68" y="8"/>
                    <a:pt x="68" y="8"/>
                  </a:cubicBezTo>
                  <a:cubicBezTo>
                    <a:pt x="68" y="8"/>
                    <a:pt x="55" y="0"/>
                    <a:pt x="42" y="19"/>
                  </a:cubicBezTo>
                  <a:cubicBezTo>
                    <a:pt x="28" y="38"/>
                    <a:pt x="0" y="78"/>
                    <a:pt x="0" y="78"/>
                  </a:cubicBezTo>
                  <a:cubicBezTo>
                    <a:pt x="0" y="78"/>
                    <a:pt x="11" y="77"/>
                    <a:pt x="16" y="81"/>
                  </a:cubicBezTo>
                  <a:cubicBezTo>
                    <a:pt x="22" y="84"/>
                    <a:pt x="24" y="95"/>
                    <a:pt x="24" y="95"/>
                  </a:cubicBezTo>
                  <a:cubicBezTo>
                    <a:pt x="24" y="95"/>
                    <a:pt x="53" y="55"/>
                    <a:pt x="66" y="3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50" name="Freeform 709">
              <a:extLst>
                <a:ext uri="{FF2B5EF4-FFF2-40B4-BE49-F238E27FC236}">
                  <a16:creationId xmlns:a16="http://schemas.microsoft.com/office/drawing/2014/main" id="{A541D97C-7CFE-425C-8BA0-0D87EED8C74E}"/>
                </a:ext>
              </a:extLst>
            </p:cNvPr>
            <p:cNvSpPr>
              <a:spLocks noChangeArrowheads="1"/>
            </p:cNvSpPr>
            <p:nvPr/>
          </p:nvSpPr>
          <p:spPr bwMode="auto">
            <a:xfrm>
              <a:off x="10407650" y="4249506"/>
              <a:ext cx="7937" cy="7938"/>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51" name="Freeform 710">
              <a:extLst>
                <a:ext uri="{FF2B5EF4-FFF2-40B4-BE49-F238E27FC236}">
                  <a16:creationId xmlns:a16="http://schemas.microsoft.com/office/drawing/2014/main" id="{86CD5CFA-A1D9-45F2-8CB3-FD5E467A4D18}"/>
                </a:ext>
              </a:extLst>
            </p:cNvPr>
            <p:cNvSpPr>
              <a:spLocks noChangeArrowheads="1"/>
            </p:cNvSpPr>
            <p:nvPr/>
          </p:nvSpPr>
          <p:spPr bwMode="auto">
            <a:xfrm>
              <a:off x="10398125" y="4262206"/>
              <a:ext cx="7937" cy="9525"/>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52" name="Freeform 711">
              <a:extLst>
                <a:ext uri="{FF2B5EF4-FFF2-40B4-BE49-F238E27FC236}">
                  <a16:creationId xmlns:a16="http://schemas.microsoft.com/office/drawing/2014/main" id="{82F133ED-D762-497D-BB40-C5E554F6F801}"/>
                </a:ext>
              </a:extLst>
            </p:cNvPr>
            <p:cNvSpPr>
              <a:spLocks noChangeArrowheads="1"/>
            </p:cNvSpPr>
            <p:nvPr/>
          </p:nvSpPr>
          <p:spPr bwMode="auto">
            <a:xfrm>
              <a:off x="10388600" y="4276494"/>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0" y="3"/>
                    <a:pt x="0" y="2"/>
                    <a:pt x="1" y="1"/>
                  </a:cubicBezTo>
                  <a:cubicBezTo>
                    <a:pt x="1" y="1"/>
                    <a:pt x="2" y="0"/>
                    <a:pt x="3" y="1"/>
                  </a:cubicBezTo>
                  <a:cubicBezTo>
                    <a:pt x="4" y="1"/>
                    <a:pt x="4" y="3"/>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53" name="Freeform 712">
              <a:extLst>
                <a:ext uri="{FF2B5EF4-FFF2-40B4-BE49-F238E27FC236}">
                  <a16:creationId xmlns:a16="http://schemas.microsoft.com/office/drawing/2014/main" id="{D97A04E9-0937-434A-993B-0D974648DC0D}"/>
                </a:ext>
              </a:extLst>
            </p:cNvPr>
            <p:cNvSpPr>
              <a:spLocks noChangeArrowheads="1"/>
            </p:cNvSpPr>
            <p:nvPr/>
          </p:nvSpPr>
          <p:spPr bwMode="auto">
            <a:xfrm>
              <a:off x="10377488" y="4290781"/>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1"/>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54" name="Freeform 713">
              <a:extLst>
                <a:ext uri="{FF2B5EF4-FFF2-40B4-BE49-F238E27FC236}">
                  <a16:creationId xmlns:a16="http://schemas.microsoft.com/office/drawing/2014/main" id="{E3193E20-424F-4B9D-8572-8F1121334B60}"/>
                </a:ext>
              </a:extLst>
            </p:cNvPr>
            <p:cNvSpPr>
              <a:spLocks noChangeArrowheads="1"/>
            </p:cNvSpPr>
            <p:nvPr/>
          </p:nvSpPr>
          <p:spPr bwMode="auto">
            <a:xfrm>
              <a:off x="10367963" y="4305069"/>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0"/>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55" name="Freeform 714">
              <a:extLst>
                <a:ext uri="{FF2B5EF4-FFF2-40B4-BE49-F238E27FC236}">
                  <a16:creationId xmlns:a16="http://schemas.microsoft.com/office/drawing/2014/main" id="{CBDF3C93-E722-4DEE-9330-5094A4F86479}"/>
                </a:ext>
              </a:extLst>
            </p:cNvPr>
            <p:cNvSpPr>
              <a:spLocks noChangeArrowheads="1"/>
            </p:cNvSpPr>
            <p:nvPr/>
          </p:nvSpPr>
          <p:spPr bwMode="auto">
            <a:xfrm>
              <a:off x="10129838" y="4447944"/>
              <a:ext cx="157162" cy="188913"/>
            </a:xfrm>
            <a:custGeom>
              <a:avLst/>
              <a:gdLst>
                <a:gd name="T0" fmla="*/ 38 w 79"/>
                <a:gd name="T1" fmla="*/ 76 h 95"/>
                <a:gd name="T2" fmla="*/ 11 w 79"/>
                <a:gd name="T3" fmla="*/ 87 h 95"/>
                <a:gd name="T4" fmla="*/ 13 w 79"/>
                <a:gd name="T5" fmla="*/ 58 h 95"/>
                <a:gd name="T6" fmla="*/ 55 w 79"/>
                <a:gd name="T7" fmla="*/ 0 h 95"/>
                <a:gd name="T8" fmla="*/ 64 w 79"/>
                <a:gd name="T9" fmla="*/ 13 h 95"/>
                <a:gd name="T10" fmla="*/ 79 w 79"/>
                <a:gd name="T11" fmla="*/ 17 h 95"/>
                <a:gd name="T12" fmla="*/ 38 w 79"/>
                <a:gd name="T13" fmla="*/ 76 h 95"/>
              </a:gdLst>
              <a:ahLst/>
              <a:cxnLst>
                <a:cxn ang="0">
                  <a:pos x="T0" y="T1"/>
                </a:cxn>
                <a:cxn ang="0">
                  <a:pos x="T2" y="T3"/>
                </a:cxn>
                <a:cxn ang="0">
                  <a:pos x="T4" y="T5"/>
                </a:cxn>
                <a:cxn ang="0">
                  <a:pos x="T6" y="T7"/>
                </a:cxn>
                <a:cxn ang="0">
                  <a:pos x="T8" y="T9"/>
                </a:cxn>
                <a:cxn ang="0">
                  <a:pos x="T10" y="T11"/>
                </a:cxn>
                <a:cxn ang="0">
                  <a:pos x="T12" y="T13"/>
                </a:cxn>
              </a:cxnLst>
              <a:rect l="0" t="0" r="r" b="b"/>
              <a:pathLst>
                <a:path w="79" h="95">
                  <a:moveTo>
                    <a:pt x="38" y="76"/>
                  </a:moveTo>
                  <a:cubicBezTo>
                    <a:pt x="24" y="95"/>
                    <a:pt x="11" y="87"/>
                    <a:pt x="11" y="87"/>
                  </a:cubicBezTo>
                  <a:cubicBezTo>
                    <a:pt x="11" y="87"/>
                    <a:pt x="0" y="77"/>
                    <a:pt x="13" y="58"/>
                  </a:cubicBezTo>
                  <a:cubicBezTo>
                    <a:pt x="27" y="40"/>
                    <a:pt x="55" y="0"/>
                    <a:pt x="55" y="0"/>
                  </a:cubicBezTo>
                  <a:cubicBezTo>
                    <a:pt x="55" y="0"/>
                    <a:pt x="58" y="11"/>
                    <a:pt x="64" y="13"/>
                  </a:cubicBezTo>
                  <a:cubicBezTo>
                    <a:pt x="68" y="18"/>
                    <a:pt x="79" y="17"/>
                    <a:pt x="79" y="17"/>
                  </a:cubicBezTo>
                  <a:cubicBezTo>
                    <a:pt x="79" y="17"/>
                    <a:pt x="51" y="57"/>
                    <a:pt x="38" y="7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56" name="Freeform 715">
              <a:extLst>
                <a:ext uri="{FF2B5EF4-FFF2-40B4-BE49-F238E27FC236}">
                  <a16:creationId xmlns:a16="http://schemas.microsoft.com/office/drawing/2014/main" id="{08D74971-3F69-4292-9754-5C2C9FDD2391}"/>
                </a:ext>
              </a:extLst>
            </p:cNvPr>
            <p:cNvSpPr>
              <a:spLocks noChangeArrowheads="1"/>
            </p:cNvSpPr>
            <p:nvPr/>
          </p:nvSpPr>
          <p:spPr bwMode="auto">
            <a:xfrm>
              <a:off x="10210800" y="4347931"/>
              <a:ext cx="157162" cy="158750"/>
            </a:xfrm>
            <a:custGeom>
              <a:avLst/>
              <a:gdLst>
                <a:gd name="T0" fmla="*/ 11 w 79"/>
                <a:gd name="T1" fmla="*/ 19 h 79"/>
                <a:gd name="T2" fmla="*/ 19 w 79"/>
                <a:gd name="T3" fmla="*/ 68 h 79"/>
                <a:gd name="T4" fmla="*/ 68 w 79"/>
                <a:gd name="T5" fmla="*/ 60 h 79"/>
                <a:gd name="T6" fmla="*/ 60 w 79"/>
                <a:gd name="T7" fmla="*/ 11 h 79"/>
                <a:gd name="T8" fmla="*/ 11 w 79"/>
                <a:gd name="T9" fmla="*/ 19 h 79"/>
              </a:gdLst>
              <a:ahLst/>
              <a:cxnLst>
                <a:cxn ang="0">
                  <a:pos x="T0" y="T1"/>
                </a:cxn>
                <a:cxn ang="0">
                  <a:pos x="T2" y="T3"/>
                </a:cxn>
                <a:cxn ang="0">
                  <a:pos x="T4" y="T5"/>
                </a:cxn>
                <a:cxn ang="0">
                  <a:pos x="T6" y="T7"/>
                </a:cxn>
                <a:cxn ang="0">
                  <a:pos x="T8" y="T9"/>
                </a:cxn>
              </a:cxnLst>
              <a:rect l="0" t="0" r="r" b="b"/>
              <a:pathLst>
                <a:path w="79" h="79">
                  <a:moveTo>
                    <a:pt x="11" y="19"/>
                  </a:moveTo>
                  <a:cubicBezTo>
                    <a:pt x="0" y="35"/>
                    <a:pt x="3" y="57"/>
                    <a:pt x="19" y="68"/>
                  </a:cubicBezTo>
                  <a:cubicBezTo>
                    <a:pt x="35" y="79"/>
                    <a:pt x="57" y="76"/>
                    <a:pt x="68" y="60"/>
                  </a:cubicBezTo>
                  <a:cubicBezTo>
                    <a:pt x="79" y="44"/>
                    <a:pt x="76" y="22"/>
                    <a:pt x="60" y="11"/>
                  </a:cubicBezTo>
                  <a:cubicBezTo>
                    <a:pt x="44" y="0"/>
                    <a:pt x="22" y="4"/>
                    <a:pt x="11" y="19"/>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57" name="Freeform 716">
              <a:extLst>
                <a:ext uri="{FF2B5EF4-FFF2-40B4-BE49-F238E27FC236}">
                  <a16:creationId xmlns:a16="http://schemas.microsoft.com/office/drawing/2014/main" id="{9AD09400-ABD5-40DD-83F1-7AF3A3A06CB9}"/>
                </a:ext>
              </a:extLst>
            </p:cNvPr>
            <p:cNvSpPr>
              <a:spLocks noChangeArrowheads="1"/>
            </p:cNvSpPr>
            <p:nvPr/>
          </p:nvSpPr>
          <p:spPr bwMode="auto">
            <a:xfrm>
              <a:off x="10221913" y="4360631"/>
              <a:ext cx="134937" cy="133350"/>
            </a:xfrm>
            <a:custGeom>
              <a:avLst/>
              <a:gdLst>
                <a:gd name="T0" fmla="*/ 9 w 67"/>
                <a:gd name="T1" fmla="*/ 16 h 67"/>
                <a:gd name="T2" fmla="*/ 16 w 67"/>
                <a:gd name="T3" fmla="*/ 58 h 67"/>
                <a:gd name="T4" fmla="*/ 58 w 67"/>
                <a:gd name="T5" fmla="*/ 51 h 67"/>
                <a:gd name="T6" fmla="*/ 51 w 67"/>
                <a:gd name="T7" fmla="*/ 10 h 67"/>
                <a:gd name="T8" fmla="*/ 9 w 67"/>
                <a:gd name="T9" fmla="*/ 16 h 67"/>
              </a:gdLst>
              <a:ahLst/>
              <a:cxnLst>
                <a:cxn ang="0">
                  <a:pos x="T0" y="T1"/>
                </a:cxn>
                <a:cxn ang="0">
                  <a:pos x="T2" y="T3"/>
                </a:cxn>
                <a:cxn ang="0">
                  <a:pos x="T4" y="T5"/>
                </a:cxn>
                <a:cxn ang="0">
                  <a:pos x="T6" y="T7"/>
                </a:cxn>
                <a:cxn ang="0">
                  <a:pos x="T8" y="T9"/>
                </a:cxn>
              </a:cxnLst>
              <a:rect l="0" t="0" r="r" b="b"/>
              <a:pathLst>
                <a:path w="67" h="67">
                  <a:moveTo>
                    <a:pt x="9" y="16"/>
                  </a:moveTo>
                  <a:cubicBezTo>
                    <a:pt x="0" y="30"/>
                    <a:pt x="3" y="48"/>
                    <a:pt x="16" y="58"/>
                  </a:cubicBezTo>
                  <a:cubicBezTo>
                    <a:pt x="30" y="67"/>
                    <a:pt x="48" y="64"/>
                    <a:pt x="58" y="51"/>
                  </a:cubicBezTo>
                  <a:cubicBezTo>
                    <a:pt x="67" y="38"/>
                    <a:pt x="64" y="19"/>
                    <a:pt x="51" y="10"/>
                  </a:cubicBezTo>
                  <a:cubicBezTo>
                    <a:pt x="37" y="0"/>
                    <a:pt x="19" y="3"/>
                    <a:pt x="9" y="16"/>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58" name="Freeform 717">
              <a:extLst>
                <a:ext uri="{FF2B5EF4-FFF2-40B4-BE49-F238E27FC236}">
                  <a16:creationId xmlns:a16="http://schemas.microsoft.com/office/drawing/2014/main" id="{67539CBF-CAF0-42BB-8148-36CF1D19551C}"/>
                </a:ext>
              </a:extLst>
            </p:cNvPr>
            <p:cNvSpPr>
              <a:spLocks noChangeArrowheads="1"/>
            </p:cNvSpPr>
            <p:nvPr/>
          </p:nvSpPr>
          <p:spPr bwMode="auto">
            <a:xfrm>
              <a:off x="10315575" y="4382856"/>
              <a:ext cx="6350" cy="7938"/>
            </a:xfrm>
            <a:custGeom>
              <a:avLst/>
              <a:gdLst>
                <a:gd name="T0" fmla="*/ 0 w 4"/>
                <a:gd name="T1" fmla="*/ 5 h 5"/>
                <a:gd name="T2" fmla="*/ 0 w 4"/>
                <a:gd name="T3" fmla="*/ 5 h 5"/>
                <a:gd name="T4" fmla="*/ 2 w 4"/>
                <a:gd name="T5" fmla="*/ 5 h 5"/>
                <a:gd name="T6" fmla="*/ 4 w 4"/>
                <a:gd name="T7" fmla="*/ 1 h 5"/>
                <a:gd name="T8" fmla="*/ 4 w 4"/>
                <a:gd name="T9" fmla="*/ 0 h 5"/>
                <a:gd name="T10" fmla="*/ 3 w 4"/>
                <a:gd name="T11" fmla="*/ 0 h 5"/>
                <a:gd name="T12" fmla="*/ 0 w 4"/>
                <a:gd name="T13" fmla="*/ 4 h 5"/>
                <a:gd name="T14" fmla="*/ 0 w 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5"/>
                  </a:moveTo>
                  <a:lnTo>
                    <a:pt x="0" y="5"/>
                  </a:lnTo>
                  <a:lnTo>
                    <a:pt x="2" y="5"/>
                  </a:lnTo>
                  <a:lnTo>
                    <a:pt x="4" y="1"/>
                  </a:lnTo>
                  <a:lnTo>
                    <a:pt x="4" y="0"/>
                  </a:lnTo>
                  <a:lnTo>
                    <a:pt x="3" y="0"/>
                  </a:lnTo>
                  <a:lnTo>
                    <a:pt x="0" y="4"/>
                  </a:lnTo>
                  <a:lnTo>
                    <a:pt x="0" y="5"/>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59" name="Freeform 718">
              <a:extLst>
                <a:ext uri="{FF2B5EF4-FFF2-40B4-BE49-F238E27FC236}">
                  <a16:creationId xmlns:a16="http://schemas.microsoft.com/office/drawing/2014/main" id="{8C1301BE-9A1F-4E84-9B6F-BE42EFE06F6B}"/>
                </a:ext>
              </a:extLst>
            </p:cNvPr>
            <p:cNvSpPr>
              <a:spLocks noChangeArrowheads="1"/>
            </p:cNvSpPr>
            <p:nvPr/>
          </p:nvSpPr>
          <p:spPr bwMode="auto">
            <a:xfrm>
              <a:off x="10326688" y="4397144"/>
              <a:ext cx="7937" cy="4763"/>
            </a:xfrm>
            <a:custGeom>
              <a:avLst/>
              <a:gdLst>
                <a:gd name="T0" fmla="*/ 0 w 5"/>
                <a:gd name="T1" fmla="*/ 3 h 3"/>
                <a:gd name="T2" fmla="*/ 0 w 5"/>
                <a:gd name="T3" fmla="*/ 3 h 3"/>
                <a:gd name="T4" fmla="*/ 2 w 5"/>
                <a:gd name="T5" fmla="*/ 3 h 3"/>
                <a:gd name="T6" fmla="*/ 5 w 5"/>
                <a:gd name="T7" fmla="*/ 1 h 3"/>
                <a:gd name="T8" fmla="*/ 5 w 5"/>
                <a:gd name="T9" fmla="*/ 0 h 3"/>
                <a:gd name="T10" fmla="*/ 3 w 5"/>
                <a:gd name="T11" fmla="*/ 0 h 3"/>
                <a:gd name="T12" fmla="*/ 1 w 5"/>
                <a:gd name="T13" fmla="*/ 2 h 3"/>
                <a:gd name="T14" fmla="*/ 0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3"/>
                  </a:moveTo>
                  <a:lnTo>
                    <a:pt x="0" y="3"/>
                  </a:lnTo>
                  <a:lnTo>
                    <a:pt x="2" y="3"/>
                  </a:lnTo>
                  <a:lnTo>
                    <a:pt x="5" y="1"/>
                  </a:lnTo>
                  <a:lnTo>
                    <a:pt x="5" y="0"/>
                  </a:lnTo>
                  <a:lnTo>
                    <a:pt x="3" y="0"/>
                  </a:lnTo>
                  <a:lnTo>
                    <a:pt x="1" y="2"/>
                  </a:lnTo>
                  <a:lnTo>
                    <a:pt x="0"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60" name="Freeform 719">
              <a:extLst>
                <a:ext uri="{FF2B5EF4-FFF2-40B4-BE49-F238E27FC236}">
                  <a16:creationId xmlns:a16="http://schemas.microsoft.com/office/drawing/2014/main" id="{F880032A-03C3-4998-BE3C-ACCDE07F1A83}"/>
                </a:ext>
              </a:extLst>
            </p:cNvPr>
            <p:cNvSpPr>
              <a:spLocks noChangeArrowheads="1"/>
            </p:cNvSpPr>
            <p:nvPr/>
          </p:nvSpPr>
          <p:spPr bwMode="auto">
            <a:xfrm>
              <a:off x="10334625" y="4413019"/>
              <a:ext cx="9525" cy="4763"/>
            </a:xfrm>
            <a:custGeom>
              <a:avLst/>
              <a:gdLst>
                <a:gd name="T0" fmla="*/ 0 w 5"/>
                <a:gd name="T1" fmla="*/ 2 h 3"/>
                <a:gd name="T2" fmla="*/ 0 w 5"/>
                <a:gd name="T3" fmla="*/ 2 h 3"/>
                <a:gd name="T4" fmla="*/ 1 w 5"/>
                <a:gd name="T5" fmla="*/ 3 h 3"/>
                <a:gd name="T6" fmla="*/ 4 w 5"/>
                <a:gd name="T7" fmla="*/ 2 h 3"/>
                <a:gd name="T8" fmla="*/ 4 w 5"/>
                <a:gd name="T9" fmla="*/ 1 h 3"/>
                <a:gd name="T10" fmla="*/ 3 w 5"/>
                <a:gd name="T11" fmla="*/ 0 h 3"/>
                <a:gd name="T12" fmla="*/ 0 w 5"/>
                <a:gd name="T13" fmla="*/ 1 h 3"/>
                <a:gd name="T14" fmla="*/ 0 w 5"/>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2"/>
                  </a:moveTo>
                  <a:cubicBezTo>
                    <a:pt x="0" y="2"/>
                    <a:pt x="0" y="2"/>
                    <a:pt x="0" y="2"/>
                  </a:cubicBezTo>
                  <a:cubicBezTo>
                    <a:pt x="0" y="2"/>
                    <a:pt x="0" y="3"/>
                    <a:pt x="1" y="3"/>
                  </a:cubicBezTo>
                  <a:cubicBezTo>
                    <a:pt x="4" y="2"/>
                    <a:pt x="4" y="2"/>
                    <a:pt x="4" y="2"/>
                  </a:cubicBezTo>
                  <a:cubicBezTo>
                    <a:pt x="4" y="2"/>
                    <a:pt x="5" y="1"/>
                    <a:pt x="4" y="1"/>
                  </a:cubicBezTo>
                  <a:cubicBezTo>
                    <a:pt x="4" y="0"/>
                    <a:pt x="4" y="0"/>
                    <a:pt x="3" y="0"/>
                  </a:cubicBezTo>
                  <a:cubicBezTo>
                    <a:pt x="0" y="1"/>
                    <a:pt x="0" y="1"/>
                    <a:pt x="0" y="1"/>
                  </a:cubicBezTo>
                  <a:cubicBezTo>
                    <a:pt x="0" y="1"/>
                    <a:pt x="0" y="2"/>
                    <a:pt x="0"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61" name="Freeform 720">
              <a:extLst>
                <a:ext uri="{FF2B5EF4-FFF2-40B4-BE49-F238E27FC236}">
                  <a16:creationId xmlns:a16="http://schemas.microsoft.com/office/drawing/2014/main" id="{7CA0E333-FB7F-4BAE-B098-A6B4981824E6}"/>
                </a:ext>
              </a:extLst>
            </p:cNvPr>
            <p:cNvSpPr>
              <a:spLocks noChangeArrowheads="1"/>
            </p:cNvSpPr>
            <p:nvPr/>
          </p:nvSpPr>
          <p:spPr bwMode="auto">
            <a:xfrm>
              <a:off x="10334625" y="4430481"/>
              <a:ext cx="9525" cy="3175"/>
            </a:xfrm>
            <a:custGeom>
              <a:avLst/>
              <a:gdLst>
                <a:gd name="T0" fmla="*/ 0 w 5"/>
                <a:gd name="T1" fmla="*/ 1 h 2"/>
                <a:gd name="T2" fmla="*/ 0 w 5"/>
                <a:gd name="T3" fmla="*/ 1 h 2"/>
                <a:gd name="T4" fmla="*/ 1 w 5"/>
                <a:gd name="T5" fmla="*/ 2 h 2"/>
                <a:gd name="T6" fmla="*/ 4 w 5"/>
                <a:gd name="T7" fmla="*/ 2 h 2"/>
                <a:gd name="T8" fmla="*/ 5 w 5"/>
                <a:gd name="T9" fmla="*/ 1 h 2"/>
                <a:gd name="T10" fmla="*/ 4 w 5"/>
                <a:gd name="T11" fmla="*/ 1 h 2"/>
                <a:gd name="T12" fmla="*/ 1 w 5"/>
                <a:gd name="T13" fmla="*/ 0 h 2"/>
                <a:gd name="T14" fmla="*/ 0 w 5"/>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0" y="1"/>
                  </a:moveTo>
                  <a:cubicBezTo>
                    <a:pt x="0" y="1"/>
                    <a:pt x="0" y="1"/>
                    <a:pt x="0" y="1"/>
                  </a:cubicBezTo>
                  <a:cubicBezTo>
                    <a:pt x="0" y="1"/>
                    <a:pt x="1" y="2"/>
                    <a:pt x="1" y="2"/>
                  </a:cubicBezTo>
                  <a:cubicBezTo>
                    <a:pt x="4" y="2"/>
                    <a:pt x="4" y="2"/>
                    <a:pt x="4" y="2"/>
                  </a:cubicBezTo>
                  <a:cubicBezTo>
                    <a:pt x="5" y="2"/>
                    <a:pt x="5" y="2"/>
                    <a:pt x="5" y="1"/>
                  </a:cubicBezTo>
                  <a:cubicBezTo>
                    <a:pt x="5" y="1"/>
                    <a:pt x="5" y="1"/>
                    <a:pt x="4" y="1"/>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62" name="Freeform 721">
              <a:extLst>
                <a:ext uri="{FF2B5EF4-FFF2-40B4-BE49-F238E27FC236}">
                  <a16:creationId xmlns:a16="http://schemas.microsoft.com/office/drawing/2014/main" id="{2AEB0E62-E02C-40CF-BA99-387EABDD32C8}"/>
                </a:ext>
              </a:extLst>
            </p:cNvPr>
            <p:cNvSpPr>
              <a:spLocks noChangeArrowheads="1"/>
            </p:cNvSpPr>
            <p:nvPr/>
          </p:nvSpPr>
          <p:spPr bwMode="auto">
            <a:xfrm>
              <a:off x="10329863" y="4446356"/>
              <a:ext cx="9525" cy="6350"/>
            </a:xfrm>
            <a:custGeom>
              <a:avLst/>
              <a:gdLst>
                <a:gd name="T0" fmla="*/ 0 w 5"/>
                <a:gd name="T1" fmla="*/ 1 h 3"/>
                <a:gd name="T2" fmla="*/ 0 w 5"/>
                <a:gd name="T3" fmla="*/ 1 h 3"/>
                <a:gd name="T4" fmla="*/ 1 w 5"/>
                <a:gd name="T5" fmla="*/ 2 h 3"/>
                <a:gd name="T6" fmla="*/ 4 w 5"/>
                <a:gd name="T7" fmla="*/ 3 h 3"/>
                <a:gd name="T8" fmla="*/ 5 w 5"/>
                <a:gd name="T9" fmla="*/ 3 h 3"/>
                <a:gd name="T10" fmla="*/ 4 w 5"/>
                <a:gd name="T11" fmla="*/ 2 h 3"/>
                <a:gd name="T12" fmla="*/ 1 w 5"/>
                <a:gd name="T13" fmla="*/ 0 h 3"/>
                <a:gd name="T14" fmla="*/ 0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1"/>
                  </a:moveTo>
                  <a:cubicBezTo>
                    <a:pt x="0" y="1"/>
                    <a:pt x="0" y="1"/>
                    <a:pt x="0" y="1"/>
                  </a:cubicBezTo>
                  <a:cubicBezTo>
                    <a:pt x="0" y="1"/>
                    <a:pt x="0" y="1"/>
                    <a:pt x="1" y="2"/>
                  </a:cubicBezTo>
                  <a:cubicBezTo>
                    <a:pt x="4" y="3"/>
                    <a:pt x="4" y="3"/>
                    <a:pt x="4" y="3"/>
                  </a:cubicBezTo>
                  <a:cubicBezTo>
                    <a:pt x="4" y="3"/>
                    <a:pt x="4" y="3"/>
                    <a:pt x="5" y="3"/>
                  </a:cubicBezTo>
                  <a:cubicBezTo>
                    <a:pt x="5" y="2"/>
                    <a:pt x="5" y="2"/>
                    <a:pt x="4" y="2"/>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63" name="Freeform 722">
              <a:extLst>
                <a:ext uri="{FF2B5EF4-FFF2-40B4-BE49-F238E27FC236}">
                  <a16:creationId xmlns:a16="http://schemas.microsoft.com/office/drawing/2014/main" id="{A3052890-BA90-4A1D-A350-2DABDBD0C1E6}"/>
                </a:ext>
              </a:extLst>
            </p:cNvPr>
            <p:cNvSpPr>
              <a:spLocks noChangeArrowheads="1"/>
            </p:cNvSpPr>
            <p:nvPr/>
          </p:nvSpPr>
          <p:spPr bwMode="auto">
            <a:xfrm>
              <a:off x="10321925" y="4460644"/>
              <a:ext cx="6350" cy="7938"/>
            </a:xfrm>
            <a:custGeom>
              <a:avLst/>
              <a:gdLst>
                <a:gd name="T0" fmla="*/ 0 w 4"/>
                <a:gd name="T1" fmla="*/ 0 h 5"/>
                <a:gd name="T2" fmla="*/ 0 w 4"/>
                <a:gd name="T3" fmla="*/ 0 h 5"/>
                <a:gd name="T4" fmla="*/ 0 w 4"/>
                <a:gd name="T5" fmla="*/ 1 h 5"/>
                <a:gd name="T6" fmla="*/ 3 w 4"/>
                <a:gd name="T7" fmla="*/ 5 h 5"/>
                <a:gd name="T8" fmla="*/ 4 w 4"/>
                <a:gd name="T9" fmla="*/ 5 h 5"/>
                <a:gd name="T10" fmla="*/ 4 w 4"/>
                <a:gd name="T11" fmla="*/ 2 h 5"/>
                <a:gd name="T12" fmla="*/ 1 w 4"/>
                <a:gd name="T13" fmla="*/ 0 h 5"/>
                <a:gd name="T14" fmla="*/ 0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0"/>
                  </a:moveTo>
                  <a:lnTo>
                    <a:pt x="0" y="0"/>
                  </a:lnTo>
                  <a:lnTo>
                    <a:pt x="0" y="1"/>
                  </a:lnTo>
                  <a:lnTo>
                    <a:pt x="3" y="5"/>
                  </a:lnTo>
                  <a:lnTo>
                    <a:pt x="4" y="5"/>
                  </a:lnTo>
                  <a:lnTo>
                    <a:pt x="4" y="2"/>
                  </a:lnTo>
                  <a:lnTo>
                    <a:pt x="1" y="0"/>
                  </a:lnTo>
                  <a:lnTo>
                    <a:pt x="0"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64" name="Freeform 723">
              <a:extLst>
                <a:ext uri="{FF2B5EF4-FFF2-40B4-BE49-F238E27FC236}">
                  <a16:creationId xmlns:a16="http://schemas.microsoft.com/office/drawing/2014/main" id="{5988B862-F273-46DB-ADEF-38B6A20B36E4}"/>
                </a:ext>
              </a:extLst>
            </p:cNvPr>
            <p:cNvSpPr>
              <a:spLocks noChangeArrowheads="1"/>
            </p:cNvSpPr>
            <p:nvPr/>
          </p:nvSpPr>
          <p:spPr bwMode="auto">
            <a:xfrm>
              <a:off x="10306050" y="4468581"/>
              <a:ext cx="7937" cy="9525"/>
            </a:xfrm>
            <a:custGeom>
              <a:avLst/>
              <a:gdLst>
                <a:gd name="T0" fmla="*/ 1 w 4"/>
                <a:gd name="T1" fmla="*/ 1 h 5"/>
                <a:gd name="T2" fmla="*/ 1 w 4"/>
                <a:gd name="T3" fmla="*/ 1 h 5"/>
                <a:gd name="T4" fmla="*/ 1 w 4"/>
                <a:gd name="T5" fmla="*/ 2 h 5"/>
                <a:gd name="T6" fmla="*/ 2 w 4"/>
                <a:gd name="T7" fmla="*/ 5 h 5"/>
                <a:gd name="T8" fmla="*/ 3 w 4"/>
                <a:gd name="T9" fmla="*/ 5 h 5"/>
                <a:gd name="T10" fmla="*/ 3 w 4"/>
                <a:gd name="T11" fmla="*/ 4 h 5"/>
                <a:gd name="T12" fmla="*/ 2 w 4"/>
                <a:gd name="T13" fmla="*/ 1 h 5"/>
                <a:gd name="T14" fmla="*/ 1 w 4"/>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1" y="1"/>
                  </a:moveTo>
                  <a:cubicBezTo>
                    <a:pt x="1" y="1"/>
                    <a:pt x="1" y="1"/>
                    <a:pt x="1" y="1"/>
                  </a:cubicBezTo>
                  <a:cubicBezTo>
                    <a:pt x="1" y="1"/>
                    <a:pt x="0" y="1"/>
                    <a:pt x="1" y="2"/>
                  </a:cubicBezTo>
                  <a:cubicBezTo>
                    <a:pt x="2" y="5"/>
                    <a:pt x="2" y="5"/>
                    <a:pt x="2" y="5"/>
                  </a:cubicBezTo>
                  <a:cubicBezTo>
                    <a:pt x="2" y="5"/>
                    <a:pt x="3" y="5"/>
                    <a:pt x="3" y="5"/>
                  </a:cubicBezTo>
                  <a:cubicBezTo>
                    <a:pt x="3" y="5"/>
                    <a:pt x="4" y="4"/>
                    <a:pt x="3" y="4"/>
                  </a:cubicBezTo>
                  <a:cubicBezTo>
                    <a:pt x="2" y="1"/>
                    <a:pt x="2" y="1"/>
                    <a:pt x="2" y="1"/>
                  </a:cubicBezTo>
                  <a:cubicBezTo>
                    <a:pt x="2" y="1"/>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65" name="Freeform 724">
              <a:extLst>
                <a:ext uri="{FF2B5EF4-FFF2-40B4-BE49-F238E27FC236}">
                  <a16:creationId xmlns:a16="http://schemas.microsoft.com/office/drawing/2014/main" id="{C015A3AE-06E6-45B9-960F-D59ED15F1A49}"/>
                </a:ext>
              </a:extLst>
            </p:cNvPr>
            <p:cNvSpPr>
              <a:spLocks noChangeArrowheads="1"/>
            </p:cNvSpPr>
            <p:nvPr/>
          </p:nvSpPr>
          <p:spPr bwMode="auto">
            <a:xfrm>
              <a:off x="10291763" y="4473344"/>
              <a:ext cx="3175" cy="11113"/>
            </a:xfrm>
            <a:custGeom>
              <a:avLst/>
              <a:gdLst>
                <a:gd name="T0" fmla="*/ 0 w 1"/>
                <a:gd name="T1" fmla="*/ 0 h 5"/>
                <a:gd name="T2" fmla="*/ 0 w 1"/>
                <a:gd name="T3" fmla="*/ 0 h 5"/>
                <a:gd name="T4" fmla="*/ 0 w 1"/>
                <a:gd name="T5" fmla="*/ 1 h 5"/>
                <a:gd name="T6" fmla="*/ 0 w 1"/>
                <a:gd name="T7" fmla="*/ 4 h 5"/>
                <a:gd name="T8" fmla="*/ 1 w 1"/>
                <a:gd name="T9" fmla="*/ 4 h 5"/>
                <a:gd name="T10" fmla="*/ 1 w 1"/>
                <a:gd name="T11" fmla="*/ 4 h 5"/>
                <a:gd name="T12" fmla="*/ 1 w 1"/>
                <a:gd name="T13" fmla="*/ 0 h 5"/>
                <a:gd name="T14" fmla="*/ 0 w 1"/>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0" y="0"/>
                  </a:moveTo>
                  <a:cubicBezTo>
                    <a:pt x="0" y="0"/>
                    <a:pt x="0" y="0"/>
                    <a:pt x="0" y="0"/>
                  </a:cubicBezTo>
                  <a:cubicBezTo>
                    <a:pt x="0" y="0"/>
                    <a:pt x="0" y="0"/>
                    <a:pt x="0" y="1"/>
                  </a:cubicBezTo>
                  <a:cubicBezTo>
                    <a:pt x="0" y="4"/>
                    <a:pt x="0" y="4"/>
                    <a:pt x="0" y="4"/>
                  </a:cubicBezTo>
                  <a:cubicBezTo>
                    <a:pt x="0" y="4"/>
                    <a:pt x="0" y="5"/>
                    <a:pt x="1" y="4"/>
                  </a:cubicBezTo>
                  <a:cubicBezTo>
                    <a:pt x="1" y="4"/>
                    <a:pt x="1" y="4"/>
                    <a:pt x="1" y="4"/>
                  </a:cubicBezTo>
                  <a:cubicBezTo>
                    <a:pt x="1" y="0"/>
                    <a:pt x="1" y="0"/>
                    <a:pt x="1" y="0"/>
                  </a:cubicBezTo>
                  <a:cubicBezTo>
                    <a:pt x="1" y="0"/>
                    <a:pt x="1" y="0"/>
                    <a:pt x="0"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66" name="Freeform 725">
              <a:extLst>
                <a:ext uri="{FF2B5EF4-FFF2-40B4-BE49-F238E27FC236}">
                  <a16:creationId xmlns:a16="http://schemas.microsoft.com/office/drawing/2014/main" id="{C8582BD3-D6B7-4EDD-AB05-82AB55F9ABE9}"/>
                </a:ext>
              </a:extLst>
            </p:cNvPr>
            <p:cNvSpPr>
              <a:spLocks noChangeArrowheads="1"/>
            </p:cNvSpPr>
            <p:nvPr/>
          </p:nvSpPr>
          <p:spPr bwMode="auto">
            <a:xfrm>
              <a:off x="10272713" y="4471756"/>
              <a:ext cx="6350" cy="11113"/>
            </a:xfrm>
            <a:custGeom>
              <a:avLst/>
              <a:gdLst>
                <a:gd name="T0" fmla="*/ 2 w 3"/>
                <a:gd name="T1" fmla="*/ 0 h 5"/>
                <a:gd name="T2" fmla="*/ 2 w 3"/>
                <a:gd name="T3" fmla="*/ 0 h 5"/>
                <a:gd name="T4" fmla="*/ 1 w 3"/>
                <a:gd name="T5" fmla="*/ 0 h 5"/>
                <a:gd name="T6" fmla="*/ 0 w 3"/>
                <a:gd name="T7" fmla="*/ 4 h 5"/>
                <a:gd name="T8" fmla="*/ 1 w 3"/>
                <a:gd name="T9" fmla="*/ 5 h 5"/>
                <a:gd name="T10" fmla="*/ 2 w 3"/>
                <a:gd name="T11" fmla="*/ 4 h 5"/>
                <a:gd name="T12" fmla="*/ 3 w 3"/>
                <a:gd name="T13" fmla="*/ 1 h 5"/>
                <a:gd name="T14" fmla="*/ 2 w 3"/>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0"/>
                  </a:moveTo>
                  <a:cubicBezTo>
                    <a:pt x="2" y="0"/>
                    <a:pt x="2" y="0"/>
                    <a:pt x="2" y="0"/>
                  </a:cubicBezTo>
                  <a:cubicBezTo>
                    <a:pt x="2" y="0"/>
                    <a:pt x="1" y="0"/>
                    <a:pt x="1" y="0"/>
                  </a:cubicBezTo>
                  <a:cubicBezTo>
                    <a:pt x="0" y="4"/>
                    <a:pt x="0" y="4"/>
                    <a:pt x="0" y="4"/>
                  </a:cubicBezTo>
                  <a:cubicBezTo>
                    <a:pt x="0" y="4"/>
                    <a:pt x="1" y="4"/>
                    <a:pt x="1" y="5"/>
                  </a:cubicBezTo>
                  <a:cubicBezTo>
                    <a:pt x="1" y="5"/>
                    <a:pt x="2" y="4"/>
                    <a:pt x="2" y="4"/>
                  </a:cubicBezTo>
                  <a:cubicBezTo>
                    <a:pt x="3" y="1"/>
                    <a:pt x="3" y="1"/>
                    <a:pt x="3" y="1"/>
                  </a:cubicBezTo>
                  <a:cubicBezTo>
                    <a:pt x="3" y="0"/>
                    <a:pt x="3" y="0"/>
                    <a:pt x="2"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67" name="Freeform 726">
              <a:extLst>
                <a:ext uri="{FF2B5EF4-FFF2-40B4-BE49-F238E27FC236}">
                  <a16:creationId xmlns:a16="http://schemas.microsoft.com/office/drawing/2014/main" id="{5E67369A-4783-404D-AE24-CA5C43A0ECD4}"/>
                </a:ext>
              </a:extLst>
            </p:cNvPr>
            <p:cNvSpPr>
              <a:spLocks noChangeArrowheads="1"/>
            </p:cNvSpPr>
            <p:nvPr/>
          </p:nvSpPr>
          <p:spPr bwMode="auto">
            <a:xfrm>
              <a:off x="10256838" y="4463819"/>
              <a:ext cx="6350" cy="7938"/>
            </a:xfrm>
            <a:custGeom>
              <a:avLst/>
              <a:gdLst>
                <a:gd name="T0" fmla="*/ 4 w 4"/>
                <a:gd name="T1" fmla="*/ 0 h 5"/>
                <a:gd name="T2" fmla="*/ 4 w 4"/>
                <a:gd name="T3" fmla="*/ 0 h 5"/>
                <a:gd name="T4" fmla="*/ 2 w 4"/>
                <a:gd name="T5" fmla="*/ 1 h 5"/>
                <a:gd name="T6" fmla="*/ 0 w 4"/>
                <a:gd name="T7" fmla="*/ 4 h 5"/>
                <a:gd name="T8" fmla="*/ 0 w 4"/>
                <a:gd name="T9" fmla="*/ 5 h 5"/>
                <a:gd name="T10" fmla="*/ 1 w 4"/>
                <a:gd name="T11" fmla="*/ 5 h 5"/>
                <a:gd name="T12" fmla="*/ 4 w 4"/>
                <a:gd name="T13" fmla="*/ 3 h 5"/>
                <a:gd name="T14" fmla="*/ 4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4" y="0"/>
                  </a:moveTo>
                  <a:lnTo>
                    <a:pt x="4" y="0"/>
                  </a:lnTo>
                  <a:lnTo>
                    <a:pt x="2" y="1"/>
                  </a:lnTo>
                  <a:lnTo>
                    <a:pt x="0" y="4"/>
                  </a:lnTo>
                  <a:lnTo>
                    <a:pt x="0" y="5"/>
                  </a:lnTo>
                  <a:lnTo>
                    <a:pt x="1" y="5"/>
                  </a:lnTo>
                  <a:lnTo>
                    <a:pt x="4" y="3"/>
                  </a:lnTo>
                  <a:lnTo>
                    <a:pt x="4"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68" name="Freeform 727">
              <a:extLst>
                <a:ext uri="{FF2B5EF4-FFF2-40B4-BE49-F238E27FC236}">
                  <a16:creationId xmlns:a16="http://schemas.microsoft.com/office/drawing/2014/main" id="{37A4C438-F595-42C9-89F9-5BBDA7113D4B}"/>
                </a:ext>
              </a:extLst>
            </p:cNvPr>
            <p:cNvSpPr>
              <a:spLocks noChangeArrowheads="1"/>
            </p:cNvSpPr>
            <p:nvPr/>
          </p:nvSpPr>
          <p:spPr bwMode="auto">
            <a:xfrm>
              <a:off x="10244138" y="4454294"/>
              <a:ext cx="7937" cy="6350"/>
            </a:xfrm>
            <a:custGeom>
              <a:avLst/>
              <a:gdLst>
                <a:gd name="T0" fmla="*/ 5 w 5"/>
                <a:gd name="T1" fmla="*/ 0 h 4"/>
                <a:gd name="T2" fmla="*/ 5 w 5"/>
                <a:gd name="T3" fmla="*/ 0 h 4"/>
                <a:gd name="T4" fmla="*/ 3 w 5"/>
                <a:gd name="T5" fmla="*/ 0 h 4"/>
                <a:gd name="T6" fmla="*/ 0 w 5"/>
                <a:gd name="T7" fmla="*/ 1 h 4"/>
                <a:gd name="T8" fmla="*/ 0 w 5"/>
                <a:gd name="T9" fmla="*/ 4 h 4"/>
                <a:gd name="T10" fmla="*/ 2 w 5"/>
                <a:gd name="T11" fmla="*/ 4 h 4"/>
                <a:gd name="T12" fmla="*/ 4 w 5"/>
                <a:gd name="T13" fmla="*/ 1 h 4"/>
                <a:gd name="T14" fmla="*/ 5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5" y="0"/>
                  </a:moveTo>
                  <a:lnTo>
                    <a:pt x="5" y="0"/>
                  </a:lnTo>
                  <a:lnTo>
                    <a:pt x="3" y="0"/>
                  </a:lnTo>
                  <a:lnTo>
                    <a:pt x="0" y="1"/>
                  </a:lnTo>
                  <a:lnTo>
                    <a:pt x="0" y="4"/>
                  </a:lnTo>
                  <a:lnTo>
                    <a:pt x="2" y="4"/>
                  </a:lnTo>
                  <a:lnTo>
                    <a:pt x="4" y="1"/>
                  </a:lnTo>
                  <a:lnTo>
                    <a:pt x="5"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69" name="Freeform 728">
              <a:extLst>
                <a:ext uri="{FF2B5EF4-FFF2-40B4-BE49-F238E27FC236}">
                  <a16:creationId xmlns:a16="http://schemas.microsoft.com/office/drawing/2014/main" id="{B2FD23EB-A39E-459C-BDCE-753B7B666246}"/>
                </a:ext>
              </a:extLst>
            </p:cNvPr>
            <p:cNvSpPr>
              <a:spLocks noChangeArrowheads="1"/>
            </p:cNvSpPr>
            <p:nvPr/>
          </p:nvSpPr>
          <p:spPr bwMode="auto">
            <a:xfrm>
              <a:off x="10234613" y="4438419"/>
              <a:ext cx="9525" cy="3175"/>
            </a:xfrm>
            <a:custGeom>
              <a:avLst/>
              <a:gdLst>
                <a:gd name="T0" fmla="*/ 5 w 5"/>
                <a:gd name="T1" fmla="*/ 0 h 2"/>
                <a:gd name="T2" fmla="*/ 5 w 5"/>
                <a:gd name="T3" fmla="*/ 0 h 2"/>
                <a:gd name="T4" fmla="*/ 4 w 5"/>
                <a:gd name="T5" fmla="*/ 0 h 2"/>
                <a:gd name="T6" fmla="*/ 1 w 5"/>
                <a:gd name="T7" fmla="*/ 1 h 2"/>
                <a:gd name="T8" fmla="*/ 1 w 5"/>
                <a:gd name="T9" fmla="*/ 2 h 2"/>
                <a:gd name="T10" fmla="*/ 1 w 5"/>
                <a:gd name="T11" fmla="*/ 2 h 2"/>
                <a:gd name="T12" fmla="*/ 5 w 5"/>
                <a:gd name="T13" fmla="*/ 1 h 2"/>
                <a:gd name="T14" fmla="*/ 5 w 5"/>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0"/>
                  </a:moveTo>
                  <a:cubicBezTo>
                    <a:pt x="5" y="0"/>
                    <a:pt x="5" y="0"/>
                    <a:pt x="5" y="0"/>
                  </a:cubicBezTo>
                  <a:cubicBezTo>
                    <a:pt x="5" y="0"/>
                    <a:pt x="5" y="0"/>
                    <a:pt x="4" y="0"/>
                  </a:cubicBezTo>
                  <a:cubicBezTo>
                    <a:pt x="1" y="1"/>
                    <a:pt x="1" y="1"/>
                    <a:pt x="1" y="1"/>
                  </a:cubicBezTo>
                  <a:cubicBezTo>
                    <a:pt x="1" y="1"/>
                    <a:pt x="0" y="1"/>
                    <a:pt x="1" y="2"/>
                  </a:cubicBezTo>
                  <a:cubicBezTo>
                    <a:pt x="1" y="2"/>
                    <a:pt x="1" y="2"/>
                    <a:pt x="1" y="2"/>
                  </a:cubicBezTo>
                  <a:cubicBezTo>
                    <a:pt x="5" y="1"/>
                    <a:pt x="5" y="1"/>
                    <a:pt x="5" y="1"/>
                  </a:cubicBezTo>
                  <a:cubicBezTo>
                    <a:pt x="5" y="1"/>
                    <a:pt x="5" y="1"/>
                    <a:pt x="5"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70" name="Freeform 729">
              <a:extLst>
                <a:ext uri="{FF2B5EF4-FFF2-40B4-BE49-F238E27FC236}">
                  <a16:creationId xmlns:a16="http://schemas.microsoft.com/office/drawing/2014/main" id="{03262348-C189-4996-8839-454B7C628C79}"/>
                </a:ext>
              </a:extLst>
            </p:cNvPr>
            <p:cNvSpPr>
              <a:spLocks noChangeArrowheads="1"/>
            </p:cNvSpPr>
            <p:nvPr/>
          </p:nvSpPr>
          <p:spPr bwMode="auto">
            <a:xfrm>
              <a:off x="10234613" y="4420956"/>
              <a:ext cx="9525" cy="3175"/>
            </a:xfrm>
            <a:custGeom>
              <a:avLst/>
              <a:gdLst>
                <a:gd name="T0" fmla="*/ 5 w 5"/>
                <a:gd name="T1" fmla="*/ 2 h 2"/>
                <a:gd name="T2" fmla="*/ 5 w 5"/>
                <a:gd name="T3" fmla="*/ 2 h 2"/>
                <a:gd name="T4" fmla="*/ 4 w 5"/>
                <a:gd name="T5" fmla="*/ 1 h 2"/>
                <a:gd name="T6" fmla="*/ 1 w 5"/>
                <a:gd name="T7" fmla="*/ 0 h 2"/>
                <a:gd name="T8" fmla="*/ 0 w 5"/>
                <a:gd name="T9" fmla="*/ 1 h 2"/>
                <a:gd name="T10" fmla="*/ 0 w 5"/>
                <a:gd name="T11" fmla="*/ 2 h 2"/>
                <a:gd name="T12" fmla="*/ 4 w 5"/>
                <a:gd name="T13" fmla="*/ 2 h 2"/>
                <a:gd name="T14" fmla="*/ 5 w 5"/>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2"/>
                  </a:moveTo>
                  <a:cubicBezTo>
                    <a:pt x="5" y="2"/>
                    <a:pt x="5" y="2"/>
                    <a:pt x="5" y="2"/>
                  </a:cubicBezTo>
                  <a:cubicBezTo>
                    <a:pt x="5" y="1"/>
                    <a:pt x="4" y="1"/>
                    <a:pt x="4" y="1"/>
                  </a:cubicBezTo>
                  <a:cubicBezTo>
                    <a:pt x="1" y="0"/>
                    <a:pt x="1" y="0"/>
                    <a:pt x="1" y="0"/>
                  </a:cubicBezTo>
                  <a:cubicBezTo>
                    <a:pt x="0" y="0"/>
                    <a:pt x="0" y="1"/>
                    <a:pt x="0" y="1"/>
                  </a:cubicBezTo>
                  <a:cubicBezTo>
                    <a:pt x="0" y="2"/>
                    <a:pt x="0" y="2"/>
                    <a:pt x="0" y="2"/>
                  </a:cubicBezTo>
                  <a:cubicBezTo>
                    <a:pt x="4" y="2"/>
                    <a:pt x="4" y="2"/>
                    <a:pt x="4" y="2"/>
                  </a:cubicBezTo>
                  <a:cubicBezTo>
                    <a:pt x="4" y="2"/>
                    <a:pt x="5" y="2"/>
                    <a:pt x="5"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71" name="Freeform 730">
              <a:extLst>
                <a:ext uri="{FF2B5EF4-FFF2-40B4-BE49-F238E27FC236}">
                  <a16:creationId xmlns:a16="http://schemas.microsoft.com/office/drawing/2014/main" id="{9B523761-F87D-46D8-8AED-CAC6F18E0E49}"/>
                </a:ext>
              </a:extLst>
            </p:cNvPr>
            <p:cNvSpPr>
              <a:spLocks noChangeArrowheads="1"/>
            </p:cNvSpPr>
            <p:nvPr/>
          </p:nvSpPr>
          <p:spPr bwMode="auto">
            <a:xfrm>
              <a:off x="10239375" y="4401906"/>
              <a:ext cx="9525" cy="6350"/>
            </a:xfrm>
            <a:custGeom>
              <a:avLst/>
              <a:gdLst>
                <a:gd name="T0" fmla="*/ 5 w 5"/>
                <a:gd name="T1" fmla="*/ 3 h 3"/>
                <a:gd name="T2" fmla="*/ 5 w 5"/>
                <a:gd name="T3" fmla="*/ 3 h 3"/>
                <a:gd name="T4" fmla="*/ 4 w 5"/>
                <a:gd name="T5" fmla="*/ 2 h 3"/>
                <a:gd name="T6" fmla="*/ 1 w 5"/>
                <a:gd name="T7" fmla="*/ 0 h 3"/>
                <a:gd name="T8" fmla="*/ 0 w 5"/>
                <a:gd name="T9" fmla="*/ 1 h 3"/>
                <a:gd name="T10" fmla="*/ 1 w 5"/>
                <a:gd name="T11" fmla="*/ 2 h 3"/>
                <a:gd name="T12" fmla="*/ 4 w 5"/>
                <a:gd name="T13" fmla="*/ 3 h 3"/>
                <a:gd name="T14" fmla="*/ 5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5" y="3"/>
                  </a:moveTo>
                  <a:cubicBezTo>
                    <a:pt x="5" y="3"/>
                    <a:pt x="5" y="3"/>
                    <a:pt x="5" y="3"/>
                  </a:cubicBezTo>
                  <a:cubicBezTo>
                    <a:pt x="5" y="2"/>
                    <a:pt x="5" y="2"/>
                    <a:pt x="4" y="2"/>
                  </a:cubicBezTo>
                  <a:cubicBezTo>
                    <a:pt x="1" y="0"/>
                    <a:pt x="1" y="0"/>
                    <a:pt x="1" y="0"/>
                  </a:cubicBezTo>
                  <a:cubicBezTo>
                    <a:pt x="1" y="0"/>
                    <a:pt x="1" y="0"/>
                    <a:pt x="0" y="1"/>
                  </a:cubicBezTo>
                  <a:cubicBezTo>
                    <a:pt x="0" y="1"/>
                    <a:pt x="0" y="2"/>
                    <a:pt x="1" y="2"/>
                  </a:cubicBezTo>
                  <a:cubicBezTo>
                    <a:pt x="4" y="3"/>
                    <a:pt x="4" y="3"/>
                    <a:pt x="4" y="3"/>
                  </a:cubicBezTo>
                  <a:cubicBezTo>
                    <a:pt x="4" y="3"/>
                    <a:pt x="5" y="3"/>
                    <a:pt x="5" y="3"/>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72" name="Freeform 731">
              <a:extLst>
                <a:ext uri="{FF2B5EF4-FFF2-40B4-BE49-F238E27FC236}">
                  <a16:creationId xmlns:a16="http://schemas.microsoft.com/office/drawing/2014/main" id="{82FC8AA2-6C21-4506-A2AE-DC2497E10B47}"/>
                </a:ext>
              </a:extLst>
            </p:cNvPr>
            <p:cNvSpPr>
              <a:spLocks noChangeArrowheads="1"/>
            </p:cNvSpPr>
            <p:nvPr/>
          </p:nvSpPr>
          <p:spPr bwMode="auto">
            <a:xfrm>
              <a:off x="10250488" y="4389206"/>
              <a:ext cx="6350" cy="4763"/>
            </a:xfrm>
            <a:custGeom>
              <a:avLst/>
              <a:gdLst>
                <a:gd name="T0" fmla="*/ 4 w 4"/>
                <a:gd name="T1" fmla="*/ 3 h 3"/>
                <a:gd name="T2" fmla="*/ 4 w 4"/>
                <a:gd name="T3" fmla="*/ 3 h 3"/>
                <a:gd name="T4" fmla="*/ 4 w 4"/>
                <a:gd name="T5" fmla="*/ 2 h 3"/>
                <a:gd name="T6" fmla="*/ 1 w 4"/>
                <a:gd name="T7" fmla="*/ 0 h 3"/>
                <a:gd name="T8" fmla="*/ 0 w 4"/>
                <a:gd name="T9" fmla="*/ 0 h 3"/>
                <a:gd name="T10" fmla="*/ 0 w 4"/>
                <a:gd name="T11" fmla="*/ 1 h 3"/>
                <a:gd name="T12" fmla="*/ 3 w 4"/>
                <a:gd name="T13" fmla="*/ 3 h 3"/>
                <a:gd name="T14" fmla="*/ 4 w 4"/>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4" y="3"/>
                  </a:moveTo>
                  <a:lnTo>
                    <a:pt x="4" y="3"/>
                  </a:lnTo>
                  <a:lnTo>
                    <a:pt x="4" y="2"/>
                  </a:lnTo>
                  <a:lnTo>
                    <a:pt x="1" y="0"/>
                  </a:lnTo>
                  <a:lnTo>
                    <a:pt x="0" y="0"/>
                  </a:lnTo>
                  <a:lnTo>
                    <a:pt x="0" y="1"/>
                  </a:lnTo>
                  <a:lnTo>
                    <a:pt x="3" y="3"/>
                  </a:lnTo>
                  <a:lnTo>
                    <a:pt x="4"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73" name="Freeform 732">
              <a:extLst>
                <a:ext uri="{FF2B5EF4-FFF2-40B4-BE49-F238E27FC236}">
                  <a16:creationId xmlns:a16="http://schemas.microsoft.com/office/drawing/2014/main" id="{5D8578AC-E00F-44F2-B129-7CF7CC0DBA7C}"/>
                </a:ext>
              </a:extLst>
            </p:cNvPr>
            <p:cNvSpPr>
              <a:spLocks noChangeArrowheads="1"/>
            </p:cNvSpPr>
            <p:nvPr/>
          </p:nvSpPr>
          <p:spPr bwMode="auto">
            <a:xfrm>
              <a:off x="10264775" y="4376506"/>
              <a:ext cx="6350" cy="9525"/>
            </a:xfrm>
            <a:custGeom>
              <a:avLst/>
              <a:gdLst>
                <a:gd name="T0" fmla="*/ 3 w 3"/>
                <a:gd name="T1" fmla="*/ 5 h 5"/>
                <a:gd name="T2" fmla="*/ 3 w 3"/>
                <a:gd name="T3" fmla="*/ 5 h 5"/>
                <a:gd name="T4" fmla="*/ 3 w 3"/>
                <a:gd name="T5" fmla="*/ 4 h 5"/>
                <a:gd name="T6" fmla="*/ 2 w 3"/>
                <a:gd name="T7" fmla="*/ 1 h 5"/>
                <a:gd name="T8" fmla="*/ 1 w 3"/>
                <a:gd name="T9" fmla="*/ 0 h 5"/>
                <a:gd name="T10" fmla="*/ 1 w 3"/>
                <a:gd name="T11" fmla="*/ 1 h 5"/>
                <a:gd name="T12" fmla="*/ 2 w 3"/>
                <a:gd name="T13" fmla="*/ 4 h 5"/>
                <a:gd name="T14" fmla="*/ 3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5"/>
                  </a:moveTo>
                  <a:cubicBezTo>
                    <a:pt x="3" y="5"/>
                    <a:pt x="3" y="5"/>
                    <a:pt x="3" y="5"/>
                  </a:cubicBezTo>
                  <a:cubicBezTo>
                    <a:pt x="3" y="5"/>
                    <a:pt x="3" y="4"/>
                    <a:pt x="3" y="4"/>
                  </a:cubicBezTo>
                  <a:cubicBezTo>
                    <a:pt x="2" y="1"/>
                    <a:pt x="2" y="1"/>
                    <a:pt x="2" y="1"/>
                  </a:cubicBezTo>
                  <a:cubicBezTo>
                    <a:pt x="2" y="0"/>
                    <a:pt x="1" y="0"/>
                    <a:pt x="1" y="0"/>
                  </a:cubicBezTo>
                  <a:cubicBezTo>
                    <a:pt x="1" y="1"/>
                    <a:pt x="0" y="1"/>
                    <a:pt x="1" y="1"/>
                  </a:cubicBezTo>
                  <a:cubicBezTo>
                    <a:pt x="2" y="4"/>
                    <a:pt x="2" y="4"/>
                    <a:pt x="2" y="4"/>
                  </a:cubicBezTo>
                  <a:cubicBezTo>
                    <a:pt x="2" y="5"/>
                    <a:pt x="3" y="5"/>
                    <a:pt x="3"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74" name="Freeform 733">
              <a:extLst>
                <a:ext uri="{FF2B5EF4-FFF2-40B4-BE49-F238E27FC236}">
                  <a16:creationId xmlns:a16="http://schemas.microsoft.com/office/drawing/2014/main" id="{0AA88794-5C05-4D93-85E8-B79532987C8F}"/>
                </a:ext>
              </a:extLst>
            </p:cNvPr>
            <p:cNvSpPr>
              <a:spLocks noChangeArrowheads="1"/>
            </p:cNvSpPr>
            <p:nvPr/>
          </p:nvSpPr>
          <p:spPr bwMode="auto">
            <a:xfrm>
              <a:off x="10283825" y="4373331"/>
              <a:ext cx="3175" cy="9525"/>
            </a:xfrm>
            <a:custGeom>
              <a:avLst/>
              <a:gdLst>
                <a:gd name="T0" fmla="*/ 1 w 1"/>
                <a:gd name="T1" fmla="*/ 5 h 5"/>
                <a:gd name="T2" fmla="*/ 1 w 1"/>
                <a:gd name="T3" fmla="*/ 5 h 5"/>
                <a:gd name="T4" fmla="*/ 1 w 1"/>
                <a:gd name="T5" fmla="*/ 4 h 5"/>
                <a:gd name="T6" fmla="*/ 1 w 1"/>
                <a:gd name="T7" fmla="*/ 1 h 5"/>
                <a:gd name="T8" fmla="*/ 0 w 1"/>
                <a:gd name="T9" fmla="*/ 0 h 5"/>
                <a:gd name="T10" fmla="*/ 0 w 1"/>
                <a:gd name="T11" fmla="*/ 1 h 5"/>
                <a:gd name="T12" fmla="*/ 0 w 1"/>
                <a:gd name="T13" fmla="*/ 4 h 5"/>
                <a:gd name="T14" fmla="*/ 1 w 1"/>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1" y="5"/>
                  </a:moveTo>
                  <a:cubicBezTo>
                    <a:pt x="1" y="5"/>
                    <a:pt x="1" y="5"/>
                    <a:pt x="1" y="5"/>
                  </a:cubicBezTo>
                  <a:cubicBezTo>
                    <a:pt x="1" y="5"/>
                    <a:pt x="1" y="4"/>
                    <a:pt x="1" y="4"/>
                  </a:cubicBezTo>
                  <a:cubicBezTo>
                    <a:pt x="1" y="1"/>
                    <a:pt x="1" y="1"/>
                    <a:pt x="1" y="1"/>
                  </a:cubicBezTo>
                  <a:cubicBezTo>
                    <a:pt x="1" y="0"/>
                    <a:pt x="1" y="0"/>
                    <a:pt x="0" y="0"/>
                  </a:cubicBezTo>
                  <a:cubicBezTo>
                    <a:pt x="0" y="0"/>
                    <a:pt x="0" y="0"/>
                    <a:pt x="0" y="1"/>
                  </a:cubicBezTo>
                  <a:cubicBezTo>
                    <a:pt x="0" y="4"/>
                    <a:pt x="0" y="4"/>
                    <a:pt x="0" y="4"/>
                  </a:cubicBezTo>
                  <a:cubicBezTo>
                    <a:pt x="0" y="5"/>
                    <a:pt x="0" y="5"/>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75" name="Freeform 734">
              <a:extLst>
                <a:ext uri="{FF2B5EF4-FFF2-40B4-BE49-F238E27FC236}">
                  <a16:creationId xmlns:a16="http://schemas.microsoft.com/office/drawing/2014/main" id="{B655ADC2-025D-4443-A0AB-8ECA4723D9B1}"/>
                </a:ext>
              </a:extLst>
            </p:cNvPr>
            <p:cNvSpPr>
              <a:spLocks noChangeArrowheads="1"/>
            </p:cNvSpPr>
            <p:nvPr/>
          </p:nvSpPr>
          <p:spPr bwMode="auto">
            <a:xfrm>
              <a:off x="10299700" y="4374919"/>
              <a:ext cx="6350" cy="9525"/>
            </a:xfrm>
            <a:custGeom>
              <a:avLst/>
              <a:gdLst>
                <a:gd name="T0" fmla="*/ 1 w 3"/>
                <a:gd name="T1" fmla="*/ 5 h 5"/>
                <a:gd name="T2" fmla="*/ 1 w 3"/>
                <a:gd name="T3" fmla="*/ 5 h 5"/>
                <a:gd name="T4" fmla="*/ 2 w 3"/>
                <a:gd name="T5" fmla="*/ 4 h 5"/>
                <a:gd name="T6" fmla="*/ 2 w 3"/>
                <a:gd name="T7" fmla="*/ 1 h 5"/>
                <a:gd name="T8" fmla="*/ 2 w 3"/>
                <a:gd name="T9" fmla="*/ 0 h 5"/>
                <a:gd name="T10" fmla="*/ 1 w 3"/>
                <a:gd name="T11" fmla="*/ 0 h 5"/>
                <a:gd name="T12" fmla="*/ 0 w 3"/>
                <a:gd name="T13" fmla="*/ 4 h 5"/>
                <a:gd name="T14" fmla="*/ 1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1" y="5"/>
                  </a:moveTo>
                  <a:cubicBezTo>
                    <a:pt x="1" y="5"/>
                    <a:pt x="1" y="5"/>
                    <a:pt x="1" y="5"/>
                  </a:cubicBezTo>
                  <a:cubicBezTo>
                    <a:pt x="1" y="5"/>
                    <a:pt x="1" y="4"/>
                    <a:pt x="2" y="4"/>
                  </a:cubicBezTo>
                  <a:cubicBezTo>
                    <a:pt x="2" y="1"/>
                    <a:pt x="2" y="1"/>
                    <a:pt x="2" y="1"/>
                  </a:cubicBezTo>
                  <a:cubicBezTo>
                    <a:pt x="3" y="0"/>
                    <a:pt x="2" y="0"/>
                    <a:pt x="2" y="0"/>
                  </a:cubicBezTo>
                  <a:cubicBezTo>
                    <a:pt x="1" y="0"/>
                    <a:pt x="1" y="0"/>
                    <a:pt x="1" y="0"/>
                  </a:cubicBezTo>
                  <a:cubicBezTo>
                    <a:pt x="0" y="4"/>
                    <a:pt x="0" y="4"/>
                    <a:pt x="0" y="4"/>
                  </a:cubicBezTo>
                  <a:cubicBezTo>
                    <a:pt x="0" y="4"/>
                    <a:pt x="0" y="4"/>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76" name="Freeform 735">
              <a:extLst>
                <a:ext uri="{FF2B5EF4-FFF2-40B4-BE49-F238E27FC236}">
                  <a16:creationId xmlns:a16="http://schemas.microsoft.com/office/drawing/2014/main" id="{D88B31EB-037D-46F1-B509-CC111F0C7236}"/>
                </a:ext>
              </a:extLst>
            </p:cNvPr>
            <p:cNvSpPr>
              <a:spLocks noChangeArrowheads="1"/>
            </p:cNvSpPr>
            <p:nvPr/>
          </p:nvSpPr>
          <p:spPr bwMode="auto">
            <a:xfrm>
              <a:off x="10250488" y="4425719"/>
              <a:ext cx="39687" cy="12700"/>
            </a:xfrm>
            <a:custGeom>
              <a:avLst/>
              <a:gdLst>
                <a:gd name="T0" fmla="*/ 0 w 20"/>
                <a:gd name="T1" fmla="*/ 5 h 6"/>
                <a:gd name="T2" fmla="*/ 0 w 20"/>
                <a:gd name="T3" fmla="*/ 5 h 6"/>
                <a:gd name="T4" fmla="*/ 1 w 20"/>
                <a:gd name="T5" fmla="*/ 6 h 6"/>
                <a:gd name="T6" fmla="*/ 19 w 20"/>
                <a:gd name="T7" fmla="*/ 2 h 6"/>
                <a:gd name="T8" fmla="*/ 20 w 20"/>
                <a:gd name="T9" fmla="*/ 1 h 6"/>
                <a:gd name="T10" fmla="*/ 19 w 20"/>
                <a:gd name="T11" fmla="*/ 0 h 6"/>
                <a:gd name="T12" fmla="*/ 1 w 20"/>
                <a:gd name="T13" fmla="*/ 4 h 6"/>
                <a:gd name="T14" fmla="*/ 0 w 20"/>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
                  <a:moveTo>
                    <a:pt x="0" y="5"/>
                  </a:moveTo>
                  <a:cubicBezTo>
                    <a:pt x="0" y="5"/>
                    <a:pt x="0" y="5"/>
                    <a:pt x="0" y="5"/>
                  </a:cubicBezTo>
                  <a:cubicBezTo>
                    <a:pt x="0" y="6"/>
                    <a:pt x="1" y="6"/>
                    <a:pt x="1" y="6"/>
                  </a:cubicBezTo>
                  <a:cubicBezTo>
                    <a:pt x="19" y="2"/>
                    <a:pt x="19" y="2"/>
                    <a:pt x="19" y="2"/>
                  </a:cubicBezTo>
                  <a:cubicBezTo>
                    <a:pt x="20" y="2"/>
                    <a:pt x="20" y="1"/>
                    <a:pt x="20" y="1"/>
                  </a:cubicBezTo>
                  <a:cubicBezTo>
                    <a:pt x="20" y="0"/>
                    <a:pt x="19" y="0"/>
                    <a:pt x="19" y="0"/>
                  </a:cubicBezTo>
                  <a:cubicBezTo>
                    <a:pt x="1" y="4"/>
                    <a:pt x="1" y="4"/>
                    <a:pt x="1" y="4"/>
                  </a:cubicBezTo>
                  <a:cubicBezTo>
                    <a:pt x="0" y="4"/>
                    <a:pt x="0" y="5"/>
                    <a:pt x="0" y="5"/>
                  </a:cubicBezTo>
                  <a:close/>
                </a:path>
              </a:pathLst>
            </a:custGeom>
            <a:solidFill>
              <a:srgbClr val="8D95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77" name="Freeform 736">
              <a:extLst>
                <a:ext uri="{FF2B5EF4-FFF2-40B4-BE49-F238E27FC236}">
                  <a16:creationId xmlns:a16="http://schemas.microsoft.com/office/drawing/2014/main" id="{36DD706C-0D8C-4887-8BDF-3163B083E22C}"/>
                </a:ext>
              </a:extLst>
            </p:cNvPr>
            <p:cNvSpPr>
              <a:spLocks noChangeArrowheads="1"/>
            </p:cNvSpPr>
            <p:nvPr/>
          </p:nvSpPr>
          <p:spPr bwMode="auto">
            <a:xfrm>
              <a:off x="10255250" y="4401906"/>
              <a:ext cx="34925" cy="26988"/>
            </a:xfrm>
            <a:custGeom>
              <a:avLst/>
              <a:gdLst>
                <a:gd name="T0" fmla="*/ 0 w 22"/>
                <a:gd name="T1" fmla="*/ 2 h 17"/>
                <a:gd name="T2" fmla="*/ 21 w 22"/>
                <a:gd name="T3" fmla="*/ 17 h 17"/>
                <a:gd name="T4" fmla="*/ 22 w 22"/>
                <a:gd name="T5" fmla="*/ 17 h 17"/>
                <a:gd name="T6" fmla="*/ 0 w 22"/>
                <a:gd name="T7" fmla="*/ 0 h 17"/>
                <a:gd name="T8" fmla="*/ 0 w 22"/>
                <a:gd name="T9" fmla="*/ 2 h 17"/>
              </a:gdLst>
              <a:ahLst/>
              <a:cxnLst>
                <a:cxn ang="0">
                  <a:pos x="T0" y="T1"/>
                </a:cxn>
                <a:cxn ang="0">
                  <a:pos x="T2" y="T3"/>
                </a:cxn>
                <a:cxn ang="0">
                  <a:pos x="T4" y="T5"/>
                </a:cxn>
                <a:cxn ang="0">
                  <a:pos x="T6" y="T7"/>
                </a:cxn>
                <a:cxn ang="0">
                  <a:pos x="T8" y="T9"/>
                </a:cxn>
              </a:cxnLst>
              <a:rect l="0" t="0" r="r" b="b"/>
              <a:pathLst>
                <a:path w="22" h="17">
                  <a:moveTo>
                    <a:pt x="0" y="2"/>
                  </a:moveTo>
                  <a:lnTo>
                    <a:pt x="21" y="17"/>
                  </a:lnTo>
                  <a:lnTo>
                    <a:pt x="22" y="17"/>
                  </a:lnTo>
                  <a:lnTo>
                    <a:pt x="0" y="0"/>
                  </a:lnTo>
                  <a:lnTo>
                    <a:pt x="0" y="2"/>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78" name="Freeform 737">
              <a:extLst>
                <a:ext uri="{FF2B5EF4-FFF2-40B4-BE49-F238E27FC236}">
                  <a16:creationId xmlns:a16="http://schemas.microsoft.com/office/drawing/2014/main" id="{078A74E2-74BB-4FD1-806A-EB6703735976}"/>
                </a:ext>
              </a:extLst>
            </p:cNvPr>
            <p:cNvSpPr>
              <a:spLocks noChangeArrowheads="1"/>
            </p:cNvSpPr>
            <p:nvPr/>
          </p:nvSpPr>
          <p:spPr bwMode="auto">
            <a:xfrm>
              <a:off x="10283825" y="4422544"/>
              <a:ext cx="11112" cy="9525"/>
            </a:xfrm>
            <a:custGeom>
              <a:avLst/>
              <a:gdLst>
                <a:gd name="T0" fmla="*/ 1 w 5"/>
                <a:gd name="T1" fmla="*/ 1 h 5"/>
                <a:gd name="T2" fmla="*/ 1 w 5"/>
                <a:gd name="T3" fmla="*/ 5 h 5"/>
                <a:gd name="T4" fmla="*/ 4 w 5"/>
                <a:gd name="T5" fmla="*/ 4 h 5"/>
                <a:gd name="T6" fmla="*/ 4 w 5"/>
                <a:gd name="T7" fmla="*/ 1 h 5"/>
                <a:gd name="T8" fmla="*/ 1 w 5"/>
                <a:gd name="T9" fmla="*/ 1 h 5"/>
              </a:gdLst>
              <a:ahLst/>
              <a:cxnLst>
                <a:cxn ang="0">
                  <a:pos x="T0" y="T1"/>
                </a:cxn>
                <a:cxn ang="0">
                  <a:pos x="T2" y="T3"/>
                </a:cxn>
                <a:cxn ang="0">
                  <a:pos x="T4" y="T5"/>
                </a:cxn>
                <a:cxn ang="0">
                  <a:pos x="T6" y="T7"/>
                </a:cxn>
                <a:cxn ang="0">
                  <a:pos x="T8" y="T9"/>
                </a:cxn>
              </a:cxnLst>
              <a:rect l="0" t="0" r="r" b="b"/>
              <a:pathLst>
                <a:path w="5" h="5">
                  <a:moveTo>
                    <a:pt x="1" y="1"/>
                  </a:moveTo>
                  <a:cubicBezTo>
                    <a:pt x="0" y="2"/>
                    <a:pt x="0" y="4"/>
                    <a:pt x="1" y="5"/>
                  </a:cubicBezTo>
                  <a:cubicBezTo>
                    <a:pt x="2" y="5"/>
                    <a:pt x="4" y="5"/>
                    <a:pt x="4" y="4"/>
                  </a:cubicBezTo>
                  <a:cubicBezTo>
                    <a:pt x="5" y="3"/>
                    <a:pt x="5" y="2"/>
                    <a:pt x="4" y="1"/>
                  </a:cubicBezTo>
                  <a:cubicBezTo>
                    <a:pt x="3" y="0"/>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79" name="Freeform 738">
              <a:extLst>
                <a:ext uri="{FF2B5EF4-FFF2-40B4-BE49-F238E27FC236}">
                  <a16:creationId xmlns:a16="http://schemas.microsoft.com/office/drawing/2014/main" id="{7D76BDAB-D1C9-4567-A7B1-6D82056E4D39}"/>
                </a:ext>
              </a:extLst>
            </p:cNvPr>
            <p:cNvSpPr>
              <a:spLocks noChangeArrowheads="1"/>
            </p:cNvSpPr>
            <p:nvPr/>
          </p:nvSpPr>
          <p:spPr bwMode="auto">
            <a:xfrm>
              <a:off x="10288588" y="4398731"/>
              <a:ext cx="22225" cy="30163"/>
            </a:xfrm>
            <a:custGeom>
              <a:avLst/>
              <a:gdLst>
                <a:gd name="T0" fmla="*/ 0 w 11"/>
                <a:gd name="T1" fmla="*/ 14 h 15"/>
                <a:gd name="T2" fmla="*/ 1 w 11"/>
                <a:gd name="T3" fmla="*/ 15 h 15"/>
                <a:gd name="T4" fmla="*/ 3 w 11"/>
                <a:gd name="T5" fmla="*/ 14 h 15"/>
                <a:gd name="T6" fmla="*/ 11 w 11"/>
                <a:gd name="T7" fmla="*/ 3 h 15"/>
                <a:gd name="T8" fmla="*/ 11 w 11"/>
                <a:gd name="T9" fmla="*/ 1 h 15"/>
                <a:gd name="T10" fmla="*/ 10 w 11"/>
                <a:gd name="T11" fmla="*/ 1 h 15"/>
                <a:gd name="T12" fmla="*/ 8 w 11"/>
                <a:gd name="T13" fmla="*/ 1 h 15"/>
                <a:gd name="T14" fmla="*/ 0 w 11"/>
                <a:gd name="T15" fmla="*/ 12 h 15"/>
                <a:gd name="T16" fmla="*/ 0 w 11"/>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5">
                  <a:moveTo>
                    <a:pt x="0" y="14"/>
                  </a:moveTo>
                  <a:cubicBezTo>
                    <a:pt x="1" y="15"/>
                    <a:pt x="1" y="15"/>
                    <a:pt x="1" y="15"/>
                  </a:cubicBezTo>
                  <a:cubicBezTo>
                    <a:pt x="2" y="15"/>
                    <a:pt x="2" y="15"/>
                    <a:pt x="3" y="14"/>
                  </a:cubicBezTo>
                  <a:cubicBezTo>
                    <a:pt x="11" y="3"/>
                    <a:pt x="11" y="3"/>
                    <a:pt x="11" y="3"/>
                  </a:cubicBezTo>
                  <a:cubicBezTo>
                    <a:pt x="11" y="2"/>
                    <a:pt x="11" y="1"/>
                    <a:pt x="11" y="1"/>
                  </a:cubicBezTo>
                  <a:cubicBezTo>
                    <a:pt x="10" y="1"/>
                    <a:pt x="10" y="1"/>
                    <a:pt x="10" y="1"/>
                  </a:cubicBezTo>
                  <a:cubicBezTo>
                    <a:pt x="10" y="0"/>
                    <a:pt x="9" y="0"/>
                    <a:pt x="8" y="1"/>
                  </a:cubicBezTo>
                  <a:cubicBezTo>
                    <a:pt x="0" y="12"/>
                    <a:pt x="0" y="12"/>
                    <a:pt x="0" y="12"/>
                  </a:cubicBezTo>
                  <a:cubicBezTo>
                    <a:pt x="0" y="13"/>
                    <a:pt x="0" y="14"/>
                    <a:pt x="0" y="14"/>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80" name="Freeform 739">
              <a:extLst>
                <a:ext uri="{FF2B5EF4-FFF2-40B4-BE49-F238E27FC236}">
                  <a16:creationId xmlns:a16="http://schemas.microsoft.com/office/drawing/2014/main" id="{0916AA15-E6B7-436E-B0CB-582CA3669997}"/>
                </a:ext>
              </a:extLst>
            </p:cNvPr>
            <p:cNvSpPr>
              <a:spLocks noChangeArrowheads="1"/>
            </p:cNvSpPr>
            <p:nvPr/>
          </p:nvSpPr>
          <p:spPr bwMode="auto">
            <a:xfrm>
              <a:off x="10983913" y="2131781"/>
              <a:ext cx="0" cy="533400"/>
            </a:xfrm>
            <a:custGeom>
              <a:avLst/>
              <a:gdLst>
                <a:gd name="T0" fmla="*/ 0 w 1"/>
                <a:gd name="T1" fmla="*/ 0 h 336"/>
                <a:gd name="T2" fmla="*/ 0 w 1"/>
                <a:gd name="T3" fmla="*/ 336 h 336"/>
                <a:gd name="T4" fmla="*/ 0 w 1"/>
                <a:gd name="T5" fmla="*/ 0 h 336"/>
              </a:gdLst>
              <a:ahLst/>
              <a:cxnLst>
                <a:cxn ang="0">
                  <a:pos x="T0" y="T1"/>
                </a:cxn>
                <a:cxn ang="0">
                  <a:pos x="T2" y="T3"/>
                </a:cxn>
                <a:cxn ang="0">
                  <a:pos x="T4" y="T5"/>
                </a:cxn>
              </a:cxnLst>
              <a:rect l="0" t="0" r="r" b="b"/>
              <a:pathLst>
                <a:path w="1" h="336">
                  <a:moveTo>
                    <a:pt x="0" y="0"/>
                  </a:moveTo>
                  <a:lnTo>
                    <a:pt x="0" y="336"/>
                  </a:ln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81" name="Line 740">
              <a:extLst>
                <a:ext uri="{FF2B5EF4-FFF2-40B4-BE49-F238E27FC236}">
                  <a16:creationId xmlns:a16="http://schemas.microsoft.com/office/drawing/2014/main" id="{95C01B3D-6FE9-47B5-A090-1743AF049D33}"/>
                </a:ext>
              </a:extLst>
            </p:cNvPr>
            <p:cNvSpPr>
              <a:spLocks noChangeShapeType="1"/>
            </p:cNvSpPr>
            <p:nvPr/>
          </p:nvSpPr>
          <p:spPr bwMode="auto">
            <a:xfrm>
              <a:off x="10983913" y="2131781"/>
              <a:ext cx="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82" name="Freeform 741">
              <a:extLst>
                <a:ext uri="{FF2B5EF4-FFF2-40B4-BE49-F238E27FC236}">
                  <a16:creationId xmlns:a16="http://schemas.microsoft.com/office/drawing/2014/main" id="{E10CBDE1-677F-486B-A294-03E05E3371E0}"/>
                </a:ext>
              </a:extLst>
            </p:cNvPr>
            <p:cNvSpPr>
              <a:spLocks noChangeArrowheads="1"/>
            </p:cNvSpPr>
            <p:nvPr/>
          </p:nvSpPr>
          <p:spPr bwMode="auto">
            <a:xfrm>
              <a:off x="8448675" y="4420956"/>
              <a:ext cx="358775" cy="304800"/>
            </a:xfrm>
            <a:custGeom>
              <a:avLst/>
              <a:gdLst>
                <a:gd name="T0" fmla="*/ 171 w 180"/>
                <a:gd name="T1" fmla="*/ 92 h 153"/>
                <a:gd name="T2" fmla="*/ 146 w 180"/>
                <a:gd name="T3" fmla="*/ 85 h 153"/>
                <a:gd name="T4" fmla="*/ 95 w 180"/>
                <a:gd name="T5" fmla="*/ 10 h 153"/>
                <a:gd name="T6" fmla="*/ 10 w 180"/>
                <a:gd name="T7" fmla="*/ 59 h 153"/>
                <a:gd name="T8" fmla="*/ 59 w 180"/>
                <a:gd name="T9" fmla="*/ 144 h 153"/>
                <a:gd name="T10" fmla="*/ 141 w 180"/>
                <a:gd name="T11" fmla="*/ 105 h 153"/>
                <a:gd name="T12" fmla="*/ 166 w 180"/>
                <a:gd name="T13" fmla="*/ 112 h 153"/>
                <a:gd name="T14" fmla="*/ 179 w 180"/>
                <a:gd name="T15" fmla="*/ 104 h 153"/>
                <a:gd name="T16" fmla="*/ 171 w 180"/>
                <a:gd name="T17" fmla="*/ 9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53">
                  <a:moveTo>
                    <a:pt x="171" y="92"/>
                  </a:moveTo>
                  <a:cubicBezTo>
                    <a:pt x="146" y="85"/>
                    <a:pt x="146" y="85"/>
                    <a:pt x="146" y="85"/>
                  </a:cubicBezTo>
                  <a:cubicBezTo>
                    <a:pt x="150" y="51"/>
                    <a:pt x="129" y="19"/>
                    <a:pt x="95" y="10"/>
                  </a:cubicBezTo>
                  <a:cubicBezTo>
                    <a:pt x="58" y="0"/>
                    <a:pt x="20" y="22"/>
                    <a:pt x="10" y="59"/>
                  </a:cubicBezTo>
                  <a:cubicBezTo>
                    <a:pt x="0" y="96"/>
                    <a:pt x="22" y="135"/>
                    <a:pt x="59" y="144"/>
                  </a:cubicBezTo>
                  <a:cubicBezTo>
                    <a:pt x="93" y="153"/>
                    <a:pt x="127" y="136"/>
                    <a:pt x="141" y="105"/>
                  </a:cubicBezTo>
                  <a:cubicBezTo>
                    <a:pt x="166" y="112"/>
                    <a:pt x="166" y="112"/>
                    <a:pt x="166" y="112"/>
                  </a:cubicBezTo>
                  <a:cubicBezTo>
                    <a:pt x="171" y="113"/>
                    <a:pt x="177" y="110"/>
                    <a:pt x="179" y="104"/>
                  </a:cubicBezTo>
                  <a:cubicBezTo>
                    <a:pt x="180" y="99"/>
                    <a:pt x="177" y="93"/>
                    <a:pt x="171" y="92"/>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83" name="Freeform 742">
              <a:extLst>
                <a:ext uri="{FF2B5EF4-FFF2-40B4-BE49-F238E27FC236}">
                  <a16:creationId xmlns:a16="http://schemas.microsoft.com/office/drawing/2014/main" id="{ABD4CEC0-B060-48A0-B004-80616E1C5FF7}"/>
                </a:ext>
              </a:extLst>
            </p:cNvPr>
            <p:cNvSpPr>
              <a:spLocks noChangeArrowheads="1"/>
            </p:cNvSpPr>
            <p:nvPr/>
          </p:nvSpPr>
          <p:spPr bwMode="auto">
            <a:xfrm>
              <a:off x="8483600" y="4455881"/>
              <a:ext cx="234950" cy="234950"/>
            </a:xfrm>
            <a:custGeom>
              <a:avLst/>
              <a:gdLst>
                <a:gd name="T0" fmla="*/ 110 w 118"/>
                <a:gd name="T1" fmla="*/ 73 h 118"/>
                <a:gd name="T2" fmla="*/ 46 w 118"/>
                <a:gd name="T3" fmla="*/ 110 h 118"/>
                <a:gd name="T4" fmla="*/ 8 w 118"/>
                <a:gd name="T5" fmla="*/ 46 h 118"/>
                <a:gd name="T6" fmla="*/ 73 w 118"/>
                <a:gd name="T7" fmla="*/ 8 h 118"/>
                <a:gd name="T8" fmla="*/ 110 w 118"/>
                <a:gd name="T9" fmla="*/ 73 h 118"/>
              </a:gdLst>
              <a:ahLst/>
              <a:cxnLst>
                <a:cxn ang="0">
                  <a:pos x="T0" y="T1"/>
                </a:cxn>
                <a:cxn ang="0">
                  <a:pos x="T2" y="T3"/>
                </a:cxn>
                <a:cxn ang="0">
                  <a:pos x="T4" y="T5"/>
                </a:cxn>
                <a:cxn ang="0">
                  <a:pos x="T6" y="T7"/>
                </a:cxn>
                <a:cxn ang="0">
                  <a:pos x="T8" y="T9"/>
                </a:cxn>
              </a:cxnLst>
              <a:rect l="0" t="0" r="r" b="b"/>
              <a:pathLst>
                <a:path w="118" h="118">
                  <a:moveTo>
                    <a:pt x="110" y="73"/>
                  </a:moveTo>
                  <a:cubicBezTo>
                    <a:pt x="103" y="101"/>
                    <a:pt x="74" y="118"/>
                    <a:pt x="46" y="110"/>
                  </a:cubicBezTo>
                  <a:cubicBezTo>
                    <a:pt x="17" y="103"/>
                    <a:pt x="0" y="74"/>
                    <a:pt x="8" y="46"/>
                  </a:cubicBezTo>
                  <a:cubicBezTo>
                    <a:pt x="15" y="17"/>
                    <a:pt x="44" y="0"/>
                    <a:pt x="73" y="8"/>
                  </a:cubicBezTo>
                  <a:cubicBezTo>
                    <a:pt x="101" y="15"/>
                    <a:pt x="118" y="44"/>
                    <a:pt x="110" y="73"/>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84" name="Freeform 743">
              <a:extLst>
                <a:ext uri="{FF2B5EF4-FFF2-40B4-BE49-F238E27FC236}">
                  <a16:creationId xmlns:a16="http://schemas.microsoft.com/office/drawing/2014/main" id="{72E577B4-ADEF-4FF8-BEEA-384C4391EA82}"/>
                </a:ext>
              </a:extLst>
            </p:cNvPr>
            <p:cNvSpPr>
              <a:spLocks noChangeArrowheads="1"/>
            </p:cNvSpPr>
            <p:nvPr/>
          </p:nvSpPr>
          <p:spPr bwMode="auto">
            <a:xfrm>
              <a:off x="8583613" y="4579706"/>
              <a:ext cx="47625" cy="47625"/>
            </a:xfrm>
            <a:custGeom>
              <a:avLst/>
              <a:gdLst>
                <a:gd name="T0" fmla="*/ 23 w 24"/>
                <a:gd name="T1" fmla="*/ 15 h 24"/>
                <a:gd name="T2" fmla="*/ 10 w 24"/>
                <a:gd name="T3" fmla="*/ 23 h 24"/>
                <a:gd name="T4" fmla="*/ 2 w 24"/>
                <a:gd name="T5" fmla="*/ 10 h 24"/>
                <a:gd name="T6" fmla="*/ 15 w 24"/>
                <a:gd name="T7" fmla="*/ 2 h 24"/>
                <a:gd name="T8" fmla="*/ 23 w 24"/>
                <a:gd name="T9" fmla="*/ 15 h 24"/>
              </a:gdLst>
              <a:ahLst/>
              <a:cxnLst>
                <a:cxn ang="0">
                  <a:pos x="T0" y="T1"/>
                </a:cxn>
                <a:cxn ang="0">
                  <a:pos x="T2" y="T3"/>
                </a:cxn>
                <a:cxn ang="0">
                  <a:pos x="T4" y="T5"/>
                </a:cxn>
                <a:cxn ang="0">
                  <a:pos x="T6" y="T7"/>
                </a:cxn>
                <a:cxn ang="0">
                  <a:pos x="T8" y="T9"/>
                </a:cxn>
              </a:cxnLst>
              <a:rect l="0" t="0" r="r" b="b"/>
              <a:pathLst>
                <a:path w="24" h="24">
                  <a:moveTo>
                    <a:pt x="23" y="15"/>
                  </a:moveTo>
                  <a:cubicBezTo>
                    <a:pt x="21" y="21"/>
                    <a:pt x="15" y="24"/>
                    <a:pt x="10" y="23"/>
                  </a:cubicBezTo>
                  <a:cubicBezTo>
                    <a:pt x="4" y="21"/>
                    <a:pt x="0" y="15"/>
                    <a:pt x="2" y="10"/>
                  </a:cubicBezTo>
                  <a:cubicBezTo>
                    <a:pt x="4" y="4"/>
                    <a:pt x="9" y="0"/>
                    <a:pt x="15" y="2"/>
                  </a:cubicBezTo>
                  <a:cubicBezTo>
                    <a:pt x="21" y="3"/>
                    <a:pt x="24" y="9"/>
                    <a:pt x="23" y="1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85" name="Freeform 744">
              <a:extLst>
                <a:ext uri="{FF2B5EF4-FFF2-40B4-BE49-F238E27FC236}">
                  <a16:creationId xmlns:a16="http://schemas.microsoft.com/office/drawing/2014/main" id="{D5145563-5E78-44A1-945E-796D52E69F87}"/>
                </a:ext>
              </a:extLst>
            </p:cNvPr>
            <p:cNvSpPr>
              <a:spLocks noChangeArrowheads="1"/>
            </p:cNvSpPr>
            <p:nvPr/>
          </p:nvSpPr>
          <p:spPr bwMode="auto">
            <a:xfrm>
              <a:off x="8624888" y="4601931"/>
              <a:ext cx="19050" cy="17463"/>
            </a:xfrm>
            <a:custGeom>
              <a:avLst/>
              <a:gdLst>
                <a:gd name="T0" fmla="*/ 9 w 9"/>
                <a:gd name="T1" fmla="*/ 5 h 9"/>
                <a:gd name="T2" fmla="*/ 4 w 9"/>
                <a:gd name="T3" fmla="*/ 8 h 9"/>
                <a:gd name="T4" fmla="*/ 1 w 9"/>
                <a:gd name="T5" fmla="*/ 3 h 9"/>
                <a:gd name="T6" fmla="*/ 6 w 9"/>
                <a:gd name="T7" fmla="*/ 0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8" y="7"/>
                    <a:pt x="6" y="9"/>
                    <a:pt x="4" y="8"/>
                  </a:cubicBezTo>
                  <a:cubicBezTo>
                    <a:pt x="2" y="7"/>
                    <a:pt x="0" y="5"/>
                    <a:pt x="1" y="3"/>
                  </a:cubicBezTo>
                  <a:cubicBezTo>
                    <a:pt x="2" y="1"/>
                    <a:pt x="4" y="0"/>
                    <a:pt x="6" y="0"/>
                  </a:cubicBezTo>
                  <a:cubicBezTo>
                    <a:pt x="8" y="1"/>
                    <a:pt x="9" y="3"/>
                    <a:pt x="9"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86" name="Freeform 745">
              <a:extLst>
                <a:ext uri="{FF2B5EF4-FFF2-40B4-BE49-F238E27FC236}">
                  <a16:creationId xmlns:a16="http://schemas.microsoft.com/office/drawing/2014/main" id="{B36B8E9D-0C51-49EF-8615-687BDB38D011}"/>
                </a:ext>
              </a:extLst>
            </p:cNvPr>
            <p:cNvSpPr>
              <a:spLocks noChangeArrowheads="1"/>
            </p:cNvSpPr>
            <p:nvPr/>
          </p:nvSpPr>
          <p:spPr bwMode="auto">
            <a:xfrm>
              <a:off x="8642350" y="4587644"/>
              <a:ext cx="20637" cy="20638"/>
            </a:xfrm>
            <a:custGeom>
              <a:avLst/>
              <a:gdLst>
                <a:gd name="T0" fmla="*/ 10 w 11"/>
                <a:gd name="T1" fmla="*/ 6 h 10"/>
                <a:gd name="T2" fmla="*/ 4 w 11"/>
                <a:gd name="T3" fmla="*/ 9 h 10"/>
                <a:gd name="T4" fmla="*/ 1 w 11"/>
                <a:gd name="T5" fmla="*/ 3 h 10"/>
                <a:gd name="T6" fmla="*/ 7 w 11"/>
                <a:gd name="T7" fmla="*/ 0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9" y="8"/>
                    <a:pt x="7" y="10"/>
                    <a:pt x="4" y="9"/>
                  </a:cubicBezTo>
                  <a:cubicBezTo>
                    <a:pt x="2" y="8"/>
                    <a:pt x="0" y="6"/>
                    <a:pt x="1" y="3"/>
                  </a:cubicBezTo>
                  <a:cubicBezTo>
                    <a:pt x="2" y="1"/>
                    <a:pt x="4" y="0"/>
                    <a:pt x="7" y="0"/>
                  </a:cubicBezTo>
                  <a:cubicBezTo>
                    <a:pt x="9" y="1"/>
                    <a:pt x="11" y="3"/>
                    <a:pt x="10" y="6"/>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87" name="Freeform 746">
              <a:extLst>
                <a:ext uri="{FF2B5EF4-FFF2-40B4-BE49-F238E27FC236}">
                  <a16:creationId xmlns:a16="http://schemas.microsoft.com/office/drawing/2014/main" id="{7DD1B493-9C12-4FED-8107-1E17FDD19B15}"/>
                </a:ext>
              </a:extLst>
            </p:cNvPr>
            <p:cNvSpPr>
              <a:spLocks noChangeArrowheads="1"/>
            </p:cNvSpPr>
            <p:nvPr/>
          </p:nvSpPr>
          <p:spPr bwMode="auto">
            <a:xfrm>
              <a:off x="8629650" y="4633681"/>
              <a:ext cx="22225" cy="23813"/>
            </a:xfrm>
            <a:custGeom>
              <a:avLst/>
              <a:gdLst>
                <a:gd name="T0" fmla="*/ 10 w 11"/>
                <a:gd name="T1" fmla="*/ 7 h 12"/>
                <a:gd name="T2" fmla="*/ 4 w 11"/>
                <a:gd name="T3" fmla="*/ 11 h 12"/>
                <a:gd name="T4" fmla="*/ 0 w 11"/>
                <a:gd name="T5" fmla="*/ 5 h 12"/>
                <a:gd name="T6" fmla="*/ 7 w 11"/>
                <a:gd name="T7" fmla="*/ 1 h 12"/>
                <a:gd name="T8" fmla="*/ 10 w 11"/>
                <a:gd name="T9" fmla="*/ 7 h 12"/>
              </a:gdLst>
              <a:ahLst/>
              <a:cxnLst>
                <a:cxn ang="0">
                  <a:pos x="T0" y="T1"/>
                </a:cxn>
                <a:cxn ang="0">
                  <a:pos x="T2" y="T3"/>
                </a:cxn>
                <a:cxn ang="0">
                  <a:pos x="T4" y="T5"/>
                </a:cxn>
                <a:cxn ang="0">
                  <a:pos x="T6" y="T7"/>
                </a:cxn>
                <a:cxn ang="0">
                  <a:pos x="T8" y="T9"/>
                </a:cxn>
              </a:cxnLst>
              <a:rect l="0" t="0" r="r" b="b"/>
              <a:pathLst>
                <a:path w="11" h="12">
                  <a:moveTo>
                    <a:pt x="10" y="7"/>
                  </a:moveTo>
                  <a:cubicBezTo>
                    <a:pt x="10" y="10"/>
                    <a:pt x="7" y="12"/>
                    <a:pt x="4" y="11"/>
                  </a:cubicBezTo>
                  <a:cubicBezTo>
                    <a:pt x="1" y="10"/>
                    <a:pt x="0" y="7"/>
                    <a:pt x="0" y="5"/>
                  </a:cubicBezTo>
                  <a:cubicBezTo>
                    <a:pt x="1" y="2"/>
                    <a:pt x="4" y="0"/>
                    <a:pt x="7" y="1"/>
                  </a:cubicBezTo>
                  <a:cubicBezTo>
                    <a:pt x="9" y="2"/>
                    <a:pt x="11" y="5"/>
                    <a:pt x="10"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88" name="Freeform 747">
              <a:extLst>
                <a:ext uri="{FF2B5EF4-FFF2-40B4-BE49-F238E27FC236}">
                  <a16:creationId xmlns:a16="http://schemas.microsoft.com/office/drawing/2014/main" id="{6A13D924-B429-4265-AD8E-A64C6C64DBC4}"/>
                </a:ext>
              </a:extLst>
            </p:cNvPr>
            <p:cNvSpPr>
              <a:spLocks noChangeArrowheads="1"/>
            </p:cNvSpPr>
            <p:nvPr/>
          </p:nvSpPr>
          <p:spPr bwMode="auto">
            <a:xfrm>
              <a:off x="8599488" y="4647969"/>
              <a:ext cx="23812" cy="23813"/>
            </a:xfrm>
            <a:custGeom>
              <a:avLst/>
              <a:gdLst>
                <a:gd name="T0" fmla="*/ 11 w 12"/>
                <a:gd name="T1" fmla="*/ 7 h 12"/>
                <a:gd name="T2" fmla="*/ 5 w 12"/>
                <a:gd name="T3" fmla="*/ 11 h 12"/>
                <a:gd name="T4" fmla="*/ 1 w 12"/>
                <a:gd name="T5" fmla="*/ 4 h 12"/>
                <a:gd name="T6" fmla="*/ 7 w 12"/>
                <a:gd name="T7" fmla="*/ 1 h 12"/>
                <a:gd name="T8" fmla="*/ 11 w 12"/>
                <a:gd name="T9" fmla="*/ 7 h 12"/>
              </a:gdLst>
              <a:ahLst/>
              <a:cxnLst>
                <a:cxn ang="0">
                  <a:pos x="T0" y="T1"/>
                </a:cxn>
                <a:cxn ang="0">
                  <a:pos x="T2" y="T3"/>
                </a:cxn>
                <a:cxn ang="0">
                  <a:pos x="T4" y="T5"/>
                </a:cxn>
                <a:cxn ang="0">
                  <a:pos x="T6" y="T7"/>
                </a:cxn>
                <a:cxn ang="0">
                  <a:pos x="T8" y="T9"/>
                </a:cxn>
              </a:cxnLst>
              <a:rect l="0" t="0" r="r" b="b"/>
              <a:pathLst>
                <a:path w="12" h="12">
                  <a:moveTo>
                    <a:pt x="11" y="7"/>
                  </a:moveTo>
                  <a:cubicBezTo>
                    <a:pt x="10" y="10"/>
                    <a:pt x="7" y="12"/>
                    <a:pt x="5" y="11"/>
                  </a:cubicBezTo>
                  <a:cubicBezTo>
                    <a:pt x="2" y="10"/>
                    <a:pt x="0" y="7"/>
                    <a:pt x="1" y="4"/>
                  </a:cubicBezTo>
                  <a:cubicBezTo>
                    <a:pt x="2" y="2"/>
                    <a:pt x="5" y="0"/>
                    <a:pt x="7" y="1"/>
                  </a:cubicBezTo>
                  <a:cubicBezTo>
                    <a:pt x="10" y="1"/>
                    <a:pt x="12" y="4"/>
                    <a:pt x="11"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89" name="Freeform 748">
              <a:extLst>
                <a:ext uri="{FF2B5EF4-FFF2-40B4-BE49-F238E27FC236}">
                  <a16:creationId xmlns:a16="http://schemas.microsoft.com/office/drawing/2014/main" id="{7CC3FBF8-3290-47CF-B850-715994031CEC}"/>
                </a:ext>
              </a:extLst>
            </p:cNvPr>
            <p:cNvSpPr>
              <a:spLocks noChangeArrowheads="1"/>
            </p:cNvSpPr>
            <p:nvPr/>
          </p:nvSpPr>
          <p:spPr bwMode="auto">
            <a:xfrm>
              <a:off x="8655050" y="4617806"/>
              <a:ext cx="14287" cy="15875"/>
            </a:xfrm>
            <a:custGeom>
              <a:avLst/>
              <a:gdLst>
                <a:gd name="T0" fmla="*/ 7 w 7"/>
                <a:gd name="T1" fmla="*/ 5 h 8"/>
                <a:gd name="T2" fmla="*/ 3 w 7"/>
                <a:gd name="T3" fmla="*/ 7 h 8"/>
                <a:gd name="T4" fmla="*/ 1 w 7"/>
                <a:gd name="T5" fmla="*/ 3 h 8"/>
                <a:gd name="T6" fmla="*/ 5 w 7"/>
                <a:gd name="T7" fmla="*/ 1 h 8"/>
                <a:gd name="T8" fmla="*/ 7 w 7"/>
                <a:gd name="T9" fmla="*/ 5 h 8"/>
              </a:gdLst>
              <a:ahLst/>
              <a:cxnLst>
                <a:cxn ang="0">
                  <a:pos x="T0" y="T1"/>
                </a:cxn>
                <a:cxn ang="0">
                  <a:pos x="T2" y="T3"/>
                </a:cxn>
                <a:cxn ang="0">
                  <a:pos x="T4" y="T5"/>
                </a:cxn>
                <a:cxn ang="0">
                  <a:pos x="T6" y="T7"/>
                </a:cxn>
                <a:cxn ang="0">
                  <a:pos x="T8" y="T9"/>
                </a:cxn>
              </a:cxnLst>
              <a:rect l="0" t="0" r="r" b="b"/>
              <a:pathLst>
                <a:path w="7" h="8">
                  <a:moveTo>
                    <a:pt x="7" y="5"/>
                  </a:moveTo>
                  <a:cubicBezTo>
                    <a:pt x="6" y="7"/>
                    <a:pt x="5" y="8"/>
                    <a:pt x="3" y="7"/>
                  </a:cubicBezTo>
                  <a:cubicBezTo>
                    <a:pt x="1" y="7"/>
                    <a:pt x="0" y="5"/>
                    <a:pt x="1" y="3"/>
                  </a:cubicBezTo>
                  <a:cubicBezTo>
                    <a:pt x="1" y="1"/>
                    <a:pt x="3" y="0"/>
                    <a:pt x="5" y="1"/>
                  </a:cubicBezTo>
                  <a:cubicBezTo>
                    <a:pt x="6" y="1"/>
                    <a:pt x="7" y="3"/>
                    <a:pt x="7"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90" name="Freeform 749">
              <a:extLst>
                <a:ext uri="{FF2B5EF4-FFF2-40B4-BE49-F238E27FC236}">
                  <a16:creationId xmlns:a16="http://schemas.microsoft.com/office/drawing/2014/main" id="{AD27F5E5-CE12-4856-B146-5BF8027EA4DB}"/>
                </a:ext>
              </a:extLst>
            </p:cNvPr>
            <p:cNvSpPr>
              <a:spLocks noChangeArrowheads="1"/>
            </p:cNvSpPr>
            <p:nvPr/>
          </p:nvSpPr>
          <p:spPr bwMode="auto">
            <a:xfrm>
              <a:off x="8575675" y="4620981"/>
              <a:ext cx="36512" cy="38100"/>
            </a:xfrm>
            <a:custGeom>
              <a:avLst/>
              <a:gdLst>
                <a:gd name="T0" fmla="*/ 17 w 18"/>
                <a:gd name="T1" fmla="*/ 11 h 19"/>
                <a:gd name="T2" fmla="*/ 7 w 18"/>
                <a:gd name="T3" fmla="*/ 17 h 19"/>
                <a:gd name="T4" fmla="*/ 1 w 18"/>
                <a:gd name="T5" fmla="*/ 7 h 19"/>
                <a:gd name="T6" fmla="*/ 11 w 18"/>
                <a:gd name="T7" fmla="*/ 1 h 19"/>
                <a:gd name="T8" fmla="*/ 17 w 18"/>
                <a:gd name="T9" fmla="*/ 11 h 19"/>
              </a:gdLst>
              <a:ahLst/>
              <a:cxnLst>
                <a:cxn ang="0">
                  <a:pos x="T0" y="T1"/>
                </a:cxn>
                <a:cxn ang="0">
                  <a:pos x="T2" y="T3"/>
                </a:cxn>
                <a:cxn ang="0">
                  <a:pos x="T4" y="T5"/>
                </a:cxn>
                <a:cxn ang="0">
                  <a:pos x="T6" y="T7"/>
                </a:cxn>
                <a:cxn ang="0">
                  <a:pos x="T8" y="T9"/>
                </a:cxn>
              </a:cxnLst>
              <a:rect l="0" t="0" r="r" b="b"/>
              <a:pathLst>
                <a:path w="18" h="19">
                  <a:moveTo>
                    <a:pt x="17" y="11"/>
                  </a:moveTo>
                  <a:cubicBezTo>
                    <a:pt x="16" y="16"/>
                    <a:pt x="11" y="19"/>
                    <a:pt x="7" y="17"/>
                  </a:cubicBezTo>
                  <a:cubicBezTo>
                    <a:pt x="3" y="16"/>
                    <a:pt x="0" y="12"/>
                    <a:pt x="1" y="7"/>
                  </a:cubicBezTo>
                  <a:cubicBezTo>
                    <a:pt x="2" y="3"/>
                    <a:pt x="7" y="0"/>
                    <a:pt x="11" y="1"/>
                  </a:cubicBezTo>
                  <a:cubicBezTo>
                    <a:pt x="16" y="2"/>
                    <a:pt x="18" y="7"/>
                    <a:pt x="17" y="1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91" name="Freeform 750">
              <a:extLst>
                <a:ext uri="{FF2B5EF4-FFF2-40B4-BE49-F238E27FC236}">
                  <a16:creationId xmlns:a16="http://schemas.microsoft.com/office/drawing/2014/main" id="{E869AB63-1626-45F4-B959-896CAC6C0E6E}"/>
                </a:ext>
              </a:extLst>
            </p:cNvPr>
            <p:cNvSpPr>
              <a:spLocks noChangeArrowheads="1"/>
            </p:cNvSpPr>
            <p:nvPr/>
          </p:nvSpPr>
          <p:spPr bwMode="auto">
            <a:xfrm>
              <a:off x="8605838" y="4632094"/>
              <a:ext cx="15875" cy="15875"/>
            </a:xfrm>
            <a:custGeom>
              <a:avLst/>
              <a:gdLst>
                <a:gd name="T0" fmla="*/ 8 w 8"/>
                <a:gd name="T1" fmla="*/ 5 h 8"/>
                <a:gd name="T2" fmla="*/ 3 w 8"/>
                <a:gd name="T3" fmla="*/ 7 h 8"/>
                <a:gd name="T4" fmla="*/ 1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cubicBezTo>
                    <a:pt x="7" y="7"/>
                    <a:pt x="5" y="8"/>
                    <a:pt x="3" y="7"/>
                  </a:cubicBezTo>
                  <a:cubicBezTo>
                    <a:pt x="1" y="7"/>
                    <a:pt x="0" y="5"/>
                    <a:pt x="1" y="3"/>
                  </a:cubicBezTo>
                  <a:cubicBezTo>
                    <a:pt x="1" y="1"/>
                    <a:pt x="3" y="0"/>
                    <a:pt x="5" y="0"/>
                  </a:cubicBezTo>
                  <a:cubicBezTo>
                    <a:pt x="7" y="1"/>
                    <a:pt x="8" y="3"/>
                    <a:pt x="8"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92" name="Freeform 751">
              <a:extLst>
                <a:ext uri="{FF2B5EF4-FFF2-40B4-BE49-F238E27FC236}">
                  <a16:creationId xmlns:a16="http://schemas.microsoft.com/office/drawing/2014/main" id="{B5CF8531-4AA9-4C15-BB44-35A588499386}"/>
                </a:ext>
              </a:extLst>
            </p:cNvPr>
            <p:cNvSpPr>
              <a:spLocks noChangeArrowheads="1"/>
            </p:cNvSpPr>
            <p:nvPr/>
          </p:nvSpPr>
          <p:spPr bwMode="auto">
            <a:xfrm>
              <a:off x="10080625" y="3693881"/>
              <a:ext cx="309562" cy="330200"/>
            </a:xfrm>
            <a:custGeom>
              <a:avLst/>
              <a:gdLst>
                <a:gd name="T0" fmla="*/ 126 w 155"/>
                <a:gd name="T1" fmla="*/ 5 h 166"/>
                <a:gd name="T2" fmla="*/ 111 w 155"/>
                <a:gd name="T3" fmla="*/ 26 h 166"/>
                <a:gd name="T4" fmla="*/ 23 w 155"/>
                <a:gd name="T5" fmla="*/ 46 h 166"/>
                <a:gd name="T6" fmla="*/ 37 w 155"/>
                <a:gd name="T7" fmla="*/ 143 h 166"/>
                <a:gd name="T8" fmla="*/ 134 w 155"/>
                <a:gd name="T9" fmla="*/ 129 h 166"/>
                <a:gd name="T10" fmla="*/ 128 w 155"/>
                <a:gd name="T11" fmla="*/ 39 h 166"/>
                <a:gd name="T12" fmla="*/ 143 w 155"/>
                <a:gd name="T13" fmla="*/ 18 h 166"/>
                <a:gd name="T14" fmla="*/ 141 w 155"/>
                <a:gd name="T15" fmla="*/ 3 h 166"/>
                <a:gd name="T16" fmla="*/ 126 w 155"/>
                <a:gd name="T17" fmla="*/ 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66">
                  <a:moveTo>
                    <a:pt x="126" y="5"/>
                  </a:moveTo>
                  <a:cubicBezTo>
                    <a:pt x="111" y="26"/>
                    <a:pt x="111" y="26"/>
                    <a:pt x="111" y="26"/>
                  </a:cubicBezTo>
                  <a:cubicBezTo>
                    <a:pt x="81" y="10"/>
                    <a:pt x="43" y="18"/>
                    <a:pt x="23" y="46"/>
                  </a:cubicBezTo>
                  <a:cubicBezTo>
                    <a:pt x="0" y="77"/>
                    <a:pt x="6" y="120"/>
                    <a:pt x="37" y="143"/>
                  </a:cubicBezTo>
                  <a:cubicBezTo>
                    <a:pt x="68" y="166"/>
                    <a:pt x="112" y="160"/>
                    <a:pt x="134" y="129"/>
                  </a:cubicBezTo>
                  <a:cubicBezTo>
                    <a:pt x="155" y="101"/>
                    <a:pt x="152" y="63"/>
                    <a:pt x="128" y="39"/>
                  </a:cubicBezTo>
                  <a:cubicBezTo>
                    <a:pt x="143" y="18"/>
                    <a:pt x="143" y="18"/>
                    <a:pt x="143" y="18"/>
                  </a:cubicBezTo>
                  <a:cubicBezTo>
                    <a:pt x="147" y="13"/>
                    <a:pt x="146" y="6"/>
                    <a:pt x="141" y="3"/>
                  </a:cubicBezTo>
                  <a:cubicBezTo>
                    <a:pt x="137" y="0"/>
                    <a:pt x="130" y="1"/>
                    <a:pt x="126"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93" name="Freeform 752">
              <a:extLst>
                <a:ext uri="{FF2B5EF4-FFF2-40B4-BE49-F238E27FC236}">
                  <a16:creationId xmlns:a16="http://schemas.microsoft.com/office/drawing/2014/main" id="{DF841946-EDF7-4862-ACDC-77DEF0184748}"/>
                </a:ext>
              </a:extLst>
            </p:cNvPr>
            <p:cNvSpPr>
              <a:spLocks noChangeArrowheads="1"/>
            </p:cNvSpPr>
            <p:nvPr/>
          </p:nvSpPr>
          <p:spPr bwMode="auto">
            <a:xfrm>
              <a:off x="10117138" y="3747856"/>
              <a:ext cx="239712" cy="238125"/>
            </a:xfrm>
            <a:custGeom>
              <a:avLst/>
              <a:gdLst>
                <a:gd name="T0" fmla="*/ 92 w 120"/>
                <a:gd name="T1" fmla="*/ 18 h 120"/>
                <a:gd name="T2" fmla="*/ 103 w 120"/>
                <a:gd name="T3" fmla="*/ 92 h 120"/>
                <a:gd name="T4" fmla="*/ 29 w 120"/>
                <a:gd name="T5" fmla="*/ 103 h 120"/>
                <a:gd name="T6" fmla="*/ 18 w 120"/>
                <a:gd name="T7" fmla="*/ 29 h 120"/>
                <a:gd name="T8" fmla="*/ 92 w 120"/>
                <a:gd name="T9" fmla="*/ 18 h 120"/>
              </a:gdLst>
              <a:ahLst/>
              <a:cxnLst>
                <a:cxn ang="0">
                  <a:pos x="T0" y="T1"/>
                </a:cxn>
                <a:cxn ang="0">
                  <a:pos x="T2" y="T3"/>
                </a:cxn>
                <a:cxn ang="0">
                  <a:pos x="T4" y="T5"/>
                </a:cxn>
                <a:cxn ang="0">
                  <a:pos x="T6" y="T7"/>
                </a:cxn>
                <a:cxn ang="0">
                  <a:pos x="T8" y="T9"/>
                </a:cxn>
              </a:cxnLst>
              <a:rect l="0" t="0" r="r" b="b"/>
              <a:pathLst>
                <a:path w="120" h="120">
                  <a:moveTo>
                    <a:pt x="92" y="18"/>
                  </a:moveTo>
                  <a:cubicBezTo>
                    <a:pt x="116" y="35"/>
                    <a:pt x="120" y="68"/>
                    <a:pt x="103" y="92"/>
                  </a:cubicBezTo>
                  <a:cubicBezTo>
                    <a:pt x="86" y="115"/>
                    <a:pt x="52" y="120"/>
                    <a:pt x="29" y="103"/>
                  </a:cubicBezTo>
                  <a:cubicBezTo>
                    <a:pt x="5" y="86"/>
                    <a:pt x="0" y="52"/>
                    <a:pt x="18" y="29"/>
                  </a:cubicBezTo>
                  <a:cubicBezTo>
                    <a:pt x="35" y="5"/>
                    <a:pt x="68" y="0"/>
                    <a:pt x="92" y="1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94" name="Freeform 753">
              <a:extLst>
                <a:ext uri="{FF2B5EF4-FFF2-40B4-BE49-F238E27FC236}">
                  <a16:creationId xmlns:a16="http://schemas.microsoft.com/office/drawing/2014/main" id="{4787ADC9-F19E-49C9-9217-3436F6BAE447}"/>
                </a:ext>
              </a:extLst>
            </p:cNvPr>
            <p:cNvSpPr>
              <a:spLocks noChangeArrowheads="1"/>
            </p:cNvSpPr>
            <p:nvPr/>
          </p:nvSpPr>
          <p:spPr bwMode="auto">
            <a:xfrm>
              <a:off x="10242550" y="3849456"/>
              <a:ext cx="49212" cy="47625"/>
            </a:xfrm>
            <a:custGeom>
              <a:avLst/>
              <a:gdLst>
                <a:gd name="T0" fmla="*/ 19 w 25"/>
                <a:gd name="T1" fmla="*/ 3 h 24"/>
                <a:gd name="T2" fmla="*/ 21 w 25"/>
                <a:gd name="T3" fmla="*/ 18 h 24"/>
                <a:gd name="T4" fmla="*/ 6 w 25"/>
                <a:gd name="T5" fmla="*/ 21 h 24"/>
                <a:gd name="T6" fmla="*/ 4 w 25"/>
                <a:gd name="T7" fmla="*/ 6 h 24"/>
                <a:gd name="T8" fmla="*/ 19 w 25"/>
                <a:gd name="T9" fmla="*/ 3 h 24"/>
              </a:gdLst>
              <a:ahLst/>
              <a:cxnLst>
                <a:cxn ang="0">
                  <a:pos x="T0" y="T1"/>
                </a:cxn>
                <a:cxn ang="0">
                  <a:pos x="T2" y="T3"/>
                </a:cxn>
                <a:cxn ang="0">
                  <a:pos x="T4" y="T5"/>
                </a:cxn>
                <a:cxn ang="0">
                  <a:pos x="T6" y="T7"/>
                </a:cxn>
                <a:cxn ang="0">
                  <a:pos x="T8" y="T9"/>
                </a:cxn>
              </a:cxnLst>
              <a:rect l="0" t="0" r="r" b="b"/>
              <a:pathLst>
                <a:path w="25" h="24">
                  <a:moveTo>
                    <a:pt x="19" y="3"/>
                  </a:moveTo>
                  <a:cubicBezTo>
                    <a:pt x="24" y="7"/>
                    <a:pt x="25" y="14"/>
                    <a:pt x="21" y="18"/>
                  </a:cubicBezTo>
                  <a:cubicBezTo>
                    <a:pt x="18" y="23"/>
                    <a:pt x="11" y="24"/>
                    <a:pt x="6" y="21"/>
                  </a:cubicBezTo>
                  <a:cubicBezTo>
                    <a:pt x="1" y="17"/>
                    <a:pt x="0" y="10"/>
                    <a:pt x="4" y="6"/>
                  </a:cubicBezTo>
                  <a:cubicBezTo>
                    <a:pt x="8" y="1"/>
                    <a:pt x="14" y="0"/>
                    <a:pt x="19"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95" name="Freeform 754">
              <a:extLst>
                <a:ext uri="{FF2B5EF4-FFF2-40B4-BE49-F238E27FC236}">
                  <a16:creationId xmlns:a16="http://schemas.microsoft.com/office/drawing/2014/main" id="{43E8CE36-4028-40B3-858E-DD7D676BCFEE}"/>
                </a:ext>
              </a:extLst>
            </p:cNvPr>
            <p:cNvSpPr>
              <a:spLocks noChangeArrowheads="1"/>
            </p:cNvSpPr>
            <p:nvPr/>
          </p:nvSpPr>
          <p:spPr bwMode="auto">
            <a:xfrm>
              <a:off x="10274300" y="3839931"/>
              <a:ext cx="17462" cy="19050"/>
            </a:xfrm>
            <a:custGeom>
              <a:avLst/>
              <a:gdLst>
                <a:gd name="T0" fmla="*/ 7 w 9"/>
                <a:gd name="T1" fmla="*/ 1 h 9"/>
                <a:gd name="T2" fmla="*/ 8 w 9"/>
                <a:gd name="T3" fmla="*/ 7 h 9"/>
                <a:gd name="T4" fmla="*/ 2 w 9"/>
                <a:gd name="T5" fmla="*/ 8 h 9"/>
                <a:gd name="T6" fmla="*/ 1 w 9"/>
                <a:gd name="T7" fmla="*/ 2 h 9"/>
                <a:gd name="T8" fmla="*/ 7 w 9"/>
                <a:gd name="T9" fmla="*/ 1 h 9"/>
              </a:gdLst>
              <a:ahLst/>
              <a:cxnLst>
                <a:cxn ang="0">
                  <a:pos x="T0" y="T1"/>
                </a:cxn>
                <a:cxn ang="0">
                  <a:pos x="T2" y="T3"/>
                </a:cxn>
                <a:cxn ang="0">
                  <a:pos x="T4" y="T5"/>
                </a:cxn>
                <a:cxn ang="0">
                  <a:pos x="T6" y="T7"/>
                </a:cxn>
                <a:cxn ang="0">
                  <a:pos x="T8" y="T9"/>
                </a:cxn>
              </a:cxnLst>
              <a:rect l="0" t="0" r="r" b="b"/>
              <a:pathLst>
                <a:path w="9" h="9">
                  <a:moveTo>
                    <a:pt x="7" y="1"/>
                  </a:moveTo>
                  <a:cubicBezTo>
                    <a:pt x="8" y="2"/>
                    <a:pt x="9" y="5"/>
                    <a:pt x="8" y="7"/>
                  </a:cubicBezTo>
                  <a:cubicBezTo>
                    <a:pt x="6" y="9"/>
                    <a:pt x="4" y="9"/>
                    <a:pt x="2" y="8"/>
                  </a:cubicBezTo>
                  <a:cubicBezTo>
                    <a:pt x="0" y="6"/>
                    <a:pt x="0" y="4"/>
                    <a:pt x="1" y="2"/>
                  </a:cubicBezTo>
                  <a:cubicBezTo>
                    <a:pt x="2" y="0"/>
                    <a:pt x="5" y="0"/>
                    <a:pt x="7"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96" name="Freeform 755">
              <a:extLst>
                <a:ext uri="{FF2B5EF4-FFF2-40B4-BE49-F238E27FC236}">
                  <a16:creationId xmlns:a16="http://schemas.microsoft.com/office/drawing/2014/main" id="{38AECAB5-B855-4D6E-8A32-6633C278A874}"/>
                </a:ext>
              </a:extLst>
            </p:cNvPr>
            <p:cNvSpPr>
              <a:spLocks noChangeArrowheads="1"/>
            </p:cNvSpPr>
            <p:nvPr/>
          </p:nvSpPr>
          <p:spPr bwMode="auto">
            <a:xfrm>
              <a:off x="10266363" y="3819294"/>
              <a:ext cx="22225" cy="19050"/>
            </a:xfrm>
            <a:custGeom>
              <a:avLst/>
              <a:gdLst>
                <a:gd name="T0" fmla="*/ 8 w 11"/>
                <a:gd name="T1" fmla="*/ 1 h 10"/>
                <a:gd name="T2" fmla="*/ 9 w 11"/>
                <a:gd name="T3" fmla="*/ 8 h 10"/>
                <a:gd name="T4" fmla="*/ 3 w 11"/>
                <a:gd name="T5" fmla="*/ 9 h 10"/>
                <a:gd name="T6" fmla="*/ 2 w 11"/>
                <a:gd name="T7" fmla="*/ 2 h 10"/>
                <a:gd name="T8" fmla="*/ 8 w 11"/>
                <a:gd name="T9" fmla="*/ 1 h 10"/>
              </a:gdLst>
              <a:ahLst/>
              <a:cxnLst>
                <a:cxn ang="0">
                  <a:pos x="T0" y="T1"/>
                </a:cxn>
                <a:cxn ang="0">
                  <a:pos x="T2" y="T3"/>
                </a:cxn>
                <a:cxn ang="0">
                  <a:pos x="T4" y="T5"/>
                </a:cxn>
                <a:cxn ang="0">
                  <a:pos x="T6" y="T7"/>
                </a:cxn>
                <a:cxn ang="0">
                  <a:pos x="T8" y="T9"/>
                </a:cxn>
              </a:cxnLst>
              <a:rect l="0" t="0" r="r" b="b"/>
              <a:pathLst>
                <a:path w="11" h="10">
                  <a:moveTo>
                    <a:pt x="8" y="1"/>
                  </a:moveTo>
                  <a:cubicBezTo>
                    <a:pt x="10" y="3"/>
                    <a:pt x="11" y="6"/>
                    <a:pt x="9" y="8"/>
                  </a:cubicBezTo>
                  <a:cubicBezTo>
                    <a:pt x="8" y="10"/>
                    <a:pt x="5" y="10"/>
                    <a:pt x="3" y="9"/>
                  </a:cubicBezTo>
                  <a:cubicBezTo>
                    <a:pt x="1" y="7"/>
                    <a:pt x="0" y="4"/>
                    <a:pt x="2" y="2"/>
                  </a:cubicBezTo>
                  <a:cubicBezTo>
                    <a:pt x="3" y="0"/>
                    <a:pt x="6" y="0"/>
                    <a:pt x="8"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97" name="Freeform 756">
              <a:extLst>
                <a:ext uri="{FF2B5EF4-FFF2-40B4-BE49-F238E27FC236}">
                  <a16:creationId xmlns:a16="http://schemas.microsoft.com/office/drawing/2014/main" id="{245AE518-2A71-44E8-9215-105FFA4215DE}"/>
                </a:ext>
              </a:extLst>
            </p:cNvPr>
            <p:cNvSpPr>
              <a:spLocks noChangeArrowheads="1"/>
            </p:cNvSpPr>
            <p:nvPr/>
          </p:nvSpPr>
          <p:spPr bwMode="auto">
            <a:xfrm>
              <a:off x="10306050" y="3846281"/>
              <a:ext cx="23812" cy="22225"/>
            </a:xfrm>
            <a:custGeom>
              <a:avLst/>
              <a:gdLst>
                <a:gd name="T0" fmla="*/ 9 w 12"/>
                <a:gd name="T1" fmla="*/ 2 h 11"/>
                <a:gd name="T2" fmla="*/ 10 w 12"/>
                <a:gd name="T3" fmla="*/ 9 h 11"/>
                <a:gd name="T4" fmla="*/ 3 w 12"/>
                <a:gd name="T5" fmla="*/ 10 h 11"/>
                <a:gd name="T6" fmla="*/ 2 w 12"/>
                <a:gd name="T7" fmla="*/ 3 h 11"/>
                <a:gd name="T8" fmla="*/ 9 w 12"/>
                <a:gd name="T9" fmla="*/ 2 h 11"/>
              </a:gdLst>
              <a:ahLst/>
              <a:cxnLst>
                <a:cxn ang="0">
                  <a:pos x="T0" y="T1"/>
                </a:cxn>
                <a:cxn ang="0">
                  <a:pos x="T2" y="T3"/>
                </a:cxn>
                <a:cxn ang="0">
                  <a:pos x="T4" y="T5"/>
                </a:cxn>
                <a:cxn ang="0">
                  <a:pos x="T6" y="T7"/>
                </a:cxn>
                <a:cxn ang="0">
                  <a:pos x="T8" y="T9"/>
                </a:cxn>
              </a:cxnLst>
              <a:rect l="0" t="0" r="r" b="b"/>
              <a:pathLst>
                <a:path w="12" h="11">
                  <a:moveTo>
                    <a:pt x="9" y="2"/>
                  </a:moveTo>
                  <a:cubicBezTo>
                    <a:pt x="11" y="3"/>
                    <a:pt x="12" y="6"/>
                    <a:pt x="10" y="9"/>
                  </a:cubicBezTo>
                  <a:cubicBezTo>
                    <a:pt x="8" y="11"/>
                    <a:pt x="5" y="11"/>
                    <a:pt x="3" y="10"/>
                  </a:cubicBezTo>
                  <a:cubicBezTo>
                    <a:pt x="1" y="8"/>
                    <a:pt x="0" y="5"/>
                    <a:pt x="2" y="3"/>
                  </a:cubicBezTo>
                  <a:cubicBezTo>
                    <a:pt x="3" y="0"/>
                    <a:pt x="7" y="0"/>
                    <a:pt x="9" y="2"/>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98" name="Freeform 757">
              <a:extLst>
                <a:ext uri="{FF2B5EF4-FFF2-40B4-BE49-F238E27FC236}">
                  <a16:creationId xmlns:a16="http://schemas.microsoft.com/office/drawing/2014/main" id="{1E0AEE39-AED5-4304-9E97-E283FF175E98}"/>
                </a:ext>
              </a:extLst>
            </p:cNvPr>
            <p:cNvSpPr>
              <a:spLocks noChangeArrowheads="1"/>
            </p:cNvSpPr>
            <p:nvPr/>
          </p:nvSpPr>
          <p:spPr bwMode="auto">
            <a:xfrm>
              <a:off x="10307638" y="3878031"/>
              <a:ext cx="23812" cy="23813"/>
            </a:xfrm>
            <a:custGeom>
              <a:avLst/>
              <a:gdLst>
                <a:gd name="T0" fmla="*/ 9 w 12"/>
                <a:gd name="T1" fmla="*/ 1 h 12"/>
                <a:gd name="T2" fmla="*/ 10 w 12"/>
                <a:gd name="T3" fmla="*/ 9 h 12"/>
                <a:gd name="T4" fmla="*/ 3 w 12"/>
                <a:gd name="T5" fmla="*/ 10 h 12"/>
                <a:gd name="T6" fmla="*/ 2 w 12"/>
                <a:gd name="T7" fmla="*/ 3 h 12"/>
                <a:gd name="T8" fmla="*/ 9 w 12"/>
                <a:gd name="T9" fmla="*/ 1 h 12"/>
              </a:gdLst>
              <a:ahLst/>
              <a:cxnLst>
                <a:cxn ang="0">
                  <a:pos x="T0" y="T1"/>
                </a:cxn>
                <a:cxn ang="0">
                  <a:pos x="T2" y="T3"/>
                </a:cxn>
                <a:cxn ang="0">
                  <a:pos x="T4" y="T5"/>
                </a:cxn>
                <a:cxn ang="0">
                  <a:pos x="T6" y="T7"/>
                </a:cxn>
                <a:cxn ang="0">
                  <a:pos x="T8" y="T9"/>
                </a:cxn>
              </a:cxnLst>
              <a:rect l="0" t="0" r="r" b="b"/>
              <a:pathLst>
                <a:path w="12" h="12">
                  <a:moveTo>
                    <a:pt x="9" y="1"/>
                  </a:moveTo>
                  <a:cubicBezTo>
                    <a:pt x="11" y="3"/>
                    <a:pt x="12" y="6"/>
                    <a:pt x="10" y="9"/>
                  </a:cubicBezTo>
                  <a:cubicBezTo>
                    <a:pt x="8" y="11"/>
                    <a:pt x="5" y="12"/>
                    <a:pt x="3" y="10"/>
                  </a:cubicBezTo>
                  <a:cubicBezTo>
                    <a:pt x="0" y="8"/>
                    <a:pt x="0" y="5"/>
                    <a:pt x="2" y="3"/>
                  </a:cubicBezTo>
                  <a:cubicBezTo>
                    <a:pt x="3" y="0"/>
                    <a:pt x="7" y="0"/>
                    <a:pt x="9"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99" name="Freeform 758">
              <a:extLst>
                <a:ext uri="{FF2B5EF4-FFF2-40B4-BE49-F238E27FC236}">
                  <a16:creationId xmlns:a16="http://schemas.microsoft.com/office/drawing/2014/main" id="{EF46B11A-2FA6-424C-A921-F27EF7308FFD}"/>
                </a:ext>
              </a:extLst>
            </p:cNvPr>
            <p:cNvSpPr>
              <a:spLocks noChangeArrowheads="1"/>
            </p:cNvSpPr>
            <p:nvPr/>
          </p:nvSpPr>
          <p:spPr bwMode="auto">
            <a:xfrm>
              <a:off x="10299700" y="3822469"/>
              <a:ext cx="14287" cy="14288"/>
            </a:xfrm>
            <a:custGeom>
              <a:avLst/>
              <a:gdLst>
                <a:gd name="T0" fmla="*/ 6 w 7"/>
                <a:gd name="T1" fmla="*/ 1 h 7"/>
                <a:gd name="T2" fmla="*/ 6 w 7"/>
                <a:gd name="T3" fmla="*/ 5 h 7"/>
                <a:gd name="T4" fmla="*/ 2 w 7"/>
                <a:gd name="T5" fmla="*/ 6 h 7"/>
                <a:gd name="T6" fmla="*/ 1 w 7"/>
                <a:gd name="T7" fmla="*/ 2 h 7"/>
                <a:gd name="T8" fmla="*/ 6 w 7"/>
                <a:gd name="T9" fmla="*/ 1 h 7"/>
              </a:gdLst>
              <a:ahLst/>
              <a:cxnLst>
                <a:cxn ang="0">
                  <a:pos x="T0" y="T1"/>
                </a:cxn>
                <a:cxn ang="0">
                  <a:pos x="T2" y="T3"/>
                </a:cxn>
                <a:cxn ang="0">
                  <a:pos x="T4" y="T5"/>
                </a:cxn>
                <a:cxn ang="0">
                  <a:pos x="T6" y="T7"/>
                </a:cxn>
                <a:cxn ang="0">
                  <a:pos x="T8" y="T9"/>
                </a:cxn>
              </a:cxnLst>
              <a:rect l="0" t="0" r="r" b="b"/>
              <a:pathLst>
                <a:path w="7" h="7">
                  <a:moveTo>
                    <a:pt x="6" y="1"/>
                  </a:moveTo>
                  <a:cubicBezTo>
                    <a:pt x="7" y="2"/>
                    <a:pt x="7" y="4"/>
                    <a:pt x="6" y="5"/>
                  </a:cubicBezTo>
                  <a:cubicBezTo>
                    <a:pt x="5" y="7"/>
                    <a:pt x="3" y="7"/>
                    <a:pt x="2" y="6"/>
                  </a:cubicBezTo>
                  <a:cubicBezTo>
                    <a:pt x="0" y="5"/>
                    <a:pt x="0" y="3"/>
                    <a:pt x="1" y="2"/>
                  </a:cubicBezTo>
                  <a:cubicBezTo>
                    <a:pt x="2" y="0"/>
                    <a:pt x="4"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00" name="Freeform 759">
              <a:extLst>
                <a:ext uri="{FF2B5EF4-FFF2-40B4-BE49-F238E27FC236}">
                  <a16:creationId xmlns:a16="http://schemas.microsoft.com/office/drawing/2014/main" id="{49935F9A-27D3-4D11-B76C-EA4888941877}"/>
                </a:ext>
              </a:extLst>
            </p:cNvPr>
            <p:cNvSpPr>
              <a:spLocks noChangeArrowheads="1"/>
            </p:cNvSpPr>
            <p:nvPr/>
          </p:nvSpPr>
          <p:spPr bwMode="auto">
            <a:xfrm>
              <a:off x="10275888" y="3881206"/>
              <a:ext cx="38100" cy="36513"/>
            </a:xfrm>
            <a:custGeom>
              <a:avLst/>
              <a:gdLst>
                <a:gd name="T0" fmla="*/ 15 w 19"/>
                <a:gd name="T1" fmla="*/ 3 h 19"/>
                <a:gd name="T2" fmla="*/ 16 w 19"/>
                <a:gd name="T3" fmla="*/ 14 h 19"/>
                <a:gd name="T4" fmla="*/ 5 w 19"/>
                <a:gd name="T5" fmla="*/ 16 h 19"/>
                <a:gd name="T6" fmla="*/ 3 w 19"/>
                <a:gd name="T7" fmla="*/ 4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8" y="5"/>
                    <a:pt x="19" y="11"/>
                    <a:pt x="16" y="14"/>
                  </a:cubicBezTo>
                  <a:cubicBezTo>
                    <a:pt x="14" y="18"/>
                    <a:pt x="8" y="19"/>
                    <a:pt x="5" y="16"/>
                  </a:cubicBezTo>
                  <a:cubicBezTo>
                    <a:pt x="1" y="13"/>
                    <a:pt x="0" y="8"/>
                    <a:pt x="3" y="4"/>
                  </a:cubicBezTo>
                  <a:cubicBezTo>
                    <a:pt x="6" y="1"/>
                    <a:pt x="11" y="0"/>
                    <a:pt x="15"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01" name="Freeform 760">
              <a:extLst>
                <a:ext uri="{FF2B5EF4-FFF2-40B4-BE49-F238E27FC236}">
                  <a16:creationId xmlns:a16="http://schemas.microsoft.com/office/drawing/2014/main" id="{1A18AB0E-42BA-418B-B4B3-FD7EB9E6CF71}"/>
                </a:ext>
              </a:extLst>
            </p:cNvPr>
            <p:cNvSpPr>
              <a:spLocks noChangeArrowheads="1"/>
            </p:cNvSpPr>
            <p:nvPr/>
          </p:nvSpPr>
          <p:spPr bwMode="auto">
            <a:xfrm>
              <a:off x="10294938" y="3873269"/>
              <a:ext cx="15875" cy="15875"/>
            </a:xfrm>
            <a:custGeom>
              <a:avLst/>
              <a:gdLst>
                <a:gd name="T0" fmla="*/ 6 w 8"/>
                <a:gd name="T1" fmla="*/ 1 h 8"/>
                <a:gd name="T2" fmla="*/ 7 w 8"/>
                <a:gd name="T3" fmla="*/ 6 h 8"/>
                <a:gd name="T4" fmla="*/ 2 w 8"/>
                <a:gd name="T5" fmla="*/ 7 h 8"/>
                <a:gd name="T6" fmla="*/ 1 w 8"/>
                <a:gd name="T7" fmla="*/ 2 h 8"/>
                <a:gd name="T8" fmla="*/ 6 w 8"/>
                <a:gd name="T9" fmla="*/ 1 h 8"/>
              </a:gdLst>
              <a:ahLst/>
              <a:cxnLst>
                <a:cxn ang="0">
                  <a:pos x="T0" y="T1"/>
                </a:cxn>
                <a:cxn ang="0">
                  <a:pos x="T2" y="T3"/>
                </a:cxn>
                <a:cxn ang="0">
                  <a:pos x="T4" y="T5"/>
                </a:cxn>
                <a:cxn ang="0">
                  <a:pos x="T6" y="T7"/>
                </a:cxn>
                <a:cxn ang="0">
                  <a:pos x="T8" y="T9"/>
                </a:cxn>
              </a:cxnLst>
              <a:rect l="0" t="0" r="r" b="b"/>
              <a:pathLst>
                <a:path w="8" h="8">
                  <a:moveTo>
                    <a:pt x="6" y="1"/>
                  </a:moveTo>
                  <a:cubicBezTo>
                    <a:pt x="8" y="2"/>
                    <a:pt x="8" y="4"/>
                    <a:pt x="7" y="6"/>
                  </a:cubicBezTo>
                  <a:cubicBezTo>
                    <a:pt x="6" y="7"/>
                    <a:pt x="3" y="8"/>
                    <a:pt x="2" y="7"/>
                  </a:cubicBezTo>
                  <a:cubicBezTo>
                    <a:pt x="0" y="5"/>
                    <a:pt x="0" y="3"/>
                    <a:pt x="1" y="2"/>
                  </a:cubicBezTo>
                  <a:cubicBezTo>
                    <a:pt x="2" y="0"/>
                    <a:pt x="5"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02" name="Rectangle 761">
              <a:extLst>
                <a:ext uri="{FF2B5EF4-FFF2-40B4-BE49-F238E27FC236}">
                  <a16:creationId xmlns:a16="http://schemas.microsoft.com/office/drawing/2014/main" id="{4C678442-34C8-48BB-84E2-820B08E9732B}"/>
                </a:ext>
              </a:extLst>
            </p:cNvPr>
            <p:cNvSpPr>
              <a:spLocks noChangeArrowheads="1"/>
            </p:cNvSpPr>
            <p:nvPr/>
          </p:nvSpPr>
          <p:spPr bwMode="auto">
            <a:xfrm>
              <a:off x="9453563" y="2131781"/>
              <a:ext cx="7937" cy="533400"/>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1103" name="Freeform 762">
              <a:extLst>
                <a:ext uri="{FF2B5EF4-FFF2-40B4-BE49-F238E27FC236}">
                  <a16:creationId xmlns:a16="http://schemas.microsoft.com/office/drawing/2014/main" id="{B117382E-D8FB-4869-ADFB-DB718931A4B5}"/>
                </a:ext>
              </a:extLst>
            </p:cNvPr>
            <p:cNvSpPr>
              <a:spLocks noChangeArrowheads="1"/>
            </p:cNvSpPr>
            <p:nvPr/>
          </p:nvSpPr>
          <p:spPr bwMode="auto">
            <a:xfrm>
              <a:off x="9453563" y="2131781"/>
              <a:ext cx="7937" cy="533400"/>
            </a:xfrm>
            <a:custGeom>
              <a:avLst/>
              <a:gdLst>
                <a:gd name="T0" fmla="*/ 0 w 5"/>
                <a:gd name="T1" fmla="*/ 0 h 336"/>
                <a:gd name="T2" fmla="*/ 0 w 5"/>
                <a:gd name="T3" fmla="*/ 336 h 336"/>
                <a:gd name="T4" fmla="*/ 5 w 5"/>
                <a:gd name="T5" fmla="*/ 336 h 336"/>
                <a:gd name="T6" fmla="*/ 5 w 5"/>
                <a:gd name="T7" fmla="*/ 0 h 336"/>
              </a:gdLst>
              <a:ahLst/>
              <a:cxnLst>
                <a:cxn ang="0">
                  <a:pos x="T0" y="T1"/>
                </a:cxn>
                <a:cxn ang="0">
                  <a:pos x="T2" y="T3"/>
                </a:cxn>
                <a:cxn ang="0">
                  <a:pos x="T4" y="T5"/>
                </a:cxn>
                <a:cxn ang="0">
                  <a:pos x="T6" y="T7"/>
                </a:cxn>
              </a:cxnLst>
              <a:rect l="0" t="0" r="r" b="b"/>
              <a:pathLst>
                <a:path w="5" h="336">
                  <a:moveTo>
                    <a:pt x="0" y="0"/>
                  </a:moveTo>
                  <a:lnTo>
                    <a:pt x="0" y="336"/>
                  </a:lnTo>
                  <a:lnTo>
                    <a:pt x="5" y="336"/>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04" name="Rectangle 763">
              <a:extLst>
                <a:ext uri="{FF2B5EF4-FFF2-40B4-BE49-F238E27FC236}">
                  <a16:creationId xmlns:a16="http://schemas.microsoft.com/office/drawing/2014/main" id="{484597E1-1092-42A5-95A5-4DBDE4B50A5F}"/>
                </a:ext>
              </a:extLst>
            </p:cNvPr>
            <p:cNvSpPr>
              <a:spLocks noChangeArrowheads="1"/>
            </p:cNvSpPr>
            <p:nvPr/>
          </p:nvSpPr>
          <p:spPr bwMode="auto">
            <a:xfrm>
              <a:off x="7927975" y="2138131"/>
              <a:ext cx="7937" cy="534988"/>
            </a:xfrm>
            <a:prstGeom prst="rect">
              <a:avLst/>
            </a:prstGeom>
            <a:solidFill>
              <a:srgbClr val="7D5C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1105" name="Freeform 764">
              <a:extLst>
                <a:ext uri="{FF2B5EF4-FFF2-40B4-BE49-F238E27FC236}">
                  <a16:creationId xmlns:a16="http://schemas.microsoft.com/office/drawing/2014/main" id="{6760FB40-03DD-42A0-AD7C-DD0703331083}"/>
                </a:ext>
              </a:extLst>
            </p:cNvPr>
            <p:cNvSpPr>
              <a:spLocks noChangeArrowheads="1"/>
            </p:cNvSpPr>
            <p:nvPr/>
          </p:nvSpPr>
          <p:spPr bwMode="auto">
            <a:xfrm>
              <a:off x="7927975" y="2138131"/>
              <a:ext cx="7937" cy="534988"/>
            </a:xfrm>
            <a:custGeom>
              <a:avLst/>
              <a:gdLst>
                <a:gd name="T0" fmla="*/ 0 w 5"/>
                <a:gd name="T1" fmla="*/ 0 h 337"/>
                <a:gd name="T2" fmla="*/ 0 w 5"/>
                <a:gd name="T3" fmla="*/ 337 h 337"/>
                <a:gd name="T4" fmla="*/ 5 w 5"/>
                <a:gd name="T5" fmla="*/ 337 h 337"/>
                <a:gd name="T6" fmla="*/ 5 w 5"/>
                <a:gd name="T7" fmla="*/ 0 h 337"/>
              </a:gdLst>
              <a:ahLst/>
              <a:cxnLst>
                <a:cxn ang="0">
                  <a:pos x="T0" y="T1"/>
                </a:cxn>
                <a:cxn ang="0">
                  <a:pos x="T2" y="T3"/>
                </a:cxn>
                <a:cxn ang="0">
                  <a:pos x="T4" y="T5"/>
                </a:cxn>
                <a:cxn ang="0">
                  <a:pos x="T6" y="T7"/>
                </a:cxn>
              </a:cxnLst>
              <a:rect l="0" t="0" r="r" b="b"/>
              <a:pathLst>
                <a:path w="5" h="337">
                  <a:moveTo>
                    <a:pt x="0" y="0"/>
                  </a:moveTo>
                  <a:lnTo>
                    <a:pt x="0" y="337"/>
                  </a:lnTo>
                  <a:lnTo>
                    <a:pt x="5" y="337"/>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06" name="Rectangle 765">
              <a:extLst>
                <a:ext uri="{FF2B5EF4-FFF2-40B4-BE49-F238E27FC236}">
                  <a16:creationId xmlns:a16="http://schemas.microsoft.com/office/drawing/2014/main" id="{EE185E58-BD54-45C5-8A17-702C1849EDBF}"/>
                </a:ext>
              </a:extLst>
            </p:cNvPr>
            <p:cNvSpPr>
              <a:spLocks noChangeArrowheads="1"/>
            </p:cNvSpPr>
            <p:nvPr/>
          </p:nvSpPr>
          <p:spPr bwMode="auto">
            <a:xfrm>
              <a:off x="7927975" y="5721119"/>
              <a:ext cx="7937" cy="534988"/>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1107" name="Freeform 766">
              <a:extLst>
                <a:ext uri="{FF2B5EF4-FFF2-40B4-BE49-F238E27FC236}">
                  <a16:creationId xmlns:a16="http://schemas.microsoft.com/office/drawing/2014/main" id="{B5E552B8-1E05-4844-BA6D-001112DCAEE2}"/>
                </a:ext>
              </a:extLst>
            </p:cNvPr>
            <p:cNvSpPr>
              <a:spLocks noChangeArrowheads="1"/>
            </p:cNvSpPr>
            <p:nvPr/>
          </p:nvSpPr>
          <p:spPr bwMode="auto">
            <a:xfrm>
              <a:off x="7927975" y="5721119"/>
              <a:ext cx="7937" cy="534988"/>
            </a:xfrm>
            <a:custGeom>
              <a:avLst/>
              <a:gdLst>
                <a:gd name="T0" fmla="*/ 5 w 5"/>
                <a:gd name="T1" fmla="*/ 337 h 337"/>
                <a:gd name="T2" fmla="*/ 5 w 5"/>
                <a:gd name="T3" fmla="*/ 0 h 337"/>
                <a:gd name="T4" fmla="*/ 0 w 5"/>
                <a:gd name="T5" fmla="*/ 0 h 337"/>
                <a:gd name="T6" fmla="*/ 0 w 5"/>
                <a:gd name="T7" fmla="*/ 337 h 337"/>
              </a:gdLst>
              <a:ahLst/>
              <a:cxnLst>
                <a:cxn ang="0">
                  <a:pos x="T0" y="T1"/>
                </a:cxn>
                <a:cxn ang="0">
                  <a:pos x="T2" y="T3"/>
                </a:cxn>
                <a:cxn ang="0">
                  <a:pos x="T4" y="T5"/>
                </a:cxn>
                <a:cxn ang="0">
                  <a:pos x="T6" y="T7"/>
                </a:cxn>
              </a:cxnLst>
              <a:rect l="0" t="0" r="r" b="b"/>
              <a:pathLst>
                <a:path w="5" h="337">
                  <a:moveTo>
                    <a:pt x="5" y="337"/>
                  </a:moveTo>
                  <a:lnTo>
                    <a:pt x="5" y="0"/>
                  </a:lnTo>
                  <a:lnTo>
                    <a:pt x="0" y="0"/>
                  </a:lnTo>
                  <a:lnTo>
                    <a:pt x="0" y="3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08" name="Rectangle 767">
              <a:extLst>
                <a:ext uri="{FF2B5EF4-FFF2-40B4-BE49-F238E27FC236}">
                  <a16:creationId xmlns:a16="http://schemas.microsoft.com/office/drawing/2014/main" id="{472F1C7C-0CC3-4016-8A9B-FEEE84770346}"/>
                </a:ext>
              </a:extLst>
            </p:cNvPr>
            <p:cNvSpPr>
              <a:spLocks noChangeArrowheads="1"/>
            </p:cNvSpPr>
            <p:nvPr/>
          </p:nvSpPr>
          <p:spPr bwMode="auto">
            <a:xfrm>
              <a:off x="9453563" y="5729056"/>
              <a:ext cx="7937" cy="533400"/>
            </a:xfrm>
            <a:prstGeom prst="rect">
              <a:avLst/>
            </a:prstGeom>
            <a:solidFill>
              <a:srgbClr val="CD3E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1109" name="Freeform 768">
              <a:extLst>
                <a:ext uri="{FF2B5EF4-FFF2-40B4-BE49-F238E27FC236}">
                  <a16:creationId xmlns:a16="http://schemas.microsoft.com/office/drawing/2014/main" id="{CC2792A2-4354-4F62-A8B5-F0F4B6C7F79F}"/>
                </a:ext>
              </a:extLst>
            </p:cNvPr>
            <p:cNvSpPr>
              <a:spLocks noChangeArrowheads="1"/>
            </p:cNvSpPr>
            <p:nvPr/>
          </p:nvSpPr>
          <p:spPr bwMode="auto">
            <a:xfrm>
              <a:off x="9453563" y="5729056"/>
              <a:ext cx="7937" cy="533400"/>
            </a:xfrm>
            <a:custGeom>
              <a:avLst/>
              <a:gdLst>
                <a:gd name="T0" fmla="*/ 5 w 5"/>
                <a:gd name="T1" fmla="*/ 336 h 336"/>
                <a:gd name="T2" fmla="*/ 5 w 5"/>
                <a:gd name="T3" fmla="*/ 0 h 336"/>
                <a:gd name="T4" fmla="*/ 0 w 5"/>
                <a:gd name="T5" fmla="*/ 0 h 336"/>
                <a:gd name="T6" fmla="*/ 0 w 5"/>
                <a:gd name="T7" fmla="*/ 336 h 336"/>
              </a:gdLst>
              <a:ahLst/>
              <a:cxnLst>
                <a:cxn ang="0">
                  <a:pos x="T0" y="T1"/>
                </a:cxn>
                <a:cxn ang="0">
                  <a:pos x="T2" y="T3"/>
                </a:cxn>
                <a:cxn ang="0">
                  <a:pos x="T4" y="T5"/>
                </a:cxn>
                <a:cxn ang="0">
                  <a:pos x="T6" y="T7"/>
                </a:cxn>
              </a:cxnLst>
              <a:rect l="0" t="0" r="r" b="b"/>
              <a:pathLst>
                <a:path w="5" h="336">
                  <a:moveTo>
                    <a:pt x="5" y="336"/>
                  </a:moveTo>
                  <a:lnTo>
                    <a:pt x="5" y="0"/>
                  </a:lnTo>
                  <a:lnTo>
                    <a:pt x="0" y="0"/>
                  </a:lnTo>
                  <a:lnTo>
                    <a:pt x="0" y="3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1110" name="文本框 775">
            <a:extLst>
              <a:ext uri="{FF2B5EF4-FFF2-40B4-BE49-F238E27FC236}">
                <a16:creationId xmlns:a16="http://schemas.microsoft.com/office/drawing/2014/main" id="{5477CDE0-2B59-4D71-9E53-5DE823B69A7B}"/>
              </a:ext>
            </a:extLst>
          </p:cNvPr>
          <p:cNvSpPr txBox="1">
            <a:spLocks noChangeArrowheads="1"/>
          </p:cNvSpPr>
          <p:nvPr/>
        </p:nvSpPr>
        <p:spPr bwMode="auto">
          <a:xfrm>
            <a:off x="2014541" y="3373441"/>
            <a:ext cx="4167187"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4500" b="1">
                <a:solidFill>
                  <a:schemeClr val="bg1"/>
                </a:solidFill>
                <a:latin typeface="微软雅黑" panose="020B0503020204020204" pitchFamily="34" charset="-122"/>
                <a:ea typeface="微软雅黑" panose="020B0503020204020204" pitchFamily="34" charset="-122"/>
              </a:rPr>
              <a:t>THANK  YOU</a:t>
            </a:r>
            <a:endParaRPr lang="zh-CN" altLang="en-US" sz="4500" b="1">
              <a:solidFill>
                <a:schemeClr val="bg1"/>
              </a:solidFill>
              <a:latin typeface="微软雅黑" panose="020B0503020204020204" pitchFamily="34" charset="-122"/>
              <a:ea typeface="微软雅黑" panose="020B0503020204020204" pitchFamily="34" charset="-122"/>
            </a:endParaRPr>
          </a:p>
        </p:txBody>
      </p:sp>
      <p:sp>
        <p:nvSpPr>
          <p:cNvPr id="31111" name="文本框 777">
            <a:extLst>
              <a:ext uri="{FF2B5EF4-FFF2-40B4-BE49-F238E27FC236}">
                <a16:creationId xmlns:a16="http://schemas.microsoft.com/office/drawing/2014/main" id="{91A8FEB3-E772-49F6-B24E-3E2C2FCACFDE}"/>
              </a:ext>
            </a:extLst>
          </p:cNvPr>
          <p:cNvSpPr txBox="1">
            <a:spLocks noChangeArrowheads="1"/>
          </p:cNvSpPr>
          <p:nvPr/>
        </p:nvSpPr>
        <p:spPr bwMode="auto">
          <a:xfrm>
            <a:off x="2025653" y="4075113"/>
            <a:ext cx="4195763"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chemeClr val="bg1"/>
                </a:solidFill>
                <a:latin typeface="微软雅黑" panose="020B0503020204020204" pitchFamily="34" charset="-122"/>
                <a:ea typeface="微软雅黑" panose="020B0503020204020204" pitchFamily="34" charset="-122"/>
              </a:rPr>
              <a:t>THE PROFESSIONAL BUSINESS TEMPLATE</a:t>
            </a:r>
            <a:endParaRPr lang="zh-CN" altLang="en-US" sz="100">
              <a:solidFill>
                <a:schemeClr val="bg1"/>
              </a:solidFill>
              <a:latin typeface="微软雅黑" panose="020B0503020204020204" pitchFamily="34" charset="-122"/>
              <a:ea typeface="微软雅黑" panose="020B0503020204020204" pitchFamily="34" charset="-122"/>
            </a:endParaRPr>
          </a:p>
        </p:txBody>
      </p:sp>
      <p:sp>
        <p:nvSpPr>
          <p:cNvPr id="780" name="等腰三角形 779">
            <a:extLst>
              <a:ext uri="{FF2B5EF4-FFF2-40B4-BE49-F238E27FC236}">
                <a16:creationId xmlns:a16="http://schemas.microsoft.com/office/drawing/2014/main" id="{6DCEA197-71D1-4F16-ABD2-6D50603BB827}"/>
              </a:ext>
            </a:extLst>
          </p:cNvPr>
          <p:cNvSpPr/>
          <p:nvPr/>
        </p:nvSpPr>
        <p:spPr>
          <a:xfrm rot="13773772">
            <a:off x="3259138" y="1550988"/>
            <a:ext cx="184150" cy="317500"/>
          </a:xfrm>
          <a:custGeom>
            <a:avLst/>
            <a:gdLst>
              <a:gd name="connsiteX0" fmla="*/ 0 w 490786"/>
              <a:gd name="connsiteY0" fmla="*/ 423091 h 423091"/>
              <a:gd name="connsiteX1" fmla="*/ 245393 w 490786"/>
              <a:gd name="connsiteY1" fmla="*/ 0 h 423091"/>
              <a:gd name="connsiteX2" fmla="*/ 490786 w 490786"/>
              <a:gd name="connsiteY2" fmla="*/ 423091 h 423091"/>
              <a:gd name="connsiteX3" fmla="*/ 0 w 490786"/>
              <a:gd name="connsiteY3" fmla="*/ 423091 h 423091"/>
              <a:gd name="connsiteX0-1" fmla="*/ 0 w 245393"/>
              <a:gd name="connsiteY0-2" fmla="*/ 423091 h 423091"/>
              <a:gd name="connsiteX1-3" fmla="*/ 245393 w 245393"/>
              <a:gd name="connsiteY1-4" fmla="*/ 0 h 423091"/>
              <a:gd name="connsiteX2-5" fmla="*/ 219188 w 245393"/>
              <a:gd name="connsiteY2-6" fmla="*/ 316203 h 423091"/>
              <a:gd name="connsiteX3-7" fmla="*/ 0 w 245393"/>
              <a:gd name="connsiteY3-8" fmla="*/ 423091 h 423091"/>
            </a:gdLst>
            <a:ahLst/>
            <a:cxnLst>
              <a:cxn ang="0">
                <a:pos x="connsiteX0-1" y="connsiteY0-2"/>
              </a:cxn>
              <a:cxn ang="0">
                <a:pos x="connsiteX1-3" y="connsiteY1-4"/>
              </a:cxn>
              <a:cxn ang="0">
                <a:pos x="connsiteX2-5" y="connsiteY2-6"/>
              </a:cxn>
              <a:cxn ang="0">
                <a:pos x="connsiteX3-7" y="connsiteY3-8"/>
              </a:cxn>
            </a:cxnLst>
            <a:rect l="l" t="t" r="r" b="b"/>
            <a:pathLst>
              <a:path w="245393" h="423091">
                <a:moveTo>
                  <a:pt x="0" y="423091"/>
                </a:moveTo>
                <a:lnTo>
                  <a:pt x="245393" y="0"/>
                </a:lnTo>
                <a:lnTo>
                  <a:pt x="219188" y="316203"/>
                </a:lnTo>
                <a:lnTo>
                  <a:pt x="0" y="423091"/>
                </a:lnTo>
                <a:close/>
              </a:path>
            </a:pathLst>
          </a:cu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81" name="等腰三角形 780">
            <a:extLst>
              <a:ext uri="{FF2B5EF4-FFF2-40B4-BE49-F238E27FC236}">
                <a16:creationId xmlns:a16="http://schemas.microsoft.com/office/drawing/2014/main" id="{8990C7D3-1FEC-4A12-B2E8-9979A57586DA}"/>
              </a:ext>
            </a:extLst>
          </p:cNvPr>
          <p:cNvSpPr/>
          <p:nvPr/>
        </p:nvSpPr>
        <p:spPr>
          <a:xfrm rot="5400000">
            <a:off x="3249616" y="1687516"/>
            <a:ext cx="84137" cy="30003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Lst>
            <a:ahLst/>
            <a:cxnLst>
              <a:cxn ang="0">
                <a:pos x="connsiteX0-1" y="connsiteY0-2"/>
              </a:cxn>
              <a:cxn ang="0">
                <a:pos x="connsiteX1-3" y="connsiteY1-4"/>
              </a:cxn>
              <a:cxn ang="0">
                <a:pos x="connsiteX2-5" y="connsiteY2-6"/>
              </a:cxn>
              <a:cxn ang="0">
                <a:pos x="connsiteX3-7" y="connsiteY3-8"/>
              </a:cxn>
            </a:cxnLst>
            <a:rect l="l" t="t" r="r" b="b"/>
            <a:pathLst>
              <a:path w="238005" h="444383">
                <a:moveTo>
                  <a:pt x="0" y="444383"/>
                </a:moveTo>
                <a:lnTo>
                  <a:pt x="238005" y="176143"/>
                </a:lnTo>
                <a:lnTo>
                  <a:pt x="68367" y="0"/>
                </a:lnTo>
                <a:lnTo>
                  <a:pt x="0" y="444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pic>
        <p:nvPicPr>
          <p:cNvPr id="31114" name="图片 771">
            <a:extLst>
              <a:ext uri="{FF2B5EF4-FFF2-40B4-BE49-F238E27FC236}">
                <a16:creationId xmlns:a16="http://schemas.microsoft.com/office/drawing/2014/main" id="{C73C4293-18AA-4BA6-A6D9-3E8ED8E317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780338">
            <a:off x="1830388" y="1614491"/>
            <a:ext cx="1350962"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3" name="等腰三角形 780">
            <a:extLst>
              <a:ext uri="{FF2B5EF4-FFF2-40B4-BE49-F238E27FC236}">
                <a16:creationId xmlns:a16="http://schemas.microsoft.com/office/drawing/2014/main" id="{B9B8B78C-96F5-4569-91D2-0BE79033A449}"/>
              </a:ext>
            </a:extLst>
          </p:cNvPr>
          <p:cNvSpPr/>
          <p:nvPr/>
        </p:nvSpPr>
        <p:spPr>
          <a:xfrm rot="3954975" flipH="1">
            <a:off x="3079753" y="1500191"/>
            <a:ext cx="176213" cy="19208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 name="connsiteX0-17" fmla="*/ 0 w 364377"/>
              <a:gd name="connsiteY0-18" fmla="*/ 444383 h 444383"/>
              <a:gd name="connsiteX1-19" fmla="*/ 364378 w 364377"/>
              <a:gd name="connsiteY1-20" fmla="*/ 220912 h 444383"/>
              <a:gd name="connsiteX2-21" fmla="*/ 68367 w 364377"/>
              <a:gd name="connsiteY2-22" fmla="*/ 0 h 444383"/>
              <a:gd name="connsiteX3-23" fmla="*/ 0 w 364377"/>
              <a:gd name="connsiteY3-24" fmla="*/ 444383 h 444383"/>
              <a:gd name="connsiteX0-25" fmla="*/ 0 w 364379"/>
              <a:gd name="connsiteY0-26" fmla="*/ 283210 h 283210"/>
              <a:gd name="connsiteX1-27" fmla="*/ 364378 w 364379"/>
              <a:gd name="connsiteY1-28" fmla="*/ 59739 h 283210"/>
              <a:gd name="connsiteX2-29" fmla="*/ 220017 w 364379"/>
              <a:gd name="connsiteY2-30" fmla="*/ 0 h 283210"/>
              <a:gd name="connsiteX3-31" fmla="*/ 0 w 364379"/>
              <a:gd name="connsiteY3-32" fmla="*/ 283210 h 283210"/>
            </a:gdLst>
            <a:ahLst/>
            <a:cxnLst>
              <a:cxn ang="0">
                <a:pos x="connsiteX0-1" y="connsiteY0-2"/>
              </a:cxn>
              <a:cxn ang="0">
                <a:pos x="connsiteX1-3" y="connsiteY1-4"/>
              </a:cxn>
              <a:cxn ang="0">
                <a:pos x="connsiteX2-5" y="connsiteY2-6"/>
              </a:cxn>
              <a:cxn ang="0">
                <a:pos x="connsiteX3-7" y="connsiteY3-8"/>
              </a:cxn>
            </a:cxnLst>
            <a:rect l="l" t="t" r="r" b="b"/>
            <a:pathLst>
              <a:path w="364379" h="283210">
                <a:moveTo>
                  <a:pt x="0" y="283210"/>
                </a:moveTo>
                <a:lnTo>
                  <a:pt x="364378" y="59739"/>
                </a:lnTo>
                <a:lnTo>
                  <a:pt x="220017" y="0"/>
                </a:lnTo>
                <a:lnTo>
                  <a:pt x="0" y="2832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文本框 4">
            <a:extLst>
              <a:ext uri="{FF2B5EF4-FFF2-40B4-BE49-F238E27FC236}">
                <a16:creationId xmlns:a16="http://schemas.microsoft.com/office/drawing/2014/main" id="{9B78C585-E5F8-43BE-B4F7-0304B00EBC66}"/>
              </a:ext>
            </a:extLst>
          </p:cNvPr>
          <p:cNvSpPr txBox="1">
            <a:spLocks noChangeArrowheads="1"/>
          </p:cNvSpPr>
          <p:nvPr/>
        </p:nvSpPr>
        <p:spPr bwMode="auto">
          <a:xfrm>
            <a:off x="2382838" y="1050925"/>
            <a:ext cx="7423150" cy="2306638"/>
          </a:xfrm>
          <a:prstGeom prst="rect">
            <a:avLst/>
          </a:prstGeom>
          <a:noFill/>
          <a:ln w="28575">
            <a:solidFill>
              <a:srgbClr val="E58A27"/>
            </a:solidFill>
            <a:prstDash val="sysDot"/>
            <a:round/>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50000"/>
              </a:lnSpc>
            </a:pPr>
            <a:r>
              <a:rPr lang="en-US" altLang="zh-CN" sz="2400">
                <a:solidFill>
                  <a:srgbClr val="27AB76"/>
                </a:solidFill>
                <a:latin typeface="楷体_GB2312" panose="02010609030101010101" pitchFamily="49" charset="-122"/>
                <a:ea typeface="楷体_GB2312" panose="02010609030101010101" pitchFamily="49" charset="-122"/>
              </a:rPr>
              <a:t>def sum(</a:t>
            </a:r>
            <a:r>
              <a:rPr lang="en-US" altLang="zh-CN" sz="2400">
                <a:solidFill>
                  <a:srgbClr val="FF0000"/>
                </a:solidFill>
                <a:latin typeface="楷体_GB2312" panose="02010609030101010101" pitchFamily="49" charset="-122"/>
                <a:ea typeface="楷体_GB2312" panose="02010609030101010101" pitchFamily="49" charset="-122"/>
              </a:rPr>
              <a:t>n</a:t>
            </a:r>
            <a:r>
              <a:rPr lang="en-US" altLang="zh-CN" sz="2400">
                <a:solidFill>
                  <a:srgbClr val="27AB76"/>
                </a:solidFill>
                <a:latin typeface="楷体_GB2312" panose="02010609030101010101" pitchFamily="49" charset="-122"/>
                <a:ea typeface="楷体_GB2312" panose="02010609030101010101" pitchFamily="49" charset="-122"/>
              </a:rPr>
              <a:t>):</a:t>
            </a:r>
          </a:p>
          <a:p>
            <a:pPr>
              <a:lnSpc>
                <a:spcPct val="150000"/>
              </a:lnSpc>
            </a:pPr>
            <a:r>
              <a:rPr lang="en-US" altLang="zh-CN" sz="2400">
                <a:solidFill>
                  <a:srgbClr val="27AB76"/>
                </a:solidFill>
                <a:latin typeface="楷体_GB2312" panose="02010609030101010101" pitchFamily="49" charset="-122"/>
                <a:ea typeface="楷体_GB2312" panose="02010609030101010101" pitchFamily="49" charset="-122"/>
              </a:rPr>
              <a:t>	return </a:t>
            </a:r>
            <a:r>
              <a:rPr lang="en-US" altLang="zh-CN" sz="2400">
                <a:solidFill>
                  <a:srgbClr val="FF0000"/>
                </a:solidFill>
                <a:latin typeface="楷体_GB2312" panose="02010609030101010101" pitchFamily="49" charset="-122"/>
                <a:ea typeface="楷体_GB2312" panose="02010609030101010101" pitchFamily="49" charset="-122"/>
              </a:rPr>
              <a:t>n + 1</a:t>
            </a:r>
            <a:endParaRPr lang="en-US" altLang="zh-CN" sz="2400">
              <a:solidFill>
                <a:srgbClr val="27AB76"/>
              </a:solidFill>
              <a:latin typeface="楷体_GB2312" panose="02010609030101010101" pitchFamily="49" charset="-122"/>
              <a:ea typeface="楷体_GB2312" panose="02010609030101010101" pitchFamily="49" charset="-122"/>
            </a:endParaRPr>
          </a:p>
          <a:p>
            <a:pPr>
              <a:lnSpc>
                <a:spcPct val="150000"/>
              </a:lnSpc>
            </a:pPr>
            <a:r>
              <a:rPr lang="en-US" altLang="zh-CN" sz="2400">
                <a:solidFill>
                  <a:srgbClr val="27AB76"/>
                </a:solidFill>
                <a:latin typeface="楷体_GB2312" panose="02010609030101010101" pitchFamily="49" charset="-122"/>
                <a:ea typeface="楷体_GB2312" panose="02010609030101010101" pitchFamily="49" charset="-122"/>
              </a:rPr>
              <a:t>result = sum(</a:t>
            </a:r>
            <a:r>
              <a:rPr lang="en-US" altLang="zh-CN" sz="2400">
                <a:solidFill>
                  <a:srgbClr val="FF0000"/>
                </a:solidFill>
                <a:latin typeface="楷体_GB2312" panose="02010609030101010101" pitchFamily="49" charset="-122"/>
                <a:ea typeface="楷体_GB2312" panose="02010609030101010101" pitchFamily="49" charset="-122"/>
              </a:rPr>
              <a:t>sum(5)</a:t>
            </a:r>
            <a:r>
              <a:rPr lang="en-US" altLang="zh-CN" sz="2400">
                <a:solidFill>
                  <a:srgbClr val="27AB76"/>
                </a:solidFill>
                <a:latin typeface="楷体_GB2312" panose="02010609030101010101" pitchFamily="49" charset="-122"/>
                <a:ea typeface="楷体_GB2312" panose="02010609030101010101" pitchFamily="49" charset="-122"/>
              </a:rPr>
              <a:t>)</a:t>
            </a:r>
          </a:p>
          <a:p>
            <a:pPr>
              <a:lnSpc>
                <a:spcPct val="150000"/>
              </a:lnSpc>
            </a:pPr>
            <a:r>
              <a:rPr lang="en-US" altLang="zh-CN" sz="2400">
                <a:solidFill>
                  <a:srgbClr val="27AB76"/>
                </a:solidFill>
                <a:latin typeface="楷体_GB2312" panose="02010609030101010101" pitchFamily="49" charset="-122"/>
                <a:ea typeface="楷体_GB2312" panose="02010609030101010101" pitchFamily="49" charset="-122"/>
              </a:rPr>
              <a:t>print('</a:t>
            </a:r>
            <a:r>
              <a:rPr lang="zh-CN" altLang="en-US" sz="2400">
                <a:solidFill>
                  <a:srgbClr val="27AB76"/>
                </a:solidFill>
                <a:latin typeface="楷体_GB2312" panose="02010609030101010101" pitchFamily="49" charset="-122"/>
                <a:ea typeface="楷体_GB2312" panose="02010609030101010101" pitchFamily="49" charset="-122"/>
              </a:rPr>
              <a:t>结果为</a:t>
            </a:r>
            <a:r>
              <a:rPr lang="en-US" altLang="zh-CN" sz="2400">
                <a:solidFill>
                  <a:srgbClr val="FF0000"/>
                </a:solidFill>
                <a:latin typeface="楷体_GB2312" panose="02010609030101010101" pitchFamily="49" charset="-122"/>
                <a:ea typeface="楷体_GB2312" panose="02010609030101010101" pitchFamily="49" charset="-122"/>
              </a:rPr>
              <a:t>{}</a:t>
            </a:r>
            <a:r>
              <a:rPr lang="en-US" altLang="zh-CN" sz="2400">
                <a:solidFill>
                  <a:srgbClr val="27AB76"/>
                </a:solidFill>
                <a:latin typeface="楷体_GB2312" panose="02010609030101010101" pitchFamily="49" charset="-122"/>
                <a:ea typeface="楷体_GB2312" panose="02010609030101010101" pitchFamily="49" charset="-122"/>
              </a:rPr>
              <a:t>'</a:t>
            </a:r>
            <a:r>
              <a:rPr lang="en-US" altLang="zh-CN" sz="2400">
                <a:solidFill>
                  <a:srgbClr val="FF0000"/>
                </a:solidFill>
                <a:latin typeface="楷体_GB2312" panose="02010609030101010101" pitchFamily="49" charset="-122"/>
                <a:ea typeface="楷体_GB2312" panose="02010609030101010101" pitchFamily="49" charset="-122"/>
              </a:rPr>
              <a:t>.format</a:t>
            </a:r>
            <a:r>
              <a:rPr lang="en-US" altLang="zh-CN" sz="2400">
                <a:solidFill>
                  <a:srgbClr val="7030A0"/>
                </a:solidFill>
                <a:latin typeface="楷体_GB2312" panose="02010609030101010101" pitchFamily="49" charset="-122"/>
                <a:ea typeface="楷体_GB2312" panose="02010609030101010101" pitchFamily="49" charset="-122"/>
              </a:rPr>
              <a:t>(result)</a:t>
            </a:r>
            <a:r>
              <a:rPr lang="en-US" altLang="zh-CN" sz="2400">
                <a:solidFill>
                  <a:srgbClr val="27AB76"/>
                </a:solidFill>
                <a:latin typeface="楷体_GB2312" panose="02010609030101010101" pitchFamily="49" charset="-122"/>
                <a:ea typeface="楷体_GB2312" panose="02010609030101010101" pitchFamily="49" charset="-122"/>
              </a:rPr>
              <a:t>)    #</a:t>
            </a:r>
            <a:r>
              <a:rPr lang="zh-CN" altLang="en-US" sz="2400">
                <a:solidFill>
                  <a:srgbClr val="27AB76"/>
                </a:solidFill>
                <a:latin typeface="楷体_GB2312" panose="02010609030101010101" pitchFamily="49" charset="-122"/>
                <a:ea typeface="楷体_GB2312" panose="02010609030101010101" pitchFamily="49" charset="-122"/>
              </a:rPr>
              <a:t>格式化输出</a:t>
            </a:r>
          </a:p>
        </p:txBody>
      </p:sp>
      <p:grpSp>
        <p:nvGrpSpPr>
          <p:cNvPr id="15362" name="组合 4">
            <a:extLst>
              <a:ext uri="{FF2B5EF4-FFF2-40B4-BE49-F238E27FC236}">
                <a16:creationId xmlns:a16="http://schemas.microsoft.com/office/drawing/2014/main" id="{D1DCA343-D85C-4D3F-B06A-EA19591DF6CB}"/>
              </a:ext>
            </a:extLst>
          </p:cNvPr>
          <p:cNvGrpSpPr>
            <a:grpSpLocks/>
          </p:cNvGrpSpPr>
          <p:nvPr/>
        </p:nvGrpSpPr>
        <p:grpSpPr bwMode="auto">
          <a:xfrm flipV="1">
            <a:off x="4957766" y="708025"/>
            <a:ext cx="2276475" cy="33338"/>
            <a:chOff x="2435703" y="480263"/>
            <a:chExt cx="4402064" cy="45719"/>
          </a:xfrm>
        </p:grpSpPr>
        <p:sp>
          <p:nvSpPr>
            <p:cNvPr id="5" name="矩形 4">
              <a:extLst>
                <a:ext uri="{FF2B5EF4-FFF2-40B4-BE49-F238E27FC236}">
                  <a16:creationId xmlns:a16="http://schemas.microsoft.com/office/drawing/2014/main" id="{2C2478B9-85E1-463B-A15D-5BD9CA39772E}"/>
                </a:ext>
              </a:extLst>
            </p:cNvPr>
            <p:cNvSpPr/>
            <p:nvPr/>
          </p:nvSpPr>
          <p:spPr>
            <a:xfrm>
              <a:off x="2435703" y="480263"/>
              <a:ext cx="1102050"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6" name="矩形 5">
              <a:extLst>
                <a:ext uri="{FF2B5EF4-FFF2-40B4-BE49-F238E27FC236}">
                  <a16:creationId xmlns:a16="http://schemas.microsoft.com/office/drawing/2014/main" id="{213864DC-77C1-422C-B82A-9A848B7DC4D0}"/>
                </a:ext>
              </a:extLst>
            </p:cNvPr>
            <p:cNvSpPr/>
            <p:nvPr/>
          </p:nvSpPr>
          <p:spPr>
            <a:xfrm>
              <a:off x="3537753" y="480263"/>
              <a:ext cx="1098981"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 name="矩形 6">
              <a:extLst>
                <a:ext uri="{FF2B5EF4-FFF2-40B4-BE49-F238E27FC236}">
                  <a16:creationId xmlns:a16="http://schemas.microsoft.com/office/drawing/2014/main" id="{7F89B780-0703-4DBC-86D0-B1BE6E15A5F6}"/>
                </a:ext>
              </a:extLst>
            </p:cNvPr>
            <p:cNvSpPr/>
            <p:nvPr/>
          </p:nvSpPr>
          <p:spPr>
            <a:xfrm>
              <a:off x="4636734" y="480263"/>
              <a:ext cx="1102052"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0" name="矩形 9">
              <a:extLst>
                <a:ext uri="{FF2B5EF4-FFF2-40B4-BE49-F238E27FC236}">
                  <a16:creationId xmlns:a16="http://schemas.microsoft.com/office/drawing/2014/main" id="{26F309EA-4562-405B-BC68-B52CE6CD7F2D}"/>
                </a:ext>
              </a:extLst>
            </p:cNvPr>
            <p:cNvSpPr/>
            <p:nvPr/>
          </p:nvSpPr>
          <p:spPr>
            <a:xfrm>
              <a:off x="5738786" y="480263"/>
              <a:ext cx="1098981"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sp>
        <p:nvSpPr>
          <p:cNvPr id="2" name="文本框 4">
            <a:extLst>
              <a:ext uri="{FF2B5EF4-FFF2-40B4-BE49-F238E27FC236}">
                <a16:creationId xmlns:a16="http://schemas.microsoft.com/office/drawing/2014/main" id="{4A5571B8-AA79-49B7-B843-C2A46265DC09}"/>
              </a:ext>
            </a:extLst>
          </p:cNvPr>
          <p:cNvSpPr txBox="1">
            <a:spLocks noChangeArrowheads="1"/>
          </p:cNvSpPr>
          <p:nvPr/>
        </p:nvSpPr>
        <p:spPr bwMode="auto">
          <a:xfrm>
            <a:off x="2384425" y="4152903"/>
            <a:ext cx="7423150" cy="559769"/>
          </a:xfrm>
          <a:prstGeom prst="rect">
            <a:avLst/>
          </a:prstGeom>
          <a:noFill/>
          <a:ln w="28575">
            <a:solidFill>
              <a:srgbClr val="E58A27"/>
            </a:solidFill>
            <a:prstDash val="sysDot"/>
            <a:round/>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50000"/>
              </a:lnSpc>
            </a:pPr>
            <a:r>
              <a:rPr lang="en-US" altLang="zh-CN" sz="2400" b="1">
                <a:solidFill>
                  <a:srgbClr val="27AB76"/>
                </a:solidFill>
                <a:latin typeface="楷体_GB2312" panose="02010609030101010101" pitchFamily="49" charset="-122"/>
                <a:ea typeface="楷体_GB2312" panose="02010609030101010101" pitchFamily="49" charset="-122"/>
              </a:rPr>
              <a:t>sum(5)→</a:t>
            </a:r>
            <a:r>
              <a:rPr lang="en-US" altLang="zh-CN" sz="2400" b="1">
                <a:solidFill>
                  <a:srgbClr val="7030A0"/>
                </a:solidFill>
                <a:latin typeface="楷体_GB2312" panose="02010609030101010101" pitchFamily="49" charset="-122"/>
                <a:ea typeface="楷体_GB2312" panose="02010609030101010101" pitchFamily="49" charset="-122"/>
              </a:rPr>
              <a:t>return</a:t>
            </a:r>
            <a:r>
              <a:rPr lang="en-US" altLang="zh-CN" sz="2400" b="1">
                <a:solidFill>
                  <a:srgbClr val="27AB76"/>
                </a:solidFill>
                <a:latin typeface="楷体_GB2312" panose="02010609030101010101" pitchFamily="49" charset="-122"/>
                <a:ea typeface="楷体_GB2312" panose="02010609030101010101" pitchFamily="49" charset="-122"/>
              </a:rPr>
              <a:t> </a:t>
            </a:r>
            <a:r>
              <a:rPr lang="en-US" altLang="zh-CN" sz="2400" b="1">
                <a:solidFill>
                  <a:srgbClr val="FF0000"/>
                </a:solidFill>
                <a:latin typeface="楷体_GB2312" panose="02010609030101010101" pitchFamily="49" charset="-122"/>
                <a:ea typeface="楷体_GB2312" panose="02010609030101010101" pitchFamily="49" charset="-122"/>
              </a:rPr>
              <a:t>6</a:t>
            </a:r>
          </a:p>
        </p:txBody>
      </p:sp>
      <p:sp>
        <p:nvSpPr>
          <p:cNvPr id="3" name="文本框 4">
            <a:extLst>
              <a:ext uri="{FF2B5EF4-FFF2-40B4-BE49-F238E27FC236}">
                <a16:creationId xmlns:a16="http://schemas.microsoft.com/office/drawing/2014/main" id="{35AF770E-4B4D-4D2D-B990-A11E887F4D03}"/>
              </a:ext>
            </a:extLst>
          </p:cNvPr>
          <p:cNvSpPr txBox="1">
            <a:spLocks noChangeArrowheads="1"/>
          </p:cNvSpPr>
          <p:nvPr/>
        </p:nvSpPr>
        <p:spPr bwMode="auto">
          <a:xfrm>
            <a:off x="2360613" y="5276853"/>
            <a:ext cx="7423150" cy="559769"/>
          </a:xfrm>
          <a:prstGeom prst="rect">
            <a:avLst/>
          </a:prstGeom>
          <a:noFill/>
          <a:ln w="28575">
            <a:solidFill>
              <a:srgbClr val="E58A27"/>
            </a:solidFill>
            <a:prstDash val="sysDot"/>
            <a:round/>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50000"/>
              </a:lnSpc>
            </a:pPr>
            <a:r>
              <a:rPr lang="en-US" altLang="zh-CN" sz="2400" b="1">
                <a:solidFill>
                  <a:srgbClr val="27AB76"/>
                </a:solidFill>
                <a:latin typeface="楷体_GB2312" panose="02010609030101010101" pitchFamily="49" charset="-122"/>
                <a:ea typeface="楷体_GB2312" panose="02010609030101010101" pitchFamily="49" charset="-122"/>
              </a:rPr>
              <a:t>sum(6)→</a:t>
            </a:r>
            <a:r>
              <a:rPr lang="en-US" altLang="zh-CN" sz="2400" b="1">
                <a:solidFill>
                  <a:srgbClr val="7030A0"/>
                </a:solidFill>
                <a:latin typeface="楷体_GB2312" panose="02010609030101010101" pitchFamily="49" charset="-122"/>
                <a:ea typeface="楷体_GB2312" panose="02010609030101010101" pitchFamily="49" charset="-122"/>
              </a:rPr>
              <a:t>return</a:t>
            </a:r>
            <a:r>
              <a:rPr lang="en-US" altLang="zh-CN" sz="2400" b="1">
                <a:solidFill>
                  <a:srgbClr val="27AB76"/>
                </a:solidFill>
                <a:latin typeface="楷体_GB2312" panose="02010609030101010101" pitchFamily="49" charset="-122"/>
                <a:ea typeface="楷体_GB2312" panose="02010609030101010101" pitchFamily="49" charset="-122"/>
              </a:rPr>
              <a:t> </a:t>
            </a:r>
            <a:r>
              <a:rPr lang="en-US" altLang="zh-CN" sz="2400" b="1">
                <a:solidFill>
                  <a:srgbClr val="FF0000"/>
                </a:solidFill>
                <a:latin typeface="楷体_GB2312" panose="02010609030101010101" pitchFamily="49" charset="-122"/>
                <a:ea typeface="楷体_GB2312" panose="02010609030101010101" pitchFamily="49" charset="-122"/>
              </a:rPr>
              <a:t>7</a:t>
            </a:r>
            <a:endParaRPr lang="en-US" altLang="zh-CN" sz="2400" b="1">
              <a:solidFill>
                <a:srgbClr val="27AB76"/>
              </a:solidFill>
              <a:latin typeface="楷体_GB2312" panose="02010609030101010101" pitchFamily="49" charset="-122"/>
              <a:ea typeface="楷体_GB2312" panose="02010609030101010101" pitchFamily="49" charset="-122"/>
            </a:endParaRPr>
          </a:p>
        </p:txBody>
      </p:sp>
      <p:sp>
        <p:nvSpPr>
          <p:cNvPr id="4" name="线形标注 2 3">
            <a:extLst>
              <a:ext uri="{FF2B5EF4-FFF2-40B4-BE49-F238E27FC236}">
                <a16:creationId xmlns:a16="http://schemas.microsoft.com/office/drawing/2014/main" id="{F8A57A65-AD03-4881-BB05-BD40F323F2F0}"/>
              </a:ext>
            </a:extLst>
          </p:cNvPr>
          <p:cNvSpPr/>
          <p:nvPr/>
        </p:nvSpPr>
        <p:spPr>
          <a:xfrm>
            <a:off x="6340475" y="2263775"/>
            <a:ext cx="3443288" cy="554038"/>
          </a:xfrm>
          <a:prstGeom prst="borderCallout2">
            <a:avLst>
              <a:gd name="adj1" fmla="val 34782"/>
              <a:gd name="adj2" fmla="val -4148"/>
              <a:gd name="adj3" fmla="val 52745"/>
              <a:gd name="adj4" fmla="val -15062"/>
              <a:gd name="adj5" fmla="val 112500"/>
              <a:gd name="adj6" fmla="val -46667"/>
            </a:avLst>
          </a:prstGeom>
          <a:solidFill>
            <a:schemeClr val="accent2">
              <a:lumMod val="60000"/>
              <a:lumOff val="40000"/>
            </a:schemeClr>
          </a:solidFill>
          <a:ln w="12700" cmpd="sng">
            <a:solidFill>
              <a:schemeClr val="accent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noProof="1">
                <a:latin typeface="楷体_GB2312" panose="02010609030101010101" pitchFamily="49" charset="-122"/>
                <a:ea typeface="楷体_GB2312" panose="02010609030101010101" pitchFamily="49" charset="-122"/>
              </a:rPr>
              <a:t>格式化</a:t>
            </a:r>
            <a:r>
              <a:rPr lang="zh-CN" altLang="en-US" noProof="1">
                <a:latin typeface="楷体_GB2312" panose="02010609030101010101" pitchFamily="49" charset="-122"/>
                <a:ea typeface="楷体_GB2312" panose="02010609030101010101" pitchFamily="49" charset="-122"/>
                <a:sym typeface="+mn-ea"/>
              </a:rPr>
              <a:t>输出字符串</a:t>
            </a:r>
            <a:r>
              <a:rPr lang="zh-CN" altLang="en-US" noProof="1"/>
              <a:t>  </a:t>
            </a:r>
            <a:r>
              <a:rPr lang="en-US" altLang="zh-CN" noProof="1">
                <a:solidFill>
                  <a:srgbClr val="FF0000"/>
                </a:solidFill>
              </a:rPr>
              <a:t>{}      .format( )</a:t>
            </a:r>
          </a:p>
        </p:txBody>
      </p:sp>
      <p:sp>
        <p:nvSpPr>
          <p:cNvPr id="15370" name="TextBox 13@|17FFC:16777215|FBC:16777215|LFC:16777215|LBC:16777215">
            <a:extLst>
              <a:ext uri="{FF2B5EF4-FFF2-40B4-BE49-F238E27FC236}">
                <a16:creationId xmlns:a16="http://schemas.microsoft.com/office/drawing/2014/main" id="{795DC4A8-0397-4F08-BACD-F4DDE0EA2506}"/>
              </a:ext>
            </a:extLst>
          </p:cNvPr>
          <p:cNvSpPr txBox="1">
            <a:spLocks noChangeArrowheads="1"/>
          </p:cNvSpPr>
          <p:nvPr/>
        </p:nvSpPr>
        <p:spPr bwMode="auto">
          <a:xfrm>
            <a:off x="3527428" y="280988"/>
            <a:ext cx="50196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solidFill>
                  <a:srgbClr val="445469"/>
                </a:solidFill>
                <a:latin typeface="楷体_GB2312" panose="02010609030101010101" pitchFamily="49" charset="-122"/>
                <a:ea typeface="楷体_GB2312" panose="02010609030101010101" pitchFamily="49" charset="-122"/>
                <a:sym typeface="Arial" panose="020B0604020202020204" pitchFamily="34" charset="0"/>
              </a:rPr>
              <a:t>函数</a:t>
            </a:r>
            <a:r>
              <a:rPr lang="en-US" altLang="zh-CN" sz="2800" b="1">
                <a:solidFill>
                  <a:srgbClr val="445469"/>
                </a:solidFill>
                <a:latin typeface="楷体_GB2312" panose="02010609030101010101" pitchFamily="49" charset="-122"/>
                <a:ea typeface="楷体_GB2312" panose="02010609030101010101" pitchFamily="49" charset="-122"/>
                <a:sym typeface="Arial" panose="020B0604020202020204" pitchFamily="34" charset="0"/>
              </a:rPr>
              <a:t>·</a:t>
            </a:r>
            <a:r>
              <a:rPr lang="zh-CN" altLang="en-US" sz="2800" b="1">
                <a:solidFill>
                  <a:srgbClr val="445469"/>
                </a:solidFill>
                <a:latin typeface="楷体_GB2312" panose="02010609030101010101" pitchFamily="49" charset="-122"/>
                <a:ea typeface="楷体_GB2312" panose="02010609030101010101" pitchFamily="49" charset="-122"/>
                <a:sym typeface="Arial" panose="020B0604020202020204" pitchFamily="34" charset="0"/>
              </a:rPr>
              <a:t>牛刀小试</a:t>
            </a:r>
            <a:endParaRPr lang="en-US" altLang="zh-CN" sz="2800" b="1">
              <a:solidFill>
                <a:srgbClr val="445469"/>
              </a:solidFill>
              <a:latin typeface="楷体_GB2312" panose="02010609030101010101" pitchFamily="49" charset="-122"/>
              <a:ea typeface="楷体_GB2312" panose="02010609030101010101" pitchFamily="49" charset="-122"/>
              <a:sym typeface="Arial" panose="020B0604020202020204" pitchFamily="34" charset="0"/>
            </a:endParaRPr>
          </a:p>
        </p:txBody>
      </p:sp>
      <p:sp>
        <p:nvSpPr>
          <p:cNvPr id="8" name="矩形 7">
            <a:extLst>
              <a:ext uri="{FF2B5EF4-FFF2-40B4-BE49-F238E27FC236}">
                <a16:creationId xmlns:a16="http://schemas.microsoft.com/office/drawing/2014/main" id="{41E12A5F-16F6-46C1-A98C-640869949761}"/>
              </a:ext>
            </a:extLst>
          </p:cNvPr>
          <p:cNvSpPr/>
          <p:nvPr/>
        </p:nvSpPr>
        <p:spPr>
          <a:xfrm>
            <a:off x="2425703" y="1092203"/>
            <a:ext cx="3101975" cy="1171575"/>
          </a:xfrm>
          <a:prstGeom prst="rect">
            <a:avLst/>
          </a:prstGeom>
          <a:noFill/>
          <a:ln w="28575" cmpd="sng">
            <a:solidFill>
              <a:schemeClr val="accent6">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文本框 4">
            <a:extLst>
              <a:ext uri="{FF2B5EF4-FFF2-40B4-BE49-F238E27FC236}">
                <a16:creationId xmlns:a16="http://schemas.microsoft.com/office/drawing/2014/main" id="{F2393B79-E75A-4747-80A5-D9FF8EB35894}"/>
              </a:ext>
            </a:extLst>
          </p:cNvPr>
          <p:cNvSpPr txBox="1">
            <a:spLocks noChangeArrowheads="1"/>
          </p:cNvSpPr>
          <p:nvPr/>
        </p:nvSpPr>
        <p:spPr bwMode="auto">
          <a:xfrm>
            <a:off x="2384425" y="306391"/>
            <a:ext cx="7423150" cy="2676525"/>
          </a:xfrm>
          <a:prstGeom prst="rect">
            <a:avLst/>
          </a:prstGeom>
          <a:noFill/>
          <a:ln w="28575">
            <a:solidFill>
              <a:srgbClr val="E58A27"/>
            </a:solidFill>
            <a:prstDash val="sysDot"/>
            <a:round/>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50000"/>
              </a:lnSpc>
            </a:pPr>
            <a:r>
              <a:rPr lang="en-US" altLang="zh-CN" sz="2400">
                <a:solidFill>
                  <a:srgbClr val="27AB76"/>
                </a:solidFill>
                <a:latin typeface="楷体_GB2312" panose="02010609030101010101" pitchFamily="49" charset="-122"/>
                <a:ea typeface="楷体_GB2312" panose="02010609030101010101" pitchFamily="49" charset="-122"/>
              </a:rPr>
              <a:t>def f(</a:t>
            </a:r>
            <a:r>
              <a:rPr lang="en-US" altLang="zh-CN" sz="2400">
                <a:solidFill>
                  <a:srgbClr val="FF0000"/>
                </a:solidFill>
                <a:latin typeface="楷体_GB2312" panose="02010609030101010101" pitchFamily="49" charset="-122"/>
                <a:ea typeface="楷体_GB2312" panose="02010609030101010101" pitchFamily="49" charset="-122"/>
              </a:rPr>
              <a:t>n</a:t>
            </a:r>
            <a:r>
              <a:rPr lang="en-US" altLang="zh-CN" sz="2400">
                <a:solidFill>
                  <a:srgbClr val="27AB76"/>
                </a:solidFill>
                <a:latin typeface="楷体_GB2312" panose="02010609030101010101" pitchFamily="49" charset="-122"/>
                <a:ea typeface="楷体_GB2312" panose="02010609030101010101" pitchFamily="49" charset="-122"/>
              </a:rPr>
              <a:t>):</a:t>
            </a:r>
          </a:p>
          <a:p>
            <a:pPr>
              <a:lnSpc>
                <a:spcPct val="150000"/>
              </a:lnSpc>
            </a:pPr>
            <a:r>
              <a:rPr lang="en-US" altLang="zh-CN" sz="2400">
                <a:solidFill>
                  <a:srgbClr val="27AB76"/>
                </a:solidFill>
                <a:latin typeface="楷体_GB2312" panose="02010609030101010101" pitchFamily="49" charset="-122"/>
                <a:ea typeface="楷体_GB2312" panose="02010609030101010101" pitchFamily="49" charset="-122"/>
              </a:rPr>
              <a:t>	return </a:t>
            </a:r>
            <a:r>
              <a:rPr lang="en-US" altLang="zh-CN" sz="2400">
                <a:solidFill>
                  <a:srgbClr val="FF0000"/>
                </a:solidFill>
                <a:latin typeface="楷体_GB2312" panose="02010609030101010101" pitchFamily="49" charset="-122"/>
                <a:ea typeface="楷体_GB2312" panose="02010609030101010101" pitchFamily="49" charset="-122"/>
              </a:rPr>
              <a:t>n + f(n - 1)</a:t>
            </a:r>
            <a:r>
              <a:rPr lang="en-US" altLang="zh-CN" sz="2400">
                <a:solidFill>
                  <a:srgbClr val="27AB76"/>
                </a:solidFill>
                <a:latin typeface="楷体_GB2312" panose="02010609030101010101" pitchFamily="49" charset="-122"/>
                <a:ea typeface="楷体_GB2312" panose="02010609030101010101" pitchFamily="49" charset="-122"/>
              </a:rPr>
              <a:t> </a:t>
            </a:r>
          </a:p>
          <a:p>
            <a:r>
              <a:rPr lang="en-US" altLang="zh-CN" sz="2400">
                <a:solidFill>
                  <a:srgbClr val="27AB76"/>
                </a:solidFill>
                <a:latin typeface="楷体_GB2312" panose="02010609030101010101" pitchFamily="49" charset="-122"/>
                <a:ea typeface="楷体_GB2312" panose="02010609030101010101" pitchFamily="49" charset="-122"/>
              </a:rPr>
              <a:t>  </a:t>
            </a:r>
            <a:endParaRPr lang="zh-CN" altLang="en-US" sz="2400">
              <a:solidFill>
                <a:srgbClr val="27AB76"/>
              </a:solidFill>
              <a:latin typeface="楷体_GB2312" panose="02010609030101010101" pitchFamily="49" charset="-122"/>
              <a:ea typeface="楷体_GB2312" panose="02010609030101010101" pitchFamily="49" charset="-122"/>
            </a:endParaRPr>
          </a:p>
          <a:p>
            <a:pPr>
              <a:lnSpc>
                <a:spcPct val="150000"/>
              </a:lnSpc>
            </a:pPr>
            <a:r>
              <a:rPr lang="en-US" altLang="zh-CN" sz="2400">
                <a:solidFill>
                  <a:srgbClr val="27AB76"/>
                </a:solidFill>
                <a:latin typeface="楷体_GB2312" panose="02010609030101010101" pitchFamily="49" charset="-122"/>
                <a:ea typeface="楷体_GB2312" panose="02010609030101010101" pitchFamily="49" charset="-122"/>
              </a:rPr>
              <a:t>result = f(</a:t>
            </a:r>
            <a:r>
              <a:rPr lang="en-US" altLang="zh-CN" sz="2400">
                <a:solidFill>
                  <a:srgbClr val="FF0000"/>
                </a:solidFill>
                <a:latin typeface="楷体_GB2312" panose="02010609030101010101" pitchFamily="49" charset="-122"/>
                <a:ea typeface="楷体_GB2312" panose="02010609030101010101" pitchFamily="49" charset="-122"/>
              </a:rPr>
              <a:t>5</a:t>
            </a:r>
            <a:r>
              <a:rPr lang="en-US" altLang="zh-CN" sz="2400">
                <a:solidFill>
                  <a:srgbClr val="27AB76"/>
                </a:solidFill>
                <a:latin typeface="楷体_GB2312" panose="02010609030101010101" pitchFamily="49" charset="-122"/>
                <a:ea typeface="楷体_GB2312" panose="02010609030101010101" pitchFamily="49" charset="-122"/>
              </a:rPr>
              <a:t>) </a:t>
            </a:r>
          </a:p>
          <a:p>
            <a:pPr>
              <a:lnSpc>
                <a:spcPct val="150000"/>
              </a:lnSpc>
            </a:pPr>
            <a:r>
              <a:rPr lang="en-US" altLang="zh-CN" sz="2400">
                <a:solidFill>
                  <a:srgbClr val="27AB76"/>
                </a:solidFill>
                <a:latin typeface="楷体_GB2312" panose="02010609030101010101" pitchFamily="49" charset="-122"/>
                <a:ea typeface="楷体_GB2312" panose="02010609030101010101" pitchFamily="49" charset="-122"/>
              </a:rPr>
              <a:t>print('</a:t>
            </a:r>
            <a:r>
              <a:rPr lang="zh-CN" altLang="en-US" sz="2400">
                <a:solidFill>
                  <a:srgbClr val="27AB76"/>
                </a:solidFill>
                <a:latin typeface="楷体_GB2312" panose="02010609030101010101" pitchFamily="49" charset="-122"/>
                <a:ea typeface="楷体_GB2312" panose="02010609030101010101" pitchFamily="49" charset="-122"/>
              </a:rPr>
              <a:t>此时结果为</a:t>
            </a:r>
            <a:r>
              <a:rPr lang="en-US" altLang="zh-CN" sz="2400">
                <a:solidFill>
                  <a:srgbClr val="FF0000"/>
                </a:solidFill>
                <a:latin typeface="楷体_GB2312" panose="02010609030101010101" pitchFamily="49" charset="-122"/>
                <a:ea typeface="楷体_GB2312" panose="02010609030101010101" pitchFamily="49" charset="-122"/>
              </a:rPr>
              <a:t>{}</a:t>
            </a:r>
            <a:r>
              <a:rPr lang="en-US" altLang="zh-CN" sz="2400">
                <a:solidFill>
                  <a:srgbClr val="27AB76"/>
                </a:solidFill>
                <a:latin typeface="楷体_GB2312" panose="02010609030101010101" pitchFamily="49" charset="-122"/>
                <a:ea typeface="楷体_GB2312" panose="02010609030101010101" pitchFamily="49" charset="-122"/>
              </a:rPr>
              <a:t>'</a:t>
            </a:r>
            <a:r>
              <a:rPr lang="en-US" altLang="zh-CN" sz="2400">
                <a:solidFill>
                  <a:srgbClr val="FF0000"/>
                </a:solidFill>
                <a:latin typeface="楷体_GB2312" panose="02010609030101010101" pitchFamily="49" charset="-122"/>
                <a:ea typeface="楷体_GB2312" panose="02010609030101010101" pitchFamily="49" charset="-122"/>
              </a:rPr>
              <a:t>.format</a:t>
            </a:r>
            <a:r>
              <a:rPr lang="en-US" altLang="zh-CN" sz="2400">
                <a:solidFill>
                  <a:srgbClr val="27AB76"/>
                </a:solidFill>
                <a:latin typeface="楷体_GB2312" panose="02010609030101010101" pitchFamily="49" charset="-122"/>
                <a:ea typeface="楷体_GB2312" panose="02010609030101010101" pitchFamily="49" charset="-122"/>
              </a:rPr>
              <a:t>(result))</a:t>
            </a:r>
          </a:p>
        </p:txBody>
      </p:sp>
      <p:sp>
        <p:nvSpPr>
          <p:cNvPr id="2" name="文本框 4">
            <a:extLst>
              <a:ext uri="{FF2B5EF4-FFF2-40B4-BE49-F238E27FC236}">
                <a16:creationId xmlns:a16="http://schemas.microsoft.com/office/drawing/2014/main" id="{FE5B6658-9644-41F7-9BF3-06065483E7FC}"/>
              </a:ext>
            </a:extLst>
          </p:cNvPr>
          <p:cNvSpPr txBox="1">
            <a:spLocks noChangeArrowheads="1"/>
          </p:cNvSpPr>
          <p:nvPr/>
        </p:nvSpPr>
        <p:spPr bwMode="auto">
          <a:xfrm>
            <a:off x="2384428" y="3108328"/>
            <a:ext cx="7434263" cy="559769"/>
          </a:xfrm>
          <a:prstGeom prst="rect">
            <a:avLst/>
          </a:prstGeom>
          <a:noFill/>
          <a:ln w="28575">
            <a:solidFill>
              <a:srgbClr val="E58A27"/>
            </a:solidFill>
            <a:prstDash val="sysDot"/>
            <a:round/>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50000"/>
              </a:lnSpc>
            </a:pPr>
            <a:r>
              <a:rPr lang="en-US" altLang="zh-CN" sz="2400">
                <a:solidFill>
                  <a:srgbClr val="FF0000"/>
                </a:solidFill>
                <a:latin typeface="楷体_GB2312" panose="02010609030101010101" pitchFamily="49" charset="-122"/>
                <a:ea typeface="楷体_GB2312" panose="02010609030101010101" pitchFamily="49" charset="-122"/>
              </a:rPr>
              <a:t>f(5)</a:t>
            </a:r>
            <a:r>
              <a:rPr lang="en-US" altLang="zh-CN" sz="2400">
                <a:solidFill>
                  <a:srgbClr val="27AB76"/>
                </a:solidFill>
                <a:latin typeface="楷体_GB2312" panose="02010609030101010101" pitchFamily="49" charset="-122"/>
                <a:ea typeface="楷体_GB2312" panose="02010609030101010101" pitchFamily="49" charset="-122"/>
              </a:rPr>
              <a:t>→return </a:t>
            </a:r>
            <a:r>
              <a:rPr lang="en-US" altLang="zh-CN" sz="2400">
                <a:solidFill>
                  <a:srgbClr val="7030A0"/>
                </a:solidFill>
                <a:latin typeface="楷体_GB2312" panose="02010609030101010101" pitchFamily="49" charset="-122"/>
                <a:ea typeface="楷体_GB2312" panose="02010609030101010101" pitchFamily="49" charset="-122"/>
              </a:rPr>
              <a:t>5</a:t>
            </a:r>
            <a:r>
              <a:rPr lang="en-US" altLang="zh-CN" sz="2400">
                <a:solidFill>
                  <a:srgbClr val="27AB76"/>
                </a:solidFill>
                <a:latin typeface="楷体_GB2312" panose="02010609030101010101" pitchFamily="49" charset="-122"/>
                <a:ea typeface="楷体_GB2312" panose="02010609030101010101" pitchFamily="49" charset="-122"/>
              </a:rPr>
              <a:t>+</a:t>
            </a:r>
            <a:r>
              <a:rPr lang="en-US" altLang="zh-CN" sz="2400">
                <a:solidFill>
                  <a:srgbClr val="FF0000"/>
                </a:solidFill>
                <a:latin typeface="楷体_GB2312" panose="02010609030101010101" pitchFamily="49" charset="-122"/>
                <a:ea typeface="楷体_GB2312" panose="02010609030101010101" pitchFamily="49" charset="-122"/>
              </a:rPr>
              <a:t>f(4)</a:t>
            </a:r>
          </a:p>
        </p:txBody>
      </p:sp>
      <p:sp>
        <p:nvSpPr>
          <p:cNvPr id="3" name="文本框 4">
            <a:extLst>
              <a:ext uri="{FF2B5EF4-FFF2-40B4-BE49-F238E27FC236}">
                <a16:creationId xmlns:a16="http://schemas.microsoft.com/office/drawing/2014/main" id="{B2BBE6E2-3A77-4ACF-BF07-A67222656292}"/>
              </a:ext>
            </a:extLst>
          </p:cNvPr>
          <p:cNvSpPr txBox="1">
            <a:spLocks noChangeArrowheads="1"/>
          </p:cNvSpPr>
          <p:nvPr/>
        </p:nvSpPr>
        <p:spPr bwMode="auto">
          <a:xfrm>
            <a:off x="4557713" y="3805241"/>
            <a:ext cx="5224462" cy="559769"/>
          </a:xfrm>
          <a:prstGeom prst="rect">
            <a:avLst/>
          </a:prstGeom>
          <a:noFill/>
          <a:ln w="28575">
            <a:solidFill>
              <a:srgbClr val="E58A27"/>
            </a:solidFill>
            <a:prstDash val="sysDot"/>
            <a:round/>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50000"/>
              </a:lnSpc>
            </a:pPr>
            <a:r>
              <a:rPr lang="en-US" altLang="zh-CN" sz="2400">
                <a:solidFill>
                  <a:srgbClr val="FF0000"/>
                </a:solidFill>
                <a:latin typeface="楷体_GB2312" panose="02010609030101010101" pitchFamily="49" charset="-122"/>
                <a:ea typeface="楷体_GB2312" panose="02010609030101010101" pitchFamily="49" charset="-122"/>
              </a:rPr>
              <a:t>f(4)</a:t>
            </a:r>
            <a:r>
              <a:rPr lang="en-US" altLang="zh-CN" sz="2400">
                <a:solidFill>
                  <a:srgbClr val="27AB76"/>
                </a:solidFill>
                <a:latin typeface="楷体_GB2312" panose="02010609030101010101" pitchFamily="49" charset="-122"/>
                <a:ea typeface="楷体_GB2312" panose="02010609030101010101" pitchFamily="49" charset="-122"/>
              </a:rPr>
              <a:t>→</a:t>
            </a:r>
            <a:r>
              <a:rPr lang="en-US" altLang="zh-CN" sz="2400">
                <a:solidFill>
                  <a:srgbClr val="7030A0"/>
                </a:solidFill>
                <a:latin typeface="楷体_GB2312" panose="02010609030101010101" pitchFamily="49" charset="-122"/>
                <a:ea typeface="楷体_GB2312" panose="02010609030101010101" pitchFamily="49" charset="-122"/>
              </a:rPr>
              <a:t>4</a:t>
            </a:r>
            <a:r>
              <a:rPr lang="en-US" altLang="zh-CN" sz="2400">
                <a:solidFill>
                  <a:srgbClr val="27AB76"/>
                </a:solidFill>
                <a:latin typeface="楷体_GB2312" panose="02010609030101010101" pitchFamily="49" charset="-122"/>
                <a:ea typeface="楷体_GB2312" panose="02010609030101010101" pitchFamily="49" charset="-122"/>
              </a:rPr>
              <a:t>+</a:t>
            </a:r>
            <a:r>
              <a:rPr lang="en-US" altLang="zh-CN" sz="2400">
                <a:solidFill>
                  <a:srgbClr val="0D0D0D"/>
                </a:solidFill>
                <a:latin typeface="楷体_GB2312" panose="02010609030101010101" pitchFamily="49" charset="-122"/>
                <a:ea typeface="楷体_GB2312" panose="02010609030101010101" pitchFamily="49" charset="-122"/>
              </a:rPr>
              <a:t>f(3)</a:t>
            </a:r>
          </a:p>
        </p:txBody>
      </p:sp>
      <p:sp>
        <p:nvSpPr>
          <p:cNvPr id="4" name="文本框 4">
            <a:extLst>
              <a:ext uri="{FF2B5EF4-FFF2-40B4-BE49-F238E27FC236}">
                <a16:creationId xmlns:a16="http://schemas.microsoft.com/office/drawing/2014/main" id="{950F3375-BB78-4975-985E-5F4B2634334A}"/>
              </a:ext>
            </a:extLst>
          </p:cNvPr>
          <p:cNvSpPr txBox="1"/>
          <p:nvPr/>
        </p:nvSpPr>
        <p:spPr>
          <a:xfrm>
            <a:off x="5821366" y="4578353"/>
            <a:ext cx="3938587" cy="559769"/>
          </a:xfrm>
          <a:prstGeom prst="rect">
            <a:avLst/>
          </a:prstGeom>
          <a:noFill/>
          <a:ln w="28575" cap="flat" cmpd="sng">
            <a:solidFill>
              <a:srgbClr val="E58A27"/>
            </a:solidFill>
            <a:prstDash val="sysDot"/>
            <a:round/>
            <a:headEnd type="none" w="med" len="med"/>
            <a:tailEnd type="none" w="med" len="med"/>
          </a:ln>
        </p:spPr>
        <p:txBody>
          <a:bodyPr>
            <a:spAutoFit/>
          </a:bodyPr>
          <a:lstStyle/>
          <a:p>
            <a:pPr>
              <a:lnSpc>
                <a:spcPct val="150000"/>
              </a:lnSpc>
            </a:pPr>
            <a:r>
              <a:rPr lang="en-US" altLang="zh-CN" sz="2400" noProof="1">
                <a:solidFill>
                  <a:schemeClr val="tx1">
                    <a:lumMod val="95000"/>
                    <a:lumOff val="5000"/>
                  </a:schemeClr>
                </a:solidFill>
                <a:latin typeface="楷体_GB2312" panose="02010609030101010101" pitchFamily="49" charset="-122"/>
                <a:ea typeface="楷体_GB2312" panose="02010609030101010101" pitchFamily="49" charset="-122"/>
              </a:rPr>
              <a:t>f(3)</a:t>
            </a:r>
            <a:r>
              <a:rPr lang="en-US" altLang="zh-CN" sz="2400" noProof="1">
                <a:solidFill>
                  <a:srgbClr val="27AB76"/>
                </a:solidFill>
                <a:latin typeface="楷体_GB2312" panose="02010609030101010101" pitchFamily="49" charset="-122"/>
                <a:ea typeface="楷体_GB2312" panose="02010609030101010101" pitchFamily="49" charset="-122"/>
              </a:rPr>
              <a:t>→</a:t>
            </a:r>
            <a:r>
              <a:rPr lang="en-US" altLang="zh-CN" sz="2400" noProof="1">
                <a:solidFill>
                  <a:srgbClr val="7030A0"/>
                </a:solidFill>
                <a:latin typeface="楷体_GB2312" panose="02010609030101010101" pitchFamily="49" charset="-122"/>
                <a:ea typeface="楷体_GB2312" panose="02010609030101010101" pitchFamily="49" charset="-122"/>
              </a:rPr>
              <a:t>3</a:t>
            </a:r>
            <a:r>
              <a:rPr lang="en-US" altLang="zh-CN" sz="2400" noProof="1">
                <a:solidFill>
                  <a:srgbClr val="27AB76"/>
                </a:solidFill>
                <a:latin typeface="楷体_GB2312" panose="02010609030101010101" pitchFamily="49" charset="-122"/>
                <a:ea typeface="楷体_GB2312" panose="02010609030101010101" pitchFamily="49" charset="-122"/>
              </a:rPr>
              <a:t>+</a:t>
            </a:r>
            <a:r>
              <a:rPr lang="en-US" altLang="zh-CN" sz="2400" noProof="1">
                <a:solidFill>
                  <a:schemeClr val="accent6"/>
                </a:solidFill>
                <a:latin typeface="楷体_GB2312" panose="02010609030101010101" pitchFamily="49" charset="-122"/>
                <a:ea typeface="楷体_GB2312" panose="02010609030101010101" pitchFamily="49" charset="-122"/>
              </a:rPr>
              <a:t>f(2)</a:t>
            </a:r>
          </a:p>
        </p:txBody>
      </p:sp>
      <p:sp>
        <p:nvSpPr>
          <p:cNvPr id="5" name="文本框 4">
            <a:extLst>
              <a:ext uri="{FF2B5EF4-FFF2-40B4-BE49-F238E27FC236}">
                <a16:creationId xmlns:a16="http://schemas.microsoft.com/office/drawing/2014/main" id="{581D8F10-CBA5-45DA-BD29-26F5C1A45A7F}"/>
              </a:ext>
            </a:extLst>
          </p:cNvPr>
          <p:cNvSpPr txBox="1"/>
          <p:nvPr/>
        </p:nvSpPr>
        <p:spPr>
          <a:xfrm>
            <a:off x="7112000" y="5337178"/>
            <a:ext cx="2668588" cy="559769"/>
          </a:xfrm>
          <a:prstGeom prst="rect">
            <a:avLst/>
          </a:prstGeom>
          <a:noFill/>
          <a:ln w="28575" cap="flat" cmpd="sng">
            <a:solidFill>
              <a:srgbClr val="E58A27"/>
            </a:solidFill>
            <a:prstDash val="sysDot"/>
            <a:round/>
            <a:headEnd type="none" w="med" len="med"/>
            <a:tailEnd type="none" w="med" len="med"/>
          </a:ln>
        </p:spPr>
        <p:txBody>
          <a:bodyPr>
            <a:spAutoFit/>
          </a:bodyPr>
          <a:lstStyle/>
          <a:p>
            <a:pPr>
              <a:lnSpc>
                <a:spcPct val="150000"/>
              </a:lnSpc>
            </a:pPr>
            <a:r>
              <a:rPr lang="en-US" altLang="zh-CN" sz="2400" noProof="1">
                <a:solidFill>
                  <a:schemeClr val="accent6"/>
                </a:solidFill>
                <a:latin typeface="楷体_GB2312" panose="02010609030101010101" pitchFamily="49" charset="-122"/>
                <a:ea typeface="楷体_GB2312" panose="02010609030101010101" pitchFamily="49" charset="-122"/>
              </a:rPr>
              <a:t>f(2)</a:t>
            </a:r>
            <a:r>
              <a:rPr lang="en-US" altLang="zh-CN" sz="2400" noProof="1">
                <a:solidFill>
                  <a:srgbClr val="27AB76"/>
                </a:solidFill>
                <a:latin typeface="楷体_GB2312" panose="02010609030101010101" pitchFamily="49" charset="-122"/>
                <a:ea typeface="楷体_GB2312" panose="02010609030101010101" pitchFamily="49" charset="-122"/>
              </a:rPr>
              <a:t>→2+f(1)</a:t>
            </a:r>
          </a:p>
        </p:txBody>
      </p:sp>
      <p:sp>
        <p:nvSpPr>
          <p:cNvPr id="6" name="下箭头 5">
            <a:extLst>
              <a:ext uri="{FF2B5EF4-FFF2-40B4-BE49-F238E27FC236}">
                <a16:creationId xmlns:a16="http://schemas.microsoft.com/office/drawing/2014/main" id="{3C72271A-E80C-4E3D-A3C0-BA1809B111B0}"/>
              </a:ext>
            </a:extLst>
          </p:cNvPr>
          <p:cNvSpPr/>
          <p:nvPr/>
        </p:nvSpPr>
        <p:spPr>
          <a:xfrm>
            <a:off x="4808541" y="3603625"/>
            <a:ext cx="287337" cy="2984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7" name="下箭头 6">
            <a:extLst>
              <a:ext uri="{FF2B5EF4-FFF2-40B4-BE49-F238E27FC236}">
                <a16:creationId xmlns:a16="http://schemas.microsoft.com/office/drawing/2014/main" id="{A0C4C014-BE1F-4A5D-B08D-8149888F3F8D}"/>
              </a:ext>
            </a:extLst>
          </p:cNvPr>
          <p:cNvSpPr/>
          <p:nvPr/>
        </p:nvSpPr>
        <p:spPr>
          <a:xfrm>
            <a:off x="6099178" y="4352925"/>
            <a:ext cx="288925" cy="3000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8" name="下箭头 7">
            <a:extLst>
              <a:ext uri="{FF2B5EF4-FFF2-40B4-BE49-F238E27FC236}">
                <a16:creationId xmlns:a16="http://schemas.microsoft.com/office/drawing/2014/main" id="{C9AC6844-C4C2-4381-9101-8CFD4075568B}"/>
              </a:ext>
            </a:extLst>
          </p:cNvPr>
          <p:cNvSpPr/>
          <p:nvPr/>
        </p:nvSpPr>
        <p:spPr>
          <a:xfrm>
            <a:off x="7302503" y="5083175"/>
            <a:ext cx="288925" cy="2984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9" name="下箭头 8">
            <a:extLst>
              <a:ext uri="{FF2B5EF4-FFF2-40B4-BE49-F238E27FC236}">
                <a16:creationId xmlns:a16="http://schemas.microsoft.com/office/drawing/2014/main" id="{8C754AAC-2AA4-47C6-A419-2FF6EB7BDE5F}"/>
              </a:ext>
            </a:extLst>
          </p:cNvPr>
          <p:cNvSpPr/>
          <p:nvPr/>
        </p:nvSpPr>
        <p:spPr>
          <a:xfrm>
            <a:off x="8485191" y="5819775"/>
            <a:ext cx="287337" cy="3000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0" name="文本框 9">
            <a:extLst>
              <a:ext uri="{FF2B5EF4-FFF2-40B4-BE49-F238E27FC236}">
                <a16:creationId xmlns:a16="http://schemas.microsoft.com/office/drawing/2014/main" id="{282B03D2-7B0C-44BF-A07B-3094BA7378C8}"/>
              </a:ext>
            </a:extLst>
          </p:cNvPr>
          <p:cNvSpPr txBox="1"/>
          <p:nvPr/>
        </p:nvSpPr>
        <p:spPr>
          <a:xfrm>
            <a:off x="8093075" y="6073775"/>
            <a:ext cx="1714500" cy="576248"/>
          </a:xfrm>
          <a:prstGeom prst="rect">
            <a:avLst/>
          </a:prstGeom>
          <a:noFill/>
          <a:ln w="28575" cap="flat" cmpd="sng">
            <a:solidFill>
              <a:srgbClr val="E58A27"/>
            </a:solidFill>
            <a:prstDash val="sysDot"/>
            <a:round/>
            <a:headEnd type="none" w="med" len="med"/>
            <a:tailEnd type="none" w="med" len="med"/>
          </a:ln>
        </p:spPr>
        <p:txBody>
          <a:bodyPr>
            <a:spAutoFit/>
          </a:bodyPr>
          <a:lstStyle/>
          <a:p>
            <a:pPr>
              <a:lnSpc>
                <a:spcPct val="150000"/>
              </a:lnSpc>
            </a:pPr>
            <a:r>
              <a:rPr lang="en-US" altLang="zh-CN" sz="2400" noProof="1">
                <a:solidFill>
                  <a:schemeClr val="accent6"/>
                </a:solidFill>
                <a:latin typeface="楷体_GB2312" panose="02010609030101010101" pitchFamily="49" charset="-122"/>
                <a:ea typeface="楷体_GB2312" panose="02010609030101010101" pitchFamily="49" charset="-122"/>
              </a:rPr>
              <a:t>f(1)</a:t>
            </a:r>
            <a:r>
              <a:rPr lang="en-US" altLang="zh-CN" sz="2400" noProof="1">
                <a:solidFill>
                  <a:srgbClr val="27AB76"/>
                </a:solidFill>
                <a:latin typeface="楷体_GB2312" panose="02010609030101010101" pitchFamily="49" charset="-122"/>
                <a:ea typeface="楷体_GB2312" panose="02010609030101010101" pitchFamily="49" charset="-122"/>
              </a:rPr>
              <a:t>→</a:t>
            </a:r>
            <a:r>
              <a:rPr lang="en-US" altLang="zh-CN" sz="2400" noProof="1">
                <a:solidFill>
                  <a:srgbClr val="27AB76"/>
                </a:solidFill>
                <a:latin typeface="Times New Roman" panose="02020603050405020304" pitchFamily="18" charset="0"/>
                <a:ea typeface="楷体_GB2312" panose="02010609030101010101" pitchFamily="49" charset="-122"/>
                <a:cs typeface="Times New Roman" panose="02020603050405020304" pitchFamily="18" charset="0"/>
              </a:rPr>
              <a:t>···</a:t>
            </a:r>
          </a:p>
        </p:txBody>
      </p:sp>
      <p:sp>
        <p:nvSpPr>
          <p:cNvPr id="11" name="文本框 10">
            <a:extLst>
              <a:ext uri="{FF2B5EF4-FFF2-40B4-BE49-F238E27FC236}">
                <a16:creationId xmlns:a16="http://schemas.microsoft.com/office/drawing/2014/main" id="{BBF379FC-2F3E-4087-837F-1B03AE89D536}"/>
              </a:ext>
            </a:extLst>
          </p:cNvPr>
          <p:cNvSpPr txBox="1"/>
          <p:nvPr/>
        </p:nvSpPr>
        <p:spPr>
          <a:xfrm>
            <a:off x="8093075" y="6073775"/>
            <a:ext cx="1714500" cy="576248"/>
          </a:xfrm>
          <a:prstGeom prst="rect">
            <a:avLst/>
          </a:prstGeom>
          <a:solidFill>
            <a:schemeClr val="bg1"/>
          </a:solidFill>
          <a:ln w="28575" cap="flat" cmpd="sng">
            <a:solidFill>
              <a:srgbClr val="E58A27"/>
            </a:solidFill>
            <a:prstDash val="sysDot"/>
            <a:round/>
            <a:headEnd type="none" w="med" len="med"/>
            <a:tailEnd type="none" w="med" len="med"/>
          </a:ln>
        </p:spPr>
        <p:txBody>
          <a:bodyPr>
            <a:spAutoFit/>
          </a:bodyPr>
          <a:lstStyle/>
          <a:p>
            <a:pPr algn="ctr">
              <a:lnSpc>
                <a:spcPct val="150000"/>
              </a:lnSpc>
            </a:pPr>
            <a:r>
              <a:rPr lang="en-US" altLang="zh-CN" sz="2400" noProof="1">
                <a:solidFill>
                  <a:schemeClr val="accent6"/>
                </a:solidFill>
                <a:latin typeface="楷体_GB2312" panose="02010609030101010101" pitchFamily="49" charset="-122"/>
                <a:ea typeface="楷体_GB2312" panose="02010609030101010101" pitchFamily="49" charset="-122"/>
              </a:rPr>
              <a:t>f(1)</a:t>
            </a:r>
            <a:r>
              <a:rPr lang="en-US" altLang="zh-CN" sz="2400" noProof="1">
                <a:solidFill>
                  <a:srgbClr val="27AB76"/>
                </a:solidFill>
                <a:latin typeface="楷体_GB2312" panose="02010609030101010101" pitchFamily="49" charset="-122"/>
                <a:ea typeface="楷体_GB2312" panose="02010609030101010101" pitchFamily="49" charset="-122"/>
              </a:rPr>
              <a:t>→</a:t>
            </a:r>
            <a:r>
              <a:rPr lang="en-US" altLang="zh-CN" sz="2400" noProof="1">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1</a:t>
            </a:r>
          </a:p>
        </p:txBody>
      </p:sp>
      <p:sp>
        <p:nvSpPr>
          <p:cNvPr id="12" name="圆角右箭头 11">
            <a:extLst>
              <a:ext uri="{FF2B5EF4-FFF2-40B4-BE49-F238E27FC236}">
                <a16:creationId xmlns:a16="http://schemas.microsoft.com/office/drawing/2014/main" id="{2E985F86-1EB0-4EBA-BCCB-04B170B9040F}"/>
              </a:ext>
            </a:extLst>
          </p:cNvPr>
          <p:cNvSpPr/>
          <p:nvPr/>
        </p:nvSpPr>
        <p:spPr>
          <a:xfrm flipH="1">
            <a:off x="8969378" y="5548313"/>
            <a:ext cx="466725" cy="582612"/>
          </a:xfrm>
          <a:prstGeom prst="ben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tx1"/>
              </a:solidFill>
            </a:endParaRPr>
          </a:p>
        </p:txBody>
      </p:sp>
      <p:sp>
        <p:nvSpPr>
          <p:cNvPr id="13" name="圆角右箭头 12">
            <a:extLst>
              <a:ext uri="{FF2B5EF4-FFF2-40B4-BE49-F238E27FC236}">
                <a16:creationId xmlns:a16="http://schemas.microsoft.com/office/drawing/2014/main" id="{E939A5F7-AEC4-49DF-B7BA-A1CFE812AA0B}"/>
              </a:ext>
            </a:extLst>
          </p:cNvPr>
          <p:cNvSpPr/>
          <p:nvPr/>
        </p:nvSpPr>
        <p:spPr>
          <a:xfrm flipH="1">
            <a:off x="7877175" y="4791078"/>
            <a:ext cx="895350" cy="669925"/>
          </a:xfrm>
          <a:prstGeom prst="ben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tx1"/>
              </a:solidFill>
            </a:endParaRPr>
          </a:p>
        </p:txBody>
      </p:sp>
      <p:sp>
        <p:nvSpPr>
          <p:cNvPr id="14" name="圆角右箭头 13">
            <a:extLst>
              <a:ext uri="{FF2B5EF4-FFF2-40B4-BE49-F238E27FC236}">
                <a16:creationId xmlns:a16="http://schemas.microsoft.com/office/drawing/2014/main" id="{C4C975E8-B010-4803-868E-3BC855CB33A1}"/>
              </a:ext>
            </a:extLst>
          </p:cNvPr>
          <p:cNvSpPr/>
          <p:nvPr/>
        </p:nvSpPr>
        <p:spPr>
          <a:xfrm flipH="1">
            <a:off x="6807203" y="3902075"/>
            <a:ext cx="784225" cy="750888"/>
          </a:xfrm>
          <a:prstGeom prst="ben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tx1"/>
              </a:solidFill>
            </a:endParaRPr>
          </a:p>
        </p:txBody>
      </p:sp>
      <p:sp>
        <p:nvSpPr>
          <p:cNvPr id="15" name="圆角右箭头 14">
            <a:extLst>
              <a:ext uri="{FF2B5EF4-FFF2-40B4-BE49-F238E27FC236}">
                <a16:creationId xmlns:a16="http://schemas.microsoft.com/office/drawing/2014/main" id="{1AD626B7-1ACC-451E-A264-A219C0EA5D0E}"/>
              </a:ext>
            </a:extLst>
          </p:cNvPr>
          <p:cNvSpPr/>
          <p:nvPr/>
        </p:nvSpPr>
        <p:spPr>
          <a:xfrm flipH="1">
            <a:off x="5422900" y="3219453"/>
            <a:ext cx="825500" cy="682625"/>
          </a:xfrm>
          <a:prstGeom prst="ben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tx1"/>
              </a:solidFill>
            </a:endParaRPr>
          </a:p>
        </p:txBody>
      </p:sp>
      <p:sp>
        <p:nvSpPr>
          <p:cNvPr id="16" name="剪去对角的矩形 15">
            <a:extLst>
              <a:ext uri="{FF2B5EF4-FFF2-40B4-BE49-F238E27FC236}">
                <a16:creationId xmlns:a16="http://schemas.microsoft.com/office/drawing/2014/main" id="{A07AEB3E-C451-4742-B31D-0A5F6C031ABE}"/>
              </a:ext>
            </a:extLst>
          </p:cNvPr>
          <p:cNvSpPr/>
          <p:nvPr/>
        </p:nvSpPr>
        <p:spPr>
          <a:xfrm>
            <a:off x="4367216" y="4735513"/>
            <a:ext cx="1309687" cy="488950"/>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800" b="1" noProof="1">
                <a:latin typeface="楷体_GB2312" panose="02010609030101010101" pitchFamily="49" charset="-122"/>
                <a:ea typeface="楷体_GB2312" panose="02010609030101010101" pitchFamily="49" charset="-122"/>
              </a:rPr>
              <a:t>递推</a:t>
            </a:r>
          </a:p>
        </p:txBody>
      </p:sp>
      <p:sp>
        <p:nvSpPr>
          <p:cNvPr id="18" name="剪去对角的矩形 17">
            <a:extLst>
              <a:ext uri="{FF2B5EF4-FFF2-40B4-BE49-F238E27FC236}">
                <a16:creationId xmlns:a16="http://schemas.microsoft.com/office/drawing/2014/main" id="{CE3C4C7B-091C-4DBE-B72B-AE014A11AC4C}"/>
              </a:ext>
            </a:extLst>
          </p:cNvPr>
          <p:cNvSpPr/>
          <p:nvPr/>
        </p:nvSpPr>
        <p:spPr>
          <a:xfrm>
            <a:off x="8478841" y="3868738"/>
            <a:ext cx="1309687" cy="488950"/>
          </a:xfrm>
          <a:prstGeom prst="snip2Diag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800" b="1" noProof="1">
                <a:latin typeface="楷体_GB2312" panose="02010609030101010101" pitchFamily="49" charset="-122"/>
                <a:ea typeface="楷体_GB2312" panose="02010609030101010101" pitchFamily="49" charset="-122"/>
              </a:rPr>
              <a:t>回归</a:t>
            </a:r>
          </a:p>
        </p:txBody>
      </p:sp>
      <p:sp>
        <p:nvSpPr>
          <p:cNvPr id="20" name="五边形 19">
            <a:extLst>
              <a:ext uri="{FF2B5EF4-FFF2-40B4-BE49-F238E27FC236}">
                <a16:creationId xmlns:a16="http://schemas.microsoft.com/office/drawing/2014/main" id="{7A202FEE-832E-45D2-8096-76A1A7013CF7}"/>
              </a:ext>
            </a:extLst>
          </p:cNvPr>
          <p:cNvSpPr/>
          <p:nvPr/>
        </p:nvSpPr>
        <p:spPr>
          <a:xfrm>
            <a:off x="1668466" y="4638675"/>
            <a:ext cx="1908175" cy="820738"/>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4000" noProof="1">
                <a:solidFill>
                  <a:srgbClr val="FF0000"/>
                </a:solidFill>
                <a:latin typeface="楷体_GB2312" panose="02010609030101010101" pitchFamily="49" charset="-122"/>
                <a:ea typeface="楷体_GB2312" panose="02010609030101010101" pitchFamily="49" charset="-122"/>
              </a:rPr>
              <a:t>递归</a:t>
            </a:r>
          </a:p>
        </p:txBody>
      </p:sp>
      <p:sp>
        <p:nvSpPr>
          <p:cNvPr id="32782" name="文本框 22">
            <a:extLst>
              <a:ext uri="{FF2B5EF4-FFF2-40B4-BE49-F238E27FC236}">
                <a16:creationId xmlns:a16="http://schemas.microsoft.com/office/drawing/2014/main" id="{22A22C3A-467F-4441-B854-71C9670F4374}"/>
              </a:ext>
            </a:extLst>
          </p:cNvPr>
          <p:cNvSpPr txBox="1"/>
          <p:nvPr/>
        </p:nvSpPr>
        <p:spPr>
          <a:xfrm>
            <a:off x="1677991" y="5480050"/>
            <a:ext cx="5392737" cy="1130246"/>
          </a:xfrm>
          <a:prstGeom prst="rect">
            <a:avLst/>
          </a:prstGeom>
          <a:solidFill>
            <a:schemeClr val="accent5"/>
          </a:solidFill>
          <a:ln w="9525">
            <a:noFill/>
          </a:ln>
        </p:spPr>
        <p:txBody>
          <a:bodyPr>
            <a:spAutoFit/>
          </a:bodyPr>
          <a:lstStyle/>
          <a:p>
            <a:pPr>
              <a:lnSpc>
                <a:spcPct val="150000"/>
              </a:lnSpc>
            </a:pPr>
            <a:r>
              <a:rPr lang="zh-CN" altLang="en-US" sz="2400" noProof="1">
                <a:solidFill>
                  <a:schemeClr val="tx1">
                    <a:lumMod val="95000"/>
                    <a:lumOff val="5000"/>
                  </a:schemeClr>
                </a:solidFill>
                <a:latin typeface="Times New Roman" panose="02020603050405020304" pitchFamily="18" charset="0"/>
                <a:ea typeface="楷体_GB2312" panose="02010609030101010101" pitchFamily="49" charset="-122"/>
                <a:sym typeface="宋体" panose="02010600030101010101" pitchFamily="2" charset="-122"/>
              </a:rPr>
              <a:t>递推关系是递归的重要组成，</a:t>
            </a:r>
            <a:r>
              <a:rPr lang="zh-CN" altLang="en-US" sz="2400" noProof="1">
                <a:solidFill>
                  <a:schemeClr val="bg1"/>
                </a:solidFill>
                <a:latin typeface="Times New Roman" panose="02020603050405020304" pitchFamily="18" charset="0"/>
                <a:ea typeface="楷体_GB2312" panose="02010609030101010101" pitchFamily="49" charset="-122"/>
                <a:sym typeface="宋体" panose="02010600030101010101" pitchFamily="2" charset="-122"/>
              </a:rPr>
              <a:t>边界条件</a:t>
            </a:r>
            <a:r>
              <a:rPr lang="zh-CN" altLang="en-US" sz="2400" noProof="1">
                <a:solidFill>
                  <a:schemeClr val="tx1">
                    <a:lumMod val="95000"/>
                    <a:lumOff val="5000"/>
                  </a:schemeClr>
                </a:solidFill>
                <a:latin typeface="Times New Roman" panose="02020603050405020304" pitchFamily="18" charset="0"/>
                <a:ea typeface="楷体_GB2312" panose="02010609030101010101" pitchFamily="49" charset="-122"/>
                <a:sym typeface="宋体" panose="02010600030101010101" pitchFamily="2" charset="-122"/>
              </a:rPr>
              <a:t>是递归的出口。</a:t>
            </a:r>
            <a:r>
              <a:rPr lang="zh-CN" altLang="en-US" sz="2400" noProof="1">
                <a:solidFill>
                  <a:schemeClr val="bg1"/>
                </a:solidFill>
                <a:latin typeface="Times New Roman" panose="02020603050405020304" pitchFamily="18" charset="0"/>
                <a:ea typeface="楷体_GB2312" panose="02010609030101010101" pitchFamily="49" charset="-122"/>
                <a:sym typeface="宋体" panose="02010600030101010101" pitchFamily="2" charset="-122"/>
              </a:rPr>
              <a:t>递推</a:t>
            </a:r>
            <a:r>
              <a:rPr lang="zh-CN" altLang="en-US" sz="2400" noProof="1">
                <a:solidFill>
                  <a:schemeClr val="tx1">
                    <a:lumMod val="95000"/>
                    <a:lumOff val="5000"/>
                  </a:schemeClr>
                </a:solidFill>
                <a:latin typeface="Times New Roman" panose="02020603050405020304" pitchFamily="18" charset="0"/>
                <a:ea typeface="楷体_GB2312" panose="02010609030101010101" pitchFamily="49" charset="-122"/>
                <a:sym typeface="宋体" panose="02010600030101010101" pitchFamily="2" charset="-122"/>
              </a:rPr>
              <a:t>与</a:t>
            </a:r>
            <a:r>
              <a:rPr lang="zh-CN" altLang="en-US" sz="2400" noProof="1">
                <a:solidFill>
                  <a:schemeClr val="bg1"/>
                </a:solidFill>
                <a:latin typeface="Times New Roman" panose="02020603050405020304" pitchFamily="18" charset="0"/>
                <a:ea typeface="楷体_GB2312" panose="02010609030101010101" pitchFamily="49" charset="-122"/>
                <a:sym typeface="宋体" panose="02010600030101010101" pitchFamily="2" charset="-122"/>
              </a:rPr>
              <a:t>回归</a:t>
            </a:r>
            <a:r>
              <a:rPr lang="zh-CN" altLang="en-US" sz="2400" noProof="1">
                <a:solidFill>
                  <a:schemeClr val="tx1">
                    <a:lumMod val="95000"/>
                    <a:lumOff val="5000"/>
                  </a:schemeClr>
                </a:solidFill>
                <a:latin typeface="Times New Roman" panose="02020603050405020304" pitchFamily="18" charset="0"/>
                <a:ea typeface="楷体_GB2312" panose="02010609030101010101" pitchFamily="49" charset="-122"/>
                <a:sym typeface="宋体" panose="02010600030101010101" pitchFamily="2" charset="-122"/>
              </a:rPr>
              <a:t>缺一不可。</a:t>
            </a:r>
            <a:endParaRPr lang="zh-CN" altLang="en-US" sz="2400" noProof="1">
              <a:solidFill>
                <a:srgbClr val="FF7467"/>
              </a:solidFill>
              <a:latin typeface="Times New Roman" panose="02020603050405020304" pitchFamily="18" charset="0"/>
              <a:ea typeface="楷体_GB2312" panose="02010609030101010101" pitchFamily="49" charset="-122"/>
              <a:sym typeface="宋体" panose="02010600030101010101" pitchFamily="2" charset="-122"/>
            </a:endParaRPr>
          </a:p>
        </p:txBody>
      </p:sp>
      <p:sp>
        <p:nvSpPr>
          <p:cNvPr id="23" name="矩形 22">
            <a:extLst>
              <a:ext uri="{FF2B5EF4-FFF2-40B4-BE49-F238E27FC236}">
                <a16:creationId xmlns:a16="http://schemas.microsoft.com/office/drawing/2014/main" id="{E34E0AA8-F8AC-4EA8-AF22-67FB09EA6A97}"/>
              </a:ext>
            </a:extLst>
          </p:cNvPr>
          <p:cNvSpPr/>
          <p:nvPr/>
        </p:nvSpPr>
        <p:spPr>
          <a:xfrm>
            <a:off x="2441578" y="450853"/>
            <a:ext cx="3946525" cy="1058863"/>
          </a:xfrm>
          <a:prstGeom prst="rect">
            <a:avLst/>
          </a:prstGeom>
          <a:noFill/>
          <a:ln w="28575" cmpd="sng">
            <a:solidFill>
              <a:schemeClr val="accent6">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par>
                          <p:cTn id="17" fill="hold" nodeType="afterGroup">
                            <p:stCondLst>
                              <p:cond delay="1"/>
                            </p:stCondLst>
                            <p:childTnLst>
                              <p:par>
                                <p:cTn id="18" presetID="1"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par>
                          <p:cTn id="24" fill="hold" nodeType="afterGroup">
                            <p:stCondLst>
                              <p:cond delay="1"/>
                            </p:stCondLst>
                            <p:childTnLst>
                              <p:par>
                                <p:cTn id="25" presetID="1" presetClass="entr" presetSubtype="0"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par>
                          <p:cTn id="31" fill="hold" nodeType="afterGroup">
                            <p:stCondLst>
                              <p:cond delay="1"/>
                            </p:stCondLst>
                            <p:childTnLst>
                              <p:par>
                                <p:cTn id="32" presetID="1"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1" nodeType="clickEffect">
                                  <p:stCondLst>
                                    <p:cond delay="0"/>
                                  </p:stCondLst>
                                  <p:childTnLst>
                                    <p:set>
                                      <p:cBhvr>
                                        <p:cTn id="41" dur="1" fill="hold">
                                          <p:stCondLst>
                                            <p:cond delay="0"/>
                                          </p:stCondLst>
                                        </p:cTn>
                                        <p:tgtEl>
                                          <p:spTgt spid="11"/>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1" nodeType="clickEffect">
                                  <p:stCondLst>
                                    <p:cond delay="0"/>
                                  </p:stCondLst>
                                  <p:childTnLst>
                                    <p:set>
                                      <p:cBhvr>
                                        <p:cTn id="49" dur="1" fill="hold">
                                          <p:stCondLst>
                                            <p:cond delay="0"/>
                                          </p:stCondLst>
                                        </p:cTn>
                                        <p:tgtEl>
                                          <p:spTgt spid="13"/>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1" nodeType="clickEffect">
                                  <p:stCondLst>
                                    <p:cond delay="0"/>
                                  </p:stCondLst>
                                  <p:childTnLst>
                                    <p:set>
                                      <p:cBhvr>
                                        <p:cTn id="53" dur="1" fill="hold">
                                          <p:stCondLst>
                                            <p:cond delay="0"/>
                                          </p:stCondLst>
                                        </p:cTn>
                                        <p:tgtEl>
                                          <p:spTgt spid="14"/>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grpId="1" nodeType="clickEffect">
                                  <p:stCondLst>
                                    <p:cond delay="0"/>
                                  </p:stCondLst>
                                  <p:childTnLst>
                                    <p:set>
                                      <p:cBhvr>
                                        <p:cTn id="57" dur="1" fill="hold">
                                          <p:stCondLst>
                                            <p:cond delay="0"/>
                                          </p:stCondLst>
                                        </p:cTn>
                                        <p:tgtEl>
                                          <p:spTgt spid="15"/>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8"/>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0"/>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32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7" grpId="0" bldLvl="0" animBg="1"/>
      <p:bldP spid="8" grpId="0" bldLvl="0" animBg="1"/>
      <p:bldP spid="9" grpId="0" bldLvl="0" animBg="1"/>
      <p:bldP spid="10" grpId="0" bldLvl="0" animBg="1"/>
      <p:bldP spid="11" grpId="0" bldLvl="0" animBg="1"/>
      <p:bldP spid="11" grpId="1" bldLvl="0" animBg="1"/>
      <p:bldP spid="12" grpId="0" bldLvl="0" animBg="1"/>
      <p:bldP spid="13" grpId="1" bldLvl="0" animBg="1"/>
      <p:bldP spid="14" grpId="1" bldLvl="0" animBg="1"/>
      <p:bldP spid="15" grpId="1" bldLvl="0" animBg="1"/>
      <p:bldP spid="16" grpId="0" bldLvl="0" animBg="1"/>
      <p:bldP spid="18" grpId="0" bldLvl="0" animBg="1"/>
      <p:bldP spid="20" grpId="0" bldLvl="0" animBg="1"/>
      <p:bldP spid="32782"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solidFill>
          <a:srgbClr val="A8D37A"/>
        </a:solidFill>
        <a:effectLst/>
      </p:bgPr>
    </p:bg>
    <p:spTree>
      <p:nvGrpSpPr>
        <p:cNvPr id="1" name=""/>
        <p:cNvGrpSpPr/>
        <p:nvPr/>
      </p:nvGrpSpPr>
      <p:grpSpPr>
        <a:xfrm>
          <a:off x="0" y="0"/>
          <a:ext cx="0" cy="0"/>
          <a:chOff x="0" y="0"/>
          <a:chExt cx="0" cy="0"/>
        </a:xfrm>
      </p:grpSpPr>
      <p:pic>
        <p:nvPicPr>
          <p:cNvPr id="13314" name="图片 4">
            <a:extLst>
              <a:ext uri="{FF2B5EF4-FFF2-40B4-BE49-F238E27FC236}">
                <a16:creationId xmlns:a16="http://schemas.microsoft.com/office/drawing/2014/main" id="{ECB3C2BB-F4E5-42EF-AF37-2A53C70EC2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6038" y="1976441"/>
            <a:ext cx="428625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文本框 5">
            <a:extLst>
              <a:ext uri="{FF2B5EF4-FFF2-40B4-BE49-F238E27FC236}">
                <a16:creationId xmlns:a16="http://schemas.microsoft.com/office/drawing/2014/main" id="{AAD32A50-5239-4151-8003-F22A8AAFC8C6}"/>
              </a:ext>
            </a:extLst>
          </p:cNvPr>
          <p:cNvSpPr txBox="1"/>
          <p:nvPr/>
        </p:nvSpPr>
        <p:spPr>
          <a:xfrm>
            <a:off x="2366966" y="2573341"/>
            <a:ext cx="4029075" cy="852487"/>
          </a:xfrm>
          <a:prstGeom prst="rect">
            <a:avLst/>
          </a:prstGeom>
          <a:noFill/>
          <a:ln w="9525">
            <a:noFill/>
          </a:ln>
        </p:spPr>
        <p:txBody>
          <a:bodyPr>
            <a:spAutoFit/>
          </a:bodyPr>
          <a:lstStyle/>
          <a:p>
            <a:pPr>
              <a:defRPr/>
            </a:pPr>
            <a:r>
              <a:rPr lang="en-US" altLang="zh-CN" sz="4950" b="1" noProof="1">
                <a:solidFill>
                  <a:srgbClr val="2E4C64"/>
                </a:solidFill>
                <a:latin typeface="楷体_GB2312" panose="02010609030101010101" pitchFamily="49" charset="-122"/>
                <a:ea typeface="楷体_GB2312" panose="02010609030101010101" pitchFamily="49" charset="-122"/>
              </a:rPr>
              <a:t>  </a:t>
            </a:r>
            <a:r>
              <a:rPr lang="zh-CN" altLang="en-US" sz="4950" b="1" noProof="1">
                <a:solidFill>
                  <a:srgbClr val="2E4C64"/>
                </a:solidFill>
                <a:latin typeface="楷体_GB2312" panose="02010609030101010101" pitchFamily="49" charset="-122"/>
                <a:ea typeface="楷体_GB2312" panose="02010609030101010101" pitchFamily="49" charset="-122"/>
              </a:rPr>
              <a:t>递归算法</a:t>
            </a:r>
          </a:p>
        </p:txBody>
      </p:sp>
      <p:sp>
        <p:nvSpPr>
          <p:cNvPr id="13316" name="文本框 6">
            <a:extLst>
              <a:ext uri="{FF2B5EF4-FFF2-40B4-BE49-F238E27FC236}">
                <a16:creationId xmlns:a16="http://schemas.microsoft.com/office/drawing/2014/main" id="{44FFDB74-D2A1-4066-8D2E-828DC4B64E3A}"/>
              </a:ext>
            </a:extLst>
          </p:cNvPr>
          <p:cNvSpPr txBox="1">
            <a:spLocks noChangeArrowheads="1"/>
          </p:cNvSpPr>
          <p:nvPr/>
        </p:nvSpPr>
        <p:spPr bwMode="auto">
          <a:xfrm>
            <a:off x="2366963" y="3360738"/>
            <a:ext cx="260826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rgbClr val="2E4C64"/>
                </a:solidFill>
                <a:latin typeface="微软雅黑" panose="020B0503020204020204" pitchFamily="34" charset="-122"/>
                <a:ea typeface="微软雅黑" panose="020B0503020204020204" pitchFamily="34" charset="-122"/>
              </a:rPr>
              <a:t>PROJECT PEOFILE</a:t>
            </a:r>
            <a:endParaRPr lang="zh-CN" altLang="en-US" sz="100">
              <a:solidFill>
                <a:srgbClr val="2E4C64"/>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6B37C5BB-49B7-4146-A626-568C190C07A3}"/>
              </a:ext>
            </a:extLst>
          </p:cNvPr>
          <p:cNvSpPr/>
          <p:nvPr/>
        </p:nvSpPr>
        <p:spPr>
          <a:xfrm>
            <a:off x="1524003" y="2686050"/>
            <a:ext cx="792163" cy="1176338"/>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7F067003-2763-451D-8D10-658F435C5C0F}"/>
              </a:ext>
            </a:extLst>
          </p:cNvPr>
          <p:cNvSpPr/>
          <p:nvPr/>
        </p:nvSpPr>
        <p:spPr>
          <a:xfrm>
            <a:off x="2430462" y="3700466"/>
            <a:ext cx="3535439" cy="1077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Box 13@|17FFC:16777215|FBC:16777215|LFC:16777215|LBC:16777215">
            <a:extLst>
              <a:ext uri="{FF2B5EF4-FFF2-40B4-BE49-F238E27FC236}">
                <a16:creationId xmlns:a16="http://schemas.microsoft.com/office/drawing/2014/main" id="{20F4F355-CC0F-4E3A-BF72-922C80D572F8}"/>
              </a:ext>
            </a:extLst>
          </p:cNvPr>
          <p:cNvSpPr txBox="1">
            <a:spLocks noChangeArrowheads="1"/>
          </p:cNvSpPr>
          <p:nvPr/>
        </p:nvSpPr>
        <p:spPr bwMode="auto">
          <a:xfrm>
            <a:off x="3527428" y="461966"/>
            <a:ext cx="50196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3600" b="1">
                <a:solidFill>
                  <a:srgbClr val="445469"/>
                </a:solidFill>
                <a:latin typeface="楷体_GB2312" panose="02010609030101010101" pitchFamily="49" charset="-122"/>
                <a:ea typeface="楷体_GB2312" panose="02010609030101010101" pitchFamily="49" charset="-122"/>
                <a:sym typeface="Arial" panose="020B0604020202020204" pitchFamily="34" charset="0"/>
              </a:rPr>
              <a:t>递归</a:t>
            </a:r>
          </a:p>
        </p:txBody>
      </p:sp>
      <p:sp>
        <p:nvSpPr>
          <p:cNvPr id="2" name="文本框 22">
            <a:extLst>
              <a:ext uri="{FF2B5EF4-FFF2-40B4-BE49-F238E27FC236}">
                <a16:creationId xmlns:a16="http://schemas.microsoft.com/office/drawing/2014/main" id="{706F184C-5AED-4F38-934A-5747D27A1B03}"/>
              </a:ext>
            </a:extLst>
          </p:cNvPr>
          <p:cNvSpPr txBox="1"/>
          <p:nvPr/>
        </p:nvSpPr>
        <p:spPr>
          <a:xfrm>
            <a:off x="2932271" y="1444470"/>
            <a:ext cx="7265987" cy="4760919"/>
          </a:xfrm>
          <a:prstGeom prst="rect">
            <a:avLst/>
          </a:prstGeom>
          <a:noFill/>
          <a:ln w="9525">
            <a:noFill/>
          </a:ln>
        </p:spPr>
        <p:txBody>
          <a:bodyPr>
            <a:spAutoFit/>
          </a:bodyPr>
          <a:lstStyle/>
          <a:p>
            <a:pPr>
              <a:lnSpc>
                <a:spcPct val="200000"/>
              </a:lnSpc>
            </a:pPr>
            <a:r>
              <a:rPr lang="zh-CN" altLang="en-US" sz="2400" noProof="1">
                <a:solidFill>
                  <a:srgbClr val="FF0000"/>
                </a:solidFill>
                <a:latin typeface="楷体_GB2312" panose="02010609030101010101" pitchFamily="49" charset="-122"/>
                <a:ea typeface="楷体_GB2312" panose="02010609030101010101" pitchFamily="49" charset="-122"/>
              </a:rPr>
              <a:t>递归：</a:t>
            </a:r>
            <a:r>
              <a:rPr lang="zh-CN" altLang="en-US" sz="2400" noProof="1">
                <a:solidFill>
                  <a:schemeClr val="tx1">
                    <a:lumMod val="95000"/>
                    <a:lumOff val="5000"/>
                  </a:schemeClr>
                </a:solidFill>
                <a:latin typeface="楷体_GB2312" panose="02010609030101010101" pitchFamily="49" charset="-122"/>
                <a:ea typeface="楷体_GB2312" panose="02010609030101010101" pitchFamily="49" charset="-122"/>
              </a:rPr>
              <a:t>直接或间接地</a:t>
            </a:r>
            <a:r>
              <a:rPr lang="zh-CN" altLang="en-US" sz="2400" noProof="1">
                <a:solidFill>
                  <a:srgbClr val="FF0000"/>
                </a:solidFill>
                <a:latin typeface="楷体_GB2312" panose="02010609030101010101" pitchFamily="49" charset="-122"/>
                <a:ea typeface="楷体_GB2312" panose="02010609030101010101" pitchFamily="49" charset="-122"/>
              </a:rPr>
              <a:t>调用函数自身</a:t>
            </a:r>
            <a:r>
              <a:rPr lang="zh-CN" altLang="en-US" sz="2400" noProof="1">
                <a:solidFill>
                  <a:schemeClr val="tx1">
                    <a:lumMod val="95000"/>
                    <a:lumOff val="5000"/>
                  </a:schemeClr>
                </a:solidFill>
                <a:latin typeface="楷体_GB2312" panose="02010609030101010101" pitchFamily="49" charset="-122"/>
                <a:ea typeface="楷体_GB2312" panose="02010609030101010101" pitchFamily="49" charset="-122"/>
              </a:rPr>
              <a:t>的方法</a:t>
            </a:r>
            <a:r>
              <a:rPr lang="zh-CN" altLang="en-US" sz="2400" noProof="1">
                <a:solidFill>
                  <a:schemeClr val="tx1">
                    <a:lumMod val="95000"/>
                    <a:lumOff val="5000"/>
                  </a:schemeClr>
                </a:solidFill>
                <a:latin typeface="楷体_GB2312" panose="02010609030101010101" pitchFamily="49" charset="-122"/>
                <a:ea typeface="楷体_GB2312" panose="02010609030101010101" pitchFamily="49" charset="-122"/>
                <a:sym typeface="宋体" panose="02010600030101010101" pitchFamily="2" charset="-122"/>
              </a:rPr>
              <a:t>，遇到</a:t>
            </a:r>
            <a:r>
              <a:rPr lang="zh-CN" altLang="en-US" sz="2400" noProof="1">
                <a:solidFill>
                  <a:srgbClr val="FF0000"/>
                </a:solidFill>
                <a:latin typeface="楷体_GB2312" panose="02010609030101010101" pitchFamily="49" charset="-122"/>
                <a:ea typeface="楷体_GB2312" panose="02010609030101010101" pitchFamily="49" charset="-122"/>
                <a:sym typeface="宋体" panose="02010600030101010101" pitchFamily="2" charset="-122"/>
              </a:rPr>
              <a:t>满足终止条件</a:t>
            </a:r>
            <a:r>
              <a:rPr lang="zh-CN" altLang="en-US" sz="2400" noProof="1">
                <a:solidFill>
                  <a:schemeClr val="tx1">
                    <a:lumMod val="95000"/>
                    <a:lumOff val="5000"/>
                  </a:schemeClr>
                </a:solidFill>
                <a:latin typeface="楷体_GB2312" panose="02010609030101010101" pitchFamily="49" charset="-122"/>
                <a:ea typeface="楷体_GB2312" panose="02010609030101010101" pitchFamily="49" charset="-122"/>
                <a:sym typeface="宋体" panose="02010600030101010101" pitchFamily="2" charset="-122"/>
              </a:rPr>
              <a:t>的情况</a:t>
            </a:r>
            <a:r>
              <a:rPr lang="zh-CN" altLang="en-US" sz="2400" noProof="1">
                <a:solidFill>
                  <a:srgbClr val="FF0000"/>
                </a:solidFill>
                <a:latin typeface="楷体_GB2312" panose="02010609030101010101" pitchFamily="49" charset="-122"/>
                <a:ea typeface="楷体_GB2312" panose="02010609030101010101" pitchFamily="49" charset="-122"/>
                <a:sym typeface="宋体" panose="02010600030101010101" pitchFamily="2" charset="-122"/>
              </a:rPr>
              <a:t>逐层返回</a:t>
            </a:r>
            <a:r>
              <a:rPr lang="zh-CN" altLang="en-US" sz="2400" noProof="1">
                <a:solidFill>
                  <a:schemeClr val="tx1">
                    <a:lumMod val="95000"/>
                    <a:lumOff val="5000"/>
                  </a:schemeClr>
                </a:solidFill>
                <a:latin typeface="楷体_GB2312" panose="02010609030101010101" pitchFamily="49" charset="-122"/>
                <a:ea typeface="楷体_GB2312" panose="02010609030101010101" pitchFamily="49" charset="-122"/>
                <a:sym typeface="宋体" panose="02010600030101010101" pitchFamily="2" charset="-122"/>
              </a:rPr>
              <a:t>。</a:t>
            </a:r>
            <a:endParaRPr lang="zh-CN" altLang="en-US" sz="2400" noProof="1">
              <a:solidFill>
                <a:schemeClr val="tx1">
                  <a:lumMod val="95000"/>
                  <a:lumOff val="5000"/>
                </a:schemeClr>
              </a:solidFill>
              <a:latin typeface="楷体_GB2312" panose="02010609030101010101" pitchFamily="49" charset="-122"/>
              <a:ea typeface="楷体_GB2312" panose="02010609030101010101" pitchFamily="49" charset="-122"/>
            </a:endParaRPr>
          </a:p>
          <a:p>
            <a:pPr>
              <a:lnSpc>
                <a:spcPct val="200000"/>
              </a:lnSpc>
            </a:pPr>
            <a:r>
              <a:rPr lang="zh-CN" altLang="en-US" sz="2400" noProof="1">
                <a:solidFill>
                  <a:srgbClr val="FF0000"/>
                </a:solidFill>
                <a:latin typeface="楷体_GB2312" panose="02010609030101010101" pitchFamily="49" charset="-122"/>
                <a:ea typeface="楷体_GB2312" panose="02010609030101010101" pitchFamily="49" charset="-122"/>
              </a:rPr>
              <a:t>递归函数</a:t>
            </a:r>
            <a:r>
              <a:rPr lang="zh-CN" altLang="en-US" sz="2400" noProof="1">
                <a:solidFill>
                  <a:schemeClr val="accent5">
                    <a:lumMod val="75000"/>
                  </a:schemeClr>
                </a:solidFill>
                <a:latin typeface="楷体_GB2312" panose="02010609030101010101" pitchFamily="49" charset="-122"/>
                <a:ea typeface="楷体_GB2312" panose="02010609030101010101" pitchFamily="49" charset="-122"/>
              </a:rPr>
              <a:t>：指用函数自身来定义该函数的方法。</a:t>
            </a:r>
            <a:endParaRPr lang="en-US" altLang="zh-CN" sz="2400" noProof="1">
              <a:solidFill>
                <a:schemeClr val="accent5">
                  <a:lumMod val="75000"/>
                </a:schemeClr>
              </a:solidFill>
              <a:latin typeface="楷体_GB2312" panose="02010609030101010101" pitchFamily="49" charset="-122"/>
              <a:ea typeface="楷体_GB2312" panose="02010609030101010101" pitchFamily="49" charset="-122"/>
            </a:endParaRPr>
          </a:p>
          <a:p>
            <a:pPr>
              <a:lnSpc>
                <a:spcPct val="200000"/>
              </a:lnSpc>
            </a:pPr>
            <a:r>
              <a:rPr lang="zh-CN" altLang="en-US" sz="2400" noProof="1">
                <a:solidFill>
                  <a:srgbClr val="FF0000"/>
                </a:solidFill>
                <a:latin typeface="楷体_GB2312" panose="02010609030101010101" pitchFamily="49" charset="-122"/>
                <a:ea typeface="楷体_GB2312" panose="02010609030101010101" pitchFamily="49" charset="-122"/>
              </a:rPr>
              <a:t>递归的三要素</a:t>
            </a:r>
            <a:r>
              <a:rPr lang="zh-CN" altLang="en-US" sz="2400" noProof="1">
                <a:solidFill>
                  <a:schemeClr val="accent5">
                    <a:lumMod val="75000"/>
                  </a:schemeClr>
                </a:solidFill>
                <a:latin typeface="楷体_GB2312" panose="02010609030101010101" pitchFamily="49" charset="-122"/>
                <a:ea typeface="楷体_GB2312" panose="02010609030101010101" pitchFamily="49" charset="-122"/>
              </a:rPr>
              <a:t>：</a:t>
            </a:r>
            <a:endParaRPr lang="en-US" altLang="zh-CN" sz="2400" noProof="1">
              <a:solidFill>
                <a:schemeClr val="accent5">
                  <a:lumMod val="75000"/>
                </a:schemeClr>
              </a:solidFill>
              <a:latin typeface="楷体_GB2312" panose="02010609030101010101" pitchFamily="49" charset="-122"/>
              <a:ea typeface="楷体_GB2312" panose="02010609030101010101" pitchFamily="49" charset="-122"/>
            </a:endParaRPr>
          </a:p>
          <a:p>
            <a:pPr marL="457200" indent="-457200">
              <a:buFont typeface="+mj-ea"/>
              <a:buAutoNum type="circleNumDbPlain"/>
            </a:pPr>
            <a:r>
              <a:rPr lang="zh-CN" altLang="en-US" sz="2400" dirty="0"/>
              <a:t>明确递归终止条件；</a:t>
            </a:r>
            <a:endParaRPr lang="en-US" altLang="zh-CN" sz="2400" dirty="0"/>
          </a:p>
          <a:p>
            <a:pPr marL="457200" indent="-457200">
              <a:buFont typeface="+mj-ea"/>
              <a:buAutoNum type="circleNumDbPlain"/>
            </a:pPr>
            <a:r>
              <a:rPr lang="zh-CN" altLang="en-US" sz="2400" dirty="0"/>
              <a:t>给出递归终止时的处理办法；</a:t>
            </a:r>
            <a:endParaRPr lang="en-US" altLang="zh-CN" sz="2400" dirty="0"/>
          </a:p>
          <a:p>
            <a:pPr marL="457200" indent="-457200">
              <a:buFont typeface="+mj-ea"/>
              <a:buAutoNum type="circleNumDbPlain"/>
            </a:pPr>
            <a:r>
              <a:rPr lang="zh-CN" altLang="en-US" sz="2400" dirty="0"/>
              <a:t>提取重复的逻辑，缩小问题规模。</a:t>
            </a:r>
            <a:endParaRPr lang="en-US" altLang="zh-CN" sz="2400" noProof="1">
              <a:solidFill>
                <a:schemeClr val="accent5">
                  <a:lumMod val="75000"/>
                </a:schemeClr>
              </a:solidFill>
              <a:latin typeface="楷体_GB2312" panose="02010609030101010101" pitchFamily="49" charset="-122"/>
              <a:ea typeface="楷体_GB2312" panose="02010609030101010101" pitchFamily="49" charset="-122"/>
            </a:endParaRPr>
          </a:p>
          <a:p>
            <a:pPr>
              <a:lnSpc>
                <a:spcPct val="200000"/>
              </a:lnSpc>
            </a:pPr>
            <a:endParaRPr lang="zh-CN" altLang="en-US" sz="2400" noProof="1">
              <a:solidFill>
                <a:schemeClr val="accent5">
                  <a:lumMod val="75000"/>
                </a:schemeClr>
              </a:solidFill>
              <a:latin typeface="楷体_GB2312" panose="02010609030101010101" pitchFamily="49" charset="-122"/>
              <a:ea typeface="楷体_GB2312" panose="02010609030101010101" pitchFamily="49" charset="-122"/>
            </a:endParaRPr>
          </a:p>
        </p:txBody>
      </p:sp>
      <p:grpSp>
        <p:nvGrpSpPr>
          <p:cNvPr id="17411" name="组合 4">
            <a:extLst>
              <a:ext uri="{FF2B5EF4-FFF2-40B4-BE49-F238E27FC236}">
                <a16:creationId xmlns:a16="http://schemas.microsoft.com/office/drawing/2014/main" id="{C8ECB543-A03D-4053-9140-EE7ACBBB93E3}"/>
              </a:ext>
            </a:extLst>
          </p:cNvPr>
          <p:cNvGrpSpPr>
            <a:grpSpLocks/>
          </p:cNvGrpSpPr>
          <p:nvPr/>
        </p:nvGrpSpPr>
        <p:grpSpPr bwMode="auto">
          <a:xfrm flipV="1">
            <a:off x="4957766" y="1057275"/>
            <a:ext cx="2276475" cy="33338"/>
            <a:chOff x="2435703" y="480263"/>
            <a:chExt cx="4402064" cy="45719"/>
          </a:xfrm>
        </p:grpSpPr>
        <p:sp>
          <p:nvSpPr>
            <p:cNvPr id="5" name="矩形 4">
              <a:extLst>
                <a:ext uri="{FF2B5EF4-FFF2-40B4-BE49-F238E27FC236}">
                  <a16:creationId xmlns:a16="http://schemas.microsoft.com/office/drawing/2014/main" id="{223A0223-6207-4CE2-B43F-B00E0B793D5D}"/>
                </a:ext>
              </a:extLst>
            </p:cNvPr>
            <p:cNvSpPr/>
            <p:nvPr/>
          </p:nvSpPr>
          <p:spPr>
            <a:xfrm>
              <a:off x="2435703" y="480263"/>
              <a:ext cx="1102050"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6" name="矩形 5">
              <a:extLst>
                <a:ext uri="{FF2B5EF4-FFF2-40B4-BE49-F238E27FC236}">
                  <a16:creationId xmlns:a16="http://schemas.microsoft.com/office/drawing/2014/main" id="{E2B17F6D-EE9D-42A1-BDCC-4817919DF569}"/>
                </a:ext>
              </a:extLst>
            </p:cNvPr>
            <p:cNvSpPr/>
            <p:nvPr/>
          </p:nvSpPr>
          <p:spPr>
            <a:xfrm>
              <a:off x="3537753" y="480263"/>
              <a:ext cx="1098981"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 name="矩形 6">
              <a:extLst>
                <a:ext uri="{FF2B5EF4-FFF2-40B4-BE49-F238E27FC236}">
                  <a16:creationId xmlns:a16="http://schemas.microsoft.com/office/drawing/2014/main" id="{25085FCE-5A4D-43EB-A69E-A01B32FFFF21}"/>
                </a:ext>
              </a:extLst>
            </p:cNvPr>
            <p:cNvSpPr/>
            <p:nvPr/>
          </p:nvSpPr>
          <p:spPr>
            <a:xfrm>
              <a:off x="4636734" y="480263"/>
              <a:ext cx="1102052"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0" name="矩形 9">
              <a:extLst>
                <a:ext uri="{FF2B5EF4-FFF2-40B4-BE49-F238E27FC236}">
                  <a16:creationId xmlns:a16="http://schemas.microsoft.com/office/drawing/2014/main" id="{916DB79D-2D5F-443F-898F-B46FC745521A}"/>
                </a:ext>
              </a:extLst>
            </p:cNvPr>
            <p:cNvSpPr/>
            <p:nvPr/>
          </p:nvSpPr>
          <p:spPr>
            <a:xfrm>
              <a:off x="5738786" y="480263"/>
              <a:ext cx="1098981"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solidFill>
          <a:srgbClr val="A6DAE8"/>
        </a:solidFill>
        <a:effectLst/>
      </p:bgPr>
    </p:bg>
    <p:spTree>
      <p:nvGrpSpPr>
        <p:cNvPr id="1" name=""/>
        <p:cNvGrpSpPr/>
        <p:nvPr/>
      </p:nvGrpSpPr>
      <p:grpSpPr>
        <a:xfrm>
          <a:off x="0" y="0"/>
          <a:ext cx="0" cy="0"/>
          <a:chOff x="0" y="0"/>
          <a:chExt cx="0" cy="0"/>
        </a:xfrm>
      </p:grpSpPr>
      <p:pic>
        <p:nvPicPr>
          <p:cNvPr id="18434" name="图片 4">
            <a:extLst>
              <a:ext uri="{FF2B5EF4-FFF2-40B4-BE49-F238E27FC236}">
                <a16:creationId xmlns:a16="http://schemas.microsoft.com/office/drawing/2014/main" id="{D3515EF6-409A-4906-9527-B8D0B40B9A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689" y="1808166"/>
            <a:ext cx="4075113" cy="419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文本框 5">
            <a:extLst>
              <a:ext uri="{FF2B5EF4-FFF2-40B4-BE49-F238E27FC236}">
                <a16:creationId xmlns:a16="http://schemas.microsoft.com/office/drawing/2014/main" id="{E8682602-AA27-4583-AEC7-E00562153894}"/>
              </a:ext>
            </a:extLst>
          </p:cNvPr>
          <p:cNvSpPr txBox="1"/>
          <p:nvPr/>
        </p:nvSpPr>
        <p:spPr>
          <a:xfrm>
            <a:off x="6273800" y="2644775"/>
            <a:ext cx="3602038" cy="852488"/>
          </a:xfrm>
          <a:prstGeom prst="rect">
            <a:avLst/>
          </a:prstGeom>
          <a:noFill/>
          <a:ln w="9525">
            <a:noFill/>
          </a:ln>
        </p:spPr>
        <p:txBody>
          <a:bodyPr>
            <a:spAutoFit/>
          </a:bodyPr>
          <a:lstStyle/>
          <a:p>
            <a:pPr algn="r">
              <a:defRPr/>
            </a:pPr>
            <a:r>
              <a:rPr lang="zh-CN" altLang="en-US" sz="4950" b="1" noProof="1">
                <a:solidFill>
                  <a:srgbClr val="2E4C64"/>
                </a:solidFill>
                <a:latin typeface="楷体_GB2312" panose="02010609030101010101" pitchFamily="49" charset="-122"/>
                <a:ea typeface="楷体_GB2312" panose="02010609030101010101" pitchFamily="49" charset="-122"/>
              </a:rPr>
              <a:t>程序</a:t>
            </a:r>
            <a:r>
              <a:rPr lang="zh-CN" altLang="en-US" sz="4950" b="1" noProof="1">
                <a:solidFill>
                  <a:schemeClr val="bg1"/>
                </a:solidFill>
                <a:latin typeface="楷体_GB2312" panose="02010609030101010101" pitchFamily="49" charset="-122"/>
                <a:ea typeface="楷体_GB2312" panose="02010609030101010101" pitchFamily="49" charset="-122"/>
              </a:rPr>
              <a:t>修改</a:t>
            </a:r>
          </a:p>
        </p:txBody>
      </p:sp>
      <p:sp>
        <p:nvSpPr>
          <p:cNvPr id="18436" name="文本框 6">
            <a:extLst>
              <a:ext uri="{FF2B5EF4-FFF2-40B4-BE49-F238E27FC236}">
                <a16:creationId xmlns:a16="http://schemas.microsoft.com/office/drawing/2014/main" id="{5DCD0B25-6419-4A39-B4BD-1567C9EB8AE2}"/>
              </a:ext>
            </a:extLst>
          </p:cNvPr>
          <p:cNvSpPr txBox="1">
            <a:spLocks noChangeArrowheads="1"/>
          </p:cNvSpPr>
          <p:nvPr/>
        </p:nvSpPr>
        <p:spPr bwMode="auto">
          <a:xfrm>
            <a:off x="7196138" y="3430588"/>
            <a:ext cx="26082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rgbClr val="2E4C64"/>
                </a:solidFill>
                <a:latin typeface="微软雅黑" panose="020B0503020204020204" pitchFamily="34" charset="-122"/>
                <a:ea typeface="微软雅黑" panose="020B0503020204020204" pitchFamily="34" charset="-122"/>
              </a:rPr>
              <a:t>ABOUT   US</a:t>
            </a:r>
          </a:p>
        </p:txBody>
      </p:sp>
      <p:sp>
        <p:nvSpPr>
          <p:cNvPr id="8" name="矩形 7">
            <a:extLst>
              <a:ext uri="{FF2B5EF4-FFF2-40B4-BE49-F238E27FC236}">
                <a16:creationId xmlns:a16="http://schemas.microsoft.com/office/drawing/2014/main" id="{D836CD5B-BE96-4EF7-A2DA-A9C5DB7F9758}"/>
              </a:ext>
            </a:extLst>
          </p:cNvPr>
          <p:cNvSpPr/>
          <p:nvPr/>
        </p:nvSpPr>
        <p:spPr>
          <a:xfrm>
            <a:off x="9875838" y="2757491"/>
            <a:ext cx="792162" cy="1176337"/>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43704FB7-48FE-4672-A4DA-CFAD32994EC9}"/>
              </a:ext>
            </a:extLst>
          </p:cNvPr>
          <p:cNvSpPr/>
          <p:nvPr/>
        </p:nvSpPr>
        <p:spPr>
          <a:xfrm>
            <a:off x="7259638" y="3771903"/>
            <a:ext cx="2493962"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37753A5-CFC0-4649-B365-FD497B1A3392}"/>
              </a:ext>
            </a:extLst>
          </p:cNvPr>
          <p:cNvSpPr/>
          <p:nvPr/>
        </p:nvSpPr>
        <p:spPr>
          <a:xfrm>
            <a:off x="3019425" y="2074866"/>
            <a:ext cx="4298950" cy="2058987"/>
          </a:xfrm>
          <a:prstGeom prst="rect">
            <a:avLst/>
          </a:prstGeom>
          <a:solidFill>
            <a:schemeClr val="bg1">
              <a:lumMod val="85000"/>
            </a:schemeClr>
          </a:solidFill>
          <a:ln w="28575" cmpd="sng">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9458" name="文本框 4">
            <a:extLst>
              <a:ext uri="{FF2B5EF4-FFF2-40B4-BE49-F238E27FC236}">
                <a16:creationId xmlns:a16="http://schemas.microsoft.com/office/drawing/2014/main" id="{631C86E6-4E0B-4E89-B08D-752AFE8D2053}"/>
              </a:ext>
            </a:extLst>
          </p:cNvPr>
          <p:cNvSpPr txBox="1">
            <a:spLocks noChangeArrowheads="1"/>
          </p:cNvSpPr>
          <p:nvPr/>
        </p:nvSpPr>
        <p:spPr bwMode="auto">
          <a:xfrm>
            <a:off x="2384425" y="1368425"/>
            <a:ext cx="7423150" cy="3968750"/>
          </a:xfrm>
          <a:prstGeom prst="rect">
            <a:avLst/>
          </a:prstGeom>
          <a:noFill/>
          <a:ln w="28575">
            <a:solidFill>
              <a:srgbClr val="FFC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50000"/>
              </a:lnSpc>
            </a:pPr>
            <a:r>
              <a:rPr lang="en-US" altLang="zh-CN" sz="2400">
                <a:solidFill>
                  <a:srgbClr val="27AB76"/>
                </a:solidFill>
                <a:latin typeface="楷体_GB2312" panose="02010609030101010101" pitchFamily="49" charset="-122"/>
                <a:ea typeface="楷体_GB2312" panose="02010609030101010101" pitchFamily="49" charset="-122"/>
              </a:rPr>
              <a:t>def f(</a:t>
            </a:r>
            <a:r>
              <a:rPr lang="en-US" altLang="zh-CN" sz="2400">
                <a:solidFill>
                  <a:srgbClr val="FF0000"/>
                </a:solidFill>
                <a:latin typeface="楷体_GB2312" panose="02010609030101010101" pitchFamily="49" charset="-122"/>
                <a:ea typeface="楷体_GB2312" panose="02010609030101010101" pitchFamily="49" charset="-122"/>
              </a:rPr>
              <a:t>n</a:t>
            </a:r>
            <a:r>
              <a:rPr lang="en-US" altLang="zh-CN" sz="2400">
                <a:solidFill>
                  <a:srgbClr val="27AB76"/>
                </a:solidFill>
                <a:latin typeface="楷体_GB2312" panose="02010609030101010101" pitchFamily="49" charset="-122"/>
                <a:ea typeface="楷体_GB2312" panose="02010609030101010101" pitchFamily="49" charset="-122"/>
              </a:rPr>
              <a:t>):</a:t>
            </a:r>
          </a:p>
          <a:p>
            <a:pPr>
              <a:lnSpc>
                <a:spcPct val="150000"/>
              </a:lnSpc>
            </a:pPr>
            <a:r>
              <a:rPr lang="en-US" altLang="zh-CN" sz="2400">
                <a:solidFill>
                  <a:srgbClr val="27AB76"/>
                </a:solidFill>
                <a:latin typeface="楷体_GB2312" panose="02010609030101010101" pitchFamily="49" charset="-122"/>
                <a:ea typeface="楷体_GB2312" panose="02010609030101010101" pitchFamily="49" charset="-122"/>
              </a:rPr>
              <a:t>	if </a:t>
            </a:r>
            <a:r>
              <a:rPr lang="en-US" altLang="zh-CN" sz="2400">
                <a:solidFill>
                  <a:srgbClr val="FF0000"/>
                </a:solidFill>
                <a:latin typeface="楷体_GB2312" panose="02010609030101010101" pitchFamily="49" charset="-122"/>
                <a:ea typeface="楷体_GB2312" panose="02010609030101010101" pitchFamily="49" charset="-122"/>
              </a:rPr>
              <a:t>n == 1</a:t>
            </a:r>
            <a:r>
              <a:rPr lang="en-US" altLang="zh-CN" sz="2400">
                <a:solidFill>
                  <a:srgbClr val="27AB76"/>
                </a:solidFill>
                <a:latin typeface="楷体_GB2312" panose="02010609030101010101" pitchFamily="49" charset="-122"/>
                <a:ea typeface="楷体_GB2312" panose="02010609030101010101" pitchFamily="49" charset="-122"/>
              </a:rPr>
              <a:t>:</a:t>
            </a:r>
          </a:p>
          <a:p>
            <a:pPr>
              <a:lnSpc>
                <a:spcPct val="150000"/>
              </a:lnSpc>
            </a:pPr>
            <a:r>
              <a:rPr lang="en-US" altLang="zh-CN" sz="2400">
                <a:solidFill>
                  <a:srgbClr val="27AB76"/>
                </a:solidFill>
                <a:latin typeface="楷体_GB2312" panose="02010609030101010101" pitchFamily="49" charset="-122"/>
                <a:ea typeface="楷体_GB2312" panose="02010609030101010101" pitchFamily="49" charset="-122"/>
              </a:rPr>
              <a:t>		return </a:t>
            </a:r>
            <a:r>
              <a:rPr lang="en-US" altLang="zh-CN" sz="2400">
                <a:solidFill>
                  <a:srgbClr val="0D0D0D"/>
                </a:solidFill>
                <a:latin typeface="楷体_GB2312" panose="02010609030101010101" pitchFamily="49" charset="-122"/>
                <a:ea typeface="楷体_GB2312" panose="02010609030101010101" pitchFamily="49" charset="-122"/>
              </a:rPr>
              <a:t>1</a:t>
            </a:r>
            <a:endParaRPr lang="en-US" altLang="zh-CN" sz="2400">
              <a:solidFill>
                <a:srgbClr val="27AB76"/>
              </a:solidFill>
              <a:latin typeface="楷体_GB2312" panose="02010609030101010101" pitchFamily="49" charset="-122"/>
              <a:ea typeface="楷体_GB2312" panose="02010609030101010101" pitchFamily="49" charset="-122"/>
            </a:endParaRPr>
          </a:p>
          <a:p>
            <a:pPr>
              <a:lnSpc>
                <a:spcPct val="150000"/>
              </a:lnSpc>
            </a:pPr>
            <a:r>
              <a:rPr lang="en-US" altLang="zh-CN" sz="2400">
                <a:solidFill>
                  <a:srgbClr val="27AB76"/>
                </a:solidFill>
                <a:latin typeface="楷体_GB2312" panose="02010609030101010101" pitchFamily="49" charset="-122"/>
                <a:ea typeface="楷体_GB2312" panose="02010609030101010101" pitchFamily="49" charset="-122"/>
              </a:rPr>
              <a:t>	else:</a:t>
            </a:r>
          </a:p>
          <a:p>
            <a:pPr>
              <a:lnSpc>
                <a:spcPct val="150000"/>
              </a:lnSpc>
            </a:pPr>
            <a:r>
              <a:rPr lang="en-US" altLang="zh-CN" sz="2400">
                <a:solidFill>
                  <a:srgbClr val="27AB76"/>
                </a:solidFill>
                <a:latin typeface="楷体_GB2312" panose="02010609030101010101" pitchFamily="49" charset="-122"/>
                <a:ea typeface="楷体_GB2312" panose="02010609030101010101" pitchFamily="49" charset="-122"/>
              </a:rPr>
              <a:t>		return </a:t>
            </a:r>
            <a:r>
              <a:rPr lang="en-US" altLang="zh-CN" sz="2400">
                <a:solidFill>
                  <a:srgbClr val="FF0000"/>
                </a:solidFill>
                <a:latin typeface="楷体_GB2312" panose="02010609030101010101" pitchFamily="49" charset="-122"/>
                <a:ea typeface="楷体_GB2312" panose="02010609030101010101" pitchFamily="49" charset="-122"/>
              </a:rPr>
              <a:t>n + f(n - 1)</a:t>
            </a:r>
            <a:r>
              <a:rPr lang="en-US" altLang="zh-CN" sz="2400">
                <a:solidFill>
                  <a:srgbClr val="27AB76"/>
                </a:solidFill>
                <a:latin typeface="楷体_GB2312" panose="02010609030101010101" pitchFamily="49" charset="-122"/>
                <a:ea typeface="楷体_GB2312" panose="02010609030101010101" pitchFamily="49" charset="-122"/>
              </a:rPr>
              <a:t> </a:t>
            </a:r>
            <a:endParaRPr lang="zh-CN" altLang="en-US" sz="2400">
              <a:solidFill>
                <a:srgbClr val="27AB76"/>
              </a:solidFill>
              <a:latin typeface="楷体_GB2312" panose="02010609030101010101" pitchFamily="49" charset="-122"/>
              <a:ea typeface="楷体_GB2312" panose="02010609030101010101" pitchFamily="49" charset="-122"/>
            </a:endParaRPr>
          </a:p>
          <a:p>
            <a:pPr>
              <a:lnSpc>
                <a:spcPct val="150000"/>
              </a:lnSpc>
            </a:pPr>
            <a:r>
              <a:rPr lang="en-US" altLang="zh-CN" sz="2400">
                <a:solidFill>
                  <a:srgbClr val="27AB76"/>
                </a:solidFill>
                <a:latin typeface="楷体_GB2312" panose="02010609030101010101" pitchFamily="49" charset="-122"/>
                <a:ea typeface="楷体_GB2312" panose="02010609030101010101" pitchFamily="49" charset="-122"/>
              </a:rPr>
              <a:t>result = f(</a:t>
            </a:r>
            <a:r>
              <a:rPr lang="en-US" altLang="zh-CN" sz="2400">
                <a:solidFill>
                  <a:srgbClr val="FF0000"/>
                </a:solidFill>
                <a:latin typeface="楷体_GB2312" panose="02010609030101010101" pitchFamily="49" charset="-122"/>
                <a:ea typeface="楷体_GB2312" panose="02010609030101010101" pitchFamily="49" charset="-122"/>
              </a:rPr>
              <a:t>5</a:t>
            </a:r>
            <a:r>
              <a:rPr lang="en-US" altLang="zh-CN" sz="2400">
                <a:solidFill>
                  <a:srgbClr val="27AB76"/>
                </a:solidFill>
                <a:latin typeface="楷体_GB2312" panose="02010609030101010101" pitchFamily="49" charset="-122"/>
                <a:ea typeface="楷体_GB2312" panose="02010609030101010101" pitchFamily="49" charset="-122"/>
              </a:rPr>
              <a:t>) </a:t>
            </a:r>
          </a:p>
          <a:p>
            <a:pPr>
              <a:lnSpc>
                <a:spcPct val="150000"/>
              </a:lnSpc>
            </a:pPr>
            <a:r>
              <a:rPr lang="en-US" altLang="zh-CN" sz="2400">
                <a:solidFill>
                  <a:srgbClr val="27AB76"/>
                </a:solidFill>
                <a:latin typeface="楷体_GB2312" panose="02010609030101010101" pitchFamily="49" charset="-122"/>
                <a:ea typeface="楷体_GB2312" panose="02010609030101010101" pitchFamily="49" charset="-122"/>
              </a:rPr>
              <a:t>print</a:t>
            </a:r>
            <a:r>
              <a:rPr lang="en-US" altLang="zh-CN" sz="2400">
                <a:solidFill>
                  <a:srgbClr val="FF0000"/>
                </a:solidFill>
                <a:latin typeface="楷体_GB2312" panose="02010609030101010101" pitchFamily="49" charset="-122"/>
                <a:ea typeface="楷体_GB2312" panose="02010609030101010101" pitchFamily="49" charset="-122"/>
              </a:rPr>
              <a:t>(</a:t>
            </a:r>
            <a:r>
              <a:rPr lang="en-US" altLang="zh-CN" sz="2400">
                <a:solidFill>
                  <a:srgbClr val="27AB76"/>
                </a:solidFill>
                <a:latin typeface="楷体_GB2312" panose="02010609030101010101" pitchFamily="49" charset="-122"/>
                <a:ea typeface="楷体_GB2312" panose="02010609030101010101" pitchFamily="49" charset="-122"/>
              </a:rPr>
              <a:t>'</a:t>
            </a:r>
            <a:r>
              <a:rPr lang="zh-CN" altLang="en-US" sz="2400">
                <a:solidFill>
                  <a:srgbClr val="27AB76"/>
                </a:solidFill>
                <a:latin typeface="楷体_GB2312" panose="02010609030101010101" pitchFamily="49" charset="-122"/>
                <a:ea typeface="楷体_GB2312" panose="02010609030101010101" pitchFamily="49" charset="-122"/>
              </a:rPr>
              <a:t>此时结果为</a:t>
            </a:r>
            <a:r>
              <a:rPr lang="en-US" altLang="zh-CN" sz="2400">
                <a:solidFill>
                  <a:srgbClr val="FF0000"/>
                </a:solidFill>
                <a:latin typeface="楷体_GB2312" panose="02010609030101010101" pitchFamily="49" charset="-122"/>
                <a:ea typeface="楷体_GB2312" panose="02010609030101010101" pitchFamily="49" charset="-122"/>
              </a:rPr>
              <a:t>{ }</a:t>
            </a:r>
            <a:r>
              <a:rPr lang="en-US" altLang="zh-CN" sz="2400">
                <a:solidFill>
                  <a:srgbClr val="27AB76"/>
                </a:solidFill>
                <a:latin typeface="楷体_GB2312" panose="02010609030101010101" pitchFamily="49" charset="-122"/>
                <a:ea typeface="楷体_GB2312" panose="02010609030101010101" pitchFamily="49" charset="-122"/>
              </a:rPr>
              <a:t>'</a:t>
            </a:r>
            <a:r>
              <a:rPr lang="en-US" altLang="zh-CN" sz="2400">
                <a:solidFill>
                  <a:srgbClr val="FF0000"/>
                </a:solidFill>
                <a:latin typeface="楷体_GB2312" panose="02010609030101010101" pitchFamily="49" charset="-122"/>
                <a:ea typeface="楷体_GB2312" panose="02010609030101010101" pitchFamily="49" charset="-122"/>
              </a:rPr>
              <a:t>.format</a:t>
            </a:r>
            <a:r>
              <a:rPr lang="en-US" altLang="zh-CN" sz="2400">
                <a:solidFill>
                  <a:srgbClr val="27AB76"/>
                </a:solidFill>
                <a:latin typeface="楷体_GB2312" panose="02010609030101010101" pitchFamily="49" charset="-122"/>
                <a:ea typeface="楷体_GB2312" panose="02010609030101010101" pitchFamily="49" charset="-122"/>
              </a:rPr>
              <a:t>(result)</a:t>
            </a:r>
            <a:r>
              <a:rPr lang="en-US" altLang="zh-CN" sz="2400">
                <a:solidFill>
                  <a:srgbClr val="FF0000"/>
                </a:solidFill>
                <a:latin typeface="楷体_GB2312" panose="02010609030101010101" pitchFamily="49" charset="-122"/>
                <a:ea typeface="楷体_GB2312" panose="02010609030101010101" pitchFamily="49" charset="-122"/>
              </a:rPr>
              <a:t>)</a:t>
            </a:r>
          </a:p>
        </p:txBody>
      </p:sp>
      <p:sp>
        <p:nvSpPr>
          <p:cNvPr id="23" name="矩形 22">
            <a:extLst>
              <a:ext uri="{FF2B5EF4-FFF2-40B4-BE49-F238E27FC236}">
                <a16:creationId xmlns:a16="http://schemas.microsoft.com/office/drawing/2014/main" id="{48CFB8CB-6C01-4364-B14D-7B51A61035E8}"/>
              </a:ext>
            </a:extLst>
          </p:cNvPr>
          <p:cNvSpPr/>
          <p:nvPr/>
        </p:nvSpPr>
        <p:spPr>
          <a:xfrm>
            <a:off x="2386013" y="1374775"/>
            <a:ext cx="5314950" cy="2882900"/>
          </a:xfrm>
          <a:prstGeom prst="rect">
            <a:avLst/>
          </a:prstGeom>
          <a:noFill/>
          <a:ln w="28575" cmpd="sng">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 name="线形标注 2 2">
            <a:extLst>
              <a:ext uri="{FF2B5EF4-FFF2-40B4-BE49-F238E27FC236}">
                <a16:creationId xmlns:a16="http://schemas.microsoft.com/office/drawing/2014/main" id="{342A23FF-35AC-4992-B549-14AB283D9067}"/>
              </a:ext>
            </a:extLst>
          </p:cNvPr>
          <p:cNvSpPr/>
          <p:nvPr/>
        </p:nvSpPr>
        <p:spPr>
          <a:xfrm>
            <a:off x="7337425" y="2063753"/>
            <a:ext cx="3232150" cy="1185863"/>
          </a:xfrm>
          <a:prstGeom prst="borderCallout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zh-CN" altLang="en-US" sz="2000" noProof="1">
                <a:latin typeface="楷体_GB2312" panose="02010609030101010101" pitchFamily="49" charset="-122"/>
                <a:ea typeface="楷体_GB2312" panose="02010609030101010101" pitchFamily="49" charset="-122"/>
                <a:cs typeface="楷体_GB2312" panose="02010609030101010101" pitchFamily="49" charset="-122"/>
              </a:rPr>
              <a:t>判断 </a:t>
            </a:r>
            <a:r>
              <a:rPr lang="en-US" altLang="zh-CN" sz="2000" noProof="1">
                <a:latin typeface="楷体_GB2312" panose="02010609030101010101" pitchFamily="49" charset="-122"/>
                <a:ea typeface="楷体_GB2312" panose="02010609030101010101" pitchFamily="49" charset="-122"/>
                <a:cs typeface="楷体_GB2312" panose="02010609030101010101" pitchFamily="49" charset="-122"/>
              </a:rPr>
              <a:t>n</a:t>
            </a:r>
            <a:r>
              <a:rPr lang="zh-CN" altLang="en-US" sz="2000" noProof="1">
                <a:latin typeface="楷体_GB2312" panose="02010609030101010101" pitchFamily="49" charset="-122"/>
                <a:ea typeface="楷体_GB2312" panose="02010609030101010101" pitchFamily="49" charset="-122"/>
                <a:cs typeface="楷体_GB2312" panose="02010609030101010101" pitchFamily="49" charset="-122"/>
              </a:rPr>
              <a:t>若为</a:t>
            </a:r>
            <a:r>
              <a:rPr lang="en-US" altLang="zh-CN" sz="2000" noProof="1">
                <a:latin typeface="楷体_GB2312" panose="02010609030101010101" pitchFamily="49" charset="-122"/>
                <a:ea typeface="楷体_GB2312" panose="02010609030101010101" pitchFamily="49" charset="-122"/>
                <a:cs typeface="楷体_GB2312" panose="02010609030101010101" pitchFamily="49" charset="-122"/>
              </a:rPr>
              <a:t>1 </a:t>
            </a:r>
            <a:r>
              <a:rPr lang="zh-CN" altLang="en-US" sz="2000" noProof="1">
                <a:latin typeface="楷体_GB2312" panose="02010609030101010101" pitchFamily="49" charset="-122"/>
                <a:ea typeface="楷体_GB2312" panose="02010609030101010101" pitchFamily="49" charset="-122"/>
                <a:cs typeface="楷体_GB2312" panose="02010609030101010101" pitchFamily="49" charset="-122"/>
              </a:rPr>
              <a:t>，返回值 </a:t>
            </a:r>
            <a:r>
              <a:rPr lang="en-US" altLang="zh-CN" sz="2000" noProof="1">
                <a:solidFill>
                  <a:srgbClr val="FF0000"/>
                </a:solidFill>
                <a:latin typeface="楷体_GB2312" panose="02010609030101010101" pitchFamily="49" charset="-122"/>
                <a:ea typeface="楷体_GB2312" panose="02010609030101010101" pitchFamily="49" charset="-122"/>
                <a:cs typeface="楷体_GB2312" panose="02010609030101010101" pitchFamily="49" charset="-122"/>
              </a:rPr>
              <a:t>1</a:t>
            </a:r>
            <a:endParaRPr lang="en-US" altLang="zh-CN" sz="2000" noProof="1">
              <a:latin typeface="楷体_GB2312" panose="02010609030101010101" pitchFamily="49" charset="-122"/>
              <a:ea typeface="楷体_GB2312" panose="02010609030101010101" pitchFamily="49" charset="-122"/>
              <a:cs typeface="楷体_GB2312" panose="02010609030101010101" pitchFamily="49" charset="-122"/>
            </a:endParaRPr>
          </a:p>
          <a:p>
            <a:pPr algn="ctr">
              <a:lnSpc>
                <a:spcPct val="150000"/>
              </a:lnSpc>
            </a:pPr>
            <a:r>
              <a:rPr lang="en-US" altLang="zh-CN" sz="2000" noProof="1">
                <a:latin typeface="楷体_GB2312" panose="02010609030101010101" pitchFamily="49" charset="-122"/>
                <a:ea typeface="楷体_GB2312" panose="02010609030101010101" pitchFamily="49" charset="-122"/>
                <a:cs typeface="楷体_GB2312" panose="02010609030101010101" pitchFamily="49" charset="-122"/>
              </a:rPr>
              <a:t>n </a:t>
            </a:r>
            <a:r>
              <a:rPr lang="zh-CN" altLang="en-US" sz="2000" noProof="1">
                <a:latin typeface="楷体_GB2312" panose="02010609030101010101" pitchFamily="49" charset="-122"/>
                <a:ea typeface="楷体_GB2312" panose="02010609030101010101" pitchFamily="49" charset="-122"/>
                <a:cs typeface="楷体_GB2312" panose="02010609030101010101" pitchFamily="49" charset="-122"/>
              </a:rPr>
              <a:t>不为</a:t>
            </a:r>
            <a:r>
              <a:rPr lang="en-US" altLang="zh-CN" sz="2000" noProof="1">
                <a:latin typeface="楷体_GB2312" panose="02010609030101010101" pitchFamily="49" charset="-122"/>
                <a:ea typeface="楷体_GB2312" panose="02010609030101010101" pitchFamily="49" charset="-122"/>
                <a:cs typeface="楷体_GB2312" panose="02010609030101010101" pitchFamily="49" charset="-122"/>
              </a:rPr>
              <a:t>1 </a:t>
            </a:r>
            <a:r>
              <a:rPr lang="zh-CN" altLang="en-US" sz="2000" noProof="1">
                <a:latin typeface="楷体_GB2312" panose="02010609030101010101" pitchFamily="49" charset="-122"/>
                <a:ea typeface="楷体_GB2312" panose="02010609030101010101" pitchFamily="49" charset="-122"/>
                <a:cs typeface="楷体_GB2312" panose="02010609030101010101" pitchFamily="49" charset="-122"/>
              </a:rPr>
              <a:t>，返回</a:t>
            </a:r>
            <a:r>
              <a:rPr lang="en-US" altLang="zh-CN" sz="2000" noProof="1">
                <a:solidFill>
                  <a:srgbClr val="FF0000"/>
                </a:solidFill>
                <a:latin typeface="楷体_GB2312" panose="02010609030101010101" pitchFamily="49" charset="-122"/>
                <a:ea typeface="楷体_GB2312" panose="02010609030101010101" pitchFamily="49" charset="-122"/>
                <a:cs typeface="楷体_GB2312" panose="02010609030101010101" pitchFamily="49" charset="-122"/>
              </a:rPr>
              <a:t>n+f(n-1)</a:t>
            </a:r>
          </a:p>
        </p:txBody>
      </p:sp>
      <p:grpSp>
        <p:nvGrpSpPr>
          <p:cNvPr id="19461" name="组合 4">
            <a:extLst>
              <a:ext uri="{FF2B5EF4-FFF2-40B4-BE49-F238E27FC236}">
                <a16:creationId xmlns:a16="http://schemas.microsoft.com/office/drawing/2014/main" id="{06CD51A4-3712-4C4D-AD18-70DFBDA08189}"/>
              </a:ext>
            </a:extLst>
          </p:cNvPr>
          <p:cNvGrpSpPr>
            <a:grpSpLocks/>
          </p:cNvGrpSpPr>
          <p:nvPr/>
        </p:nvGrpSpPr>
        <p:grpSpPr bwMode="auto">
          <a:xfrm flipV="1">
            <a:off x="4957766" y="708025"/>
            <a:ext cx="2276475" cy="33338"/>
            <a:chOff x="2435703" y="480263"/>
            <a:chExt cx="4402064" cy="45719"/>
          </a:xfrm>
        </p:grpSpPr>
        <p:sp>
          <p:nvSpPr>
            <p:cNvPr id="5" name="矩形 4">
              <a:extLst>
                <a:ext uri="{FF2B5EF4-FFF2-40B4-BE49-F238E27FC236}">
                  <a16:creationId xmlns:a16="http://schemas.microsoft.com/office/drawing/2014/main" id="{4A5D4D8A-3653-4DF7-8345-39C658D19394}"/>
                </a:ext>
              </a:extLst>
            </p:cNvPr>
            <p:cNvSpPr/>
            <p:nvPr/>
          </p:nvSpPr>
          <p:spPr>
            <a:xfrm>
              <a:off x="2435703" y="480263"/>
              <a:ext cx="1102050"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6" name="矩形 5">
              <a:extLst>
                <a:ext uri="{FF2B5EF4-FFF2-40B4-BE49-F238E27FC236}">
                  <a16:creationId xmlns:a16="http://schemas.microsoft.com/office/drawing/2014/main" id="{9BB96D4C-E782-4589-A010-56C8D4464671}"/>
                </a:ext>
              </a:extLst>
            </p:cNvPr>
            <p:cNvSpPr/>
            <p:nvPr/>
          </p:nvSpPr>
          <p:spPr>
            <a:xfrm>
              <a:off x="3537753" y="480263"/>
              <a:ext cx="1098981"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 name="矩形 6">
              <a:extLst>
                <a:ext uri="{FF2B5EF4-FFF2-40B4-BE49-F238E27FC236}">
                  <a16:creationId xmlns:a16="http://schemas.microsoft.com/office/drawing/2014/main" id="{9F91DB37-92E2-470E-92FA-DE9E5EB2AE0C}"/>
                </a:ext>
              </a:extLst>
            </p:cNvPr>
            <p:cNvSpPr/>
            <p:nvPr/>
          </p:nvSpPr>
          <p:spPr>
            <a:xfrm>
              <a:off x="4636734" y="480263"/>
              <a:ext cx="1102052"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0" name="矩形 9">
              <a:extLst>
                <a:ext uri="{FF2B5EF4-FFF2-40B4-BE49-F238E27FC236}">
                  <a16:creationId xmlns:a16="http://schemas.microsoft.com/office/drawing/2014/main" id="{04ED4E7B-9374-42EF-8CDA-CD78B7EB7CDC}"/>
                </a:ext>
              </a:extLst>
            </p:cNvPr>
            <p:cNvSpPr/>
            <p:nvPr/>
          </p:nvSpPr>
          <p:spPr>
            <a:xfrm>
              <a:off x="5738786" y="480263"/>
              <a:ext cx="1098981"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sp>
        <p:nvSpPr>
          <p:cNvPr id="19466" name="TextBox 13@|17FFC:16777215|FBC:16777215|LFC:16777215|LBC:16777215">
            <a:extLst>
              <a:ext uri="{FF2B5EF4-FFF2-40B4-BE49-F238E27FC236}">
                <a16:creationId xmlns:a16="http://schemas.microsoft.com/office/drawing/2014/main" id="{47AFA617-5408-46B5-ABAF-F6AA0438FCAB}"/>
              </a:ext>
            </a:extLst>
          </p:cNvPr>
          <p:cNvSpPr txBox="1">
            <a:spLocks noChangeArrowheads="1"/>
          </p:cNvSpPr>
          <p:nvPr/>
        </p:nvSpPr>
        <p:spPr bwMode="auto">
          <a:xfrm>
            <a:off x="3527428" y="280988"/>
            <a:ext cx="50196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solidFill>
                  <a:srgbClr val="445469"/>
                </a:solidFill>
                <a:latin typeface="楷体_GB2312" panose="02010609030101010101" pitchFamily="49" charset="-122"/>
                <a:ea typeface="楷体_GB2312" panose="02010609030101010101" pitchFamily="49" charset="-122"/>
                <a:sym typeface="Arial" panose="020B0604020202020204" pitchFamily="34" charset="0"/>
              </a:rPr>
              <a:t>递归求解  程序修改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solidFill>
          <a:srgbClr val="FED16C"/>
        </a:solidFill>
        <a:effectLst/>
      </p:bgPr>
    </p:bg>
    <p:spTree>
      <p:nvGrpSpPr>
        <p:cNvPr id="1" name=""/>
        <p:cNvGrpSpPr/>
        <p:nvPr/>
      </p:nvGrpSpPr>
      <p:grpSpPr>
        <a:xfrm>
          <a:off x="0" y="0"/>
          <a:ext cx="0" cy="0"/>
          <a:chOff x="0" y="0"/>
          <a:chExt cx="0" cy="0"/>
        </a:xfrm>
      </p:grpSpPr>
      <p:pic>
        <p:nvPicPr>
          <p:cNvPr id="20482" name="图片 4">
            <a:extLst>
              <a:ext uri="{FF2B5EF4-FFF2-40B4-BE49-F238E27FC236}">
                <a16:creationId xmlns:a16="http://schemas.microsoft.com/office/drawing/2014/main" id="{2A71CECB-6644-4CC6-95FF-7974B40960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550" y="2501900"/>
            <a:ext cx="4884738" cy="349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文本框 5">
            <a:extLst>
              <a:ext uri="{FF2B5EF4-FFF2-40B4-BE49-F238E27FC236}">
                <a16:creationId xmlns:a16="http://schemas.microsoft.com/office/drawing/2014/main" id="{30C277E5-EA20-4463-A692-093DA7C35453}"/>
              </a:ext>
            </a:extLst>
          </p:cNvPr>
          <p:cNvSpPr txBox="1"/>
          <p:nvPr/>
        </p:nvSpPr>
        <p:spPr>
          <a:xfrm>
            <a:off x="6843716" y="2644775"/>
            <a:ext cx="3032125" cy="852488"/>
          </a:xfrm>
          <a:prstGeom prst="rect">
            <a:avLst/>
          </a:prstGeom>
          <a:noFill/>
          <a:ln w="9525">
            <a:noFill/>
          </a:ln>
        </p:spPr>
        <p:txBody>
          <a:bodyPr>
            <a:spAutoFit/>
          </a:bodyPr>
          <a:lstStyle/>
          <a:p>
            <a:pPr algn="r">
              <a:defRPr/>
            </a:pPr>
            <a:r>
              <a:rPr lang="zh-CN" altLang="en-US" sz="4950" b="1" noProof="1">
                <a:solidFill>
                  <a:srgbClr val="2E4C64"/>
                </a:solidFill>
                <a:latin typeface="楷体_GB2312" panose="02010609030101010101" pitchFamily="49" charset="-122"/>
                <a:ea typeface="楷体_GB2312" panose="02010609030101010101" pitchFamily="49" charset="-122"/>
              </a:rPr>
              <a:t>操作</a:t>
            </a:r>
            <a:r>
              <a:rPr lang="zh-CN" altLang="en-US" sz="4950" b="1" noProof="1">
                <a:solidFill>
                  <a:schemeClr val="bg1"/>
                </a:solidFill>
                <a:latin typeface="楷体_GB2312" panose="02010609030101010101" pitchFamily="49" charset="-122"/>
                <a:ea typeface="楷体_GB2312" panose="02010609030101010101" pitchFamily="49" charset="-122"/>
              </a:rPr>
              <a:t>练习</a:t>
            </a:r>
          </a:p>
        </p:txBody>
      </p:sp>
      <p:sp>
        <p:nvSpPr>
          <p:cNvPr id="20484" name="文本框 6">
            <a:extLst>
              <a:ext uri="{FF2B5EF4-FFF2-40B4-BE49-F238E27FC236}">
                <a16:creationId xmlns:a16="http://schemas.microsoft.com/office/drawing/2014/main" id="{856DE47C-ADD0-4E6E-ABB7-D7620AD22114}"/>
              </a:ext>
            </a:extLst>
          </p:cNvPr>
          <p:cNvSpPr txBox="1">
            <a:spLocks noChangeArrowheads="1"/>
          </p:cNvSpPr>
          <p:nvPr/>
        </p:nvSpPr>
        <p:spPr bwMode="auto">
          <a:xfrm>
            <a:off x="7196138" y="3430588"/>
            <a:ext cx="26082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rgbClr val="2E4C64"/>
                </a:solidFill>
                <a:latin typeface="微软雅黑" panose="020B0503020204020204" pitchFamily="34" charset="-122"/>
                <a:ea typeface="微软雅黑" panose="020B0503020204020204" pitchFamily="34" charset="-122"/>
              </a:rPr>
              <a:t>ADVANTAGE</a:t>
            </a:r>
          </a:p>
        </p:txBody>
      </p:sp>
      <p:sp>
        <p:nvSpPr>
          <p:cNvPr id="8" name="矩形 7">
            <a:extLst>
              <a:ext uri="{FF2B5EF4-FFF2-40B4-BE49-F238E27FC236}">
                <a16:creationId xmlns:a16="http://schemas.microsoft.com/office/drawing/2014/main" id="{142F2A1A-01E6-44A0-A048-5E2E6F066FCD}"/>
              </a:ext>
            </a:extLst>
          </p:cNvPr>
          <p:cNvSpPr/>
          <p:nvPr/>
        </p:nvSpPr>
        <p:spPr>
          <a:xfrm>
            <a:off x="9875838" y="2757491"/>
            <a:ext cx="792162" cy="1176337"/>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56B3A76B-6C2A-4818-BE3E-244504855B77}"/>
              </a:ext>
            </a:extLst>
          </p:cNvPr>
          <p:cNvSpPr/>
          <p:nvPr/>
        </p:nvSpPr>
        <p:spPr>
          <a:xfrm>
            <a:off x="7259638" y="3771903"/>
            <a:ext cx="2493962"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theme/theme1.xml><?xml version="1.0" encoding="utf-8"?>
<a:theme xmlns:a="http://schemas.openxmlformats.org/drawingml/2006/main" name="4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1005</Words>
  <Application>Microsoft Office PowerPoint</Application>
  <PresentationFormat>宽屏</PresentationFormat>
  <Paragraphs>120</Paragraphs>
  <Slides>20</Slides>
  <Notes>5</Notes>
  <HiddenSlides>0</HiddenSlides>
  <MMClips>0</MMClips>
  <ScaleCrop>false</ScaleCrop>
  <HeadingPairs>
    <vt:vector size="6" baseType="variant">
      <vt:variant>
        <vt:lpstr>已用的字体</vt:lpstr>
      </vt:variant>
      <vt:variant>
        <vt:i4>20</vt:i4>
      </vt:variant>
      <vt:variant>
        <vt:lpstr>主题</vt:lpstr>
      </vt:variant>
      <vt:variant>
        <vt:i4>2</vt:i4>
      </vt:variant>
      <vt:variant>
        <vt:lpstr>幻灯片标题</vt:lpstr>
      </vt:variant>
      <vt:variant>
        <vt:i4>20</vt:i4>
      </vt:variant>
    </vt:vector>
  </HeadingPairs>
  <TitlesOfParts>
    <vt:vector size="42" baseType="lpstr">
      <vt:lpstr>Arial</vt:lpstr>
      <vt:lpstr>宋体</vt:lpstr>
      <vt:lpstr>Wingdings</vt:lpstr>
      <vt:lpstr>Calibri</vt:lpstr>
      <vt:lpstr>Calibri Light</vt:lpstr>
      <vt:lpstr>微软雅黑</vt:lpstr>
      <vt:lpstr>楷体_GB2312</vt:lpstr>
      <vt:lpstr>+mn-ea</vt:lpstr>
      <vt:lpstr>Segoe Print</vt:lpstr>
      <vt:lpstr>Times New Roman</vt:lpstr>
      <vt:lpstr>Arial Unicode MS</vt:lpstr>
      <vt:lpstr>楷体</vt:lpstr>
      <vt:lpstr>华文新魏</vt:lpstr>
      <vt:lpstr>华文楷体</vt:lpstr>
      <vt:lpstr>华文琥珀</vt:lpstr>
      <vt:lpstr>华文细黑</vt:lpstr>
      <vt:lpstr>新宋体</vt:lpstr>
      <vt:lpstr>黑体</vt:lpstr>
      <vt:lpstr>DFKai-SB</vt:lpstr>
      <vt:lpstr>MingLiU-ExtB</vt:lpstr>
      <vt:lpstr>4_Office 主题</vt:lpstr>
      <vt:lpstr>丝状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其他例子-杨辉三角</vt:lpstr>
      <vt:lpstr>其他例子-汉诺塔</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hongming xu</dc:creator>
  <cp:lastModifiedBy>hongming xu</cp:lastModifiedBy>
  <cp:revision>2</cp:revision>
  <dcterms:created xsi:type="dcterms:W3CDTF">2020-11-03T03:56:46Z</dcterms:created>
  <dcterms:modified xsi:type="dcterms:W3CDTF">2020-11-03T04:37:24Z</dcterms:modified>
</cp:coreProperties>
</file>