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7"/>
  </p:notesMasterIdLst>
  <p:handoutMasterIdLst>
    <p:handoutMasterId r:id="rId28"/>
  </p:handoutMasterIdLst>
  <p:sldIdLst>
    <p:sldId id="281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302" r:id="rId20"/>
    <p:sldId id="303" r:id="rId21"/>
    <p:sldId id="304" r:id="rId22"/>
    <p:sldId id="299" r:id="rId23"/>
    <p:sldId id="300" r:id="rId24"/>
    <p:sldId id="305" r:id="rId25"/>
    <p:sldId id="301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5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2" autoAdjust="0"/>
    <p:restoredTop sz="92839" autoAdjust="0"/>
  </p:normalViewPr>
  <p:slideViewPr>
    <p:cSldViewPr snapToGrid="0">
      <p:cViewPr varScale="1">
        <p:scale>
          <a:sx n="54" d="100"/>
          <a:sy n="54" d="100"/>
        </p:scale>
        <p:origin x="1536" y="114"/>
      </p:cViewPr>
      <p:guideLst>
        <p:guide orient="horz" pos="1795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6" name="页眉占位符 1">
            <a:extLst>
              <a:ext uri="{FF2B5EF4-FFF2-40B4-BE49-F238E27FC236}">
                <a16:creationId xmlns:a16="http://schemas.microsoft.com/office/drawing/2014/main" id="{4566554E-E094-41EB-B32F-47E642127735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7" name="日期占位符 2">
            <a:extLst>
              <a:ext uri="{FF2B5EF4-FFF2-40B4-BE49-F238E27FC236}">
                <a16:creationId xmlns:a16="http://schemas.microsoft.com/office/drawing/2014/main" id="{86DB7733-8540-4EE3-976A-E2DD23C83E3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8" name="页脚占位符 3">
            <a:extLst>
              <a:ext uri="{FF2B5EF4-FFF2-40B4-BE49-F238E27FC236}">
                <a16:creationId xmlns:a16="http://schemas.microsoft.com/office/drawing/2014/main" id="{9EA4C940-E157-47A0-901A-83F2E47BB6B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9" name="灯片编号占位符 4">
            <a:extLst>
              <a:ext uri="{FF2B5EF4-FFF2-40B4-BE49-F238E27FC236}">
                <a16:creationId xmlns:a16="http://schemas.microsoft.com/office/drawing/2014/main" id="{5CB2BA06-DE7B-43D8-B494-478A267082A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A12DB4-FBFF-4CE8-B8A1-C6EFAA7F6A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0" name="页眉占位符 1">
            <a:extLst>
              <a:ext uri="{FF2B5EF4-FFF2-40B4-BE49-F238E27FC236}">
                <a16:creationId xmlns:a16="http://schemas.microsoft.com/office/drawing/2014/main" id="{66218DE4-36D8-4FF4-B349-2B0CA9BF16D2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1" name="日期占位符 2">
            <a:extLst>
              <a:ext uri="{FF2B5EF4-FFF2-40B4-BE49-F238E27FC236}">
                <a16:creationId xmlns:a16="http://schemas.microsoft.com/office/drawing/2014/main" id="{B14832B3-2C06-4523-88AE-3FC91BFE0455}"/>
              </a:ext>
            </a:extLst>
          </p:cNvPr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7593658F-B34C-404C-B311-E6B1825DBAE4}"/>
              </a:ext>
            </a:extLst>
          </p:cNvPr>
          <p:cNvSpPr>
            <a:spLocks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9173" name="备注占位符 4">
            <a:extLst>
              <a:ext uri="{FF2B5EF4-FFF2-40B4-BE49-F238E27FC236}">
                <a16:creationId xmlns:a16="http://schemas.microsoft.com/office/drawing/2014/main" id="{7C877235-0BC3-4082-BFB9-CEDB7E890DB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en-US" noProof="0"/>
          </a:p>
          <a:p>
            <a:pPr lvl="1"/>
            <a:r>
              <a:rPr lang="zh-CN" altLang="en-US" noProof="0"/>
              <a:t>第二级</a:t>
            </a:r>
            <a:endParaRPr lang="en-US" altLang="en-US" noProof="0"/>
          </a:p>
          <a:p>
            <a:pPr lvl="2"/>
            <a:r>
              <a:rPr lang="zh-CN" altLang="en-US" noProof="0"/>
              <a:t>第三级</a:t>
            </a:r>
            <a:endParaRPr lang="en-US" altLang="en-US" noProof="0"/>
          </a:p>
          <a:p>
            <a:pPr lvl="3"/>
            <a:r>
              <a:rPr lang="zh-CN" altLang="en-US" noProof="0"/>
              <a:t>第四级</a:t>
            </a:r>
            <a:endParaRPr lang="en-US" altLang="en-US" noProof="0"/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1049174" name="页脚占位符 5">
            <a:extLst>
              <a:ext uri="{FF2B5EF4-FFF2-40B4-BE49-F238E27FC236}">
                <a16:creationId xmlns:a16="http://schemas.microsoft.com/office/drawing/2014/main" id="{5753B902-72C3-447E-8313-32E384382A7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5" name="灯片编号占位符 6">
            <a:extLst>
              <a:ext uri="{FF2B5EF4-FFF2-40B4-BE49-F238E27FC236}">
                <a16:creationId xmlns:a16="http://schemas.microsoft.com/office/drawing/2014/main" id="{509ADD90-0B6E-471A-97AC-2383E7BCF3B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A2F5F0-997E-415B-B725-0E7B21DCB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6E28B-19B3-4ADA-B688-908A880A6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67F6-D9D2-4E87-A191-EB4CC90479A8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5F04A-86EE-408E-85E7-E0C5AD3972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D73EA-62BB-45A1-8C10-8C929ED5E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C1871-4C69-452C-B259-7326268E45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CFFD7-1754-412F-BE05-48DA6D31D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62AB-4EAA-46F4-B666-65820B30C1D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D4906-B498-46F3-993D-8C338B49A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78392-201A-4357-A277-193AE0C8E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F7F7D-BAEE-4536-BA9D-50BC9C54D0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75BB2-F78D-494A-9023-6B6A2D17CF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53774-3E9F-4278-A37F-38E0CF03DEF9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3BE57-2290-48AE-9A95-6B336CF90D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5A51B-9E7F-4BD3-BC96-1213E69D7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16CE9-9D02-4A40-986F-4536C74D8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8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15EF7-5FCF-4445-AE48-E81FDABB0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AF3D9-2250-4766-869F-FBF3B5E5E436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BB297-41FC-4540-8250-0AA1FDAED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7EAF9-645C-491E-9444-1A08C4B66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204A8-3540-44B4-BCD2-93EA4C2EA3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8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45493-3DC6-442C-A753-F3E7B5921C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A22D-021B-4482-9B75-2DB847BCDDF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B97E8-EBDB-4439-8A4E-739F5F6DF7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0B02C-6E09-4DA3-9A9E-BE27AF658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D8E63-58BD-4478-B8CE-F9F95784A7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6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FAB55-FBEE-4FED-933B-827260038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690D-C0BE-42C9-AA12-8750A4095709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4EAC4-E24F-4328-AFD1-67DE1D0B0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BCA64-3A96-4CA1-9F6F-9527F0A8B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454BB-93E6-4106-99E9-65FD19E1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5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ADF595F-2C88-44BF-9C32-C150CED5B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126EF-862F-4863-BD3D-43E326928C5E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61EC14-93CA-4457-A143-906139776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8D04678-2B2F-4C9F-B311-88E7141D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B82D9-EC89-4512-93DB-C707C35086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80D4D42-F727-4EB3-B0E7-CCEE83AA5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8CA60-B024-43D5-977E-B16E5AAC3828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6540938-420F-4CB3-A9AF-A860CBDF23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AE2902-8FB8-41D7-B72A-E846E20FF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10373-E34B-4F80-A4F7-A5187AF218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A5BF1A6-0FAA-46B2-92E9-AC2C22CB58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51CD9-9024-4CD8-89E1-87134FD8755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D55818F-7C3E-4875-87AF-4373751F6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2F6AE6C-8AD7-41D1-A9EA-1F21075C05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895E9-BDE8-4163-8EF2-B2406111D4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4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7C2C34F-0437-4855-A00F-DE9A26DF6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BF9F-029A-4465-A394-B6324E7A1B28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E69DCAB-DC67-40DF-BBBC-5725C43AF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1385D32-8F53-4C57-B7EF-3C0E749A2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75D5F-C06C-402C-B8F7-1764A34B85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22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6893CBE-2E75-4740-8AF0-24D8690E6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B3B6-0F7F-490C-886A-C9667F210099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D49A1B4-38C6-460B-8816-5A4F61405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75FF8F-B89B-44EA-A3FA-7D5932A4F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8B609-6968-4A79-B21C-FBE6081CA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664C1-3410-4665-A93A-3EF8F7EFB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69986-5637-4B65-B799-5AF8AC1EA576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A6DD9-616D-4560-9850-0DB16BBDE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C2691-278F-4A8A-8B3E-2AF096D91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A2F27-16BE-4756-93C8-5BB9A2A0C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23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39A728-3F8C-4762-95B3-4846EBC26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8087F-66CF-4995-A41E-EF66AC3203D5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78C1F2-217B-4E34-9DA4-0B95ABB37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8AACC2E-E3E6-4A35-BBCC-EA6FAE0E0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9B4F0-407A-4474-A199-BAB2D3AFA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4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0AFA8-077C-447B-B592-448E0D8E5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2E849-AD6F-4FB3-ABF8-7EBA0ED2E7A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87605-93A6-454C-AED2-CAA16CC0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18CE8-CD2F-454C-A3B0-8793E8917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4B54A-A309-42FF-B586-8DB165040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1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7A30A-D7A5-4255-9E97-A6788055C7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82BBC-A275-4DCA-B13C-395E8869D42C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1488F-40EA-4671-8486-C16ED12DBA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3E05B-1F51-4A94-B2BF-D6A347BEA0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D6C3D-0025-4318-8260-3155F5CB63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98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ADFB341A-0EF5-4489-B198-3F17D0F8FE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8A7-679A-4C16-9711-0C98AB36FDC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2931AA2-5379-4351-A8C3-C0FC006C92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7461B47-3252-4783-85CF-090905D16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74ED-57A4-45A1-9D17-D5B975C96D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18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DE08EEE-CB89-4EF8-9E6B-96C732263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27EDD-BE53-44D1-8A5F-C965EC3DB862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316D669-7F5B-40AA-9491-8C395166B5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AB38FD2-E162-44C4-910C-6BF70743A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58F12-50CC-41D5-8A5A-93DA926058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82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9DEAF6F-14C3-4988-B2B0-40022787F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2933D-E2AB-48D7-820F-D7DAF9FA389E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EE4C05A-FE7A-498F-9412-3DF82C796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0E4142E-9837-48C2-BD6E-930F4CF99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6444-9D51-4EE1-AC6E-5D75F89CF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62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59B9C9EC-473D-4FF8-A29D-1269ECECB8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8AAFC-D3A9-42F8-9745-E60DDB9727C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1863C58-EE3D-4E04-914A-723A5D519E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B5E5B22-3E05-4240-991D-71F23A294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65347-0AFB-445D-9A9A-DA2A86A4DA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20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AF33FF2F-6A33-4FE6-AE10-8D332EE27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0BBB9-CE55-4D3D-8421-49BB91F28CE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95987D0A-DB7A-485C-A97A-22205498C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EEA80B8-7882-4733-A6BD-414A2CC33E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16C8-01CD-4A43-9333-973F6EFF97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60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15D8A5E5-F1AD-493E-987F-3A907267D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6D925-4304-49F7-8E1C-95C6B2AC9FD6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4D4331D-D873-414C-9BE0-55672F57C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B46EF1D-287C-4DBC-BB2B-31E315D0C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3B6D-C432-4CBB-8D14-F30645C04E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11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93F73-401A-45B6-8529-91DDEE6E8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63C16-1785-4DA2-8DB8-FA2570825BE3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FA683-9020-4CDD-A434-A09DCF8B9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7914D-6435-483E-9117-D544EA132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25FE7-37A8-4F08-8B7B-B166E1D09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E5B4F-2AA5-43A2-A5CB-78EDB8D0EE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01530-F0F8-426D-8E72-7711C35379CE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C0DAD-B3A3-4F1C-8277-562FDB599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0FE4E-CA35-4D58-A197-C971308DF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F1267-34F4-450E-93AC-3359A38593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56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5DD531D-03E5-4459-BCFF-04EA016E67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58703-6AEB-4017-83FC-EEF1D16F0F0E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5D26274C-014E-47E1-8D26-A3253CD72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4A1F10E-5E19-4235-9E9E-202E3D82C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4D3A7-A953-4584-AEA5-946CF826A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37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50E7BB2-02C7-45FE-915B-89D3223E10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206-B0CA-471A-B618-B2FBFE377D21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FA34BE3B-3C92-48FB-BCE8-7370C57C3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6D25D03-F984-43A1-92BA-5F35A454F2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49DF-D717-400E-8B73-83017B3A5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48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AE651B9-8643-4A42-BF65-4F20F8F7D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9FD7E-CA77-479B-B06E-35ECAC88366C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BDD77509-1EE0-41F7-AFAE-5B6CE373B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D4A5B06-3460-4003-BDFF-B385596F4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2AFFE-F26B-437E-8A52-14D2328CEF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20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8F4FDCB-8DB9-483A-BAC8-FF66B74BB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6ABEA-FB31-4668-9EEC-1041CD91E574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839D798-81E6-458F-A828-C1420D716C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F197DE0-58B1-4B32-91D7-8F2D7E503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0A04B-2E70-458E-8165-0723F56660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8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8D584B5-53D8-47F8-B3EB-A44B937AA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1791-91FA-4EA9-B881-6F2CC48A0215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CC2001B-8D9E-4FDF-A9B4-9A9EA4B75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591E22B-0ED0-4356-BE32-991EF282F4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19F19-EF9E-47B6-9E3C-5F368AEE1A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193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C64D764-FC83-413F-84E6-1587A41BF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C8E8-6BEB-4932-8384-CB078B6EC389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18B65F3-59EA-4C2D-9228-1CFFAF8E6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21F913B-9848-4BB1-9E74-864B89E50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073E3-C71B-4026-84FB-44A1FA1C25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06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88484C6-E31B-4776-A26D-F50C25851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03DA3-8E3E-4A56-AFE1-1FDA0261B9D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2EBFF346-CCF5-40E0-A7EC-F9A7388B3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9F5FB986-3614-4647-8D3D-41EDD24EC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4D017-C3B6-4576-B77E-91C66CE27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654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69049FF6-D353-4F1B-8B00-8CBF8F92D8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A60A-8864-4F33-892D-B84E02979442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FC4F578-E4AC-49BC-8E99-D7BEF8F45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293B724-271B-4495-9552-814CC7001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2D55B-2E10-4A85-B9EF-AAEB6F31CD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516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F27C9ADF-5E96-4417-9866-29247FD3DB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DFA96-4E7F-4317-A8B0-854BEEED779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4A347539-D0D3-42FC-8C48-064FBC3D0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B83BDFB-5718-4D5E-A2D5-E6ED04470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4EF4-85E3-4DD6-A064-AF4E7FE15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32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C5274BDD-BC21-4FC5-95C3-012BA609E6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F5DB3-B17F-4516-9A4A-295868D306B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C34A3113-D0F0-481C-8515-01D044F06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312DB31-BD86-4757-8699-18DB6506AE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840F4-F206-4787-84C9-7F4EBE344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FB1767F-C01C-4E3F-827B-DCA1FCFAF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1E721-64EE-48EF-ADDF-51ED3B2B175B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8A2B6A-8D4C-434C-9F9C-D08224D2A8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FF41F1-2504-48FF-AEF0-3284F7B58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EB2BD-054C-4E69-9536-0B29D33611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099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820B7-4CEB-4771-9021-12A58E1B6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15E90-7C65-48D9-A59D-1EFE1D3874D4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FEC950-3A96-4628-827B-92D6F2C70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E4B27-C057-4305-B03D-AFC016AFC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EF591-6E76-45B6-BBE9-B8B6B26CC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23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3384FB05-76AE-410F-8E5C-2489D5D17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2E98-E8E7-44D4-AE45-A275E0596814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1A4C43D-DE5C-4D89-9629-6DC1D83FD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17C06F7-8FCD-44FF-BA10-4B8C84A0E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C3E22-A19F-4F0A-B3B3-2E6F5508CC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73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EDFAEC26-04C8-47E9-9F28-717555116A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9AEA7-82CD-40C1-8E4F-DC6B4BD3EDE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A07A95F-E6D6-4C65-A098-8101657EEC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935F79A-E6C0-4A5A-AE72-D700B5F11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DA024-4C92-4199-9090-38D1B6CF0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163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46B19EF5-B86F-444A-BC43-FB9AA21D3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5310D-E734-48DD-90DB-1DFADEA5EC4B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4DA50E0-831B-4AFD-9EFF-A05C573F6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9FBEB8F-8D3E-4F5C-8D75-FB460D854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3D5A2-DA28-4998-B0C7-1F16BD6E35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400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6B434203-5C91-4346-A184-739C5FB4F0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558BA-B2A3-4FE5-8421-4C090135A92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67DECDD-D0E1-4C4B-8363-B483BB292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BFA5FA2-A37B-43AF-BA74-D63E6EABB1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1319B-D7CD-41F8-AE96-9D1F1E7B0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8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ADCE25D-BBF1-4052-8B19-DC744ADBE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56FD6-4068-494E-AB1D-4D90F1010C7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2C15A5F-1989-4108-B040-A026E240F8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C7036ED-95C3-4D96-A194-DDA59CD3B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7BE9-3A9C-4683-8678-DA1A77CB5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6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B51999E-784D-497D-A681-FBCA67B14A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301B6-AF6C-44EB-B986-2DC6D51FEA13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F577AEF-B6D2-4424-A838-ADF295CF3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1424606-A695-4BA0-BC44-27C4684DF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301AD-791F-4F9F-AA03-4DD1CAF53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0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9752F7B-5ECA-4871-827F-14C3D05EB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88870-7B07-40E7-9597-B2D51B414754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0D36D1-1FF5-43E2-9FF8-901A8ED30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CA9A6A-EEA8-4761-A0A1-DD37391AE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5F098-F1A8-4A47-9B47-51560E663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4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00BB01E-C9C1-47A4-8B3A-044AE162A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F656B-507B-49B5-BB09-D4AEECD19CB7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B1A5FE-C395-48CB-831E-DFC37B1F4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3088F09-13A5-4E46-A9FF-2348808D6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FC96-FD63-498A-B1B8-703E907AB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852C0BB-28B0-47D2-86E9-5F7DCDAD9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F5AD9-2B5D-44FC-8E75-5EE08EC35100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A9FC773-AEDB-4F61-B503-D028B5EACC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FB55A81-59F1-43BD-9BF5-082C25647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7F2F5-076B-4A7B-A20E-F5250136B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4561E6-AFE3-4A65-934A-04AF8B874DE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4D93DB9-6D53-496E-A8AF-F568CF8D7116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8" name="日期占位符 3">
            <a:extLst>
              <a:ext uri="{FF2B5EF4-FFF2-40B4-BE49-F238E27FC236}">
                <a16:creationId xmlns:a16="http://schemas.microsoft.com/office/drawing/2014/main" id="{977138B8-82BC-4D63-BA7C-75B5D231551D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F11288-035E-44FF-8C3B-7208D1D0DBDB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1048579" name="页脚占位符 4">
            <a:extLst>
              <a:ext uri="{FF2B5EF4-FFF2-40B4-BE49-F238E27FC236}">
                <a16:creationId xmlns:a16="http://schemas.microsoft.com/office/drawing/2014/main" id="{03992E9C-A603-4227-A06B-621FA53F53C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580" name="灯片编号占位符 5">
            <a:extLst>
              <a:ext uri="{FF2B5EF4-FFF2-40B4-BE49-F238E27FC236}">
                <a16:creationId xmlns:a16="http://schemas.microsoft.com/office/drawing/2014/main" id="{5B10B98D-A583-4813-BB5B-DC10BDD6BB1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2933F9-456A-4CB2-81FF-EE36C2F5F1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2FA16DE5-5AFB-4A55-BB4A-44C52719710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8C35650D-FDEB-413F-AA65-7A1A00B6E7C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630" name="日期占位符 3">
            <a:extLst>
              <a:ext uri="{FF2B5EF4-FFF2-40B4-BE49-F238E27FC236}">
                <a16:creationId xmlns:a16="http://schemas.microsoft.com/office/drawing/2014/main" id="{FF6D2D39-46D1-4A39-9E33-5232C337872E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D8B215-C2AD-41BA-8A24-58D9CDD2F9D6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1048631" name="页脚占位符 4">
            <a:extLst>
              <a:ext uri="{FF2B5EF4-FFF2-40B4-BE49-F238E27FC236}">
                <a16:creationId xmlns:a16="http://schemas.microsoft.com/office/drawing/2014/main" id="{5FB0D7BA-6B5F-480A-BA1F-3B04ED2BCCE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632" name="灯片编号占位符 5">
            <a:extLst>
              <a:ext uri="{FF2B5EF4-FFF2-40B4-BE49-F238E27FC236}">
                <a16:creationId xmlns:a16="http://schemas.microsoft.com/office/drawing/2014/main" id="{F433793E-0695-4713-87FA-E8F1CBFCAD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1C26B1-3B7A-4EDF-879C-52801A9F5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>
            <a:extLst>
              <a:ext uri="{FF2B5EF4-FFF2-40B4-BE49-F238E27FC236}">
                <a16:creationId xmlns:a16="http://schemas.microsoft.com/office/drawing/2014/main" id="{4C53EBD1-789C-4EC3-8460-5EDAEAAC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7">
            <a:extLst>
              <a:ext uri="{FF2B5EF4-FFF2-40B4-BE49-F238E27FC236}">
                <a16:creationId xmlns:a16="http://schemas.microsoft.com/office/drawing/2014/main" id="{9CDCAFB4-A4C4-4667-A39A-316F999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组合 8">
            <a:extLst>
              <a:ext uri="{FF2B5EF4-FFF2-40B4-BE49-F238E27FC236}">
                <a16:creationId xmlns:a16="http://schemas.microsoft.com/office/drawing/2014/main" id="{4798FA1C-7BD0-4C5F-B961-98B4244B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36525"/>
            <a:ext cx="4032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8672" name="文本框 2">
            <a:extLst>
              <a:ext uri="{FF2B5EF4-FFF2-40B4-BE49-F238E27FC236}">
                <a16:creationId xmlns:a16="http://schemas.microsoft.com/office/drawing/2014/main" id="{E89BFDC7-6C8B-4090-8CDB-D5EFD681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6402388"/>
            <a:ext cx="62833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  <a:endParaRPr lang="zh-CN" altLang="zh-CN"/>
          </a:p>
        </p:txBody>
      </p:sp>
      <p:sp>
        <p:nvSpPr>
          <p:cNvPr id="1048673" name="文本框 2">
            <a:extLst>
              <a:ext uri="{FF2B5EF4-FFF2-40B4-BE49-F238E27FC236}">
                <a16:creationId xmlns:a16="http://schemas.microsoft.com/office/drawing/2014/main" id="{19CD91B7-F34B-4CB9-A209-2102260E5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01613"/>
            <a:ext cx="50577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  <a:endParaRPr lang="zh-CN" altLang="zh-CN"/>
          </a:p>
        </p:txBody>
      </p:sp>
      <p:sp>
        <p:nvSpPr>
          <p:cNvPr id="3079" name="标题占位符 1">
            <a:extLst>
              <a:ext uri="{FF2B5EF4-FFF2-40B4-BE49-F238E27FC236}">
                <a16:creationId xmlns:a16="http://schemas.microsoft.com/office/drawing/2014/main" id="{F16E4377-4868-4E07-9C29-7BBE8D95738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080" name="文本占位符 2">
            <a:extLst>
              <a:ext uri="{FF2B5EF4-FFF2-40B4-BE49-F238E27FC236}">
                <a16:creationId xmlns:a16="http://schemas.microsoft.com/office/drawing/2014/main" id="{28E2700B-88D6-4827-AF7D-31050917A3E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676" name="日期占位符 1">
            <a:extLst>
              <a:ext uri="{FF2B5EF4-FFF2-40B4-BE49-F238E27FC236}">
                <a16:creationId xmlns:a16="http://schemas.microsoft.com/office/drawing/2014/main" id="{88460EE9-6441-4D94-B821-9448C3F85142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90B3EB-6CAE-4D2E-876B-7F69AB7558FF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1048677" name="页脚占位符 2">
            <a:extLst>
              <a:ext uri="{FF2B5EF4-FFF2-40B4-BE49-F238E27FC236}">
                <a16:creationId xmlns:a16="http://schemas.microsoft.com/office/drawing/2014/main" id="{8092A39C-4769-4C8A-9DEA-47223E7C8FE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678" name="灯片编号占位符 3">
            <a:extLst>
              <a:ext uri="{FF2B5EF4-FFF2-40B4-BE49-F238E27FC236}">
                <a16:creationId xmlns:a16="http://schemas.microsoft.com/office/drawing/2014/main" id="{61364F63-C0A2-4559-8FEB-B0988D88290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47E0FA-D973-40AA-9831-FA5EE761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>
            <a:extLst>
              <a:ext uri="{FF2B5EF4-FFF2-40B4-BE49-F238E27FC236}">
                <a16:creationId xmlns:a16="http://schemas.microsoft.com/office/drawing/2014/main" id="{53EFC104-824C-44BC-A11C-89BA5576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7">
            <a:extLst>
              <a:ext uri="{FF2B5EF4-FFF2-40B4-BE49-F238E27FC236}">
                <a16:creationId xmlns:a16="http://schemas.microsoft.com/office/drawing/2014/main" id="{9D6A7020-1B1F-4B2C-989A-13285B8A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组合 8">
            <a:extLst>
              <a:ext uri="{FF2B5EF4-FFF2-40B4-BE49-F238E27FC236}">
                <a16:creationId xmlns:a16="http://schemas.microsoft.com/office/drawing/2014/main" id="{E53E5B7D-E234-407A-BE9B-CC3F300E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36525"/>
            <a:ext cx="4032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088" name="文本框 2">
            <a:extLst>
              <a:ext uri="{FF2B5EF4-FFF2-40B4-BE49-F238E27FC236}">
                <a16:creationId xmlns:a16="http://schemas.microsoft.com/office/drawing/2014/main" id="{A02A8BE7-B018-433B-A8DD-EBD711FB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6402388"/>
            <a:ext cx="62833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  <a:endParaRPr lang="zh-CN" altLang="zh-CN"/>
          </a:p>
        </p:txBody>
      </p:sp>
      <p:sp>
        <p:nvSpPr>
          <p:cNvPr id="1049089" name="文本框 2">
            <a:extLst>
              <a:ext uri="{FF2B5EF4-FFF2-40B4-BE49-F238E27FC236}">
                <a16:creationId xmlns:a16="http://schemas.microsoft.com/office/drawing/2014/main" id="{BB37D9D0-6811-49BD-8E34-9E98D720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01613"/>
            <a:ext cx="50577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  <a:endParaRPr lang="zh-CN" altLang="zh-CN"/>
          </a:p>
        </p:txBody>
      </p:sp>
      <p:sp>
        <p:nvSpPr>
          <p:cNvPr id="4103" name="标题占位符 1">
            <a:extLst>
              <a:ext uri="{FF2B5EF4-FFF2-40B4-BE49-F238E27FC236}">
                <a16:creationId xmlns:a16="http://schemas.microsoft.com/office/drawing/2014/main" id="{694DE456-0F50-4206-A0E5-A67B85CBA3F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4104" name="文本占位符 2">
            <a:extLst>
              <a:ext uri="{FF2B5EF4-FFF2-40B4-BE49-F238E27FC236}">
                <a16:creationId xmlns:a16="http://schemas.microsoft.com/office/drawing/2014/main" id="{A9B9B18B-4452-4DAC-8F55-879844E707D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9092" name="日期占位符 1">
            <a:extLst>
              <a:ext uri="{FF2B5EF4-FFF2-40B4-BE49-F238E27FC236}">
                <a16:creationId xmlns:a16="http://schemas.microsoft.com/office/drawing/2014/main" id="{78441556-2033-458C-8604-525607031BA7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CBE6B7-15D2-4627-B5DF-57544FA3E2D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1049093" name="页脚占位符 2">
            <a:extLst>
              <a:ext uri="{FF2B5EF4-FFF2-40B4-BE49-F238E27FC236}">
                <a16:creationId xmlns:a16="http://schemas.microsoft.com/office/drawing/2014/main" id="{AE5C542C-6D80-4865-BFD8-8C83B89F5AF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094" name="灯片编号占位符 3">
            <a:extLst>
              <a:ext uri="{FF2B5EF4-FFF2-40B4-BE49-F238E27FC236}">
                <a16:creationId xmlns:a16="http://schemas.microsoft.com/office/drawing/2014/main" id="{96C102B1-90FA-4A7F-A307-3C6D953C24F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045239-A14D-45EE-9C7F-33C1AD679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-854">
            <a:extLst>
              <a:ext uri="{FF2B5EF4-FFF2-40B4-BE49-F238E27FC236}">
                <a16:creationId xmlns:a16="http://schemas.microsoft.com/office/drawing/2014/main" id="{3FDB76D1-BB7F-4B57-848B-85BB27FA20C4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7194" name="矩形 12">
              <a:extLst>
                <a:ext uri="{FF2B5EF4-FFF2-40B4-BE49-F238E27FC236}">
                  <a16:creationId xmlns:a16="http://schemas.microsoft.com/office/drawing/2014/main" id="{297C845E-4719-41C9-9CE4-5EE73317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5" name="弦形 18">
              <a:extLst>
                <a:ext uri="{FF2B5EF4-FFF2-40B4-BE49-F238E27FC236}">
                  <a16:creationId xmlns:a16="http://schemas.microsoft.com/office/drawing/2014/main" id="{93E16436-9E4B-4954-A93B-93DAAE4F95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49365">
              <a:off x="-901373" y="-7490705"/>
              <a:ext cx="13994746" cy="14310154"/>
            </a:xfrm>
            <a:custGeom>
              <a:avLst/>
              <a:gdLst>
                <a:gd name="T0" fmla="*/ 8644026 w 13994746"/>
                <a:gd name="T1" fmla="*/ 14109216 h 14310154"/>
                <a:gd name="T2" fmla="*/ 6997373 w 13994746"/>
                <a:gd name="T3" fmla="*/ 14310153 h 14310154"/>
                <a:gd name="T4" fmla="*/ 0 w 13994746"/>
                <a:gd name="T5" fmla="*/ 7155076 h 14310154"/>
                <a:gd name="T6" fmla="*/ 6997373 w 13994746"/>
                <a:gd name="T7" fmla="*/ -1 h 14310154"/>
                <a:gd name="T8" fmla="*/ 11970668 w 13994746"/>
                <a:gd name="T9" fmla="*/ 2121783 h 14310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94746" h="14310154">
                  <a:moveTo>
                    <a:pt x="8644026" y="14109216"/>
                  </a:moveTo>
                  <a:cubicBezTo>
                    <a:pt x="8117038" y="14241017"/>
                    <a:pt x="7565101" y="14310153"/>
                    <a:pt x="6997373" y="14310153"/>
                  </a:cubicBezTo>
                  <a:cubicBezTo>
                    <a:pt x="3132831" y="14310153"/>
                    <a:pt x="0" y="11106716"/>
                    <a:pt x="0" y="7155076"/>
                  </a:cubicBezTo>
                  <a:cubicBezTo>
                    <a:pt x="0" y="3203436"/>
                    <a:pt x="3132831" y="-1"/>
                    <a:pt x="6997373" y="-1"/>
                  </a:cubicBezTo>
                  <a:cubicBezTo>
                    <a:pt x="8942600" y="-1"/>
                    <a:pt x="10702437" y="811633"/>
                    <a:pt x="11970668" y="21217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171" name="等腰三角形 11">
            <a:extLst>
              <a:ext uri="{FF2B5EF4-FFF2-40B4-BE49-F238E27FC236}">
                <a16:creationId xmlns:a16="http://schemas.microsoft.com/office/drawing/2014/main" id="{5130BFC2-9B0D-4589-A99E-488F894B87B8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6198394" y="2947194"/>
            <a:ext cx="331787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等腰三角形 13">
            <a:extLst>
              <a:ext uri="{FF2B5EF4-FFF2-40B4-BE49-F238E27FC236}">
                <a16:creationId xmlns:a16="http://schemas.microsoft.com/office/drawing/2014/main" id="{4785B91D-4AB0-4705-A5E1-39C6AB47F29E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3702050" y="1973263"/>
            <a:ext cx="331788" cy="2889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等腰三角形 14">
            <a:extLst>
              <a:ext uri="{FF2B5EF4-FFF2-40B4-BE49-F238E27FC236}">
                <a16:creationId xmlns:a16="http://schemas.microsoft.com/office/drawing/2014/main" id="{E7CB1AEE-56F2-4F9F-8C6A-71573EBF6B2E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274888" y="554037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等腰三角形 15">
            <a:extLst>
              <a:ext uri="{FF2B5EF4-FFF2-40B4-BE49-F238E27FC236}">
                <a16:creationId xmlns:a16="http://schemas.microsoft.com/office/drawing/2014/main" id="{CB6913A7-FC88-44FD-BA21-5BEE17C47CBC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1685925" y="1641475"/>
            <a:ext cx="333375" cy="290513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等腰三角形 16">
            <a:extLst>
              <a:ext uri="{FF2B5EF4-FFF2-40B4-BE49-F238E27FC236}">
                <a16:creationId xmlns:a16="http://schemas.microsoft.com/office/drawing/2014/main" id="{D80D716A-6374-4CF6-9564-054304E91F43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693194" y="4736306"/>
            <a:ext cx="331788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等腰三角形 17">
            <a:extLst>
              <a:ext uri="{FF2B5EF4-FFF2-40B4-BE49-F238E27FC236}">
                <a16:creationId xmlns:a16="http://schemas.microsoft.com/office/drawing/2014/main" id="{EDD0DB24-258F-461F-99AC-998A0F9F3845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1018381" y="2729707"/>
            <a:ext cx="333375" cy="290512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文本框 22">
            <a:extLst>
              <a:ext uri="{FF2B5EF4-FFF2-40B4-BE49-F238E27FC236}">
                <a16:creationId xmlns:a16="http://schemas.microsoft.com/office/drawing/2014/main" id="{54F872D5-1384-4218-AE6B-1690FFE2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420938"/>
            <a:ext cx="5978525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80000"/>
              </a:lnSpc>
            </a:pPr>
            <a:r>
              <a:rPr lang="zh-CN" altLang="en-US" sz="4400" b="1">
                <a:latin typeface="楷体" panose="02010609060101010101" pitchFamily="49" charset="-122"/>
              </a:rPr>
              <a:t>第</a:t>
            </a:r>
            <a:r>
              <a:rPr lang="en-US" altLang="zh-CN" sz="4400" b="1">
                <a:latin typeface="楷体" panose="02010609060101010101" pitchFamily="49" charset="-122"/>
              </a:rPr>
              <a:t>10</a:t>
            </a:r>
            <a:r>
              <a:rPr lang="zh-CN" altLang="en-US" sz="4400" b="1">
                <a:latin typeface="楷体" panose="02010609060101010101" pitchFamily="49" charset="-122"/>
              </a:rPr>
              <a:t>课时  迭代算法</a:t>
            </a:r>
            <a:endParaRPr lang="en-US" altLang="en-US"/>
          </a:p>
        </p:txBody>
      </p:sp>
      <p:grpSp>
        <p:nvGrpSpPr>
          <p:cNvPr id="7178" name="Group -852">
            <a:extLst>
              <a:ext uri="{FF2B5EF4-FFF2-40B4-BE49-F238E27FC236}">
                <a16:creationId xmlns:a16="http://schemas.microsoft.com/office/drawing/2014/main" id="{70E01BFA-24E2-46AF-A50C-800083A651AD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190" name="等腰三角形 6">
              <a:extLst>
                <a:ext uri="{FF2B5EF4-FFF2-40B4-BE49-F238E27FC236}">
                  <a16:creationId xmlns:a16="http://schemas.microsoft.com/office/drawing/2014/main" id="{894DB14F-D2A4-409D-A887-235A2EC146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等腰三角形 7">
              <a:extLst>
                <a:ext uri="{FF2B5EF4-FFF2-40B4-BE49-F238E27FC236}">
                  <a16:creationId xmlns:a16="http://schemas.microsoft.com/office/drawing/2014/main" id="{CE615464-44C4-4FCB-BD23-E42ABB44F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2" name="等腰三角形 8">
              <a:extLst>
                <a:ext uri="{FF2B5EF4-FFF2-40B4-BE49-F238E27FC236}">
                  <a16:creationId xmlns:a16="http://schemas.microsoft.com/office/drawing/2014/main" id="{08D5DAA6-3E4E-4891-8FF7-77FF5E07A3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等腰三角形 36">
              <a:extLst>
                <a:ext uri="{FF2B5EF4-FFF2-40B4-BE49-F238E27FC236}">
                  <a16:creationId xmlns:a16="http://schemas.microsoft.com/office/drawing/2014/main" id="{0B632165-9E86-4D2C-A50A-57025708A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9" name="Group -850">
            <a:extLst>
              <a:ext uri="{FF2B5EF4-FFF2-40B4-BE49-F238E27FC236}">
                <a16:creationId xmlns:a16="http://schemas.microsoft.com/office/drawing/2014/main" id="{60B9C5D2-C4D4-400B-9DC2-FFC713DD0D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7186" name="等腰三角形 27">
              <a:extLst>
                <a:ext uri="{FF2B5EF4-FFF2-40B4-BE49-F238E27FC236}">
                  <a16:creationId xmlns:a16="http://schemas.microsoft.com/office/drawing/2014/main" id="{8651267D-C51D-490D-88C4-4D6B576A24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7" name="等腰三角形 28">
              <a:extLst>
                <a:ext uri="{FF2B5EF4-FFF2-40B4-BE49-F238E27FC236}">
                  <a16:creationId xmlns:a16="http://schemas.microsoft.com/office/drawing/2014/main" id="{5B3546C5-E091-4EA9-A3B8-0EF135D743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" name="等腰三角形 29">
              <a:extLst>
                <a:ext uri="{FF2B5EF4-FFF2-40B4-BE49-F238E27FC236}">
                  <a16:creationId xmlns:a16="http://schemas.microsoft.com/office/drawing/2014/main" id="{58BADCE3-25C6-4106-80B4-D29B0B9277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9" name="等腰三角形 37">
              <a:extLst>
                <a:ext uri="{FF2B5EF4-FFF2-40B4-BE49-F238E27FC236}">
                  <a16:creationId xmlns:a16="http://schemas.microsoft.com/office/drawing/2014/main" id="{710538E7-AC75-4CAD-90C1-B51910B30E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0" name="等腰三角形 30">
            <a:extLst>
              <a:ext uri="{FF2B5EF4-FFF2-40B4-BE49-F238E27FC236}">
                <a16:creationId xmlns:a16="http://schemas.microsoft.com/office/drawing/2014/main" id="{53276A78-3C38-435E-9E98-DD3FAC67EF6D}"/>
              </a:ext>
            </a:extLst>
          </p:cNvPr>
          <p:cNvSpPr>
            <a:spLocks noChangeArrowheads="1"/>
          </p:cNvSpPr>
          <p:nvPr/>
        </p:nvSpPr>
        <p:spPr bwMode="auto">
          <a:xfrm rot="6300000" flipH="1">
            <a:off x="8012113" y="47164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1" name="等腰三角形 31">
            <a:extLst>
              <a:ext uri="{FF2B5EF4-FFF2-40B4-BE49-F238E27FC236}">
                <a16:creationId xmlns:a16="http://schemas.microsoft.com/office/drawing/2014/main" id="{FA49F0CA-DAB7-4844-ACF6-2066C713490B}"/>
              </a:ext>
            </a:extLst>
          </p:cNvPr>
          <p:cNvSpPr>
            <a:spLocks noChangeArrowheads="1"/>
          </p:cNvSpPr>
          <p:nvPr/>
        </p:nvSpPr>
        <p:spPr bwMode="auto">
          <a:xfrm rot="21257021" flipH="1">
            <a:off x="452438" y="49323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等腰三角形 32">
            <a:extLst>
              <a:ext uri="{FF2B5EF4-FFF2-40B4-BE49-F238E27FC236}">
                <a16:creationId xmlns:a16="http://schemas.microsoft.com/office/drawing/2014/main" id="{26827D4B-1C76-4895-BCDA-6032726AFB48}"/>
              </a:ext>
            </a:extLst>
          </p:cNvPr>
          <p:cNvSpPr>
            <a:spLocks noChangeArrowheads="1"/>
          </p:cNvSpPr>
          <p:nvPr/>
        </p:nvSpPr>
        <p:spPr bwMode="auto">
          <a:xfrm rot="1539677" flipH="1">
            <a:off x="809625" y="5029200"/>
            <a:ext cx="333375" cy="290513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等腰三角形 33">
            <a:extLst>
              <a:ext uri="{FF2B5EF4-FFF2-40B4-BE49-F238E27FC236}">
                <a16:creationId xmlns:a16="http://schemas.microsoft.com/office/drawing/2014/main" id="{E253C904-76B0-41BB-AF98-0253FB31DF4D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1387475" y="5567363"/>
            <a:ext cx="331788" cy="290512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等腰三角形 34">
            <a:extLst>
              <a:ext uri="{FF2B5EF4-FFF2-40B4-BE49-F238E27FC236}">
                <a16:creationId xmlns:a16="http://schemas.microsoft.com/office/drawing/2014/main" id="{7D4785AA-5D5F-4A95-A00A-988894561F2D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7246938" y="5567363"/>
            <a:ext cx="331787" cy="2905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5" name="等腰三角形 35">
            <a:extLst>
              <a:ext uri="{FF2B5EF4-FFF2-40B4-BE49-F238E27FC236}">
                <a16:creationId xmlns:a16="http://schemas.microsoft.com/office/drawing/2014/main" id="{4509299E-F6F6-4044-97EE-2B8D9774117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7888" y="548322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21" name="文本框 5">
            <a:extLst>
              <a:ext uri="{FF2B5EF4-FFF2-40B4-BE49-F238E27FC236}">
                <a16:creationId xmlns:a16="http://schemas.microsoft.com/office/drawing/2014/main" id="{89855CB9-C6C1-4C2E-A068-2FB4D1E6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2709863"/>
            <a:ext cx="539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用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表格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解决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斐波那契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数列第</a:t>
            </a:r>
            <a:r>
              <a:rPr lang="en-US" altLang="zh-CN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个值</a:t>
            </a:r>
            <a:endParaRPr lang="en-US" altLang="en-US"/>
          </a:p>
        </p:txBody>
      </p:sp>
      <p:sp>
        <p:nvSpPr>
          <p:cNvPr id="1049923" name="矩形 3">
            <a:extLst>
              <a:ext uri="{FF2B5EF4-FFF2-40B4-BE49-F238E27FC236}">
                <a16:creationId xmlns:a16="http://schemas.microsoft.com/office/drawing/2014/main" id="{E963EF77-D417-43CE-9590-6DC4F8F3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2200275"/>
            <a:ext cx="7378700" cy="160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25" name="文本框 5">
            <a:extLst>
              <a:ext uri="{FF2B5EF4-FFF2-40B4-BE49-F238E27FC236}">
                <a16:creationId xmlns:a16="http://schemas.microsoft.com/office/drawing/2014/main" id="{B2A27182-4ADC-4E93-A484-BD7C83EE2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447800"/>
            <a:ext cx="85407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用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你会的方法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去解决求斐波那契数列第</a:t>
            </a:r>
            <a:r>
              <a:rPr lang="en-US" altLang="zh-CN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个值的问题？</a:t>
            </a:r>
            <a:endParaRPr lang="en-US" altLang="en-US"/>
          </a:p>
        </p:txBody>
      </p:sp>
      <p:sp>
        <p:nvSpPr>
          <p:cNvPr id="1049927" name="文本框 5">
            <a:extLst>
              <a:ext uri="{FF2B5EF4-FFF2-40B4-BE49-F238E27FC236}">
                <a16:creationId xmlns:a16="http://schemas.microsoft.com/office/drawing/2014/main" id="{48C48C3C-A54A-40FD-B414-12D233B50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3938588"/>
            <a:ext cx="6229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表格公式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：单元格 </a:t>
            </a:r>
            <a:r>
              <a:rPr lang="en-US" altLang="zh-CN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= 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上一行</a:t>
            </a:r>
            <a:r>
              <a:rPr lang="en-US" altLang="zh-CN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+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上第二行</a:t>
            </a:r>
            <a:endParaRPr lang="en-US" altLang="en-US"/>
          </a:p>
        </p:txBody>
      </p:sp>
      <p:sp>
        <p:nvSpPr>
          <p:cNvPr id="1049929" name="矩形 5">
            <a:extLst>
              <a:ext uri="{FF2B5EF4-FFF2-40B4-BE49-F238E27FC236}">
                <a16:creationId xmlns:a16="http://schemas.microsoft.com/office/drawing/2014/main" id="{8AC0B23B-BB9C-4FC1-8554-973D1CB22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479800"/>
            <a:ext cx="7378700" cy="160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31" name="文本框 5">
            <a:extLst>
              <a:ext uri="{FF2B5EF4-FFF2-40B4-BE49-F238E27FC236}">
                <a16:creationId xmlns:a16="http://schemas.microsoft.com/office/drawing/2014/main" id="{47955312-5782-4B7F-A3A7-9429C2207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241425"/>
            <a:ext cx="557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问题解决思想：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迭代法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（辗转法）</a:t>
            </a:r>
            <a:endParaRPr lang="en-US" altLang="en-US"/>
          </a:p>
        </p:txBody>
      </p:sp>
      <p:sp>
        <p:nvSpPr>
          <p:cNvPr id="1049933" name="文本框 5">
            <a:extLst>
              <a:ext uri="{FF2B5EF4-FFF2-40B4-BE49-F238E27FC236}">
                <a16:creationId xmlns:a16="http://schemas.microsoft.com/office/drawing/2014/main" id="{4DBD30DA-F888-4D67-A134-DC32507B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2043113"/>
            <a:ext cx="510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是计算机解决问题的一种基本的方法</a:t>
            </a:r>
            <a:endParaRPr lang="en-US" altLang="en-US"/>
          </a:p>
        </p:txBody>
      </p:sp>
      <p:sp>
        <p:nvSpPr>
          <p:cNvPr id="1049935" name="文本框 5">
            <a:extLst>
              <a:ext uri="{FF2B5EF4-FFF2-40B4-BE49-F238E27FC236}">
                <a16:creationId xmlns:a16="http://schemas.microsoft.com/office/drawing/2014/main" id="{6E41EBA9-356B-42BD-A5E7-C55CE958251B}"/>
              </a:ext>
            </a:extLst>
          </p:cNvPr>
          <p:cNvSpPr>
            <a:spLocks/>
          </p:cNvSpPr>
          <p:nvPr/>
        </p:nvSpPr>
        <p:spPr bwMode="auto">
          <a:xfrm>
            <a:off x="2149475" y="3044825"/>
            <a:ext cx="6472238" cy="1682750"/>
          </a:xfrm>
          <a:prstGeom prst="rect">
            <a:avLst/>
          </a:prstGeom>
          <a:noFill/>
          <a:ln w="28575">
            <a:solidFill>
              <a:srgbClr val="41719C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每一次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对过程的重复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被称为一次</a:t>
            </a:r>
            <a:r>
              <a:rPr lang="en-US" altLang="zh-CN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迭代</a:t>
            </a:r>
            <a:r>
              <a:rPr lang="en-US" altLang="zh-CN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，而每一次迭代得到的结果会被用来作为下一次迭代的</a:t>
            </a:r>
            <a:r>
              <a:rPr lang="zh-CN" altLang="en-US" sz="2400" u="sng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初始值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。</a:t>
            </a:r>
            <a:endParaRPr lang="en-US" altLang="en-US"/>
          </a:p>
        </p:txBody>
      </p:sp>
      <p:sp>
        <p:nvSpPr>
          <p:cNvPr id="1049937" name="矩形 1">
            <a:extLst>
              <a:ext uri="{FF2B5EF4-FFF2-40B4-BE49-F238E27FC236}">
                <a16:creationId xmlns:a16="http://schemas.microsoft.com/office/drawing/2014/main" id="{BBF1CF2D-4449-499D-8CCF-44706C60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1006475"/>
            <a:ext cx="3760787" cy="882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39" name="文本框 5">
            <a:extLst>
              <a:ext uri="{FF2B5EF4-FFF2-40B4-BE49-F238E27FC236}">
                <a16:creationId xmlns:a16="http://schemas.microsoft.com/office/drawing/2014/main" id="{DE5B20B3-60F1-4508-AD4A-E2C1E601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724275"/>
            <a:ext cx="19700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何为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迭代</a:t>
            </a:r>
            <a:r>
              <a:rPr lang="zh-CN" altLang="en-US" sz="2800" b="1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？</a:t>
            </a:r>
            <a:endParaRPr lang="en-US" altLang="en-US"/>
          </a:p>
        </p:txBody>
      </p:sp>
      <p:pic>
        <p:nvPicPr>
          <p:cNvPr id="2097178" name="图片 1" descr="u=1579613266,1672981401&amp;fm=26&amp;gp=0">
            <a:extLst>
              <a:ext uri="{FF2B5EF4-FFF2-40B4-BE49-F238E27FC236}">
                <a16:creationId xmlns:a16="http://schemas.microsoft.com/office/drawing/2014/main" id="{03278774-FF1A-4D04-9125-B8C80B683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941" name="文本框 5">
            <a:extLst>
              <a:ext uri="{FF2B5EF4-FFF2-40B4-BE49-F238E27FC236}">
                <a16:creationId xmlns:a16="http://schemas.microsoft.com/office/drawing/2014/main" id="{E6FF0F0E-F24B-4843-9B5D-6C59854D2C3A}"/>
              </a:ext>
            </a:extLst>
          </p:cNvPr>
          <p:cNvSpPr>
            <a:spLocks/>
          </p:cNvSpPr>
          <p:nvPr/>
        </p:nvSpPr>
        <p:spPr bwMode="auto">
          <a:xfrm>
            <a:off x="2149475" y="5373688"/>
            <a:ext cx="6472238" cy="574675"/>
          </a:xfrm>
          <a:prstGeom prst="rect">
            <a:avLst/>
          </a:prstGeom>
          <a:noFill/>
          <a:ln w="28575">
            <a:solidFill>
              <a:srgbClr val="41719C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迭代通常是为了接近并到达所需的目标或结果！</a:t>
            </a: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">
            <a:extLst>
              <a:ext uri="{FF2B5EF4-FFF2-40B4-BE49-F238E27FC236}">
                <a16:creationId xmlns:a16="http://schemas.microsoft.com/office/drawing/2014/main" id="{F7655A0D-BEB4-4A48-A3A4-3CCC3031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5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18435" name="文本框 5">
            <a:extLst>
              <a:ext uri="{FF2B5EF4-FFF2-40B4-BE49-F238E27FC236}">
                <a16:creationId xmlns:a16="http://schemas.microsoft.com/office/drawing/2014/main" id="{86A05363-0B82-47AF-ADEB-0D35D8772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60625"/>
            <a:ext cx="13239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楷体" panose="02010609060101010101" pitchFamily="49" charset="-122"/>
              </a:rPr>
              <a:t>第三</a:t>
            </a:r>
            <a:r>
              <a:rPr lang="zh-CN" altLang="en-US" sz="4000" b="1">
                <a:solidFill>
                  <a:srgbClr val="FFFFFF"/>
                </a:solidFill>
                <a:latin typeface="楷体" panose="02010609060101010101" pitchFamily="49" charset="-122"/>
              </a:rPr>
              <a:t>部分</a:t>
            </a:r>
            <a:endParaRPr lang="en-US" altLang="en-US"/>
          </a:p>
        </p:txBody>
      </p:sp>
      <p:pic>
        <p:nvPicPr>
          <p:cNvPr id="18436" name="组合 22">
            <a:extLst>
              <a:ext uri="{FF2B5EF4-FFF2-40B4-BE49-F238E27FC236}">
                <a16:creationId xmlns:a16="http://schemas.microsoft.com/office/drawing/2014/main" id="{BE4854EB-4152-4AAD-A14D-A40C41E2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890838"/>
            <a:ext cx="3825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-794">
            <a:extLst>
              <a:ext uri="{FF2B5EF4-FFF2-40B4-BE49-F238E27FC236}">
                <a16:creationId xmlns:a16="http://schemas.microsoft.com/office/drawing/2014/main" id="{B4C006B6-74AE-4BD7-82DF-C6F7845C1603}"/>
              </a:ext>
            </a:extLst>
          </p:cNvPr>
          <p:cNvGrpSpPr>
            <a:grpSpLocks/>
          </p:cNvGrpSpPr>
          <p:nvPr/>
        </p:nvGrpSpPr>
        <p:grpSpPr bwMode="auto">
          <a:xfrm>
            <a:off x="3005138" y="2635250"/>
            <a:ext cx="6083300" cy="1301750"/>
            <a:chOff x="4585506" y="757135"/>
            <a:chExt cx="6582479" cy="1732566"/>
          </a:xfrm>
        </p:grpSpPr>
        <p:sp>
          <p:nvSpPr>
            <p:cNvPr id="18438" name="等腰三角形 7">
              <a:extLst>
                <a:ext uri="{FF2B5EF4-FFF2-40B4-BE49-F238E27FC236}">
                  <a16:creationId xmlns:a16="http://schemas.microsoft.com/office/drawing/2014/main" id="{C822EA16-BF36-44A3-827D-A582974644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51872" y="1121183"/>
              <a:ext cx="519388" cy="452119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500">
                <a:solidFill>
                  <a:srgbClr val="FFFFFF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8439" name="文本框 14">
              <a:extLst>
                <a:ext uri="{FF2B5EF4-FFF2-40B4-BE49-F238E27FC236}">
                  <a16:creationId xmlns:a16="http://schemas.microsoft.com/office/drawing/2014/main" id="{5240D56C-F7E9-462C-B34E-7E14BA37B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631" y="757135"/>
              <a:ext cx="6163354" cy="173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b="1">
                  <a:solidFill>
                    <a:srgbClr val="595E64"/>
                  </a:solidFill>
                  <a:latin typeface="楷体" panose="02010609060101010101" pitchFamily="49" charset="-122"/>
                  <a:sym typeface="SimSun-ExtB" panose="02010609060101010101" pitchFamily="49" charset="-122"/>
                </a:rPr>
                <a:t>迭代算法</a:t>
              </a:r>
              <a:endParaRPr lang="en-US" altLang="en-US"/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b="1">
                  <a:solidFill>
                    <a:srgbClr val="595E64"/>
                  </a:solidFill>
                  <a:latin typeface="楷体" panose="02010609060101010101" pitchFamily="49" charset="-122"/>
                  <a:sym typeface="SimSun-ExtB" panose="02010609060101010101" pitchFamily="49" charset="-122"/>
                </a:rPr>
                <a:t>修改程序求斐波那契数列第</a:t>
              </a:r>
              <a:r>
                <a:rPr lang="en-US" altLang="zh-CN" sz="2800" b="1">
                  <a:solidFill>
                    <a:srgbClr val="595E64"/>
                  </a:solidFill>
                  <a:latin typeface="楷体" panose="02010609060101010101" pitchFamily="49" charset="-122"/>
                  <a:sym typeface="SimSun-ExtB" panose="02010609060101010101" pitchFamily="49" charset="-122"/>
                </a:rPr>
                <a:t>n</a:t>
              </a:r>
              <a:r>
                <a:rPr lang="zh-CN" altLang="en-US" sz="2800" b="1">
                  <a:solidFill>
                    <a:srgbClr val="595E64"/>
                  </a:solidFill>
                  <a:latin typeface="楷体" panose="02010609060101010101" pitchFamily="49" charset="-122"/>
                  <a:sym typeface="SimSun-ExtB" panose="02010609060101010101" pitchFamily="49" charset="-122"/>
                </a:rPr>
                <a:t>个值</a:t>
              </a:r>
              <a:endParaRPr lang="en-US" altLang="en-US"/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 descr="1">
            <a:extLst>
              <a:ext uri="{FF2B5EF4-FFF2-40B4-BE49-F238E27FC236}">
                <a16:creationId xmlns:a16="http://schemas.microsoft.com/office/drawing/2014/main" id="{2098266C-52B0-45BC-BB55-2EAA396FA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/>
          <a:stretch>
            <a:fillRect/>
          </a:stretch>
        </p:blipFill>
        <p:spPr bwMode="auto">
          <a:xfrm>
            <a:off x="230188" y="1138238"/>
            <a:ext cx="671512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951" name="矩形 3">
            <a:extLst>
              <a:ext uri="{FF2B5EF4-FFF2-40B4-BE49-F238E27FC236}">
                <a16:creationId xmlns:a16="http://schemas.microsoft.com/office/drawing/2014/main" id="{4A6DE0EA-6C2D-44AC-ABB3-233C47DF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1946275"/>
            <a:ext cx="831850" cy="860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53" name="矩形 2">
            <a:extLst>
              <a:ext uri="{FF2B5EF4-FFF2-40B4-BE49-F238E27FC236}">
                <a16:creationId xmlns:a16="http://schemas.microsoft.com/office/drawing/2014/main" id="{75013711-A2D5-488F-A87D-EC89784C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295525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55" name="矩形 4">
            <a:extLst>
              <a:ext uri="{FF2B5EF4-FFF2-40B4-BE49-F238E27FC236}">
                <a16:creationId xmlns:a16="http://schemas.microsoft.com/office/drawing/2014/main" id="{A15169FB-FFB0-4151-A81D-C9E372E3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2622550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57" name="矩形 5">
            <a:extLst>
              <a:ext uri="{FF2B5EF4-FFF2-40B4-BE49-F238E27FC236}">
                <a16:creationId xmlns:a16="http://schemas.microsoft.com/office/drawing/2014/main" id="{66DD87FD-A984-47B2-A1B0-5D287A0C7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2960688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59" name="矩形 6">
            <a:extLst>
              <a:ext uri="{FF2B5EF4-FFF2-40B4-BE49-F238E27FC236}">
                <a16:creationId xmlns:a16="http://schemas.microsoft.com/office/drawing/2014/main" id="{82BD8E3C-8376-4326-A935-CD25C054D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267075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61" name="文本框 4">
            <a:extLst>
              <a:ext uri="{FF2B5EF4-FFF2-40B4-BE49-F238E27FC236}">
                <a16:creationId xmlns:a16="http://schemas.microsoft.com/office/drawing/2014/main" id="{B02715AF-8FCF-4DCE-BA1D-8AA86AEF16C8}"/>
              </a:ext>
            </a:extLst>
          </p:cNvPr>
          <p:cNvSpPr>
            <a:spLocks/>
          </p:cNvSpPr>
          <p:nvPr/>
        </p:nvSpPr>
        <p:spPr bwMode="auto">
          <a:xfrm>
            <a:off x="7296150" y="2160588"/>
            <a:ext cx="1614488" cy="579437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a,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= b 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a</a:t>
            </a:r>
            <a:endParaRPr lang="en-US" altLang="en-US"/>
          </a:p>
        </p:txBody>
      </p:sp>
      <p:sp>
        <p:nvSpPr>
          <p:cNvPr id="1049963" name="文本框 4">
            <a:extLst>
              <a:ext uri="{FF2B5EF4-FFF2-40B4-BE49-F238E27FC236}">
                <a16:creationId xmlns:a16="http://schemas.microsoft.com/office/drawing/2014/main" id="{0C1CA51E-906C-4579-BE28-81004D68BA65}"/>
              </a:ext>
            </a:extLst>
          </p:cNvPr>
          <p:cNvSpPr>
            <a:spLocks/>
          </p:cNvSpPr>
          <p:nvPr/>
        </p:nvSpPr>
        <p:spPr bwMode="auto">
          <a:xfrm>
            <a:off x="7296150" y="1138238"/>
            <a:ext cx="1614488" cy="579437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a,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= 1 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2</a:t>
            </a:r>
            <a:endParaRPr lang="en-US" altLang="en-US"/>
          </a:p>
        </p:txBody>
      </p:sp>
      <p:sp>
        <p:nvSpPr>
          <p:cNvPr id="1049965" name="文本框 4">
            <a:extLst>
              <a:ext uri="{FF2B5EF4-FFF2-40B4-BE49-F238E27FC236}">
                <a16:creationId xmlns:a16="http://schemas.microsoft.com/office/drawing/2014/main" id="{8BE15B18-ECCA-4978-B0B7-1D4DB84FFC2E}"/>
              </a:ext>
            </a:extLst>
          </p:cNvPr>
          <p:cNvSpPr>
            <a:spLocks/>
          </p:cNvSpPr>
          <p:nvPr/>
        </p:nvSpPr>
        <p:spPr bwMode="auto">
          <a:xfrm>
            <a:off x="7296150" y="3365500"/>
            <a:ext cx="1614488" cy="46037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        2 ,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1</a:t>
            </a:r>
            <a:endParaRPr lang="en-US" altLang="en-US"/>
          </a:p>
        </p:txBody>
      </p:sp>
      <p:sp>
        <p:nvSpPr>
          <p:cNvPr id="1049967" name="文本框 4">
            <a:extLst>
              <a:ext uri="{FF2B5EF4-FFF2-40B4-BE49-F238E27FC236}">
                <a16:creationId xmlns:a16="http://schemas.microsoft.com/office/drawing/2014/main" id="{5021F6A7-B8D1-49CA-A643-C61F533B0B01}"/>
              </a:ext>
            </a:extLst>
          </p:cNvPr>
          <p:cNvSpPr>
            <a:spLocks/>
          </p:cNvSpPr>
          <p:nvPr/>
        </p:nvSpPr>
        <p:spPr bwMode="auto">
          <a:xfrm>
            <a:off x="7296150" y="4262438"/>
            <a:ext cx="1614488" cy="9064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a = 2</a:t>
            </a:r>
            <a:endParaRPr lang="en-US" altLang="en-US"/>
          </a:p>
          <a:p>
            <a:pPr algn="ctr"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b = 1</a:t>
            </a:r>
            <a:endParaRPr lang="en-US" altLang="en-US"/>
          </a:p>
        </p:txBody>
      </p:sp>
      <p:sp>
        <p:nvSpPr>
          <p:cNvPr id="1049969" name="环形箭头 11">
            <a:extLst>
              <a:ext uri="{FF2B5EF4-FFF2-40B4-BE49-F238E27FC236}">
                <a16:creationId xmlns:a16="http://schemas.microsoft.com/office/drawing/2014/main" id="{20FF9AC2-E843-43F2-8917-98183C468C7E}"/>
              </a:ext>
            </a:extLst>
          </p:cNvPr>
          <p:cNvSpPr>
            <a:spLocks/>
          </p:cNvSpPr>
          <p:nvPr/>
        </p:nvSpPr>
        <p:spPr bwMode="auto">
          <a:xfrm flipH="1">
            <a:off x="7326313" y="792163"/>
            <a:ext cx="1058862" cy="1169987"/>
          </a:xfrm>
          <a:custGeom>
            <a:avLst/>
            <a:gdLst>
              <a:gd name="T0" fmla="*/ 66178 w 1058862"/>
              <a:gd name="T1" fmla="*/ 584993 h 1169987"/>
              <a:gd name="T2" fmla="*/ 529430 w 1058862"/>
              <a:gd name="T3" fmla="*/ 66179 h 1169987"/>
              <a:gd name="T4" fmla="*/ 977695 w 1058862"/>
              <a:gd name="T5" fmla="*/ 453594 h 1169987"/>
              <a:gd name="T6" fmla="*/ 1041830 w 1058862"/>
              <a:gd name="T7" fmla="*/ 453848 h 1169987"/>
              <a:gd name="T8" fmla="*/ 926504 w 1058862"/>
              <a:gd name="T9" fmla="*/ 584993 h 1169987"/>
              <a:gd name="T10" fmla="*/ 777114 w 1058862"/>
              <a:gd name="T11" fmla="*/ 453848 h 1169987"/>
              <a:gd name="T12" fmla="*/ 840690 w 1058862"/>
              <a:gd name="T13" fmla="*/ 453848 h 1169987"/>
              <a:gd name="T14" fmla="*/ 529432 w 1058862"/>
              <a:gd name="T15" fmla="*/ 198536 h 1169987"/>
              <a:gd name="T16" fmla="*/ 198538 w 1058862"/>
              <a:gd name="T17" fmla="*/ 584993 h 11699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58862" h="1169987">
                <a:moveTo>
                  <a:pt x="66178" y="584993"/>
                </a:moveTo>
                <a:cubicBezTo>
                  <a:pt x="66178" y="298460"/>
                  <a:pt x="273583" y="66179"/>
                  <a:pt x="529430" y="66179"/>
                </a:cubicBezTo>
                <a:cubicBezTo>
                  <a:pt x="744785" y="66179"/>
                  <a:pt x="925818" y="230753"/>
                  <a:pt x="977695" y="453594"/>
                </a:cubicBezTo>
                <a:lnTo>
                  <a:pt x="1041830" y="453848"/>
                </a:lnTo>
                <a:lnTo>
                  <a:pt x="926504" y="584993"/>
                </a:lnTo>
                <a:lnTo>
                  <a:pt x="777114" y="453848"/>
                </a:lnTo>
                <a:lnTo>
                  <a:pt x="840690" y="453848"/>
                </a:lnTo>
                <a:cubicBezTo>
                  <a:pt x="794717" y="304890"/>
                  <a:pt x="672709" y="198536"/>
                  <a:pt x="529432" y="198536"/>
                </a:cubicBezTo>
                <a:cubicBezTo>
                  <a:pt x="346684" y="198536"/>
                  <a:pt x="198538" y="371559"/>
                  <a:pt x="198538" y="584993"/>
                </a:cubicBezTo>
              </a:path>
            </a:pathLst>
          </a:custGeom>
          <a:noFill/>
          <a:ln w="12700">
            <a:solidFill>
              <a:srgbClr val="C55A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971" name="环形箭头 12">
            <a:extLst>
              <a:ext uri="{FF2B5EF4-FFF2-40B4-BE49-F238E27FC236}">
                <a16:creationId xmlns:a16="http://schemas.microsoft.com/office/drawing/2014/main" id="{C6B139F3-F21D-47D4-B8FF-1D51E64D8C7C}"/>
              </a:ext>
            </a:extLst>
          </p:cNvPr>
          <p:cNvSpPr>
            <a:spLocks/>
          </p:cNvSpPr>
          <p:nvPr/>
        </p:nvSpPr>
        <p:spPr bwMode="auto">
          <a:xfrm flipH="1">
            <a:off x="7672388" y="774700"/>
            <a:ext cx="1057275" cy="1171575"/>
          </a:xfrm>
          <a:custGeom>
            <a:avLst/>
            <a:gdLst>
              <a:gd name="T0" fmla="*/ 66079 w 1057275"/>
              <a:gd name="T1" fmla="*/ 585787 h 1171575"/>
              <a:gd name="T2" fmla="*/ 528636 w 1057275"/>
              <a:gd name="T3" fmla="*/ 66080 h 1171575"/>
              <a:gd name="T4" fmla="*/ 976317 w 1057275"/>
              <a:gd name="T5" fmla="*/ 454543 h 1171575"/>
              <a:gd name="T6" fmla="*/ 1040385 w 1057275"/>
              <a:gd name="T7" fmla="*/ 454798 h 1171575"/>
              <a:gd name="T8" fmla="*/ 925115 w 1057275"/>
              <a:gd name="T9" fmla="*/ 585787 h 1171575"/>
              <a:gd name="T10" fmla="*/ 776066 w 1057275"/>
              <a:gd name="T11" fmla="*/ 454798 h 1171575"/>
              <a:gd name="T12" fmla="*/ 839591 w 1057275"/>
              <a:gd name="T13" fmla="*/ 454798 h 1171575"/>
              <a:gd name="T14" fmla="*/ 528638 w 1057275"/>
              <a:gd name="T15" fmla="*/ 198239 h 1171575"/>
              <a:gd name="T16" fmla="*/ 198240 w 1057275"/>
              <a:gd name="T17" fmla="*/ 585787 h 1171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57275" h="1171575">
                <a:moveTo>
                  <a:pt x="66079" y="585787"/>
                </a:moveTo>
                <a:cubicBezTo>
                  <a:pt x="66079" y="298761"/>
                  <a:pt x="273173" y="66080"/>
                  <a:pt x="528636" y="66080"/>
                </a:cubicBezTo>
                <a:cubicBezTo>
                  <a:pt x="743790" y="66080"/>
                  <a:pt x="924635" y="231125"/>
                  <a:pt x="976317" y="454543"/>
                </a:cubicBezTo>
                <a:lnTo>
                  <a:pt x="1040385" y="454798"/>
                </a:lnTo>
                <a:lnTo>
                  <a:pt x="925115" y="585787"/>
                </a:lnTo>
                <a:lnTo>
                  <a:pt x="776066" y="454798"/>
                </a:lnTo>
                <a:lnTo>
                  <a:pt x="839591" y="454798"/>
                </a:lnTo>
                <a:cubicBezTo>
                  <a:pt x="793812" y="305143"/>
                  <a:pt x="671868" y="198239"/>
                  <a:pt x="528638" y="198239"/>
                </a:cubicBezTo>
                <a:cubicBezTo>
                  <a:pt x="346164" y="198239"/>
                  <a:pt x="198240" y="371750"/>
                  <a:pt x="198240" y="585787"/>
                </a:cubicBezTo>
              </a:path>
            </a:pathLst>
          </a:custGeom>
          <a:noFill/>
          <a:ln w="12700">
            <a:solidFill>
              <a:srgbClr val="54823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973" name="矩形 13">
            <a:extLst>
              <a:ext uri="{FF2B5EF4-FFF2-40B4-BE49-F238E27FC236}">
                <a16:creationId xmlns:a16="http://schemas.microsoft.com/office/drawing/2014/main" id="{D5B03AA4-0354-4949-A7EF-BE4DABA3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2268538"/>
            <a:ext cx="831850" cy="124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75" name="矩形 14">
            <a:extLst>
              <a:ext uri="{FF2B5EF4-FFF2-40B4-BE49-F238E27FC236}">
                <a16:creationId xmlns:a16="http://schemas.microsoft.com/office/drawing/2014/main" id="{BD0530EF-1365-4B6C-B7C3-D328BDF7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552700"/>
            <a:ext cx="831850" cy="124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77" name="矩形 15">
            <a:extLst>
              <a:ext uri="{FF2B5EF4-FFF2-40B4-BE49-F238E27FC236}">
                <a16:creationId xmlns:a16="http://schemas.microsoft.com/office/drawing/2014/main" id="{1D6A1C84-7D73-48FA-B2F6-C01E0951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2660650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79" name="矩形 16">
            <a:extLst>
              <a:ext uri="{FF2B5EF4-FFF2-40B4-BE49-F238E27FC236}">
                <a16:creationId xmlns:a16="http://schemas.microsoft.com/office/drawing/2014/main" id="{3A1EB189-E737-4F0D-A06B-4291E6A5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2940050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81" name="五边形 18">
            <a:extLst>
              <a:ext uri="{FF2B5EF4-FFF2-40B4-BE49-F238E27FC236}">
                <a16:creationId xmlns:a16="http://schemas.microsoft.com/office/drawing/2014/main" id="{3955CBD1-2740-4E84-91DA-07BD311F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2159000"/>
            <a:ext cx="2776538" cy="635000"/>
          </a:xfrm>
          <a:prstGeom prst="homePlate">
            <a:avLst>
              <a:gd name="adj" fmla="val 49960"/>
            </a:avLst>
          </a:prstGeom>
          <a:solidFill>
            <a:srgbClr val="5482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交换变量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a,b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的值</a:t>
            </a:r>
            <a:endParaRPr lang="en-US" altLang="en-US"/>
          </a:p>
        </p:txBody>
      </p:sp>
      <p:sp>
        <p:nvSpPr>
          <p:cNvPr id="1049983" name="下箭头 19">
            <a:extLst>
              <a:ext uri="{FF2B5EF4-FFF2-40B4-BE49-F238E27FC236}">
                <a16:creationId xmlns:a16="http://schemas.microsoft.com/office/drawing/2014/main" id="{6354D884-E8B9-4E4E-94B4-9FD926466C46}"/>
              </a:ext>
            </a:extLst>
          </p:cNvPr>
          <p:cNvSpPr>
            <a:spLocks/>
          </p:cNvSpPr>
          <p:nvPr/>
        </p:nvSpPr>
        <p:spPr bwMode="auto">
          <a:xfrm>
            <a:off x="8143875" y="2851150"/>
            <a:ext cx="241300" cy="436563"/>
          </a:xfrm>
          <a:prstGeom prst="downArrow">
            <a:avLst>
              <a:gd name="adj1" fmla="val 50000"/>
              <a:gd name="adj2" fmla="val 49988"/>
            </a:avLst>
          </a:prstGeom>
          <a:noFill/>
          <a:ln w="12700">
            <a:solidFill>
              <a:srgbClr val="CC6F2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85" name="下箭头 20">
            <a:extLst>
              <a:ext uri="{FF2B5EF4-FFF2-40B4-BE49-F238E27FC236}">
                <a16:creationId xmlns:a16="http://schemas.microsoft.com/office/drawing/2014/main" id="{38B0BCAC-7449-4DA0-9341-346EE5F04C89}"/>
              </a:ext>
            </a:extLst>
          </p:cNvPr>
          <p:cNvSpPr>
            <a:spLocks/>
          </p:cNvSpPr>
          <p:nvPr/>
        </p:nvSpPr>
        <p:spPr bwMode="auto">
          <a:xfrm>
            <a:off x="8489950" y="2862263"/>
            <a:ext cx="239713" cy="436562"/>
          </a:xfrm>
          <a:prstGeom prst="downArrow">
            <a:avLst>
              <a:gd name="adj1" fmla="val 50000"/>
              <a:gd name="adj2" fmla="val 49990"/>
            </a:avLst>
          </a:prstGeom>
          <a:noFill/>
          <a:ln w="12700">
            <a:solidFill>
              <a:srgbClr val="5482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87" name="下箭头 21">
            <a:extLst>
              <a:ext uri="{FF2B5EF4-FFF2-40B4-BE49-F238E27FC236}">
                <a16:creationId xmlns:a16="http://schemas.microsoft.com/office/drawing/2014/main" id="{62DF1DA7-0A11-4C63-8B1C-7218E201C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3" y="2862263"/>
            <a:ext cx="239712" cy="1436687"/>
          </a:xfrm>
          <a:prstGeom prst="downArrow">
            <a:avLst>
              <a:gd name="adj1" fmla="val 50000"/>
              <a:gd name="adj2" fmla="val 4994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989" name="文本框 4">
            <a:extLst>
              <a:ext uri="{FF2B5EF4-FFF2-40B4-BE49-F238E27FC236}">
                <a16:creationId xmlns:a16="http://schemas.microsoft.com/office/drawing/2014/main" id="{47E00BD6-B007-48C2-B9A4-12DEFE59AD58}"/>
              </a:ext>
            </a:extLst>
          </p:cNvPr>
          <p:cNvSpPr>
            <a:spLocks/>
          </p:cNvSpPr>
          <p:nvPr/>
        </p:nvSpPr>
        <p:spPr bwMode="auto">
          <a:xfrm>
            <a:off x="2281238" y="5532438"/>
            <a:ext cx="2589212" cy="579437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f1,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= f2 ,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f1+f2</a:t>
            </a:r>
            <a:endParaRPr lang="en-US" altLang="en-US"/>
          </a:p>
        </p:txBody>
      </p:sp>
      <p:sp>
        <p:nvSpPr>
          <p:cNvPr id="1049991" name="环形箭头 23">
            <a:extLst>
              <a:ext uri="{FF2B5EF4-FFF2-40B4-BE49-F238E27FC236}">
                <a16:creationId xmlns:a16="http://schemas.microsoft.com/office/drawing/2014/main" id="{BDE80D51-31F5-4D99-926B-F98BD3B0A8B2}"/>
              </a:ext>
            </a:extLst>
          </p:cNvPr>
          <p:cNvSpPr>
            <a:spLocks/>
          </p:cNvSpPr>
          <p:nvPr/>
        </p:nvSpPr>
        <p:spPr bwMode="auto">
          <a:xfrm flipH="1">
            <a:off x="2311400" y="5186363"/>
            <a:ext cx="1425575" cy="1169987"/>
          </a:xfrm>
          <a:custGeom>
            <a:avLst/>
            <a:gdLst>
              <a:gd name="T0" fmla="*/ 73124 w 1425575"/>
              <a:gd name="T1" fmla="*/ 584993 h 1169987"/>
              <a:gd name="T2" fmla="*/ 712787 w 1425575"/>
              <a:gd name="T3" fmla="*/ 73124 h 1169987"/>
              <a:gd name="T4" fmla="*/ 1312351 w 1425575"/>
              <a:gd name="T5" fmla="*/ 406213 h 1169987"/>
              <a:gd name="T6" fmla="*/ 1376524 w 1425575"/>
              <a:gd name="T7" fmla="*/ 406417 h 1169987"/>
              <a:gd name="T8" fmla="*/ 1279326 w 1425575"/>
              <a:gd name="T9" fmla="*/ 584993 h 1169987"/>
              <a:gd name="T10" fmla="*/ 1084027 w 1425575"/>
              <a:gd name="T11" fmla="*/ 406417 h 1169987"/>
              <a:gd name="T12" fmla="*/ 1143345 w 1425575"/>
              <a:gd name="T13" fmla="*/ 406417 h 1169987"/>
              <a:gd name="T14" fmla="*/ 712787 w 1425575"/>
              <a:gd name="T15" fmla="*/ 219372 h 1169987"/>
              <a:gd name="T16" fmla="*/ 219373 w 1425575"/>
              <a:gd name="T17" fmla="*/ 584993 h 11699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25575" h="1169987">
                <a:moveTo>
                  <a:pt x="73124" y="584993"/>
                </a:moveTo>
                <a:cubicBezTo>
                  <a:pt x="73124" y="302296"/>
                  <a:pt x="359511" y="73124"/>
                  <a:pt x="712787" y="73124"/>
                </a:cubicBezTo>
                <a:cubicBezTo>
                  <a:pt x="987517" y="73124"/>
                  <a:pt x="1221795" y="211718"/>
                  <a:pt x="1312351" y="406213"/>
                </a:cubicBezTo>
                <a:lnTo>
                  <a:pt x="1376524" y="406417"/>
                </a:lnTo>
                <a:lnTo>
                  <a:pt x="1279326" y="584993"/>
                </a:lnTo>
                <a:lnTo>
                  <a:pt x="1084027" y="406417"/>
                </a:lnTo>
                <a:lnTo>
                  <a:pt x="1143345" y="406417"/>
                </a:lnTo>
                <a:cubicBezTo>
                  <a:pt x="1058908" y="294770"/>
                  <a:pt x="897730" y="219372"/>
                  <a:pt x="712787" y="219372"/>
                </a:cubicBezTo>
                <a:cubicBezTo>
                  <a:pt x="440282" y="219372"/>
                  <a:pt x="219373" y="383066"/>
                  <a:pt x="219373" y="584993"/>
                </a:cubicBezTo>
              </a:path>
            </a:pathLst>
          </a:custGeom>
          <a:solidFill>
            <a:srgbClr val="C55A11"/>
          </a:solidFill>
          <a:ln w="12700">
            <a:solidFill>
              <a:srgbClr val="C55A1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993" name="环形箭头 24">
            <a:extLst>
              <a:ext uri="{FF2B5EF4-FFF2-40B4-BE49-F238E27FC236}">
                <a16:creationId xmlns:a16="http://schemas.microsoft.com/office/drawing/2014/main" id="{47FD913B-A690-40CD-A0A6-0DFC1A41FEF3}"/>
              </a:ext>
            </a:extLst>
          </p:cNvPr>
          <p:cNvSpPr>
            <a:spLocks/>
          </p:cNvSpPr>
          <p:nvPr/>
        </p:nvSpPr>
        <p:spPr bwMode="auto">
          <a:xfrm flipH="1">
            <a:off x="2657475" y="5168900"/>
            <a:ext cx="1776413" cy="1171575"/>
          </a:xfrm>
          <a:custGeom>
            <a:avLst/>
            <a:gdLst>
              <a:gd name="T0" fmla="*/ 73223 w 1776412"/>
              <a:gd name="T1" fmla="*/ 585787 h 1171575"/>
              <a:gd name="T2" fmla="*/ 888205 w 1776412"/>
              <a:gd name="T3" fmla="*/ 73223 h 1171575"/>
              <a:gd name="T4" fmla="*/ 1623515 w 1776412"/>
              <a:gd name="T5" fmla="*/ 364476 h 1171575"/>
              <a:gd name="T6" fmla="*/ 1675569 w 1776412"/>
              <a:gd name="T7" fmla="*/ 364618 h 1171575"/>
              <a:gd name="T8" fmla="*/ 1629966 w 1776412"/>
              <a:gd name="T9" fmla="*/ 585787 h 1171575"/>
              <a:gd name="T10" fmla="*/ 1382675 w 1776412"/>
              <a:gd name="T11" fmla="*/ 364618 h 1171575"/>
              <a:gd name="T12" fmla="*/ 1420973 w 1776412"/>
              <a:gd name="T13" fmla="*/ 364618 h 1171575"/>
              <a:gd name="T14" fmla="*/ 888208 w 1776412"/>
              <a:gd name="T15" fmla="*/ 219669 h 1171575"/>
              <a:gd name="T16" fmla="*/ 219672 w 1776412"/>
              <a:gd name="T17" fmla="*/ 585786 h 1171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76412" h="1171575">
                <a:moveTo>
                  <a:pt x="73223" y="585787"/>
                </a:moveTo>
                <a:cubicBezTo>
                  <a:pt x="73223" y="302706"/>
                  <a:pt x="438103" y="73223"/>
                  <a:pt x="888205" y="73223"/>
                </a:cubicBezTo>
                <a:cubicBezTo>
                  <a:pt x="1212316" y="73223"/>
                  <a:pt x="1492238" y="192215"/>
                  <a:pt x="1623514" y="364476"/>
                </a:cubicBezTo>
                <a:lnTo>
                  <a:pt x="1675568" y="364618"/>
                </a:lnTo>
                <a:lnTo>
                  <a:pt x="1629965" y="585787"/>
                </a:lnTo>
                <a:lnTo>
                  <a:pt x="1382674" y="364618"/>
                </a:lnTo>
                <a:lnTo>
                  <a:pt x="1420972" y="364618"/>
                </a:lnTo>
                <a:cubicBezTo>
                  <a:pt x="1298903" y="276537"/>
                  <a:pt x="1105682" y="219669"/>
                  <a:pt x="888207" y="219669"/>
                </a:cubicBezTo>
                <a:cubicBezTo>
                  <a:pt x="518985" y="219669"/>
                  <a:pt x="219672" y="383585"/>
                  <a:pt x="219672" y="585786"/>
                </a:cubicBezTo>
              </a:path>
            </a:pathLst>
          </a:custGeom>
          <a:solidFill>
            <a:srgbClr val="548235"/>
          </a:solidFill>
          <a:ln w="12700">
            <a:solidFill>
              <a:srgbClr val="548235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995" name="文本框 4">
            <a:extLst>
              <a:ext uri="{FF2B5EF4-FFF2-40B4-BE49-F238E27FC236}">
                <a16:creationId xmlns:a16="http://schemas.microsoft.com/office/drawing/2014/main" id="{A27C2E11-50D1-4ED3-9CFF-29F7415DDA88}"/>
              </a:ext>
            </a:extLst>
          </p:cNvPr>
          <p:cNvSpPr>
            <a:spLocks/>
          </p:cNvSpPr>
          <p:nvPr/>
        </p:nvSpPr>
        <p:spPr bwMode="auto">
          <a:xfrm>
            <a:off x="2274888" y="3765550"/>
            <a:ext cx="2587625" cy="1211263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f1 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C55A1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f2 </a:t>
            </a:r>
            <a:r>
              <a:rPr lang="en-US" altLang="zh-CN" sz="2400">
                <a:solidFill>
                  <a:srgbClr val="C55A11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f1+f2</a:t>
            </a: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9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4">
            <a:extLst>
              <a:ext uri="{FF2B5EF4-FFF2-40B4-BE49-F238E27FC236}">
                <a16:creationId xmlns:a16="http://schemas.microsoft.com/office/drawing/2014/main" id="{DC03F0A2-9920-4A05-AAC9-473A6E6B335A}"/>
              </a:ext>
            </a:extLst>
          </p:cNvPr>
          <p:cNvSpPr>
            <a:spLocks/>
          </p:cNvSpPr>
          <p:nvPr/>
        </p:nvSpPr>
        <p:spPr bwMode="auto">
          <a:xfrm>
            <a:off x="709613" y="1955800"/>
            <a:ext cx="7808912" cy="29083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迭代算法三步骤：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） 确定迭代变量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 建立迭代关系式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） 控制迭代过程（不能无休止地重复执行）</a:t>
            </a:r>
            <a:endParaRPr lang="en-US" altLang="en-US"/>
          </a:p>
        </p:txBody>
      </p:sp>
      <p:sp>
        <p:nvSpPr>
          <p:cNvPr id="1050003" name="矩形 3">
            <a:extLst>
              <a:ext uri="{FF2B5EF4-FFF2-40B4-BE49-F238E27FC236}">
                <a16:creationId xmlns:a16="http://schemas.microsoft.com/office/drawing/2014/main" id="{BA9AA199-E2DF-4DBD-8EC6-8F92CEFA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80670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05" name="矩形 1">
            <a:extLst>
              <a:ext uri="{FF2B5EF4-FFF2-40B4-BE49-F238E27FC236}">
                <a16:creationId xmlns:a16="http://schemas.microsoft.com/office/drawing/2014/main" id="{04921A3D-C2A3-4389-838A-A2137EAE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351155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07" name="文本框 4">
            <a:extLst>
              <a:ext uri="{FF2B5EF4-FFF2-40B4-BE49-F238E27FC236}">
                <a16:creationId xmlns:a16="http://schemas.microsoft.com/office/drawing/2014/main" id="{49AC38E1-FB7B-4644-83B0-2A2D478C6F9C}"/>
              </a:ext>
            </a:extLst>
          </p:cNvPr>
          <p:cNvSpPr>
            <a:spLocks/>
          </p:cNvSpPr>
          <p:nvPr/>
        </p:nvSpPr>
        <p:spPr bwMode="auto">
          <a:xfrm>
            <a:off x="5548313" y="2760663"/>
            <a:ext cx="2589212" cy="576262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>
                <a:solidFill>
                  <a:srgbClr val="ED7D3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初始值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050009" name="矩形 2">
            <a:extLst>
              <a:ext uri="{FF2B5EF4-FFF2-40B4-BE49-F238E27FC236}">
                <a16:creationId xmlns:a16="http://schemas.microsoft.com/office/drawing/2014/main" id="{9A5D116B-7516-45BE-9D3F-34684ACD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424180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1" name="文本框 4">
            <a:extLst>
              <a:ext uri="{FF2B5EF4-FFF2-40B4-BE49-F238E27FC236}">
                <a16:creationId xmlns:a16="http://schemas.microsoft.com/office/drawing/2014/main" id="{C295EA18-F279-4F5A-8B50-6DA8B14E50A4}"/>
              </a:ext>
            </a:extLst>
          </p:cNvPr>
          <p:cNvSpPr>
            <a:spLocks/>
          </p:cNvSpPr>
          <p:nvPr/>
        </p:nvSpPr>
        <p:spPr bwMode="auto">
          <a:xfrm>
            <a:off x="5548313" y="3465513"/>
            <a:ext cx="2589212" cy="579437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f2 = f2, f1+f2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</a:t>
            </a:r>
            <a:endParaRPr lang="en-US" altLang="en-US"/>
          </a:p>
        </p:txBody>
      </p:sp>
      <p:sp>
        <p:nvSpPr>
          <p:cNvPr id="1050013" name="矩形 6">
            <a:extLst>
              <a:ext uri="{FF2B5EF4-FFF2-40B4-BE49-F238E27FC236}">
                <a16:creationId xmlns:a16="http://schemas.microsoft.com/office/drawing/2014/main" id="{89933A04-F3DC-47CA-873D-B7A763E85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2581275"/>
            <a:ext cx="2905125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5" name="矩形 7">
            <a:extLst>
              <a:ext uri="{FF2B5EF4-FFF2-40B4-BE49-F238E27FC236}">
                <a16:creationId xmlns:a16="http://schemas.microsoft.com/office/drawing/2014/main" id="{2FBBD642-F04C-4A6A-8D80-D113499A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3433763"/>
            <a:ext cx="2906713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7" name="文本框 5">
            <a:extLst>
              <a:ext uri="{FF2B5EF4-FFF2-40B4-BE49-F238E27FC236}">
                <a16:creationId xmlns:a16="http://schemas.microsoft.com/office/drawing/2014/main" id="{E395CFB2-3162-4DDE-A949-79730B193C7F}"/>
              </a:ext>
            </a:extLst>
          </p:cNvPr>
          <p:cNvSpPr>
            <a:spLocks/>
          </p:cNvSpPr>
          <p:nvPr/>
        </p:nvSpPr>
        <p:spPr bwMode="auto">
          <a:xfrm>
            <a:off x="4759325" y="5116513"/>
            <a:ext cx="3378200" cy="579437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for i in range(3,n+1):</a:t>
            </a:r>
            <a:endParaRPr lang="en-US" altLang="en-US"/>
          </a:p>
        </p:txBody>
      </p:sp>
      <p:sp>
        <p:nvSpPr>
          <p:cNvPr id="1050019" name="矩形 8">
            <a:extLst>
              <a:ext uri="{FF2B5EF4-FFF2-40B4-BE49-F238E27FC236}">
                <a16:creationId xmlns:a16="http://schemas.microsoft.com/office/drawing/2014/main" id="{53264BFD-5E18-479A-8F75-DEF731D8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5089525"/>
            <a:ext cx="3738562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4">
            <a:extLst>
              <a:ext uri="{FF2B5EF4-FFF2-40B4-BE49-F238E27FC236}">
                <a16:creationId xmlns:a16="http://schemas.microsoft.com/office/drawing/2014/main" id="{91E629F8-D146-42B7-993C-D05F7C2ECBC5}"/>
              </a:ext>
            </a:extLst>
          </p:cNvPr>
          <p:cNvSpPr>
            <a:spLocks/>
          </p:cNvSpPr>
          <p:nvPr/>
        </p:nvSpPr>
        <p:spPr bwMode="auto">
          <a:xfrm>
            <a:off x="654050" y="1090613"/>
            <a:ext cx="7808913" cy="45847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('这是</a:t>
            </a:r>
            <a:r>
              <a:rPr lang="zh-CN" altLang="en-US" sz="2400">
                <a:latin typeface="Times New Roman" panose="02020603050405020304" pitchFamily="18" charset="0"/>
              </a:rPr>
              <a:t>用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迭代算法</a:t>
            </a:r>
            <a:r>
              <a:rPr lang="en-US" altLang="zh-CN" sz="2400">
                <a:latin typeface="Times New Roman" panose="02020603050405020304" pitchFamily="18" charset="0"/>
              </a:rPr>
              <a:t>求斐波那契数列第n个值的程序')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zh-CN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def  fib (n): 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zh-CN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 = f2 = 1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for  i  in  range (3, n+1):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		f1 , f2 = f2 , f1 + f2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	return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f2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a = int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 (</a:t>
            </a:r>
            <a:r>
              <a:rPr lang="zh-CN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2400">
                <a:latin typeface="Times New Roman" panose="02020603050405020304" pitchFamily="18" charset="0"/>
              </a:rPr>
              <a:t>('请输入想要求的第n个值：')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)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latin typeface="Times New Roman" panose="02020603050405020304" pitchFamily="18" charset="0"/>
              </a:rPr>
              <a:t>('斐波那契数列第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个值为：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.format</a:t>
            </a:r>
            <a:r>
              <a:rPr lang="en-US" altLang="zh-CN" sz="2400">
                <a:latin typeface="Times New Roman" panose="02020603050405020304" pitchFamily="18" charset="0"/>
              </a:rPr>
              <a:t>(a, fib(a)))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input('</a:t>
            </a:r>
            <a:r>
              <a:rPr lang="zh-CN" altLang="en-US" sz="2400">
                <a:latin typeface="Times New Roman" panose="02020603050405020304" pitchFamily="18" charset="0"/>
              </a:rPr>
              <a:t>程序运行结束</a:t>
            </a:r>
            <a:r>
              <a:rPr lang="en-US" altLang="zh-CN" sz="2400">
                <a:latin typeface="Times New Roman" panose="02020603050405020304" pitchFamily="18" charset="0"/>
              </a:rPr>
              <a:t>···')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E78A647B-10FD-461A-9D93-74A8BC9DD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817563"/>
            <a:ext cx="856138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割圆术</a:t>
            </a:r>
          </a:p>
          <a:p>
            <a:pPr eaLnBrk="1" hangingPunct="1"/>
            <a:r>
              <a:rPr lang="en-US" altLang="zh-CN" sz="2800"/>
              <a:t>【</a:t>
            </a:r>
            <a:r>
              <a:rPr lang="zh-CN" altLang="en-US" sz="2800"/>
              <a:t>内逼近</a:t>
            </a:r>
            <a:r>
              <a:rPr lang="en-US" altLang="zh-CN" sz="2800"/>
              <a:t>】</a:t>
            </a:r>
            <a:r>
              <a:rPr lang="zh-CN" altLang="en-US" sz="2800"/>
              <a:t>：割之弥细，失之弥少，割之又圆，以至于不可割，则与圆和体，而无所失矣。</a:t>
            </a:r>
          </a:p>
          <a:p>
            <a:pPr eaLnBrk="1" hangingPunct="1"/>
            <a:r>
              <a:rPr lang="en-US" altLang="zh-CN" sz="2800"/>
              <a:t>【</a:t>
            </a:r>
            <a:r>
              <a:rPr lang="zh-CN" altLang="en-US" sz="2800"/>
              <a:t>外逼近</a:t>
            </a:r>
            <a:r>
              <a:rPr lang="en-US" altLang="zh-CN" sz="2800"/>
              <a:t>】</a:t>
            </a:r>
            <a:r>
              <a:rPr lang="zh-CN" altLang="en-US" sz="2800"/>
              <a:t>：觚面之外，又有余径。以面乘余径，则幂出弧表。若夫觚之细者与圆全体，则表无余径，则幂不外出矣。</a:t>
            </a:r>
          </a:p>
        </p:txBody>
      </p:sp>
      <p:pic>
        <p:nvPicPr>
          <p:cNvPr id="22531" name="图片 5" descr="卡通人物&#10;&#10;描述已自动生成">
            <a:extLst>
              <a:ext uri="{FF2B5EF4-FFF2-40B4-BE49-F238E27FC236}">
                <a16:creationId xmlns:a16="http://schemas.microsoft.com/office/drawing/2014/main" id="{C6344E0D-B878-4C9F-8B62-AE532665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3617913"/>
            <a:ext cx="545306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>
            <a:extLst>
              <a:ext uri="{FF2B5EF4-FFF2-40B4-BE49-F238E27FC236}">
                <a16:creationId xmlns:a16="http://schemas.microsoft.com/office/drawing/2014/main" id="{EC442F5A-3938-422B-A4C4-25326FCD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817563"/>
            <a:ext cx="8561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割圆术</a:t>
            </a:r>
          </a:p>
        </p:txBody>
      </p:sp>
      <p:pic>
        <p:nvPicPr>
          <p:cNvPr id="23555" name="图片 3" descr="图片包含 饼图&#10;&#10;描述已自动生成">
            <a:extLst>
              <a:ext uri="{FF2B5EF4-FFF2-40B4-BE49-F238E27FC236}">
                <a16:creationId xmlns:a16="http://schemas.microsoft.com/office/drawing/2014/main" id="{60192056-E36C-49D6-8816-30CFDCCA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743075"/>
            <a:ext cx="4230687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32">
            <a:extLst>
              <a:ext uri="{FF2B5EF4-FFF2-40B4-BE49-F238E27FC236}">
                <a16:creationId xmlns:a16="http://schemas.microsoft.com/office/drawing/2014/main" id="{78DA3FEF-6292-43AC-BEBC-BF895729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14450"/>
            <a:ext cx="42291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9FF83AC-EB12-42E3-8FEA-C9631E5B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2887663"/>
            <a:ext cx="2276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D5B3694-C58E-4E71-86BA-31D19BC9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3976688"/>
            <a:ext cx="1952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69BBD96-D097-4261-9711-36A93F34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4713288"/>
            <a:ext cx="352425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2D6C4AF9-9AB0-4F1B-8928-B620E075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817563"/>
            <a:ext cx="8561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割圆术</a:t>
            </a:r>
          </a:p>
        </p:txBody>
      </p:sp>
      <p:sp>
        <p:nvSpPr>
          <p:cNvPr id="24579" name="矩形 4">
            <a:extLst>
              <a:ext uri="{FF2B5EF4-FFF2-40B4-BE49-F238E27FC236}">
                <a16:creationId xmlns:a16="http://schemas.microsoft.com/office/drawing/2014/main" id="{93F90EA1-E0B1-46D8-A946-FC544120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555750"/>
            <a:ext cx="74183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impor</a:t>
            </a:r>
            <a:r>
              <a:rPr lang="zh-CN" altLang="en-US"/>
              <a:t>t math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def</a:t>
            </a:r>
            <a:r>
              <a:rPr lang="zh-CN" altLang="en-US"/>
              <a:t> </a:t>
            </a:r>
            <a:r>
              <a:rPr lang="zh-CN" altLang="en-US">
                <a:solidFill>
                  <a:srgbClr val="0070C0"/>
                </a:solidFill>
              </a:rPr>
              <a:t>cyclotomic_method</a:t>
            </a:r>
            <a:r>
              <a:rPr lang="zh-CN" altLang="en-US"/>
              <a:t>(step):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# step: 割圆次数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    # k = 6 * 2 ** step：内接正k边形边数</a:t>
            </a:r>
          </a:p>
          <a:p>
            <a:pPr eaLnBrk="1" hangingPunct="1"/>
            <a:r>
              <a:rPr lang="zh-CN" altLang="en-US"/>
              <a:t>    k = 6</a:t>
            </a:r>
          </a:p>
          <a:p>
            <a:pPr eaLnBrk="1" hangingPunct="1"/>
            <a:r>
              <a:rPr lang="zh-CN" altLang="en-US"/>
              <a:t>    x = 1</a:t>
            </a:r>
          </a:p>
          <a:p>
            <a:pPr eaLnBrk="1" hangingPunct="1"/>
            <a:r>
              <a:rPr lang="zh-CN" altLang="en-US"/>
              <a:t>    s = 6 * math.sqrt(3) / 4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chemeClr val="accent2"/>
                </a:solidFill>
              </a:rPr>
              <a:t>while</a:t>
            </a:r>
            <a:r>
              <a:rPr lang="zh-CN" altLang="en-US"/>
              <a:t> k &lt; 6 * 2 ** step:</a:t>
            </a:r>
          </a:p>
          <a:p>
            <a:pPr eaLnBrk="1" hangingPunct="1"/>
            <a:r>
              <a:rPr lang="zh-CN" altLang="en-US"/>
              <a:t>        h = math.sqrt(1 - (x / 2) ** 2)</a:t>
            </a:r>
          </a:p>
          <a:p>
            <a:pPr eaLnBrk="1" hangingPunct="1"/>
            <a:r>
              <a:rPr lang="zh-CN" altLang="en-US"/>
              <a:t>        s = k * x / 2</a:t>
            </a:r>
          </a:p>
          <a:p>
            <a:pPr eaLnBrk="1" hangingPunct="1"/>
            <a:r>
              <a:rPr lang="zh-CN" altLang="en-US"/>
              <a:t>        x = math.sqrt((x / 2) ** 2 + (1 - h) ** 2)</a:t>
            </a:r>
          </a:p>
          <a:p>
            <a:pPr eaLnBrk="1" hangingPunct="1"/>
            <a:r>
              <a:rPr lang="zh-CN" altLang="en-US"/>
              <a:t>        k *= 2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chemeClr val="accent2"/>
                </a:solidFill>
              </a:rPr>
              <a:t>return</a:t>
            </a:r>
            <a:r>
              <a:rPr lang="zh-CN" altLang="en-US"/>
              <a:t> k, s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rgbClr val="7030A0"/>
                </a:solidFill>
              </a:rPr>
              <a:t>print</a:t>
            </a:r>
            <a:r>
              <a:rPr lang="zh-CN" altLang="en-US"/>
              <a:t>(cyclotomic_method(6))</a:t>
            </a:r>
          </a:p>
          <a:p>
            <a:pPr eaLnBrk="1" hangingPunct="1"/>
            <a:r>
              <a:rPr lang="zh-CN" altLang="en-US">
                <a:solidFill>
                  <a:srgbClr val="7030A0"/>
                </a:solidFill>
              </a:rPr>
              <a:t>print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"计算内接正{}边形，得圆周率约{}"</a:t>
            </a:r>
            <a:r>
              <a:rPr lang="zh-CN" altLang="en-US"/>
              <a:t>.format(*cyclotomic_method(6)))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2">
            <a:extLst>
              <a:ext uri="{FF2B5EF4-FFF2-40B4-BE49-F238E27FC236}">
                <a16:creationId xmlns:a16="http://schemas.microsoft.com/office/drawing/2014/main" id="{BAE4A7FC-D9AA-44B0-82D9-1CD837A2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25603" name="文本框 5">
            <a:extLst>
              <a:ext uri="{FF2B5EF4-FFF2-40B4-BE49-F238E27FC236}">
                <a16:creationId xmlns:a16="http://schemas.microsoft.com/office/drawing/2014/main" id="{AD4AE87B-B353-4EE7-A73F-EB9AD5EE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89200"/>
            <a:ext cx="11969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楷体" panose="02010609060101010101" pitchFamily="49" charset="-122"/>
              </a:rPr>
              <a:t>第四部分</a:t>
            </a:r>
            <a:endParaRPr lang="en-US" altLang="en-US"/>
          </a:p>
        </p:txBody>
      </p:sp>
      <p:pic>
        <p:nvPicPr>
          <p:cNvPr id="25604" name="组合 22">
            <a:extLst>
              <a:ext uri="{FF2B5EF4-FFF2-40B4-BE49-F238E27FC236}">
                <a16:creationId xmlns:a16="http://schemas.microsoft.com/office/drawing/2014/main" id="{DC450BB5-D6B2-4583-83E3-778C055E7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890838"/>
            <a:ext cx="3825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-782">
            <a:extLst>
              <a:ext uri="{FF2B5EF4-FFF2-40B4-BE49-F238E27FC236}">
                <a16:creationId xmlns:a16="http://schemas.microsoft.com/office/drawing/2014/main" id="{72CEAE17-71F6-4B98-B571-E4568D204336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2859088"/>
            <a:ext cx="4452938" cy="522287"/>
            <a:chOff x="4585510" y="1054863"/>
            <a:chExt cx="5935985" cy="695961"/>
          </a:xfrm>
        </p:grpSpPr>
        <p:sp>
          <p:nvSpPr>
            <p:cNvPr id="25606" name="等腰三角形 7">
              <a:extLst>
                <a:ext uri="{FF2B5EF4-FFF2-40B4-BE49-F238E27FC236}">
                  <a16:creationId xmlns:a16="http://schemas.microsoft.com/office/drawing/2014/main" id="{AA5C25BF-56CE-4056-9D00-1707D8F1B2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51872" y="1121183"/>
              <a:ext cx="519388" cy="452119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500">
                <a:solidFill>
                  <a:srgbClr val="FFFFFF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5607" name="文本框 14">
              <a:extLst>
                <a:ext uri="{FF2B5EF4-FFF2-40B4-BE49-F238E27FC236}">
                  <a16:creationId xmlns:a16="http://schemas.microsoft.com/office/drawing/2014/main" id="{73D6D50E-D411-4947-BB35-C02E7116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5981" y="1054863"/>
              <a:ext cx="5235514" cy="695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595E64"/>
                  </a:solidFill>
                  <a:latin typeface="楷体" panose="02010609060101010101" pitchFamily="49" charset="-122"/>
                </a:rPr>
                <a:t>迭代与递归</a:t>
              </a:r>
              <a:endParaRPr lang="en-US" altLang="en-US"/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922">
            <a:extLst>
              <a:ext uri="{FF2B5EF4-FFF2-40B4-BE49-F238E27FC236}">
                <a16:creationId xmlns:a16="http://schemas.microsoft.com/office/drawing/2014/main" id="{84869E49-6DAE-495D-8D69-FB165ABF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355725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6924">
            <a:extLst>
              <a:ext uri="{FF2B5EF4-FFF2-40B4-BE49-F238E27FC236}">
                <a16:creationId xmlns:a16="http://schemas.microsoft.com/office/drawing/2014/main" id="{9110558A-008F-4086-BA94-159BD244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671888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6925">
            <a:extLst>
              <a:ext uri="{FF2B5EF4-FFF2-40B4-BE49-F238E27FC236}">
                <a16:creationId xmlns:a16="http://schemas.microsoft.com/office/drawing/2014/main" id="{C88E752F-52C6-4BF7-9506-C761FFD1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975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文本框 3118">
            <a:extLst>
              <a:ext uri="{FF2B5EF4-FFF2-40B4-BE49-F238E27FC236}">
                <a16:creationId xmlns:a16="http://schemas.microsoft.com/office/drawing/2014/main" id="{8332CCFE-50AD-45D1-81BA-03E14DEC2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34975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  <a:endParaRPr lang="en-US" altLang="en-US"/>
          </a:p>
        </p:txBody>
      </p:sp>
      <p:grpSp>
        <p:nvGrpSpPr>
          <p:cNvPr id="8198" name="Group -844">
            <a:extLst>
              <a:ext uri="{FF2B5EF4-FFF2-40B4-BE49-F238E27FC236}">
                <a16:creationId xmlns:a16="http://schemas.microsoft.com/office/drawing/2014/main" id="{472DDA77-6F65-45A5-97E6-BA11055D0BFE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966788"/>
            <a:ext cx="6000750" cy="5227637"/>
            <a:chOff x="13146" y="2338"/>
            <a:chExt cx="9450" cy="8234"/>
          </a:xfrm>
        </p:grpSpPr>
        <p:pic>
          <p:nvPicPr>
            <p:cNvPr id="8201" name="图片 1" descr="笔记">
              <a:extLst>
                <a:ext uri="{FF2B5EF4-FFF2-40B4-BE49-F238E27FC236}">
                  <a16:creationId xmlns:a16="http://schemas.microsoft.com/office/drawing/2014/main" id="{AC46D32E-202C-472D-9474-5DEFBA3AC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2" name="矩形 2">
              <a:extLst>
                <a:ext uri="{FF2B5EF4-FFF2-40B4-BE49-F238E27FC236}">
                  <a16:creationId xmlns:a16="http://schemas.microsoft.com/office/drawing/2014/main" id="{F1F18E96-3992-4874-8749-52C09338D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3" name="矩形 3">
              <a:extLst>
                <a:ext uri="{FF2B5EF4-FFF2-40B4-BE49-F238E27FC236}">
                  <a16:creationId xmlns:a16="http://schemas.microsoft.com/office/drawing/2014/main" id="{5D3A4314-2B15-4B8E-9838-288BB2BBB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4" y="6707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99" name="文本框 3119">
            <a:extLst>
              <a:ext uri="{FF2B5EF4-FFF2-40B4-BE49-F238E27FC236}">
                <a16:creationId xmlns:a16="http://schemas.microsoft.com/office/drawing/2014/main" id="{FC21C749-7987-4B31-B9B4-C6EF5FB9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1265238"/>
            <a:ext cx="72263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课前先登录</a:t>
            </a: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账号: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</a:t>
            </a:r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    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密码: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  <a:endParaRPr lang="en-US" altLang="en-US"/>
          </a:p>
        </p:txBody>
      </p:sp>
      <p:sp>
        <p:nvSpPr>
          <p:cNvPr id="8200" name="文本框 3121">
            <a:extLst>
              <a:ext uri="{FF2B5EF4-FFF2-40B4-BE49-F238E27FC236}">
                <a16:creationId xmlns:a16="http://schemas.microsoft.com/office/drawing/2014/main" id="{D52CBCBE-47E5-4402-8CCC-5D116E15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3546475"/>
            <a:ext cx="5537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编程练习提交：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栏目下</a:t>
            </a: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代码提交处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Group 2">
            <a:extLst>
              <a:ext uri="{FF2B5EF4-FFF2-40B4-BE49-F238E27FC236}">
                <a16:creationId xmlns:a16="http://schemas.microsoft.com/office/drawing/2014/main" id="{7AC9A1FC-AFEB-4EAB-B0AA-675A9499BF31}"/>
              </a:ext>
            </a:extLst>
          </p:cNvPr>
          <p:cNvGraphicFramePr>
            <a:graphicFrameLocks noGrp="1"/>
          </p:cNvGraphicFramePr>
          <p:nvPr/>
        </p:nvGraphicFramePr>
        <p:xfrm>
          <a:off x="155575" y="741363"/>
          <a:ext cx="8832850" cy="5599112"/>
        </p:xfrm>
        <a:graphic>
          <a:graphicData uri="http://schemas.openxmlformats.org/drawingml/2006/table">
            <a:tbl>
              <a:tblPr/>
              <a:tblGrid>
                <a:gridCol w="3962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72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迭代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递归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29">
                <a:tc grid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两种算法均需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重复执行某些代码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800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一次次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重复过程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循环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从而接近或达到目标或结果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调用函数自己本身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层层化解为规模较小的同类问题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调用函数自己本身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层层化解为规模较小的同类问题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044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三步骤：确定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迭代变量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建立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迭代关系式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控制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迭代过程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递归二要素：递推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回归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步骤：确定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递推关系式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  确定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递归二要素：递推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回归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步骤：确定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递推关系式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 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6810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终止条件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时结束循环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效率高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用时短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遇到满足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终止条件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的情况逐层返回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效率低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用时长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时逐层返回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效率低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用时长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23CE468A-DB05-4F42-B93F-8A275D099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F2F30-0608-47EA-A293-A8C19040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编写程序解决以下问题：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Q1</a:t>
            </a:r>
            <a:r>
              <a:rPr lang="zh-CN" altLang="en-US" dirty="0"/>
              <a:t>：求解两个正整数的最大公约数。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Q2</a:t>
            </a:r>
            <a:r>
              <a:rPr lang="zh-CN" altLang="en-US" dirty="0"/>
              <a:t>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-776">
            <a:extLst>
              <a:ext uri="{FF2B5EF4-FFF2-40B4-BE49-F238E27FC236}">
                <a16:creationId xmlns:a16="http://schemas.microsoft.com/office/drawing/2014/main" id="{27DFF382-D8B2-4907-9C20-6224AE0FE3D4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28698" name="矩形 12">
              <a:extLst>
                <a:ext uri="{FF2B5EF4-FFF2-40B4-BE49-F238E27FC236}">
                  <a16:creationId xmlns:a16="http://schemas.microsoft.com/office/drawing/2014/main" id="{793264BD-5019-4651-854B-A61BFB81C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弦形 18">
              <a:extLst>
                <a:ext uri="{FF2B5EF4-FFF2-40B4-BE49-F238E27FC236}">
                  <a16:creationId xmlns:a16="http://schemas.microsoft.com/office/drawing/2014/main" id="{65442C5E-BF65-4A1D-AB85-46C40C211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49365">
              <a:off x="-901373" y="-7490705"/>
              <a:ext cx="13994746" cy="14310154"/>
            </a:xfrm>
            <a:custGeom>
              <a:avLst/>
              <a:gdLst>
                <a:gd name="T0" fmla="*/ 8644026 w 13994746"/>
                <a:gd name="T1" fmla="*/ 14109216 h 14310154"/>
                <a:gd name="T2" fmla="*/ 6997373 w 13994746"/>
                <a:gd name="T3" fmla="*/ 14310153 h 14310154"/>
                <a:gd name="T4" fmla="*/ 0 w 13994746"/>
                <a:gd name="T5" fmla="*/ 7155076 h 14310154"/>
                <a:gd name="T6" fmla="*/ 6997373 w 13994746"/>
                <a:gd name="T7" fmla="*/ -1 h 14310154"/>
                <a:gd name="T8" fmla="*/ 11970668 w 13994746"/>
                <a:gd name="T9" fmla="*/ 2121783 h 14310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94746" h="14310154">
                  <a:moveTo>
                    <a:pt x="8644026" y="14109216"/>
                  </a:moveTo>
                  <a:cubicBezTo>
                    <a:pt x="8117038" y="14241017"/>
                    <a:pt x="7565101" y="14310153"/>
                    <a:pt x="6997373" y="14310153"/>
                  </a:cubicBezTo>
                  <a:cubicBezTo>
                    <a:pt x="3132831" y="14310153"/>
                    <a:pt x="0" y="11106716"/>
                    <a:pt x="0" y="7155076"/>
                  </a:cubicBezTo>
                  <a:cubicBezTo>
                    <a:pt x="0" y="3203436"/>
                    <a:pt x="3132831" y="-1"/>
                    <a:pt x="6997373" y="-1"/>
                  </a:cubicBezTo>
                  <a:cubicBezTo>
                    <a:pt x="8942600" y="-1"/>
                    <a:pt x="10702437" y="811633"/>
                    <a:pt x="11970668" y="21217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75" name="等腰三角形 11">
            <a:extLst>
              <a:ext uri="{FF2B5EF4-FFF2-40B4-BE49-F238E27FC236}">
                <a16:creationId xmlns:a16="http://schemas.microsoft.com/office/drawing/2014/main" id="{9809C5E3-9CAD-437D-B628-9D37F4BBF1A6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6198394" y="2947194"/>
            <a:ext cx="331787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等腰三角形 13">
            <a:extLst>
              <a:ext uri="{FF2B5EF4-FFF2-40B4-BE49-F238E27FC236}">
                <a16:creationId xmlns:a16="http://schemas.microsoft.com/office/drawing/2014/main" id="{DE33796B-E197-4CEA-A3CB-D871784F1084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3702050" y="1973263"/>
            <a:ext cx="331788" cy="2889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等腰三角形 14">
            <a:extLst>
              <a:ext uri="{FF2B5EF4-FFF2-40B4-BE49-F238E27FC236}">
                <a16:creationId xmlns:a16="http://schemas.microsoft.com/office/drawing/2014/main" id="{8E123E35-570E-4329-A540-92DFC16BC0C4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274888" y="554037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等腰三角形 15">
            <a:extLst>
              <a:ext uri="{FF2B5EF4-FFF2-40B4-BE49-F238E27FC236}">
                <a16:creationId xmlns:a16="http://schemas.microsoft.com/office/drawing/2014/main" id="{A77C1278-FEF3-46C3-BE5E-5B5B89C3637C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1685925" y="1641475"/>
            <a:ext cx="333375" cy="290513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等腰三角形 16">
            <a:extLst>
              <a:ext uri="{FF2B5EF4-FFF2-40B4-BE49-F238E27FC236}">
                <a16:creationId xmlns:a16="http://schemas.microsoft.com/office/drawing/2014/main" id="{B40550FB-F457-4B94-AB29-4BEF64802C1E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693194" y="4736306"/>
            <a:ext cx="331788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等腰三角形 17">
            <a:extLst>
              <a:ext uri="{FF2B5EF4-FFF2-40B4-BE49-F238E27FC236}">
                <a16:creationId xmlns:a16="http://schemas.microsoft.com/office/drawing/2014/main" id="{B4FE8DA0-C90A-48B3-A651-CF95225E13C8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1018381" y="2729707"/>
            <a:ext cx="333375" cy="290512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1" name="文本框 22">
            <a:extLst>
              <a:ext uri="{FF2B5EF4-FFF2-40B4-BE49-F238E27FC236}">
                <a16:creationId xmlns:a16="http://schemas.microsoft.com/office/drawing/2014/main" id="{FDC7EF44-A0E6-47B2-999A-AAA32472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3092450"/>
            <a:ext cx="3449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dist" eaLnBrk="1" hangingPunct="1"/>
            <a:r>
              <a:rPr lang="en-US" altLang="zh-CN" sz="4000" b="1">
                <a:solidFill>
                  <a:srgbClr val="595E64"/>
                </a:solidFill>
                <a:latin typeface="楷体" panose="02010609060101010101" pitchFamily="49" charset="-122"/>
              </a:rPr>
              <a:t>THANKS</a:t>
            </a:r>
            <a:endParaRPr lang="en-US" altLang="en-US"/>
          </a:p>
        </p:txBody>
      </p:sp>
      <p:grpSp>
        <p:nvGrpSpPr>
          <p:cNvPr id="28682" name="Group -774">
            <a:extLst>
              <a:ext uri="{FF2B5EF4-FFF2-40B4-BE49-F238E27FC236}">
                <a16:creationId xmlns:a16="http://schemas.microsoft.com/office/drawing/2014/main" id="{0056AC8E-A5E9-4C2C-B2D9-079F8A77FA04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28694" name="等腰三角形 6">
              <a:extLst>
                <a:ext uri="{FF2B5EF4-FFF2-40B4-BE49-F238E27FC236}">
                  <a16:creationId xmlns:a16="http://schemas.microsoft.com/office/drawing/2014/main" id="{F28926CA-8001-4DB1-B943-ECC37746E4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等腰三角形 7">
              <a:extLst>
                <a:ext uri="{FF2B5EF4-FFF2-40B4-BE49-F238E27FC236}">
                  <a16:creationId xmlns:a16="http://schemas.microsoft.com/office/drawing/2014/main" id="{E5FDF6EA-36D8-4C76-97D7-2B5EAD431B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6" name="等腰三角形 8">
              <a:extLst>
                <a:ext uri="{FF2B5EF4-FFF2-40B4-BE49-F238E27FC236}">
                  <a16:creationId xmlns:a16="http://schemas.microsoft.com/office/drawing/2014/main" id="{4D30BDEE-3E7D-4067-B9C0-42EA054ADE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等腰三角形 36">
              <a:extLst>
                <a:ext uri="{FF2B5EF4-FFF2-40B4-BE49-F238E27FC236}">
                  <a16:creationId xmlns:a16="http://schemas.microsoft.com/office/drawing/2014/main" id="{9391ED76-61D7-416E-A0F1-B4BA6AB8AB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83" name="Group -772">
            <a:extLst>
              <a:ext uri="{FF2B5EF4-FFF2-40B4-BE49-F238E27FC236}">
                <a16:creationId xmlns:a16="http://schemas.microsoft.com/office/drawing/2014/main" id="{22AF09E7-B1C1-4735-9361-39C63DBD0C7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690" name="等腰三角形 27">
              <a:extLst>
                <a:ext uri="{FF2B5EF4-FFF2-40B4-BE49-F238E27FC236}">
                  <a16:creationId xmlns:a16="http://schemas.microsoft.com/office/drawing/2014/main" id="{A93CA9E8-94D8-439E-8C5C-FF9949DD9F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1" name="等腰三角形 28">
              <a:extLst>
                <a:ext uri="{FF2B5EF4-FFF2-40B4-BE49-F238E27FC236}">
                  <a16:creationId xmlns:a16="http://schemas.microsoft.com/office/drawing/2014/main" id="{75A0EEAB-E4DC-4B41-90B2-2FB820775B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等腰三角形 29">
              <a:extLst>
                <a:ext uri="{FF2B5EF4-FFF2-40B4-BE49-F238E27FC236}">
                  <a16:creationId xmlns:a16="http://schemas.microsoft.com/office/drawing/2014/main" id="{5B3E7CB3-EA61-428C-8488-5EA03DEC79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等腰三角形 37">
              <a:extLst>
                <a:ext uri="{FF2B5EF4-FFF2-40B4-BE49-F238E27FC236}">
                  <a16:creationId xmlns:a16="http://schemas.microsoft.com/office/drawing/2014/main" id="{C73D78A5-499C-4C59-BABC-908973B87D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84" name="等腰三角形 30">
            <a:extLst>
              <a:ext uri="{FF2B5EF4-FFF2-40B4-BE49-F238E27FC236}">
                <a16:creationId xmlns:a16="http://schemas.microsoft.com/office/drawing/2014/main" id="{E9D201C9-DAD8-43F3-B4EB-9829D126326C}"/>
              </a:ext>
            </a:extLst>
          </p:cNvPr>
          <p:cNvSpPr>
            <a:spLocks noChangeArrowheads="1"/>
          </p:cNvSpPr>
          <p:nvPr/>
        </p:nvSpPr>
        <p:spPr bwMode="auto">
          <a:xfrm rot="6300000" flipH="1">
            <a:off x="8012113" y="47164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5" name="等腰三角形 31">
            <a:extLst>
              <a:ext uri="{FF2B5EF4-FFF2-40B4-BE49-F238E27FC236}">
                <a16:creationId xmlns:a16="http://schemas.microsoft.com/office/drawing/2014/main" id="{E4262F95-068F-4914-88FA-700FD30A3845}"/>
              </a:ext>
            </a:extLst>
          </p:cNvPr>
          <p:cNvSpPr>
            <a:spLocks noChangeArrowheads="1"/>
          </p:cNvSpPr>
          <p:nvPr/>
        </p:nvSpPr>
        <p:spPr bwMode="auto">
          <a:xfrm rot="21257021" flipH="1">
            <a:off x="452438" y="49323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6" name="等腰三角形 32">
            <a:extLst>
              <a:ext uri="{FF2B5EF4-FFF2-40B4-BE49-F238E27FC236}">
                <a16:creationId xmlns:a16="http://schemas.microsoft.com/office/drawing/2014/main" id="{444EE13E-EB98-4A70-9075-3C41250F694E}"/>
              </a:ext>
            </a:extLst>
          </p:cNvPr>
          <p:cNvSpPr>
            <a:spLocks noChangeArrowheads="1"/>
          </p:cNvSpPr>
          <p:nvPr/>
        </p:nvSpPr>
        <p:spPr bwMode="auto">
          <a:xfrm rot="1539677" flipH="1">
            <a:off x="809625" y="5029200"/>
            <a:ext cx="333375" cy="290513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7" name="等腰三角形 33">
            <a:extLst>
              <a:ext uri="{FF2B5EF4-FFF2-40B4-BE49-F238E27FC236}">
                <a16:creationId xmlns:a16="http://schemas.microsoft.com/office/drawing/2014/main" id="{A9D25073-C688-4325-ADB5-40CC5AA6E570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1387475" y="5567363"/>
            <a:ext cx="331788" cy="290512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8" name="等腰三角形 34">
            <a:extLst>
              <a:ext uri="{FF2B5EF4-FFF2-40B4-BE49-F238E27FC236}">
                <a16:creationId xmlns:a16="http://schemas.microsoft.com/office/drawing/2014/main" id="{4F282F07-F799-4344-83DC-BED1BC446F07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7246938" y="5567363"/>
            <a:ext cx="331787" cy="2905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9" name="等腰三角形 35">
            <a:extLst>
              <a:ext uri="{FF2B5EF4-FFF2-40B4-BE49-F238E27FC236}">
                <a16:creationId xmlns:a16="http://schemas.microsoft.com/office/drawing/2014/main" id="{F62ABF70-792D-4E92-B475-FA3803F5AF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7888" y="548322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2">
            <a:extLst>
              <a:ext uri="{FF2B5EF4-FFF2-40B4-BE49-F238E27FC236}">
                <a16:creationId xmlns:a16="http://schemas.microsoft.com/office/drawing/2014/main" id="{62512506-E5E4-4CE7-BBCF-740AD59C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19" name="文本框 5">
            <a:extLst>
              <a:ext uri="{FF2B5EF4-FFF2-40B4-BE49-F238E27FC236}">
                <a16:creationId xmlns:a16="http://schemas.microsoft.com/office/drawing/2014/main" id="{C9C8DC93-FE15-4F85-B794-16C55FBC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20988"/>
            <a:ext cx="119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楷体" panose="02010609060101010101" pitchFamily="49" charset="-122"/>
              </a:rPr>
              <a:t>目录</a:t>
            </a:r>
            <a:endParaRPr lang="en-US" altLang="en-US"/>
          </a:p>
        </p:txBody>
      </p:sp>
      <p:pic>
        <p:nvPicPr>
          <p:cNvPr id="9220" name="组合 22">
            <a:extLst>
              <a:ext uri="{FF2B5EF4-FFF2-40B4-BE49-F238E27FC236}">
                <a16:creationId xmlns:a16="http://schemas.microsoft.com/office/drawing/2014/main" id="{3A2709ED-DF57-473F-BD56-1D91AA2D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905125"/>
            <a:ext cx="382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等腰三角形 7">
            <a:extLst>
              <a:ext uri="{FF2B5EF4-FFF2-40B4-BE49-F238E27FC236}">
                <a16:creationId xmlns:a16="http://schemas.microsoft.com/office/drawing/2014/main" id="{58012064-C7C0-4CCF-BA44-83D53B272B1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70200" y="1576388"/>
            <a:ext cx="388937" cy="338138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22" name="文本框 14">
            <a:extLst>
              <a:ext uri="{FF2B5EF4-FFF2-40B4-BE49-F238E27FC236}">
                <a16:creationId xmlns:a16="http://schemas.microsoft.com/office/drawing/2014/main" id="{A1B0593E-E3AB-49CC-812B-EC15E435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525588"/>
            <a:ext cx="1731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回顾</a:t>
            </a:r>
            <a:endParaRPr lang="en-US" altLang="en-US"/>
          </a:p>
        </p:txBody>
      </p:sp>
      <p:sp>
        <p:nvSpPr>
          <p:cNvPr id="9223" name="文本框 18">
            <a:extLst>
              <a:ext uri="{FF2B5EF4-FFF2-40B4-BE49-F238E27FC236}">
                <a16:creationId xmlns:a16="http://schemas.microsoft.com/office/drawing/2014/main" id="{EE83E8D8-8AD3-48C2-BE63-8EF5175EF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555875"/>
            <a:ext cx="3327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再谈斐波那契</a:t>
            </a:r>
            <a:endParaRPr lang="en-US" altLang="en-US"/>
          </a:p>
        </p:txBody>
      </p:sp>
      <p:sp>
        <p:nvSpPr>
          <p:cNvPr id="9224" name="文本框 15">
            <a:extLst>
              <a:ext uri="{FF2B5EF4-FFF2-40B4-BE49-F238E27FC236}">
                <a16:creationId xmlns:a16="http://schemas.microsoft.com/office/drawing/2014/main" id="{A085C905-F60A-4982-95E2-A3223847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566988"/>
            <a:ext cx="1843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引入</a:t>
            </a:r>
            <a:endParaRPr lang="en-US" altLang="en-US"/>
          </a:p>
        </p:txBody>
      </p:sp>
      <p:sp>
        <p:nvSpPr>
          <p:cNvPr id="9225" name="文本框 19">
            <a:extLst>
              <a:ext uri="{FF2B5EF4-FFF2-40B4-BE49-F238E27FC236}">
                <a16:creationId xmlns:a16="http://schemas.microsoft.com/office/drawing/2014/main" id="{AA194924-1A59-4CA7-9324-657758DD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595688"/>
            <a:ext cx="3327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编程操作练习</a:t>
            </a:r>
            <a:endParaRPr lang="en-US" altLang="en-US"/>
          </a:p>
        </p:txBody>
      </p:sp>
      <p:sp>
        <p:nvSpPr>
          <p:cNvPr id="9226" name="等腰三角形 26">
            <a:extLst>
              <a:ext uri="{FF2B5EF4-FFF2-40B4-BE49-F238E27FC236}">
                <a16:creationId xmlns:a16="http://schemas.microsoft.com/office/drawing/2014/main" id="{C5C21D17-DAEC-418C-8173-993824C824A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70200" y="2617788"/>
            <a:ext cx="388937" cy="338138"/>
          </a:xfrm>
          <a:prstGeom prst="triangle">
            <a:avLst>
              <a:gd name="adj" fmla="val 50000"/>
            </a:avLst>
          </a:prstGeom>
          <a:solidFill>
            <a:srgbClr val="93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27" name="文本框 16">
            <a:extLst>
              <a:ext uri="{FF2B5EF4-FFF2-40B4-BE49-F238E27FC236}">
                <a16:creationId xmlns:a16="http://schemas.microsoft.com/office/drawing/2014/main" id="{E1138D61-FAAC-42C7-9674-C674C7FEC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608388"/>
            <a:ext cx="208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迭代</a:t>
            </a:r>
            <a:endParaRPr lang="en-US" altLang="en-US"/>
          </a:p>
        </p:txBody>
      </p:sp>
      <p:sp>
        <p:nvSpPr>
          <p:cNvPr id="9228" name="文本框 20">
            <a:extLst>
              <a:ext uri="{FF2B5EF4-FFF2-40B4-BE49-F238E27FC236}">
                <a16:creationId xmlns:a16="http://schemas.microsoft.com/office/drawing/2014/main" id="{A80275F2-0F98-429F-8AC1-B87657C3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614863"/>
            <a:ext cx="3687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两种算法对比</a:t>
            </a:r>
            <a:endParaRPr lang="en-US" altLang="en-US"/>
          </a:p>
        </p:txBody>
      </p:sp>
      <p:sp>
        <p:nvSpPr>
          <p:cNvPr id="9229" name="等腰三角形 28">
            <a:extLst>
              <a:ext uri="{FF2B5EF4-FFF2-40B4-BE49-F238E27FC236}">
                <a16:creationId xmlns:a16="http://schemas.microsoft.com/office/drawing/2014/main" id="{839B49FA-C538-48CC-B0FE-78A8D28D0933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69406" y="3658394"/>
            <a:ext cx="390525" cy="3381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30" name="等腰三角形 1">
            <a:extLst>
              <a:ext uri="{FF2B5EF4-FFF2-40B4-BE49-F238E27FC236}">
                <a16:creationId xmlns:a16="http://schemas.microsoft.com/office/drawing/2014/main" id="{5288B63B-78A3-492A-8928-ABEBA382A80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85282" y="4664869"/>
            <a:ext cx="388937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31" name="文本框 3">
            <a:extLst>
              <a:ext uri="{FF2B5EF4-FFF2-40B4-BE49-F238E27FC236}">
                <a16:creationId xmlns:a16="http://schemas.microsoft.com/office/drawing/2014/main" id="{804FAFCB-0B20-4233-896D-25D07A54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4614863"/>
            <a:ext cx="2279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小结</a:t>
            </a:r>
            <a:endParaRPr lang="en-US" altLang="en-US"/>
          </a:p>
        </p:txBody>
      </p:sp>
      <p:sp>
        <p:nvSpPr>
          <p:cNvPr id="9232" name="文本框 4">
            <a:extLst>
              <a:ext uri="{FF2B5EF4-FFF2-40B4-BE49-F238E27FC236}">
                <a16:creationId xmlns:a16="http://schemas.microsoft.com/office/drawing/2014/main" id="{17B46800-B057-4865-B317-6A04F3C2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1539875"/>
            <a:ext cx="3325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递归编程练习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文本框 2">
            <a:extLst>
              <a:ext uri="{FF2B5EF4-FFF2-40B4-BE49-F238E27FC236}">
                <a16:creationId xmlns:a16="http://schemas.microsoft.com/office/drawing/2014/main" id="{FAD2AA6C-D713-4ECB-AB8A-5C178492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804863"/>
            <a:ext cx="7870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</a:rPr>
              <a:t>递归算法：</a:t>
            </a:r>
            <a:r>
              <a:rPr lang="zh-CN" altLang="en-US" sz="2800">
                <a:latin typeface="楷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70C0"/>
                </a:solidFill>
                <a:latin typeface="楷体" panose="02010609060101010101" pitchFamily="49" charset="-122"/>
              </a:rPr>
              <a:t>   </a:t>
            </a: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</a:rPr>
              <a:t>递推 </a:t>
            </a:r>
            <a:r>
              <a:rPr lang="en-US" altLang="zh-CN" sz="2800" b="1">
                <a:latin typeface="楷体" panose="02010609060101010101" pitchFamily="49" charset="-122"/>
              </a:rPr>
              <a:t>+</a:t>
            </a:r>
            <a:r>
              <a:rPr lang="en-US" altLang="zh-CN" sz="2800" b="1">
                <a:solidFill>
                  <a:srgbClr val="ED7D31"/>
                </a:solidFill>
                <a:latin typeface="楷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回归</a:t>
            </a:r>
            <a:endParaRPr lang="en-US" altLang="en-US"/>
          </a:p>
        </p:txBody>
      </p:sp>
      <p:sp>
        <p:nvSpPr>
          <p:cNvPr id="1049277" name="文本框 2">
            <a:extLst>
              <a:ext uri="{FF2B5EF4-FFF2-40B4-BE49-F238E27FC236}">
                <a16:creationId xmlns:a16="http://schemas.microsoft.com/office/drawing/2014/main" id="{E45E8BB3-A852-48BD-AF59-A3A813D4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1582738"/>
            <a:ext cx="7870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</a:rPr>
              <a:t>递推：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fib(n) = </a:t>
            </a:r>
            <a:r>
              <a:rPr lang="en-US" altLang="zh-CN" sz="2800">
                <a:solidFill>
                  <a:srgbClr val="002060"/>
                </a:solidFill>
                <a:latin typeface="楷体" panose="02010609060101010101" pitchFamily="49" charset="-122"/>
              </a:rPr>
              <a:t>fib(n-1)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endParaRPr lang="en-US" altLang="en-US"/>
          </a:p>
        </p:txBody>
      </p:sp>
      <p:sp>
        <p:nvSpPr>
          <p:cNvPr id="1049279" name="文本框 2">
            <a:extLst>
              <a:ext uri="{FF2B5EF4-FFF2-40B4-BE49-F238E27FC236}">
                <a16:creationId xmlns:a16="http://schemas.microsoft.com/office/drawing/2014/main" id="{8FC3287D-D934-4B40-B1F2-95EBBDFE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4013200"/>
            <a:ext cx="998537" cy="655638"/>
          </a:xfrm>
          <a:prstGeom prst="rect">
            <a:avLst/>
          </a:prstGeom>
          <a:solidFill>
            <a:srgbClr val="C5E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回归</a:t>
            </a:r>
            <a:endParaRPr lang="en-US" altLang="en-US"/>
          </a:p>
        </p:txBody>
      </p:sp>
      <p:sp>
        <p:nvSpPr>
          <p:cNvPr id="1049281" name="文本框 2">
            <a:extLst>
              <a:ext uri="{FF2B5EF4-FFF2-40B4-BE49-F238E27FC236}">
                <a16:creationId xmlns:a16="http://schemas.microsoft.com/office/drawing/2014/main" id="{EA9B6550-ABEC-4DEF-AF60-69C45AAB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2305050"/>
            <a:ext cx="78708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</a:t>
            </a:r>
            <a:r>
              <a:rPr lang="en-US" altLang="zh-CN" sz="2800">
                <a:solidFill>
                  <a:srgbClr val="002060"/>
                </a:solidFill>
                <a:latin typeface="楷体" panose="02010609060101010101" pitchFamily="49" charset="-122"/>
              </a:rPr>
              <a:t>fib(n-1)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= </a:t>
            </a:r>
            <a:r>
              <a:rPr lang="en-US" altLang="zh-CN" sz="280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>
                <a:latin typeface="楷体" panose="02010609060101010101" pitchFamily="49" charset="-122"/>
              </a:rPr>
              <a:t>fib(n-3)</a:t>
            </a:r>
            <a:endParaRPr lang="en-US" altLang="en-US"/>
          </a:p>
        </p:txBody>
      </p:sp>
      <p:sp>
        <p:nvSpPr>
          <p:cNvPr id="1049283" name="文本框 2">
            <a:extLst>
              <a:ext uri="{FF2B5EF4-FFF2-40B4-BE49-F238E27FC236}">
                <a16:creationId xmlns:a16="http://schemas.microsoft.com/office/drawing/2014/main" id="{88AC0C53-4C71-4A4C-8266-97724F9C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3159125"/>
            <a:ext cx="78708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</a:t>
            </a:r>
            <a:r>
              <a:rPr lang="en-US" altLang="zh-CN" sz="280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= </a:t>
            </a:r>
            <a:r>
              <a:rPr lang="en-US" altLang="zh-CN" sz="2800">
                <a:latin typeface="楷体" panose="02010609060101010101" pitchFamily="49" charset="-122"/>
              </a:rPr>
              <a:t>fib(n-3)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+ fib(n-4)</a:t>
            </a:r>
            <a:endParaRPr lang="en-US" altLang="en-US"/>
          </a:p>
        </p:txBody>
      </p:sp>
      <p:sp>
        <p:nvSpPr>
          <p:cNvPr id="1049285" name="文本框 2">
            <a:extLst>
              <a:ext uri="{FF2B5EF4-FFF2-40B4-BE49-F238E27FC236}">
                <a16:creationId xmlns:a16="http://schemas.microsoft.com/office/drawing/2014/main" id="{B10DC7FB-20DE-4E58-95F9-26FB0366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249738"/>
            <a:ext cx="78708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···</a:t>
            </a:r>
            <a:endParaRPr lang="en-US" altLang="en-US"/>
          </a:p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fib(3)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fib(2)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fib(1)</a:t>
            </a:r>
            <a:endParaRPr lang="en-US" altLang="en-US"/>
          </a:p>
        </p:txBody>
      </p:sp>
      <p:sp>
        <p:nvSpPr>
          <p:cNvPr id="1049287" name="文本框 2">
            <a:extLst>
              <a:ext uri="{FF2B5EF4-FFF2-40B4-BE49-F238E27FC236}">
                <a16:creationId xmlns:a16="http://schemas.microsoft.com/office/drawing/2014/main" id="{08CEA4A5-A004-4A6A-930D-BE16AF9C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5535613"/>
            <a:ext cx="35099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fib(2)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1</a:t>
            </a:r>
            <a:endParaRPr lang="en-US" altLang="en-US"/>
          </a:p>
        </p:txBody>
      </p:sp>
      <p:sp>
        <p:nvSpPr>
          <p:cNvPr id="1049289" name="文本框 2">
            <a:extLst>
              <a:ext uri="{FF2B5EF4-FFF2-40B4-BE49-F238E27FC236}">
                <a16:creationId xmlns:a16="http://schemas.microsoft.com/office/drawing/2014/main" id="{35DF9CEF-410E-4B52-B219-30189A63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5535613"/>
            <a:ext cx="31337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fib(1)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1</a:t>
            </a:r>
            <a:endParaRPr lang="en-US" altLang="en-US"/>
          </a:p>
        </p:txBody>
      </p:sp>
      <p:sp>
        <p:nvSpPr>
          <p:cNvPr id="1049291" name="下箭头 8">
            <a:extLst>
              <a:ext uri="{FF2B5EF4-FFF2-40B4-BE49-F238E27FC236}">
                <a16:creationId xmlns:a16="http://schemas.microsoft.com/office/drawing/2014/main" id="{96C8BC86-44CF-4A32-BA65-173A9C88C43B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096543" y="1789907"/>
            <a:ext cx="144463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3" name="下箭头 10">
            <a:extLst>
              <a:ext uri="{FF2B5EF4-FFF2-40B4-BE49-F238E27FC236}">
                <a16:creationId xmlns:a16="http://schemas.microsoft.com/office/drawing/2014/main" id="{7E1FE92C-8022-426D-8172-91510D3CA997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118768" y="2567782"/>
            <a:ext cx="144463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5" name="下箭头 11">
            <a:extLst>
              <a:ext uri="{FF2B5EF4-FFF2-40B4-BE49-F238E27FC236}">
                <a16:creationId xmlns:a16="http://schemas.microsoft.com/office/drawing/2014/main" id="{63F80731-2F2B-400C-93C4-3579A21D2AC6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129088" y="3554413"/>
            <a:ext cx="144462" cy="1141412"/>
          </a:xfrm>
          <a:prstGeom prst="downArrow">
            <a:avLst>
              <a:gd name="adj1" fmla="val 50000"/>
              <a:gd name="adj2" fmla="val 49931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7" name="下箭头 12">
            <a:extLst>
              <a:ext uri="{FF2B5EF4-FFF2-40B4-BE49-F238E27FC236}">
                <a16:creationId xmlns:a16="http://schemas.microsoft.com/office/drawing/2014/main" id="{0D4BA8BB-7726-42C4-B400-C60D739C3F33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096544" y="4836319"/>
            <a:ext cx="144462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9" name="上箭头 13">
            <a:extLst>
              <a:ext uri="{FF2B5EF4-FFF2-40B4-BE49-F238E27FC236}">
                <a16:creationId xmlns:a16="http://schemas.microsoft.com/office/drawing/2014/main" id="{F1303732-16EB-4192-BE8B-C465E1A77B2C}"/>
              </a:ext>
            </a:extLst>
          </p:cNvPr>
          <p:cNvSpPr>
            <a:spLocks noChangeArrowheads="1"/>
          </p:cNvSpPr>
          <p:nvPr/>
        </p:nvSpPr>
        <p:spPr bwMode="auto">
          <a:xfrm rot="6480000">
            <a:off x="6712744" y="4883944"/>
            <a:ext cx="144462" cy="1149350"/>
          </a:xfrm>
          <a:custGeom>
            <a:avLst/>
            <a:gdLst>
              <a:gd name="T0" fmla="*/ 0 w 144462"/>
              <a:gd name="T1" fmla="*/ 72206 h 1149350"/>
              <a:gd name="T2" fmla="*/ 72231 w 144462"/>
              <a:gd name="T3" fmla="*/ 0 h 1149350"/>
              <a:gd name="T4" fmla="*/ 144462 w 144462"/>
              <a:gd name="T5" fmla="*/ 72206 h 1149350"/>
              <a:gd name="T6" fmla="*/ 108346 w 144462"/>
              <a:gd name="T7" fmla="*/ 72206 h 1149350"/>
              <a:gd name="T8" fmla="*/ 108346 w 144462"/>
              <a:gd name="T9" fmla="*/ 1149350 h 1149350"/>
              <a:gd name="T10" fmla="*/ 36115 w 144462"/>
              <a:gd name="T11" fmla="*/ 1149350 h 1149350"/>
              <a:gd name="T12" fmla="*/ 36115 w 144462"/>
              <a:gd name="T13" fmla="*/ 72206 h 1149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462" h="1149350">
                <a:moveTo>
                  <a:pt x="0" y="72206"/>
                </a:moveTo>
                <a:lnTo>
                  <a:pt x="72231" y="0"/>
                </a:lnTo>
                <a:lnTo>
                  <a:pt x="144462" y="72206"/>
                </a:lnTo>
                <a:lnTo>
                  <a:pt x="108346" y="72206"/>
                </a:lnTo>
                <a:lnTo>
                  <a:pt x="108346" y="1149350"/>
                </a:lnTo>
                <a:lnTo>
                  <a:pt x="36115" y="1149350"/>
                </a:lnTo>
                <a:lnTo>
                  <a:pt x="36115" y="72206"/>
                </a:lnTo>
                <a:lnTo>
                  <a:pt x="0" y="72206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301" name="下弧形箭头 18">
            <a:extLst>
              <a:ext uri="{FF2B5EF4-FFF2-40B4-BE49-F238E27FC236}">
                <a16:creationId xmlns:a16="http://schemas.microsoft.com/office/drawing/2014/main" id="{B95B45DD-C735-446B-962F-BA8774E49A3F}"/>
              </a:ext>
            </a:extLst>
          </p:cNvPr>
          <p:cNvSpPr>
            <a:spLocks noChangeArrowheads="1"/>
          </p:cNvSpPr>
          <p:nvPr/>
        </p:nvSpPr>
        <p:spPr bwMode="auto">
          <a:xfrm rot="-8160000">
            <a:off x="6394450" y="4764088"/>
            <a:ext cx="1697038" cy="536575"/>
          </a:xfrm>
          <a:prstGeom prst="curvedUpArrow">
            <a:avLst>
              <a:gd name="adj1" fmla="val 25009"/>
              <a:gd name="adj2" fmla="val 49989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3" name="下弧形箭头 19">
            <a:extLst>
              <a:ext uri="{FF2B5EF4-FFF2-40B4-BE49-F238E27FC236}">
                <a16:creationId xmlns:a16="http://schemas.microsoft.com/office/drawing/2014/main" id="{6BD11ACD-B1F0-4AAF-ADDD-BBBD0AEEFE7C}"/>
              </a:ext>
            </a:extLst>
          </p:cNvPr>
          <p:cNvSpPr>
            <a:spLocks noChangeArrowheads="1"/>
          </p:cNvSpPr>
          <p:nvPr/>
        </p:nvSpPr>
        <p:spPr bwMode="auto">
          <a:xfrm rot="8160000" flipH="1">
            <a:off x="3140075" y="4776788"/>
            <a:ext cx="1657350" cy="560387"/>
          </a:xfrm>
          <a:prstGeom prst="curvedUpArrow">
            <a:avLst>
              <a:gd name="adj1" fmla="val 25016"/>
              <a:gd name="adj2" fmla="val 49990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5" name="下弧形箭头 21">
            <a:extLst>
              <a:ext uri="{FF2B5EF4-FFF2-40B4-BE49-F238E27FC236}">
                <a16:creationId xmlns:a16="http://schemas.microsoft.com/office/drawing/2014/main" id="{D845BD1F-D793-4A2F-ADD6-2E75C4DEDCE7}"/>
              </a:ext>
            </a:extLst>
          </p:cNvPr>
          <p:cNvSpPr>
            <a:spLocks noChangeArrowheads="1"/>
          </p:cNvSpPr>
          <p:nvPr/>
        </p:nvSpPr>
        <p:spPr bwMode="auto">
          <a:xfrm rot="9000000" flipH="1">
            <a:off x="3151188" y="1743075"/>
            <a:ext cx="1974850" cy="417513"/>
          </a:xfrm>
          <a:prstGeom prst="curvedUpArrow">
            <a:avLst>
              <a:gd name="adj1" fmla="val 25008"/>
              <a:gd name="adj2" fmla="val 49972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7" name="下弧形箭头 22">
            <a:extLst>
              <a:ext uri="{FF2B5EF4-FFF2-40B4-BE49-F238E27FC236}">
                <a16:creationId xmlns:a16="http://schemas.microsoft.com/office/drawing/2014/main" id="{7D454008-41A3-442D-B646-0189227E99DD}"/>
              </a:ext>
            </a:extLst>
          </p:cNvPr>
          <p:cNvSpPr>
            <a:spLocks noChangeArrowheads="1"/>
          </p:cNvSpPr>
          <p:nvPr/>
        </p:nvSpPr>
        <p:spPr bwMode="auto">
          <a:xfrm rot="9000000" flipH="1">
            <a:off x="3259138" y="2593975"/>
            <a:ext cx="1976437" cy="417513"/>
          </a:xfrm>
          <a:prstGeom prst="curvedUpArrow">
            <a:avLst>
              <a:gd name="adj1" fmla="val 25028"/>
              <a:gd name="adj2" fmla="val 49968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59" name="Group -838">
            <a:extLst>
              <a:ext uri="{FF2B5EF4-FFF2-40B4-BE49-F238E27FC236}">
                <a16:creationId xmlns:a16="http://schemas.microsoft.com/office/drawing/2014/main" id="{87A43126-55FD-4F69-9908-E6ECAF362917}"/>
              </a:ext>
            </a:extLst>
          </p:cNvPr>
          <p:cNvGrpSpPr>
            <a:grpSpLocks/>
          </p:cNvGrpSpPr>
          <p:nvPr/>
        </p:nvGrpSpPr>
        <p:grpSpPr bwMode="auto">
          <a:xfrm>
            <a:off x="0" y="857250"/>
            <a:ext cx="1517650" cy="5143500"/>
            <a:chOff x="0" y="1350"/>
            <a:chExt cx="2390" cy="8100"/>
          </a:xfrm>
        </p:grpSpPr>
        <p:sp>
          <p:nvSpPr>
            <p:cNvPr id="10262" name="矩形 9">
              <a:extLst>
                <a:ext uri="{FF2B5EF4-FFF2-40B4-BE49-F238E27FC236}">
                  <a16:creationId xmlns:a16="http://schemas.microsoft.com/office/drawing/2014/main" id="{8906D5C1-0FB3-45F9-B3EE-F24ECCDE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50"/>
              <a:ext cx="2390" cy="81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0263" name="文本框 5">
              <a:extLst>
                <a:ext uri="{FF2B5EF4-FFF2-40B4-BE49-F238E27FC236}">
                  <a16:creationId xmlns:a16="http://schemas.microsoft.com/office/drawing/2014/main" id="{16B5FD6A-9C76-48A3-AF89-866871CF8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3582"/>
              <a:ext cx="1022" cy="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3600" b="1">
                  <a:solidFill>
                    <a:srgbClr val="FFFFFF"/>
                  </a:solidFill>
                  <a:latin typeface="楷体" panose="02010609060101010101" pitchFamily="49" charset="-122"/>
                </a:rPr>
                <a:t>回顾</a:t>
              </a:r>
              <a:endParaRPr lang="en-US" altLang="en-US"/>
            </a:p>
          </p:txBody>
        </p:sp>
      </p:grpSp>
      <p:sp>
        <p:nvSpPr>
          <p:cNvPr id="1049313" name="文本框 5">
            <a:extLst>
              <a:ext uri="{FF2B5EF4-FFF2-40B4-BE49-F238E27FC236}">
                <a16:creationId xmlns:a16="http://schemas.microsoft.com/office/drawing/2014/main" id="{1CC6EA11-AC2D-477D-9978-38529A1C8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82563"/>
            <a:ext cx="844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斐波那契数列：</a:t>
            </a:r>
            <a:r>
              <a:rPr lang="en-US" altLang="zh-CN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8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13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21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34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···</a:t>
            </a:r>
            <a:endParaRPr lang="en-US" altLang="en-US"/>
          </a:p>
        </p:txBody>
      </p:sp>
      <p:sp>
        <p:nvSpPr>
          <p:cNvPr id="1049315" name="上箭头标注 15">
            <a:extLst>
              <a:ext uri="{FF2B5EF4-FFF2-40B4-BE49-F238E27FC236}">
                <a16:creationId xmlns:a16="http://schemas.microsoft.com/office/drawing/2014/main" id="{3F8E17E9-7F15-4C2C-B2A1-EA9EF919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6000750"/>
            <a:ext cx="1722437" cy="635000"/>
          </a:xfrm>
          <a:prstGeom prst="upArrowCallout">
            <a:avLst>
              <a:gd name="adj1" fmla="val 24990"/>
              <a:gd name="adj2" fmla="val 24990"/>
              <a:gd name="adj3" fmla="val 25000"/>
              <a:gd name="adj4" fmla="val 6497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" panose="02010609060101010101" pitchFamily="49" charset="-122"/>
              </a:rPr>
              <a:t>边界条件</a:t>
            </a: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4">
            <a:extLst>
              <a:ext uri="{FF2B5EF4-FFF2-40B4-BE49-F238E27FC236}">
                <a16:creationId xmlns:a16="http://schemas.microsoft.com/office/drawing/2014/main" id="{D051E588-A88D-4737-A17F-284331E46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819150"/>
            <a:ext cx="3695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595E64"/>
                </a:solidFill>
                <a:latin typeface="楷体" panose="02010609060101010101" pitchFamily="49" charset="-122"/>
              </a:rPr>
              <a:t>递归求解编程练习</a:t>
            </a:r>
            <a:endParaRPr lang="en-US" altLang="en-US"/>
          </a:p>
        </p:txBody>
      </p:sp>
      <p:sp>
        <p:nvSpPr>
          <p:cNvPr id="11267" name="文本框 4">
            <a:extLst>
              <a:ext uri="{FF2B5EF4-FFF2-40B4-BE49-F238E27FC236}">
                <a16:creationId xmlns:a16="http://schemas.microsoft.com/office/drawing/2014/main" id="{27D47D2F-73E2-4A83-8AC0-2E2712CC5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1535113"/>
            <a:ext cx="7089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01  </a:t>
            </a:r>
            <a:r>
              <a:rPr lang="zh-CN" altLang="en-US" sz="2400">
                <a:latin typeface="Times New Roman" panose="02020603050405020304" pitchFamily="18" charset="0"/>
              </a:rPr>
              <a:t>输出程序提示信息</a:t>
            </a:r>
            <a:endParaRPr lang="en-US" altLang="en-US"/>
          </a:p>
        </p:txBody>
      </p:sp>
      <p:sp>
        <p:nvSpPr>
          <p:cNvPr id="1049321" name="文本框 4">
            <a:extLst>
              <a:ext uri="{FF2B5EF4-FFF2-40B4-BE49-F238E27FC236}">
                <a16:creationId xmlns:a16="http://schemas.microsoft.com/office/drawing/2014/main" id="{482FB678-5368-4BD7-A050-17E59A6D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535113"/>
            <a:ext cx="2203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print('  ')</a:t>
            </a:r>
            <a:endParaRPr lang="en-US" altLang="en-US"/>
          </a:p>
        </p:txBody>
      </p:sp>
      <p:sp>
        <p:nvSpPr>
          <p:cNvPr id="11269" name="文本框 4">
            <a:extLst>
              <a:ext uri="{FF2B5EF4-FFF2-40B4-BE49-F238E27FC236}">
                <a16:creationId xmlns:a16="http://schemas.microsoft.com/office/drawing/2014/main" id="{F83EBBC4-94DF-4F3E-ABD0-CFC37E56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241300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02  定义“斐波那契”函数</a:t>
            </a:r>
            <a:endParaRPr lang="en-US" altLang="en-US"/>
          </a:p>
        </p:txBody>
      </p:sp>
      <p:sp>
        <p:nvSpPr>
          <p:cNvPr id="1049325" name="文本框 4">
            <a:extLst>
              <a:ext uri="{FF2B5EF4-FFF2-40B4-BE49-F238E27FC236}">
                <a16:creationId xmlns:a16="http://schemas.microsoft.com/office/drawing/2014/main" id="{BA568BA1-AE98-4362-B288-B3F8436C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2413000"/>
            <a:ext cx="2416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def  fib (n):</a:t>
            </a:r>
            <a:endParaRPr lang="en-US" altLang="en-US"/>
          </a:p>
        </p:txBody>
      </p:sp>
      <p:sp>
        <p:nvSpPr>
          <p:cNvPr id="11271" name="文本框 4">
            <a:extLst>
              <a:ext uri="{FF2B5EF4-FFF2-40B4-BE49-F238E27FC236}">
                <a16:creationId xmlns:a16="http://schemas.microsoft.com/office/drawing/2014/main" id="{B81EB181-5F69-4D91-AD52-1FFA57B6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3290888"/>
            <a:ext cx="7089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03  输入想要求的第n个值</a:t>
            </a:r>
            <a:endParaRPr lang="en-US" altLang="en-US"/>
          </a:p>
        </p:txBody>
      </p:sp>
      <p:sp>
        <p:nvSpPr>
          <p:cNvPr id="1049329" name="文本框 4">
            <a:extLst>
              <a:ext uri="{FF2B5EF4-FFF2-40B4-BE49-F238E27FC236}">
                <a16:creationId xmlns:a16="http://schemas.microsoft.com/office/drawing/2014/main" id="{1FF9B463-B148-40AF-9AD4-93429B24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3290888"/>
            <a:ext cx="257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int(</a:t>
            </a: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input(···)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en-US" altLang="en-US"/>
          </a:p>
        </p:txBody>
      </p:sp>
      <p:sp>
        <p:nvSpPr>
          <p:cNvPr id="11273" name="文本框 4">
            <a:extLst>
              <a:ext uri="{FF2B5EF4-FFF2-40B4-BE49-F238E27FC236}">
                <a16:creationId xmlns:a16="http://schemas.microsoft.com/office/drawing/2014/main" id="{8B8F93BD-567A-4071-B7EA-EA28955B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4170363"/>
            <a:ext cx="7089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04  输出对应的第n个值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fib(n)</a:t>
            </a:r>
            <a:endParaRPr lang="en-US" altLang="en-US"/>
          </a:p>
        </p:txBody>
      </p:sp>
      <p:sp>
        <p:nvSpPr>
          <p:cNvPr id="1049333" name="文本框 4">
            <a:extLst>
              <a:ext uri="{FF2B5EF4-FFF2-40B4-BE49-F238E27FC236}">
                <a16:creationId xmlns:a16="http://schemas.microsoft.com/office/drawing/2014/main" id="{BA967E9A-0F8D-4172-AEA6-7C410E69D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4170363"/>
            <a:ext cx="31432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print(  )    </a:t>
            </a:r>
            <a:r>
              <a:rPr lang="zh-CN" altLang="en-US" sz="2400" b="1">
                <a:solidFill>
                  <a:srgbClr val="ED7D31"/>
                </a:solidFill>
                <a:latin typeface="Times New Roman" panose="02020603050405020304" pitchFamily="18" charset="0"/>
              </a:rPr>
              <a:t>调用 </a:t>
            </a: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fib(  )</a:t>
            </a:r>
            <a:endParaRPr lang="en-US" altLang="en-US"/>
          </a:p>
        </p:txBody>
      </p:sp>
      <p:sp>
        <p:nvSpPr>
          <p:cNvPr id="11275" name="文本框 4">
            <a:extLst>
              <a:ext uri="{FF2B5EF4-FFF2-40B4-BE49-F238E27FC236}">
                <a16:creationId xmlns:a16="http://schemas.microsoft.com/office/drawing/2014/main" id="{D5AB5AA8-5B36-48E4-BAD9-7DE38EF61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504825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05  防止双击运行程序闪退</a:t>
            </a:r>
            <a:endParaRPr lang="en-US" altLang="en-US"/>
          </a:p>
        </p:txBody>
      </p:sp>
      <p:sp>
        <p:nvSpPr>
          <p:cNvPr id="1049337" name="文本框 4">
            <a:extLst>
              <a:ext uri="{FF2B5EF4-FFF2-40B4-BE49-F238E27FC236}">
                <a16:creationId xmlns:a16="http://schemas.microsoft.com/office/drawing/2014/main" id="{24287784-1B81-4852-993C-B4696523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048250"/>
            <a:ext cx="2781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ED7D31"/>
                </a:solidFill>
                <a:latin typeface="Times New Roman" panose="02020603050405020304" pitchFamily="18" charset="0"/>
              </a:rPr>
              <a:t>input(  )</a:t>
            </a:r>
            <a:endParaRPr lang="en-US" altLang="en-US"/>
          </a:p>
        </p:txBody>
      </p:sp>
      <p:sp>
        <p:nvSpPr>
          <p:cNvPr id="11277" name="等腰三角形 4">
            <a:extLst>
              <a:ext uri="{FF2B5EF4-FFF2-40B4-BE49-F238E27FC236}">
                <a16:creationId xmlns:a16="http://schemas.microsoft.com/office/drawing/2014/main" id="{CD91747E-F963-4502-9F62-00B323372A2E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60475" y="1751013"/>
            <a:ext cx="388937" cy="338138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11278" name="等腰三角形 26">
            <a:extLst>
              <a:ext uri="{FF2B5EF4-FFF2-40B4-BE49-F238E27FC236}">
                <a16:creationId xmlns:a16="http://schemas.microsoft.com/office/drawing/2014/main" id="{7D078728-472A-44A9-AFCF-E3F65B86D84E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61269" y="2631282"/>
            <a:ext cx="388937" cy="336550"/>
          </a:xfrm>
          <a:prstGeom prst="triangle">
            <a:avLst>
              <a:gd name="adj" fmla="val 50000"/>
            </a:avLst>
          </a:prstGeom>
          <a:solidFill>
            <a:srgbClr val="93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11279" name="等腰三角形 28">
            <a:extLst>
              <a:ext uri="{FF2B5EF4-FFF2-40B4-BE49-F238E27FC236}">
                <a16:creationId xmlns:a16="http://schemas.microsoft.com/office/drawing/2014/main" id="{16D8EF42-8E3F-46EA-88B3-FC5E5D2CDB0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59681" y="3510757"/>
            <a:ext cx="390525" cy="3381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11280" name="等腰三角形 18">
            <a:extLst>
              <a:ext uri="{FF2B5EF4-FFF2-40B4-BE49-F238E27FC236}">
                <a16:creationId xmlns:a16="http://schemas.microsoft.com/office/drawing/2014/main" id="{741BC618-6576-4BC9-9EC3-28370593C7EA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75557" y="4391819"/>
            <a:ext cx="388937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11281" name="等腰三角形 19">
            <a:extLst>
              <a:ext uri="{FF2B5EF4-FFF2-40B4-BE49-F238E27FC236}">
                <a16:creationId xmlns:a16="http://schemas.microsoft.com/office/drawing/2014/main" id="{28536367-0FE9-4B83-B5E1-E239A7430BE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75557" y="5272881"/>
            <a:ext cx="388938" cy="339725"/>
          </a:xfrm>
          <a:prstGeom prst="triangle">
            <a:avLst>
              <a:gd name="adj" fmla="val 50000"/>
            </a:avLst>
          </a:prstGeom>
          <a:solidFill>
            <a:srgbClr val="2F55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3" name="文本框 4">
            <a:extLst>
              <a:ext uri="{FF2B5EF4-FFF2-40B4-BE49-F238E27FC236}">
                <a16:creationId xmlns:a16="http://schemas.microsoft.com/office/drawing/2014/main" id="{7F60D57C-76B1-4EE4-9062-AD2B2C475F63}"/>
              </a:ext>
            </a:extLst>
          </p:cNvPr>
          <p:cNvSpPr>
            <a:spLocks/>
          </p:cNvSpPr>
          <p:nvPr/>
        </p:nvSpPr>
        <p:spPr bwMode="auto">
          <a:xfrm>
            <a:off x="1058863" y="1789113"/>
            <a:ext cx="7724775" cy="5762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zh-CN" sz="2400">
                <a:latin typeface="Times New Roman" panose="02020603050405020304" pitchFamily="18" charset="0"/>
              </a:rPr>
              <a:t>('这是</a:t>
            </a:r>
            <a:r>
              <a:rPr lang="zh-CN" altLang="en-US" sz="2400">
                <a:latin typeface="Times New Roman" panose="02020603050405020304" pitchFamily="18" charset="0"/>
              </a:rPr>
              <a:t>用递归算法</a:t>
            </a:r>
            <a:r>
              <a:rPr lang="en-US" altLang="zh-CN" sz="2400">
                <a:latin typeface="Times New Roman" panose="02020603050405020304" pitchFamily="18" charset="0"/>
              </a:rPr>
              <a:t>求斐波那契数列第n个值的程序')</a:t>
            </a:r>
            <a:endParaRPr lang="en-US" altLang="en-US"/>
          </a:p>
        </p:txBody>
      </p:sp>
      <p:sp>
        <p:nvSpPr>
          <p:cNvPr id="12291" name="文本框 4">
            <a:extLst>
              <a:ext uri="{FF2B5EF4-FFF2-40B4-BE49-F238E27FC236}">
                <a16:creationId xmlns:a16="http://schemas.microsoft.com/office/drawing/2014/main" id="{CEBDB5FE-222E-4555-9EC3-AEC9ADA3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00330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01  输出程序提示信息                  print</a:t>
            </a:r>
            <a:endParaRPr lang="en-US" altLang="en-US"/>
          </a:p>
        </p:txBody>
      </p:sp>
      <p:sp>
        <p:nvSpPr>
          <p:cNvPr id="12292" name="文本框 4">
            <a:extLst>
              <a:ext uri="{FF2B5EF4-FFF2-40B4-BE49-F238E27FC236}">
                <a16:creationId xmlns:a16="http://schemas.microsoft.com/office/drawing/2014/main" id="{7BC9F3F9-D506-415D-A906-63205EDB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273685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02  定义“斐波那契”函数                def  fib (n):</a:t>
            </a:r>
            <a:endParaRPr lang="en-US" altLang="en-US"/>
          </a:p>
        </p:txBody>
      </p:sp>
      <p:sp>
        <p:nvSpPr>
          <p:cNvPr id="1049359" name="文本框 4">
            <a:extLst>
              <a:ext uri="{FF2B5EF4-FFF2-40B4-BE49-F238E27FC236}">
                <a16:creationId xmlns:a16="http://schemas.microsoft.com/office/drawing/2014/main" id="{86E016DE-416E-43E4-AB51-2CE077EC70BE}"/>
              </a:ext>
            </a:extLst>
          </p:cNvPr>
          <p:cNvSpPr>
            <a:spLocks/>
          </p:cNvSpPr>
          <p:nvPr/>
        </p:nvSpPr>
        <p:spPr bwMode="auto">
          <a:xfrm>
            <a:off x="1058863" y="3652838"/>
            <a:ext cx="7724775" cy="224631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def  fib (n):</a:t>
            </a:r>
            <a:r>
              <a:rPr lang="zh-CN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zh-CN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if  n ==1 or n == 2: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	return 1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else:</a:t>
            </a:r>
            <a:endParaRPr lang="en-US" altLang="en-US"/>
          </a:p>
          <a:p>
            <a:pPr eaLnBrk="1" hangingPunct="1"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	return  fib(n-1) + fib (n-2)</a:t>
            </a:r>
            <a:endParaRPr lang="en-US" altLang="en-US"/>
          </a:p>
        </p:txBody>
      </p:sp>
      <p:grpSp>
        <p:nvGrpSpPr>
          <p:cNvPr id="196" name="Group -828">
            <a:extLst>
              <a:ext uri="{FF2B5EF4-FFF2-40B4-BE49-F238E27FC236}">
                <a16:creationId xmlns:a16="http://schemas.microsoft.com/office/drawing/2014/main" id="{0AA7A57E-78E0-453D-A1F2-96C36E6C94D4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844675"/>
            <a:ext cx="539750" cy="557213"/>
            <a:chOff x="-2819400" y="4149726"/>
            <a:chExt cx="3040063" cy="3127374"/>
          </a:xfrm>
        </p:grpSpPr>
        <p:sp>
          <p:nvSpPr>
            <p:cNvPr id="12316" name="Oval 752">
              <a:extLst>
                <a:ext uri="{FF2B5EF4-FFF2-40B4-BE49-F238E27FC236}">
                  <a16:creationId xmlns:a16="http://schemas.microsoft.com/office/drawing/2014/main" id="{850D166D-CEEA-42C8-ACA3-34D04F9DD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19400" y="4237038"/>
              <a:ext cx="3040063" cy="3040062"/>
            </a:xfrm>
            <a:prstGeom prst="ellipse">
              <a:avLst/>
            </a:prstGeom>
            <a:solidFill>
              <a:srgbClr val="006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7" name="Freeform 753">
              <a:extLst>
                <a:ext uri="{FF2B5EF4-FFF2-40B4-BE49-F238E27FC236}">
                  <a16:creationId xmlns:a16="http://schemas.microsoft.com/office/drawing/2014/main" id="{E3B06D5B-1EDB-487F-8891-3A9413C5B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8975" y="6181725"/>
              <a:ext cx="381000" cy="417512"/>
            </a:xfrm>
            <a:custGeom>
              <a:avLst/>
              <a:gdLst>
                <a:gd name="T0" fmla="*/ 362139 w 101"/>
                <a:gd name="T1" fmla="*/ 252012 h 111"/>
                <a:gd name="T2" fmla="*/ 71673 w 101"/>
                <a:gd name="T3" fmla="*/ 364853 h 111"/>
                <a:gd name="T4" fmla="*/ 109396 w 101"/>
                <a:gd name="T5" fmla="*/ 52659 h 111"/>
                <a:gd name="T6" fmla="*/ 309327 w 101"/>
                <a:gd name="T7" fmla="*/ 56421 h 111"/>
                <a:gd name="T8" fmla="*/ 362139 w 101"/>
                <a:gd name="T9" fmla="*/ 252012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1">
                  <a:moveTo>
                    <a:pt x="96" y="67"/>
                  </a:moveTo>
                  <a:cubicBezTo>
                    <a:pt x="87" y="79"/>
                    <a:pt x="38" y="111"/>
                    <a:pt x="19" y="97"/>
                  </a:cubicBezTo>
                  <a:cubicBezTo>
                    <a:pt x="0" y="83"/>
                    <a:pt x="19" y="26"/>
                    <a:pt x="29" y="14"/>
                  </a:cubicBezTo>
                  <a:cubicBezTo>
                    <a:pt x="40" y="8"/>
                    <a:pt x="63" y="0"/>
                    <a:pt x="82" y="15"/>
                  </a:cubicBezTo>
                  <a:cubicBezTo>
                    <a:pt x="101" y="29"/>
                    <a:pt x="100" y="53"/>
                    <a:pt x="96" y="67"/>
                  </a:cubicBez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Freeform 754">
              <a:extLst>
                <a:ext uri="{FF2B5EF4-FFF2-40B4-BE49-F238E27FC236}">
                  <a16:creationId xmlns:a16="http://schemas.microsoft.com/office/drawing/2014/main" id="{A33C02E1-9358-4B32-BF74-B83409F1F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74837" y="6192838"/>
              <a:ext cx="300038" cy="312737"/>
            </a:xfrm>
            <a:custGeom>
              <a:avLst/>
              <a:gdLst>
                <a:gd name="T0" fmla="*/ 273785 w 80"/>
                <a:gd name="T1" fmla="*/ 177092 h 83"/>
                <a:gd name="T2" fmla="*/ 52507 w 80"/>
                <a:gd name="T3" fmla="*/ 271290 h 83"/>
                <a:gd name="T4" fmla="*/ 86261 w 80"/>
                <a:gd name="T5" fmla="*/ 30143 h 83"/>
                <a:gd name="T6" fmla="*/ 225029 w 80"/>
                <a:gd name="T7" fmla="*/ 45215 h 83"/>
                <a:gd name="T8" fmla="*/ 273785 w 80"/>
                <a:gd name="T9" fmla="*/ 177092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83">
                  <a:moveTo>
                    <a:pt x="73" y="47"/>
                  </a:moveTo>
                  <a:cubicBezTo>
                    <a:pt x="66" y="56"/>
                    <a:pt x="28" y="83"/>
                    <a:pt x="14" y="72"/>
                  </a:cubicBezTo>
                  <a:cubicBezTo>
                    <a:pt x="0" y="61"/>
                    <a:pt x="16" y="17"/>
                    <a:pt x="23" y="8"/>
                  </a:cubicBezTo>
                  <a:cubicBezTo>
                    <a:pt x="30" y="0"/>
                    <a:pt x="46" y="1"/>
                    <a:pt x="60" y="12"/>
                  </a:cubicBezTo>
                  <a:cubicBezTo>
                    <a:pt x="74" y="22"/>
                    <a:pt x="80" y="38"/>
                    <a:pt x="73" y="47"/>
                  </a:cubicBezTo>
                </a:path>
              </a:pathLst>
            </a:custGeom>
            <a:solidFill>
              <a:srgbClr val="F26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Freeform 755">
              <a:extLst>
                <a:ext uri="{FF2B5EF4-FFF2-40B4-BE49-F238E27FC236}">
                  <a16:creationId xmlns:a16="http://schemas.microsoft.com/office/drawing/2014/main" id="{FF7850D2-5347-421B-AC5E-73BCBDC8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8687" y="5354638"/>
              <a:ext cx="717550" cy="676275"/>
            </a:xfrm>
            <a:custGeom>
              <a:avLst/>
              <a:gdLst>
                <a:gd name="T0" fmla="*/ 638657 w 191"/>
                <a:gd name="T1" fmla="*/ 206640 h 180"/>
                <a:gd name="T2" fmla="*/ 33811 w 191"/>
                <a:gd name="T3" fmla="*/ 477150 h 180"/>
                <a:gd name="T4" fmla="*/ 492142 w 191"/>
                <a:gd name="T5" fmla="*/ 552291 h 180"/>
                <a:gd name="T6" fmla="*/ 638657 w 191"/>
                <a:gd name="T7" fmla="*/ 20664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" h="180">
                  <a:moveTo>
                    <a:pt x="170" y="55"/>
                  </a:moveTo>
                  <a:cubicBezTo>
                    <a:pt x="99" y="0"/>
                    <a:pt x="0" y="106"/>
                    <a:pt x="9" y="127"/>
                  </a:cubicBezTo>
                  <a:cubicBezTo>
                    <a:pt x="19" y="147"/>
                    <a:pt x="107" y="87"/>
                    <a:pt x="131" y="147"/>
                  </a:cubicBezTo>
                  <a:cubicBezTo>
                    <a:pt x="143" y="180"/>
                    <a:pt x="191" y="71"/>
                    <a:pt x="170" y="55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Freeform 756">
              <a:extLst>
                <a:ext uri="{FF2B5EF4-FFF2-40B4-BE49-F238E27FC236}">
                  <a16:creationId xmlns:a16="http://schemas.microsoft.com/office/drawing/2014/main" id="{448C459A-F81C-4314-895C-5A2F81F6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62087" y="5899150"/>
              <a:ext cx="696913" cy="730250"/>
            </a:xfrm>
            <a:custGeom>
              <a:avLst/>
              <a:gdLst>
                <a:gd name="T0" fmla="*/ 425682 w 185"/>
                <a:gd name="T1" fmla="*/ 60227 h 194"/>
                <a:gd name="T2" fmla="*/ 327737 w 185"/>
                <a:gd name="T3" fmla="*/ 715193 h 194"/>
                <a:gd name="T4" fmla="*/ 128081 w 185"/>
                <a:gd name="T5" fmla="*/ 293606 h 194"/>
                <a:gd name="T6" fmla="*/ 425682 w 185"/>
                <a:gd name="T7" fmla="*/ 60227 h 1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5" h="194">
                  <a:moveTo>
                    <a:pt x="113" y="16"/>
                  </a:moveTo>
                  <a:cubicBezTo>
                    <a:pt x="185" y="70"/>
                    <a:pt x="108" y="194"/>
                    <a:pt x="87" y="190"/>
                  </a:cubicBezTo>
                  <a:cubicBezTo>
                    <a:pt x="65" y="186"/>
                    <a:pt x="99" y="85"/>
                    <a:pt x="34" y="78"/>
                  </a:cubicBezTo>
                  <a:cubicBezTo>
                    <a:pt x="0" y="75"/>
                    <a:pt x="93" y="0"/>
                    <a:pt x="113" y="16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757">
              <a:extLst>
                <a:ext uri="{FF2B5EF4-FFF2-40B4-BE49-F238E27FC236}">
                  <a16:creationId xmlns:a16="http://schemas.microsoft.com/office/drawing/2014/main" id="{30C13D1C-A374-4570-97D8-937511401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1337" y="4910138"/>
              <a:ext cx="1196975" cy="1430337"/>
            </a:xfrm>
            <a:custGeom>
              <a:avLst/>
              <a:gdLst>
                <a:gd name="T0" fmla="*/ 929726 w 318"/>
                <a:gd name="T1" fmla="*/ 895843 h 380"/>
                <a:gd name="T2" fmla="*/ 158091 w 318"/>
                <a:gd name="T3" fmla="*/ 1309888 h 380"/>
                <a:gd name="T4" fmla="*/ 353823 w 318"/>
                <a:gd name="T5" fmla="*/ 459213 h 380"/>
                <a:gd name="T6" fmla="*/ 1125458 w 318"/>
                <a:gd name="T7" fmla="*/ 41404 h 380"/>
                <a:gd name="T8" fmla="*/ 929726 w 318"/>
                <a:gd name="T9" fmla="*/ 895843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380">
                  <a:moveTo>
                    <a:pt x="247" y="238"/>
                  </a:moveTo>
                  <a:cubicBezTo>
                    <a:pt x="176" y="331"/>
                    <a:pt x="84" y="380"/>
                    <a:pt x="42" y="348"/>
                  </a:cubicBezTo>
                  <a:cubicBezTo>
                    <a:pt x="0" y="316"/>
                    <a:pt x="23" y="215"/>
                    <a:pt x="94" y="122"/>
                  </a:cubicBezTo>
                  <a:cubicBezTo>
                    <a:pt x="165" y="28"/>
                    <a:pt x="284" y="0"/>
                    <a:pt x="299" y="11"/>
                  </a:cubicBezTo>
                  <a:cubicBezTo>
                    <a:pt x="314" y="23"/>
                    <a:pt x="318" y="145"/>
                    <a:pt x="247" y="238"/>
                  </a:cubicBez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758">
              <a:extLst>
                <a:ext uri="{FF2B5EF4-FFF2-40B4-BE49-F238E27FC236}">
                  <a16:creationId xmlns:a16="http://schemas.microsoft.com/office/drawing/2014/main" id="{83A5BFF6-4B01-40BE-A191-47117774F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57375" y="6088063"/>
              <a:ext cx="365125" cy="349250"/>
            </a:xfrm>
            <a:custGeom>
              <a:avLst/>
              <a:gdLst>
                <a:gd name="T0" fmla="*/ 260350 w 230"/>
                <a:gd name="T1" fmla="*/ 349250 h 220"/>
                <a:gd name="T2" fmla="*/ 0 w 230"/>
                <a:gd name="T3" fmla="*/ 150813 h 220"/>
                <a:gd name="T4" fmla="*/ 166688 w 230"/>
                <a:gd name="T5" fmla="*/ 0 h 220"/>
                <a:gd name="T6" fmla="*/ 365125 w 230"/>
                <a:gd name="T7" fmla="*/ 153988 h 220"/>
                <a:gd name="T8" fmla="*/ 260350 w 230"/>
                <a:gd name="T9" fmla="*/ 34925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20">
                  <a:moveTo>
                    <a:pt x="164" y="220"/>
                  </a:moveTo>
                  <a:lnTo>
                    <a:pt x="0" y="95"/>
                  </a:lnTo>
                  <a:lnTo>
                    <a:pt x="105" y="0"/>
                  </a:lnTo>
                  <a:lnTo>
                    <a:pt x="230" y="97"/>
                  </a:lnTo>
                  <a:lnTo>
                    <a:pt x="164" y="22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Freeform 759">
              <a:extLst>
                <a:ext uri="{FF2B5EF4-FFF2-40B4-BE49-F238E27FC236}">
                  <a16:creationId xmlns:a16="http://schemas.microsoft.com/office/drawing/2014/main" id="{C1BE76BB-42FA-444A-BD4B-3A16A8CD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1575" y="5211763"/>
              <a:ext cx="315913" cy="315912"/>
            </a:xfrm>
            <a:custGeom>
              <a:avLst/>
              <a:gdLst>
                <a:gd name="T0" fmla="*/ 270783 w 84"/>
                <a:gd name="T1" fmla="*/ 244456 h 84"/>
                <a:gd name="T2" fmla="*/ 71457 w 84"/>
                <a:gd name="T3" fmla="*/ 270782 h 84"/>
                <a:gd name="T4" fmla="*/ 45130 w 84"/>
                <a:gd name="T5" fmla="*/ 71456 h 84"/>
                <a:gd name="T6" fmla="*/ 244456 w 84"/>
                <a:gd name="T7" fmla="*/ 45130 h 84"/>
                <a:gd name="T8" fmla="*/ 270783 w 84"/>
                <a:gd name="T9" fmla="*/ 244456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84">
                  <a:moveTo>
                    <a:pt x="72" y="65"/>
                  </a:moveTo>
                  <a:cubicBezTo>
                    <a:pt x="59" y="81"/>
                    <a:pt x="36" y="84"/>
                    <a:pt x="19" y="72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5" y="3"/>
                    <a:pt x="48" y="0"/>
                    <a:pt x="65" y="12"/>
                  </a:cubicBezTo>
                  <a:cubicBezTo>
                    <a:pt x="81" y="25"/>
                    <a:pt x="84" y="48"/>
                    <a:pt x="72" y="65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Freeform 760">
              <a:extLst>
                <a:ext uri="{FF2B5EF4-FFF2-40B4-BE49-F238E27FC236}">
                  <a16:creationId xmlns:a16="http://schemas.microsoft.com/office/drawing/2014/main" id="{9CBF3A0E-8DE5-4CB1-9FBD-7EE062F0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5211763"/>
              <a:ext cx="334963" cy="315912"/>
            </a:xfrm>
            <a:custGeom>
              <a:avLst/>
              <a:gdLst>
                <a:gd name="T0" fmla="*/ 195709 w 89"/>
                <a:gd name="T1" fmla="*/ 312151 h 84"/>
                <a:gd name="T2" fmla="*/ 82800 w 89"/>
                <a:gd name="T3" fmla="*/ 282064 h 84"/>
                <a:gd name="T4" fmla="*/ 52691 w 89"/>
                <a:gd name="T5" fmla="*/ 63935 h 84"/>
                <a:gd name="T6" fmla="*/ 154309 w 89"/>
                <a:gd name="T7" fmla="*/ 3761 h 84"/>
                <a:gd name="T8" fmla="*/ 270981 w 89"/>
                <a:gd name="T9" fmla="*/ 33848 h 84"/>
                <a:gd name="T10" fmla="*/ 331199 w 89"/>
                <a:gd name="T11" fmla="*/ 139152 h 84"/>
                <a:gd name="T12" fmla="*/ 301090 w 89"/>
                <a:gd name="T13" fmla="*/ 251977 h 84"/>
                <a:gd name="T14" fmla="*/ 195709 w 89"/>
                <a:gd name="T15" fmla="*/ 312151 h 84"/>
                <a:gd name="T16" fmla="*/ 158072 w 89"/>
                <a:gd name="T17" fmla="*/ 33848 h 84"/>
                <a:gd name="T18" fmla="*/ 75273 w 89"/>
                <a:gd name="T19" fmla="*/ 82739 h 84"/>
                <a:gd name="T20" fmla="*/ 97854 w 89"/>
                <a:gd name="T21" fmla="*/ 259499 h 84"/>
                <a:gd name="T22" fmla="*/ 191945 w 89"/>
                <a:gd name="T23" fmla="*/ 282064 h 84"/>
                <a:gd name="T24" fmla="*/ 278509 w 89"/>
                <a:gd name="T25" fmla="*/ 236934 h 84"/>
                <a:gd name="T26" fmla="*/ 301090 w 89"/>
                <a:gd name="T27" fmla="*/ 142913 h 84"/>
                <a:gd name="T28" fmla="*/ 252163 w 89"/>
                <a:gd name="T29" fmla="*/ 56413 h 84"/>
                <a:gd name="T30" fmla="*/ 158072 w 89"/>
                <a:gd name="T31" fmla="*/ 33848 h 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9" h="84">
                  <a:moveTo>
                    <a:pt x="52" y="83"/>
                  </a:moveTo>
                  <a:cubicBezTo>
                    <a:pt x="41" y="84"/>
                    <a:pt x="31" y="82"/>
                    <a:pt x="22" y="75"/>
                  </a:cubicBezTo>
                  <a:cubicBezTo>
                    <a:pt x="4" y="61"/>
                    <a:pt x="0" y="35"/>
                    <a:pt x="14" y="17"/>
                  </a:cubicBezTo>
                  <a:cubicBezTo>
                    <a:pt x="21" y="8"/>
                    <a:pt x="30" y="3"/>
                    <a:pt x="41" y="1"/>
                  </a:cubicBezTo>
                  <a:cubicBezTo>
                    <a:pt x="52" y="0"/>
                    <a:pt x="63" y="3"/>
                    <a:pt x="72" y="9"/>
                  </a:cubicBezTo>
                  <a:cubicBezTo>
                    <a:pt x="81" y="16"/>
                    <a:pt x="86" y="26"/>
                    <a:pt x="88" y="37"/>
                  </a:cubicBezTo>
                  <a:cubicBezTo>
                    <a:pt x="89" y="48"/>
                    <a:pt x="86" y="58"/>
                    <a:pt x="80" y="67"/>
                  </a:cubicBezTo>
                  <a:cubicBezTo>
                    <a:pt x="73" y="76"/>
                    <a:pt x="63" y="81"/>
                    <a:pt x="52" y="83"/>
                  </a:cubicBezTo>
                  <a:close/>
                  <a:moveTo>
                    <a:pt x="42" y="9"/>
                  </a:moveTo>
                  <a:cubicBezTo>
                    <a:pt x="33" y="10"/>
                    <a:pt x="26" y="15"/>
                    <a:pt x="20" y="22"/>
                  </a:cubicBezTo>
                  <a:cubicBezTo>
                    <a:pt x="9" y="36"/>
                    <a:pt x="12" y="58"/>
                    <a:pt x="26" y="69"/>
                  </a:cubicBezTo>
                  <a:cubicBezTo>
                    <a:pt x="34" y="74"/>
                    <a:pt x="42" y="77"/>
                    <a:pt x="51" y="75"/>
                  </a:cubicBezTo>
                  <a:cubicBezTo>
                    <a:pt x="60" y="74"/>
                    <a:pt x="68" y="70"/>
                    <a:pt x="74" y="63"/>
                  </a:cubicBezTo>
                  <a:cubicBezTo>
                    <a:pt x="79" y="55"/>
                    <a:pt x="81" y="47"/>
                    <a:pt x="80" y="38"/>
                  </a:cubicBezTo>
                  <a:cubicBezTo>
                    <a:pt x="79" y="29"/>
                    <a:pt x="74" y="21"/>
                    <a:pt x="67" y="15"/>
                  </a:cubicBezTo>
                  <a:cubicBezTo>
                    <a:pt x="60" y="10"/>
                    <a:pt x="51" y="8"/>
                    <a:pt x="42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Freeform 761">
              <a:extLst>
                <a:ext uri="{FF2B5EF4-FFF2-40B4-BE49-F238E27FC236}">
                  <a16:creationId xmlns:a16="http://schemas.microsoft.com/office/drawing/2014/main" id="{454F8069-B240-456C-A8D0-59FA86F6A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6675" y="5538788"/>
              <a:ext cx="228600" cy="233362"/>
            </a:xfrm>
            <a:custGeom>
              <a:avLst/>
              <a:gdLst>
                <a:gd name="T0" fmla="*/ 194872 w 61"/>
                <a:gd name="T1" fmla="*/ 180667 h 62"/>
                <a:gd name="T2" fmla="*/ 52466 w 61"/>
                <a:gd name="T3" fmla="*/ 199487 h 62"/>
                <a:gd name="T4" fmla="*/ 33728 w 61"/>
                <a:gd name="T5" fmla="*/ 56459 h 62"/>
                <a:gd name="T6" fmla="*/ 176134 w 61"/>
                <a:gd name="T7" fmla="*/ 33875 h 62"/>
                <a:gd name="T8" fmla="*/ 194872 w 61"/>
                <a:gd name="T9" fmla="*/ 18066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62">
                  <a:moveTo>
                    <a:pt x="52" y="48"/>
                  </a:moveTo>
                  <a:cubicBezTo>
                    <a:pt x="43" y="60"/>
                    <a:pt x="26" y="62"/>
                    <a:pt x="14" y="53"/>
                  </a:cubicBezTo>
                  <a:cubicBezTo>
                    <a:pt x="2" y="44"/>
                    <a:pt x="0" y="27"/>
                    <a:pt x="9" y="15"/>
                  </a:cubicBezTo>
                  <a:cubicBezTo>
                    <a:pt x="18" y="3"/>
                    <a:pt x="35" y="0"/>
                    <a:pt x="47" y="9"/>
                  </a:cubicBezTo>
                  <a:cubicBezTo>
                    <a:pt x="59" y="19"/>
                    <a:pt x="61" y="36"/>
                    <a:pt x="52" y="48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Freeform 762">
              <a:extLst>
                <a:ext uri="{FF2B5EF4-FFF2-40B4-BE49-F238E27FC236}">
                  <a16:creationId xmlns:a16="http://schemas.microsoft.com/office/drawing/2014/main" id="{8057DF83-A510-4431-A02F-1137C9DC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1437" y="5534025"/>
              <a:ext cx="249238" cy="241300"/>
            </a:xfrm>
            <a:custGeom>
              <a:avLst/>
              <a:gdLst>
                <a:gd name="T0" fmla="*/ 132172 w 66"/>
                <a:gd name="T1" fmla="*/ 237530 h 64"/>
                <a:gd name="T2" fmla="*/ 49092 w 66"/>
                <a:gd name="T3" fmla="*/ 214908 h 64"/>
                <a:gd name="T4" fmla="*/ 3776 w 66"/>
                <a:gd name="T5" fmla="*/ 135731 h 64"/>
                <a:gd name="T6" fmla="*/ 26434 w 66"/>
                <a:gd name="T7" fmla="*/ 49014 h 64"/>
                <a:gd name="T8" fmla="*/ 101961 w 66"/>
                <a:gd name="T9" fmla="*/ 3770 h 64"/>
                <a:gd name="T10" fmla="*/ 188817 w 66"/>
                <a:gd name="T11" fmla="*/ 26392 h 64"/>
                <a:gd name="T12" fmla="*/ 211475 w 66"/>
                <a:gd name="T13" fmla="*/ 192286 h 64"/>
                <a:gd name="T14" fmla="*/ 132172 w 66"/>
                <a:gd name="T15" fmla="*/ 237530 h 64"/>
                <a:gd name="T16" fmla="*/ 105737 w 66"/>
                <a:gd name="T17" fmla="*/ 33933 h 64"/>
                <a:gd name="T18" fmla="*/ 49092 w 66"/>
                <a:gd name="T19" fmla="*/ 67866 h 64"/>
                <a:gd name="T20" fmla="*/ 30211 w 66"/>
                <a:gd name="T21" fmla="*/ 131961 h 64"/>
                <a:gd name="T22" fmla="*/ 64198 w 66"/>
                <a:gd name="T23" fmla="*/ 192286 h 64"/>
                <a:gd name="T24" fmla="*/ 128395 w 66"/>
                <a:gd name="T25" fmla="*/ 207367 h 64"/>
                <a:gd name="T26" fmla="*/ 188817 w 66"/>
                <a:gd name="T27" fmla="*/ 173434 h 64"/>
                <a:gd name="T28" fmla="*/ 173711 w 66"/>
                <a:gd name="T29" fmla="*/ 49014 h 64"/>
                <a:gd name="T30" fmla="*/ 105737 w 66"/>
                <a:gd name="T31" fmla="*/ 33933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6" h="64">
                  <a:moveTo>
                    <a:pt x="35" y="63"/>
                  </a:moveTo>
                  <a:cubicBezTo>
                    <a:pt x="27" y="64"/>
                    <a:pt x="19" y="62"/>
                    <a:pt x="13" y="57"/>
                  </a:cubicBezTo>
                  <a:cubicBezTo>
                    <a:pt x="6" y="52"/>
                    <a:pt x="2" y="44"/>
                    <a:pt x="1" y="36"/>
                  </a:cubicBezTo>
                  <a:cubicBezTo>
                    <a:pt x="0" y="28"/>
                    <a:pt x="2" y="20"/>
                    <a:pt x="7" y="13"/>
                  </a:cubicBezTo>
                  <a:cubicBezTo>
                    <a:pt x="12" y="7"/>
                    <a:pt x="19" y="2"/>
                    <a:pt x="27" y="1"/>
                  </a:cubicBezTo>
                  <a:cubicBezTo>
                    <a:pt x="35" y="0"/>
                    <a:pt x="44" y="2"/>
                    <a:pt x="50" y="7"/>
                  </a:cubicBezTo>
                  <a:cubicBezTo>
                    <a:pt x="64" y="18"/>
                    <a:pt x="66" y="37"/>
                    <a:pt x="56" y="51"/>
                  </a:cubicBezTo>
                  <a:cubicBezTo>
                    <a:pt x="51" y="57"/>
                    <a:pt x="44" y="62"/>
                    <a:pt x="35" y="63"/>
                  </a:cubicBezTo>
                  <a:close/>
                  <a:moveTo>
                    <a:pt x="28" y="9"/>
                  </a:moveTo>
                  <a:cubicBezTo>
                    <a:pt x="22" y="10"/>
                    <a:pt x="16" y="13"/>
                    <a:pt x="13" y="18"/>
                  </a:cubicBezTo>
                  <a:cubicBezTo>
                    <a:pt x="9" y="23"/>
                    <a:pt x="7" y="29"/>
                    <a:pt x="8" y="35"/>
                  </a:cubicBezTo>
                  <a:cubicBezTo>
                    <a:pt x="9" y="41"/>
                    <a:pt x="12" y="47"/>
                    <a:pt x="17" y="51"/>
                  </a:cubicBezTo>
                  <a:cubicBezTo>
                    <a:pt x="22" y="55"/>
                    <a:pt x="28" y="56"/>
                    <a:pt x="34" y="55"/>
                  </a:cubicBezTo>
                  <a:cubicBezTo>
                    <a:pt x="41" y="55"/>
                    <a:pt x="46" y="51"/>
                    <a:pt x="50" y="46"/>
                  </a:cubicBezTo>
                  <a:cubicBezTo>
                    <a:pt x="58" y="36"/>
                    <a:pt x="56" y="21"/>
                    <a:pt x="46" y="13"/>
                  </a:cubicBezTo>
                  <a:cubicBezTo>
                    <a:pt x="41" y="10"/>
                    <a:pt x="34" y="8"/>
                    <a:pt x="28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763">
              <a:extLst>
                <a:ext uri="{FF2B5EF4-FFF2-40B4-BE49-F238E27FC236}">
                  <a16:creationId xmlns:a16="http://schemas.microsoft.com/office/drawing/2014/main" id="{7BAF6E6B-204A-4F48-945D-8F1229BBD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44725" y="5500688"/>
              <a:ext cx="1339850" cy="1230312"/>
            </a:xfrm>
            <a:custGeom>
              <a:avLst/>
              <a:gdLst>
                <a:gd name="T0" fmla="*/ 1166723 w 356"/>
                <a:gd name="T1" fmla="*/ 1053478 h 327"/>
                <a:gd name="T2" fmla="*/ 406471 w 356"/>
                <a:gd name="T3" fmla="*/ 981992 h 327"/>
                <a:gd name="T4" fmla="*/ 135490 w 356"/>
                <a:gd name="T5" fmla="*/ 270894 h 327"/>
                <a:gd name="T6" fmla="*/ 895742 w 356"/>
                <a:gd name="T7" fmla="*/ 338618 h 327"/>
                <a:gd name="T8" fmla="*/ 1166723 w 356"/>
                <a:gd name="T9" fmla="*/ 1053478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4"/>
                    <a:pt x="0" y="119"/>
                    <a:pt x="36" y="72"/>
                  </a:cubicBezTo>
                  <a:cubicBezTo>
                    <a:pt x="72" y="24"/>
                    <a:pt x="120" y="0"/>
                    <a:pt x="238" y="90"/>
                  </a:cubicBezTo>
                  <a:cubicBezTo>
                    <a:pt x="356" y="180"/>
                    <a:pt x="346" y="233"/>
                    <a:pt x="310" y="280"/>
                  </a:cubicBezTo>
                </a:path>
              </a:pathLst>
            </a:custGeom>
            <a:solidFill>
              <a:srgbClr val="C42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764">
              <a:extLst>
                <a:ext uri="{FF2B5EF4-FFF2-40B4-BE49-F238E27FC236}">
                  <a16:creationId xmlns:a16="http://schemas.microsoft.com/office/drawing/2014/main" id="{BB7632E1-0083-4B05-A776-17022AC03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28725" y="4149726"/>
              <a:ext cx="1339850" cy="1230312"/>
            </a:xfrm>
            <a:custGeom>
              <a:avLst/>
              <a:gdLst>
                <a:gd name="T0" fmla="*/ 1166723 w 356"/>
                <a:gd name="T1" fmla="*/ 1053478 h 327"/>
                <a:gd name="T2" fmla="*/ 406471 w 356"/>
                <a:gd name="T3" fmla="*/ 981992 h 327"/>
                <a:gd name="T4" fmla="*/ 135490 w 356"/>
                <a:gd name="T5" fmla="*/ 267132 h 327"/>
                <a:gd name="T6" fmla="*/ 895742 w 356"/>
                <a:gd name="T7" fmla="*/ 338618 h 327"/>
                <a:gd name="T8" fmla="*/ 1166723 w 356"/>
                <a:gd name="T9" fmla="*/ 1053478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3"/>
                    <a:pt x="0" y="118"/>
                    <a:pt x="36" y="71"/>
                  </a:cubicBezTo>
                  <a:cubicBezTo>
                    <a:pt x="72" y="24"/>
                    <a:pt x="121" y="0"/>
                    <a:pt x="238" y="90"/>
                  </a:cubicBezTo>
                  <a:cubicBezTo>
                    <a:pt x="356" y="180"/>
                    <a:pt x="346" y="232"/>
                    <a:pt x="310" y="280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765">
              <a:extLst>
                <a:ext uri="{FF2B5EF4-FFF2-40B4-BE49-F238E27FC236}">
                  <a16:creationId xmlns:a16="http://schemas.microsoft.com/office/drawing/2014/main" id="{76E8405C-561C-4EBE-B467-30AB0B828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28787" y="5895975"/>
              <a:ext cx="365125" cy="414337"/>
            </a:xfrm>
            <a:custGeom>
              <a:avLst/>
              <a:gdLst>
                <a:gd name="T0" fmla="*/ 218322 w 97"/>
                <a:gd name="T1" fmla="*/ 18834 h 110"/>
                <a:gd name="T2" fmla="*/ 346304 w 97"/>
                <a:gd name="T3" fmla="*/ 116768 h 110"/>
                <a:gd name="T4" fmla="*/ 37642 w 97"/>
                <a:gd name="T5" fmla="*/ 387970 h 110"/>
                <a:gd name="T6" fmla="*/ 218322 w 97"/>
                <a:gd name="T7" fmla="*/ 18834 h 1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10">
                  <a:moveTo>
                    <a:pt x="58" y="5"/>
                  </a:moveTo>
                  <a:cubicBezTo>
                    <a:pt x="61" y="0"/>
                    <a:pt x="97" y="25"/>
                    <a:pt x="92" y="31"/>
                  </a:cubicBezTo>
                  <a:cubicBezTo>
                    <a:pt x="87" y="36"/>
                    <a:pt x="19" y="110"/>
                    <a:pt x="10" y="103"/>
                  </a:cubicBezTo>
                  <a:cubicBezTo>
                    <a:pt x="0" y="96"/>
                    <a:pt x="55" y="9"/>
                    <a:pt x="58" y="5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Freeform 766">
              <a:extLst>
                <a:ext uri="{FF2B5EF4-FFF2-40B4-BE49-F238E27FC236}">
                  <a16:creationId xmlns:a16="http://schemas.microsoft.com/office/drawing/2014/main" id="{CB1397F7-6BC0-4524-BDF8-57146D013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33475" y="4525963"/>
              <a:ext cx="127000" cy="117475"/>
            </a:xfrm>
            <a:custGeom>
              <a:avLst/>
              <a:gdLst>
                <a:gd name="T0" fmla="*/ 63500 w 80"/>
                <a:gd name="T1" fmla="*/ 0 h 74"/>
                <a:gd name="T2" fmla="*/ 82550 w 80"/>
                <a:gd name="T3" fmla="*/ 38100 h 74"/>
                <a:gd name="T4" fmla="*/ 127000 w 80"/>
                <a:gd name="T5" fmla="*/ 46038 h 74"/>
                <a:gd name="T6" fmla="*/ 93663 w 80"/>
                <a:gd name="T7" fmla="*/ 76200 h 74"/>
                <a:gd name="T8" fmla="*/ 101600 w 80"/>
                <a:gd name="T9" fmla="*/ 117475 h 74"/>
                <a:gd name="T10" fmla="*/ 63500 w 80"/>
                <a:gd name="T11" fmla="*/ 98425 h 74"/>
                <a:gd name="T12" fmla="*/ 25400 w 80"/>
                <a:gd name="T13" fmla="*/ 117475 h 74"/>
                <a:gd name="T14" fmla="*/ 33338 w 80"/>
                <a:gd name="T15" fmla="*/ 76200 h 74"/>
                <a:gd name="T16" fmla="*/ 0 w 80"/>
                <a:gd name="T17" fmla="*/ 46038 h 74"/>
                <a:gd name="T18" fmla="*/ 44450 w 80"/>
                <a:gd name="T19" fmla="*/ 38100 h 74"/>
                <a:gd name="T20" fmla="*/ 63500 w 80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0" h="74">
                  <a:moveTo>
                    <a:pt x="40" y="0"/>
                  </a:moveTo>
                  <a:lnTo>
                    <a:pt x="52" y="24"/>
                  </a:lnTo>
                  <a:lnTo>
                    <a:pt x="80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21" y="48"/>
                  </a:lnTo>
                  <a:lnTo>
                    <a:pt x="0" y="29"/>
                  </a:lnTo>
                  <a:lnTo>
                    <a:pt x="28" y="24"/>
                  </a:lnTo>
                  <a:lnTo>
                    <a:pt x="40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Freeform 767">
              <a:extLst>
                <a:ext uri="{FF2B5EF4-FFF2-40B4-BE49-F238E27FC236}">
                  <a16:creationId xmlns:a16="http://schemas.microsoft.com/office/drawing/2014/main" id="{B9DFC7CC-3915-463B-A813-111A8C228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1825" y="5173663"/>
              <a:ext cx="123825" cy="120650"/>
            </a:xfrm>
            <a:custGeom>
              <a:avLst/>
              <a:gdLst>
                <a:gd name="T0" fmla="*/ 60325 w 78"/>
                <a:gd name="T1" fmla="*/ 0 h 76"/>
                <a:gd name="T2" fmla="*/ 79375 w 78"/>
                <a:gd name="T3" fmla="*/ 38100 h 76"/>
                <a:gd name="T4" fmla="*/ 123825 w 78"/>
                <a:gd name="T5" fmla="*/ 44450 h 76"/>
                <a:gd name="T6" fmla="*/ 93663 w 78"/>
                <a:gd name="T7" fmla="*/ 74613 h 76"/>
                <a:gd name="T8" fmla="*/ 101600 w 78"/>
                <a:gd name="T9" fmla="*/ 120650 h 76"/>
                <a:gd name="T10" fmla="*/ 60325 w 78"/>
                <a:gd name="T11" fmla="*/ 98425 h 76"/>
                <a:gd name="T12" fmla="*/ 22225 w 78"/>
                <a:gd name="T13" fmla="*/ 120650 h 76"/>
                <a:gd name="T14" fmla="*/ 30163 w 78"/>
                <a:gd name="T15" fmla="*/ 74613 h 76"/>
                <a:gd name="T16" fmla="*/ 0 w 78"/>
                <a:gd name="T17" fmla="*/ 44450 h 76"/>
                <a:gd name="T18" fmla="*/ 41275 w 78"/>
                <a:gd name="T19" fmla="*/ 38100 h 76"/>
                <a:gd name="T20" fmla="*/ 60325 w 78"/>
                <a:gd name="T21" fmla="*/ 0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6">
                  <a:moveTo>
                    <a:pt x="38" y="0"/>
                  </a:moveTo>
                  <a:lnTo>
                    <a:pt x="50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6"/>
                  </a:lnTo>
                  <a:lnTo>
                    <a:pt x="38" y="62"/>
                  </a:lnTo>
                  <a:lnTo>
                    <a:pt x="14" y="76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6" y="24"/>
                  </a:lnTo>
                  <a:lnTo>
                    <a:pt x="38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Freeform 768">
              <a:extLst>
                <a:ext uri="{FF2B5EF4-FFF2-40B4-BE49-F238E27FC236}">
                  <a16:creationId xmlns:a16="http://schemas.microsoft.com/office/drawing/2014/main" id="{292DE950-102B-49E9-9574-7DBCD1B48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4362" y="6667500"/>
              <a:ext cx="123825" cy="117475"/>
            </a:xfrm>
            <a:custGeom>
              <a:avLst/>
              <a:gdLst>
                <a:gd name="T0" fmla="*/ 63500 w 78"/>
                <a:gd name="T1" fmla="*/ 0 h 74"/>
                <a:gd name="T2" fmla="*/ 82550 w 78"/>
                <a:gd name="T3" fmla="*/ 38100 h 74"/>
                <a:gd name="T4" fmla="*/ 123825 w 78"/>
                <a:gd name="T5" fmla="*/ 44450 h 74"/>
                <a:gd name="T6" fmla="*/ 93663 w 78"/>
                <a:gd name="T7" fmla="*/ 74613 h 74"/>
                <a:gd name="T8" fmla="*/ 101600 w 78"/>
                <a:gd name="T9" fmla="*/ 117475 h 74"/>
                <a:gd name="T10" fmla="*/ 63500 w 78"/>
                <a:gd name="T11" fmla="*/ 98425 h 74"/>
                <a:gd name="T12" fmla="*/ 25400 w 78"/>
                <a:gd name="T13" fmla="*/ 117475 h 74"/>
                <a:gd name="T14" fmla="*/ 30163 w 78"/>
                <a:gd name="T15" fmla="*/ 74613 h 74"/>
                <a:gd name="T16" fmla="*/ 0 w 78"/>
                <a:gd name="T17" fmla="*/ 44450 h 74"/>
                <a:gd name="T18" fmla="*/ 44450 w 78"/>
                <a:gd name="T19" fmla="*/ 38100 h 74"/>
                <a:gd name="T20" fmla="*/ 63500 w 78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8" y="24"/>
                  </a:lnTo>
                  <a:lnTo>
                    <a:pt x="40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Freeform 769">
              <a:extLst>
                <a:ext uri="{FF2B5EF4-FFF2-40B4-BE49-F238E27FC236}">
                  <a16:creationId xmlns:a16="http://schemas.microsoft.com/office/drawing/2014/main" id="{AF64221E-38EE-49C8-9EA3-EFB0C109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2" y="5403850"/>
              <a:ext cx="125413" cy="119062"/>
            </a:xfrm>
            <a:custGeom>
              <a:avLst/>
              <a:gdLst>
                <a:gd name="T0" fmla="*/ 65088 w 79"/>
                <a:gd name="T1" fmla="*/ 0 h 75"/>
                <a:gd name="T2" fmla="*/ 84138 w 79"/>
                <a:gd name="T3" fmla="*/ 41275 h 75"/>
                <a:gd name="T4" fmla="*/ 125413 w 79"/>
                <a:gd name="T5" fmla="*/ 44450 h 75"/>
                <a:gd name="T6" fmla="*/ 95250 w 79"/>
                <a:gd name="T7" fmla="*/ 77787 h 75"/>
                <a:gd name="T8" fmla="*/ 101600 w 79"/>
                <a:gd name="T9" fmla="*/ 119062 h 75"/>
                <a:gd name="T10" fmla="*/ 65088 w 79"/>
                <a:gd name="T11" fmla="*/ 101600 h 75"/>
                <a:gd name="T12" fmla="*/ 23813 w 79"/>
                <a:gd name="T13" fmla="*/ 119062 h 75"/>
                <a:gd name="T14" fmla="*/ 30163 w 79"/>
                <a:gd name="T15" fmla="*/ 77787 h 75"/>
                <a:gd name="T16" fmla="*/ 0 w 79"/>
                <a:gd name="T17" fmla="*/ 44450 h 75"/>
                <a:gd name="T18" fmla="*/ 42863 w 79"/>
                <a:gd name="T19" fmla="*/ 41275 h 75"/>
                <a:gd name="T20" fmla="*/ 65088 w 79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9" h="75">
                  <a:moveTo>
                    <a:pt x="41" y="0"/>
                  </a:moveTo>
                  <a:lnTo>
                    <a:pt x="53" y="26"/>
                  </a:lnTo>
                  <a:lnTo>
                    <a:pt x="79" y="28"/>
                  </a:lnTo>
                  <a:lnTo>
                    <a:pt x="60" y="49"/>
                  </a:lnTo>
                  <a:lnTo>
                    <a:pt x="64" y="75"/>
                  </a:lnTo>
                  <a:lnTo>
                    <a:pt x="41" y="64"/>
                  </a:lnTo>
                  <a:lnTo>
                    <a:pt x="15" y="75"/>
                  </a:lnTo>
                  <a:lnTo>
                    <a:pt x="19" y="49"/>
                  </a:lnTo>
                  <a:lnTo>
                    <a:pt x="0" y="28"/>
                  </a:lnTo>
                  <a:lnTo>
                    <a:pt x="27" y="26"/>
                  </a:lnTo>
                  <a:lnTo>
                    <a:pt x="41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Freeform 770">
              <a:extLst>
                <a:ext uri="{FF2B5EF4-FFF2-40B4-BE49-F238E27FC236}">
                  <a16:creationId xmlns:a16="http://schemas.microsoft.com/office/drawing/2014/main" id="{B28976ED-9E30-4A3A-8AF3-59CA79C6E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4225" y="6008688"/>
              <a:ext cx="123825" cy="117475"/>
            </a:xfrm>
            <a:custGeom>
              <a:avLst/>
              <a:gdLst>
                <a:gd name="T0" fmla="*/ 63500 w 78"/>
                <a:gd name="T1" fmla="*/ 0 h 74"/>
                <a:gd name="T2" fmla="*/ 82550 w 78"/>
                <a:gd name="T3" fmla="*/ 38100 h 74"/>
                <a:gd name="T4" fmla="*/ 123825 w 78"/>
                <a:gd name="T5" fmla="*/ 46038 h 74"/>
                <a:gd name="T6" fmla="*/ 93663 w 78"/>
                <a:gd name="T7" fmla="*/ 76200 h 74"/>
                <a:gd name="T8" fmla="*/ 101600 w 78"/>
                <a:gd name="T9" fmla="*/ 117475 h 74"/>
                <a:gd name="T10" fmla="*/ 63500 w 78"/>
                <a:gd name="T11" fmla="*/ 98425 h 74"/>
                <a:gd name="T12" fmla="*/ 22225 w 78"/>
                <a:gd name="T13" fmla="*/ 117475 h 74"/>
                <a:gd name="T14" fmla="*/ 30163 w 78"/>
                <a:gd name="T15" fmla="*/ 76200 h 74"/>
                <a:gd name="T16" fmla="*/ 0 w 78"/>
                <a:gd name="T17" fmla="*/ 46038 h 74"/>
                <a:gd name="T18" fmla="*/ 41275 w 78"/>
                <a:gd name="T19" fmla="*/ 38100 h 74"/>
                <a:gd name="T20" fmla="*/ 63500 w 78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4" y="74"/>
                  </a:lnTo>
                  <a:lnTo>
                    <a:pt x="19" y="48"/>
                  </a:lnTo>
                  <a:lnTo>
                    <a:pt x="0" y="29"/>
                  </a:lnTo>
                  <a:lnTo>
                    <a:pt x="26" y="24"/>
                  </a:lnTo>
                  <a:lnTo>
                    <a:pt x="40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Freeform 771">
              <a:extLst>
                <a:ext uri="{FF2B5EF4-FFF2-40B4-BE49-F238E27FC236}">
                  <a16:creationId xmlns:a16="http://schemas.microsoft.com/office/drawing/2014/main" id="{C773667E-C763-4EAD-9CFD-80094E62E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97112" y="6516688"/>
              <a:ext cx="74613" cy="71437"/>
            </a:xfrm>
            <a:custGeom>
              <a:avLst/>
              <a:gdLst>
                <a:gd name="T0" fmla="*/ 38100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7150 w 47"/>
                <a:gd name="T7" fmla="*/ 46037 h 45"/>
                <a:gd name="T8" fmla="*/ 60325 w 47"/>
                <a:gd name="T9" fmla="*/ 71437 h 45"/>
                <a:gd name="T10" fmla="*/ 38100 w 47"/>
                <a:gd name="T11" fmla="*/ 60325 h 45"/>
                <a:gd name="T12" fmla="*/ 14288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6988 w 47"/>
                <a:gd name="T19" fmla="*/ 22225 h 45"/>
                <a:gd name="T20" fmla="*/ 38100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Freeform 772">
              <a:extLst>
                <a:ext uri="{FF2B5EF4-FFF2-40B4-BE49-F238E27FC236}">
                  <a16:creationId xmlns:a16="http://schemas.microsoft.com/office/drawing/2014/main" id="{C1FB58BF-D522-4E0F-B7E9-0047A9229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7137" y="5918200"/>
              <a:ext cx="49213" cy="49212"/>
            </a:xfrm>
            <a:custGeom>
              <a:avLst/>
              <a:gdLst>
                <a:gd name="T0" fmla="*/ 23813 w 31"/>
                <a:gd name="T1" fmla="*/ 0 h 31"/>
                <a:gd name="T2" fmla="*/ 30163 w 31"/>
                <a:gd name="T3" fmla="*/ 19050 h 31"/>
                <a:gd name="T4" fmla="*/ 49213 w 31"/>
                <a:gd name="T5" fmla="*/ 19050 h 31"/>
                <a:gd name="T6" fmla="*/ 38100 w 31"/>
                <a:gd name="T7" fmla="*/ 30162 h 31"/>
                <a:gd name="T8" fmla="*/ 38100 w 31"/>
                <a:gd name="T9" fmla="*/ 49212 h 31"/>
                <a:gd name="T10" fmla="*/ 23813 w 31"/>
                <a:gd name="T11" fmla="*/ 41275 h 31"/>
                <a:gd name="T12" fmla="*/ 7938 w 31"/>
                <a:gd name="T13" fmla="*/ 49212 h 31"/>
                <a:gd name="T14" fmla="*/ 11113 w 31"/>
                <a:gd name="T15" fmla="*/ 30162 h 31"/>
                <a:gd name="T16" fmla="*/ 0 w 31"/>
                <a:gd name="T17" fmla="*/ 19050 h 31"/>
                <a:gd name="T18" fmla="*/ 15875 w 31"/>
                <a:gd name="T19" fmla="*/ 19050 h 31"/>
                <a:gd name="T20" fmla="*/ 23813 w 31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lnTo>
                    <a:pt x="19" y="12"/>
                  </a:lnTo>
                  <a:lnTo>
                    <a:pt x="31" y="12"/>
                  </a:lnTo>
                  <a:lnTo>
                    <a:pt x="24" y="19"/>
                  </a:lnTo>
                  <a:lnTo>
                    <a:pt x="24" y="31"/>
                  </a:lnTo>
                  <a:lnTo>
                    <a:pt x="15" y="26"/>
                  </a:lnTo>
                  <a:lnTo>
                    <a:pt x="5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0" y="12"/>
                  </a:lnTo>
                  <a:lnTo>
                    <a:pt x="15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Freeform 773">
              <a:extLst>
                <a:ext uri="{FF2B5EF4-FFF2-40B4-BE49-F238E27FC236}">
                  <a16:creationId xmlns:a16="http://schemas.microsoft.com/office/drawing/2014/main" id="{B08CA0D1-42DF-488F-9680-AF0801AE3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4812" y="5211763"/>
              <a:ext cx="49213" cy="47625"/>
            </a:xfrm>
            <a:custGeom>
              <a:avLst/>
              <a:gdLst>
                <a:gd name="T0" fmla="*/ 23813 w 31"/>
                <a:gd name="T1" fmla="*/ 0 h 30"/>
                <a:gd name="T2" fmla="*/ 30163 w 31"/>
                <a:gd name="T3" fmla="*/ 14288 h 30"/>
                <a:gd name="T4" fmla="*/ 49213 w 31"/>
                <a:gd name="T5" fmla="*/ 17463 h 30"/>
                <a:gd name="T6" fmla="*/ 38100 w 31"/>
                <a:gd name="T7" fmla="*/ 30163 h 30"/>
                <a:gd name="T8" fmla="*/ 38100 w 31"/>
                <a:gd name="T9" fmla="*/ 47625 h 30"/>
                <a:gd name="T10" fmla="*/ 23813 w 31"/>
                <a:gd name="T11" fmla="*/ 41275 h 30"/>
                <a:gd name="T12" fmla="*/ 7938 w 31"/>
                <a:gd name="T13" fmla="*/ 47625 h 30"/>
                <a:gd name="T14" fmla="*/ 12700 w 31"/>
                <a:gd name="T15" fmla="*/ 30163 h 30"/>
                <a:gd name="T16" fmla="*/ 0 w 31"/>
                <a:gd name="T17" fmla="*/ 17463 h 30"/>
                <a:gd name="T18" fmla="*/ 15875 w 31"/>
                <a:gd name="T19" fmla="*/ 14288 h 30"/>
                <a:gd name="T20" fmla="*/ 23813 w 31"/>
                <a:gd name="T21" fmla="*/ 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19" y="9"/>
                  </a:lnTo>
                  <a:lnTo>
                    <a:pt x="31" y="11"/>
                  </a:lnTo>
                  <a:lnTo>
                    <a:pt x="24" y="19"/>
                  </a:lnTo>
                  <a:lnTo>
                    <a:pt x="24" y="30"/>
                  </a:lnTo>
                  <a:lnTo>
                    <a:pt x="15" y="26"/>
                  </a:lnTo>
                  <a:lnTo>
                    <a:pt x="5" y="30"/>
                  </a:lnTo>
                  <a:lnTo>
                    <a:pt x="8" y="19"/>
                  </a:lnTo>
                  <a:lnTo>
                    <a:pt x="0" y="11"/>
                  </a:lnTo>
                  <a:lnTo>
                    <a:pt x="10" y="9"/>
                  </a:lnTo>
                  <a:lnTo>
                    <a:pt x="15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Freeform 774">
              <a:extLst>
                <a:ext uri="{FF2B5EF4-FFF2-40B4-BE49-F238E27FC236}">
                  <a16:creationId xmlns:a16="http://schemas.microsoft.com/office/drawing/2014/main" id="{D2D1D45D-996F-4AB3-BFFC-BB57AEA17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24050" y="4635500"/>
              <a:ext cx="74613" cy="71437"/>
            </a:xfrm>
            <a:custGeom>
              <a:avLst/>
              <a:gdLst>
                <a:gd name="T0" fmla="*/ 36513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5563 w 47"/>
                <a:gd name="T7" fmla="*/ 44450 h 45"/>
                <a:gd name="T8" fmla="*/ 60325 w 47"/>
                <a:gd name="T9" fmla="*/ 71437 h 45"/>
                <a:gd name="T10" fmla="*/ 36513 w 47"/>
                <a:gd name="T11" fmla="*/ 60325 h 45"/>
                <a:gd name="T12" fmla="*/ 11113 w 47"/>
                <a:gd name="T13" fmla="*/ 71437 h 45"/>
                <a:gd name="T14" fmla="*/ 19050 w 47"/>
                <a:gd name="T15" fmla="*/ 44450 h 45"/>
                <a:gd name="T16" fmla="*/ 0 w 47"/>
                <a:gd name="T17" fmla="*/ 26987 h 45"/>
                <a:gd name="T18" fmla="*/ 25400 w 47"/>
                <a:gd name="T19" fmla="*/ 22225 h 45"/>
                <a:gd name="T20" fmla="*/ 36513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5"/>
                  </a:lnTo>
                  <a:lnTo>
                    <a:pt x="23" y="38"/>
                  </a:lnTo>
                  <a:lnTo>
                    <a:pt x="7" y="45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775">
              <a:extLst>
                <a:ext uri="{FF2B5EF4-FFF2-40B4-BE49-F238E27FC236}">
                  <a16:creationId xmlns:a16="http://schemas.microsoft.com/office/drawing/2014/main" id="{DDB463EF-2F53-4E76-A49F-3A0DE095F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1487" y="4706938"/>
              <a:ext cx="79375" cy="74612"/>
            </a:xfrm>
            <a:custGeom>
              <a:avLst/>
              <a:gdLst>
                <a:gd name="T0" fmla="*/ 41275 w 50"/>
                <a:gd name="T1" fmla="*/ 0 h 47"/>
                <a:gd name="T2" fmla="*/ 52388 w 50"/>
                <a:gd name="T3" fmla="*/ 26987 h 47"/>
                <a:gd name="T4" fmla="*/ 79375 w 50"/>
                <a:gd name="T5" fmla="*/ 30162 h 47"/>
                <a:gd name="T6" fmla="*/ 60325 w 50"/>
                <a:gd name="T7" fmla="*/ 49212 h 47"/>
                <a:gd name="T8" fmla="*/ 63500 w 50"/>
                <a:gd name="T9" fmla="*/ 74612 h 47"/>
                <a:gd name="T10" fmla="*/ 41275 w 50"/>
                <a:gd name="T11" fmla="*/ 63500 h 47"/>
                <a:gd name="T12" fmla="*/ 14288 w 50"/>
                <a:gd name="T13" fmla="*/ 74612 h 47"/>
                <a:gd name="T14" fmla="*/ 22225 w 50"/>
                <a:gd name="T15" fmla="*/ 49212 h 47"/>
                <a:gd name="T16" fmla="*/ 0 w 50"/>
                <a:gd name="T17" fmla="*/ 30162 h 47"/>
                <a:gd name="T18" fmla="*/ 25400 w 50"/>
                <a:gd name="T19" fmla="*/ 26987 h 47"/>
                <a:gd name="T20" fmla="*/ 41275 w 50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" h="47">
                  <a:moveTo>
                    <a:pt x="26" y="0"/>
                  </a:moveTo>
                  <a:lnTo>
                    <a:pt x="33" y="17"/>
                  </a:lnTo>
                  <a:lnTo>
                    <a:pt x="50" y="19"/>
                  </a:lnTo>
                  <a:lnTo>
                    <a:pt x="38" y="31"/>
                  </a:lnTo>
                  <a:lnTo>
                    <a:pt x="40" y="47"/>
                  </a:lnTo>
                  <a:lnTo>
                    <a:pt x="26" y="40"/>
                  </a:lnTo>
                  <a:lnTo>
                    <a:pt x="9" y="47"/>
                  </a:lnTo>
                  <a:lnTo>
                    <a:pt x="14" y="31"/>
                  </a:lnTo>
                  <a:lnTo>
                    <a:pt x="0" y="19"/>
                  </a:lnTo>
                  <a:lnTo>
                    <a:pt x="16" y="17"/>
                  </a:lnTo>
                  <a:lnTo>
                    <a:pt x="26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Freeform 776">
              <a:extLst>
                <a:ext uri="{FF2B5EF4-FFF2-40B4-BE49-F238E27FC236}">
                  <a16:creationId xmlns:a16="http://schemas.microsoft.com/office/drawing/2014/main" id="{A8B53D0B-9288-434F-8D14-9E59FE214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0487" y="5011738"/>
              <a:ext cx="52388" cy="49212"/>
            </a:xfrm>
            <a:custGeom>
              <a:avLst/>
              <a:gdLst>
                <a:gd name="T0" fmla="*/ 26988 w 33"/>
                <a:gd name="T1" fmla="*/ 0 h 31"/>
                <a:gd name="T2" fmla="*/ 34925 w 33"/>
                <a:gd name="T3" fmla="*/ 14287 h 31"/>
                <a:gd name="T4" fmla="*/ 52388 w 33"/>
                <a:gd name="T5" fmla="*/ 19050 h 31"/>
                <a:gd name="T6" fmla="*/ 38100 w 33"/>
                <a:gd name="T7" fmla="*/ 30162 h 31"/>
                <a:gd name="T8" fmla="*/ 41275 w 33"/>
                <a:gd name="T9" fmla="*/ 49212 h 31"/>
                <a:gd name="T10" fmla="*/ 26988 w 33"/>
                <a:gd name="T11" fmla="*/ 41275 h 31"/>
                <a:gd name="T12" fmla="*/ 11113 w 33"/>
                <a:gd name="T13" fmla="*/ 49212 h 31"/>
                <a:gd name="T14" fmla="*/ 11113 w 33"/>
                <a:gd name="T15" fmla="*/ 30162 h 31"/>
                <a:gd name="T16" fmla="*/ 0 w 33"/>
                <a:gd name="T17" fmla="*/ 19050 h 31"/>
                <a:gd name="T18" fmla="*/ 19050 w 33"/>
                <a:gd name="T19" fmla="*/ 14287 h 31"/>
                <a:gd name="T20" fmla="*/ 26988 w 33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4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Freeform 777">
              <a:extLst>
                <a:ext uri="{FF2B5EF4-FFF2-40B4-BE49-F238E27FC236}">
                  <a16:creationId xmlns:a16="http://schemas.microsoft.com/office/drawing/2014/main" id="{9FC840A8-0829-41BA-9C62-3970DA60E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562" y="6162675"/>
              <a:ext cx="76200" cy="76200"/>
            </a:xfrm>
            <a:custGeom>
              <a:avLst/>
              <a:gdLst>
                <a:gd name="T0" fmla="*/ 38100 w 48"/>
                <a:gd name="T1" fmla="*/ 0 h 48"/>
                <a:gd name="T2" fmla="*/ 49213 w 48"/>
                <a:gd name="T3" fmla="*/ 26988 h 48"/>
                <a:gd name="T4" fmla="*/ 76200 w 48"/>
                <a:gd name="T5" fmla="*/ 30163 h 48"/>
                <a:gd name="T6" fmla="*/ 57150 w 48"/>
                <a:gd name="T7" fmla="*/ 49213 h 48"/>
                <a:gd name="T8" fmla="*/ 65088 w 48"/>
                <a:gd name="T9" fmla="*/ 76200 h 48"/>
                <a:gd name="T10" fmla="*/ 38100 w 48"/>
                <a:gd name="T11" fmla="*/ 60325 h 48"/>
                <a:gd name="T12" fmla="*/ 15875 w 48"/>
                <a:gd name="T13" fmla="*/ 76200 h 48"/>
                <a:gd name="T14" fmla="*/ 19050 w 48"/>
                <a:gd name="T15" fmla="*/ 49213 h 48"/>
                <a:gd name="T16" fmla="*/ 0 w 48"/>
                <a:gd name="T17" fmla="*/ 30163 h 48"/>
                <a:gd name="T18" fmla="*/ 26988 w 48"/>
                <a:gd name="T19" fmla="*/ 26988 h 48"/>
                <a:gd name="T20" fmla="*/ 38100 w 48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31" y="17"/>
                  </a:lnTo>
                  <a:lnTo>
                    <a:pt x="48" y="19"/>
                  </a:lnTo>
                  <a:lnTo>
                    <a:pt x="36" y="31"/>
                  </a:lnTo>
                  <a:lnTo>
                    <a:pt x="41" y="48"/>
                  </a:lnTo>
                  <a:lnTo>
                    <a:pt x="24" y="38"/>
                  </a:lnTo>
                  <a:lnTo>
                    <a:pt x="10" y="48"/>
                  </a:lnTo>
                  <a:lnTo>
                    <a:pt x="12" y="31"/>
                  </a:lnTo>
                  <a:lnTo>
                    <a:pt x="0" y="19"/>
                  </a:lnTo>
                  <a:lnTo>
                    <a:pt x="17" y="17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Freeform 778">
              <a:extLst>
                <a:ext uri="{FF2B5EF4-FFF2-40B4-BE49-F238E27FC236}">
                  <a16:creationId xmlns:a16="http://schemas.microsoft.com/office/drawing/2014/main" id="{99F06DDC-B8D8-4D51-B6D0-EB51529A3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6708775"/>
              <a:ext cx="74613" cy="71437"/>
            </a:xfrm>
            <a:custGeom>
              <a:avLst/>
              <a:gdLst>
                <a:gd name="T0" fmla="*/ 38100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7150 w 47"/>
                <a:gd name="T7" fmla="*/ 46037 h 45"/>
                <a:gd name="T8" fmla="*/ 60325 w 47"/>
                <a:gd name="T9" fmla="*/ 71437 h 45"/>
                <a:gd name="T10" fmla="*/ 38100 w 47"/>
                <a:gd name="T11" fmla="*/ 60325 h 45"/>
                <a:gd name="T12" fmla="*/ 11113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6988 w 47"/>
                <a:gd name="T19" fmla="*/ 22225 h 45"/>
                <a:gd name="T20" fmla="*/ 38100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7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Freeform 779">
              <a:extLst>
                <a:ext uri="{FF2B5EF4-FFF2-40B4-BE49-F238E27FC236}">
                  <a16:creationId xmlns:a16="http://schemas.microsoft.com/office/drawing/2014/main" id="{F28A7FB2-0C0F-4694-ADBE-EC31B3862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5125" y="6592888"/>
              <a:ext cx="52388" cy="52387"/>
            </a:xfrm>
            <a:custGeom>
              <a:avLst/>
              <a:gdLst>
                <a:gd name="T0" fmla="*/ 26988 w 33"/>
                <a:gd name="T1" fmla="*/ 0 h 33"/>
                <a:gd name="T2" fmla="*/ 34925 w 33"/>
                <a:gd name="T3" fmla="*/ 17462 h 33"/>
                <a:gd name="T4" fmla="*/ 52388 w 33"/>
                <a:gd name="T5" fmla="*/ 17462 h 33"/>
                <a:gd name="T6" fmla="*/ 38100 w 33"/>
                <a:gd name="T7" fmla="*/ 33337 h 33"/>
                <a:gd name="T8" fmla="*/ 41275 w 33"/>
                <a:gd name="T9" fmla="*/ 52387 h 33"/>
                <a:gd name="T10" fmla="*/ 26988 w 33"/>
                <a:gd name="T11" fmla="*/ 41275 h 33"/>
                <a:gd name="T12" fmla="*/ 7938 w 33"/>
                <a:gd name="T13" fmla="*/ 52387 h 33"/>
                <a:gd name="T14" fmla="*/ 11113 w 33"/>
                <a:gd name="T15" fmla="*/ 33337 h 33"/>
                <a:gd name="T16" fmla="*/ 0 w 33"/>
                <a:gd name="T17" fmla="*/ 17462 h 33"/>
                <a:gd name="T18" fmla="*/ 19050 w 33"/>
                <a:gd name="T19" fmla="*/ 17462 h 33"/>
                <a:gd name="T20" fmla="*/ 26988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2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Freeform 780">
              <a:extLst>
                <a:ext uri="{FF2B5EF4-FFF2-40B4-BE49-F238E27FC236}">
                  <a16:creationId xmlns:a16="http://schemas.microsoft.com/office/drawing/2014/main" id="{A10E7E5D-C8CD-4D9F-8D54-EC4EEA12D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36612" y="7032625"/>
              <a:ext cx="55563" cy="49212"/>
            </a:xfrm>
            <a:custGeom>
              <a:avLst/>
              <a:gdLst>
                <a:gd name="T0" fmla="*/ 25400 w 35"/>
                <a:gd name="T1" fmla="*/ 0 h 31"/>
                <a:gd name="T2" fmla="*/ 38100 w 35"/>
                <a:gd name="T3" fmla="*/ 14287 h 31"/>
                <a:gd name="T4" fmla="*/ 55563 w 35"/>
                <a:gd name="T5" fmla="*/ 19050 h 31"/>
                <a:gd name="T6" fmla="*/ 41275 w 35"/>
                <a:gd name="T7" fmla="*/ 30162 h 31"/>
                <a:gd name="T8" fmla="*/ 44450 w 35"/>
                <a:gd name="T9" fmla="*/ 49212 h 31"/>
                <a:gd name="T10" fmla="*/ 25400 w 35"/>
                <a:gd name="T11" fmla="*/ 41275 h 31"/>
                <a:gd name="T12" fmla="*/ 11113 w 35"/>
                <a:gd name="T13" fmla="*/ 49212 h 31"/>
                <a:gd name="T14" fmla="*/ 14288 w 35"/>
                <a:gd name="T15" fmla="*/ 30162 h 31"/>
                <a:gd name="T16" fmla="*/ 0 w 35"/>
                <a:gd name="T17" fmla="*/ 19050 h 31"/>
                <a:gd name="T18" fmla="*/ 19050 w 35"/>
                <a:gd name="T19" fmla="*/ 14287 h 31"/>
                <a:gd name="T20" fmla="*/ 25400 w 35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5" h="31">
                  <a:moveTo>
                    <a:pt x="16" y="0"/>
                  </a:moveTo>
                  <a:lnTo>
                    <a:pt x="24" y="9"/>
                  </a:lnTo>
                  <a:lnTo>
                    <a:pt x="35" y="12"/>
                  </a:lnTo>
                  <a:lnTo>
                    <a:pt x="26" y="19"/>
                  </a:lnTo>
                  <a:lnTo>
                    <a:pt x="28" y="31"/>
                  </a:lnTo>
                  <a:lnTo>
                    <a:pt x="16" y="26"/>
                  </a:lnTo>
                  <a:lnTo>
                    <a:pt x="7" y="31"/>
                  </a:lnTo>
                  <a:lnTo>
                    <a:pt x="9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Freeform 781">
              <a:extLst>
                <a:ext uri="{FF2B5EF4-FFF2-40B4-BE49-F238E27FC236}">
                  <a16:creationId xmlns:a16="http://schemas.microsoft.com/office/drawing/2014/main" id="{33DF3093-A692-4EF5-AEDD-153A254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850" y="5797550"/>
              <a:ext cx="53975" cy="49212"/>
            </a:xfrm>
            <a:custGeom>
              <a:avLst/>
              <a:gdLst>
                <a:gd name="T0" fmla="*/ 26988 w 34"/>
                <a:gd name="T1" fmla="*/ 0 h 31"/>
                <a:gd name="T2" fmla="*/ 34925 w 34"/>
                <a:gd name="T3" fmla="*/ 15875 h 31"/>
                <a:gd name="T4" fmla="*/ 53975 w 34"/>
                <a:gd name="T5" fmla="*/ 19050 h 31"/>
                <a:gd name="T6" fmla="*/ 41275 w 34"/>
                <a:gd name="T7" fmla="*/ 34925 h 31"/>
                <a:gd name="T8" fmla="*/ 41275 w 34"/>
                <a:gd name="T9" fmla="*/ 49212 h 31"/>
                <a:gd name="T10" fmla="*/ 26988 w 34"/>
                <a:gd name="T11" fmla="*/ 41275 h 31"/>
                <a:gd name="T12" fmla="*/ 12700 w 34"/>
                <a:gd name="T13" fmla="*/ 49212 h 31"/>
                <a:gd name="T14" fmla="*/ 12700 w 34"/>
                <a:gd name="T15" fmla="*/ 34925 h 31"/>
                <a:gd name="T16" fmla="*/ 0 w 34"/>
                <a:gd name="T17" fmla="*/ 19050 h 31"/>
                <a:gd name="T18" fmla="*/ 19050 w 34"/>
                <a:gd name="T19" fmla="*/ 15875 h 31"/>
                <a:gd name="T20" fmla="*/ 26988 w 34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10"/>
                  </a:lnTo>
                  <a:lnTo>
                    <a:pt x="34" y="12"/>
                  </a:lnTo>
                  <a:lnTo>
                    <a:pt x="26" y="22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31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2" y="10"/>
                  </a:lnTo>
                  <a:lnTo>
                    <a:pt x="17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Freeform 782">
              <a:extLst>
                <a:ext uri="{FF2B5EF4-FFF2-40B4-BE49-F238E27FC236}">
                  <a16:creationId xmlns:a16="http://schemas.microsoft.com/office/drawing/2014/main" id="{5CDBFBAE-C232-461C-9F1A-3395AB973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63812" y="6359525"/>
              <a:ext cx="52388" cy="47625"/>
            </a:xfrm>
            <a:custGeom>
              <a:avLst/>
              <a:gdLst>
                <a:gd name="T0" fmla="*/ 25400 w 33"/>
                <a:gd name="T1" fmla="*/ 0 h 30"/>
                <a:gd name="T2" fmla="*/ 33338 w 33"/>
                <a:gd name="T3" fmla="*/ 14288 h 30"/>
                <a:gd name="T4" fmla="*/ 52388 w 33"/>
                <a:gd name="T5" fmla="*/ 17463 h 30"/>
                <a:gd name="T6" fmla="*/ 41275 w 33"/>
                <a:gd name="T7" fmla="*/ 30163 h 30"/>
                <a:gd name="T8" fmla="*/ 44450 w 33"/>
                <a:gd name="T9" fmla="*/ 47625 h 30"/>
                <a:gd name="T10" fmla="*/ 25400 w 33"/>
                <a:gd name="T11" fmla="*/ 41275 h 30"/>
                <a:gd name="T12" fmla="*/ 11113 w 33"/>
                <a:gd name="T13" fmla="*/ 47625 h 30"/>
                <a:gd name="T14" fmla="*/ 14288 w 33"/>
                <a:gd name="T15" fmla="*/ 30163 h 30"/>
                <a:gd name="T16" fmla="*/ 0 w 33"/>
                <a:gd name="T17" fmla="*/ 17463 h 30"/>
                <a:gd name="T18" fmla="*/ 19050 w 33"/>
                <a:gd name="T19" fmla="*/ 14288 h 30"/>
                <a:gd name="T20" fmla="*/ 25400 w 33"/>
                <a:gd name="T21" fmla="*/ 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0">
                  <a:moveTo>
                    <a:pt x="16" y="0"/>
                  </a:moveTo>
                  <a:lnTo>
                    <a:pt x="21" y="9"/>
                  </a:lnTo>
                  <a:lnTo>
                    <a:pt x="33" y="11"/>
                  </a:lnTo>
                  <a:lnTo>
                    <a:pt x="26" y="19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7" y="30"/>
                  </a:lnTo>
                  <a:lnTo>
                    <a:pt x="9" y="19"/>
                  </a:lnTo>
                  <a:lnTo>
                    <a:pt x="0" y="11"/>
                  </a:lnTo>
                  <a:lnTo>
                    <a:pt x="12" y="9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Freeform 783">
              <a:extLst>
                <a:ext uri="{FF2B5EF4-FFF2-40B4-BE49-F238E27FC236}">
                  <a16:creationId xmlns:a16="http://schemas.microsoft.com/office/drawing/2014/main" id="{ADAFD87C-9DEC-4DC9-B04F-BDAA89469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70175" y="5538788"/>
              <a:ext cx="53975" cy="49212"/>
            </a:xfrm>
            <a:custGeom>
              <a:avLst/>
              <a:gdLst>
                <a:gd name="T0" fmla="*/ 26988 w 34"/>
                <a:gd name="T1" fmla="*/ 0 h 31"/>
                <a:gd name="T2" fmla="*/ 34925 w 34"/>
                <a:gd name="T3" fmla="*/ 14287 h 31"/>
                <a:gd name="T4" fmla="*/ 53975 w 34"/>
                <a:gd name="T5" fmla="*/ 19050 h 31"/>
                <a:gd name="T6" fmla="*/ 41275 w 34"/>
                <a:gd name="T7" fmla="*/ 30162 h 31"/>
                <a:gd name="T8" fmla="*/ 41275 w 34"/>
                <a:gd name="T9" fmla="*/ 49212 h 31"/>
                <a:gd name="T10" fmla="*/ 26988 w 34"/>
                <a:gd name="T11" fmla="*/ 41275 h 31"/>
                <a:gd name="T12" fmla="*/ 11113 w 34"/>
                <a:gd name="T13" fmla="*/ 49212 h 31"/>
                <a:gd name="T14" fmla="*/ 15875 w 34"/>
                <a:gd name="T15" fmla="*/ 30162 h 31"/>
                <a:gd name="T16" fmla="*/ 0 w 34"/>
                <a:gd name="T17" fmla="*/ 19050 h 31"/>
                <a:gd name="T18" fmla="*/ 19050 w 34"/>
                <a:gd name="T19" fmla="*/ 14287 h 31"/>
                <a:gd name="T20" fmla="*/ 26988 w 34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9"/>
                  </a:lnTo>
                  <a:lnTo>
                    <a:pt x="34" y="12"/>
                  </a:lnTo>
                  <a:lnTo>
                    <a:pt x="26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Freeform 784">
              <a:extLst>
                <a:ext uri="{FF2B5EF4-FFF2-40B4-BE49-F238E27FC236}">
                  <a16:creationId xmlns:a16="http://schemas.microsoft.com/office/drawing/2014/main" id="{1BD235E8-67C7-483C-80AE-84E4AE4DC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68525" y="4860925"/>
              <a:ext cx="52388" cy="52387"/>
            </a:xfrm>
            <a:custGeom>
              <a:avLst/>
              <a:gdLst>
                <a:gd name="T0" fmla="*/ 25400 w 33"/>
                <a:gd name="T1" fmla="*/ 0 h 33"/>
                <a:gd name="T2" fmla="*/ 36513 w 33"/>
                <a:gd name="T3" fmla="*/ 19050 h 33"/>
                <a:gd name="T4" fmla="*/ 52388 w 33"/>
                <a:gd name="T5" fmla="*/ 19050 h 33"/>
                <a:gd name="T6" fmla="*/ 41275 w 33"/>
                <a:gd name="T7" fmla="*/ 33337 h 33"/>
                <a:gd name="T8" fmla="*/ 44450 w 33"/>
                <a:gd name="T9" fmla="*/ 52387 h 33"/>
                <a:gd name="T10" fmla="*/ 25400 w 33"/>
                <a:gd name="T11" fmla="*/ 41275 h 33"/>
                <a:gd name="T12" fmla="*/ 11113 w 33"/>
                <a:gd name="T13" fmla="*/ 52387 h 33"/>
                <a:gd name="T14" fmla="*/ 14288 w 33"/>
                <a:gd name="T15" fmla="*/ 33337 h 33"/>
                <a:gd name="T16" fmla="*/ 0 w 33"/>
                <a:gd name="T17" fmla="*/ 19050 h 33"/>
                <a:gd name="T18" fmla="*/ 17463 w 33"/>
                <a:gd name="T19" fmla="*/ 19050 h 33"/>
                <a:gd name="T20" fmla="*/ 25400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23" y="12"/>
                  </a:lnTo>
                  <a:lnTo>
                    <a:pt x="33" y="12"/>
                  </a:lnTo>
                  <a:lnTo>
                    <a:pt x="26" y="21"/>
                  </a:lnTo>
                  <a:lnTo>
                    <a:pt x="28" y="33"/>
                  </a:lnTo>
                  <a:lnTo>
                    <a:pt x="16" y="26"/>
                  </a:lnTo>
                  <a:lnTo>
                    <a:pt x="7" y="33"/>
                  </a:lnTo>
                  <a:lnTo>
                    <a:pt x="9" y="21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Freeform 785">
              <a:extLst>
                <a:ext uri="{FF2B5EF4-FFF2-40B4-BE49-F238E27FC236}">
                  <a16:creationId xmlns:a16="http://schemas.microsoft.com/office/drawing/2014/main" id="{407CA9D9-DD6C-4453-B31C-651777EB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5" y="4432300"/>
              <a:ext cx="53975" cy="52387"/>
            </a:xfrm>
            <a:custGeom>
              <a:avLst/>
              <a:gdLst>
                <a:gd name="T0" fmla="*/ 26988 w 34"/>
                <a:gd name="T1" fmla="*/ 0 h 33"/>
                <a:gd name="T2" fmla="*/ 34925 w 34"/>
                <a:gd name="T3" fmla="*/ 19050 h 33"/>
                <a:gd name="T4" fmla="*/ 53975 w 34"/>
                <a:gd name="T5" fmla="*/ 22225 h 33"/>
                <a:gd name="T6" fmla="*/ 38100 w 34"/>
                <a:gd name="T7" fmla="*/ 33337 h 33"/>
                <a:gd name="T8" fmla="*/ 41275 w 34"/>
                <a:gd name="T9" fmla="*/ 52387 h 33"/>
                <a:gd name="T10" fmla="*/ 26988 w 34"/>
                <a:gd name="T11" fmla="*/ 41275 h 33"/>
                <a:gd name="T12" fmla="*/ 7938 w 34"/>
                <a:gd name="T13" fmla="*/ 52387 h 33"/>
                <a:gd name="T14" fmla="*/ 12700 w 34"/>
                <a:gd name="T15" fmla="*/ 33337 h 33"/>
                <a:gd name="T16" fmla="*/ 0 w 34"/>
                <a:gd name="T17" fmla="*/ 22225 h 33"/>
                <a:gd name="T18" fmla="*/ 15875 w 34"/>
                <a:gd name="T19" fmla="*/ 19050 h 33"/>
                <a:gd name="T20" fmla="*/ 26988 w 34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3">
                  <a:moveTo>
                    <a:pt x="17" y="0"/>
                  </a:moveTo>
                  <a:lnTo>
                    <a:pt x="22" y="12"/>
                  </a:lnTo>
                  <a:lnTo>
                    <a:pt x="34" y="14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8" y="21"/>
                  </a:lnTo>
                  <a:lnTo>
                    <a:pt x="0" y="14"/>
                  </a:lnTo>
                  <a:lnTo>
                    <a:pt x="10" y="12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Freeform 786">
              <a:extLst>
                <a:ext uri="{FF2B5EF4-FFF2-40B4-BE49-F238E27FC236}">
                  <a16:creationId xmlns:a16="http://schemas.microsoft.com/office/drawing/2014/main" id="{E911C9AC-35F9-4310-88FF-0BB855A4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100" y="5749925"/>
              <a:ext cx="52388" cy="52387"/>
            </a:xfrm>
            <a:custGeom>
              <a:avLst/>
              <a:gdLst>
                <a:gd name="T0" fmla="*/ 26988 w 33"/>
                <a:gd name="T1" fmla="*/ 0 h 33"/>
                <a:gd name="T2" fmla="*/ 33338 w 33"/>
                <a:gd name="T3" fmla="*/ 17462 h 33"/>
                <a:gd name="T4" fmla="*/ 52388 w 33"/>
                <a:gd name="T5" fmla="*/ 17462 h 33"/>
                <a:gd name="T6" fmla="*/ 38100 w 33"/>
                <a:gd name="T7" fmla="*/ 33337 h 33"/>
                <a:gd name="T8" fmla="*/ 41275 w 33"/>
                <a:gd name="T9" fmla="*/ 52387 h 33"/>
                <a:gd name="T10" fmla="*/ 26988 w 33"/>
                <a:gd name="T11" fmla="*/ 41275 h 33"/>
                <a:gd name="T12" fmla="*/ 7938 w 33"/>
                <a:gd name="T13" fmla="*/ 52387 h 33"/>
                <a:gd name="T14" fmla="*/ 11113 w 33"/>
                <a:gd name="T15" fmla="*/ 33337 h 33"/>
                <a:gd name="T16" fmla="*/ 0 w 33"/>
                <a:gd name="T17" fmla="*/ 17462 h 33"/>
                <a:gd name="T18" fmla="*/ 19050 w 33"/>
                <a:gd name="T19" fmla="*/ 17462 h 33"/>
                <a:gd name="T20" fmla="*/ 26988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1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Freeform 787">
              <a:extLst>
                <a:ext uri="{FF2B5EF4-FFF2-40B4-BE49-F238E27FC236}">
                  <a16:creationId xmlns:a16="http://schemas.microsoft.com/office/drawing/2014/main" id="{5A31936E-5EF2-4487-919B-76177F20C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9762" y="6848475"/>
              <a:ext cx="52388" cy="49212"/>
            </a:xfrm>
            <a:custGeom>
              <a:avLst/>
              <a:gdLst>
                <a:gd name="T0" fmla="*/ 26988 w 33"/>
                <a:gd name="T1" fmla="*/ 0 h 31"/>
                <a:gd name="T2" fmla="*/ 34925 w 33"/>
                <a:gd name="T3" fmla="*/ 14287 h 31"/>
                <a:gd name="T4" fmla="*/ 52388 w 33"/>
                <a:gd name="T5" fmla="*/ 19050 h 31"/>
                <a:gd name="T6" fmla="*/ 41275 w 33"/>
                <a:gd name="T7" fmla="*/ 30162 h 31"/>
                <a:gd name="T8" fmla="*/ 46038 w 33"/>
                <a:gd name="T9" fmla="*/ 49212 h 31"/>
                <a:gd name="T10" fmla="*/ 26988 w 33"/>
                <a:gd name="T11" fmla="*/ 41275 h 31"/>
                <a:gd name="T12" fmla="*/ 11113 w 33"/>
                <a:gd name="T13" fmla="*/ 49212 h 31"/>
                <a:gd name="T14" fmla="*/ 15875 w 33"/>
                <a:gd name="T15" fmla="*/ 30162 h 31"/>
                <a:gd name="T16" fmla="*/ 0 w 33"/>
                <a:gd name="T17" fmla="*/ 19050 h 31"/>
                <a:gd name="T18" fmla="*/ 19050 w 33"/>
                <a:gd name="T19" fmla="*/ 14287 h 31"/>
                <a:gd name="T20" fmla="*/ 26988 w 33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6" y="19"/>
                  </a:lnTo>
                  <a:lnTo>
                    <a:pt x="29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Freeform 788">
              <a:extLst>
                <a:ext uri="{FF2B5EF4-FFF2-40B4-BE49-F238E27FC236}">
                  <a16:creationId xmlns:a16="http://schemas.microsoft.com/office/drawing/2014/main" id="{C23B25A6-A89E-4DE0-B7A7-908DF263F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3850" y="7107238"/>
              <a:ext cx="76200" cy="71437"/>
            </a:xfrm>
            <a:custGeom>
              <a:avLst/>
              <a:gdLst>
                <a:gd name="T0" fmla="*/ 38100 w 48"/>
                <a:gd name="T1" fmla="*/ 0 h 45"/>
                <a:gd name="T2" fmla="*/ 49213 w 48"/>
                <a:gd name="T3" fmla="*/ 23812 h 45"/>
                <a:gd name="T4" fmla="*/ 76200 w 48"/>
                <a:gd name="T5" fmla="*/ 26987 h 45"/>
                <a:gd name="T6" fmla="*/ 57150 w 48"/>
                <a:gd name="T7" fmla="*/ 46037 h 45"/>
                <a:gd name="T8" fmla="*/ 60325 w 48"/>
                <a:gd name="T9" fmla="*/ 71437 h 45"/>
                <a:gd name="T10" fmla="*/ 38100 w 48"/>
                <a:gd name="T11" fmla="*/ 60325 h 45"/>
                <a:gd name="T12" fmla="*/ 15875 w 48"/>
                <a:gd name="T13" fmla="*/ 71437 h 45"/>
                <a:gd name="T14" fmla="*/ 19050 w 48"/>
                <a:gd name="T15" fmla="*/ 46037 h 45"/>
                <a:gd name="T16" fmla="*/ 0 w 48"/>
                <a:gd name="T17" fmla="*/ 26987 h 45"/>
                <a:gd name="T18" fmla="*/ 26988 w 48"/>
                <a:gd name="T19" fmla="*/ 23812 h 45"/>
                <a:gd name="T20" fmla="*/ 38100 w 48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5">
                  <a:moveTo>
                    <a:pt x="24" y="0"/>
                  </a:moveTo>
                  <a:lnTo>
                    <a:pt x="31" y="15"/>
                  </a:lnTo>
                  <a:lnTo>
                    <a:pt x="48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10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Freeform 789">
              <a:extLst>
                <a:ext uri="{FF2B5EF4-FFF2-40B4-BE49-F238E27FC236}">
                  <a16:creationId xmlns:a16="http://schemas.microsoft.com/office/drawing/2014/main" id="{1ED885CA-80B8-4C67-92C3-FEB3A676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2375" y="5176838"/>
              <a:ext cx="74613" cy="71437"/>
            </a:xfrm>
            <a:custGeom>
              <a:avLst/>
              <a:gdLst>
                <a:gd name="T0" fmla="*/ 36513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5563 w 47"/>
                <a:gd name="T7" fmla="*/ 46037 h 45"/>
                <a:gd name="T8" fmla="*/ 63500 w 47"/>
                <a:gd name="T9" fmla="*/ 71437 h 45"/>
                <a:gd name="T10" fmla="*/ 36513 w 47"/>
                <a:gd name="T11" fmla="*/ 60325 h 45"/>
                <a:gd name="T12" fmla="*/ 14288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5400 w 47"/>
                <a:gd name="T19" fmla="*/ 22225 h 45"/>
                <a:gd name="T20" fmla="*/ 36513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9"/>
                  </a:lnTo>
                  <a:lnTo>
                    <a:pt x="40" y="45"/>
                  </a:lnTo>
                  <a:lnTo>
                    <a:pt x="23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8" name="Group -826">
            <a:extLst>
              <a:ext uri="{FF2B5EF4-FFF2-40B4-BE49-F238E27FC236}">
                <a16:creationId xmlns:a16="http://schemas.microsoft.com/office/drawing/2014/main" id="{F8A306E1-02FC-495D-AC23-6904800C33F5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3673475"/>
            <a:ext cx="539750" cy="539750"/>
            <a:chOff x="776288" y="2278063"/>
            <a:chExt cx="3040063" cy="3038475"/>
          </a:xfrm>
        </p:grpSpPr>
        <p:sp>
          <p:nvSpPr>
            <p:cNvPr id="12296" name="Oval 701">
              <a:extLst>
                <a:ext uri="{FF2B5EF4-FFF2-40B4-BE49-F238E27FC236}">
                  <a16:creationId xmlns:a16="http://schemas.microsoft.com/office/drawing/2014/main" id="{B03AF96E-F29F-49A6-B6A8-606FB0040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2278063"/>
              <a:ext cx="3040063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Freeform 702">
              <a:extLst>
                <a:ext uri="{FF2B5EF4-FFF2-40B4-BE49-F238E27FC236}">
                  <a16:creationId xmlns:a16="http://schemas.microsoft.com/office/drawing/2014/main" id="{391D09BE-077A-428A-BD21-28DF6A0C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654550"/>
              <a:ext cx="1990725" cy="661987"/>
            </a:xfrm>
            <a:custGeom>
              <a:avLst/>
              <a:gdLst>
                <a:gd name="T0" fmla="*/ 1230562 w 529"/>
                <a:gd name="T1" fmla="*/ 0 h 176"/>
                <a:gd name="T2" fmla="*/ 906928 w 529"/>
                <a:gd name="T3" fmla="*/ 357323 h 176"/>
                <a:gd name="T4" fmla="*/ 587057 w 529"/>
                <a:gd name="T5" fmla="*/ 7523 h 176"/>
                <a:gd name="T6" fmla="*/ 206975 w 529"/>
                <a:gd name="T7" fmla="*/ 428787 h 176"/>
                <a:gd name="T8" fmla="*/ 60211 w 529"/>
                <a:gd name="T9" fmla="*/ 267052 h 176"/>
                <a:gd name="T10" fmla="*/ 0 w 529"/>
                <a:gd name="T11" fmla="*/ 334755 h 176"/>
                <a:gd name="T12" fmla="*/ 944559 w 529"/>
                <a:gd name="T13" fmla="*/ 661987 h 176"/>
                <a:gd name="T14" fmla="*/ 1990725 w 529"/>
                <a:gd name="T15" fmla="*/ 248245 h 176"/>
                <a:gd name="T16" fmla="*/ 1896645 w 529"/>
                <a:gd name="T17" fmla="*/ 142929 h 176"/>
                <a:gd name="T18" fmla="*/ 1625696 w 529"/>
                <a:gd name="T19" fmla="*/ 440071 h 176"/>
                <a:gd name="T20" fmla="*/ 1230562 w 529"/>
                <a:gd name="T21" fmla="*/ 0 h 1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9" h="176">
                  <a:moveTo>
                    <a:pt x="327" y="0"/>
                  </a:moveTo>
                  <a:cubicBezTo>
                    <a:pt x="241" y="95"/>
                    <a:pt x="241" y="95"/>
                    <a:pt x="241" y="95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69" y="144"/>
                    <a:pt x="156" y="176"/>
                    <a:pt x="251" y="176"/>
                  </a:cubicBezTo>
                  <a:cubicBezTo>
                    <a:pt x="359" y="176"/>
                    <a:pt x="457" y="134"/>
                    <a:pt x="529" y="66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432" y="117"/>
                    <a:pt x="432" y="117"/>
                    <a:pt x="432" y="117"/>
                  </a:cubicBezTo>
                  <a:cubicBezTo>
                    <a:pt x="327" y="0"/>
                    <a:pt x="327" y="0"/>
                    <a:pt x="327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Freeform 703">
              <a:extLst>
                <a:ext uri="{FF2B5EF4-FFF2-40B4-BE49-F238E27FC236}">
                  <a16:creationId xmlns:a16="http://schemas.microsoft.com/office/drawing/2014/main" id="{F272D0FD-5DC3-49E2-8BE6-E88B35909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788" y="2732088"/>
              <a:ext cx="869950" cy="568325"/>
            </a:xfrm>
            <a:custGeom>
              <a:avLst/>
              <a:gdLst>
                <a:gd name="T0" fmla="*/ 293749 w 231"/>
                <a:gd name="T1" fmla="*/ 0 h 151"/>
                <a:gd name="T2" fmla="*/ 165705 w 231"/>
                <a:gd name="T3" fmla="*/ 101621 h 151"/>
                <a:gd name="T4" fmla="*/ 135577 w 231"/>
                <a:gd name="T5" fmla="*/ 97857 h 151"/>
                <a:gd name="T6" fmla="*/ 0 w 231"/>
                <a:gd name="T7" fmla="*/ 229588 h 151"/>
                <a:gd name="T8" fmla="*/ 37660 w 231"/>
                <a:gd name="T9" fmla="*/ 323682 h 151"/>
                <a:gd name="T10" fmla="*/ 11298 w 231"/>
                <a:gd name="T11" fmla="*/ 406484 h 151"/>
                <a:gd name="T12" fmla="*/ 143109 w 231"/>
                <a:gd name="T13" fmla="*/ 538215 h 151"/>
                <a:gd name="T14" fmla="*/ 233493 w 231"/>
                <a:gd name="T15" fmla="*/ 508105 h 151"/>
                <a:gd name="T16" fmla="*/ 338942 w 231"/>
                <a:gd name="T17" fmla="*/ 560798 h 151"/>
                <a:gd name="T18" fmla="*/ 448156 w 231"/>
                <a:gd name="T19" fmla="*/ 504341 h 151"/>
                <a:gd name="T20" fmla="*/ 561137 w 231"/>
                <a:gd name="T21" fmla="*/ 568325 h 151"/>
                <a:gd name="T22" fmla="*/ 662819 w 231"/>
                <a:gd name="T23" fmla="*/ 526924 h 151"/>
                <a:gd name="T24" fmla="*/ 734373 w 231"/>
                <a:gd name="T25" fmla="*/ 545743 h 151"/>
                <a:gd name="T26" fmla="*/ 869950 w 231"/>
                <a:gd name="T27" fmla="*/ 414012 h 151"/>
                <a:gd name="T28" fmla="*/ 828524 w 231"/>
                <a:gd name="T29" fmla="*/ 316154 h 151"/>
                <a:gd name="T30" fmla="*/ 843588 w 231"/>
                <a:gd name="T31" fmla="*/ 255934 h 151"/>
                <a:gd name="T32" fmla="*/ 708011 w 231"/>
                <a:gd name="T33" fmla="*/ 120440 h 151"/>
                <a:gd name="T34" fmla="*/ 643989 w 231"/>
                <a:gd name="T35" fmla="*/ 139258 h 151"/>
                <a:gd name="T36" fmla="*/ 512178 w 231"/>
                <a:gd name="T37" fmla="*/ 33874 h 151"/>
                <a:gd name="T38" fmla="*/ 414262 w 231"/>
                <a:gd name="T39" fmla="*/ 75275 h 151"/>
                <a:gd name="T40" fmla="*/ 293749 w 231"/>
                <a:gd name="T41" fmla="*/ 0 h 1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1" h="151">
                  <a:moveTo>
                    <a:pt x="78" y="0"/>
                  </a:moveTo>
                  <a:cubicBezTo>
                    <a:pt x="62" y="0"/>
                    <a:pt x="48" y="11"/>
                    <a:pt x="44" y="27"/>
                  </a:cubicBezTo>
                  <a:cubicBezTo>
                    <a:pt x="41" y="26"/>
                    <a:pt x="38" y="26"/>
                    <a:pt x="36" y="26"/>
                  </a:cubicBezTo>
                  <a:cubicBezTo>
                    <a:pt x="16" y="26"/>
                    <a:pt x="0" y="42"/>
                    <a:pt x="0" y="61"/>
                  </a:cubicBezTo>
                  <a:cubicBezTo>
                    <a:pt x="0" y="71"/>
                    <a:pt x="4" y="80"/>
                    <a:pt x="10" y="86"/>
                  </a:cubicBezTo>
                  <a:cubicBezTo>
                    <a:pt x="5" y="92"/>
                    <a:pt x="3" y="100"/>
                    <a:pt x="3" y="108"/>
                  </a:cubicBezTo>
                  <a:cubicBezTo>
                    <a:pt x="3" y="127"/>
                    <a:pt x="18" y="143"/>
                    <a:pt x="38" y="143"/>
                  </a:cubicBezTo>
                  <a:cubicBezTo>
                    <a:pt x="47" y="143"/>
                    <a:pt x="55" y="140"/>
                    <a:pt x="62" y="135"/>
                  </a:cubicBezTo>
                  <a:cubicBezTo>
                    <a:pt x="68" y="143"/>
                    <a:pt x="78" y="149"/>
                    <a:pt x="90" y="149"/>
                  </a:cubicBezTo>
                  <a:cubicBezTo>
                    <a:pt x="102" y="149"/>
                    <a:pt x="112" y="143"/>
                    <a:pt x="119" y="134"/>
                  </a:cubicBezTo>
                  <a:cubicBezTo>
                    <a:pt x="125" y="144"/>
                    <a:pt x="136" y="151"/>
                    <a:pt x="149" y="151"/>
                  </a:cubicBezTo>
                  <a:cubicBezTo>
                    <a:pt x="160" y="151"/>
                    <a:pt x="169" y="147"/>
                    <a:pt x="176" y="140"/>
                  </a:cubicBezTo>
                  <a:cubicBezTo>
                    <a:pt x="181" y="143"/>
                    <a:pt x="188" y="145"/>
                    <a:pt x="195" y="145"/>
                  </a:cubicBezTo>
                  <a:cubicBezTo>
                    <a:pt x="215" y="145"/>
                    <a:pt x="231" y="129"/>
                    <a:pt x="231" y="110"/>
                  </a:cubicBezTo>
                  <a:cubicBezTo>
                    <a:pt x="231" y="100"/>
                    <a:pt x="227" y="90"/>
                    <a:pt x="220" y="84"/>
                  </a:cubicBezTo>
                  <a:cubicBezTo>
                    <a:pt x="222" y="79"/>
                    <a:pt x="224" y="74"/>
                    <a:pt x="224" y="68"/>
                  </a:cubicBezTo>
                  <a:cubicBezTo>
                    <a:pt x="224" y="48"/>
                    <a:pt x="208" y="32"/>
                    <a:pt x="188" y="32"/>
                  </a:cubicBezTo>
                  <a:cubicBezTo>
                    <a:pt x="182" y="32"/>
                    <a:pt x="176" y="34"/>
                    <a:pt x="171" y="37"/>
                  </a:cubicBezTo>
                  <a:cubicBezTo>
                    <a:pt x="167" y="21"/>
                    <a:pt x="153" y="9"/>
                    <a:pt x="136" y="9"/>
                  </a:cubicBezTo>
                  <a:cubicBezTo>
                    <a:pt x="126" y="9"/>
                    <a:pt x="117" y="13"/>
                    <a:pt x="110" y="20"/>
                  </a:cubicBezTo>
                  <a:cubicBezTo>
                    <a:pt x="105" y="8"/>
                    <a:pt x="92" y="0"/>
                    <a:pt x="7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Freeform 704">
              <a:extLst>
                <a:ext uri="{FF2B5EF4-FFF2-40B4-BE49-F238E27FC236}">
                  <a16:creationId xmlns:a16="http://schemas.microsoft.com/office/drawing/2014/main" id="{AD57B64E-0607-4601-B1C3-563D24CFA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270250"/>
              <a:ext cx="869950" cy="571500"/>
            </a:xfrm>
            <a:custGeom>
              <a:avLst/>
              <a:gdLst>
                <a:gd name="T0" fmla="*/ 572435 w 231"/>
                <a:gd name="T1" fmla="*/ 0 h 152"/>
                <a:gd name="T2" fmla="*/ 451922 w 231"/>
                <a:gd name="T3" fmla="*/ 78957 h 152"/>
                <a:gd name="T4" fmla="*/ 354006 w 231"/>
                <a:gd name="T5" fmla="*/ 37599 h 152"/>
                <a:gd name="T6" fmla="*/ 225961 w 231"/>
                <a:gd name="T7" fmla="*/ 139115 h 152"/>
                <a:gd name="T8" fmla="*/ 158173 w 231"/>
                <a:gd name="T9" fmla="*/ 124076 h 152"/>
                <a:gd name="T10" fmla="*/ 26362 w 231"/>
                <a:gd name="T11" fmla="*/ 255671 h 152"/>
                <a:gd name="T12" fmla="*/ 41426 w 231"/>
                <a:gd name="T13" fmla="*/ 319589 h 152"/>
                <a:gd name="T14" fmla="*/ 0 w 231"/>
                <a:gd name="T15" fmla="*/ 413586 h 152"/>
                <a:gd name="T16" fmla="*/ 131811 w 231"/>
                <a:gd name="T17" fmla="*/ 548941 h 152"/>
                <a:gd name="T18" fmla="*/ 207131 w 231"/>
                <a:gd name="T19" fmla="*/ 526382 h 152"/>
                <a:gd name="T20" fmla="*/ 305047 w 231"/>
                <a:gd name="T21" fmla="*/ 571500 h 152"/>
                <a:gd name="T22" fmla="*/ 421794 w 231"/>
                <a:gd name="T23" fmla="*/ 503822 h 152"/>
                <a:gd name="T24" fmla="*/ 531008 w 231"/>
                <a:gd name="T25" fmla="*/ 560220 h 152"/>
                <a:gd name="T26" fmla="*/ 636457 w 231"/>
                <a:gd name="T27" fmla="*/ 507582 h 152"/>
                <a:gd name="T28" fmla="*/ 723075 w 231"/>
                <a:gd name="T29" fmla="*/ 541421 h 152"/>
                <a:gd name="T30" fmla="*/ 858652 w 231"/>
                <a:gd name="T31" fmla="*/ 409826 h 152"/>
                <a:gd name="T32" fmla="*/ 832290 w 231"/>
                <a:gd name="T33" fmla="*/ 327109 h 152"/>
                <a:gd name="T34" fmla="*/ 869950 w 231"/>
                <a:gd name="T35" fmla="*/ 233112 h 152"/>
                <a:gd name="T36" fmla="*/ 734373 w 231"/>
                <a:gd name="T37" fmla="*/ 97757 h 152"/>
                <a:gd name="T38" fmla="*/ 704245 w 231"/>
                <a:gd name="T39" fmla="*/ 101516 h 152"/>
                <a:gd name="T40" fmla="*/ 572435 w 231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1" h="152">
                  <a:moveTo>
                    <a:pt x="152" y="0"/>
                  </a:moveTo>
                  <a:cubicBezTo>
                    <a:pt x="138" y="0"/>
                    <a:pt x="126" y="9"/>
                    <a:pt x="120" y="21"/>
                  </a:cubicBezTo>
                  <a:cubicBezTo>
                    <a:pt x="114" y="14"/>
                    <a:pt x="104" y="10"/>
                    <a:pt x="94" y="10"/>
                  </a:cubicBezTo>
                  <a:cubicBezTo>
                    <a:pt x="77" y="10"/>
                    <a:pt x="63" y="21"/>
                    <a:pt x="60" y="37"/>
                  </a:cubicBezTo>
                  <a:cubicBezTo>
                    <a:pt x="54" y="34"/>
                    <a:pt x="49" y="33"/>
                    <a:pt x="42" y="33"/>
                  </a:cubicBezTo>
                  <a:cubicBezTo>
                    <a:pt x="23" y="33"/>
                    <a:pt x="7" y="49"/>
                    <a:pt x="7" y="68"/>
                  </a:cubicBezTo>
                  <a:cubicBezTo>
                    <a:pt x="7" y="74"/>
                    <a:pt x="8" y="80"/>
                    <a:pt x="11" y="85"/>
                  </a:cubicBezTo>
                  <a:cubicBezTo>
                    <a:pt x="4" y="91"/>
                    <a:pt x="0" y="100"/>
                    <a:pt x="0" y="110"/>
                  </a:cubicBezTo>
                  <a:cubicBezTo>
                    <a:pt x="0" y="130"/>
                    <a:pt x="16" y="146"/>
                    <a:pt x="35" y="146"/>
                  </a:cubicBezTo>
                  <a:cubicBezTo>
                    <a:pt x="43" y="146"/>
                    <a:pt x="49" y="144"/>
                    <a:pt x="55" y="140"/>
                  </a:cubicBezTo>
                  <a:cubicBezTo>
                    <a:pt x="61" y="147"/>
                    <a:pt x="71" y="152"/>
                    <a:pt x="81" y="152"/>
                  </a:cubicBezTo>
                  <a:cubicBezTo>
                    <a:pt x="94" y="152"/>
                    <a:pt x="106" y="145"/>
                    <a:pt x="112" y="134"/>
                  </a:cubicBezTo>
                  <a:cubicBezTo>
                    <a:pt x="118" y="143"/>
                    <a:pt x="129" y="149"/>
                    <a:pt x="141" y="149"/>
                  </a:cubicBezTo>
                  <a:cubicBezTo>
                    <a:pt x="152" y="149"/>
                    <a:pt x="162" y="144"/>
                    <a:pt x="169" y="135"/>
                  </a:cubicBezTo>
                  <a:cubicBezTo>
                    <a:pt x="175" y="141"/>
                    <a:pt x="183" y="144"/>
                    <a:pt x="192" y="144"/>
                  </a:cubicBezTo>
                  <a:cubicBezTo>
                    <a:pt x="212" y="144"/>
                    <a:pt x="228" y="128"/>
                    <a:pt x="228" y="109"/>
                  </a:cubicBezTo>
                  <a:cubicBezTo>
                    <a:pt x="228" y="100"/>
                    <a:pt x="225" y="93"/>
                    <a:pt x="221" y="87"/>
                  </a:cubicBezTo>
                  <a:cubicBezTo>
                    <a:pt x="227" y="80"/>
                    <a:pt x="231" y="72"/>
                    <a:pt x="231" y="62"/>
                  </a:cubicBezTo>
                  <a:cubicBezTo>
                    <a:pt x="231" y="42"/>
                    <a:pt x="215" y="26"/>
                    <a:pt x="195" y="26"/>
                  </a:cubicBezTo>
                  <a:cubicBezTo>
                    <a:pt x="192" y="26"/>
                    <a:pt x="189" y="27"/>
                    <a:pt x="187" y="27"/>
                  </a:cubicBezTo>
                  <a:cubicBezTo>
                    <a:pt x="183" y="12"/>
                    <a:pt x="169" y="0"/>
                    <a:pt x="152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Freeform 705">
              <a:extLst>
                <a:ext uri="{FF2B5EF4-FFF2-40B4-BE49-F238E27FC236}">
                  <a16:creationId xmlns:a16="http://schemas.microsoft.com/office/drawing/2014/main" id="{6558B15F-C9BB-4189-9359-6FBD6B0E6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4240213"/>
              <a:ext cx="639763" cy="417512"/>
            </a:xfrm>
            <a:custGeom>
              <a:avLst/>
              <a:gdLst>
                <a:gd name="T0" fmla="*/ 218272 w 170"/>
                <a:gd name="T1" fmla="*/ 0 h 111"/>
                <a:gd name="T2" fmla="*/ 120426 w 170"/>
                <a:gd name="T3" fmla="*/ 71466 h 111"/>
                <a:gd name="T4" fmla="*/ 97846 w 170"/>
                <a:gd name="T5" fmla="*/ 71466 h 111"/>
                <a:gd name="T6" fmla="*/ 0 w 170"/>
                <a:gd name="T7" fmla="*/ 169262 h 111"/>
                <a:gd name="T8" fmla="*/ 26343 w 170"/>
                <a:gd name="T9" fmla="*/ 236966 h 111"/>
                <a:gd name="T10" fmla="*/ 7527 w 170"/>
                <a:gd name="T11" fmla="*/ 297148 h 111"/>
                <a:gd name="T12" fmla="*/ 105373 w 170"/>
                <a:gd name="T13" fmla="*/ 394944 h 111"/>
                <a:gd name="T14" fmla="*/ 169349 w 170"/>
                <a:gd name="T15" fmla="*/ 372376 h 111"/>
                <a:gd name="T16" fmla="*/ 248379 w 170"/>
                <a:gd name="T17" fmla="*/ 409989 h 111"/>
                <a:gd name="T18" fmla="*/ 327408 w 170"/>
                <a:gd name="T19" fmla="*/ 368614 h 111"/>
                <a:gd name="T20" fmla="*/ 413964 w 170"/>
                <a:gd name="T21" fmla="*/ 417512 h 111"/>
                <a:gd name="T22" fmla="*/ 485467 w 170"/>
                <a:gd name="T23" fmla="*/ 383660 h 111"/>
                <a:gd name="T24" fmla="*/ 541917 w 170"/>
                <a:gd name="T25" fmla="*/ 402467 h 111"/>
                <a:gd name="T26" fmla="*/ 639763 w 170"/>
                <a:gd name="T27" fmla="*/ 304671 h 111"/>
                <a:gd name="T28" fmla="*/ 609657 w 170"/>
                <a:gd name="T29" fmla="*/ 233205 h 111"/>
                <a:gd name="T30" fmla="*/ 620946 w 170"/>
                <a:gd name="T31" fmla="*/ 188068 h 111"/>
                <a:gd name="T32" fmla="*/ 519337 w 170"/>
                <a:gd name="T33" fmla="*/ 90273 h 111"/>
                <a:gd name="T34" fmla="*/ 474177 w 170"/>
                <a:gd name="T35" fmla="*/ 101557 h 111"/>
                <a:gd name="T36" fmla="*/ 376331 w 170"/>
                <a:gd name="T37" fmla="*/ 22568 h 111"/>
                <a:gd name="T38" fmla="*/ 304828 w 170"/>
                <a:gd name="T39" fmla="*/ 56421 h 111"/>
                <a:gd name="T40" fmla="*/ 218272 w 170"/>
                <a:gd name="T41" fmla="*/ 0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0" h="111">
                  <a:moveTo>
                    <a:pt x="58" y="0"/>
                  </a:moveTo>
                  <a:cubicBezTo>
                    <a:pt x="45" y="0"/>
                    <a:pt x="35" y="8"/>
                    <a:pt x="32" y="19"/>
                  </a:cubicBezTo>
                  <a:cubicBezTo>
                    <a:pt x="30" y="19"/>
                    <a:pt x="28" y="19"/>
                    <a:pt x="26" y="19"/>
                  </a:cubicBezTo>
                  <a:cubicBezTo>
                    <a:pt x="12" y="19"/>
                    <a:pt x="0" y="30"/>
                    <a:pt x="0" y="45"/>
                  </a:cubicBezTo>
                  <a:cubicBezTo>
                    <a:pt x="0" y="52"/>
                    <a:pt x="3" y="58"/>
                    <a:pt x="7" y="63"/>
                  </a:cubicBezTo>
                  <a:cubicBezTo>
                    <a:pt x="4" y="68"/>
                    <a:pt x="2" y="73"/>
                    <a:pt x="2" y="79"/>
                  </a:cubicBezTo>
                  <a:cubicBezTo>
                    <a:pt x="2" y="94"/>
                    <a:pt x="14" y="105"/>
                    <a:pt x="28" y="105"/>
                  </a:cubicBezTo>
                  <a:cubicBezTo>
                    <a:pt x="35" y="105"/>
                    <a:pt x="41" y="103"/>
                    <a:pt x="45" y="99"/>
                  </a:cubicBezTo>
                  <a:cubicBezTo>
                    <a:pt x="50" y="105"/>
                    <a:pt x="58" y="109"/>
                    <a:pt x="66" y="109"/>
                  </a:cubicBezTo>
                  <a:cubicBezTo>
                    <a:pt x="75" y="109"/>
                    <a:pt x="83" y="105"/>
                    <a:pt x="87" y="98"/>
                  </a:cubicBezTo>
                  <a:cubicBezTo>
                    <a:pt x="92" y="106"/>
                    <a:pt x="100" y="111"/>
                    <a:pt x="110" y="111"/>
                  </a:cubicBezTo>
                  <a:cubicBezTo>
                    <a:pt x="118" y="111"/>
                    <a:pt x="124" y="108"/>
                    <a:pt x="129" y="102"/>
                  </a:cubicBezTo>
                  <a:cubicBezTo>
                    <a:pt x="133" y="105"/>
                    <a:pt x="138" y="107"/>
                    <a:pt x="144" y="107"/>
                  </a:cubicBezTo>
                  <a:cubicBezTo>
                    <a:pt x="158" y="107"/>
                    <a:pt x="170" y="95"/>
                    <a:pt x="170" y="81"/>
                  </a:cubicBezTo>
                  <a:cubicBezTo>
                    <a:pt x="170" y="73"/>
                    <a:pt x="167" y="66"/>
                    <a:pt x="162" y="62"/>
                  </a:cubicBezTo>
                  <a:cubicBezTo>
                    <a:pt x="164" y="58"/>
                    <a:pt x="165" y="54"/>
                    <a:pt x="165" y="50"/>
                  </a:cubicBezTo>
                  <a:cubicBezTo>
                    <a:pt x="165" y="35"/>
                    <a:pt x="153" y="24"/>
                    <a:pt x="138" y="24"/>
                  </a:cubicBezTo>
                  <a:cubicBezTo>
                    <a:pt x="134" y="24"/>
                    <a:pt x="130" y="25"/>
                    <a:pt x="126" y="27"/>
                  </a:cubicBezTo>
                  <a:cubicBezTo>
                    <a:pt x="123" y="15"/>
                    <a:pt x="113" y="6"/>
                    <a:pt x="100" y="6"/>
                  </a:cubicBezTo>
                  <a:cubicBezTo>
                    <a:pt x="93" y="6"/>
                    <a:pt x="86" y="10"/>
                    <a:pt x="81" y="15"/>
                  </a:cubicBezTo>
                  <a:cubicBezTo>
                    <a:pt x="77" y="6"/>
                    <a:pt x="68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Freeform 706">
              <a:extLst>
                <a:ext uri="{FF2B5EF4-FFF2-40B4-BE49-F238E27FC236}">
                  <a16:creationId xmlns:a16="http://schemas.microsoft.com/office/drawing/2014/main" id="{2D278BE3-4375-48D4-BC0E-C33DB0F44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2762250"/>
              <a:ext cx="387350" cy="255587"/>
            </a:xfrm>
            <a:custGeom>
              <a:avLst/>
              <a:gdLst>
                <a:gd name="T0" fmla="*/ 255726 w 103"/>
                <a:gd name="T1" fmla="*/ 0 h 68"/>
                <a:gd name="T2" fmla="*/ 203077 w 103"/>
                <a:gd name="T3" fmla="*/ 33828 h 68"/>
                <a:gd name="T4" fmla="*/ 157949 w 103"/>
                <a:gd name="T5" fmla="*/ 15035 h 68"/>
                <a:gd name="T6" fmla="*/ 101538 w 103"/>
                <a:gd name="T7" fmla="*/ 63897 h 68"/>
                <a:gd name="T8" fmla="*/ 71453 w 103"/>
                <a:gd name="T9" fmla="*/ 56379 h 68"/>
                <a:gd name="T10" fmla="*/ 11282 w 103"/>
                <a:gd name="T11" fmla="*/ 116518 h 68"/>
                <a:gd name="T12" fmla="*/ 18803 w 103"/>
                <a:gd name="T13" fmla="*/ 142828 h 68"/>
                <a:gd name="T14" fmla="*/ 0 w 103"/>
                <a:gd name="T15" fmla="*/ 184173 h 68"/>
                <a:gd name="T16" fmla="*/ 60171 w 103"/>
                <a:gd name="T17" fmla="*/ 244311 h 68"/>
                <a:gd name="T18" fmla="*/ 94017 w 103"/>
                <a:gd name="T19" fmla="*/ 236794 h 68"/>
                <a:gd name="T20" fmla="*/ 135384 w 103"/>
                <a:gd name="T21" fmla="*/ 255587 h 68"/>
                <a:gd name="T22" fmla="*/ 188034 w 103"/>
                <a:gd name="T23" fmla="*/ 225518 h 68"/>
                <a:gd name="T24" fmla="*/ 236923 w 103"/>
                <a:gd name="T25" fmla="*/ 251828 h 68"/>
                <a:gd name="T26" fmla="*/ 285812 w 103"/>
                <a:gd name="T27" fmla="*/ 229277 h 68"/>
                <a:gd name="T28" fmla="*/ 323418 w 103"/>
                <a:gd name="T29" fmla="*/ 240552 h 68"/>
                <a:gd name="T30" fmla="*/ 383589 w 103"/>
                <a:gd name="T31" fmla="*/ 184173 h 68"/>
                <a:gd name="T32" fmla="*/ 372307 w 103"/>
                <a:gd name="T33" fmla="*/ 146587 h 68"/>
                <a:gd name="T34" fmla="*/ 387350 w 103"/>
                <a:gd name="T35" fmla="*/ 105242 h 68"/>
                <a:gd name="T36" fmla="*/ 327179 w 103"/>
                <a:gd name="T37" fmla="*/ 45104 h 68"/>
                <a:gd name="T38" fmla="*/ 315897 w 103"/>
                <a:gd name="T39" fmla="*/ 45104 h 68"/>
                <a:gd name="T40" fmla="*/ 255726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68" y="0"/>
                  </a:moveTo>
                  <a:cubicBezTo>
                    <a:pt x="62" y="0"/>
                    <a:pt x="56" y="4"/>
                    <a:pt x="54" y="9"/>
                  </a:cubicBezTo>
                  <a:cubicBezTo>
                    <a:pt x="51" y="6"/>
                    <a:pt x="47" y="4"/>
                    <a:pt x="42" y="4"/>
                  </a:cubicBezTo>
                  <a:cubicBezTo>
                    <a:pt x="35" y="4"/>
                    <a:pt x="28" y="10"/>
                    <a:pt x="27" y="17"/>
                  </a:cubicBezTo>
                  <a:cubicBezTo>
                    <a:pt x="25" y="16"/>
                    <a:pt x="22" y="15"/>
                    <a:pt x="19" y="15"/>
                  </a:cubicBezTo>
                  <a:cubicBezTo>
                    <a:pt x="10" y="15"/>
                    <a:pt x="3" y="22"/>
                    <a:pt x="3" y="31"/>
                  </a:cubicBezTo>
                  <a:cubicBezTo>
                    <a:pt x="3" y="33"/>
                    <a:pt x="4" y="36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7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6"/>
                    <a:pt x="32" y="68"/>
                    <a:pt x="36" y="68"/>
                  </a:cubicBezTo>
                  <a:cubicBezTo>
                    <a:pt x="42" y="68"/>
                    <a:pt x="47" y="65"/>
                    <a:pt x="50" y="60"/>
                  </a:cubicBezTo>
                  <a:cubicBezTo>
                    <a:pt x="53" y="64"/>
                    <a:pt x="58" y="67"/>
                    <a:pt x="63" y="67"/>
                  </a:cubicBezTo>
                  <a:cubicBezTo>
                    <a:pt x="68" y="67"/>
                    <a:pt x="73" y="64"/>
                    <a:pt x="76" y="61"/>
                  </a:cubicBezTo>
                  <a:cubicBezTo>
                    <a:pt x="78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9"/>
                  </a:cubicBezTo>
                  <a:cubicBezTo>
                    <a:pt x="102" y="45"/>
                    <a:pt x="101" y="42"/>
                    <a:pt x="99" y="39"/>
                  </a:cubicBezTo>
                  <a:cubicBezTo>
                    <a:pt x="101" y="36"/>
                    <a:pt x="103" y="32"/>
                    <a:pt x="103" y="28"/>
                  </a:cubicBezTo>
                  <a:cubicBezTo>
                    <a:pt x="103" y="19"/>
                    <a:pt x="96" y="12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Freeform 707">
              <a:extLst>
                <a:ext uri="{FF2B5EF4-FFF2-40B4-BE49-F238E27FC236}">
                  <a16:creationId xmlns:a16="http://schemas.microsoft.com/office/drawing/2014/main" id="{C3232EA6-4BAA-471C-A8E6-39282BAF9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4029075"/>
              <a:ext cx="388938" cy="257175"/>
            </a:xfrm>
            <a:custGeom>
              <a:avLst/>
              <a:gdLst>
                <a:gd name="T0" fmla="*/ 132163 w 103"/>
                <a:gd name="T1" fmla="*/ 0 h 68"/>
                <a:gd name="T2" fmla="*/ 71746 w 103"/>
                <a:gd name="T3" fmla="*/ 45384 h 68"/>
                <a:gd name="T4" fmla="*/ 60418 w 103"/>
                <a:gd name="T5" fmla="*/ 45384 h 68"/>
                <a:gd name="T6" fmla="*/ 0 w 103"/>
                <a:gd name="T7" fmla="*/ 105896 h 68"/>
                <a:gd name="T8" fmla="*/ 15104 w 103"/>
                <a:gd name="T9" fmla="*/ 147497 h 68"/>
                <a:gd name="T10" fmla="*/ 3776 w 103"/>
                <a:gd name="T11" fmla="*/ 185317 h 68"/>
                <a:gd name="T12" fmla="*/ 64194 w 103"/>
                <a:gd name="T13" fmla="*/ 242047 h 68"/>
                <a:gd name="T14" fmla="*/ 101955 w 103"/>
                <a:gd name="T15" fmla="*/ 226919 h 68"/>
                <a:gd name="T16" fmla="*/ 151044 w 103"/>
                <a:gd name="T17" fmla="*/ 253393 h 68"/>
                <a:gd name="T18" fmla="*/ 200133 w 103"/>
                <a:gd name="T19" fmla="*/ 226919 h 68"/>
                <a:gd name="T20" fmla="*/ 249222 w 103"/>
                <a:gd name="T21" fmla="*/ 257175 h 68"/>
                <a:gd name="T22" fmla="*/ 294536 w 103"/>
                <a:gd name="T23" fmla="*/ 238265 h 68"/>
                <a:gd name="T24" fmla="*/ 328520 w 103"/>
                <a:gd name="T25" fmla="*/ 245829 h 68"/>
                <a:gd name="T26" fmla="*/ 388938 w 103"/>
                <a:gd name="T27" fmla="*/ 185317 h 68"/>
                <a:gd name="T28" fmla="*/ 370058 w 103"/>
                <a:gd name="T29" fmla="*/ 143715 h 68"/>
                <a:gd name="T30" fmla="*/ 377610 w 103"/>
                <a:gd name="T31" fmla="*/ 117242 h 68"/>
                <a:gd name="T32" fmla="*/ 317192 w 103"/>
                <a:gd name="T33" fmla="*/ 56730 h 68"/>
                <a:gd name="T34" fmla="*/ 286983 w 103"/>
                <a:gd name="T35" fmla="*/ 64294 h 68"/>
                <a:gd name="T36" fmla="*/ 230342 w 103"/>
                <a:gd name="T37" fmla="*/ 15128 h 68"/>
                <a:gd name="T38" fmla="*/ 185029 w 103"/>
                <a:gd name="T39" fmla="*/ 34038 h 68"/>
                <a:gd name="T40" fmla="*/ 132163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35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7" y="12"/>
                    <a:pt x="0" y="19"/>
                    <a:pt x="0" y="28"/>
                  </a:cubicBezTo>
                  <a:cubicBezTo>
                    <a:pt x="0" y="32"/>
                    <a:pt x="1" y="36"/>
                    <a:pt x="4" y="39"/>
                  </a:cubicBezTo>
                  <a:cubicBezTo>
                    <a:pt x="2" y="41"/>
                    <a:pt x="1" y="45"/>
                    <a:pt x="1" y="49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5" y="67"/>
                    <a:pt x="40" y="67"/>
                  </a:cubicBezTo>
                  <a:cubicBezTo>
                    <a:pt x="45" y="67"/>
                    <a:pt x="50" y="64"/>
                    <a:pt x="53" y="60"/>
                  </a:cubicBezTo>
                  <a:cubicBezTo>
                    <a:pt x="56" y="65"/>
                    <a:pt x="61" y="68"/>
                    <a:pt x="66" y="68"/>
                  </a:cubicBezTo>
                  <a:cubicBezTo>
                    <a:pt x="71" y="68"/>
                    <a:pt x="75" y="66"/>
                    <a:pt x="78" y="63"/>
                  </a:cubicBezTo>
                  <a:cubicBezTo>
                    <a:pt x="81" y="64"/>
                    <a:pt x="84" y="65"/>
                    <a:pt x="87" y="65"/>
                  </a:cubicBezTo>
                  <a:cubicBezTo>
                    <a:pt x="96" y="65"/>
                    <a:pt x="103" y="58"/>
                    <a:pt x="103" y="49"/>
                  </a:cubicBezTo>
                  <a:cubicBezTo>
                    <a:pt x="103" y="45"/>
                    <a:pt x="101" y="41"/>
                    <a:pt x="98" y="38"/>
                  </a:cubicBezTo>
                  <a:cubicBezTo>
                    <a:pt x="99" y="36"/>
                    <a:pt x="100" y="33"/>
                    <a:pt x="100" y="31"/>
                  </a:cubicBezTo>
                  <a:cubicBezTo>
                    <a:pt x="100" y="22"/>
                    <a:pt x="92" y="15"/>
                    <a:pt x="84" y="15"/>
                  </a:cubicBezTo>
                  <a:cubicBezTo>
                    <a:pt x="81" y="15"/>
                    <a:pt x="78" y="15"/>
                    <a:pt x="76" y="17"/>
                  </a:cubicBezTo>
                  <a:cubicBezTo>
                    <a:pt x="74" y="10"/>
                    <a:pt x="68" y="4"/>
                    <a:pt x="61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Freeform 708">
              <a:extLst>
                <a:ext uri="{FF2B5EF4-FFF2-40B4-BE49-F238E27FC236}">
                  <a16:creationId xmlns:a16="http://schemas.microsoft.com/office/drawing/2014/main" id="{ADA867ED-41A1-4DB3-A189-047A6155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210050"/>
              <a:ext cx="42863" cy="165100"/>
            </a:xfrm>
            <a:custGeom>
              <a:avLst/>
              <a:gdLst>
                <a:gd name="T0" fmla="*/ 0 w 27"/>
                <a:gd name="T1" fmla="*/ 0 h 104"/>
                <a:gd name="T2" fmla="*/ 23813 w 27"/>
                <a:gd name="T3" fmla="*/ 165100 h 104"/>
                <a:gd name="T4" fmla="*/ 42863 w 27"/>
                <a:gd name="T5" fmla="*/ 165100 h 104"/>
                <a:gd name="T6" fmla="*/ 23813 w 27"/>
                <a:gd name="T7" fmla="*/ 0 h 104"/>
                <a:gd name="T8" fmla="*/ 0 w 27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04">
                  <a:moveTo>
                    <a:pt x="0" y="0"/>
                  </a:moveTo>
                  <a:lnTo>
                    <a:pt x="15" y="104"/>
                  </a:lnTo>
                  <a:lnTo>
                    <a:pt x="27" y="104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Rectangle 709">
              <a:extLst>
                <a:ext uri="{FF2B5EF4-FFF2-40B4-BE49-F238E27FC236}">
                  <a16:creationId xmlns:a16="http://schemas.microsoft.com/office/drawing/2014/main" id="{18005BCC-A9BF-4581-B256-F6D73BC0F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113" y="4210050"/>
              <a:ext cx="17463" cy="16510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Freeform 710">
              <a:extLst>
                <a:ext uri="{FF2B5EF4-FFF2-40B4-BE49-F238E27FC236}">
                  <a16:creationId xmlns:a16="http://schemas.microsoft.com/office/drawing/2014/main" id="{8C1F37E1-7467-432F-86AB-05025FB36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38" y="4210050"/>
              <a:ext cx="36513" cy="165100"/>
            </a:xfrm>
            <a:custGeom>
              <a:avLst/>
              <a:gdLst>
                <a:gd name="T0" fmla="*/ 17463 w 23"/>
                <a:gd name="T1" fmla="*/ 0 h 104"/>
                <a:gd name="T2" fmla="*/ 0 w 23"/>
                <a:gd name="T3" fmla="*/ 165100 h 104"/>
                <a:gd name="T4" fmla="*/ 22225 w 23"/>
                <a:gd name="T5" fmla="*/ 165100 h 104"/>
                <a:gd name="T6" fmla="*/ 36513 w 23"/>
                <a:gd name="T7" fmla="*/ 0 h 104"/>
                <a:gd name="T8" fmla="*/ 17463 w 23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04">
                  <a:moveTo>
                    <a:pt x="11" y="0"/>
                  </a:moveTo>
                  <a:lnTo>
                    <a:pt x="0" y="104"/>
                  </a:lnTo>
                  <a:lnTo>
                    <a:pt x="14" y="104"/>
                  </a:lnTo>
                  <a:lnTo>
                    <a:pt x="23" y="0"/>
                  </a:lnTo>
                  <a:lnTo>
                    <a:pt x="11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Freeform 711">
              <a:extLst>
                <a:ext uri="{FF2B5EF4-FFF2-40B4-BE49-F238E27FC236}">
                  <a16:creationId xmlns:a16="http://schemas.microsoft.com/office/drawing/2014/main" id="{77BD858E-1E67-469F-89F5-5B1DB40F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2894013"/>
              <a:ext cx="1060450" cy="1260475"/>
            </a:xfrm>
            <a:custGeom>
              <a:avLst/>
              <a:gdLst>
                <a:gd name="T0" fmla="*/ 981480 w 282"/>
                <a:gd name="T1" fmla="*/ 248332 h 335"/>
                <a:gd name="T2" fmla="*/ 1007804 w 282"/>
                <a:gd name="T3" fmla="*/ 696083 h 335"/>
                <a:gd name="T4" fmla="*/ 533985 w 282"/>
                <a:gd name="T5" fmla="*/ 1260475 h 335"/>
                <a:gd name="T6" fmla="*/ 52646 w 282"/>
                <a:gd name="T7" fmla="*/ 703608 h 335"/>
                <a:gd name="T8" fmla="*/ 67688 w 282"/>
                <a:gd name="T9" fmla="*/ 259620 h 335"/>
                <a:gd name="T10" fmla="*/ 417411 w 282"/>
                <a:gd name="T11" fmla="*/ 30101 h 335"/>
                <a:gd name="T12" fmla="*/ 526465 w 282"/>
                <a:gd name="T13" fmla="*/ 45151 h 335"/>
                <a:gd name="T14" fmla="*/ 620476 w 282"/>
                <a:gd name="T15" fmla="*/ 26338 h 335"/>
                <a:gd name="T16" fmla="*/ 981480 w 282"/>
                <a:gd name="T17" fmla="*/ 248332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2" h="335">
                  <a:moveTo>
                    <a:pt x="261" y="66"/>
                  </a:moveTo>
                  <a:cubicBezTo>
                    <a:pt x="280" y="99"/>
                    <a:pt x="282" y="143"/>
                    <a:pt x="268" y="185"/>
                  </a:cubicBezTo>
                  <a:cubicBezTo>
                    <a:pt x="240" y="272"/>
                    <a:pt x="167" y="335"/>
                    <a:pt x="142" y="335"/>
                  </a:cubicBezTo>
                  <a:cubicBezTo>
                    <a:pt x="117" y="335"/>
                    <a:pt x="43" y="273"/>
                    <a:pt x="14" y="187"/>
                  </a:cubicBezTo>
                  <a:cubicBezTo>
                    <a:pt x="0" y="146"/>
                    <a:pt x="1" y="103"/>
                    <a:pt x="18" y="69"/>
                  </a:cubicBezTo>
                  <a:cubicBezTo>
                    <a:pt x="33" y="40"/>
                    <a:pt x="75" y="4"/>
                    <a:pt x="111" y="8"/>
                  </a:cubicBezTo>
                  <a:cubicBezTo>
                    <a:pt x="119" y="8"/>
                    <a:pt x="131" y="9"/>
                    <a:pt x="140" y="12"/>
                  </a:cubicBezTo>
                  <a:cubicBezTo>
                    <a:pt x="147" y="8"/>
                    <a:pt x="158" y="8"/>
                    <a:pt x="165" y="7"/>
                  </a:cubicBezTo>
                  <a:cubicBezTo>
                    <a:pt x="199" y="0"/>
                    <a:pt x="246" y="38"/>
                    <a:pt x="261" y="66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Freeform 712">
              <a:extLst>
                <a:ext uri="{FF2B5EF4-FFF2-40B4-BE49-F238E27FC236}">
                  <a16:creationId xmlns:a16="http://schemas.microsoft.com/office/drawing/2014/main" id="{66A709FA-2CD6-42C6-B94B-F80A7E983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675" y="4368800"/>
              <a:ext cx="165100" cy="112712"/>
            </a:xfrm>
            <a:custGeom>
              <a:avLst/>
              <a:gdLst>
                <a:gd name="T0" fmla="*/ 165100 w 44"/>
                <a:gd name="T1" fmla="*/ 0 h 30"/>
                <a:gd name="T2" fmla="*/ 165100 w 44"/>
                <a:gd name="T3" fmla="*/ 15028 h 30"/>
                <a:gd name="T4" fmla="*/ 123825 w 44"/>
                <a:gd name="T5" fmla="*/ 112712 h 30"/>
                <a:gd name="T6" fmla="*/ 45027 w 44"/>
                <a:gd name="T7" fmla="*/ 112712 h 30"/>
                <a:gd name="T8" fmla="*/ 0 w 44"/>
                <a:gd name="T9" fmla="*/ 18785 h 30"/>
                <a:gd name="T10" fmla="*/ 0 w 44"/>
                <a:gd name="T11" fmla="*/ 3757 h 30"/>
                <a:gd name="T12" fmla="*/ 165100 w 44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30">
                  <a:moveTo>
                    <a:pt x="44" y="0"/>
                  </a:moveTo>
                  <a:cubicBezTo>
                    <a:pt x="44" y="2"/>
                    <a:pt x="44" y="3"/>
                    <a:pt x="44" y="4"/>
                  </a:cubicBezTo>
                  <a:cubicBezTo>
                    <a:pt x="44" y="15"/>
                    <a:pt x="40" y="25"/>
                    <a:pt x="3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5" y="25"/>
                    <a:pt x="0" y="15"/>
                    <a:pt x="0" y="5"/>
                  </a:cubicBezTo>
                  <a:cubicBezTo>
                    <a:pt x="0" y="3"/>
                    <a:pt x="0" y="2"/>
                    <a:pt x="0" y="1"/>
                  </a:cubicBezTo>
                  <a:lnTo>
                    <a:pt x="4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Freeform 713">
              <a:extLst>
                <a:ext uri="{FF2B5EF4-FFF2-40B4-BE49-F238E27FC236}">
                  <a16:creationId xmlns:a16="http://schemas.microsoft.com/office/drawing/2014/main" id="{310BC6DF-BB87-4720-B931-9D04E12A6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738" y="2905125"/>
              <a:ext cx="927100" cy="1249362"/>
            </a:xfrm>
            <a:custGeom>
              <a:avLst/>
              <a:gdLst>
                <a:gd name="T0" fmla="*/ 753740 w 246"/>
                <a:gd name="T1" fmla="*/ 116657 h 332"/>
                <a:gd name="T2" fmla="*/ 866801 w 246"/>
                <a:gd name="T3" fmla="*/ 688654 h 332"/>
                <a:gd name="T4" fmla="*/ 467319 w 246"/>
                <a:gd name="T5" fmla="*/ 1249362 h 332"/>
                <a:gd name="T6" fmla="*/ 64068 w 246"/>
                <a:gd name="T7" fmla="*/ 692417 h 332"/>
                <a:gd name="T8" fmla="*/ 162054 w 246"/>
                <a:gd name="T9" fmla="*/ 124184 h 332"/>
                <a:gd name="T10" fmla="*/ 395713 w 246"/>
                <a:gd name="T11" fmla="*/ 18816 h 332"/>
                <a:gd name="T12" fmla="*/ 459781 w 246"/>
                <a:gd name="T13" fmla="*/ 30105 h 332"/>
                <a:gd name="T14" fmla="*/ 523849 w 246"/>
                <a:gd name="T15" fmla="*/ 15053 h 332"/>
                <a:gd name="T16" fmla="*/ 753740 w 246"/>
                <a:gd name="T17" fmla="*/ 116657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6" h="332">
                  <a:moveTo>
                    <a:pt x="200" y="31"/>
                  </a:moveTo>
                  <a:cubicBezTo>
                    <a:pt x="236" y="65"/>
                    <a:pt x="246" y="125"/>
                    <a:pt x="230" y="183"/>
                  </a:cubicBezTo>
                  <a:cubicBezTo>
                    <a:pt x="206" y="269"/>
                    <a:pt x="145" y="332"/>
                    <a:pt x="124" y="332"/>
                  </a:cubicBezTo>
                  <a:cubicBezTo>
                    <a:pt x="103" y="332"/>
                    <a:pt x="41" y="270"/>
                    <a:pt x="17" y="184"/>
                  </a:cubicBezTo>
                  <a:cubicBezTo>
                    <a:pt x="0" y="127"/>
                    <a:pt x="9" y="67"/>
                    <a:pt x="43" y="33"/>
                  </a:cubicBezTo>
                  <a:cubicBezTo>
                    <a:pt x="59" y="17"/>
                    <a:pt x="80" y="1"/>
                    <a:pt x="105" y="5"/>
                  </a:cubicBezTo>
                  <a:cubicBezTo>
                    <a:pt x="110" y="6"/>
                    <a:pt x="117" y="6"/>
                    <a:pt x="122" y="8"/>
                  </a:cubicBezTo>
                  <a:cubicBezTo>
                    <a:pt x="127" y="5"/>
                    <a:pt x="133" y="5"/>
                    <a:pt x="139" y="4"/>
                  </a:cubicBezTo>
                  <a:cubicBezTo>
                    <a:pt x="161" y="0"/>
                    <a:pt x="186" y="18"/>
                    <a:pt x="20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Freeform 714">
              <a:extLst>
                <a:ext uri="{FF2B5EF4-FFF2-40B4-BE49-F238E27FC236}">
                  <a16:creationId xmlns:a16="http://schemas.microsoft.com/office/drawing/2014/main" id="{A7390595-4A4D-4359-8A45-57CBD6B89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38" y="2897188"/>
              <a:ext cx="647700" cy="1257300"/>
            </a:xfrm>
            <a:custGeom>
              <a:avLst/>
              <a:gdLst>
                <a:gd name="T0" fmla="*/ 549792 w 172"/>
                <a:gd name="T1" fmla="*/ 154339 h 334"/>
                <a:gd name="T2" fmla="*/ 610043 w 172"/>
                <a:gd name="T3" fmla="*/ 696409 h 334"/>
                <a:gd name="T4" fmla="*/ 327616 w 172"/>
                <a:gd name="T5" fmla="*/ 1257300 h 334"/>
                <a:gd name="T6" fmla="*/ 41423 w 172"/>
                <a:gd name="T7" fmla="*/ 700173 h 334"/>
                <a:gd name="T8" fmla="*/ 94142 w 172"/>
                <a:gd name="T9" fmla="*/ 150575 h 334"/>
                <a:gd name="T10" fmla="*/ 301256 w 172"/>
                <a:gd name="T11" fmla="*/ 26351 h 334"/>
                <a:gd name="T12" fmla="*/ 320084 w 172"/>
                <a:gd name="T13" fmla="*/ 33879 h 334"/>
                <a:gd name="T14" fmla="*/ 338913 w 172"/>
                <a:gd name="T15" fmla="*/ 26351 h 334"/>
                <a:gd name="T16" fmla="*/ 549792 w 172"/>
                <a:gd name="T17" fmla="*/ 154339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2" h="334">
                  <a:moveTo>
                    <a:pt x="146" y="41"/>
                  </a:moveTo>
                  <a:cubicBezTo>
                    <a:pt x="167" y="75"/>
                    <a:pt x="172" y="131"/>
                    <a:pt x="162" y="185"/>
                  </a:cubicBezTo>
                  <a:cubicBezTo>
                    <a:pt x="145" y="271"/>
                    <a:pt x="102" y="334"/>
                    <a:pt x="87" y="334"/>
                  </a:cubicBezTo>
                  <a:cubicBezTo>
                    <a:pt x="72" y="334"/>
                    <a:pt x="28" y="272"/>
                    <a:pt x="11" y="186"/>
                  </a:cubicBezTo>
                  <a:cubicBezTo>
                    <a:pt x="0" y="132"/>
                    <a:pt x="4" y="75"/>
                    <a:pt x="25" y="40"/>
                  </a:cubicBezTo>
                  <a:cubicBezTo>
                    <a:pt x="37" y="21"/>
                    <a:pt x="59" y="3"/>
                    <a:pt x="80" y="7"/>
                  </a:cubicBezTo>
                  <a:cubicBezTo>
                    <a:pt x="81" y="7"/>
                    <a:pt x="83" y="8"/>
                    <a:pt x="85" y="9"/>
                  </a:cubicBezTo>
                  <a:cubicBezTo>
                    <a:pt x="86" y="8"/>
                    <a:pt x="88" y="7"/>
                    <a:pt x="90" y="7"/>
                  </a:cubicBezTo>
                  <a:cubicBezTo>
                    <a:pt x="110" y="0"/>
                    <a:pt x="135" y="22"/>
                    <a:pt x="146" y="41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Freeform 715">
              <a:extLst>
                <a:ext uri="{FF2B5EF4-FFF2-40B4-BE49-F238E27FC236}">
                  <a16:creationId xmlns:a16="http://schemas.microsoft.com/office/drawing/2014/main" id="{256BAD9D-48EB-4CB6-BF68-6F25B8D6A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2913063"/>
              <a:ext cx="292100" cy="1241425"/>
            </a:xfrm>
            <a:custGeom>
              <a:avLst/>
              <a:gdLst>
                <a:gd name="T0" fmla="*/ 198478 w 78"/>
                <a:gd name="T1" fmla="*/ 37619 h 330"/>
                <a:gd name="T2" fmla="*/ 269631 w 78"/>
                <a:gd name="T3" fmla="*/ 680903 h 330"/>
                <a:gd name="T4" fmla="*/ 149795 w 78"/>
                <a:gd name="T5" fmla="*/ 1241425 h 330"/>
                <a:gd name="T6" fmla="*/ 26214 w 78"/>
                <a:gd name="T7" fmla="*/ 680903 h 330"/>
                <a:gd name="T8" fmla="*/ 89877 w 78"/>
                <a:gd name="T9" fmla="*/ 37619 h 330"/>
                <a:gd name="T10" fmla="*/ 198478 w 78"/>
                <a:gd name="T11" fmla="*/ 37619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330">
                  <a:moveTo>
                    <a:pt x="53" y="10"/>
                  </a:moveTo>
                  <a:cubicBezTo>
                    <a:pt x="71" y="34"/>
                    <a:pt x="78" y="109"/>
                    <a:pt x="72" y="181"/>
                  </a:cubicBezTo>
                  <a:cubicBezTo>
                    <a:pt x="65" y="268"/>
                    <a:pt x="47" y="330"/>
                    <a:pt x="40" y="330"/>
                  </a:cubicBezTo>
                  <a:cubicBezTo>
                    <a:pt x="34" y="330"/>
                    <a:pt x="15" y="268"/>
                    <a:pt x="7" y="181"/>
                  </a:cubicBezTo>
                  <a:cubicBezTo>
                    <a:pt x="0" y="109"/>
                    <a:pt x="5" y="33"/>
                    <a:pt x="24" y="10"/>
                  </a:cubicBezTo>
                  <a:cubicBezTo>
                    <a:pt x="32" y="0"/>
                    <a:pt x="45" y="0"/>
                    <a:pt x="53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Freeform 716">
              <a:extLst>
                <a:ext uri="{FF2B5EF4-FFF2-40B4-BE49-F238E27FC236}">
                  <a16:creationId xmlns:a16="http://schemas.microsoft.com/office/drawing/2014/main" id="{280ACB09-AE17-47D2-9EB7-C176709F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650" y="3946525"/>
              <a:ext cx="557213" cy="230187"/>
            </a:xfrm>
            <a:custGeom>
              <a:avLst/>
              <a:gdLst>
                <a:gd name="T0" fmla="*/ 557213 w 351"/>
                <a:gd name="T1" fmla="*/ 0 h 145"/>
                <a:gd name="T2" fmla="*/ 376238 w 351"/>
                <a:gd name="T3" fmla="*/ 230187 h 145"/>
                <a:gd name="T4" fmla="*/ 180975 w 351"/>
                <a:gd name="T5" fmla="*/ 230187 h 145"/>
                <a:gd name="T6" fmla="*/ 0 w 351"/>
                <a:gd name="T7" fmla="*/ 4762 h 145"/>
                <a:gd name="T8" fmla="*/ 557213 w 351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45">
                  <a:moveTo>
                    <a:pt x="351" y="0"/>
                  </a:moveTo>
                  <a:lnTo>
                    <a:pt x="237" y="145"/>
                  </a:lnTo>
                  <a:lnTo>
                    <a:pt x="114" y="145"/>
                  </a:lnTo>
                  <a:lnTo>
                    <a:pt x="0" y="3"/>
                  </a:lnTo>
                  <a:lnTo>
                    <a:pt x="351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Rectangle 717">
              <a:extLst>
                <a:ext uri="{FF2B5EF4-FFF2-40B4-BE49-F238E27FC236}">
                  <a16:creationId xmlns:a16="http://schemas.microsoft.com/office/drawing/2014/main" id="{56E41B60-1098-4D1F-AE51-6A7A6210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176713"/>
              <a:ext cx="185738" cy="49212"/>
            </a:xfrm>
            <a:prstGeom prst="rect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Freeform 718">
              <a:extLst>
                <a:ext uri="{FF2B5EF4-FFF2-40B4-BE49-F238E27FC236}">
                  <a16:creationId xmlns:a16="http://schemas.microsoft.com/office/drawing/2014/main" id="{0F29EEC6-F281-4E4A-BBEE-583F8976A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014788"/>
              <a:ext cx="211138" cy="63500"/>
            </a:xfrm>
            <a:custGeom>
              <a:avLst/>
              <a:gdLst>
                <a:gd name="T0" fmla="*/ 33933 w 56"/>
                <a:gd name="T1" fmla="*/ 3735 h 17"/>
                <a:gd name="T2" fmla="*/ 71636 w 56"/>
                <a:gd name="T3" fmla="*/ 29882 h 17"/>
                <a:gd name="T4" fmla="*/ 94258 w 56"/>
                <a:gd name="T5" fmla="*/ 41088 h 17"/>
                <a:gd name="T6" fmla="*/ 101799 w 56"/>
                <a:gd name="T7" fmla="*/ 44824 h 17"/>
                <a:gd name="T8" fmla="*/ 113110 w 56"/>
                <a:gd name="T9" fmla="*/ 56029 h 17"/>
                <a:gd name="T10" fmla="*/ 143272 w 56"/>
                <a:gd name="T11" fmla="*/ 14941 h 17"/>
                <a:gd name="T12" fmla="*/ 162124 w 56"/>
                <a:gd name="T13" fmla="*/ 7471 h 17"/>
                <a:gd name="T14" fmla="*/ 211138 w 56"/>
                <a:gd name="T15" fmla="*/ 37353 h 17"/>
                <a:gd name="T16" fmla="*/ 135732 w 56"/>
                <a:gd name="T17" fmla="*/ 41088 h 17"/>
                <a:gd name="T18" fmla="*/ 105569 w 56"/>
                <a:gd name="T19" fmla="*/ 63500 h 17"/>
                <a:gd name="T20" fmla="*/ 45244 w 56"/>
                <a:gd name="T21" fmla="*/ 22412 h 17"/>
                <a:gd name="T22" fmla="*/ 0 w 56"/>
                <a:gd name="T23" fmla="*/ 26147 h 17"/>
                <a:gd name="T24" fmla="*/ 33933 w 56"/>
                <a:gd name="T25" fmla="*/ 3735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6" h="17">
                  <a:moveTo>
                    <a:pt x="9" y="1"/>
                  </a:moveTo>
                  <a:cubicBezTo>
                    <a:pt x="11" y="1"/>
                    <a:pt x="13" y="0"/>
                    <a:pt x="19" y="8"/>
                  </a:cubicBezTo>
                  <a:cubicBezTo>
                    <a:pt x="24" y="15"/>
                    <a:pt x="25" y="11"/>
                    <a:pt x="25" y="11"/>
                  </a:cubicBezTo>
                  <a:cubicBezTo>
                    <a:pt x="25" y="11"/>
                    <a:pt x="25" y="9"/>
                    <a:pt x="27" y="12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4" y="7"/>
                    <a:pt x="38" y="4"/>
                  </a:cubicBezTo>
                  <a:cubicBezTo>
                    <a:pt x="40" y="3"/>
                    <a:pt x="42" y="2"/>
                    <a:pt x="43" y="2"/>
                  </a:cubicBezTo>
                  <a:cubicBezTo>
                    <a:pt x="50" y="2"/>
                    <a:pt x="56" y="10"/>
                    <a:pt x="56" y="10"/>
                  </a:cubicBezTo>
                  <a:cubicBezTo>
                    <a:pt x="56" y="10"/>
                    <a:pt x="44" y="4"/>
                    <a:pt x="36" y="11"/>
                  </a:cubicBezTo>
                  <a:cubicBezTo>
                    <a:pt x="31" y="16"/>
                    <a:pt x="33" y="16"/>
                    <a:pt x="28" y="17"/>
                  </a:cubicBezTo>
                  <a:cubicBezTo>
                    <a:pt x="23" y="17"/>
                    <a:pt x="19" y="9"/>
                    <a:pt x="12" y="6"/>
                  </a:cubicBezTo>
                  <a:cubicBezTo>
                    <a:pt x="5" y="2"/>
                    <a:pt x="4" y="7"/>
                    <a:pt x="0" y="7"/>
                  </a:cubicBezTo>
                  <a:cubicBezTo>
                    <a:pt x="4" y="3"/>
                    <a:pt x="6" y="1"/>
                    <a:pt x="9" y="1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Freeform 719">
              <a:extLst>
                <a:ext uri="{FF2B5EF4-FFF2-40B4-BE49-F238E27FC236}">
                  <a16:creationId xmlns:a16="http://schemas.microsoft.com/office/drawing/2014/main" id="{A7B606A6-303A-49DC-855F-9FA4B72E8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3690938"/>
              <a:ext cx="153988" cy="60325"/>
            </a:xfrm>
            <a:custGeom>
              <a:avLst/>
              <a:gdLst>
                <a:gd name="T0" fmla="*/ 123942 w 41"/>
                <a:gd name="T1" fmla="*/ 7541 h 16"/>
                <a:gd name="T2" fmla="*/ 78872 w 41"/>
                <a:gd name="T3" fmla="*/ 49014 h 16"/>
                <a:gd name="T4" fmla="*/ 37558 w 41"/>
                <a:gd name="T5" fmla="*/ 30163 h 16"/>
                <a:gd name="T6" fmla="*/ 33802 w 41"/>
                <a:gd name="T7" fmla="*/ 26392 h 16"/>
                <a:gd name="T8" fmla="*/ 0 w 41"/>
                <a:gd name="T9" fmla="*/ 18852 h 16"/>
                <a:gd name="T10" fmla="*/ 37558 w 41"/>
                <a:gd name="T11" fmla="*/ 37703 h 16"/>
                <a:gd name="T12" fmla="*/ 75116 w 41"/>
                <a:gd name="T13" fmla="*/ 56555 h 16"/>
                <a:gd name="T14" fmla="*/ 90139 w 41"/>
                <a:gd name="T15" fmla="*/ 52784 h 16"/>
                <a:gd name="T16" fmla="*/ 101407 w 41"/>
                <a:gd name="T17" fmla="*/ 37703 h 16"/>
                <a:gd name="T18" fmla="*/ 142721 w 41"/>
                <a:gd name="T19" fmla="*/ 7541 h 16"/>
                <a:gd name="T20" fmla="*/ 153988 w 41"/>
                <a:gd name="T21" fmla="*/ 7541 h 16"/>
                <a:gd name="T22" fmla="*/ 123942 w 41"/>
                <a:gd name="T23" fmla="*/ 7541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" h="16">
                  <a:moveTo>
                    <a:pt x="33" y="2"/>
                  </a:moveTo>
                  <a:cubicBezTo>
                    <a:pt x="28" y="3"/>
                    <a:pt x="23" y="11"/>
                    <a:pt x="21" y="13"/>
                  </a:cubicBezTo>
                  <a:cubicBezTo>
                    <a:pt x="19" y="15"/>
                    <a:pt x="13" y="10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5"/>
                    <a:pt x="0" y="5"/>
                    <a:pt x="0" y="5"/>
                  </a:cubicBezTo>
                  <a:cubicBezTo>
                    <a:pt x="0" y="5"/>
                    <a:pt x="8" y="8"/>
                    <a:pt x="10" y="10"/>
                  </a:cubicBezTo>
                  <a:cubicBezTo>
                    <a:pt x="13" y="12"/>
                    <a:pt x="20" y="15"/>
                    <a:pt x="20" y="15"/>
                  </a:cubicBezTo>
                  <a:cubicBezTo>
                    <a:pt x="20" y="15"/>
                    <a:pt x="24" y="16"/>
                    <a:pt x="24" y="14"/>
                  </a:cubicBezTo>
                  <a:cubicBezTo>
                    <a:pt x="24" y="13"/>
                    <a:pt x="25" y="11"/>
                    <a:pt x="27" y="10"/>
                  </a:cubicBezTo>
                  <a:cubicBezTo>
                    <a:pt x="28" y="9"/>
                    <a:pt x="34" y="2"/>
                    <a:pt x="38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38" y="0"/>
                    <a:pt x="33" y="2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Freeform 720">
              <a:extLst>
                <a:ext uri="{FF2B5EF4-FFF2-40B4-BE49-F238E27FC236}">
                  <a16:creationId xmlns:a16="http://schemas.microsoft.com/office/drawing/2014/main" id="{85D52126-14B0-4085-85BC-E5C15150A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4691063"/>
              <a:ext cx="219075" cy="76200"/>
            </a:xfrm>
            <a:custGeom>
              <a:avLst/>
              <a:gdLst>
                <a:gd name="T0" fmla="*/ 0 w 58"/>
                <a:gd name="T1" fmla="*/ 68580 h 20"/>
                <a:gd name="T2" fmla="*/ 26440 w 58"/>
                <a:gd name="T3" fmla="*/ 34290 h 20"/>
                <a:gd name="T4" fmla="*/ 64212 w 58"/>
                <a:gd name="T5" fmla="*/ 41910 h 20"/>
                <a:gd name="T6" fmla="*/ 79320 w 58"/>
                <a:gd name="T7" fmla="*/ 38100 h 20"/>
                <a:gd name="T8" fmla="*/ 79320 w 58"/>
                <a:gd name="T9" fmla="*/ 34290 h 20"/>
                <a:gd name="T10" fmla="*/ 98206 w 58"/>
                <a:gd name="T11" fmla="*/ 41910 h 20"/>
                <a:gd name="T12" fmla="*/ 132200 w 58"/>
                <a:gd name="T13" fmla="*/ 22860 h 20"/>
                <a:gd name="T14" fmla="*/ 188858 w 58"/>
                <a:gd name="T15" fmla="*/ 26670 h 20"/>
                <a:gd name="T16" fmla="*/ 219075 w 58"/>
                <a:gd name="T17" fmla="*/ 53340 h 20"/>
                <a:gd name="T18" fmla="*/ 154863 w 58"/>
                <a:gd name="T19" fmla="*/ 34290 h 20"/>
                <a:gd name="T20" fmla="*/ 101983 w 58"/>
                <a:gd name="T21" fmla="*/ 64770 h 20"/>
                <a:gd name="T22" fmla="*/ 109538 w 58"/>
                <a:gd name="T23" fmla="*/ 72390 h 20"/>
                <a:gd name="T24" fmla="*/ 101983 w 58"/>
                <a:gd name="T25" fmla="*/ 76200 h 20"/>
                <a:gd name="T26" fmla="*/ 94429 w 58"/>
                <a:gd name="T27" fmla="*/ 64770 h 20"/>
                <a:gd name="T28" fmla="*/ 64212 w 58"/>
                <a:gd name="T29" fmla="*/ 60960 h 20"/>
                <a:gd name="T30" fmla="*/ 22663 w 58"/>
                <a:gd name="T31" fmla="*/ 49530 h 20"/>
                <a:gd name="T32" fmla="*/ 0 w 58"/>
                <a:gd name="T33" fmla="*/ 68580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" h="20">
                  <a:moveTo>
                    <a:pt x="0" y="18"/>
                  </a:moveTo>
                  <a:cubicBezTo>
                    <a:pt x="0" y="18"/>
                    <a:pt x="1" y="11"/>
                    <a:pt x="7" y="9"/>
                  </a:cubicBezTo>
                  <a:cubicBezTo>
                    <a:pt x="10" y="8"/>
                    <a:pt x="13" y="9"/>
                    <a:pt x="17" y="11"/>
                  </a:cubicBezTo>
                  <a:cubicBezTo>
                    <a:pt x="24" y="13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2" y="8"/>
                    <a:pt x="25" y="11"/>
                    <a:pt x="26" y="11"/>
                  </a:cubicBezTo>
                  <a:cubicBezTo>
                    <a:pt x="29" y="10"/>
                    <a:pt x="32" y="10"/>
                    <a:pt x="35" y="6"/>
                  </a:cubicBezTo>
                  <a:cubicBezTo>
                    <a:pt x="40" y="0"/>
                    <a:pt x="44" y="4"/>
                    <a:pt x="50" y="7"/>
                  </a:cubicBezTo>
                  <a:cubicBezTo>
                    <a:pt x="56" y="11"/>
                    <a:pt x="58" y="14"/>
                    <a:pt x="58" y="14"/>
                  </a:cubicBezTo>
                  <a:cubicBezTo>
                    <a:pt x="58" y="14"/>
                    <a:pt x="49" y="8"/>
                    <a:pt x="41" y="9"/>
                  </a:cubicBezTo>
                  <a:cubicBezTo>
                    <a:pt x="36" y="10"/>
                    <a:pt x="32" y="17"/>
                    <a:pt x="27" y="17"/>
                  </a:cubicBezTo>
                  <a:cubicBezTo>
                    <a:pt x="27" y="17"/>
                    <a:pt x="29" y="19"/>
                    <a:pt x="29" y="19"/>
                  </a:cubicBezTo>
                  <a:cubicBezTo>
                    <a:pt x="28" y="19"/>
                    <a:pt x="28" y="19"/>
                    <a:pt x="27" y="20"/>
                  </a:cubicBezTo>
                  <a:cubicBezTo>
                    <a:pt x="27" y="20"/>
                    <a:pt x="25" y="17"/>
                    <a:pt x="25" y="17"/>
                  </a:cubicBezTo>
                  <a:cubicBezTo>
                    <a:pt x="23" y="18"/>
                    <a:pt x="20" y="17"/>
                    <a:pt x="17" y="16"/>
                  </a:cubicBezTo>
                  <a:cubicBezTo>
                    <a:pt x="12" y="14"/>
                    <a:pt x="14" y="12"/>
                    <a:pt x="6" y="13"/>
                  </a:cubicBezTo>
                  <a:cubicBezTo>
                    <a:pt x="3" y="14"/>
                    <a:pt x="0" y="18"/>
                    <a:pt x="0" y="18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4">
            <a:extLst>
              <a:ext uri="{FF2B5EF4-FFF2-40B4-BE49-F238E27FC236}">
                <a16:creationId xmlns:a16="http://schemas.microsoft.com/office/drawing/2014/main" id="{95622C1F-018D-4B98-85A6-9B720612B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85090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03  </a:t>
            </a:r>
            <a:r>
              <a:rPr lang="zh-CN" altLang="en-US" sz="2400">
                <a:latin typeface="Times New Roman" panose="02020603050405020304" pitchFamily="18" charset="0"/>
              </a:rPr>
              <a:t>输入想要求的第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个值           </a:t>
            </a:r>
            <a:r>
              <a:rPr lang="en-US" altLang="zh-CN" sz="2400">
                <a:latin typeface="Times New Roman" panose="02020603050405020304" pitchFamily="18" charset="0"/>
              </a:rPr>
              <a:t>int (input(···))</a:t>
            </a:r>
            <a:endParaRPr lang="en-US" altLang="en-US"/>
          </a:p>
        </p:txBody>
      </p:sp>
      <p:sp>
        <p:nvSpPr>
          <p:cNvPr id="1049479" name="文本框 4">
            <a:extLst>
              <a:ext uri="{FF2B5EF4-FFF2-40B4-BE49-F238E27FC236}">
                <a16:creationId xmlns:a16="http://schemas.microsoft.com/office/drawing/2014/main" id="{B57E0456-14D7-48CF-BC4B-18A577BA5429}"/>
              </a:ext>
            </a:extLst>
          </p:cNvPr>
          <p:cNvSpPr>
            <a:spLocks/>
          </p:cNvSpPr>
          <p:nvPr/>
        </p:nvSpPr>
        <p:spPr bwMode="auto">
          <a:xfrm>
            <a:off x="1198563" y="1738313"/>
            <a:ext cx="7089775" cy="5762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a = int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2400">
                <a:latin typeface="Times New Roman" panose="02020603050405020304" pitchFamily="18" charset="0"/>
              </a:rPr>
              <a:t>('请输入想要求的第n个值：')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)</a:t>
            </a:r>
            <a:endParaRPr lang="en-US" altLang="en-US"/>
          </a:p>
        </p:txBody>
      </p:sp>
      <p:sp>
        <p:nvSpPr>
          <p:cNvPr id="13316" name="文本框 4">
            <a:extLst>
              <a:ext uri="{FF2B5EF4-FFF2-40B4-BE49-F238E27FC236}">
                <a16:creationId xmlns:a16="http://schemas.microsoft.com/office/drawing/2014/main" id="{EA77847E-90B6-4CAF-ACFC-785532ED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2625725"/>
            <a:ext cx="82184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04  输出斐波那契数列第n个值           print( )  </a:t>
            </a:r>
            <a:r>
              <a:rPr lang="zh-CN" altLang="en-US" sz="2400">
                <a:latin typeface="Times New Roman" panose="02020603050405020304" pitchFamily="18" charset="0"/>
              </a:rPr>
              <a:t>调用 </a:t>
            </a:r>
            <a:r>
              <a:rPr lang="en-US" altLang="zh-CN" sz="2400">
                <a:latin typeface="Times New Roman" panose="02020603050405020304" pitchFamily="18" charset="0"/>
              </a:rPr>
              <a:t>fib( )</a:t>
            </a:r>
            <a:endParaRPr lang="en-US" altLang="en-US"/>
          </a:p>
        </p:txBody>
      </p:sp>
      <p:sp>
        <p:nvSpPr>
          <p:cNvPr id="1049483" name="文本框 4">
            <a:extLst>
              <a:ext uri="{FF2B5EF4-FFF2-40B4-BE49-F238E27FC236}">
                <a16:creationId xmlns:a16="http://schemas.microsoft.com/office/drawing/2014/main" id="{CB836DD8-C409-4AFA-9C01-50D626A780DA}"/>
              </a:ext>
            </a:extLst>
          </p:cNvPr>
          <p:cNvSpPr>
            <a:spLocks/>
          </p:cNvSpPr>
          <p:nvPr/>
        </p:nvSpPr>
        <p:spPr bwMode="auto">
          <a:xfrm>
            <a:off x="1201738" y="3513138"/>
            <a:ext cx="7089775" cy="5762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latin typeface="Times New Roman" panose="02020603050405020304" pitchFamily="18" charset="0"/>
              </a:rPr>
              <a:t>('斐波那契数列第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个值为：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.format</a:t>
            </a:r>
            <a:r>
              <a:rPr lang="en-US" altLang="zh-CN" sz="2400">
                <a:latin typeface="Times New Roman" panose="02020603050405020304" pitchFamily="18" charset="0"/>
              </a:rPr>
              <a:t>(a, fib(a)))</a:t>
            </a:r>
            <a:endParaRPr lang="en-US" altLang="en-US"/>
          </a:p>
        </p:txBody>
      </p:sp>
      <p:sp>
        <p:nvSpPr>
          <p:cNvPr id="13318" name="文本框 4">
            <a:extLst>
              <a:ext uri="{FF2B5EF4-FFF2-40B4-BE49-F238E27FC236}">
                <a16:creationId xmlns:a16="http://schemas.microsoft.com/office/drawing/2014/main" id="{6912F8A7-B46E-4171-A759-72F629D13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4400550"/>
            <a:ext cx="7089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05  </a:t>
            </a:r>
            <a:r>
              <a:rPr lang="zh-CN" altLang="en-US" sz="2400">
                <a:latin typeface="Times New Roman" panose="02020603050405020304" pitchFamily="18" charset="0"/>
              </a:rPr>
              <a:t>防止程序双击运行闪退</a:t>
            </a:r>
            <a:r>
              <a:rPr lang="en-US" altLang="zh-CN" sz="2400">
                <a:latin typeface="Times New Roman" panose="02020603050405020304" pitchFamily="18" charset="0"/>
              </a:rPr>
              <a:t>             input( )</a:t>
            </a:r>
            <a:endParaRPr lang="en-US" altLang="en-US"/>
          </a:p>
        </p:txBody>
      </p:sp>
      <p:sp>
        <p:nvSpPr>
          <p:cNvPr id="1049487" name="文本框 4">
            <a:extLst>
              <a:ext uri="{FF2B5EF4-FFF2-40B4-BE49-F238E27FC236}">
                <a16:creationId xmlns:a16="http://schemas.microsoft.com/office/drawing/2014/main" id="{DF007119-B661-4117-AF7A-4F61A7E50EE5}"/>
              </a:ext>
            </a:extLst>
          </p:cNvPr>
          <p:cNvSpPr>
            <a:spLocks/>
          </p:cNvSpPr>
          <p:nvPr/>
        </p:nvSpPr>
        <p:spPr bwMode="auto">
          <a:xfrm>
            <a:off x="1203325" y="5286375"/>
            <a:ext cx="7089775" cy="576263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2400">
                <a:latin typeface="Times New Roman" panose="02020603050405020304" pitchFamily="18" charset="0"/>
              </a:rPr>
              <a:t>('</a:t>
            </a:r>
            <a:r>
              <a:rPr lang="zh-CN" altLang="en-US" sz="2400">
                <a:latin typeface="Times New Roman" panose="02020603050405020304" pitchFamily="18" charset="0"/>
              </a:rPr>
              <a:t>程序运行结束</a:t>
            </a:r>
            <a:r>
              <a:rPr lang="en-US" altLang="zh-CN" sz="2400">
                <a:latin typeface="Times New Roman" panose="02020603050405020304" pitchFamily="18" charset="0"/>
              </a:rPr>
              <a:t>···'))</a:t>
            </a:r>
            <a:endParaRPr lang="en-US" altLang="en-US"/>
          </a:p>
        </p:txBody>
      </p:sp>
      <p:grpSp>
        <p:nvGrpSpPr>
          <p:cNvPr id="202" name="Group -822">
            <a:extLst>
              <a:ext uri="{FF2B5EF4-FFF2-40B4-BE49-F238E27FC236}">
                <a16:creationId xmlns:a16="http://schemas.microsoft.com/office/drawing/2014/main" id="{4E188CE3-8A93-4E4B-8D72-EB422ED3FA95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5354638"/>
            <a:ext cx="539750" cy="539750"/>
            <a:chOff x="11426825" y="2573338"/>
            <a:chExt cx="3038475" cy="3041650"/>
          </a:xfrm>
        </p:grpSpPr>
        <p:sp>
          <p:nvSpPr>
            <p:cNvPr id="13358" name="Oval 1021">
              <a:extLst>
                <a:ext uri="{FF2B5EF4-FFF2-40B4-BE49-F238E27FC236}">
                  <a16:creationId xmlns:a16="http://schemas.microsoft.com/office/drawing/2014/main" id="{32882D85-B1CD-4D10-947E-B51A1EDE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2573338"/>
              <a:ext cx="3038475" cy="3041650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9" name="Freeform 1022">
              <a:extLst>
                <a:ext uri="{FF2B5EF4-FFF2-40B4-BE49-F238E27FC236}">
                  <a16:creationId xmlns:a16="http://schemas.microsoft.com/office/drawing/2014/main" id="{12C14A83-E193-45FB-940B-9B7ABAD5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3311526"/>
              <a:ext cx="1398588" cy="1806575"/>
            </a:xfrm>
            <a:custGeom>
              <a:avLst/>
              <a:gdLst>
                <a:gd name="T0" fmla="*/ 586505 w 372"/>
                <a:gd name="T1" fmla="*/ 0 h 480"/>
                <a:gd name="T2" fmla="*/ 135347 w 372"/>
                <a:gd name="T3" fmla="*/ 150548 h 480"/>
                <a:gd name="T4" fmla="*/ 0 w 372"/>
                <a:gd name="T5" fmla="*/ 782849 h 480"/>
                <a:gd name="T6" fmla="*/ 364686 w 372"/>
                <a:gd name="T7" fmla="*/ 1772702 h 480"/>
                <a:gd name="T8" fmla="*/ 586505 w 372"/>
                <a:gd name="T9" fmla="*/ 1806575 h 480"/>
                <a:gd name="T10" fmla="*/ 1398588 w 372"/>
                <a:gd name="T11" fmla="*/ 903288 h 480"/>
                <a:gd name="T12" fmla="*/ 586505 w 372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2" h="480">
                  <a:moveTo>
                    <a:pt x="156" y="0"/>
                  </a:moveTo>
                  <a:cubicBezTo>
                    <a:pt x="111" y="0"/>
                    <a:pt x="70" y="15"/>
                    <a:pt x="36" y="40"/>
                  </a:cubicBezTo>
                  <a:cubicBezTo>
                    <a:pt x="13" y="91"/>
                    <a:pt x="0" y="148"/>
                    <a:pt x="0" y="208"/>
                  </a:cubicBezTo>
                  <a:cubicBezTo>
                    <a:pt x="0" y="308"/>
                    <a:pt x="36" y="400"/>
                    <a:pt x="97" y="471"/>
                  </a:cubicBezTo>
                  <a:cubicBezTo>
                    <a:pt x="116" y="477"/>
                    <a:pt x="135" y="480"/>
                    <a:pt x="156" y="480"/>
                  </a:cubicBezTo>
                  <a:cubicBezTo>
                    <a:pt x="275" y="480"/>
                    <a:pt x="372" y="373"/>
                    <a:pt x="372" y="240"/>
                  </a:cubicBezTo>
                  <a:cubicBezTo>
                    <a:pt x="372" y="107"/>
                    <a:pt x="275" y="0"/>
                    <a:pt x="156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Freeform 1023">
              <a:extLst>
                <a:ext uri="{FF2B5EF4-FFF2-40B4-BE49-F238E27FC236}">
                  <a16:creationId xmlns:a16="http://schemas.microsoft.com/office/drawing/2014/main" id="{EC9A2BD2-7BB9-4EEA-8C1E-1E2ECAB0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350" y="3608388"/>
              <a:ext cx="1123950" cy="1727200"/>
            </a:xfrm>
            <a:custGeom>
              <a:avLst/>
              <a:gdLst>
                <a:gd name="T0" fmla="*/ 815710 w 299"/>
                <a:gd name="T1" fmla="*/ 0 h 459"/>
                <a:gd name="T2" fmla="*/ 0 w 299"/>
                <a:gd name="T3" fmla="*/ 903111 h 459"/>
                <a:gd name="T4" fmla="*/ 481156 w 299"/>
                <a:gd name="T5" fmla="*/ 1727200 h 459"/>
                <a:gd name="T6" fmla="*/ 1123950 w 299"/>
                <a:gd name="T7" fmla="*/ 485422 h 459"/>
                <a:gd name="T8" fmla="*/ 1056287 w 299"/>
                <a:gd name="T9" fmla="*/ 37630 h 459"/>
                <a:gd name="T10" fmla="*/ 815710 w 299"/>
                <a:gd name="T11" fmla="*/ 0 h 4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9" h="459">
                  <a:moveTo>
                    <a:pt x="217" y="0"/>
                  </a:moveTo>
                  <a:cubicBezTo>
                    <a:pt x="97" y="0"/>
                    <a:pt x="0" y="107"/>
                    <a:pt x="0" y="240"/>
                  </a:cubicBezTo>
                  <a:cubicBezTo>
                    <a:pt x="0" y="337"/>
                    <a:pt x="53" y="421"/>
                    <a:pt x="128" y="459"/>
                  </a:cubicBezTo>
                  <a:cubicBezTo>
                    <a:pt x="231" y="386"/>
                    <a:pt x="299" y="265"/>
                    <a:pt x="299" y="129"/>
                  </a:cubicBezTo>
                  <a:cubicBezTo>
                    <a:pt x="299" y="88"/>
                    <a:pt x="292" y="48"/>
                    <a:pt x="281" y="10"/>
                  </a:cubicBezTo>
                  <a:cubicBezTo>
                    <a:pt x="261" y="3"/>
                    <a:pt x="239" y="0"/>
                    <a:pt x="217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Freeform 1024">
              <a:extLst>
                <a:ext uri="{FF2B5EF4-FFF2-40B4-BE49-F238E27FC236}">
                  <a16:creationId xmlns:a16="http://schemas.microsoft.com/office/drawing/2014/main" id="{7814308E-B707-41DA-BBDF-3DC49D17B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0113" y="3187701"/>
              <a:ext cx="485775" cy="315913"/>
            </a:xfrm>
            <a:custGeom>
              <a:avLst/>
              <a:gdLst>
                <a:gd name="T0" fmla="*/ 320084 w 129"/>
                <a:gd name="T1" fmla="*/ 0 h 84"/>
                <a:gd name="T2" fmla="*/ 252302 w 129"/>
                <a:gd name="T3" fmla="*/ 41370 h 84"/>
                <a:gd name="T4" fmla="*/ 199582 w 129"/>
                <a:gd name="T5" fmla="*/ 18804 h 84"/>
                <a:gd name="T6" fmla="*/ 124268 w 129"/>
                <a:gd name="T7" fmla="*/ 75217 h 84"/>
                <a:gd name="T8" fmla="*/ 90377 w 129"/>
                <a:gd name="T9" fmla="*/ 67696 h 84"/>
                <a:gd name="T10" fmla="*/ 15063 w 129"/>
                <a:gd name="T11" fmla="*/ 142913 h 84"/>
                <a:gd name="T12" fmla="*/ 22594 w 129"/>
                <a:gd name="T13" fmla="*/ 176761 h 84"/>
                <a:gd name="T14" fmla="*/ 0 w 129"/>
                <a:gd name="T15" fmla="*/ 229413 h 84"/>
                <a:gd name="T16" fmla="*/ 75314 w 129"/>
                <a:gd name="T17" fmla="*/ 304630 h 84"/>
                <a:gd name="T18" fmla="*/ 116737 w 129"/>
                <a:gd name="T19" fmla="*/ 289587 h 84"/>
                <a:gd name="T20" fmla="*/ 169456 w 129"/>
                <a:gd name="T21" fmla="*/ 315913 h 84"/>
                <a:gd name="T22" fmla="*/ 237239 w 129"/>
                <a:gd name="T23" fmla="*/ 278304 h 84"/>
                <a:gd name="T24" fmla="*/ 297490 w 129"/>
                <a:gd name="T25" fmla="*/ 312152 h 84"/>
                <a:gd name="T26" fmla="*/ 353976 w 129"/>
                <a:gd name="T27" fmla="*/ 282065 h 84"/>
                <a:gd name="T28" fmla="*/ 402930 w 129"/>
                <a:gd name="T29" fmla="*/ 300870 h 84"/>
                <a:gd name="T30" fmla="*/ 478244 w 129"/>
                <a:gd name="T31" fmla="*/ 225652 h 84"/>
                <a:gd name="T32" fmla="*/ 463181 w 129"/>
                <a:gd name="T33" fmla="*/ 180522 h 84"/>
                <a:gd name="T34" fmla="*/ 485775 w 129"/>
                <a:gd name="T35" fmla="*/ 127870 h 84"/>
                <a:gd name="T36" fmla="*/ 410461 w 129"/>
                <a:gd name="T37" fmla="*/ 52652 h 84"/>
                <a:gd name="T38" fmla="*/ 391633 w 129"/>
                <a:gd name="T39" fmla="*/ 56413 h 84"/>
                <a:gd name="T40" fmla="*/ 320084 w 129"/>
                <a:gd name="T41" fmla="*/ 0 h 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9" h="84">
                  <a:moveTo>
                    <a:pt x="85" y="0"/>
                  </a:moveTo>
                  <a:cubicBezTo>
                    <a:pt x="77" y="0"/>
                    <a:pt x="70" y="4"/>
                    <a:pt x="67" y="11"/>
                  </a:cubicBezTo>
                  <a:cubicBezTo>
                    <a:pt x="64" y="7"/>
                    <a:pt x="58" y="5"/>
                    <a:pt x="53" y="5"/>
                  </a:cubicBezTo>
                  <a:cubicBezTo>
                    <a:pt x="43" y="5"/>
                    <a:pt x="35" y="11"/>
                    <a:pt x="33" y="20"/>
                  </a:cubicBezTo>
                  <a:cubicBezTo>
                    <a:pt x="31" y="19"/>
                    <a:pt x="27" y="18"/>
                    <a:pt x="24" y="18"/>
                  </a:cubicBezTo>
                  <a:cubicBezTo>
                    <a:pt x="13" y="18"/>
                    <a:pt x="4" y="27"/>
                    <a:pt x="4" y="38"/>
                  </a:cubicBezTo>
                  <a:cubicBezTo>
                    <a:pt x="4" y="41"/>
                    <a:pt x="5" y="44"/>
                    <a:pt x="6" y="47"/>
                  </a:cubicBezTo>
                  <a:cubicBezTo>
                    <a:pt x="3" y="50"/>
                    <a:pt x="0" y="55"/>
                    <a:pt x="0" y="61"/>
                  </a:cubicBezTo>
                  <a:cubicBezTo>
                    <a:pt x="0" y="72"/>
                    <a:pt x="9" y="81"/>
                    <a:pt x="20" y="81"/>
                  </a:cubicBezTo>
                  <a:cubicBezTo>
                    <a:pt x="24" y="81"/>
                    <a:pt x="28" y="80"/>
                    <a:pt x="31" y="77"/>
                  </a:cubicBezTo>
                  <a:cubicBezTo>
                    <a:pt x="34" y="81"/>
                    <a:pt x="40" y="84"/>
                    <a:pt x="45" y="84"/>
                  </a:cubicBezTo>
                  <a:cubicBezTo>
                    <a:pt x="53" y="84"/>
                    <a:pt x="59" y="80"/>
                    <a:pt x="63" y="74"/>
                  </a:cubicBezTo>
                  <a:cubicBezTo>
                    <a:pt x="66" y="79"/>
                    <a:pt x="72" y="83"/>
                    <a:pt x="79" y="83"/>
                  </a:cubicBezTo>
                  <a:cubicBezTo>
                    <a:pt x="85" y="83"/>
                    <a:pt x="91" y="79"/>
                    <a:pt x="94" y="75"/>
                  </a:cubicBezTo>
                  <a:cubicBezTo>
                    <a:pt x="98" y="78"/>
                    <a:pt x="102" y="80"/>
                    <a:pt x="107" y="80"/>
                  </a:cubicBezTo>
                  <a:cubicBezTo>
                    <a:pt x="118" y="80"/>
                    <a:pt x="127" y="71"/>
                    <a:pt x="127" y="60"/>
                  </a:cubicBezTo>
                  <a:cubicBezTo>
                    <a:pt x="127" y="55"/>
                    <a:pt x="126" y="51"/>
                    <a:pt x="123" y="48"/>
                  </a:cubicBezTo>
                  <a:cubicBezTo>
                    <a:pt x="126" y="44"/>
                    <a:pt x="129" y="39"/>
                    <a:pt x="129" y="34"/>
                  </a:cubicBezTo>
                  <a:cubicBezTo>
                    <a:pt x="129" y="23"/>
                    <a:pt x="120" y="14"/>
                    <a:pt x="109" y="14"/>
                  </a:cubicBezTo>
                  <a:cubicBezTo>
                    <a:pt x="107" y="14"/>
                    <a:pt x="106" y="14"/>
                    <a:pt x="104" y="15"/>
                  </a:cubicBezTo>
                  <a:cubicBezTo>
                    <a:pt x="102" y="6"/>
                    <a:pt x="94" y="0"/>
                    <a:pt x="8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Oval 1025">
              <a:extLst>
                <a:ext uri="{FF2B5EF4-FFF2-40B4-BE49-F238E27FC236}">
                  <a16:creationId xmlns:a16="http://schemas.microsoft.com/office/drawing/2014/main" id="{4F832E69-3DC7-4585-949A-7AC2FFD14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788" y="3514726"/>
              <a:ext cx="2500313" cy="1712913"/>
            </a:xfrm>
            <a:prstGeom prst="ellipse">
              <a:avLst/>
            </a:prstGeom>
            <a:solidFill>
              <a:srgbClr val="539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3" name="Freeform 1031">
              <a:extLst>
                <a:ext uri="{FF2B5EF4-FFF2-40B4-BE49-F238E27FC236}">
                  <a16:creationId xmlns:a16="http://schemas.microsoft.com/office/drawing/2014/main" id="{E2C9BABC-FAE8-47A2-868E-8ACF4581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963" y="2836863"/>
              <a:ext cx="390525" cy="255588"/>
            </a:xfrm>
            <a:custGeom>
              <a:avLst/>
              <a:gdLst>
                <a:gd name="T0" fmla="*/ 259098 w 104"/>
                <a:gd name="T1" fmla="*/ 0 h 68"/>
                <a:gd name="T2" fmla="*/ 202773 w 104"/>
                <a:gd name="T3" fmla="*/ 33828 h 68"/>
                <a:gd name="T4" fmla="*/ 161467 w 104"/>
                <a:gd name="T5" fmla="*/ 15035 h 68"/>
                <a:gd name="T6" fmla="*/ 101386 w 104"/>
                <a:gd name="T7" fmla="*/ 60138 h 68"/>
                <a:gd name="T8" fmla="*/ 75101 w 104"/>
                <a:gd name="T9" fmla="*/ 52621 h 68"/>
                <a:gd name="T10" fmla="*/ 15020 w 104"/>
                <a:gd name="T11" fmla="*/ 112759 h 68"/>
                <a:gd name="T12" fmla="*/ 18775 w 104"/>
                <a:gd name="T13" fmla="*/ 142829 h 68"/>
                <a:gd name="T14" fmla="*/ 0 w 104"/>
                <a:gd name="T15" fmla="*/ 184174 h 68"/>
                <a:gd name="T16" fmla="*/ 60081 w 104"/>
                <a:gd name="T17" fmla="*/ 244312 h 68"/>
                <a:gd name="T18" fmla="*/ 93876 w 104"/>
                <a:gd name="T19" fmla="*/ 233036 h 68"/>
                <a:gd name="T20" fmla="*/ 138937 w 104"/>
                <a:gd name="T21" fmla="*/ 255588 h 68"/>
                <a:gd name="T22" fmla="*/ 187752 w 104"/>
                <a:gd name="T23" fmla="*/ 225519 h 68"/>
                <a:gd name="T24" fmla="*/ 236568 w 104"/>
                <a:gd name="T25" fmla="*/ 248071 h 68"/>
                <a:gd name="T26" fmla="*/ 285384 w 104"/>
                <a:gd name="T27" fmla="*/ 225519 h 68"/>
                <a:gd name="T28" fmla="*/ 322934 w 104"/>
                <a:gd name="T29" fmla="*/ 240553 h 68"/>
                <a:gd name="T30" fmla="*/ 383015 w 104"/>
                <a:gd name="T31" fmla="*/ 180415 h 68"/>
                <a:gd name="T32" fmla="*/ 371750 w 104"/>
                <a:gd name="T33" fmla="*/ 146587 h 68"/>
                <a:gd name="T34" fmla="*/ 390525 w 104"/>
                <a:gd name="T35" fmla="*/ 101483 h 68"/>
                <a:gd name="T36" fmla="*/ 330444 w 104"/>
                <a:gd name="T37" fmla="*/ 45104 h 68"/>
                <a:gd name="T38" fmla="*/ 315424 w 104"/>
                <a:gd name="T39" fmla="*/ 45104 h 68"/>
                <a:gd name="T40" fmla="*/ 259098 w 104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68">
                  <a:moveTo>
                    <a:pt x="69" y="0"/>
                  </a:moveTo>
                  <a:cubicBezTo>
                    <a:pt x="62" y="0"/>
                    <a:pt x="57" y="4"/>
                    <a:pt x="54" y="9"/>
                  </a:cubicBezTo>
                  <a:cubicBezTo>
                    <a:pt x="51" y="6"/>
                    <a:pt x="47" y="4"/>
                    <a:pt x="43" y="4"/>
                  </a:cubicBezTo>
                  <a:cubicBezTo>
                    <a:pt x="35" y="4"/>
                    <a:pt x="29" y="9"/>
                    <a:pt x="27" y="16"/>
                  </a:cubicBezTo>
                  <a:cubicBezTo>
                    <a:pt x="25" y="15"/>
                    <a:pt x="22" y="14"/>
                    <a:pt x="20" y="14"/>
                  </a:cubicBezTo>
                  <a:cubicBezTo>
                    <a:pt x="11" y="14"/>
                    <a:pt x="4" y="22"/>
                    <a:pt x="4" y="30"/>
                  </a:cubicBezTo>
                  <a:cubicBezTo>
                    <a:pt x="4" y="33"/>
                    <a:pt x="4" y="35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8" y="65"/>
                    <a:pt x="16" y="65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8" y="66"/>
                    <a:pt x="32" y="68"/>
                    <a:pt x="37" y="68"/>
                  </a:cubicBezTo>
                  <a:cubicBezTo>
                    <a:pt x="43" y="68"/>
                    <a:pt x="48" y="64"/>
                    <a:pt x="50" y="60"/>
                  </a:cubicBezTo>
                  <a:cubicBezTo>
                    <a:pt x="53" y="64"/>
                    <a:pt x="58" y="66"/>
                    <a:pt x="63" y="66"/>
                  </a:cubicBezTo>
                  <a:cubicBezTo>
                    <a:pt x="69" y="66"/>
                    <a:pt x="73" y="64"/>
                    <a:pt x="76" y="60"/>
                  </a:cubicBezTo>
                  <a:cubicBezTo>
                    <a:pt x="79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8"/>
                  </a:cubicBezTo>
                  <a:cubicBezTo>
                    <a:pt x="102" y="45"/>
                    <a:pt x="101" y="41"/>
                    <a:pt x="99" y="39"/>
                  </a:cubicBezTo>
                  <a:cubicBezTo>
                    <a:pt x="102" y="36"/>
                    <a:pt x="104" y="32"/>
                    <a:pt x="104" y="27"/>
                  </a:cubicBezTo>
                  <a:cubicBezTo>
                    <a:pt x="104" y="19"/>
                    <a:pt x="96" y="12"/>
                    <a:pt x="88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9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Freeform 1032">
              <a:extLst>
                <a:ext uri="{FF2B5EF4-FFF2-40B4-BE49-F238E27FC236}">
                  <a16:creationId xmlns:a16="http://schemas.microsoft.com/office/drawing/2014/main" id="{9A822567-0467-4F28-9295-C8BBD993B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8975" y="2836863"/>
              <a:ext cx="387350" cy="255588"/>
            </a:xfrm>
            <a:custGeom>
              <a:avLst/>
              <a:gdLst>
                <a:gd name="T0" fmla="*/ 127863 w 103"/>
                <a:gd name="T1" fmla="*/ 0 h 68"/>
                <a:gd name="T2" fmla="*/ 71453 w 103"/>
                <a:gd name="T3" fmla="*/ 45104 h 68"/>
                <a:gd name="T4" fmla="*/ 56410 w 103"/>
                <a:gd name="T5" fmla="*/ 45104 h 68"/>
                <a:gd name="T6" fmla="*/ 0 w 103"/>
                <a:gd name="T7" fmla="*/ 101483 h 68"/>
                <a:gd name="T8" fmla="*/ 15043 w 103"/>
                <a:gd name="T9" fmla="*/ 142829 h 68"/>
                <a:gd name="T10" fmla="*/ 3761 w 103"/>
                <a:gd name="T11" fmla="*/ 180415 h 68"/>
                <a:gd name="T12" fmla="*/ 63932 w 103"/>
                <a:gd name="T13" fmla="*/ 240553 h 68"/>
                <a:gd name="T14" fmla="*/ 101538 w 103"/>
                <a:gd name="T15" fmla="*/ 225519 h 68"/>
                <a:gd name="T16" fmla="*/ 150427 w 103"/>
                <a:gd name="T17" fmla="*/ 248071 h 68"/>
                <a:gd name="T18" fmla="*/ 199316 w 103"/>
                <a:gd name="T19" fmla="*/ 225519 h 68"/>
                <a:gd name="T20" fmla="*/ 248205 w 103"/>
                <a:gd name="T21" fmla="*/ 255588 h 68"/>
                <a:gd name="T22" fmla="*/ 293333 w 103"/>
                <a:gd name="T23" fmla="*/ 233036 h 68"/>
                <a:gd name="T24" fmla="*/ 327179 w 103"/>
                <a:gd name="T25" fmla="*/ 244312 h 68"/>
                <a:gd name="T26" fmla="*/ 387350 w 103"/>
                <a:gd name="T27" fmla="*/ 184174 h 68"/>
                <a:gd name="T28" fmla="*/ 368547 w 103"/>
                <a:gd name="T29" fmla="*/ 142829 h 68"/>
                <a:gd name="T30" fmla="*/ 372307 w 103"/>
                <a:gd name="T31" fmla="*/ 112759 h 68"/>
                <a:gd name="T32" fmla="*/ 312136 w 103"/>
                <a:gd name="T33" fmla="*/ 52621 h 68"/>
                <a:gd name="T34" fmla="*/ 285812 w 103"/>
                <a:gd name="T35" fmla="*/ 60138 h 68"/>
                <a:gd name="T36" fmla="*/ 225641 w 103"/>
                <a:gd name="T37" fmla="*/ 15035 h 68"/>
                <a:gd name="T38" fmla="*/ 184273 w 103"/>
                <a:gd name="T39" fmla="*/ 33828 h 68"/>
                <a:gd name="T40" fmla="*/ 127863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34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7" y="12"/>
                    <a:pt x="0" y="19"/>
                    <a:pt x="0" y="27"/>
                  </a:cubicBezTo>
                  <a:cubicBezTo>
                    <a:pt x="0" y="32"/>
                    <a:pt x="1" y="36"/>
                    <a:pt x="4" y="38"/>
                  </a:cubicBezTo>
                  <a:cubicBezTo>
                    <a:pt x="2" y="41"/>
                    <a:pt x="1" y="45"/>
                    <a:pt x="1" y="48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4" y="66"/>
                    <a:pt x="40" y="66"/>
                  </a:cubicBezTo>
                  <a:cubicBezTo>
                    <a:pt x="45" y="66"/>
                    <a:pt x="50" y="64"/>
                    <a:pt x="53" y="60"/>
                  </a:cubicBezTo>
                  <a:cubicBezTo>
                    <a:pt x="55" y="64"/>
                    <a:pt x="60" y="68"/>
                    <a:pt x="66" y="68"/>
                  </a:cubicBezTo>
                  <a:cubicBezTo>
                    <a:pt x="71" y="68"/>
                    <a:pt x="75" y="66"/>
                    <a:pt x="78" y="62"/>
                  </a:cubicBezTo>
                  <a:cubicBezTo>
                    <a:pt x="80" y="64"/>
                    <a:pt x="83" y="65"/>
                    <a:pt x="87" y="65"/>
                  </a:cubicBezTo>
                  <a:cubicBezTo>
                    <a:pt x="95" y="65"/>
                    <a:pt x="103" y="58"/>
                    <a:pt x="103" y="49"/>
                  </a:cubicBezTo>
                  <a:cubicBezTo>
                    <a:pt x="103" y="45"/>
                    <a:pt x="101" y="40"/>
                    <a:pt x="98" y="38"/>
                  </a:cubicBezTo>
                  <a:cubicBezTo>
                    <a:pt x="99" y="35"/>
                    <a:pt x="99" y="33"/>
                    <a:pt x="99" y="30"/>
                  </a:cubicBezTo>
                  <a:cubicBezTo>
                    <a:pt x="99" y="22"/>
                    <a:pt x="92" y="14"/>
                    <a:pt x="83" y="14"/>
                  </a:cubicBezTo>
                  <a:cubicBezTo>
                    <a:pt x="81" y="14"/>
                    <a:pt x="78" y="15"/>
                    <a:pt x="76" y="16"/>
                  </a:cubicBezTo>
                  <a:cubicBezTo>
                    <a:pt x="74" y="9"/>
                    <a:pt x="68" y="4"/>
                    <a:pt x="60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4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Rectangle 1033">
              <a:extLst>
                <a:ext uri="{FF2B5EF4-FFF2-40B4-BE49-F238E27FC236}">
                  <a16:creationId xmlns:a16="http://schemas.microsoft.com/office/drawing/2014/main" id="{3F346917-2FBF-4ABE-97F0-599D2388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41275" cy="271463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6" name="Rectangle 1034">
              <a:extLst>
                <a:ext uri="{FF2B5EF4-FFF2-40B4-BE49-F238E27FC236}">
                  <a16:creationId xmlns:a16="http://schemas.microsoft.com/office/drawing/2014/main" id="{6B34219E-EB36-47B9-BCDD-99EDF40BE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538" y="4560888"/>
              <a:ext cx="266700" cy="52388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7" name="Freeform 1035">
              <a:extLst>
                <a:ext uri="{FF2B5EF4-FFF2-40B4-BE49-F238E27FC236}">
                  <a16:creationId xmlns:a16="http://schemas.microsoft.com/office/drawing/2014/main" id="{20C9ABB0-B0FA-43E7-AF7E-5138BEC04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225" y="4283076"/>
              <a:ext cx="25400" cy="631825"/>
            </a:xfrm>
            <a:custGeom>
              <a:avLst/>
              <a:gdLst>
                <a:gd name="T0" fmla="*/ 6350 w 16"/>
                <a:gd name="T1" fmla="*/ 631825 h 398"/>
                <a:gd name="T2" fmla="*/ 0 w 16"/>
                <a:gd name="T3" fmla="*/ 0 h 398"/>
                <a:gd name="T4" fmla="*/ 19050 w 16"/>
                <a:gd name="T5" fmla="*/ 0 h 398"/>
                <a:gd name="T6" fmla="*/ 25400 w 16"/>
                <a:gd name="T7" fmla="*/ 631825 h 398"/>
                <a:gd name="T8" fmla="*/ 6350 w 16"/>
                <a:gd name="T9" fmla="*/ 631825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398">
                  <a:moveTo>
                    <a:pt x="4" y="39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6" y="398"/>
                  </a:lnTo>
                  <a:lnTo>
                    <a:pt x="4" y="39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Freeform 1036">
              <a:extLst>
                <a:ext uri="{FF2B5EF4-FFF2-40B4-BE49-F238E27FC236}">
                  <a16:creationId xmlns:a16="http://schemas.microsoft.com/office/drawing/2014/main" id="{B105A4C8-4FC3-4485-987C-92811715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150" y="4371976"/>
              <a:ext cx="466725" cy="452438"/>
            </a:xfrm>
            <a:custGeom>
              <a:avLst/>
              <a:gdLst>
                <a:gd name="T0" fmla="*/ 452438 w 294"/>
                <a:gd name="T1" fmla="*/ 452438 h 285"/>
                <a:gd name="T2" fmla="*/ 0 w 294"/>
                <a:gd name="T3" fmla="*/ 12700 h 285"/>
                <a:gd name="T4" fmla="*/ 11113 w 294"/>
                <a:gd name="T5" fmla="*/ 0 h 285"/>
                <a:gd name="T6" fmla="*/ 466725 w 294"/>
                <a:gd name="T7" fmla="*/ 441325 h 285"/>
                <a:gd name="T8" fmla="*/ 452438 w 294"/>
                <a:gd name="T9" fmla="*/ 452438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" h="285">
                  <a:moveTo>
                    <a:pt x="285" y="285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294" y="278"/>
                  </a:lnTo>
                  <a:lnTo>
                    <a:pt x="285" y="28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Freeform 1037">
              <a:extLst>
                <a:ext uri="{FF2B5EF4-FFF2-40B4-BE49-F238E27FC236}">
                  <a16:creationId xmlns:a16="http://schemas.microsoft.com/office/drawing/2014/main" id="{9E162B2D-0C9D-4940-8115-30792AD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6913" y="4365626"/>
              <a:ext cx="454025" cy="466725"/>
            </a:xfrm>
            <a:custGeom>
              <a:avLst/>
              <a:gdLst>
                <a:gd name="T0" fmla="*/ 14288 w 286"/>
                <a:gd name="T1" fmla="*/ 466725 h 294"/>
                <a:gd name="T2" fmla="*/ 0 w 286"/>
                <a:gd name="T3" fmla="*/ 450850 h 294"/>
                <a:gd name="T4" fmla="*/ 439738 w 286"/>
                <a:gd name="T5" fmla="*/ 0 h 294"/>
                <a:gd name="T6" fmla="*/ 454025 w 286"/>
                <a:gd name="T7" fmla="*/ 14288 h 294"/>
                <a:gd name="T8" fmla="*/ 14288 w 286"/>
                <a:gd name="T9" fmla="*/ 466725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294">
                  <a:moveTo>
                    <a:pt x="9" y="294"/>
                  </a:moveTo>
                  <a:lnTo>
                    <a:pt x="0" y="284"/>
                  </a:lnTo>
                  <a:lnTo>
                    <a:pt x="277" y="0"/>
                  </a:lnTo>
                  <a:lnTo>
                    <a:pt x="286" y="9"/>
                  </a:lnTo>
                  <a:lnTo>
                    <a:pt x="9" y="294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Freeform 1038">
              <a:extLst>
                <a:ext uri="{FF2B5EF4-FFF2-40B4-BE49-F238E27FC236}">
                  <a16:creationId xmlns:a16="http://schemas.microsoft.com/office/drawing/2014/main" id="{C7B7D88C-8B31-409A-8EB0-92BA47C3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600" y="4583113"/>
              <a:ext cx="631825" cy="30163"/>
            </a:xfrm>
            <a:custGeom>
              <a:avLst/>
              <a:gdLst>
                <a:gd name="T0" fmla="*/ 0 w 398"/>
                <a:gd name="T1" fmla="*/ 30163 h 19"/>
                <a:gd name="T2" fmla="*/ 0 w 398"/>
                <a:gd name="T3" fmla="*/ 11113 h 19"/>
                <a:gd name="T4" fmla="*/ 628650 w 398"/>
                <a:gd name="T5" fmla="*/ 0 h 19"/>
                <a:gd name="T6" fmla="*/ 631825 w 398"/>
                <a:gd name="T7" fmla="*/ 19050 h 19"/>
                <a:gd name="T8" fmla="*/ 0 w 398"/>
                <a:gd name="T9" fmla="*/ 3016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19">
                  <a:moveTo>
                    <a:pt x="0" y="19"/>
                  </a:moveTo>
                  <a:lnTo>
                    <a:pt x="0" y="7"/>
                  </a:lnTo>
                  <a:lnTo>
                    <a:pt x="396" y="0"/>
                  </a:lnTo>
                  <a:lnTo>
                    <a:pt x="398" y="12"/>
                  </a:lnTo>
                  <a:lnTo>
                    <a:pt x="0" y="19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Freeform 1039">
              <a:extLst>
                <a:ext uri="{FF2B5EF4-FFF2-40B4-BE49-F238E27FC236}">
                  <a16:creationId xmlns:a16="http://schemas.microsoft.com/office/drawing/2014/main" id="{7CEF0A70-E19D-4A9D-AEAE-46A154BD7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863" y="4300538"/>
              <a:ext cx="238125" cy="598488"/>
            </a:xfrm>
            <a:custGeom>
              <a:avLst/>
              <a:gdLst>
                <a:gd name="T0" fmla="*/ 19050 w 150"/>
                <a:gd name="T1" fmla="*/ 598488 h 377"/>
                <a:gd name="T2" fmla="*/ 0 w 150"/>
                <a:gd name="T3" fmla="*/ 592138 h 377"/>
                <a:gd name="T4" fmla="*/ 219075 w 150"/>
                <a:gd name="T5" fmla="*/ 0 h 377"/>
                <a:gd name="T6" fmla="*/ 238125 w 150"/>
                <a:gd name="T7" fmla="*/ 4763 h 377"/>
                <a:gd name="T8" fmla="*/ 19050 w 150"/>
                <a:gd name="T9" fmla="*/ 598488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" h="377">
                  <a:moveTo>
                    <a:pt x="12" y="377"/>
                  </a:moveTo>
                  <a:lnTo>
                    <a:pt x="0" y="373"/>
                  </a:lnTo>
                  <a:lnTo>
                    <a:pt x="138" y="0"/>
                  </a:lnTo>
                  <a:lnTo>
                    <a:pt x="150" y="3"/>
                  </a:lnTo>
                  <a:lnTo>
                    <a:pt x="12" y="37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Freeform 1040">
              <a:extLst>
                <a:ext uri="{FF2B5EF4-FFF2-40B4-BE49-F238E27FC236}">
                  <a16:creationId xmlns:a16="http://schemas.microsoft.com/office/drawing/2014/main" id="{FFBE6354-F934-47F2-BAB0-3757FC65F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2638" y="4308476"/>
              <a:ext cx="282575" cy="579438"/>
            </a:xfrm>
            <a:custGeom>
              <a:avLst/>
              <a:gdLst>
                <a:gd name="T0" fmla="*/ 263525 w 178"/>
                <a:gd name="T1" fmla="*/ 579438 h 365"/>
                <a:gd name="T2" fmla="*/ 0 w 178"/>
                <a:gd name="T3" fmla="*/ 7938 h 365"/>
                <a:gd name="T4" fmla="*/ 19050 w 178"/>
                <a:gd name="T5" fmla="*/ 0 h 365"/>
                <a:gd name="T6" fmla="*/ 282575 w 178"/>
                <a:gd name="T7" fmla="*/ 571500 h 365"/>
                <a:gd name="T8" fmla="*/ 263525 w 178"/>
                <a:gd name="T9" fmla="*/ 579438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" h="365">
                  <a:moveTo>
                    <a:pt x="166" y="36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78" y="360"/>
                  </a:lnTo>
                  <a:lnTo>
                    <a:pt x="166" y="36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Freeform 1041">
              <a:extLst>
                <a:ext uri="{FF2B5EF4-FFF2-40B4-BE49-F238E27FC236}">
                  <a16:creationId xmlns:a16="http://schemas.microsoft.com/office/drawing/2014/main" id="{50A01DE1-CF90-4005-BF13-812EA761D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1825" y="4459288"/>
              <a:ext cx="584200" cy="277813"/>
            </a:xfrm>
            <a:custGeom>
              <a:avLst/>
              <a:gdLst>
                <a:gd name="T0" fmla="*/ 11113 w 368"/>
                <a:gd name="T1" fmla="*/ 277813 h 175"/>
                <a:gd name="T2" fmla="*/ 0 w 368"/>
                <a:gd name="T3" fmla="*/ 263525 h 175"/>
                <a:gd name="T4" fmla="*/ 576263 w 368"/>
                <a:gd name="T5" fmla="*/ 0 h 175"/>
                <a:gd name="T6" fmla="*/ 584200 w 368"/>
                <a:gd name="T7" fmla="*/ 14288 h 175"/>
                <a:gd name="T8" fmla="*/ 11113 w 368"/>
                <a:gd name="T9" fmla="*/ 277813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8" h="175">
                  <a:moveTo>
                    <a:pt x="7" y="175"/>
                  </a:moveTo>
                  <a:lnTo>
                    <a:pt x="0" y="166"/>
                  </a:lnTo>
                  <a:lnTo>
                    <a:pt x="363" y="0"/>
                  </a:lnTo>
                  <a:lnTo>
                    <a:pt x="368" y="9"/>
                  </a:lnTo>
                  <a:lnTo>
                    <a:pt x="7" y="17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Freeform 1042">
              <a:extLst>
                <a:ext uri="{FF2B5EF4-FFF2-40B4-BE49-F238E27FC236}">
                  <a16:creationId xmlns:a16="http://schemas.microsoft.com/office/drawing/2014/main" id="{4AE9FC85-D797-447F-9835-3FF5A17B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475" y="4481513"/>
              <a:ext cx="596900" cy="233363"/>
            </a:xfrm>
            <a:custGeom>
              <a:avLst/>
              <a:gdLst>
                <a:gd name="T0" fmla="*/ 590550 w 376"/>
                <a:gd name="T1" fmla="*/ 233363 h 147"/>
                <a:gd name="T2" fmla="*/ 0 w 376"/>
                <a:gd name="T3" fmla="*/ 15875 h 147"/>
                <a:gd name="T4" fmla="*/ 6350 w 376"/>
                <a:gd name="T5" fmla="*/ 0 h 147"/>
                <a:gd name="T6" fmla="*/ 596900 w 376"/>
                <a:gd name="T7" fmla="*/ 219075 h 147"/>
                <a:gd name="T8" fmla="*/ 590550 w 376"/>
                <a:gd name="T9" fmla="*/ 233363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6" h="147">
                  <a:moveTo>
                    <a:pt x="372" y="147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376" y="138"/>
                  </a:lnTo>
                  <a:lnTo>
                    <a:pt x="372" y="14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Freeform 1043">
              <a:extLst>
                <a:ext uri="{FF2B5EF4-FFF2-40B4-BE49-F238E27FC236}">
                  <a16:creationId xmlns:a16="http://schemas.microsoft.com/office/drawing/2014/main" id="{A00C570C-4748-4883-B11E-5EF91137C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30163" cy="628650"/>
            </a:xfrm>
            <a:custGeom>
              <a:avLst/>
              <a:gdLst>
                <a:gd name="T0" fmla="*/ 11113 w 19"/>
                <a:gd name="T1" fmla="*/ 628650 h 396"/>
                <a:gd name="T2" fmla="*/ 0 w 19"/>
                <a:gd name="T3" fmla="*/ 0 h 396"/>
                <a:gd name="T4" fmla="*/ 19050 w 19"/>
                <a:gd name="T5" fmla="*/ 0 h 396"/>
                <a:gd name="T6" fmla="*/ 30163 w 19"/>
                <a:gd name="T7" fmla="*/ 628650 h 396"/>
                <a:gd name="T8" fmla="*/ 11113 w 19"/>
                <a:gd name="T9" fmla="*/ 62865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396">
                  <a:moveTo>
                    <a:pt x="7" y="39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9" y="396"/>
                  </a:lnTo>
                  <a:lnTo>
                    <a:pt x="7" y="396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Freeform 1044">
              <a:extLst>
                <a:ext uri="{FF2B5EF4-FFF2-40B4-BE49-F238E27FC236}">
                  <a16:creationId xmlns:a16="http://schemas.microsoft.com/office/drawing/2014/main" id="{D1D76FEF-6766-4B4C-BE0C-4F72D23F0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8013" y="4365626"/>
              <a:ext cx="465138" cy="455613"/>
            </a:xfrm>
            <a:custGeom>
              <a:avLst/>
              <a:gdLst>
                <a:gd name="T0" fmla="*/ 450850 w 293"/>
                <a:gd name="T1" fmla="*/ 455613 h 287"/>
                <a:gd name="T2" fmla="*/ 0 w 293"/>
                <a:gd name="T3" fmla="*/ 14288 h 287"/>
                <a:gd name="T4" fmla="*/ 14288 w 293"/>
                <a:gd name="T5" fmla="*/ 0 h 287"/>
                <a:gd name="T6" fmla="*/ 465138 w 293"/>
                <a:gd name="T7" fmla="*/ 439738 h 287"/>
                <a:gd name="T8" fmla="*/ 450850 w 293"/>
                <a:gd name="T9" fmla="*/ 45561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3" h="287">
                  <a:moveTo>
                    <a:pt x="284" y="287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93" y="277"/>
                  </a:lnTo>
                  <a:lnTo>
                    <a:pt x="284" y="28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1045">
              <a:extLst>
                <a:ext uri="{FF2B5EF4-FFF2-40B4-BE49-F238E27FC236}">
                  <a16:creationId xmlns:a16="http://schemas.microsoft.com/office/drawing/2014/main" id="{81C000E5-FC15-494B-AB95-BC10DAB2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4363" y="4360863"/>
              <a:ext cx="452438" cy="463550"/>
            </a:xfrm>
            <a:custGeom>
              <a:avLst/>
              <a:gdLst>
                <a:gd name="T0" fmla="*/ 11113 w 285"/>
                <a:gd name="T1" fmla="*/ 463550 h 292"/>
                <a:gd name="T2" fmla="*/ 0 w 285"/>
                <a:gd name="T3" fmla="*/ 452438 h 292"/>
                <a:gd name="T4" fmla="*/ 439738 w 285"/>
                <a:gd name="T5" fmla="*/ 0 h 292"/>
                <a:gd name="T6" fmla="*/ 452438 w 285"/>
                <a:gd name="T7" fmla="*/ 11113 h 292"/>
                <a:gd name="T8" fmla="*/ 11113 w 285"/>
                <a:gd name="T9" fmla="*/ 463550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292">
                  <a:moveTo>
                    <a:pt x="7" y="292"/>
                  </a:moveTo>
                  <a:lnTo>
                    <a:pt x="0" y="285"/>
                  </a:lnTo>
                  <a:lnTo>
                    <a:pt x="277" y="0"/>
                  </a:lnTo>
                  <a:lnTo>
                    <a:pt x="285" y="7"/>
                  </a:lnTo>
                  <a:lnTo>
                    <a:pt x="7" y="292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Freeform 1046">
              <a:extLst>
                <a:ext uri="{FF2B5EF4-FFF2-40B4-BE49-F238E27FC236}">
                  <a16:creationId xmlns:a16="http://schemas.microsoft.com/office/drawing/2014/main" id="{A750F058-256C-4118-8F4E-503C043BF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75" y="4579938"/>
              <a:ext cx="631825" cy="25400"/>
            </a:xfrm>
            <a:custGeom>
              <a:avLst/>
              <a:gdLst>
                <a:gd name="T0" fmla="*/ 0 w 398"/>
                <a:gd name="T1" fmla="*/ 25400 h 16"/>
                <a:gd name="T2" fmla="*/ 0 w 398"/>
                <a:gd name="T3" fmla="*/ 7938 h 16"/>
                <a:gd name="T4" fmla="*/ 631825 w 398"/>
                <a:gd name="T5" fmla="*/ 0 h 16"/>
                <a:gd name="T6" fmla="*/ 631825 w 398"/>
                <a:gd name="T7" fmla="*/ 19050 h 16"/>
                <a:gd name="T8" fmla="*/ 0 w 398"/>
                <a:gd name="T9" fmla="*/ 2540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16">
                  <a:moveTo>
                    <a:pt x="0" y="16"/>
                  </a:moveTo>
                  <a:lnTo>
                    <a:pt x="0" y="5"/>
                  </a:lnTo>
                  <a:lnTo>
                    <a:pt x="398" y="0"/>
                  </a:lnTo>
                  <a:lnTo>
                    <a:pt x="398" y="12"/>
                  </a:lnTo>
                  <a:lnTo>
                    <a:pt x="0" y="16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Freeform 1047">
              <a:extLst>
                <a:ext uri="{FF2B5EF4-FFF2-40B4-BE49-F238E27FC236}">
                  <a16:creationId xmlns:a16="http://schemas.microsoft.com/office/drawing/2014/main" id="{5777353A-165C-4C95-AC4C-F9266E53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3900" y="4294188"/>
              <a:ext cx="233363" cy="598488"/>
            </a:xfrm>
            <a:custGeom>
              <a:avLst/>
              <a:gdLst>
                <a:gd name="T0" fmla="*/ 14288 w 147"/>
                <a:gd name="T1" fmla="*/ 598488 h 377"/>
                <a:gd name="T2" fmla="*/ 0 w 147"/>
                <a:gd name="T3" fmla="*/ 590550 h 377"/>
                <a:gd name="T4" fmla="*/ 217488 w 147"/>
                <a:gd name="T5" fmla="*/ 0 h 377"/>
                <a:gd name="T6" fmla="*/ 233363 w 147"/>
                <a:gd name="T7" fmla="*/ 6350 h 377"/>
                <a:gd name="T8" fmla="*/ 14288 w 147"/>
                <a:gd name="T9" fmla="*/ 598488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" h="377">
                  <a:moveTo>
                    <a:pt x="9" y="377"/>
                  </a:moveTo>
                  <a:lnTo>
                    <a:pt x="0" y="372"/>
                  </a:lnTo>
                  <a:lnTo>
                    <a:pt x="137" y="0"/>
                  </a:lnTo>
                  <a:lnTo>
                    <a:pt x="147" y="4"/>
                  </a:lnTo>
                  <a:lnTo>
                    <a:pt x="9" y="37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Freeform 1048">
              <a:extLst>
                <a:ext uri="{FF2B5EF4-FFF2-40B4-BE49-F238E27FC236}">
                  <a16:creationId xmlns:a16="http://schemas.microsoft.com/office/drawing/2014/main" id="{F4D1EB46-18D5-45BB-8808-B9B1FFD80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1675" y="4300538"/>
              <a:ext cx="277813" cy="584200"/>
            </a:xfrm>
            <a:custGeom>
              <a:avLst/>
              <a:gdLst>
                <a:gd name="T0" fmla="*/ 263525 w 175"/>
                <a:gd name="T1" fmla="*/ 584200 h 368"/>
                <a:gd name="T2" fmla="*/ 0 w 175"/>
                <a:gd name="T3" fmla="*/ 7938 h 368"/>
                <a:gd name="T4" fmla="*/ 14288 w 175"/>
                <a:gd name="T5" fmla="*/ 0 h 368"/>
                <a:gd name="T6" fmla="*/ 277813 w 175"/>
                <a:gd name="T7" fmla="*/ 576263 h 368"/>
                <a:gd name="T8" fmla="*/ 263525 w 175"/>
                <a:gd name="T9" fmla="*/ 58420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" h="368">
                  <a:moveTo>
                    <a:pt x="166" y="368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75" y="363"/>
                  </a:lnTo>
                  <a:lnTo>
                    <a:pt x="166" y="36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1049">
              <a:extLst>
                <a:ext uri="{FF2B5EF4-FFF2-40B4-BE49-F238E27FC236}">
                  <a16:creationId xmlns:a16="http://schemas.microsoft.com/office/drawing/2014/main" id="{4F72FEF2-FB95-4170-A457-E6E8DFC53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0863" y="4451351"/>
              <a:ext cx="579438" cy="282575"/>
            </a:xfrm>
            <a:custGeom>
              <a:avLst/>
              <a:gdLst>
                <a:gd name="T0" fmla="*/ 7938 w 365"/>
                <a:gd name="T1" fmla="*/ 282575 h 178"/>
                <a:gd name="T2" fmla="*/ 0 w 365"/>
                <a:gd name="T3" fmla="*/ 263525 h 178"/>
                <a:gd name="T4" fmla="*/ 571500 w 365"/>
                <a:gd name="T5" fmla="*/ 0 h 178"/>
                <a:gd name="T6" fmla="*/ 579438 w 365"/>
                <a:gd name="T7" fmla="*/ 19050 h 178"/>
                <a:gd name="T8" fmla="*/ 7938 w 365"/>
                <a:gd name="T9" fmla="*/ 282575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" h="178">
                  <a:moveTo>
                    <a:pt x="5" y="178"/>
                  </a:moveTo>
                  <a:lnTo>
                    <a:pt x="0" y="166"/>
                  </a:lnTo>
                  <a:lnTo>
                    <a:pt x="360" y="0"/>
                  </a:lnTo>
                  <a:lnTo>
                    <a:pt x="365" y="12"/>
                  </a:lnTo>
                  <a:lnTo>
                    <a:pt x="5" y="17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Freeform 1050">
              <a:extLst>
                <a:ext uri="{FF2B5EF4-FFF2-40B4-BE49-F238E27FC236}">
                  <a16:creationId xmlns:a16="http://schemas.microsoft.com/office/drawing/2014/main" id="{413ED85F-5E2E-4D0C-A96E-F9949A55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2925" y="4473576"/>
              <a:ext cx="598488" cy="238125"/>
            </a:xfrm>
            <a:custGeom>
              <a:avLst/>
              <a:gdLst>
                <a:gd name="T0" fmla="*/ 590550 w 377"/>
                <a:gd name="T1" fmla="*/ 238125 h 150"/>
                <a:gd name="T2" fmla="*/ 0 w 377"/>
                <a:gd name="T3" fmla="*/ 19050 h 150"/>
                <a:gd name="T4" fmla="*/ 4763 w 377"/>
                <a:gd name="T5" fmla="*/ 0 h 150"/>
                <a:gd name="T6" fmla="*/ 598488 w 377"/>
                <a:gd name="T7" fmla="*/ 219075 h 150"/>
                <a:gd name="T8" fmla="*/ 590550 w 377"/>
                <a:gd name="T9" fmla="*/ 238125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150">
                  <a:moveTo>
                    <a:pt x="372" y="150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377" y="138"/>
                  </a:lnTo>
                  <a:lnTo>
                    <a:pt x="372" y="150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Freeform 1051">
              <a:extLst>
                <a:ext uri="{FF2B5EF4-FFF2-40B4-BE49-F238E27FC236}">
                  <a16:creationId xmlns:a16="http://schemas.microsoft.com/office/drawing/2014/main" id="{6D766539-6316-4FB4-9559-6665308F8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3650" y="4248151"/>
              <a:ext cx="268288" cy="381000"/>
            </a:xfrm>
            <a:custGeom>
              <a:avLst/>
              <a:gdLst>
                <a:gd name="T0" fmla="*/ 0 w 71"/>
                <a:gd name="T1" fmla="*/ 0 h 101"/>
                <a:gd name="T2" fmla="*/ 94468 w 71"/>
                <a:gd name="T3" fmla="*/ 147119 h 101"/>
                <a:gd name="T4" fmla="*/ 253173 w 71"/>
                <a:gd name="T5" fmla="*/ 320644 h 101"/>
                <a:gd name="T6" fmla="*/ 268288 w 71"/>
                <a:gd name="T7" fmla="*/ 381000 h 101"/>
                <a:gd name="T8" fmla="*/ 268288 w 71"/>
                <a:gd name="T9" fmla="*/ 256515 h 101"/>
                <a:gd name="T10" fmla="*/ 0 w 71"/>
                <a:gd name="T11" fmla="*/ 0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" h="101">
                  <a:moveTo>
                    <a:pt x="0" y="0"/>
                  </a:moveTo>
                  <a:cubicBezTo>
                    <a:pt x="9" y="12"/>
                    <a:pt x="25" y="39"/>
                    <a:pt x="25" y="39"/>
                  </a:cubicBezTo>
                  <a:cubicBezTo>
                    <a:pt x="30" y="43"/>
                    <a:pt x="54" y="63"/>
                    <a:pt x="67" y="85"/>
                  </a:cubicBezTo>
                  <a:cubicBezTo>
                    <a:pt x="67" y="92"/>
                    <a:pt x="69" y="97"/>
                    <a:pt x="71" y="10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4" y="58"/>
                    <a:pt x="42" y="31"/>
                    <a:pt x="0" y="0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Freeform 1052">
              <a:extLst>
                <a:ext uri="{FF2B5EF4-FFF2-40B4-BE49-F238E27FC236}">
                  <a16:creationId xmlns:a16="http://schemas.microsoft.com/office/drawing/2014/main" id="{0BC65C68-6547-4F12-961A-5EE39401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538" y="3792538"/>
              <a:ext cx="233363" cy="400050"/>
            </a:xfrm>
            <a:custGeom>
              <a:avLst/>
              <a:gdLst>
                <a:gd name="T0" fmla="*/ 233363 w 62"/>
                <a:gd name="T1" fmla="*/ 0 h 106"/>
                <a:gd name="T2" fmla="*/ 135501 w 62"/>
                <a:gd name="T3" fmla="*/ 71707 h 106"/>
                <a:gd name="T4" fmla="*/ 0 w 62"/>
                <a:gd name="T5" fmla="*/ 373632 h 106"/>
                <a:gd name="T6" fmla="*/ 52695 w 62"/>
                <a:gd name="T7" fmla="*/ 400050 h 106"/>
                <a:gd name="T8" fmla="*/ 188196 w 62"/>
                <a:gd name="T9" fmla="*/ 83029 h 106"/>
                <a:gd name="T10" fmla="*/ 233363 w 62"/>
                <a:gd name="T11" fmla="*/ 56611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106">
                  <a:moveTo>
                    <a:pt x="62" y="0"/>
                  </a:moveTo>
                  <a:cubicBezTo>
                    <a:pt x="42" y="1"/>
                    <a:pt x="36" y="19"/>
                    <a:pt x="36" y="19"/>
                  </a:cubicBezTo>
                  <a:cubicBezTo>
                    <a:pt x="23" y="47"/>
                    <a:pt x="14" y="68"/>
                    <a:pt x="0" y="99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7" y="100"/>
                    <a:pt x="34" y="60"/>
                    <a:pt x="50" y="22"/>
                  </a:cubicBezTo>
                  <a:cubicBezTo>
                    <a:pt x="54" y="15"/>
                    <a:pt x="57" y="14"/>
                    <a:pt x="62" y="15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Freeform 1053">
              <a:extLst>
                <a:ext uri="{FF2B5EF4-FFF2-40B4-BE49-F238E27FC236}">
                  <a16:creationId xmlns:a16="http://schemas.microsoft.com/office/drawing/2014/main" id="{870FA316-D968-4898-830A-4F7F529D8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250" y="4110038"/>
              <a:ext cx="676275" cy="544513"/>
            </a:xfrm>
            <a:custGeom>
              <a:avLst/>
              <a:gdLst>
                <a:gd name="T0" fmla="*/ 634947 w 180"/>
                <a:gd name="T1" fmla="*/ 270379 h 145"/>
                <a:gd name="T2" fmla="*/ 533506 w 180"/>
                <a:gd name="T3" fmla="*/ 138945 h 145"/>
                <a:gd name="T4" fmla="*/ 447093 w 180"/>
                <a:gd name="T5" fmla="*/ 78861 h 145"/>
                <a:gd name="T6" fmla="*/ 394494 w 180"/>
                <a:gd name="T7" fmla="*/ 56329 h 145"/>
                <a:gd name="T8" fmla="*/ 90170 w 180"/>
                <a:gd name="T9" fmla="*/ 26287 h 145"/>
                <a:gd name="T10" fmla="*/ 56356 w 180"/>
                <a:gd name="T11" fmla="*/ 90126 h 145"/>
                <a:gd name="T12" fmla="*/ 364437 w 180"/>
                <a:gd name="T13" fmla="*/ 120168 h 145"/>
                <a:gd name="T14" fmla="*/ 364437 w 180"/>
                <a:gd name="T15" fmla="*/ 120168 h 145"/>
                <a:gd name="T16" fmla="*/ 428308 w 180"/>
                <a:gd name="T17" fmla="*/ 146455 h 145"/>
                <a:gd name="T18" fmla="*/ 428308 w 180"/>
                <a:gd name="T19" fmla="*/ 146455 h 145"/>
                <a:gd name="T20" fmla="*/ 495935 w 180"/>
                <a:gd name="T21" fmla="*/ 195274 h 145"/>
                <a:gd name="T22" fmla="*/ 608648 w 180"/>
                <a:gd name="T23" fmla="*/ 480674 h 145"/>
                <a:gd name="T24" fmla="*/ 657490 w 180"/>
                <a:gd name="T25" fmla="*/ 480674 h 145"/>
                <a:gd name="T26" fmla="*/ 634947 w 180"/>
                <a:gd name="T27" fmla="*/ 270379 h 1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80" h="145">
                  <a:moveTo>
                    <a:pt x="169" y="72"/>
                  </a:moveTo>
                  <a:cubicBezTo>
                    <a:pt x="162" y="59"/>
                    <a:pt x="150" y="43"/>
                    <a:pt x="142" y="37"/>
                  </a:cubicBezTo>
                  <a:cubicBezTo>
                    <a:pt x="134" y="31"/>
                    <a:pt x="128" y="27"/>
                    <a:pt x="119" y="21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66" y="0"/>
                    <a:pt x="30" y="7"/>
                    <a:pt x="24" y="7"/>
                  </a:cubicBezTo>
                  <a:cubicBezTo>
                    <a:pt x="7" y="10"/>
                    <a:pt x="0" y="24"/>
                    <a:pt x="15" y="24"/>
                  </a:cubicBezTo>
                  <a:cubicBezTo>
                    <a:pt x="74" y="15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21" y="42"/>
                    <a:pt x="132" y="52"/>
                    <a:pt x="132" y="52"/>
                  </a:cubicBezTo>
                  <a:cubicBezTo>
                    <a:pt x="132" y="52"/>
                    <a:pt x="166" y="81"/>
                    <a:pt x="162" y="128"/>
                  </a:cubicBezTo>
                  <a:cubicBezTo>
                    <a:pt x="160" y="140"/>
                    <a:pt x="172" y="145"/>
                    <a:pt x="175" y="128"/>
                  </a:cubicBezTo>
                  <a:cubicBezTo>
                    <a:pt x="177" y="116"/>
                    <a:pt x="180" y="95"/>
                    <a:pt x="169" y="7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Freeform 1054">
              <a:extLst>
                <a:ext uri="{FF2B5EF4-FFF2-40B4-BE49-F238E27FC236}">
                  <a16:creationId xmlns:a16="http://schemas.microsoft.com/office/drawing/2014/main" id="{A01DDA72-6CDC-4F9F-9DF9-96076886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7213" y="4222751"/>
              <a:ext cx="736600" cy="736600"/>
            </a:xfrm>
            <a:custGeom>
              <a:avLst/>
              <a:gdLst>
                <a:gd name="T0" fmla="*/ 526143 w 196"/>
                <a:gd name="T1" fmla="*/ 33823 h 196"/>
                <a:gd name="T2" fmla="*/ 368300 w 196"/>
                <a:gd name="T3" fmla="*/ 0 h 196"/>
                <a:gd name="T4" fmla="*/ 0 w 196"/>
                <a:gd name="T5" fmla="*/ 368300 h 196"/>
                <a:gd name="T6" fmla="*/ 368300 w 196"/>
                <a:gd name="T7" fmla="*/ 736600 h 196"/>
                <a:gd name="T8" fmla="*/ 736600 w 196"/>
                <a:gd name="T9" fmla="*/ 368300 h 196"/>
                <a:gd name="T10" fmla="*/ 582515 w 196"/>
                <a:gd name="T11" fmla="*/ 67647 h 196"/>
                <a:gd name="T12" fmla="*/ 601306 w 196"/>
                <a:gd name="T13" fmla="*/ 33823 h 196"/>
                <a:gd name="T14" fmla="*/ 537417 w 196"/>
                <a:gd name="T15" fmla="*/ 7516 h 196"/>
                <a:gd name="T16" fmla="*/ 526143 w 196"/>
                <a:gd name="T17" fmla="*/ 33823 h 196"/>
                <a:gd name="T18" fmla="*/ 413398 w 196"/>
                <a:gd name="T19" fmla="*/ 349509 h 196"/>
                <a:gd name="T20" fmla="*/ 552450 w 196"/>
                <a:gd name="T21" fmla="*/ 127778 h 196"/>
                <a:gd name="T22" fmla="*/ 672711 w 196"/>
                <a:gd name="T23" fmla="*/ 368300 h 196"/>
                <a:gd name="T24" fmla="*/ 368300 w 196"/>
                <a:gd name="T25" fmla="*/ 672711 h 196"/>
                <a:gd name="T26" fmla="*/ 67647 w 196"/>
                <a:gd name="T27" fmla="*/ 368300 h 196"/>
                <a:gd name="T28" fmla="*/ 368300 w 196"/>
                <a:gd name="T29" fmla="*/ 67647 h 196"/>
                <a:gd name="T30" fmla="*/ 492319 w 196"/>
                <a:gd name="T31" fmla="*/ 93954 h 196"/>
                <a:gd name="T32" fmla="*/ 383333 w 196"/>
                <a:gd name="T33" fmla="*/ 304411 h 1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6" h="196">
                  <a:moveTo>
                    <a:pt x="140" y="9"/>
                  </a:moveTo>
                  <a:cubicBezTo>
                    <a:pt x="127" y="3"/>
                    <a:pt x="113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65"/>
                    <a:pt x="180" y="36"/>
                    <a:pt x="155" y="18"/>
                  </a:cubicBezTo>
                  <a:cubicBezTo>
                    <a:pt x="157" y="15"/>
                    <a:pt x="158" y="12"/>
                    <a:pt x="160" y="9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2"/>
                    <a:pt x="141" y="7"/>
                    <a:pt x="140" y="9"/>
                  </a:cubicBezTo>
                  <a:close/>
                  <a:moveTo>
                    <a:pt x="110" y="93"/>
                  </a:moveTo>
                  <a:cubicBezTo>
                    <a:pt x="112" y="90"/>
                    <a:pt x="126" y="72"/>
                    <a:pt x="147" y="34"/>
                  </a:cubicBezTo>
                  <a:cubicBezTo>
                    <a:pt x="166" y="49"/>
                    <a:pt x="179" y="72"/>
                    <a:pt x="179" y="98"/>
                  </a:cubicBezTo>
                  <a:cubicBezTo>
                    <a:pt x="179" y="142"/>
                    <a:pt x="142" y="179"/>
                    <a:pt x="98" y="179"/>
                  </a:cubicBezTo>
                  <a:cubicBezTo>
                    <a:pt x="54" y="179"/>
                    <a:pt x="18" y="142"/>
                    <a:pt x="18" y="98"/>
                  </a:cubicBezTo>
                  <a:cubicBezTo>
                    <a:pt x="18" y="54"/>
                    <a:pt x="54" y="18"/>
                    <a:pt x="98" y="18"/>
                  </a:cubicBezTo>
                  <a:cubicBezTo>
                    <a:pt x="110" y="18"/>
                    <a:pt x="121" y="20"/>
                    <a:pt x="131" y="25"/>
                  </a:cubicBezTo>
                  <a:cubicBezTo>
                    <a:pt x="111" y="63"/>
                    <a:pt x="102" y="81"/>
                    <a:pt x="102" y="81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Freeform 1055">
              <a:extLst>
                <a:ext uri="{FF2B5EF4-FFF2-40B4-BE49-F238E27FC236}">
                  <a16:creationId xmlns:a16="http://schemas.microsoft.com/office/drawing/2014/main" id="{FB779F29-0A9F-4BD2-87CD-44A2BF93B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8963" y="4102101"/>
              <a:ext cx="642938" cy="266700"/>
            </a:xfrm>
            <a:custGeom>
              <a:avLst/>
              <a:gdLst>
                <a:gd name="T0" fmla="*/ 142875 w 171"/>
                <a:gd name="T1" fmla="*/ 101421 h 71"/>
                <a:gd name="T2" fmla="*/ 552701 w 171"/>
                <a:gd name="T3" fmla="*/ 225380 h 71"/>
                <a:gd name="T4" fmla="*/ 582780 w 171"/>
                <a:gd name="T5" fmla="*/ 157766 h 71"/>
                <a:gd name="T6" fmla="*/ 124076 w 171"/>
                <a:gd name="T7" fmla="*/ 37563 h 71"/>
                <a:gd name="T8" fmla="*/ 0 w 171"/>
                <a:gd name="T9" fmla="*/ 120203 h 71"/>
                <a:gd name="T10" fmla="*/ 97757 w 171"/>
                <a:gd name="T11" fmla="*/ 120203 h 71"/>
                <a:gd name="T12" fmla="*/ 142875 w 171"/>
                <a:gd name="T13" fmla="*/ 101421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71">
                  <a:moveTo>
                    <a:pt x="38" y="27"/>
                  </a:moveTo>
                  <a:cubicBezTo>
                    <a:pt x="57" y="21"/>
                    <a:pt x="103" y="18"/>
                    <a:pt x="147" y="60"/>
                  </a:cubicBezTo>
                  <a:cubicBezTo>
                    <a:pt x="158" y="71"/>
                    <a:pt x="171" y="58"/>
                    <a:pt x="155" y="42"/>
                  </a:cubicBezTo>
                  <a:cubicBezTo>
                    <a:pt x="115" y="7"/>
                    <a:pt x="65" y="0"/>
                    <a:pt x="33" y="10"/>
                  </a:cubicBezTo>
                  <a:cubicBezTo>
                    <a:pt x="14" y="16"/>
                    <a:pt x="4" y="26"/>
                    <a:pt x="0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9" y="30"/>
                    <a:pt x="33" y="28"/>
                    <a:pt x="38" y="27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Freeform 1056">
              <a:extLst>
                <a:ext uri="{FF2B5EF4-FFF2-40B4-BE49-F238E27FC236}">
                  <a16:creationId xmlns:a16="http://schemas.microsoft.com/office/drawing/2014/main" id="{5B4ED6DE-E53F-4046-AF35-8FCD24BA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1938" y="3917951"/>
              <a:ext cx="935038" cy="1041400"/>
            </a:xfrm>
            <a:custGeom>
              <a:avLst/>
              <a:gdLst>
                <a:gd name="T0" fmla="*/ 567031 w 249"/>
                <a:gd name="T1" fmla="*/ 304525 h 277"/>
                <a:gd name="T2" fmla="*/ 525724 w 249"/>
                <a:gd name="T3" fmla="*/ 304525 h 277"/>
                <a:gd name="T4" fmla="*/ 446866 w 249"/>
                <a:gd name="T5" fmla="*/ 304525 h 277"/>
                <a:gd name="T6" fmla="*/ 424335 w 249"/>
                <a:gd name="T7" fmla="*/ 304525 h 277"/>
                <a:gd name="T8" fmla="*/ 424335 w 249"/>
                <a:gd name="T9" fmla="*/ 304525 h 277"/>
                <a:gd name="T10" fmla="*/ 326700 w 249"/>
                <a:gd name="T11" fmla="*/ 304525 h 277"/>
                <a:gd name="T12" fmla="*/ 322945 w 249"/>
                <a:gd name="T13" fmla="*/ 304525 h 277"/>
                <a:gd name="T14" fmla="*/ 307924 w 249"/>
                <a:gd name="T15" fmla="*/ 304525 h 277"/>
                <a:gd name="T16" fmla="*/ 446866 w 249"/>
                <a:gd name="T17" fmla="*/ 67672 h 277"/>
                <a:gd name="T18" fmla="*/ 567031 w 249"/>
                <a:gd name="T19" fmla="*/ 67672 h 277"/>
                <a:gd name="T20" fmla="*/ 567031 w 249"/>
                <a:gd name="T21" fmla="*/ 0 h 277"/>
                <a:gd name="T22" fmla="*/ 345476 w 249"/>
                <a:gd name="T23" fmla="*/ 0 h 277"/>
                <a:gd name="T24" fmla="*/ 345476 w 249"/>
                <a:gd name="T25" fmla="*/ 67672 h 277"/>
                <a:gd name="T26" fmla="*/ 368007 w 249"/>
                <a:gd name="T27" fmla="*/ 67672 h 277"/>
                <a:gd name="T28" fmla="*/ 75103 w 249"/>
                <a:gd name="T29" fmla="*/ 575214 h 277"/>
                <a:gd name="T30" fmla="*/ 71348 w 249"/>
                <a:gd name="T31" fmla="*/ 575214 h 277"/>
                <a:gd name="T32" fmla="*/ 67593 w 249"/>
                <a:gd name="T33" fmla="*/ 575214 h 277"/>
                <a:gd name="T34" fmla="*/ 45062 w 249"/>
                <a:gd name="T35" fmla="*/ 458667 h 277"/>
                <a:gd name="T36" fmla="*/ 71348 w 249"/>
                <a:gd name="T37" fmla="*/ 458667 h 277"/>
                <a:gd name="T38" fmla="*/ 71348 w 249"/>
                <a:gd name="T39" fmla="*/ 424831 h 277"/>
                <a:gd name="T40" fmla="*/ 0 w 249"/>
                <a:gd name="T41" fmla="*/ 424831 h 277"/>
                <a:gd name="T42" fmla="*/ 0 w 249"/>
                <a:gd name="T43" fmla="*/ 458667 h 277"/>
                <a:gd name="T44" fmla="*/ 11266 w 249"/>
                <a:gd name="T45" fmla="*/ 458667 h 277"/>
                <a:gd name="T46" fmla="*/ 33797 w 249"/>
                <a:gd name="T47" fmla="*/ 582733 h 277"/>
                <a:gd name="T48" fmla="*/ 11266 w 249"/>
                <a:gd name="T49" fmla="*/ 601531 h 277"/>
                <a:gd name="T50" fmla="*/ 0 w 249"/>
                <a:gd name="T51" fmla="*/ 586492 h 277"/>
                <a:gd name="T52" fmla="*/ 0 w 249"/>
                <a:gd name="T53" fmla="*/ 710558 h 277"/>
                <a:gd name="T54" fmla="*/ 71348 w 249"/>
                <a:gd name="T55" fmla="*/ 748154 h 277"/>
                <a:gd name="T56" fmla="*/ 146452 w 249"/>
                <a:gd name="T57" fmla="*/ 706799 h 277"/>
                <a:gd name="T58" fmla="*/ 199024 w 249"/>
                <a:gd name="T59" fmla="*/ 706799 h 277"/>
                <a:gd name="T60" fmla="*/ 567031 w 249"/>
                <a:gd name="T61" fmla="*/ 1041400 h 277"/>
                <a:gd name="T62" fmla="*/ 935038 w 249"/>
                <a:gd name="T63" fmla="*/ 672962 h 277"/>
                <a:gd name="T64" fmla="*/ 567031 w 249"/>
                <a:gd name="T65" fmla="*/ 304525 h 277"/>
                <a:gd name="T66" fmla="*/ 199024 w 249"/>
                <a:gd name="T67" fmla="*/ 639126 h 277"/>
                <a:gd name="T68" fmla="*/ 153962 w 249"/>
                <a:gd name="T69" fmla="*/ 639126 h 277"/>
                <a:gd name="T70" fmla="*/ 138941 w 249"/>
                <a:gd name="T71" fmla="*/ 605290 h 277"/>
                <a:gd name="T72" fmla="*/ 277883 w 249"/>
                <a:gd name="T73" fmla="*/ 372197 h 277"/>
                <a:gd name="T74" fmla="*/ 352986 w 249"/>
                <a:gd name="T75" fmla="*/ 372197 h 277"/>
                <a:gd name="T76" fmla="*/ 199024 w 249"/>
                <a:gd name="T77" fmla="*/ 639126 h 277"/>
                <a:gd name="T78" fmla="*/ 567031 w 249"/>
                <a:gd name="T79" fmla="*/ 977487 h 277"/>
                <a:gd name="T80" fmla="*/ 274128 w 249"/>
                <a:gd name="T81" fmla="*/ 759432 h 277"/>
                <a:gd name="T82" fmla="*/ 236576 w 249"/>
                <a:gd name="T83" fmla="*/ 733116 h 277"/>
                <a:gd name="T84" fmla="*/ 270372 w 249"/>
                <a:gd name="T85" fmla="*/ 612809 h 277"/>
                <a:gd name="T86" fmla="*/ 514459 w 249"/>
                <a:gd name="T87" fmla="*/ 375957 h 277"/>
                <a:gd name="T88" fmla="*/ 630869 w 249"/>
                <a:gd name="T89" fmla="*/ 327082 h 277"/>
                <a:gd name="T90" fmla="*/ 638379 w 249"/>
                <a:gd name="T91" fmla="*/ 368438 h 277"/>
                <a:gd name="T92" fmla="*/ 882466 w 249"/>
                <a:gd name="T93" fmla="*/ 672962 h 277"/>
                <a:gd name="T94" fmla="*/ 567031 w 249"/>
                <a:gd name="T95" fmla="*/ 977487 h 2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9" h="277">
                  <a:moveTo>
                    <a:pt x="151" y="81"/>
                  </a:moveTo>
                  <a:cubicBezTo>
                    <a:pt x="147" y="81"/>
                    <a:pt x="143" y="81"/>
                    <a:pt x="140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44" y="18"/>
                    <a:pt x="151" y="18"/>
                  </a:cubicBezTo>
                  <a:cubicBezTo>
                    <a:pt x="165" y="11"/>
                    <a:pt x="156" y="0"/>
                    <a:pt x="151" y="0"/>
                  </a:cubicBezTo>
                  <a:cubicBezTo>
                    <a:pt x="148" y="0"/>
                    <a:pt x="96" y="0"/>
                    <a:pt x="92" y="0"/>
                  </a:cubicBezTo>
                  <a:cubicBezTo>
                    <a:pt x="77" y="3"/>
                    <a:pt x="84" y="18"/>
                    <a:pt x="92" y="18"/>
                  </a:cubicBezTo>
                  <a:cubicBezTo>
                    <a:pt x="94" y="18"/>
                    <a:pt x="98" y="18"/>
                    <a:pt x="98" y="1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20" y="153"/>
                    <a:pt x="20" y="153"/>
                    <a:pt x="19" y="153"/>
                  </a:cubicBezTo>
                  <a:cubicBezTo>
                    <a:pt x="19" y="153"/>
                    <a:pt x="18" y="153"/>
                    <a:pt x="18" y="153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2"/>
                    <a:pt x="18" y="122"/>
                    <a:pt x="19" y="122"/>
                  </a:cubicBezTo>
                  <a:cubicBezTo>
                    <a:pt x="24" y="118"/>
                    <a:pt x="21" y="113"/>
                    <a:pt x="19" y="113"/>
                  </a:cubicBezTo>
                  <a:cubicBezTo>
                    <a:pt x="19" y="113"/>
                    <a:pt x="8" y="113"/>
                    <a:pt x="0" y="11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3" y="122"/>
                    <a:pt x="3" y="12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6" y="157"/>
                    <a:pt x="4" y="159"/>
                    <a:pt x="3" y="160"/>
                  </a:cubicBezTo>
                  <a:cubicBezTo>
                    <a:pt x="3" y="160"/>
                    <a:pt x="2" y="159"/>
                    <a:pt x="0" y="15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" y="195"/>
                    <a:pt x="11" y="199"/>
                    <a:pt x="19" y="199"/>
                  </a:cubicBezTo>
                  <a:cubicBezTo>
                    <a:pt x="27" y="199"/>
                    <a:pt x="35" y="195"/>
                    <a:pt x="39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7" y="238"/>
                    <a:pt x="100" y="277"/>
                    <a:pt x="151" y="277"/>
                  </a:cubicBezTo>
                  <a:cubicBezTo>
                    <a:pt x="205" y="277"/>
                    <a:pt x="249" y="233"/>
                    <a:pt x="249" y="179"/>
                  </a:cubicBezTo>
                  <a:cubicBezTo>
                    <a:pt x="249" y="125"/>
                    <a:pt x="205" y="81"/>
                    <a:pt x="151" y="81"/>
                  </a:cubicBezTo>
                  <a:close/>
                  <a:moveTo>
                    <a:pt x="53" y="170"/>
                  </a:moveTo>
                  <a:cubicBezTo>
                    <a:pt x="41" y="170"/>
                    <a:pt x="41" y="170"/>
                    <a:pt x="41" y="170"/>
                  </a:cubicBezTo>
                  <a:cubicBezTo>
                    <a:pt x="41" y="167"/>
                    <a:pt x="39" y="164"/>
                    <a:pt x="37" y="16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71" y="116"/>
                    <a:pt x="55" y="141"/>
                    <a:pt x="53" y="170"/>
                  </a:cubicBezTo>
                  <a:close/>
                  <a:moveTo>
                    <a:pt x="151" y="260"/>
                  </a:moveTo>
                  <a:cubicBezTo>
                    <a:pt x="114" y="260"/>
                    <a:pt x="83" y="235"/>
                    <a:pt x="73" y="202"/>
                  </a:cubicBezTo>
                  <a:cubicBezTo>
                    <a:pt x="69" y="201"/>
                    <a:pt x="65" y="198"/>
                    <a:pt x="63" y="195"/>
                  </a:cubicBezTo>
                  <a:cubicBezTo>
                    <a:pt x="54" y="184"/>
                    <a:pt x="57" y="167"/>
                    <a:pt x="72" y="163"/>
                  </a:cubicBezTo>
                  <a:cubicBezTo>
                    <a:pt x="78" y="131"/>
                    <a:pt x="104" y="106"/>
                    <a:pt x="137" y="100"/>
                  </a:cubicBezTo>
                  <a:cubicBezTo>
                    <a:pt x="141" y="86"/>
                    <a:pt x="155" y="78"/>
                    <a:pt x="168" y="87"/>
                  </a:cubicBezTo>
                  <a:cubicBezTo>
                    <a:pt x="172" y="90"/>
                    <a:pt x="171" y="94"/>
                    <a:pt x="170" y="98"/>
                  </a:cubicBezTo>
                  <a:cubicBezTo>
                    <a:pt x="206" y="108"/>
                    <a:pt x="235" y="141"/>
                    <a:pt x="235" y="179"/>
                  </a:cubicBezTo>
                  <a:cubicBezTo>
                    <a:pt x="235" y="223"/>
                    <a:pt x="195" y="260"/>
                    <a:pt x="151" y="260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1057">
              <a:extLst>
                <a:ext uri="{FF2B5EF4-FFF2-40B4-BE49-F238E27FC236}">
                  <a16:creationId xmlns:a16="http://schemas.microsoft.com/office/drawing/2014/main" id="{28E1ECBD-14DA-48FD-BDD9-FDBA7492D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2800" y="4478338"/>
              <a:ext cx="225425" cy="225425"/>
            </a:xfrm>
            <a:custGeom>
              <a:avLst/>
              <a:gdLst>
                <a:gd name="T0" fmla="*/ 112713 w 60"/>
                <a:gd name="T1" fmla="*/ 0 h 60"/>
                <a:gd name="T2" fmla="*/ 0 w 60"/>
                <a:gd name="T3" fmla="*/ 112713 h 60"/>
                <a:gd name="T4" fmla="*/ 112713 w 60"/>
                <a:gd name="T5" fmla="*/ 225425 h 60"/>
                <a:gd name="T6" fmla="*/ 225425 w 60"/>
                <a:gd name="T7" fmla="*/ 112713 h 60"/>
                <a:gd name="T8" fmla="*/ 112713 w 60"/>
                <a:gd name="T9" fmla="*/ 0 h 60"/>
                <a:gd name="T10" fmla="*/ 112713 w 60"/>
                <a:gd name="T11" fmla="*/ 157798 h 60"/>
                <a:gd name="T12" fmla="*/ 67628 w 60"/>
                <a:gd name="T13" fmla="*/ 112713 h 60"/>
                <a:gd name="T14" fmla="*/ 112713 w 60"/>
                <a:gd name="T15" fmla="*/ 67628 h 60"/>
                <a:gd name="T16" fmla="*/ 154040 w 60"/>
                <a:gd name="T17" fmla="*/ 112713 h 60"/>
                <a:gd name="T18" fmla="*/ 112713 w 60"/>
                <a:gd name="T19" fmla="*/ 1577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42"/>
                  </a:moveTo>
                  <a:cubicBezTo>
                    <a:pt x="24" y="42"/>
                    <a:pt x="18" y="36"/>
                    <a:pt x="18" y="30"/>
                  </a:cubicBezTo>
                  <a:cubicBezTo>
                    <a:pt x="18" y="24"/>
                    <a:pt x="24" y="18"/>
                    <a:pt x="30" y="18"/>
                  </a:cubicBezTo>
                  <a:cubicBezTo>
                    <a:pt x="36" y="18"/>
                    <a:pt x="41" y="24"/>
                    <a:pt x="41" y="30"/>
                  </a:cubicBezTo>
                  <a:cubicBezTo>
                    <a:pt x="41" y="36"/>
                    <a:pt x="36" y="42"/>
                    <a:pt x="30" y="4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Oval 1058">
              <a:extLst>
                <a:ext uri="{FF2B5EF4-FFF2-40B4-BE49-F238E27FC236}">
                  <a16:creationId xmlns:a16="http://schemas.microsoft.com/office/drawing/2014/main" id="{C8765AC3-25E9-4934-9F53-C8FC924E3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1838" y="4478338"/>
              <a:ext cx="228600" cy="225425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1" name="Oval 1059">
              <a:extLst>
                <a:ext uri="{FF2B5EF4-FFF2-40B4-BE49-F238E27FC236}">
                  <a16:creationId xmlns:a16="http://schemas.microsoft.com/office/drawing/2014/main" id="{D44C3EAA-E895-4C34-9D6E-05D85528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275" y="4546601"/>
              <a:ext cx="85725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2" name="Freeform 1060">
              <a:extLst>
                <a:ext uri="{FF2B5EF4-FFF2-40B4-BE49-F238E27FC236}">
                  <a16:creationId xmlns:a16="http://schemas.microsoft.com/office/drawing/2014/main" id="{E1AD1FF8-D1B7-42D0-B581-784F2D3B1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1975" y="3894138"/>
              <a:ext cx="307975" cy="142875"/>
            </a:xfrm>
            <a:custGeom>
              <a:avLst/>
              <a:gdLst>
                <a:gd name="T0" fmla="*/ 307975 w 82"/>
                <a:gd name="T1" fmla="*/ 52638 h 38"/>
                <a:gd name="T2" fmla="*/ 217836 w 82"/>
                <a:gd name="T3" fmla="*/ 142875 h 38"/>
                <a:gd name="T4" fmla="*/ 52581 w 82"/>
                <a:gd name="T5" fmla="*/ 109036 h 38"/>
                <a:gd name="T6" fmla="*/ 0 w 82"/>
                <a:gd name="T7" fmla="*/ 52638 h 38"/>
                <a:gd name="T8" fmla="*/ 52581 w 82"/>
                <a:gd name="T9" fmla="*/ 0 h 38"/>
                <a:gd name="T10" fmla="*/ 255394 w 82"/>
                <a:gd name="T11" fmla="*/ 0 h 38"/>
                <a:gd name="T12" fmla="*/ 307975 w 82"/>
                <a:gd name="T13" fmla="*/ 5263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8">
                  <a:moveTo>
                    <a:pt x="82" y="14"/>
                  </a:moveTo>
                  <a:cubicBezTo>
                    <a:pt x="82" y="22"/>
                    <a:pt x="74" y="38"/>
                    <a:pt x="58" y="38"/>
                  </a:cubicBezTo>
                  <a:cubicBezTo>
                    <a:pt x="42" y="38"/>
                    <a:pt x="23" y="33"/>
                    <a:pt x="14" y="29"/>
                  </a:cubicBezTo>
                  <a:cubicBezTo>
                    <a:pt x="5" y="25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6" y="0"/>
                    <a:pt x="82" y="6"/>
                    <a:pt x="82" y="14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Freeform 1061">
              <a:extLst>
                <a:ext uri="{FF2B5EF4-FFF2-40B4-BE49-F238E27FC236}">
                  <a16:creationId xmlns:a16="http://schemas.microsoft.com/office/drawing/2014/main" id="{BE3E6275-D4F1-4EAF-BE63-0B6971EF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1750" y="3786188"/>
              <a:ext cx="192088" cy="82550"/>
            </a:xfrm>
            <a:custGeom>
              <a:avLst/>
              <a:gdLst>
                <a:gd name="T0" fmla="*/ 192088 w 51"/>
                <a:gd name="T1" fmla="*/ 41275 h 22"/>
                <a:gd name="T2" fmla="*/ 154424 w 51"/>
                <a:gd name="T3" fmla="*/ 82550 h 22"/>
                <a:gd name="T4" fmla="*/ 41431 w 51"/>
                <a:gd name="T5" fmla="*/ 82550 h 22"/>
                <a:gd name="T6" fmla="*/ 0 w 51"/>
                <a:gd name="T7" fmla="*/ 41275 h 22"/>
                <a:gd name="T8" fmla="*/ 41431 w 51"/>
                <a:gd name="T9" fmla="*/ 0 h 22"/>
                <a:gd name="T10" fmla="*/ 154424 w 51"/>
                <a:gd name="T11" fmla="*/ 0 h 22"/>
                <a:gd name="T12" fmla="*/ 192088 w 51"/>
                <a:gd name="T13" fmla="*/ 41275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22">
                  <a:moveTo>
                    <a:pt x="51" y="11"/>
                  </a:moveTo>
                  <a:cubicBezTo>
                    <a:pt x="51" y="17"/>
                    <a:pt x="46" y="22"/>
                    <a:pt x="4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5"/>
                    <a:pt x="51" y="1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Freeform 1062">
              <a:extLst>
                <a:ext uri="{FF2B5EF4-FFF2-40B4-BE49-F238E27FC236}">
                  <a16:creationId xmlns:a16="http://schemas.microsoft.com/office/drawing/2014/main" id="{343E20F5-B463-4545-ACAE-3E99BA63F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775" y="4338638"/>
              <a:ext cx="119063" cy="46038"/>
            </a:xfrm>
            <a:custGeom>
              <a:avLst/>
              <a:gdLst>
                <a:gd name="T0" fmla="*/ 119063 w 32"/>
                <a:gd name="T1" fmla="*/ 23019 h 12"/>
                <a:gd name="T2" fmla="*/ 93018 w 32"/>
                <a:gd name="T3" fmla="*/ 46038 h 12"/>
                <a:gd name="T4" fmla="*/ 22324 w 32"/>
                <a:gd name="T5" fmla="*/ 46038 h 12"/>
                <a:gd name="T6" fmla="*/ 0 w 32"/>
                <a:gd name="T7" fmla="*/ 23019 h 12"/>
                <a:gd name="T8" fmla="*/ 22324 w 32"/>
                <a:gd name="T9" fmla="*/ 0 h 12"/>
                <a:gd name="T10" fmla="*/ 93018 w 32"/>
                <a:gd name="T11" fmla="*/ 0 h 12"/>
                <a:gd name="T12" fmla="*/ 119063 w 32"/>
                <a:gd name="T13" fmla="*/ 23019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12">
                  <a:moveTo>
                    <a:pt x="32" y="6"/>
                  </a:moveTo>
                  <a:cubicBezTo>
                    <a:pt x="32" y="9"/>
                    <a:pt x="29" y="12"/>
                    <a:pt x="2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2"/>
                    <a:pt x="32" y="6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Oval 1063">
              <a:extLst>
                <a:ext uri="{FF2B5EF4-FFF2-40B4-BE49-F238E27FC236}">
                  <a16:creationId xmlns:a16="http://schemas.microsoft.com/office/drawing/2014/main" id="{FDF6EEE6-9469-42EC-8E17-5A2E76623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063" y="4481513"/>
              <a:ext cx="195263" cy="195263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6" name="Freeform 1064">
              <a:extLst>
                <a:ext uri="{FF2B5EF4-FFF2-40B4-BE49-F238E27FC236}">
                  <a16:creationId xmlns:a16="http://schemas.microsoft.com/office/drawing/2014/main" id="{16535368-ED93-43F0-9E96-2B060997D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100" y="4211638"/>
              <a:ext cx="758825" cy="758825"/>
            </a:xfrm>
            <a:custGeom>
              <a:avLst/>
              <a:gdLst>
                <a:gd name="T0" fmla="*/ 379413 w 202"/>
                <a:gd name="T1" fmla="*/ 758825 h 202"/>
                <a:gd name="T2" fmla="*/ 0 w 202"/>
                <a:gd name="T3" fmla="*/ 379413 h 202"/>
                <a:gd name="T4" fmla="*/ 379413 w 202"/>
                <a:gd name="T5" fmla="*/ 0 h 202"/>
                <a:gd name="T6" fmla="*/ 758825 w 202"/>
                <a:gd name="T7" fmla="*/ 379413 h 202"/>
                <a:gd name="T8" fmla="*/ 379413 w 202"/>
                <a:gd name="T9" fmla="*/ 758825 h 202"/>
                <a:gd name="T10" fmla="*/ 379413 w 202"/>
                <a:gd name="T11" fmla="*/ 78888 h 202"/>
                <a:gd name="T12" fmla="*/ 78888 w 202"/>
                <a:gd name="T13" fmla="*/ 379413 h 202"/>
                <a:gd name="T14" fmla="*/ 379413 w 202"/>
                <a:gd name="T15" fmla="*/ 679937 h 202"/>
                <a:gd name="T16" fmla="*/ 679937 w 202"/>
                <a:gd name="T17" fmla="*/ 379413 h 202"/>
                <a:gd name="T18" fmla="*/ 379413 w 202"/>
                <a:gd name="T19" fmla="*/ 78888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5" y="202"/>
                    <a:pt x="0" y="156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1"/>
                  </a:cubicBezTo>
                  <a:cubicBezTo>
                    <a:pt x="202" y="156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Freeform 1065">
              <a:extLst>
                <a:ext uri="{FF2B5EF4-FFF2-40B4-BE49-F238E27FC236}">
                  <a16:creationId xmlns:a16="http://schemas.microsoft.com/office/drawing/2014/main" id="{3A1270C8-126B-4198-BC70-57DA90148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2438" y="4206876"/>
              <a:ext cx="760413" cy="760413"/>
            </a:xfrm>
            <a:custGeom>
              <a:avLst/>
              <a:gdLst>
                <a:gd name="T0" fmla="*/ 380207 w 202"/>
                <a:gd name="T1" fmla="*/ 760413 h 202"/>
                <a:gd name="T2" fmla="*/ 0 w 202"/>
                <a:gd name="T3" fmla="*/ 380207 h 202"/>
                <a:gd name="T4" fmla="*/ 380207 w 202"/>
                <a:gd name="T5" fmla="*/ 0 h 202"/>
                <a:gd name="T6" fmla="*/ 760413 w 202"/>
                <a:gd name="T7" fmla="*/ 380207 h 202"/>
                <a:gd name="T8" fmla="*/ 380207 w 202"/>
                <a:gd name="T9" fmla="*/ 760413 h 202"/>
                <a:gd name="T10" fmla="*/ 380207 w 202"/>
                <a:gd name="T11" fmla="*/ 79053 h 202"/>
                <a:gd name="T12" fmla="*/ 79053 w 202"/>
                <a:gd name="T13" fmla="*/ 380207 h 202"/>
                <a:gd name="T14" fmla="*/ 380207 w 202"/>
                <a:gd name="T15" fmla="*/ 681360 h 202"/>
                <a:gd name="T16" fmla="*/ 681360 w 202"/>
                <a:gd name="T17" fmla="*/ 380207 h 202"/>
                <a:gd name="T18" fmla="*/ 380207 w 202"/>
                <a:gd name="T19" fmla="*/ 79053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6" y="202"/>
                    <a:pt x="0" y="157"/>
                    <a:pt x="0" y="101"/>
                  </a:cubicBezTo>
                  <a:cubicBezTo>
                    <a:pt x="0" y="46"/>
                    <a:pt x="46" y="0"/>
                    <a:pt x="101" y="0"/>
                  </a:cubicBezTo>
                  <a:cubicBezTo>
                    <a:pt x="157" y="0"/>
                    <a:pt x="202" y="46"/>
                    <a:pt x="202" y="101"/>
                  </a:cubicBezTo>
                  <a:cubicBezTo>
                    <a:pt x="202" y="157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8" name="Freeform 1066">
              <a:extLst>
                <a:ext uri="{FF2B5EF4-FFF2-40B4-BE49-F238E27FC236}">
                  <a16:creationId xmlns:a16="http://schemas.microsoft.com/office/drawing/2014/main" id="{D084265C-4CC4-41C1-8EE7-0B516E7EB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838" y="4448176"/>
              <a:ext cx="766763" cy="288925"/>
            </a:xfrm>
            <a:custGeom>
              <a:avLst/>
              <a:gdLst>
                <a:gd name="T0" fmla="*/ 623935 w 204"/>
                <a:gd name="T1" fmla="*/ 30018 h 77"/>
                <a:gd name="T2" fmla="*/ 736694 w 204"/>
                <a:gd name="T3" fmla="*/ 142586 h 77"/>
                <a:gd name="T4" fmla="*/ 623935 w 204"/>
                <a:gd name="T5" fmla="*/ 255155 h 77"/>
                <a:gd name="T6" fmla="*/ 605141 w 204"/>
                <a:gd name="T7" fmla="*/ 255155 h 77"/>
                <a:gd name="T8" fmla="*/ 112759 w 204"/>
                <a:gd name="T9" fmla="*/ 217632 h 77"/>
                <a:gd name="T10" fmla="*/ 30069 w 204"/>
                <a:gd name="T11" fmla="*/ 131330 h 77"/>
                <a:gd name="T12" fmla="*/ 112759 w 204"/>
                <a:gd name="T13" fmla="*/ 48780 h 77"/>
                <a:gd name="T14" fmla="*/ 623935 w 204"/>
                <a:gd name="T15" fmla="*/ 30018 h 77"/>
                <a:gd name="T16" fmla="*/ 623935 w 204"/>
                <a:gd name="T17" fmla="*/ 0 h 77"/>
                <a:gd name="T18" fmla="*/ 620176 w 204"/>
                <a:gd name="T19" fmla="*/ 0 h 77"/>
                <a:gd name="T20" fmla="*/ 620176 w 204"/>
                <a:gd name="T21" fmla="*/ 0 h 77"/>
                <a:gd name="T22" fmla="*/ 112759 w 204"/>
                <a:gd name="T23" fmla="*/ 18761 h 77"/>
                <a:gd name="T24" fmla="*/ 0 w 204"/>
                <a:gd name="T25" fmla="*/ 131330 h 77"/>
                <a:gd name="T26" fmla="*/ 112759 w 204"/>
                <a:gd name="T27" fmla="*/ 247650 h 77"/>
                <a:gd name="T28" fmla="*/ 601383 w 204"/>
                <a:gd name="T29" fmla="*/ 285173 h 77"/>
                <a:gd name="T30" fmla="*/ 623935 w 204"/>
                <a:gd name="T31" fmla="*/ 288925 h 77"/>
                <a:gd name="T32" fmla="*/ 766763 w 204"/>
                <a:gd name="T33" fmla="*/ 142586 h 77"/>
                <a:gd name="T34" fmla="*/ 623935 w 204"/>
                <a:gd name="T35" fmla="*/ 0 h 7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4" h="77">
                  <a:moveTo>
                    <a:pt x="166" y="8"/>
                  </a:moveTo>
                  <a:cubicBezTo>
                    <a:pt x="182" y="8"/>
                    <a:pt x="196" y="21"/>
                    <a:pt x="196" y="38"/>
                  </a:cubicBezTo>
                  <a:cubicBezTo>
                    <a:pt x="196" y="55"/>
                    <a:pt x="182" y="68"/>
                    <a:pt x="166" y="68"/>
                  </a:cubicBezTo>
                  <a:cubicBezTo>
                    <a:pt x="164" y="68"/>
                    <a:pt x="163" y="68"/>
                    <a:pt x="161" y="6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18" y="58"/>
                    <a:pt x="8" y="48"/>
                    <a:pt x="8" y="35"/>
                  </a:cubicBezTo>
                  <a:cubicBezTo>
                    <a:pt x="8" y="23"/>
                    <a:pt x="18" y="13"/>
                    <a:pt x="30" y="13"/>
                  </a:cubicBezTo>
                  <a:cubicBezTo>
                    <a:pt x="166" y="8"/>
                    <a:pt x="166" y="8"/>
                    <a:pt x="166" y="8"/>
                  </a:cubicBezTo>
                  <a:moveTo>
                    <a:pt x="166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5"/>
                    <a:pt x="0" y="19"/>
                    <a:pt x="0" y="35"/>
                  </a:cubicBezTo>
                  <a:cubicBezTo>
                    <a:pt x="0" y="52"/>
                    <a:pt x="13" y="66"/>
                    <a:pt x="30" y="6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2" y="76"/>
                    <a:pt x="164" y="77"/>
                    <a:pt x="166" y="77"/>
                  </a:cubicBezTo>
                  <a:cubicBezTo>
                    <a:pt x="187" y="77"/>
                    <a:pt x="204" y="59"/>
                    <a:pt x="204" y="38"/>
                  </a:cubicBezTo>
                  <a:cubicBezTo>
                    <a:pt x="204" y="17"/>
                    <a:pt x="187" y="0"/>
                    <a:pt x="166" y="0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" name="Group -820">
            <a:extLst>
              <a:ext uri="{FF2B5EF4-FFF2-40B4-BE49-F238E27FC236}">
                <a16:creationId xmlns:a16="http://schemas.microsoft.com/office/drawing/2014/main" id="{4EE1B418-5C67-4382-BBC6-5E7D604A37D2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3586163"/>
            <a:ext cx="539750" cy="541337"/>
            <a:chOff x="7060411" y="-3257551"/>
            <a:chExt cx="3038475" cy="3046413"/>
          </a:xfrm>
        </p:grpSpPr>
        <p:sp>
          <p:nvSpPr>
            <p:cNvPr id="13343" name="Oval 793">
              <a:extLst>
                <a:ext uri="{FF2B5EF4-FFF2-40B4-BE49-F238E27FC236}">
                  <a16:creationId xmlns:a16="http://schemas.microsoft.com/office/drawing/2014/main" id="{A27E6071-0A63-45A5-ADD4-EA0F5FBE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3257551"/>
              <a:ext cx="3038475" cy="3046413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4" name="Freeform 794">
              <a:extLst>
                <a:ext uri="{FF2B5EF4-FFF2-40B4-BE49-F238E27FC236}">
                  <a16:creationId xmlns:a16="http://schemas.microsoft.com/office/drawing/2014/main" id="{F783166B-B11B-4DE3-9BBD-2E62CB47A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2786063"/>
              <a:ext cx="3038475" cy="1878013"/>
            </a:xfrm>
            <a:custGeom>
              <a:avLst/>
              <a:gdLst>
                <a:gd name="T0" fmla="*/ 1327453 w 808"/>
                <a:gd name="T1" fmla="*/ 0 h 499"/>
                <a:gd name="T2" fmla="*/ 1128147 w 808"/>
                <a:gd name="T3" fmla="*/ 402700 h 499"/>
                <a:gd name="T4" fmla="*/ 962685 w 808"/>
                <a:gd name="T5" fmla="*/ 176887 h 499"/>
                <a:gd name="T6" fmla="*/ 752098 w 808"/>
                <a:gd name="T7" fmla="*/ 594641 h 499"/>
                <a:gd name="T8" fmla="*/ 511426 w 808"/>
                <a:gd name="T9" fmla="*/ 267212 h 499"/>
                <a:gd name="T10" fmla="*/ 323402 w 808"/>
                <a:gd name="T11" fmla="*/ 643568 h 499"/>
                <a:gd name="T12" fmla="*/ 184264 w 808"/>
                <a:gd name="T13" fmla="*/ 455390 h 499"/>
                <a:gd name="T14" fmla="*/ 26323 w 808"/>
                <a:gd name="T15" fmla="*/ 771528 h 499"/>
                <a:gd name="T16" fmla="*/ 0 w 808"/>
                <a:gd name="T17" fmla="*/ 1050031 h 499"/>
                <a:gd name="T18" fmla="*/ 244432 w 808"/>
                <a:gd name="T19" fmla="*/ 1878013 h 499"/>
                <a:gd name="T20" fmla="*/ 1233440 w 808"/>
                <a:gd name="T21" fmla="*/ 1870486 h 499"/>
                <a:gd name="T22" fmla="*/ 1098063 w 808"/>
                <a:gd name="T23" fmla="*/ 1689835 h 499"/>
                <a:gd name="T24" fmla="*/ 1560603 w 808"/>
                <a:gd name="T25" fmla="*/ 1686072 h 499"/>
                <a:gd name="T26" fmla="*/ 1496675 w 808"/>
                <a:gd name="T27" fmla="*/ 1599510 h 499"/>
                <a:gd name="T28" fmla="*/ 1673418 w 808"/>
                <a:gd name="T29" fmla="*/ 1595747 h 499"/>
                <a:gd name="T30" fmla="*/ 1643334 w 808"/>
                <a:gd name="T31" fmla="*/ 1659727 h 499"/>
                <a:gd name="T32" fmla="*/ 2192365 w 808"/>
                <a:gd name="T33" fmla="*/ 1655963 h 499"/>
                <a:gd name="T34" fmla="*/ 2177323 w 808"/>
                <a:gd name="T35" fmla="*/ 1686072 h 499"/>
                <a:gd name="T36" fmla="*/ 2903097 w 808"/>
                <a:gd name="T37" fmla="*/ 1678545 h 499"/>
                <a:gd name="T38" fmla="*/ 3038475 w 808"/>
                <a:gd name="T39" fmla="*/ 1050031 h 499"/>
                <a:gd name="T40" fmla="*/ 2857972 w 808"/>
                <a:gd name="T41" fmla="*/ 327429 h 499"/>
                <a:gd name="T42" fmla="*/ 2684989 w 808"/>
                <a:gd name="T43" fmla="*/ 669912 h 499"/>
                <a:gd name="T44" fmla="*/ 2357827 w 808"/>
                <a:gd name="T45" fmla="*/ 229577 h 499"/>
                <a:gd name="T46" fmla="*/ 2271335 w 808"/>
                <a:gd name="T47" fmla="*/ 402700 h 499"/>
                <a:gd name="T48" fmla="*/ 2015622 w 808"/>
                <a:gd name="T49" fmla="*/ 56453 h 499"/>
                <a:gd name="T50" fmla="*/ 1756148 w 808"/>
                <a:gd name="T51" fmla="*/ 575824 h 499"/>
                <a:gd name="T52" fmla="*/ 1327453 w 808"/>
                <a:gd name="T53" fmla="*/ 0 h 4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08" h="499">
                  <a:moveTo>
                    <a:pt x="353" y="0"/>
                  </a:moveTo>
                  <a:cubicBezTo>
                    <a:pt x="300" y="107"/>
                    <a:pt x="300" y="107"/>
                    <a:pt x="300" y="107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36" y="71"/>
                    <a:pt x="136" y="71"/>
                    <a:pt x="136" y="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" y="205"/>
                    <a:pt x="7" y="205"/>
                    <a:pt x="7" y="205"/>
                  </a:cubicBezTo>
                  <a:cubicBezTo>
                    <a:pt x="3" y="229"/>
                    <a:pt x="0" y="254"/>
                    <a:pt x="0" y="279"/>
                  </a:cubicBezTo>
                  <a:cubicBezTo>
                    <a:pt x="0" y="360"/>
                    <a:pt x="24" y="436"/>
                    <a:pt x="65" y="499"/>
                  </a:cubicBezTo>
                  <a:cubicBezTo>
                    <a:pt x="328" y="497"/>
                    <a:pt x="328" y="497"/>
                    <a:pt x="328" y="497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398" y="425"/>
                    <a:pt x="398" y="425"/>
                    <a:pt x="398" y="425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37" y="441"/>
                    <a:pt x="437" y="441"/>
                    <a:pt x="437" y="441"/>
                  </a:cubicBezTo>
                  <a:cubicBezTo>
                    <a:pt x="583" y="440"/>
                    <a:pt x="583" y="440"/>
                    <a:pt x="583" y="440"/>
                  </a:cubicBezTo>
                  <a:cubicBezTo>
                    <a:pt x="579" y="448"/>
                    <a:pt x="579" y="448"/>
                    <a:pt x="579" y="448"/>
                  </a:cubicBezTo>
                  <a:cubicBezTo>
                    <a:pt x="772" y="446"/>
                    <a:pt x="772" y="446"/>
                    <a:pt x="772" y="446"/>
                  </a:cubicBezTo>
                  <a:cubicBezTo>
                    <a:pt x="795" y="395"/>
                    <a:pt x="808" y="339"/>
                    <a:pt x="808" y="279"/>
                  </a:cubicBezTo>
                  <a:cubicBezTo>
                    <a:pt x="808" y="210"/>
                    <a:pt x="791" y="144"/>
                    <a:pt x="760" y="87"/>
                  </a:cubicBezTo>
                  <a:cubicBezTo>
                    <a:pt x="714" y="178"/>
                    <a:pt x="714" y="178"/>
                    <a:pt x="714" y="178"/>
                  </a:cubicBezTo>
                  <a:cubicBezTo>
                    <a:pt x="627" y="61"/>
                    <a:pt x="627" y="61"/>
                    <a:pt x="627" y="61"/>
                  </a:cubicBezTo>
                  <a:cubicBezTo>
                    <a:pt x="604" y="107"/>
                    <a:pt x="604" y="107"/>
                    <a:pt x="604" y="107"/>
                  </a:cubicBezTo>
                  <a:cubicBezTo>
                    <a:pt x="536" y="15"/>
                    <a:pt x="536" y="15"/>
                    <a:pt x="536" y="15"/>
                  </a:cubicBezTo>
                  <a:cubicBezTo>
                    <a:pt x="467" y="153"/>
                    <a:pt x="467" y="153"/>
                    <a:pt x="467" y="153"/>
                  </a:cubicBezTo>
                  <a:cubicBezTo>
                    <a:pt x="353" y="0"/>
                    <a:pt x="353" y="0"/>
                    <a:pt x="353" y="0"/>
                  </a:cubicBezTo>
                </a:path>
              </a:pathLst>
            </a:custGeom>
            <a:solidFill>
              <a:srgbClr val="00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Freeform 795">
              <a:extLst>
                <a:ext uri="{FF2B5EF4-FFF2-40B4-BE49-F238E27FC236}">
                  <a16:creationId xmlns:a16="http://schemas.microsoft.com/office/drawing/2014/main" id="{9196D9E8-97E0-40B8-94B8-F2BAFE5BF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448" y="-2925763"/>
              <a:ext cx="2003425" cy="1882775"/>
            </a:xfrm>
            <a:custGeom>
              <a:avLst/>
              <a:gdLst>
                <a:gd name="T0" fmla="*/ 0 w 1262"/>
                <a:gd name="T1" fmla="*/ 1882775 h 1186"/>
                <a:gd name="T2" fmla="*/ 1022350 w 1262"/>
                <a:gd name="T3" fmla="*/ 0 h 1186"/>
                <a:gd name="T4" fmla="*/ 2003425 w 1262"/>
                <a:gd name="T5" fmla="*/ 1844675 h 1186"/>
                <a:gd name="T6" fmla="*/ 0 w 1262"/>
                <a:gd name="T7" fmla="*/ 1882775 h 11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2" h="1186">
                  <a:moveTo>
                    <a:pt x="0" y="1186"/>
                  </a:moveTo>
                  <a:lnTo>
                    <a:pt x="644" y="0"/>
                  </a:lnTo>
                  <a:lnTo>
                    <a:pt x="1262" y="1162"/>
                  </a:lnTo>
                  <a:lnTo>
                    <a:pt x="0" y="1186"/>
                  </a:lnTo>
                </a:path>
              </a:pathLst>
            </a:custGeom>
            <a:solidFill>
              <a:srgbClr val="595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Freeform 796">
              <a:extLst>
                <a:ext uri="{FF2B5EF4-FFF2-40B4-BE49-F238E27FC236}">
                  <a16:creationId xmlns:a16="http://schemas.microsoft.com/office/drawing/2014/main" id="{02BB4F84-93D9-4829-B0E3-5E6F46D4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4223" y="-2986088"/>
              <a:ext cx="774700" cy="806450"/>
            </a:xfrm>
            <a:custGeom>
              <a:avLst/>
              <a:gdLst>
                <a:gd name="T0" fmla="*/ 654358 w 206"/>
                <a:gd name="T1" fmla="*/ 471057 h 214"/>
                <a:gd name="T2" fmla="*/ 391111 w 206"/>
                <a:gd name="T3" fmla="*/ 0 h 214"/>
                <a:gd name="T4" fmla="*/ 165470 w 206"/>
                <a:gd name="T5" fmla="*/ 452215 h 214"/>
                <a:gd name="T6" fmla="*/ 124102 w 206"/>
                <a:gd name="T7" fmla="*/ 444678 h 214"/>
                <a:gd name="T8" fmla="*/ 0 w 206"/>
                <a:gd name="T9" fmla="*/ 569037 h 214"/>
                <a:gd name="T10" fmla="*/ 124102 w 206"/>
                <a:gd name="T11" fmla="*/ 693396 h 214"/>
                <a:gd name="T12" fmla="*/ 154188 w 206"/>
                <a:gd name="T13" fmla="*/ 689628 h 214"/>
                <a:gd name="T14" fmla="*/ 278290 w 206"/>
                <a:gd name="T15" fmla="*/ 806450 h 214"/>
                <a:gd name="T16" fmla="*/ 376068 w 206"/>
                <a:gd name="T17" fmla="*/ 757460 h 214"/>
                <a:gd name="T18" fmla="*/ 470085 w 206"/>
                <a:gd name="T19" fmla="*/ 798913 h 214"/>
                <a:gd name="T20" fmla="*/ 590427 w 206"/>
                <a:gd name="T21" fmla="*/ 708470 h 214"/>
                <a:gd name="T22" fmla="*/ 650598 w 206"/>
                <a:gd name="T23" fmla="*/ 719775 h 214"/>
                <a:gd name="T24" fmla="*/ 774700 w 206"/>
                <a:gd name="T25" fmla="*/ 595416 h 214"/>
                <a:gd name="T26" fmla="*/ 654358 w 206"/>
                <a:gd name="T27" fmla="*/ 471057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6" h="214">
                  <a:moveTo>
                    <a:pt x="174" y="125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1" y="118"/>
                    <a:pt x="37" y="118"/>
                    <a:pt x="33" y="118"/>
                  </a:cubicBezTo>
                  <a:cubicBezTo>
                    <a:pt x="15" y="118"/>
                    <a:pt x="0" y="132"/>
                    <a:pt x="0" y="151"/>
                  </a:cubicBezTo>
                  <a:cubicBezTo>
                    <a:pt x="0" y="169"/>
                    <a:pt x="15" y="184"/>
                    <a:pt x="33" y="184"/>
                  </a:cubicBezTo>
                  <a:cubicBezTo>
                    <a:pt x="36" y="184"/>
                    <a:pt x="38" y="183"/>
                    <a:pt x="41" y="183"/>
                  </a:cubicBezTo>
                  <a:cubicBezTo>
                    <a:pt x="41" y="200"/>
                    <a:pt x="56" y="214"/>
                    <a:pt x="74" y="214"/>
                  </a:cubicBezTo>
                  <a:cubicBezTo>
                    <a:pt x="85" y="214"/>
                    <a:pt x="94" y="209"/>
                    <a:pt x="100" y="201"/>
                  </a:cubicBezTo>
                  <a:cubicBezTo>
                    <a:pt x="106" y="208"/>
                    <a:pt x="115" y="212"/>
                    <a:pt x="125" y="212"/>
                  </a:cubicBezTo>
                  <a:cubicBezTo>
                    <a:pt x="141" y="212"/>
                    <a:pt x="154" y="202"/>
                    <a:pt x="157" y="188"/>
                  </a:cubicBezTo>
                  <a:cubicBezTo>
                    <a:pt x="162" y="190"/>
                    <a:pt x="167" y="191"/>
                    <a:pt x="173" y="191"/>
                  </a:cubicBezTo>
                  <a:cubicBezTo>
                    <a:pt x="191" y="191"/>
                    <a:pt x="206" y="177"/>
                    <a:pt x="206" y="158"/>
                  </a:cubicBezTo>
                  <a:cubicBezTo>
                    <a:pt x="206" y="141"/>
                    <a:pt x="192" y="126"/>
                    <a:pt x="174" y="125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Rectangle 805">
              <a:extLst>
                <a:ext uri="{FF2B5EF4-FFF2-40B4-BE49-F238E27FC236}">
                  <a16:creationId xmlns:a16="http://schemas.microsoft.com/office/drawing/2014/main" id="{2502944D-04D1-4C0B-9A75-2B7DB68D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148" y="-927101"/>
              <a:ext cx="266700" cy="60325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8" name="Oval 806">
              <a:extLst>
                <a:ext uri="{FF2B5EF4-FFF2-40B4-BE49-F238E27FC236}">
                  <a16:creationId xmlns:a16="http://schemas.microsoft.com/office/drawing/2014/main" id="{1AD01591-CFD2-4699-A9E4-97653A8FF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773" y="-998538"/>
              <a:ext cx="101600" cy="106363"/>
            </a:xfrm>
            <a:prstGeom prst="ellipse">
              <a:avLst/>
            </a:pr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9" name="Freeform 807">
              <a:extLst>
                <a:ext uri="{FF2B5EF4-FFF2-40B4-BE49-F238E27FC236}">
                  <a16:creationId xmlns:a16="http://schemas.microsoft.com/office/drawing/2014/main" id="{2F5F1E5A-F30C-4B81-8B79-F90FD4911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682751"/>
              <a:ext cx="1349375" cy="887413"/>
            </a:xfrm>
            <a:custGeom>
              <a:avLst/>
              <a:gdLst>
                <a:gd name="T0" fmla="*/ 1349375 w 359"/>
                <a:gd name="T1" fmla="*/ 808448 h 236"/>
                <a:gd name="T2" fmla="*/ 1270442 w 359"/>
                <a:gd name="T3" fmla="*/ 887413 h 236"/>
                <a:gd name="T4" fmla="*/ 75174 w 359"/>
                <a:gd name="T5" fmla="*/ 887413 h 236"/>
                <a:gd name="T6" fmla="*/ 0 w 359"/>
                <a:gd name="T7" fmla="*/ 808448 h 236"/>
                <a:gd name="T8" fmla="*/ 0 w 359"/>
                <a:gd name="T9" fmla="*/ 75204 h 236"/>
                <a:gd name="T10" fmla="*/ 75174 w 359"/>
                <a:gd name="T11" fmla="*/ 0 h 236"/>
                <a:gd name="T12" fmla="*/ 1270442 w 359"/>
                <a:gd name="T13" fmla="*/ 0 h 236"/>
                <a:gd name="T14" fmla="*/ 1349375 w 359"/>
                <a:gd name="T15" fmla="*/ 75204 h 236"/>
                <a:gd name="T16" fmla="*/ 1349375 w 359"/>
                <a:gd name="T17" fmla="*/ 808448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9" h="236">
                  <a:moveTo>
                    <a:pt x="359" y="215"/>
                  </a:moveTo>
                  <a:cubicBezTo>
                    <a:pt x="359" y="227"/>
                    <a:pt x="350" y="236"/>
                    <a:pt x="338" y="236"/>
                  </a:cubicBezTo>
                  <a:cubicBezTo>
                    <a:pt x="20" y="236"/>
                    <a:pt x="20" y="236"/>
                    <a:pt x="20" y="236"/>
                  </a:cubicBezTo>
                  <a:cubicBezTo>
                    <a:pt x="9" y="236"/>
                    <a:pt x="0" y="227"/>
                    <a:pt x="0" y="2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0" y="0"/>
                    <a:pt x="359" y="9"/>
                    <a:pt x="359" y="20"/>
                  </a:cubicBezTo>
                  <a:lnTo>
                    <a:pt x="359" y="215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808">
              <a:extLst>
                <a:ext uri="{FF2B5EF4-FFF2-40B4-BE49-F238E27FC236}">
                  <a16:creationId xmlns:a16="http://schemas.microsoft.com/office/drawing/2014/main" id="{EE3A0025-35E5-4E6D-8EA8-B5D47A32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3698" y="-976313"/>
              <a:ext cx="387350" cy="388938"/>
            </a:xfrm>
            <a:custGeom>
              <a:avLst/>
              <a:gdLst>
                <a:gd name="T0" fmla="*/ 0 w 103"/>
                <a:gd name="T1" fmla="*/ 192581 h 103"/>
                <a:gd name="T2" fmla="*/ 195555 w 103"/>
                <a:gd name="T3" fmla="*/ 388938 h 103"/>
                <a:gd name="T4" fmla="*/ 387350 w 103"/>
                <a:gd name="T5" fmla="*/ 192581 h 103"/>
                <a:gd name="T6" fmla="*/ 195555 w 103"/>
                <a:gd name="T7" fmla="*/ 0 h 103"/>
                <a:gd name="T8" fmla="*/ 0 w 103"/>
                <a:gd name="T9" fmla="*/ 192581 h 103"/>
                <a:gd name="T10" fmla="*/ 116581 w 103"/>
                <a:gd name="T11" fmla="*/ 192581 h 103"/>
                <a:gd name="T12" fmla="*/ 195555 w 103"/>
                <a:gd name="T13" fmla="*/ 113283 h 103"/>
                <a:gd name="T14" fmla="*/ 274530 w 103"/>
                <a:gd name="T15" fmla="*/ 192581 h 103"/>
                <a:gd name="T16" fmla="*/ 195555 w 103"/>
                <a:gd name="T17" fmla="*/ 271879 h 103"/>
                <a:gd name="T18" fmla="*/ 116581 w 103"/>
                <a:gd name="T19" fmla="*/ 192581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3">
                  <a:moveTo>
                    <a:pt x="0" y="51"/>
                  </a:moveTo>
                  <a:cubicBezTo>
                    <a:pt x="0" y="80"/>
                    <a:pt x="23" y="103"/>
                    <a:pt x="52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Oval 809">
              <a:extLst>
                <a:ext uri="{FF2B5EF4-FFF2-40B4-BE49-F238E27FC236}">
                  <a16:creationId xmlns:a16="http://schemas.microsoft.com/office/drawing/2014/main" id="{22BA88BF-F206-407B-B529-217CFD40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9586" y="-862013"/>
              <a:ext cx="158750" cy="157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2" name="Freeform 810">
              <a:extLst>
                <a:ext uri="{FF2B5EF4-FFF2-40B4-BE49-F238E27FC236}">
                  <a16:creationId xmlns:a16="http://schemas.microsoft.com/office/drawing/2014/main" id="{7DBA0F4F-64DC-41DE-8EEE-B90D3E78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186" y="-979488"/>
              <a:ext cx="387350" cy="387350"/>
            </a:xfrm>
            <a:custGeom>
              <a:avLst/>
              <a:gdLst>
                <a:gd name="T0" fmla="*/ 0 w 103"/>
                <a:gd name="T1" fmla="*/ 195555 h 103"/>
                <a:gd name="T2" fmla="*/ 191795 w 103"/>
                <a:gd name="T3" fmla="*/ 387350 h 103"/>
                <a:gd name="T4" fmla="*/ 387350 w 103"/>
                <a:gd name="T5" fmla="*/ 195555 h 103"/>
                <a:gd name="T6" fmla="*/ 191795 w 103"/>
                <a:gd name="T7" fmla="*/ 0 h 103"/>
                <a:gd name="T8" fmla="*/ 0 w 103"/>
                <a:gd name="T9" fmla="*/ 195555 h 103"/>
                <a:gd name="T10" fmla="*/ 112820 w 103"/>
                <a:gd name="T11" fmla="*/ 195555 h 103"/>
                <a:gd name="T12" fmla="*/ 191795 w 103"/>
                <a:gd name="T13" fmla="*/ 116581 h 103"/>
                <a:gd name="T14" fmla="*/ 270769 w 103"/>
                <a:gd name="T15" fmla="*/ 195555 h 103"/>
                <a:gd name="T16" fmla="*/ 191795 w 103"/>
                <a:gd name="T17" fmla="*/ 270769 h 103"/>
                <a:gd name="T18" fmla="*/ 112820 w 103"/>
                <a:gd name="T19" fmla="*/ 195555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3">
                  <a:moveTo>
                    <a:pt x="0" y="52"/>
                  </a:move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3" y="80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30" y="52"/>
                  </a:moveTo>
                  <a:cubicBezTo>
                    <a:pt x="30" y="40"/>
                    <a:pt x="40" y="31"/>
                    <a:pt x="51" y="31"/>
                  </a:cubicBezTo>
                  <a:cubicBezTo>
                    <a:pt x="63" y="31"/>
                    <a:pt x="72" y="40"/>
                    <a:pt x="72" y="52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0" y="63"/>
                    <a:pt x="30" y="5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Oval 811">
              <a:extLst>
                <a:ext uri="{FF2B5EF4-FFF2-40B4-BE49-F238E27FC236}">
                  <a16:creationId xmlns:a16="http://schemas.microsoft.com/office/drawing/2014/main" id="{81E91017-8B8B-4915-A8DC-2BC677313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898" y="-866776"/>
              <a:ext cx="157163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4" name="Freeform 812">
              <a:extLst>
                <a:ext uri="{FF2B5EF4-FFF2-40B4-BE49-F238E27FC236}">
                  <a16:creationId xmlns:a16="http://schemas.microsoft.com/office/drawing/2014/main" id="{9FB79533-B31F-4FCA-8CAB-6F1F29B0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873" y="-1514476"/>
              <a:ext cx="508000" cy="373063"/>
            </a:xfrm>
            <a:custGeom>
              <a:avLst/>
              <a:gdLst>
                <a:gd name="T0" fmla="*/ 508000 w 135"/>
                <a:gd name="T1" fmla="*/ 320307 h 99"/>
                <a:gd name="T2" fmla="*/ 455319 w 135"/>
                <a:gd name="T3" fmla="*/ 373063 h 99"/>
                <a:gd name="T4" fmla="*/ 52681 w 135"/>
                <a:gd name="T5" fmla="*/ 373063 h 99"/>
                <a:gd name="T6" fmla="*/ 0 w 135"/>
                <a:gd name="T7" fmla="*/ 320307 h 99"/>
                <a:gd name="T8" fmla="*/ 0 w 135"/>
                <a:gd name="T9" fmla="*/ 52756 h 99"/>
                <a:gd name="T10" fmla="*/ 52681 w 135"/>
                <a:gd name="T11" fmla="*/ 0 h 99"/>
                <a:gd name="T12" fmla="*/ 455319 w 135"/>
                <a:gd name="T13" fmla="*/ 0 h 99"/>
                <a:gd name="T14" fmla="*/ 508000 w 135"/>
                <a:gd name="T15" fmla="*/ 52756 h 99"/>
                <a:gd name="T16" fmla="*/ 508000 w 135"/>
                <a:gd name="T17" fmla="*/ 320307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Freeform 813">
              <a:extLst>
                <a:ext uri="{FF2B5EF4-FFF2-40B4-BE49-F238E27FC236}">
                  <a16:creationId xmlns:a16="http://schemas.microsoft.com/office/drawing/2014/main" id="{7090FF28-8BA5-4659-B5B9-B0CE1DCD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61" y="-1514476"/>
              <a:ext cx="508000" cy="373063"/>
            </a:xfrm>
            <a:custGeom>
              <a:avLst/>
              <a:gdLst>
                <a:gd name="T0" fmla="*/ 508000 w 135"/>
                <a:gd name="T1" fmla="*/ 320307 h 99"/>
                <a:gd name="T2" fmla="*/ 455319 w 135"/>
                <a:gd name="T3" fmla="*/ 373063 h 99"/>
                <a:gd name="T4" fmla="*/ 52681 w 135"/>
                <a:gd name="T5" fmla="*/ 373063 h 99"/>
                <a:gd name="T6" fmla="*/ 0 w 135"/>
                <a:gd name="T7" fmla="*/ 320307 h 99"/>
                <a:gd name="T8" fmla="*/ 0 w 135"/>
                <a:gd name="T9" fmla="*/ 52756 h 99"/>
                <a:gd name="T10" fmla="*/ 52681 w 135"/>
                <a:gd name="T11" fmla="*/ 0 h 99"/>
                <a:gd name="T12" fmla="*/ 455319 w 135"/>
                <a:gd name="T13" fmla="*/ 0 h 99"/>
                <a:gd name="T14" fmla="*/ 508000 w 135"/>
                <a:gd name="T15" fmla="*/ 52756 h 99"/>
                <a:gd name="T16" fmla="*/ 508000 w 135"/>
                <a:gd name="T17" fmla="*/ 320307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Freeform 814">
              <a:extLst>
                <a:ext uri="{FF2B5EF4-FFF2-40B4-BE49-F238E27FC236}">
                  <a16:creationId xmlns:a16="http://schemas.microsoft.com/office/drawing/2014/main" id="{4EBC57E9-B2DB-4295-A381-BAD2B85A8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661" y="-1736726"/>
              <a:ext cx="1446213" cy="158750"/>
            </a:xfrm>
            <a:custGeom>
              <a:avLst/>
              <a:gdLst>
                <a:gd name="T0" fmla="*/ 1446213 w 385"/>
                <a:gd name="T1" fmla="*/ 83155 h 42"/>
                <a:gd name="T2" fmla="*/ 1367329 w 385"/>
                <a:gd name="T3" fmla="*/ 158750 h 42"/>
                <a:gd name="T4" fmla="*/ 78884 w 385"/>
                <a:gd name="T5" fmla="*/ 158750 h 42"/>
                <a:gd name="T6" fmla="*/ 0 w 385"/>
                <a:gd name="T7" fmla="*/ 83155 h 42"/>
                <a:gd name="T8" fmla="*/ 0 w 385"/>
                <a:gd name="T9" fmla="*/ 79375 h 42"/>
                <a:gd name="T10" fmla="*/ 78884 w 385"/>
                <a:gd name="T11" fmla="*/ 0 h 42"/>
                <a:gd name="T12" fmla="*/ 1367329 w 385"/>
                <a:gd name="T13" fmla="*/ 0 h 42"/>
                <a:gd name="T14" fmla="*/ 1446213 w 385"/>
                <a:gd name="T15" fmla="*/ 79375 h 42"/>
                <a:gd name="T16" fmla="*/ 1446213 w 385"/>
                <a:gd name="T17" fmla="*/ 83155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5" h="42">
                  <a:moveTo>
                    <a:pt x="385" y="22"/>
                  </a:moveTo>
                  <a:cubicBezTo>
                    <a:pt x="385" y="33"/>
                    <a:pt x="376" y="42"/>
                    <a:pt x="36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6" y="0"/>
                    <a:pt x="385" y="9"/>
                    <a:pt x="385" y="21"/>
                  </a:cubicBezTo>
                  <a:lnTo>
                    <a:pt x="385" y="22"/>
                  </a:ln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Rectangle 815">
              <a:extLst>
                <a:ext uri="{FF2B5EF4-FFF2-40B4-BE49-F238E27FC236}">
                  <a16:creationId xmlns:a16="http://schemas.microsoft.com/office/drawing/2014/main" id="{7C3874D3-C9FD-45B1-B6CA-DAE1766BA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095376"/>
              <a:ext cx="1346200" cy="63500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6" name="Group -818">
            <a:extLst>
              <a:ext uri="{FF2B5EF4-FFF2-40B4-BE49-F238E27FC236}">
                <a16:creationId xmlns:a16="http://schemas.microsoft.com/office/drawing/2014/main" id="{0C7E2097-38CE-48AB-9CFB-9D0171FA6330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804988"/>
            <a:ext cx="539750" cy="539750"/>
            <a:chOff x="3277399" y="-2722069"/>
            <a:chExt cx="3038475" cy="3038475"/>
          </a:xfrm>
        </p:grpSpPr>
        <p:sp>
          <p:nvSpPr>
            <p:cNvPr id="13323" name="Oval 724">
              <a:extLst>
                <a:ext uri="{FF2B5EF4-FFF2-40B4-BE49-F238E27FC236}">
                  <a16:creationId xmlns:a16="http://schemas.microsoft.com/office/drawing/2014/main" id="{45294032-4632-4BB6-BC39-5DDDD286F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722069"/>
              <a:ext cx="3038475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4" name="Freeform 725">
              <a:extLst>
                <a:ext uri="{FF2B5EF4-FFF2-40B4-BE49-F238E27FC236}">
                  <a16:creationId xmlns:a16="http://schemas.microsoft.com/office/drawing/2014/main" id="{C9F0EAD8-7B45-47D2-882D-65B931BCD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136282"/>
              <a:ext cx="3038475" cy="2076450"/>
            </a:xfrm>
            <a:custGeom>
              <a:avLst/>
              <a:gdLst>
                <a:gd name="T0" fmla="*/ 1737346 w 808"/>
                <a:gd name="T1" fmla="*/ 0 h 552"/>
                <a:gd name="T2" fmla="*/ 1346255 w 808"/>
                <a:gd name="T3" fmla="*/ 432594 h 552"/>
                <a:gd name="T4" fmla="*/ 962685 w 808"/>
                <a:gd name="T5" fmla="*/ 7523 h 552"/>
                <a:gd name="T6" fmla="*/ 500145 w 808"/>
                <a:gd name="T7" fmla="*/ 519113 h 552"/>
                <a:gd name="T8" fmla="*/ 327163 w 808"/>
                <a:gd name="T9" fmla="*/ 323505 h 552"/>
                <a:gd name="T10" fmla="*/ 22563 w 808"/>
                <a:gd name="T11" fmla="*/ 658295 h 552"/>
                <a:gd name="T12" fmla="*/ 0 w 808"/>
                <a:gd name="T13" fmla="*/ 932898 h 552"/>
                <a:gd name="T14" fmla="*/ 515187 w 808"/>
                <a:gd name="T15" fmla="*/ 2076450 h 552"/>
                <a:gd name="T16" fmla="*/ 823547 w 808"/>
                <a:gd name="T17" fmla="*/ 1786800 h 552"/>
                <a:gd name="T18" fmla="*/ 962685 w 808"/>
                <a:gd name="T19" fmla="*/ 1813132 h 552"/>
                <a:gd name="T20" fmla="*/ 1353776 w 808"/>
                <a:gd name="T21" fmla="*/ 1602478 h 552"/>
                <a:gd name="T22" fmla="*/ 1737346 w 808"/>
                <a:gd name="T23" fmla="*/ 1805609 h 552"/>
                <a:gd name="T24" fmla="*/ 2143479 w 808"/>
                <a:gd name="T25" fmla="*/ 1579908 h 552"/>
                <a:gd name="T26" fmla="*/ 2545851 w 808"/>
                <a:gd name="T27" fmla="*/ 1824417 h 552"/>
                <a:gd name="T28" fmla="*/ 2835409 w 808"/>
                <a:gd name="T29" fmla="*/ 1692758 h 552"/>
                <a:gd name="T30" fmla="*/ 3038475 w 808"/>
                <a:gd name="T31" fmla="*/ 932898 h 552"/>
                <a:gd name="T32" fmla="*/ 3019673 w 808"/>
                <a:gd name="T33" fmla="*/ 699673 h 552"/>
                <a:gd name="T34" fmla="*/ 2545851 w 808"/>
                <a:gd name="T35" fmla="*/ 173038 h 552"/>
                <a:gd name="T36" fmla="*/ 2218688 w 808"/>
                <a:gd name="T37" fmla="*/ 534159 h 552"/>
                <a:gd name="T38" fmla="*/ 1737346 w 808"/>
                <a:gd name="T39" fmla="*/ 0 h 5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08" h="552">
                  <a:moveTo>
                    <a:pt x="462" y="0"/>
                  </a:moveTo>
                  <a:cubicBezTo>
                    <a:pt x="358" y="115"/>
                    <a:pt x="358" y="115"/>
                    <a:pt x="358" y="115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2" y="199"/>
                    <a:pt x="0" y="223"/>
                    <a:pt x="0" y="248"/>
                  </a:cubicBezTo>
                  <a:cubicBezTo>
                    <a:pt x="0" y="369"/>
                    <a:pt x="53" y="478"/>
                    <a:pt x="137" y="552"/>
                  </a:cubicBezTo>
                  <a:cubicBezTo>
                    <a:pt x="168" y="536"/>
                    <a:pt x="195" y="507"/>
                    <a:pt x="219" y="475"/>
                  </a:cubicBezTo>
                  <a:cubicBezTo>
                    <a:pt x="231" y="479"/>
                    <a:pt x="243" y="482"/>
                    <a:pt x="256" y="482"/>
                  </a:cubicBezTo>
                  <a:cubicBezTo>
                    <a:pt x="294" y="482"/>
                    <a:pt x="329" y="458"/>
                    <a:pt x="360" y="426"/>
                  </a:cubicBezTo>
                  <a:cubicBezTo>
                    <a:pt x="390" y="457"/>
                    <a:pt x="425" y="480"/>
                    <a:pt x="462" y="480"/>
                  </a:cubicBezTo>
                  <a:cubicBezTo>
                    <a:pt x="501" y="480"/>
                    <a:pt x="538" y="454"/>
                    <a:pt x="570" y="420"/>
                  </a:cubicBezTo>
                  <a:cubicBezTo>
                    <a:pt x="601" y="456"/>
                    <a:pt x="637" y="485"/>
                    <a:pt x="677" y="485"/>
                  </a:cubicBezTo>
                  <a:cubicBezTo>
                    <a:pt x="704" y="485"/>
                    <a:pt x="730" y="471"/>
                    <a:pt x="754" y="450"/>
                  </a:cubicBezTo>
                  <a:cubicBezTo>
                    <a:pt x="788" y="391"/>
                    <a:pt x="808" y="322"/>
                    <a:pt x="808" y="248"/>
                  </a:cubicBezTo>
                  <a:cubicBezTo>
                    <a:pt x="808" y="227"/>
                    <a:pt x="806" y="206"/>
                    <a:pt x="803" y="186"/>
                  </a:cubicBezTo>
                  <a:cubicBezTo>
                    <a:pt x="677" y="46"/>
                    <a:pt x="677" y="46"/>
                    <a:pt x="677" y="46"/>
                  </a:cubicBezTo>
                  <a:cubicBezTo>
                    <a:pt x="590" y="142"/>
                    <a:pt x="590" y="142"/>
                    <a:pt x="590" y="142"/>
                  </a:cubicBezTo>
                  <a:cubicBezTo>
                    <a:pt x="462" y="0"/>
                    <a:pt x="462" y="0"/>
                    <a:pt x="462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726">
              <a:extLst>
                <a:ext uri="{FF2B5EF4-FFF2-40B4-BE49-F238E27FC236}">
                  <a16:creationId xmlns:a16="http://schemas.microsoft.com/office/drawing/2014/main" id="{EBDCB5B9-7D45-433E-A8E3-582A50BB6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2101357"/>
              <a:ext cx="330200" cy="217487"/>
            </a:xfrm>
            <a:custGeom>
              <a:avLst/>
              <a:gdLst>
                <a:gd name="T0" fmla="*/ 217632 w 88"/>
                <a:gd name="T1" fmla="*/ 0 h 58"/>
                <a:gd name="T2" fmla="*/ 172605 w 88"/>
                <a:gd name="T3" fmla="*/ 29998 h 58"/>
                <a:gd name="T4" fmla="*/ 135082 w 88"/>
                <a:gd name="T5" fmla="*/ 11249 h 58"/>
                <a:gd name="T6" fmla="*/ 86302 w 88"/>
                <a:gd name="T7" fmla="*/ 52497 h 58"/>
                <a:gd name="T8" fmla="*/ 60036 w 88"/>
                <a:gd name="T9" fmla="*/ 44997 h 58"/>
                <a:gd name="T10" fmla="*/ 11257 w 88"/>
                <a:gd name="T11" fmla="*/ 97494 h 58"/>
                <a:gd name="T12" fmla="*/ 15009 w 88"/>
                <a:gd name="T13" fmla="*/ 119993 h 58"/>
                <a:gd name="T14" fmla="*/ 0 w 88"/>
                <a:gd name="T15" fmla="*/ 157491 h 58"/>
                <a:gd name="T16" fmla="*/ 52532 w 88"/>
                <a:gd name="T17" fmla="*/ 206238 h 58"/>
                <a:gd name="T18" fmla="*/ 78798 w 88"/>
                <a:gd name="T19" fmla="*/ 198738 h 58"/>
                <a:gd name="T20" fmla="*/ 116320 w 88"/>
                <a:gd name="T21" fmla="*/ 217487 h 58"/>
                <a:gd name="T22" fmla="*/ 161348 w 88"/>
                <a:gd name="T23" fmla="*/ 191239 h 58"/>
                <a:gd name="T24" fmla="*/ 202623 w 88"/>
                <a:gd name="T25" fmla="*/ 213737 h 58"/>
                <a:gd name="T26" fmla="*/ 243898 w 88"/>
                <a:gd name="T27" fmla="*/ 191239 h 58"/>
                <a:gd name="T28" fmla="*/ 273916 w 88"/>
                <a:gd name="T29" fmla="*/ 206238 h 58"/>
                <a:gd name="T30" fmla="*/ 326448 w 88"/>
                <a:gd name="T31" fmla="*/ 153741 h 58"/>
                <a:gd name="T32" fmla="*/ 315191 w 88"/>
                <a:gd name="T33" fmla="*/ 123743 h 58"/>
                <a:gd name="T34" fmla="*/ 330200 w 88"/>
                <a:gd name="T35" fmla="*/ 86245 h 58"/>
                <a:gd name="T36" fmla="*/ 277668 w 88"/>
                <a:gd name="T37" fmla="*/ 37498 h 58"/>
                <a:gd name="T38" fmla="*/ 266411 w 88"/>
                <a:gd name="T39" fmla="*/ 37498 h 58"/>
                <a:gd name="T40" fmla="*/ 217632 w 88"/>
                <a:gd name="T41" fmla="*/ 0 h 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8" h="58">
                  <a:moveTo>
                    <a:pt x="58" y="0"/>
                  </a:moveTo>
                  <a:cubicBezTo>
                    <a:pt x="53" y="0"/>
                    <a:pt x="48" y="3"/>
                    <a:pt x="46" y="8"/>
                  </a:cubicBezTo>
                  <a:cubicBezTo>
                    <a:pt x="43" y="5"/>
                    <a:pt x="40" y="3"/>
                    <a:pt x="36" y="3"/>
                  </a:cubicBezTo>
                  <a:cubicBezTo>
                    <a:pt x="30" y="3"/>
                    <a:pt x="24" y="8"/>
                    <a:pt x="23" y="14"/>
                  </a:cubicBezTo>
                  <a:cubicBezTo>
                    <a:pt x="21" y="13"/>
                    <a:pt x="19" y="12"/>
                    <a:pt x="16" y="12"/>
                  </a:cubicBezTo>
                  <a:cubicBezTo>
                    <a:pt x="9" y="12"/>
                    <a:pt x="3" y="18"/>
                    <a:pt x="3" y="26"/>
                  </a:cubicBezTo>
                  <a:cubicBezTo>
                    <a:pt x="3" y="28"/>
                    <a:pt x="3" y="30"/>
                    <a:pt x="4" y="32"/>
                  </a:cubicBezTo>
                  <a:cubicBezTo>
                    <a:pt x="2" y="35"/>
                    <a:pt x="0" y="38"/>
                    <a:pt x="0" y="42"/>
                  </a:cubicBezTo>
                  <a:cubicBezTo>
                    <a:pt x="0" y="49"/>
                    <a:pt x="6" y="55"/>
                    <a:pt x="14" y="55"/>
                  </a:cubicBezTo>
                  <a:cubicBezTo>
                    <a:pt x="16" y="55"/>
                    <a:pt x="19" y="55"/>
                    <a:pt x="21" y="53"/>
                  </a:cubicBezTo>
                  <a:cubicBezTo>
                    <a:pt x="23" y="56"/>
                    <a:pt x="27" y="58"/>
                    <a:pt x="31" y="58"/>
                  </a:cubicBezTo>
                  <a:cubicBezTo>
                    <a:pt x="36" y="58"/>
                    <a:pt x="40" y="55"/>
                    <a:pt x="43" y="51"/>
                  </a:cubicBezTo>
                  <a:cubicBezTo>
                    <a:pt x="45" y="54"/>
                    <a:pt x="49" y="57"/>
                    <a:pt x="54" y="57"/>
                  </a:cubicBezTo>
                  <a:cubicBezTo>
                    <a:pt x="58" y="57"/>
                    <a:pt x="62" y="55"/>
                    <a:pt x="65" y="51"/>
                  </a:cubicBezTo>
                  <a:cubicBezTo>
                    <a:pt x="67" y="53"/>
                    <a:pt x="70" y="55"/>
                    <a:pt x="73" y="55"/>
                  </a:cubicBezTo>
                  <a:cubicBezTo>
                    <a:pt x="81" y="55"/>
                    <a:pt x="87" y="49"/>
                    <a:pt x="87" y="41"/>
                  </a:cubicBezTo>
                  <a:cubicBezTo>
                    <a:pt x="87" y="38"/>
                    <a:pt x="86" y="35"/>
                    <a:pt x="84" y="33"/>
                  </a:cubicBezTo>
                  <a:cubicBezTo>
                    <a:pt x="87" y="30"/>
                    <a:pt x="88" y="27"/>
                    <a:pt x="88" y="23"/>
                  </a:cubicBezTo>
                  <a:cubicBezTo>
                    <a:pt x="88" y="16"/>
                    <a:pt x="82" y="10"/>
                    <a:pt x="74" y="10"/>
                  </a:cubicBezTo>
                  <a:cubicBezTo>
                    <a:pt x="73" y="10"/>
                    <a:pt x="72" y="10"/>
                    <a:pt x="71" y="10"/>
                  </a:cubicBezTo>
                  <a:cubicBezTo>
                    <a:pt x="70" y="4"/>
                    <a:pt x="64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732">
              <a:extLst>
                <a:ext uri="{FF2B5EF4-FFF2-40B4-BE49-F238E27FC236}">
                  <a16:creationId xmlns:a16="http://schemas.microsoft.com/office/drawing/2014/main" id="{31CCFAC9-90A6-4B97-AF07-4E090AF27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099" y="-2587132"/>
              <a:ext cx="382588" cy="236537"/>
            </a:xfrm>
            <a:custGeom>
              <a:avLst/>
              <a:gdLst>
                <a:gd name="T0" fmla="*/ 243806 w 102"/>
                <a:gd name="T1" fmla="*/ 0 h 63"/>
                <a:gd name="T2" fmla="*/ 7502 w 102"/>
                <a:gd name="T3" fmla="*/ 135164 h 63"/>
                <a:gd name="T4" fmla="*/ 0 w 102"/>
                <a:gd name="T5" fmla="*/ 161446 h 63"/>
                <a:gd name="T6" fmla="*/ 60014 w 102"/>
                <a:gd name="T7" fmla="*/ 221519 h 63"/>
                <a:gd name="T8" fmla="*/ 97522 w 102"/>
                <a:gd name="T9" fmla="*/ 206501 h 63"/>
                <a:gd name="T10" fmla="*/ 146284 w 102"/>
                <a:gd name="T11" fmla="*/ 229028 h 63"/>
                <a:gd name="T12" fmla="*/ 195045 w 102"/>
                <a:gd name="T13" fmla="*/ 206501 h 63"/>
                <a:gd name="T14" fmla="*/ 247557 w 102"/>
                <a:gd name="T15" fmla="*/ 236537 h 63"/>
                <a:gd name="T16" fmla="*/ 288816 w 102"/>
                <a:gd name="T17" fmla="*/ 214010 h 63"/>
                <a:gd name="T18" fmla="*/ 322574 w 102"/>
                <a:gd name="T19" fmla="*/ 225273 h 63"/>
                <a:gd name="T20" fmla="*/ 382588 w 102"/>
                <a:gd name="T21" fmla="*/ 165200 h 63"/>
                <a:gd name="T22" fmla="*/ 363834 w 102"/>
                <a:gd name="T23" fmla="*/ 123900 h 63"/>
                <a:gd name="T24" fmla="*/ 371335 w 102"/>
                <a:gd name="T25" fmla="*/ 93864 h 63"/>
                <a:gd name="T26" fmla="*/ 311322 w 102"/>
                <a:gd name="T27" fmla="*/ 37546 h 63"/>
                <a:gd name="T28" fmla="*/ 281315 w 102"/>
                <a:gd name="T29" fmla="*/ 41300 h 63"/>
                <a:gd name="T30" fmla="*/ 243806 w 102"/>
                <a:gd name="T31" fmla="*/ 0 h 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2" h="63">
                  <a:moveTo>
                    <a:pt x="65" y="0"/>
                  </a:moveTo>
                  <a:cubicBezTo>
                    <a:pt x="43" y="10"/>
                    <a:pt x="22" y="22"/>
                    <a:pt x="2" y="36"/>
                  </a:cubicBezTo>
                  <a:cubicBezTo>
                    <a:pt x="1" y="38"/>
                    <a:pt x="0" y="41"/>
                    <a:pt x="0" y="43"/>
                  </a:cubicBezTo>
                  <a:cubicBezTo>
                    <a:pt x="0" y="52"/>
                    <a:pt x="7" y="59"/>
                    <a:pt x="16" y="59"/>
                  </a:cubicBezTo>
                  <a:cubicBezTo>
                    <a:pt x="20" y="59"/>
                    <a:pt x="24" y="58"/>
                    <a:pt x="26" y="55"/>
                  </a:cubicBezTo>
                  <a:cubicBezTo>
                    <a:pt x="29" y="59"/>
                    <a:pt x="34" y="61"/>
                    <a:pt x="39" y="61"/>
                  </a:cubicBezTo>
                  <a:cubicBezTo>
                    <a:pt x="44" y="61"/>
                    <a:pt x="49" y="59"/>
                    <a:pt x="52" y="55"/>
                  </a:cubicBezTo>
                  <a:cubicBezTo>
                    <a:pt x="55" y="60"/>
                    <a:pt x="60" y="63"/>
                    <a:pt x="66" y="63"/>
                  </a:cubicBezTo>
                  <a:cubicBezTo>
                    <a:pt x="70" y="63"/>
                    <a:pt x="75" y="61"/>
                    <a:pt x="77" y="57"/>
                  </a:cubicBezTo>
                  <a:cubicBezTo>
                    <a:pt x="80" y="59"/>
                    <a:pt x="83" y="60"/>
                    <a:pt x="86" y="60"/>
                  </a:cubicBezTo>
                  <a:cubicBezTo>
                    <a:pt x="95" y="60"/>
                    <a:pt x="102" y="53"/>
                    <a:pt x="102" y="44"/>
                  </a:cubicBezTo>
                  <a:cubicBezTo>
                    <a:pt x="102" y="40"/>
                    <a:pt x="100" y="36"/>
                    <a:pt x="97" y="33"/>
                  </a:cubicBezTo>
                  <a:cubicBezTo>
                    <a:pt x="98" y="30"/>
                    <a:pt x="99" y="28"/>
                    <a:pt x="99" y="25"/>
                  </a:cubicBezTo>
                  <a:cubicBezTo>
                    <a:pt x="99" y="17"/>
                    <a:pt x="92" y="10"/>
                    <a:pt x="83" y="10"/>
                  </a:cubicBezTo>
                  <a:cubicBezTo>
                    <a:pt x="80" y="10"/>
                    <a:pt x="78" y="10"/>
                    <a:pt x="75" y="11"/>
                  </a:cubicBezTo>
                  <a:cubicBezTo>
                    <a:pt x="74" y="6"/>
                    <a:pt x="70" y="2"/>
                    <a:pt x="6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Oval 733">
              <a:extLst>
                <a:ext uri="{FF2B5EF4-FFF2-40B4-BE49-F238E27FC236}">
                  <a16:creationId xmlns:a16="http://schemas.microsoft.com/office/drawing/2014/main" id="{B4E71FDE-61D7-46FB-A86E-D380A04B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937" y="-2501407"/>
              <a:ext cx="293688" cy="298450"/>
            </a:xfrm>
            <a:prstGeom prst="ellipse">
              <a:avLst/>
            </a:pr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8" name="Freeform 734">
              <a:extLst>
                <a:ext uri="{FF2B5EF4-FFF2-40B4-BE49-F238E27FC236}">
                  <a16:creationId xmlns:a16="http://schemas.microsoft.com/office/drawing/2014/main" id="{27F381F5-BC1C-4675-B641-377A196B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845644"/>
              <a:ext cx="1944688" cy="200025"/>
            </a:xfrm>
            <a:custGeom>
              <a:avLst/>
              <a:gdLst>
                <a:gd name="T0" fmla="*/ 0 w 517"/>
                <a:gd name="T1" fmla="*/ 0 h 53"/>
                <a:gd name="T2" fmla="*/ 0 w 517"/>
                <a:gd name="T3" fmla="*/ 105674 h 53"/>
                <a:gd name="T4" fmla="*/ 82753 w 517"/>
                <a:gd name="T5" fmla="*/ 196251 h 53"/>
                <a:gd name="T6" fmla="*/ 82753 w 517"/>
                <a:gd name="T7" fmla="*/ 196251 h 53"/>
                <a:gd name="T8" fmla="*/ 1846889 w 517"/>
                <a:gd name="T9" fmla="*/ 200025 h 53"/>
                <a:gd name="T10" fmla="*/ 1940927 w 517"/>
                <a:gd name="T11" fmla="*/ 94351 h 53"/>
                <a:gd name="T12" fmla="*/ 1940927 w 517"/>
                <a:gd name="T13" fmla="*/ 11322 h 53"/>
                <a:gd name="T14" fmla="*/ 0 w 517"/>
                <a:gd name="T15" fmla="*/ 0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17" h="53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41"/>
                    <a:pt x="10" y="51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466" y="53"/>
                    <a:pt x="491" y="53"/>
                  </a:cubicBezTo>
                  <a:cubicBezTo>
                    <a:pt x="517" y="53"/>
                    <a:pt x="516" y="38"/>
                    <a:pt x="516" y="25"/>
                  </a:cubicBezTo>
                  <a:cubicBezTo>
                    <a:pt x="516" y="12"/>
                    <a:pt x="516" y="3"/>
                    <a:pt x="516" y="3"/>
                  </a:cubicBezTo>
                  <a:lnTo>
                    <a:pt x="0" y="0"/>
                  </a:lnTo>
                </a:path>
              </a:pathLst>
            </a:custGeom>
            <a:solidFill>
              <a:srgbClr val="795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Freeform 735">
              <a:extLst>
                <a:ext uri="{FF2B5EF4-FFF2-40B4-BE49-F238E27FC236}">
                  <a16:creationId xmlns:a16="http://schemas.microsoft.com/office/drawing/2014/main" id="{E3D5C11E-299C-40E0-B096-D97AA5FA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1359994"/>
              <a:ext cx="338138" cy="266700"/>
            </a:xfrm>
            <a:custGeom>
              <a:avLst/>
              <a:gdLst>
                <a:gd name="T0" fmla="*/ 0 w 90"/>
                <a:gd name="T1" fmla="*/ 266700 h 71"/>
                <a:gd name="T2" fmla="*/ 0 w 90"/>
                <a:gd name="T3" fmla="*/ 18782 h 71"/>
                <a:gd name="T4" fmla="*/ 202883 w 90"/>
                <a:gd name="T5" fmla="*/ 63858 h 71"/>
                <a:gd name="T6" fmla="*/ 338138 w 90"/>
                <a:gd name="T7" fmla="*/ 266700 h 71"/>
                <a:gd name="T8" fmla="*/ 0 w 90"/>
                <a:gd name="T9" fmla="*/ 26670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71">
                  <a:moveTo>
                    <a:pt x="0" y="7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4" y="0"/>
                    <a:pt x="54" y="17"/>
                  </a:cubicBezTo>
                  <a:cubicBezTo>
                    <a:pt x="85" y="34"/>
                    <a:pt x="90" y="71"/>
                    <a:pt x="90" y="71"/>
                  </a:cubicBezTo>
                  <a:lnTo>
                    <a:pt x="0" y="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Freeform 736">
              <a:extLst>
                <a:ext uri="{FF2B5EF4-FFF2-40B4-BE49-F238E27FC236}">
                  <a16:creationId xmlns:a16="http://schemas.microsoft.com/office/drawing/2014/main" id="{77326E69-A0B4-4997-8497-D30FD520C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037" y="-1474294"/>
              <a:ext cx="338138" cy="98425"/>
            </a:xfrm>
            <a:custGeom>
              <a:avLst/>
              <a:gdLst>
                <a:gd name="T0" fmla="*/ 338138 w 90"/>
                <a:gd name="T1" fmla="*/ 49213 h 26"/>
                <a:gd name="T2" fmla="*/ 296810 w 90"/>
                <a:gd name="T3" fmla="*/ 98425 h 26"/>
                <a:gd name="T4" fmla="*/ 41328 w 90"/>
                <a:gd name="T5" fmla="*/ 98425 h 26"/>
                <a:gd name="T6" fmla="*/ 0 w 90"/>
                <a:gd name="T7" fmla="*/ 49213 h 26"/>
                <a:gd name="T8" fmla="*/ 41328 w 90"/>
                <a:gd name="T9" fmla="*/ 0 h 26"/>
                <a:gd name="T10" fmla="*/ 296810 w 90"/>
                <a:gd name="T11" fmla="*/ 0 h 26"/>
                <a:gd name="T12" fmla="*/ 338138 w 90"/>
                <a:gd name="T13" fmla="*/ 4921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Freeform 737">
              <a:extLst>
                <a:ext uri="{FF2B5EF4-FFF2-40B4-BE49-F238E27FC236}">
                  <a16:creationId xmlns:a16="http://schemas.microsoft.com/office/drawing/2014/main" id="{A63ABA62-2CC2-4533-A825-9967FD9F7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349" y="-1474294"/>
              <a:ext cx="339725" cy="98425"/>
            </a:xfrm>
            <a:custGeom>
              <a:avLst/>
              <a:gdLst>
                <a:gd name="T0" fmla="*/ 339725 w 90"/>
                <a:gd name="T1" fmla="*/ 49213 h 26"/>
                <a:gd name="T2" fmla="*/ 298203 w 90"/>
                <a:gd name="T3" fmla="*/ 98425 h 26"/>
                <a:gd name="T4" fmla="*/ 41522 w 90"/>
                <a:gd name="T5" fmla="*/ 98425 h 26"/>
                <a:gd name="T6" fmla="*/ 0 w 90"/>
                <a:gd name="T7" fmla="*/ 49213 h 26"/>
                <a:gd name="T8" fmla="*/ 41522 w 90"/>
                <a:gd name="T9" fmla="*/ 0 h 26"/>
                <a:gd name="T10" fmla="*/ 298203 w 90"/>
                <a:gd name="T11" fmla="*/ 0 h 26"/>
                <a:gd name="T12" fmla="*/ 339725 w 90"/>
                <a:gd name="T13" fmla="*/ 4921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Freeform 738">
              <a:extLst>
                <a:ext uri="{FF2B5EF4-FFF2-40B4-BE49-F238E27FC236}">
                  <a16:creationId xmlns:a16="http://schemas.microsoft.com/office/drawing/2014/main" id="{53B6401C-C026-4C94-AE88-E012792D6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1428257"/>
              <a:ext cx="1966913" cy="598487"/>
            </a:xfrm>
            <a:custGeom>
              <a:avLst/>
              <a:gdLst>
                <a:gd name="T0" fmla="*/ 1940587 w 523"/>
                <a:gd name="T1" fmla="*/ 331238 h 159"/>
                <a:gd name="T2" fmla="*/ 1572026 w 523"/>
                <a:gd name="T3" fmla="*/ 3764 h 159"/>
                <a:gd name="T4" fmla="*/ 1511853 w 523"/>
                <a:gd name="T5" fmla="*/ 3764 h 159"/>
                <a:gd name="T6" fmla="*/ 1511853 w 523"/>
                <a:gd name="T7" fmla="*/ 0 h 159"/>
                <a:gd name="T8" fmla="*/ 135390 w 523"/>
                <a:gd name="T9" fmla="*/ 3764 h 159"/>
                <a:gd name="T10" fmla="*/ 120346 w 523"/>
                <a:gd name="T11" fmla="*/ 3764 h 159"/>
                <a:gd name="T12" fmla="*/ 90260 w 523"/>
                <a:gd name="T13" fmla="*/ 3764 h 159"/>
                <a:gd name="T14" fmla="*/ 0 w 523"/>
                <a:gd name="T15" fmla="*/ 94102 h 159"/>
                <a:gd name="T16" fmla="*/ 0 w 523"/>
                <a:gd name="T17" fmla="*/ 590959 h 159"/>
                <a:gd name="T18" fmla="*/ 1940587 w 523"/>
                <a:gd name="T19" fmla="*/ 598487 h 159"/>
                <a:gd name="T20" fmla="*/ 1940587 w 523"/>
                <a:gd name="T21" fmla="*/ 331238 h 159"/>
                <a:gd name="T22" fmla="*/ 1511853 w 523"/>
                <a:gd name="T23" fmla="*/ 335002 h 159"/>
                <a:gd name="T24" fmla="*/ 1511853 w 523"/>
                <a:gd name="T25" fmla="*/ 86574 h 159"/>
                <a:gd name="T26" fmla="*/ 1714938 w 523"/>
                <a:gd name="T27" fmla="*/ 131742 h 159"/>
                <a:gd name="T28" fmla="*/ 1850327 w 523"/>
                <a:gd name="T29" fmla="*/ 335002 h 159"/>
                <a:gd name="T30" fmla="*/ 1511853 w 523"/>
                <a:gd name="T31" fmla="*/ 335002 h 1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3" h="159">
                  <a:moveTo>
                    <a:pt x="516" y="88"/>
                  </a:moveTo>
                  <a:cubicBezTo>
                    <a:pt x="506" y="40"/>
                    <a:pt x="468" y="1"/>
                    <a:pt x="418" y="1"/>
                  </a:cubicBezTo>
                  <a:cubicBezTo>
                    <a:pt x="411" y="1"/>
                    <a:pt x="407" y="1"/>
                    <a:pt x="402" y="1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1"/>
                    <a:pt x="32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1" y="1"/>
                    <a:pt x="0" y="11"/>
                    <a:pt x="0" y="2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6" y="159"/>
                    <a:pt x="523" y="106"/>
                    <a:pt x="516" y="88"/>
                  </a:cubicBezTo>
                  <a:close/>
                  <a:moveTo>
                    <a:pt x="402" y="89"/>
                  </a:moveTo>
                  <a:cubicBezTo>
                    <a:pt x="402" y="23"/>
                    <a:pt x="402" y="23"/>
                    <a:pt x="402" y="23"/>
                  </a:cubicBezTo>
                  <a:cubicBezTo>
                    <a:pt x="402" y="23"/>
                    <a:pt x="426" y="18"/>
                    <a:pt x="456" y="35"/>
                  </a:cubicBezTo>
                  <a:cubicBezTo>
                    <a:pt x="487" y="52"/>
                    <a:pt x="492" y="89"/>
                    <a:pt x="492" y="89"/>
                  </a:cubicBezTo>
                  <a:lnTo>
                    <a:pt x="402" y="89"/>
                  </a:lnTo>
                </a:path>
              </a:pathLst>
            </a:cu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Rectangle 739">
              <a:extLst>
                <a:ext uri="{FF2B5EF4-FFF2-40B4-BE49-F238E27FC236}">
                  <a16:creationId xmlns:a16="http://schemas.microsoft.com/office/drawing/2014/main" id="{D6B04029-D80F-46B8-B0D4-20AB8F2E1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712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Rectangle 740">
              <a:extLst>
                <a:ext uri="{FF2B5EF4-FFF2-40B4-BE49-F238E27FC236}">
                  <a16:creationId xmlns:a16="http://schemas.microsoft.com/office/drawing/2014/main" id="{186607AB-AB66-45C4-B48F-BE60FF278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312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Rectangle 741">
              <a:extLst>
                <a:ext uri="{FF2B5EF4-FFF2-40B4-BE49-F238E27FC236}">
                  <a16:creationId xmlns:a16="http://schemas.microsoft.com/office/drawing/2014/main" id="{4F8E00A5-9E5A-4F41-B98F-D582833F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324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6" name="Rectangle 742">
              <a:extLst>
                <a:ext uri="{FF2B5EF4-FFF2-40B4-BE49-F238E27FC236}">
                  <a16:creationId xmlns:a16="http://schemas.microsoft.com/office/drawing/2014/main" id="{27B1A2EA-B5AD-45EF-BCBD-C8705332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924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7" name="Rectangle 743">
              <a:extLst>
                <a:ext uri="{FF2B5EF4-FFF2-40B4-BE49-F238E27FC236}">
                  <a16:creationId xmlns:a16="http://schemas.microsoft.com/office/drawing/2014/main" id="{E5DF33F7-A642-47C5-B058-E54DA034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937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8" name="Freeform 744">
              <a:extLst>
                <a:ext uri="{FF2B5EF4-FFF2-40B4-BE49-F238E27FC236}">
                  <a16:creationId xmlns:a16="http://schemas.microsoft.com/office/drawing/2014/main" id="{C3830D50-7F49-4189-883F-2E93DD77C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074" y="-859932"/>
              <a:ext cx="387350" cy="382587"/>
            </a:xfrm>
            <a:custGeom>
              <a:avLst/>
              <a:gdLst>
                <a:gd name="T0" fmla="*/ 0 w 103"/>
                <a:gd name="T1" fmla="*/ 191294 h 102"/>
                <a:gd name="T2" fmla="*/ 191795 w 103"/>
                <a:gd name="T3" fmla="*/ 382587 h 102"/>
                <a:gd name="T4" fmla="*/ 387350 w 103"/>
                <a:gd name="T5" fmla="*/ 191294 h 102"/>
                <a:gd name="T6" fmla="*/ 191795 w 103"/>
                <a:gd name="T7" fmla="*/ 0 h 102"/>
                <a:gd name="T8" fmla="*/ 0 w 103"/>
                <a:gd name="T9" fmla="*/ 191294 h 102"/>
                <a:gd name="T10" fmla="*/ 116581 w 103"/>
                <a:gd name="T11" fmla="*/ 191294 h 102"/>
                <a:gd name="T12" fmla="*/ 191795 w 103"/>
                <a:gd name="T13" fmla="*/ 112526 h 102"/>
                <a:gd name="T14" fmla="*/ 270769 w 103"/>
                <a:gd name="T15" fmla="*/ 191294 h 102"/>
                <a:gd name="T16" fmla="*/ 191795 w 103"/>
                <a:gd name="T17" fmla="*/ 270061 h 102"/>
                <a:gd name="T18" fmla="*/ 116581 w 103"/>
                <a:gd name="T19" fmla="*/ 191294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1" y="30"/>
                  </a:cubicBezTo>
                  <a:cubicBezTo>
                    <a:pt x="63" y="30"/>
                    <a:pt x="72" y="40"/>
                    <a:pt x="72" y="51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Oval 745">
              <a:extLst>
                <a:ext uri="{FF2B5EF4-FFF2-40B4-BE49-F238E27FC236}">
                  <a16:creationId xmlns:a16="http://schemas.microsoft.com/office/drawing/2014/main" id="{2FF0DDFF-7A2F-419D-9257-0C5EAAEE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962" y="-747219"/>
              <a:ext cx="153988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0" name="Freeform 746">
              <a:extLst>
                <a:ext uri="{FF2B5EF4-FFF2-40B4-BE49-F238E27FC236}">
                  <a16:creationId xmlns:a16="http://schemas.microsoft.com/office/drawing/2014/main" id="{1222497B-A4BE-4592-827A-DE946E51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324" y="-859932"/>
              <a:ext cx="387350" cy="382587"/>
            </a:xfrm>
            <a:custGeom>
              <a:avLst/>
              <a:gdLst>
                <a:gd name="T0" fmla="*/ 0 w 103"/>
                <a:gd name="T1" fmla="*/ 191294 h 102"/>
                <a:gd name="T2" fmla="*/ 195555 w 103"/>
                <a:gd name="T3" fmla="*/ 382587 h 102"/>
                <a:gd name="T4" fmla="*/ 387350 w 103"/>
                <a:gd name="T5" fmla="*/ 191294 h 102"/>
                <a:gd name="T6" fmla="*/ 195555 w 103"/>
                <a:gd name="T7" fmla="*/ 0 h 102"/>
                <a:gd name="T8" fmla="*/ 0 w 103"/>
                <a:gd name="T9" fmla="*/ 191294 h 102"/>
                <a:gd name="T10" fmla="*/ 116581 w 103"/>
                <a:gd name="T11" fmla="*/ 191294 h 102"/>
                <a:gd name="T12" fmla="*/ 195555 w 103"/>
                <a:gd name="T13" fmla="*/ 112526 h 102"/>
                <a:gd name="T14" fmla="*/ 274530 w 103"/>
                <a:gd name="T15" fmla="*/ 191294 h 102"/>
                <a:gd name="T16" fmla="*/ 195555 w 103"/>
                <a:gd name="T17" fmla="*/ 270061 h 102"/>
                <a:gd name="T18" fmla="*/ 116581 w 103"/>
                <a:gd name="T19" fmla="*/ 191294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Oval 747">
              <a:extLst>
                <a:ext uri="{FF2B5EF4-FFF2-40B4-BE49-F238E27FC236}">
                  <a16:creationId xmlns:a16="http://schemas.microsoft.com/office/drawing/2014/main" id="{32C1D3BD-187A-4519-9C79-041D9C220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212" y="-747219"/>
              <a:ext cx="158750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2" name="Oval 748">
              <a:extLst>
                <a:ext uri="{FF2B5EF4-FFF2-40B4-BE49-F238E27FC236}">
                  <a16:creationId xmlns:a16="http://schemas.microsoft.com/office/drawing/2014/main" id="{DF7F2994-6A26-466E-B508-5B6CED54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87" y="-1021857"/>
              <a:ext cx="12065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4">
            <a:extLst>
              <a:ext uri="{FF2B5EF4-FFF2-40B4-BE49-F238E27FC236}">
                <a16:creationId xmlns:a16="http://schemas.microsoft.com/office/drawing/2014/main" id="{252168B5-949F-4B32-84F4-0C7093B98E35}"/>
              </a:ext>
            </a:extLst>
          </p:cNvPr>
          <p:cNvSpPr>
            <a:spLocks/>
          </p:cNvSpPr>
          <p:nvPr/>
        </p:nvSpPr>
        <p:spPr bwMode="auto">
          <a:xfrm>
            <a:off x="1101725" y="936625"/>
            <a:ext cx="7808913" cy="5259388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('这是</a:t>
            </a:r>
            <a:r>
              <a:rPr lang="zh-CN" altLang="en-US" sz="2400">
                <a:latin typeface="Times New Roman" panose="02020603050405020304" pitchFamily="18" charset="0"/>
              </a:rPr>
              <a:t>用递归算法</a:t>
            </a:r>
            <a:r>
              <a:rPr lang="en-US" altLang="zh-CN" sz="2400">
                <a:latin typeface="Times New Roman" panose="02020603050405020304" pitchFamily="18" charset="0"/>
              </a:rPr>
              <a:t>求斐波那契数列第n个值的程序')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zh-CN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def  fib (n): 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zh-CN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if  n == 1: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	return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else: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		return 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fib (n-1)</a:t>
            </a:r>
            <a:r>
              <a:rPr lang="en-US" altLang="zh-CN" sz="2400">
                <a:latin typeface="Times New Roman" panose="02020603050405020304" pitchFamily="18" charset="0"/>
              </a:rPr>
              <a:t> +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fib (n-2)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a = int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 (</a:t>
            </a:r>
            <a:r>
              <a:rPr lang="zh-CN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2400">
                <a:latin typeface="Times New Roman" panose="02020603050405020304" pitchFamily="18" charset="0"/>
              </a:rPr>
              <a:t>('请输入想要求的第n个值：')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)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latin typeface="Times New Roman" panose="02020603050405020304" pitchFamily="18" charset="0"/>
              </a:rPr>
              <a:t>('斐波那契数列第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个值为：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.format</a:t>
            </a:r>
            <a:r>
              <a:rPr lang="en-US" altLang="zh-CN" sz="2400">
                <a:latin typeface="Times New Roman" panose="02020603050405020304" pitchFamily="18" charset="0"/>
              </a:rPr>
              <a:t>(a, fib(a)))</a:t>
            </a:r>
            <a:endParaRPr lang="en-US" altLang="en-US"/>
          </a:p>
          <a:p>
            <a:pPr eaLnBrk="1" hangingPunct="1">
              <a:lnSpc>
                <a:spcPct val="137000"/>
              </a:lnSpc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input('</a:t>
            </a:r>
            <a:r>
              <a:rPr lang="zh-CN" altLang="en-US" sz="2400">
                <a:latin typeface="Times New Roman" panose="02020603050405020304" pitchFamily="18" charset="0"/>
              </a:rPr>
              <a:t>程序运行结束</a:t>
            </a:r>
            <a:r>
              <a:rPr lang="en-US" altLang="zh-CN" sz="2400">
                <a:latin typeface="Times New Roman" panose="02020603050405020304" pitchFamily="18" charset="0"/>
              </a:rPr>
              <a:t>···')</a:t>
            </a:r>
            <a:endParaRPr lang="en-US" altLang="en-US"/>
          </a:p>
        </p:txBody>
      </p:sp>
      <p:grpSp>
        <p:nvGrpSpPr>
          <p:cNvPr id="210" name="Group -814">
            <a:extLst>
              <a:ext uri="{FF2B5EF4-FFF2-40B4-BE49-F238E27FC236}">
                <a16:creationId xmlns:a16="http://schemas.microsoft.com/office/drawing/2014/main" id="{6037B474-BCE2-428C-BFC7-72169EB9E790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5703888"/>
            <a:ext cx="539750" cy="539750"/>
            <a:chOff x="11426825" y="2573338"/>
            <a:chExt cx="3038475" cy="3041650"/>
          </a:xfrm>
        </p:grpSpPr>
        <p:sp>
          <p:nvSpPr>
            <p:cNvPr id="14438" name="Oval 1021">
              <a:extLst>
                <a:ext uri="{FF2B5EF4-FFF2-40B4-BE49-F238E27FC236}">
                  <a16:creationId xmlns:a16="http://schemas.microsoft.com/office/drawing/2014/main" id="{B820A1D2-4DE6-4011-958E-0026C433C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2573338"/>
              <a:ext cx="3038475" cy="3041650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39" name="Freeform 1022">
              <a:extLst>
                <a:ext uri="{FF2B5EF4-FFF2-40B4-BE49-F238E27FC236}">
                  <a16:creationId xmlns:a16="http://schemas.microsoft.com/office/drawing/2014/main" id="{539E5D54-F394-472B-B70E-49D0A6F79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3311526"/>
              <a:ext cx="1398588" cy="1806575"/>
            </a:xfrm>
            <a:custGeom>
              <a:avLst/>
              <a:gdLst>
                <a:gd name="T0" fmla="*/ 586505 w 372"/>
                <a:gd name="T1" fmla="*/ 0 h 480"/>
                <a:gd name="T2" fmla="*/ 135347 w 372"/>
                <a:gd name="T3" fmla="*/ 150548 h 480"/>
                <a:gd name="T4" fmla="*/ 0 w 372"/>
                <a:gd name="T5" fmla="*/ 782849 h 480"/>
                <a:gd name="T6" fmla="*/ 364686 w 372"/>
                <a:gd name="T7" fmla="*/ 1772702 h 480"/>
                <a:gd name="T8" fmla="*/ 586505 w 372"/>
                <a:gd name="T9" fmla="*/ 1806575 h 480"/>
                <a:gd name="T10" fmla="*/ 1398588 w 372"/>
                <a:gd name="T11" fmla="*/ 903288 h 480"/>
                <a:gd name="T12" fmla="*/ 586505 w 372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2" h="480">
                  <a:moveTo>
                    <a:pt x="156" y="0"/>
                  </a:moveTo>
                  <a:cubicBezTo>
                    <a:pt x="111" y="0"/>
                    <a:pt x="70" y="15"/>
                    <a:pt x="36" y="40"/>
                  </a:cubicBezTo>
                  <a:cubicBezTo>
                    <a:pt x="13" y="91"/>
                    <a:pt x="0" y="148"/>
                    <a:pt x="0" y="208"/>
                  </a:cubicBezTo>
                  <a:cubicBezTo>
                    <a:pt x="0" y="308"/>
                    <a:pt x="36" y="400"/>
                    <a:pt x="97" y="471"/>
                  </a:cubicBezTo>
                  <a:cubicBezTo>
                    <a:pt x="116" y="477"/>
                    <a:pt x="135" y="480"/>
                    <a:pt x="156" y="480"/>
                  </a:cubicBezTo>
                  <a:cubicBezTo>
                    <a:pt x="275" y="480"/>
                    <a:pt x="372" y="373"/>
                    <a:pt x="372" y="240"/>
                  </a:cubicBezTo>
                  <a:cubicBezTo>
                    <a:pt x="372" y="107"/>
                    <a:pt x="275" y="0"/>
                    <a:pt x="156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" name="Freeform 1023">
              <a:extLst>
                <a:ext uri="{FF2B5EF4-FFF2-40B4-BE49-F238E27FC236}">
                  <a16:creationId xmlns:a16="http://schemas.microsoft.com/office/drawing/2014/main" id="{337ECBA7-13CE-4DE0-9C2D-F7FFB730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350" y="3608388"/>
              <a:ext cx="1123950" cy="1727200"/>
            </a:xfrm>
            <a:custGeom>
              <a:avLst/>
              <a:gdLst>
                <a:gd name="T0" fmla="*/ 815710 w 299"/>
                <a:gd name="T1" fmla="*/ 0 h 459"/>
                <a:gd name="T2" fmla="*/ 0 w 299"/>
                <a:gd name="T3" fmla="*/ 903111 h 459"/>
                <a:gd name="T4" fmla="*/ 481156 w 299"/>
                <a:gd name="T5" fmla="*/ 1727200 h 459"/>
                <a:gd name="T6" fmla="*/ 1123950 w 299"/>
                <a:gd name="T7" fmla="*/ 485422 h 459"/>
                <a:gd name="T8" fmla="*/ 1056287 w 299"/>
                <a:gd name="T9" fmla="*/ 37630 h 459"/>
                <a:gd name="T10" fmla="*/ 815710 w 299"/>
                <a:gd name="T11" fmla="*/ 0 h 4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9" h="459">
                  <a:moveTo>
                    <a:pt x="217" y="0"/>
                  </a:moveTo>
                  <a:cubicBezTo>
                    <a:pt x="97" y="0"/>
                    <a:pt x="0" y="107"/>
                    <a:pt x="0" y="240"/>
                  </a:cubicBezTo>
                  <a:cubicBezTo>
                    <a:pt x="0" y="337"/>
                    <a:pt x="53" y="421"/>
                    <a:pt x="128" y="459"/>
                  </a:cubicBezTo>
                  <a:cubicBezTo>
                    <a:pt x="231" y="386"/>
                    <a:pt x="299" y="265"/>
                    <a:pt x="299" y="129"/>
                  </a:cubicBezTo>
                  <a:cubicBezTo>
                    <a:pt x="299" y="88"/>
                    <a:pt x="292" y="48"/>
                    <a:pt x="281" y="10"/>
                  </a:cubicBezTo>
                  <a:cubicBezTo>
                    <a:pt x="261" y="3"/>
                    <a:pt x="239" y="0"/>
                    <a:pt x="217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" name="Freeform 1024">
              <a:extLst>
                <a:ext uri="{FF2B5EF4-FFF2-40B4-BE49-F238E27FC236}">
                  <a16:creationId xmlns:a16="http://schemas.microsoft.com/office/drawing/2014/main" id="{6290741A-28AE-43D0-A7E7-880805A5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0113" y="3187701"/>
              <a:ext cx="485775" cy="315913"/>
            </a:xfrm>
            <a:custGeom>
              <a:avLst/>
              <a:gdLst>
                <a:gd name="T0" fmla="*/ 320084 w 129"/>
                <a:gd name="T1" fmla="*/ 0 h 84"/>
                <a:gd name="T2" fmla="*/ 252302 w 129"/>
                <a:gd name="T3" fmla="*/ 41370 h 84"/>
                <a:gd name="T4" fmla="*/ 199582 w 129"/>
                <a:gd name="T5" fmla="*/ 18804 h 84"/>
                <a:gd name="T6" fmla="*/ 124268 w 129"/>
                <a:gd name="T7" fmla="*/ 75217 h 84"/>
                <a:gd name="T8" fmla="*/ 90377 w 129"/>
                <a:gd name="T9" fmla="*/ 67696 h 84"/>
                <a:gd name="T10" fmla="*/ 15063 w 129"/>
                <a:gd name="T11" fmla="*/ 142913 h 84"/>
                <a:gd name="T12" fmla="*/ 22594 w 129"/>
                <a:gd name="T13" fmla="*/ 176761 h 84"/>
                <a:gd name="T14" fmla="*/ 0 w 129"/>
                <a:gd name="T15" fmla="*/ 229413 h 84"/>
                <a:gd name="T16" fmla="*/ 75314 w 129"/>
                <a:gd name="T17" fmla="*/ 304630 h 84"/>
                <a:gd name="T18" fmla="*/ 116737 w 129"/>
                <a:gd name="T19" fmla="*/ 289587 h 84"/>
                <a:gd name="T20" fmla="*/ 169456 w 129"/>
                <a:gd name="T21" fmla="*/ 315913 h 84"/>
                <a:gd name="T22" fmla="*/ 237239 w 129"/>
                <a:gd name="T23" fmla="*/ 278304 h 84"/>
                <a:gd name="T24" fmla="*/ 297490 w 129"/>
                <a:gd name="T25" fmla="*/ 312152 h 84"/>
                <a:gd name="T26" fmla="*/ 353976 w 129"/>
                <a:gd name="T27" fmla="*/ 282065 h 84"/>
                <a:gd name="T28" fmla="*/ 402930 w 129"/>
                <a:gd name="T29" fmla="*/ 300870 h 84"/>
                <a:gd name="T30" fmla="*/ 478244 w 129"/>
                <a:gd name="T31" fmla="*/ 225652 h 84"/>
                <a:gd name="T32" fmla="*/ 463181 w 129"/>
                <a:gd name="T33" fmla="*/ 180522 h 84"/>
                <a:gd name="T34" fmla="*/ 485775 w 129"/>
                <a:gd name="T35" fmla="*/ 127870 h 84"/>
                <a:gd name="T36" fmla="*/ 410461 w 129"/>
                <a:gd name="T37" fmla="*/ 52652 h 84"/>
                <a:gd name="T38" fmla="*/ 391633 w 129"/>
                <a:gd name="T39" fmla="*/ 56413 h 84"/>
                <a:gd name="T40" fmla="*/ 320084 w 129"/>
                <a:gd name="T41" fmla="*/ 0 h 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9" h="84">
                  <a:moveTo>
                    <a:pt x="85" y="0"/>
                  </a:moveTo>
                  <a:cubicBezTo>
                    <a:pt x="77" y="0"/>
                    <a:pt x="70" y="4"/>
                    <a:pt x="67" y="11"/>
                  </a:cubicBezTo>
                  <a:cubicBezTo>
                    <a:pt x="64" y="7"/>
                    <a:pt x="58" y="5"/>
                    <a:pt x="53" y="5"/>
                  </a:cubicBezTo>
                  <a:cubicBezTo>
                    <a:pt x="43" y="5"/>
                    <a:pt x="35" y="11"/>
                    <a:pt x="33" y="20"/>
                  </a:cubicBezTo>
                  <a:cubicBezTo>
                    <a:pt x="31" y="19"/>
                    <a:pt x="27" y="18"/>
                    <a:pt x="24" y="18"/>
                  </a:cubicBezTo>
                  <a:cubicBezTo>
                    <a:pt x="13" y="18"/>
                    <a:pt x="4" y="27"/>
                    <a:pt x="4" y="38"/>
                  </a:cubicBezTo>
                  <a:cubicBezTo>
                    <a:pt x="4" y="41"/>
                    <a:pt x="5" y="44"/>
                    <a:pt x="6" y="47"/>
                  </a:cubicBezTo>
                  <a:cubicBezTo>
                    <a:pt x="3" y="50"/>
                    <a:pt x="0" y="55"/>
                    <a:pt x="0" y="61"/>
                  </a:cubicBezTo>
                  <a:cubicBezTo>
                    <a:pt x="0" y="72"/>
                    <a:pt x="9" y="81"/>
                    <a:pt x="20" y="81"/>
                  </a:cubicBezTo>
                  <a:cubicBezTo>
                    <a:pt x="24" y="81"/>
                    <a:pt x="28" y="80"/>
                    <a:pt x="31" y="77"/>
                  </a:cubicBezTo>
                  <a:cubicBezTo>
                    <a:pt x="34" y="81"/>
                    <a:pt x="40" y="84"/>
                    <a:pt x="45" y="84"/>
                  </a:cubicBezTo>
                  <a:cubicBezTo>
                    <a:pt x="53" y="84"/>
                    <a:pt x="59" y="80"/>
                    <a:pt x="63" y="74"/>
                  </a:cubicBezTo>
                  <a:cubicBezTo>
                    <a:pt x="66" y="79"/>
                    <a:pt x="72" y="83"/>
                    <a:pt x="79" y="83"/>
                  </a:cubicBezTo>
                  <a:cubicBezTo>
                    <a:pt x="85" y="83"/>
                    <a:pt x="91" y="79"/>
                    <a:pt x="94" y="75"/>
                  </a:cubicBezTo>
                  <a:cubicBezTo>
                    <a:pt x="98" y="78"/>
                    <a:pt x="102" y="80"/>
                    <a:pt x="107" y="80"/>
                  </a:cubicBezTo>
                  <a:cubicBezTo>
                    <a:pt x="118" y="80"/>
                    <a:pt x="127" y="71"/>
                    <a:pt x="127" y="60"/>
                  </a:cubicBezTo>
                  <a:cubicBezTo>
                    <a:pt x="127" y="55"/>
                    <a:pt x="126" y="51"/>
                    <a:pt x="123" y="48"/>
                  </a:cubicBezTo>
                  <a:cubicBezTo>
                    <a:pt x="126" y="44"/>
                    <a:pt x="129" y="39"/>
                    <a:pt x="129" y="34"/>
                  </a:cubicBezTo>
                  <a:cubicBezTo>
                    <a:pt x="129" y="23"/>
                    <a:pt x="120" y="14"/>
                    <a:pt x="109" y="14"/>
                  </a:cubicBezTo>
                  <a:cubicBezTo>
                    <a:pt x="107" y="14"/>
                    <a:pt x="106" y="14"/>
                    <a:pt x="104" y="15"/>
                  </a:cubicBezTo>
                  <a:cubicBezTo>
                    <a:pt x="102" y="6"/>
                    <a:pt x="94" y="0"/>
                    <a:pt x="8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" name="Oval 1025">
              <a:extLst>
                <a:ext uri="{FF2B5EF4-FFF2-40B4-BE49-F238E27FC236}">
                  <a16:creationId xmlns:a16="http://schemas.microsoft.com/office/drawing/2014/main" id="{E16E9046-825F-4934-AD9E-D3EBAA82C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788" y="3514726"/>
              <a:ext cx="2500313" cy="1712913"/>
            </a:xfrm>
            <a:prstGeom prst="ellipse">
              <a:avLst/>
            </a:prstGeom>
            <a:solidFill>
              <a:srgbClr val="539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43" name="Freeform 1031">
              <a:extLst>
                <a:ext uri="{FF2B5EF4-FFF2-40B4-BE49-F238E27FC236}">
                  <a16:creationId xmlns:a16="http://schemas.microsoft.com/office/drawing/2014/main" id="{D9A63DA5-43EF-409E-903E-9888A433F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963" y="2836863"/>
              <a:ext cx="390525" cy="255588"/>
            </a:xfrm>
            <a:custGeom>
              <a:avLst/>
              <a:gdLst>
                <a:gd name="T0" fmla="*/ 259098 w 104"/>
                <a:gd name="T1" fmla="*/ 0 h 68"/>
                <a:gd name="T2" fmla="*/ 202773 w 104"/>
                <a:gd name="T3" fmla="*/ 33828 h 68"/>
                <a:gd name="T4" fmla="*/ 161467 w 104"/>
                <a:gd name="T5" fmla="*/ 15035 h 68"/>
                <a:gd name="T6" fmla="*/ 101386 w 104"/>
                <a:gd name="T7" fmla="*/ 60138 h 68"/>
                <a:gd name="T8" fmla="*/ 75101 w 104"/>
                <a:gd name="T9" fmla="*/ 52621 h 68"/>
                <a:gd name="T10" fmla="*/ 15020 w 104"/>
                <a:gd name="T11" fmla="*/ 112759 h 68"/>
                <a:gd name="T12" fmla="*/ 18775 w 104"/>
                <a:gd name="T13" fmla="*/ 142829 h 68"/>
                <a:gd name="T14" fmla="*/ 0 w 104"/>
                <a:gd name="T15" fmla="*/ 184174 h 68"/>
                <a:gd name="T16" fmla="*/ 60081 w 104"/>
                <a:gd name="T17" fmla="*/ 244312 h 68"/>
                <a:gd name="T18" fmla="*/ 93876 w 104"/>
                <a:gd name="T19" fmla="*/ 233036 h 68"/>
                <a:gd name="T20" fmla="*/ 138937 w 104"/>
                <a:gd name="T21" fmla="*/ 255588 h 68"/>
                <a:gd name="T22" fmla="*/ 187752 w 104"/>
                <a:gd name="T23" fmla="*/ 225519 h 68"/>
                <a:gd name="T24" fmla="*/ 236568 w 104"/>
                <a:gd name="T25" fmla="*/ 248071 h 68"/>
                <a:gd name="T26" fmla="*/ 285384 w 104"/>
                <a:gd name="T27" fmla="*/ 225519 h 68"/>
                <a:gd name="T28" fmla="*/ 322934 w 104"/>
                <a:gd name="T29" fmla="*/ 240553 h 68"/>
                <a:gd name="T30" fmla="*/ 383015 w 104"/>
                <a:gd name="T31" fmla="*/ 180415 h 68"/>
                <a:gd name="T32" fmla="*/ 371750 w 104"/>
                <a:gd name="T33" fmla="*/ 146587 h 68"/>
                <a:gd name="T34" fmla="*/ 390525 w 104"/>
                <a:gd name="T35" fmla="*/ 101483 h 68"/>
                <a:gd name="T36" fmla="*/ 330444 w 104"/>
                <a:gd name="T37" fmla="*/ 45104 h 68"/>
                <a:gd name="T38" fmla="*/ 315424 w 104"/>
                <a:gd name="T39" fmla="*/ 45104 h 68"/>
                <a:gd name="T40" fmla="*/ 259098 w 104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68">
                  <a:moveTo>
                    <a:pt x="69" y="0"/>
                  </a:moveTo>
                  <a:cubicBezTo>
                    <a:pt x="62" y="0"/>
                    <a:pt x="57" y="4"/>
                    <a:pt x="54" y="9"/>
                  </a:cubicBezTo>
                  <a:cubicBezTo>
                    <a:pt x="51" y="6"/>
                    <a:pt x="47" y="4"/>
                    <a:pt x="43" y="4"/>
                  </a:cubicBezTo>
                  <a:cubicBezTo>
                    <a:pt x="35" y="4"/>
                    <a:pt x="29" y="9"/>
                    <a:pt x="27" y="16"/>
                  </a:cubicBezTo>
                  <a:cubicBezTo>
                    <a:pt x="25" y="15"/>
                    <a:pt x="22" y="14"/>
                    <a:pt x="20" y="14"/>
                  </a:cubicBezTo>
                  <a:cubicBezTo>
                    <a:pt x="11" y="14"/>
                    <a:pt x="4" y="22"/>
                    <a:pt x="4" y="30"/>
                  </a:cubicBezTo>
                  <a:cubicBezTo>
                    <a:pt x="4" y="33"/>
                    <a:pt x="4" y="35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8" y="65"/>
                    <a:pt x="16" y="65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8" y="66"/>
                    <a:pt x="32" y="68"/>
                    <a:pt x="37" y="68"/>
                  </a:cubicBezTo>
                  <a:cubicBezTo>
                    <a:pt x="43" y="68"/>
                    <a:pt x="48" y="64"/>
                    <a:pt x="50" y="60"/>
                  </a:cubicBezTo>
                  <a:cubicBezTo>
                    <a:pt x="53" y="64"/>
                    <a:pt x="58" y="66"/>
                    <a:pt x="63" y="66"/>
                  </a:cubicBezTo>
                  <a:cubicBezTo>
                    <a:pt x="69" y="66"/>
                    <a:pt x="73" y="64"/>
                    <a:pt x="76" y="60"/>
                  </a:cubicBezTo>
                  <a:cubicBezTo>
                    <a:pt x="79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8"/>
                  </a:cubicBezTo>
                  <a:cubicBezTo>
                    <a:pt x="102" y="45"/>
                    <a:pt x="101" y="41"/>
                    <a:pt x="99" y="39"/>
                  </a:cubicBezTo>
                  <a:cubicBezTo>
                    <a:pt x="102" y="36"/>
                    <a:pt x="104" y="32"/>
                    <a:pt x="104" y="27"/>
                  </a:cubicBezTo>
                  <a:cubicBezTo>
                    <a:pt x="104" y="19"/>
                    <a:pt x="96" y="12"/>
                    <a:pt x="88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9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" name="Freeform 1032">
              <a:extLst>
                <a:ext uri="{FF2B5EF4-FFF2-40B4-BE49-F238E27FC236}">
                  <a16:creationId xmlns:a16="http://schemas.microsoft.com/office/drawing/2014/main" id="{065CFE0B-4CC3-480D-9442-850413605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8975" y="2836863"/>
              <a:ext cx="387350" cy="255588"/>
            </a:xfrm>
            <a:custGeom>
              <a:avLst/>
              <a:gdLst>
                <a:gd name="T0" fmla="*/ 127863 w 103"/>
                <a:gd name="T1" fmla="*/ 0 h 68"/>
                <a:gd name="T2" fmla="*/ 71453 w 103"/>
                <a:gd name="T3" fmla="*/ 45104 h 68"/>
                <a:gd name="T4" fmla="*/ 56410 w 103"/>
                <a:gd name="T5" fmla="*/ 45104 h 68"/>
                <a:gd name="T6" fmla="*/ 0 w 103"/>
                <a:gd name="T7" fmla="*/ 101483 h 68"/>
                <a:gd name="T8" fmla="*/ 15043 w 103"/>
                <a:gd name="T9" fmla="*/ 142829 h 68"/>
                <a:gd name="T10" fmla="*/ 3761 w 103"/>
                <a:gd name="T11" fmla="*/ 180415 h 68"/>
                <a:gd name="T12" fmla="*/ 63932 w 103"/>
                <a:gd name="T13" fmla="*/ 240553 h 68"/>
                <a:gd name="T14" fmla="*/ 101538 w 103"/>
                <a:gd name="T15" fmla="*/ 225519 h 68"/>
                <a:gd name="T16" fmla="*/ 150427 w 103"/>
                <a:gd name="T17" fmla="*/ 248071 h 68"/>
                <a:gd name="T18" fmla="*/ 199316 w 103"/>
                <a:gd name="T19" fmla="*/ 225519 h 68"/>
                <a:gd name="T20" fmla="*/ 248205 w 103"/>
                <a:gd name="T21" fmla="*/ 255588 h 68"/>
                <a:gd name="T22" fmla="*/ 293333 w 103"/>
                <a:gd name="T23" fmla="*/ 233036 h 68"/>
                <a:gd name="T24" fmla="*/ 327179 w 103"/>
                <a:gd name="T25" fmla="*/ 244312 h 68"/>
                <a:gd name="T26" fmla="*/ 387350 w 103"/>
                <a:gd name="T27" fmla="*/ 184174 h 68"/>
                <a:gd name="T28" fmla="*/ 368547 w 103"/>
                <a:gd name="T29" fmla="*/ 142829 h 68"/>
                <a:gd name="T30" fmla="*/ 372307 w 103"/>
                <a:gd name="T31" fmla="*/ 112759 h 68"/>
                <a:gd name="T32" fmla="*/ 312136 w 103"/>
                <a:gd name="T33" fmla="*/ 52621 h 68"/>
                <a:gd name="T34" fmla="*/ 285812 w 103"/>
                <a:gd name="T35" fmla="*/ 60138 h 68"/>
                <a:gd name="T36" fmla="*/ 225641 w 103"/>
                <a:gd name="T37" fmla="*/ 15035 h 68"/>
                <a:gd name="T38" fmla="*/ 184273 w 103"/>
                <a:gd name="T39" fmla="*/ 33828 h 68"/>
                <a:gd name="T40" fmla="*/ 127863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34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7" y="12"/>
                    <a:pt x="0" y="19"/>
                    <a:pt x="0" y="27"/>
                  </a:cubicBezTo>
                  <a:cubicBezTo>
                    <a:pt x="0" y="32"/>
                    <a:pt x="1" y="36"/>
                    <a:pt x="4" y="38"/>
                  </a:cubicBezTo>
                  <a:cubicBezTo>
                    <a:pt x="2" y="41"/>
                    <a:pt x="1" y="45"/>
                    <a:pt x="1" y="48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4" y="66"/>
                    <a:pt x="40" y="66"/>
                  </a:cubicBezTo>
                  <a:cubicBezTo>
                    <a:pt x="45" y="66"/>
                    <a:pt x="50" y="64"/>
                    <a:pt x="53" y="60"/>
                  </a:cubicBezTo>
                  <a:cubicBezTo>
                    <a:pt x="55" y="64"/>
                    <a:pt x="60" y="68"/>
                    <a:pt x="66" y="68"/>
                  </a:cubicBezTo>
                  <a:cubicBezTo>
                    <a:pt x="71" y="68"/>
                    <a:pt x="75" y="66"/>
                    <a:pt x="78" y="62"/>
                  </a:cubicBezTo>
                  <a:cubicBezTo>
                    <a:pt x="80" y="64"/>
                    <a:pt x="83" y="65"/>
                    <a:pt x="87" y="65"/>
                  </a:cubicBezTo>
                  <a:cubicBezTo>
                    <a:pt x="95" y="65"/>
                    <a:pt x="103" y="58"/>
                    <a:pt x="103" y="49"/>
                  </a:cubicBezTo>
                  <a:cubicBezTo>
                    <a:pt x="103" y="45"/>
                    <a:pt x="101" y="40"/>
                    <a:pt x="98" y="38"/>
                  </a:cubicBezTo>
                  <a:cubicBezTo>
                    <a:pt x="99" y="35"/>
                    <a:pt x="99" y="33"/>
                    <a:pt x="99" y="30"/>
                  </a:cubicBezTo>
                  <a:cubicBezTo>
                    <a:pt x="99" y="22"/>
                    <a:pt x="92" y="14"/>
                    <a:pt x="83" y="14"/>
                  </a:cubicBezTo>
                  <a:cubicBezTo>
                    <a:pt x="81" y="14"/>
                    <a:pt x="78" y="15"/>
                    <a:pt x="76" y="16"/>
                  </a:cubicBezTo>
                  <a:cubicBezTo>
                    <a:pt x="74" y="9"/>
                    <a:pt x="68" y="4"/>
                    <a:pt x="60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4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" name="Rectangle 1033">
              <a:extLst>
                <a:ext uri="{FF2B5EF4-FFF2-40B4-BE49-F238E27FC236}">
                  <a16:creationId xmlns:a16="http://schemas.microsoft.com/office/drawing/2014/main" id="{50941AF4-F4FE-4780-B21D-A3C00B0E0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41275" cy="271463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46" name="Rectangle 1034">
              <a:extLst>
                <a:ext uri="{FF2B5EF4-FFF2-40B4-BE49-F238E27FC236}">
                  <a16:creationId xmlns:a16="http://schemas.microsoft.com/office/drawing/2014/main" id="{D561D4D1-CAA8-4303-BE7B-8C55CD07D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538" y="4560888"/>
              <a:ext cx="266700" cy="52388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47" name="Freeform 1035">
              <a:extLst>
                <a:ext uri="{FF2B5EF4-FFF2-40B4-BE49-F238E27FC236}">
                  <a16:creationId xmlns:a16="http://schemas.microsoft.com/office/drawing/2014/main" id="{AE223427-A5EB-4652-9EB6-61EAD0FBF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225" y="4283076"/>
              <a:ext cx="25400" cy="631825"/>
            </a:xfrm>
            <a:custGeom>
              <a:avLst/>
              <a:gdLst>
                <a:gd name="T0" fmla="*/ 6350 w 16"/>
                <a:gd name="T1" fmla="*/ 631825 h 398"/>
                <a:gd name="T2" fmla="*/ 0 w 16"/>
                <a:gd name="T3" fmla="*/ 0 h 398"/>
                <a:gd name="T4" fmla="*/ 19050 w 16"/>
                <a:gd name="T5" fmla="*/ 0 h 398"/>
                <a:gd name="T6" fmla="*/ 25400 w 16"/>
                <a:gd name="T7" fmla="*/ 631825 h 398"/>
                <a:gd name="T8" fmla="*/ 6350 w 16"/>
                <a:gd name="T9" fmla="*/ 631825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398">
                  <a:moveTo>
                    <a:pt x="4" y="39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6" y="398"/>
                  </a:lnTo>
                  <a:lnTo>
                    <a:pt x="4" y="39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8" name="Freeform 1036">
              <a:extLst>
                <a:ext uri="{FF2B5EF4-FFF2-40B4-BE49-F238E27FC236}">
                  <a16:creationId xmlns:a16="http://schemas.microsoft.com/office/drawing/2014/main" id="{FF3A7FC3-0312-4077-929C-0B776E3C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150" y="4371976"/>
              <a:ext cx="466725" cy="452438"/>
            </a:xfrm>
            <a:custGeom>
              <a:avLst/>
              <a:gdLst>
                <a:gd name="T0" fmla="*/ 452438 w 294"/>
                <a:gd name="T1" fmla="*/ 452438 h 285"/>
                <a:gd name="T2" fmla="*/ 0 w 294"/>
                <a:gd name="T3" fmla="*/ 12700 h 285"/>
                <a:gd name="T4" fmla="*/ 11113 w 294"/>
                <a:gd name="T5" fmla="*/ 0 h 285"/>
                <a:gd name="T6" fmla="*/ 466725 w 294"/>
                <a:gd name="T7" fmla="*/ 441325 h 285"/>
                <a:gd name="T8" fmla="*/ 452438 w 294"/>
                <a:gd name="T9" fmla="*/ 452438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" h="285">
                  <a:moveTo>
                    <a:pt x="285" y="285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294" y="278"/>
                  </a:lnTo>
                  <a:lnTo>
                    <a:pt x="285" y="28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9" name="Freeform 1037">
              <a:extLst>
                <a:ext uri="{FF2B5EF4-FFF2-40B4-BE49-F238E27FC236}">
                  <a16:creationId xmlns:a16="http://schemas.microsoft.com/office/drawing/2014/main" id="{136241AF-292A-497F-B894-65728D6B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6913" y="4365626"/>
              <a:ext cx="454025" cy="466725"/>
            </a:xfrm>
            <a:custGeom>
              <a:avLst/>
              <a:gdLst>
                <a:gd name="T0" fmla="*/ 14288 w 286"/>
                <a:gd name="T1" fmla="*/ 466725 h 294"/>
                <a:gd name="T2" fmla="*/ 0 w 286"/>
                <a:gd name="T3" fmla="*/ 450850 h 294"/>
                <a:gd name="T4" fmla="*/ 439738 w 286"/>
                <a:gd name="T5" fmla="*/ 0 h 294"/>
                <a:gd name="T6" fmla="*/ 454025 w 286"/>
                <a:gd name="T7" fmla="*/ 14288 h 294"/>
                <a:gd name="T8" fmla="*/ 14288 w 286"/>
                <a:gd name="T9" fmla="*/ 466725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294">
                  <a:moveTo>
                    <a:pt x="9" y="294"/>
                  </a:moveTo>
                  <a:lnTo>
                    <a:pt x="0" y="284"/>
                  </a:lnTo>
                  <a:lnTo>
                    <a:pt x="277" y="0"/>
                  </a:lnTo>
                  <a:lnTo>
                    <a:pt x="286" y="9"/>
                  </a:lnTo>
                  <a:lnTo>
                    <a:pt x="9" y="294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" name="Freeform 1038">
              <a:extLst>
                <a:ext uri="{FF2B5EF4-FFF2-40B4-BE49-F238E27FC236}">
                  <a16:creationId xmlns:a16="http://schemas.microsoft.com/office/drawing/2014/main" id="{68CD2C40-F910-41E8-B3D0-D66C57058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600" y="4583113"/>
              <a:ext cx="631825" cy="30163"/>
            </a:xfrm>
            <a:custGeom>
              <a:avLst/>
              <a:gdLst>
                <a:gd name="T0" fmla="*/ 0 w 398"/>
                <a:gd name="T1" fmla="*/ 30163 h 19"/>
                <a:gd name="T2" fmla="*/ 0 w 398"/>
                <a:gd name="T3" fmla="*/ 11113 h 19"/>
                <a:gd name="T4" fmla="*/ 628650 w 398"/>
                <a:gd name="T5" fmla="*/ 0 h 19"/>
                <a:gd name="T6" fmla="*/ 631825 w 398"/>
                <a:gd name="T7" fmla="*/ 19050 h 19"/>
                <a:gd name="T8" fmla="*/ 0 w 398"/>
                <a:gd name="T9" fmla="*/ 3016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19">
                  <a:moveTo>
                    <a:pt x="0" y="19"/>
                  </a:moveTo>
                  <a:lnTo>
                    <a:pt x="0" y="7"/>
                  </a:lnTo>
                  <a:lnTo>
                    <a:pt x="396" y="0"/>
                  </a:lnTo>
                  <a:lnTo>
                    <a:pt x="398" y="12"/>
                  </a:lnTo>
                  <a:lnTo>
                    <a:pt x="0" y="19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Freeform 1039">
              <a:extLst>
                <a:ext uri="{FF2B5EF4-FFF2-40B4-BE49-F238E27FC236}">
                  <a16:creationId xmlns:a16="http://schemas.microsoft.com/office/drawing/2014/main" id="{BACDCED2-88F1-40C6-8BC3-9777975A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863" y="4300538"/>
              <a:ext cx="238125" cy="598488"/>
            </a:xfrm>
            <a:custGeom>
              <a:avLst/>
              <a:gdLst>
                <a:gd name="T0" fmla="*/ 19050 w 150"/>
                <a:gd name="T1" fmla="*/ 598488 h 377"/>
                <a:gd name="T2" fmla="*/ 0 w 150"/>
                <a:gd name="T3" fmla="*/ 592138 h 377"/>
                <a:gd name="T4" fmla="*/ 219075 w 150"/>
                <a:gd name="T5" fmla="*/ 0 h 377"/>
                <a:gd name="T6" fmla="*/ 238125 w 150"/>
                <a:gd name="T7" fmla="*/ 4763 h 377"/>
                <a:gd name="T8" fmla="*/ 19050 w 150"/>
                <a:gd name="T9" fmla="*/ 598488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" h="377">
                  <a:moveTo>
                    <a:pt x="12" y="377"/>
                  </a:moveTo>
                  <a:lnTo>
                    <a:pt x="0" y="373"/>
                  </a:lnTo>
                  <a:lnTo>
                    <a:pt x="138" y="0"/>
                  </a:lnTo>
                  <a:lnTo>
                    <a:pt x="150" y="3"/>
                  </a:lnTo>
                  <a:lnTo>
                    <a:pt x="12" y="37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2" name="Freeform 1040">
              <a:extLst>
                <a:ext uri="{FF2B5EF4-FFF2-40B4-BE49-F238E27FC236}">
                  <a16:creationId xmlns:a16="http://schemas.microsoft.com/office/drawing/2014/main" id="{1BF00AEA-43BA-4B23-BC8E-44F339C30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2638" y="4308476"/>
              <a:ext cx="282575" cy="579438"/>
            </a:xfrm>
            <a:custGeom>
              <a:avLst/>
              <a:gdLst>
                <a:gd name="T0" fmla="*/ 263525 w 178"/>
                <a:gd name="T1" fmla="*/ 579438 h 365"/>
                <a:gd name="T2" fmla="*/ 0 w 178"/>
                <a:gd name="T3" fmla="*/ 7938 h 365"/>
                <a:gd name="T4" fmla="*/ 19050 w 178"/>
                <a:gd name="T5" fmla="*/ 0 h 365"/>
                <a:gd name="T6" fmla="*/ 282575 w 178"/>
                <a:gd name="T7" fmla="*/ 571500 h 365"/>
                <a:gd name="T8" fmla="*/ 263525 w 178"/>
                <a:gd name="T9" fmla="*/ 579438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" h="365">
                  <a:moveTo>
                    <a:pt x="166" y="36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78" y="360"/>
                  </a:lnTo>
                  <a:lnTo>
                    <a:pt x="166" y="36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3" name="Freeform 1041">
              <a:extLst>
                <a:ext uri="{FF2B5EF4-FFF2-40B4-BE49-F238E27FC236}">
                  <a16:creationId xmlns:a16="http://schemas.microsoft.com/office/drawing/2014/main" id="{F4F28465-DBD0-4272-B4CC-FAEF70A3D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1825" y="4459288"/>
              <a:ext cx="584200" cy="277813"/>
            </a:xfrm>
            <a:custGeom>
              <a:avLst/>
              <a:gdLst>
                <a:gd name="T0" fmla="*/ 11113 w 368"/>
                <a:gd name="T1" fmla="*/ 277813 h 175"/>
                <a:gd name="T2" fmla="*/ 0 w 368"/>
                <a:gd name="T3" fmla="*/ 263525 h 175"/>
                <a:gd name="T4" fmla="*/ 576263 w 368"/>
                <a:gd name="T5" fmla="*/ 0 h 175"/>
                <a:gd name="T6" fmla="*/ 584200 w 368"/>
                <a:gd name="T7" fmla="*/ 14288 h 175"/>
                <a:gd name="T8" fmla="*/ 11113 w 368"/>
                <a:gd name="T9" fmla="*/ 277813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8" h="175">
                  <a:moveTo>
                    <a:pt x="7" y="175"/>
                  </a:moveTo>
                  <a:lnTo>
                    <a:pt x="0" y="166"/>
                  </a:lnTo>
                  <a:lnTo>
                    <a:pt x="363" y="0"/>
                  </a:lnTo>
                  <a:lnTo>
                    <a:pt x="368" y="9"/>
                  </a:lnTo>
                  <a:lnTo>
                    <a:pt x="7" y="175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4" name="Freeform 1042">
              <a:extLst>
                <a:ext uri="{FF2B5EF4-FFF2-40B4-BE49-F238E27FC236}">
                  <a16:creationId xmlns:a16="http://schemas.microsoft.com/office/drawing/2014/main" id="{704940AF-B8F7-4C41-A836-7A684118B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475" y="4481513"/>
              <a:ext cx="596900" cy="233363"/>
            </a:xfrm>
            <a:custGeom>
              <a:avLst/>
              <a:gdLst>
                <a:gd name="T0" fmla="*/ 590550 w 376"/>
                <a:gd name="T1" fmla="*/ 233363 h 147"/>
                <a:gd name="T2" fmla="*/ 0 w 376"/>
                <a:gd name="T3" fmla="*/ 15875 h 147"/>
                <a:gd name="T4" fmla="*/ 6350 w 376"/>
                <a:gd name="T5" fmla="*/ 0 h 147"/>
                <a:gd name="T6" fmla="*/ 596900 w 376"/>
                <a:gd name="T7" fmla="*/ 219075 h 147"/>
                <a:gd name="T8" fmla="*/ 590550 w 376"/>
                <a:gd name="T9" fmla="*/ 233363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6" h="147">
                  <a:moveTo>
                    <a:pt x="372" y="147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376" y="138"/>
                  </a:lnTo>
                  <a:lnTo>
                    <a:pt x="372" y="14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Freeform 1043">
              <a:extLst>
                <a:ext uri="{FF2B5EF4-FFF2-40B4-BE49-F238E27FC236}">
                  <a16:creationId xmlns:a16="http://schemas.microsoft.com/office/drawing/2014/main" id="{72EF2642-FC2F-4FCB-9794-92BD60F16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30163" cy="628650"/>
            </a:xfrm>
            <a:custGeom>
              <a:avLst/>
              <a:gdLst>
                <a:gd name="T0" fmla="*/ 11113 w 19"/>
                <a:gd name="T1" fmla="*/ 628650 h 396"/>
                <a:gd name="T2" fmla="*/ 0 w 19"/>
                <a:gd name="T3" fmla="*/ 0 h 396"/>
                <a:gd name="T4" fmla="*/ 19050 w 19"/>
                <a:gd name="T5" fmla="*/ 0 h 396"/>
                <a:gd name="T6" fmla="*/ 30163 w 19"/>
                <a:gd name="T7" fmla="*/ 628650 h 396"/>
                <a:gd name="T8" fmla="*/ 11113 w 19"/>
                <a:gd name="T9" fmla="*/ 62865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396">
                  <a:moveTo>
                    <a:pt x="7" y="39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9" y="396"/>
                  </a:lnTo>
                  <a:lnTo>
                    <a:pt x="7" y="396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6" name="Freeform 1044">
              <a:extLst>
                <a:ext uri="{FF2B5EF4-FFF2-40B4-BE49-F238E27FC236}">
                  <a16:creationId xmlns:a16="http://schemas.microsoft.com/office/drawing/2014/main" id="{FE955983-6245-4086-B203-57F11B1A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8013" y="4365626"/>
              <a:ext cx="465138" cy="455613"/>
            </a:xfrm>
            <a:custGeom>
              <a:avLst/>
              <a:gdLst>
                <a:gd name="T0" fmla="*/ 450850 w 293"/>
                <a:gd name="T1" fmla="*/ 455613 h 287"/>
                <a:gd name="T2" fmla="*/ 0 w 293"/>
                <a:gd name="T3" fmla="*/ 14288 h 287"/>
                <a:gd name="T4" fmla="*/ 14288 w 293"/>
                <a:gd name="T5" fmla="*/ 0 h 287"/>
                <a:gd name="T6" fmla="*/ 465138 w 293"/>
                <a:gd name="T7" fmla="*/ 439738 h 287"/>
                <a:gd name="T8" fmla="*/ 450850 w 293"/>
                <a:gd name="T9" fmla="*/ 45561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3" h="287">
                  <a:moveTo>
                    <a:pt x="284" y="287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93" y="277"/>
                  </a:lnTo>
                  <a:lnTo>
                    <a:pt x="284" y="28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7" name="Freeform 1045">
              <a:extLst>
                <a:ext uri="{FF2B5EF4-FFF2-40B4-BE49-F238E27FC236}">
                  <a16:creationId xmlns:a16="http://schemas.microsoft.com/office/drawing/2014/main" id="{FB9D8BAC-BD29-462F-B372-51DCE4535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4363" y="4360863"/>
              <a:ext cx="452438" cy="463550"/>
            </a:xfrm>
            <a:custGeom>
              <a:avLst/>
              <a:gdLst>
                <a:gd name="T0" fmla="*/ 11113 w 285"/>
                <a:gd name="T1" fmla="*/ 463550 h 292"/>
                <a:gd name="T2" fmla="*/ 0 w 285"/>
                <a:gd name="T3" fmla="*/ 452438 h 292"/>
                <a:gd name="T4" fmla="*/ 439738 w 285"/>
                <a:gd name="T5" fmla="*/ 0 h 292"/>
                <a:gd name="T6" fmla="*/ 452438 w 285"/>
                <a:gd name="T7" fmla="*/ 11113 h 292"/>
                <a:gd name="T8" fmla="*/ 11113 w 285"/>
                <a:gd name="T9" fmla="*/ 463550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292">
                  <a:moveTo>
                    <a:pt x="7" y="292"/>
                  </a:moveTo>
                  <a:lnTo>
                    <a:pt x="0" y="285"/>
                  </a:lnTo>
                  <a:lnTo>
                    <a:pt x="277" y="0"/>
                  </a:lnTo>
                  <a:lnTo>
                    <a:pt x="285" y="7"/>
                  </a:lnTo>
                  <a:lnTo>
                    <a:pt x="7" y="292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8" name="Freeform 1046">
              <a:extLst>
                <a:ext uri="{FF2B5EF4-FFF2-40B4-BE49-F238E27FC236}">
                  <a16:creationId xmlns:a16="http://schemas.microsoft.com/office/drawing/2014/main" id="{FC412529-0D96-45DB-B464-201B9CD2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75" y="4579938"/>
              <a:ext cx="631825" cy="25400"/>
            </a:xfrm>
            <a:custGeom>
              <a:avLst/>
              <a:gdLst>
                <a:gd name="T0" fmla="*/ 0 w 398"/>
                <a:gd name="T1" fmla="*/ 25400 h 16"/>
                <a:gd name="T2" fmla="*/ 0 w 398"/>
                <a:gd name="T3" fmla="*/ 7938 h 16"/>
                <a:gd name="T4" fmla="*/ 631825 w 398"/>
                <a:gd name="T5" fmla="*/ 0 h 16"/>
                <a:gd name="T6" fmla="*/ 631825 w 398"/>
                <a:gd name="T7" fmla="*/ 19050 h 16"/>
                <a:gd name="T8" fmla="*/ 0 w 398"/>
                <a:gd name="T9" fmla="*/ 2540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16">
                  <a:moveTo>
                    <a:pt x="0" y="16"/>
                  </a:moveTo>
                  <a:lnTo>
                    <a:pt x="0" y="5"/>
                  </a:lnTo>
                  <a:lnTo>
                    <a:pt x="398" y="0"/>
                  </a:lnTo>
                  <a:lnTo>
                    <a:pt x="398" y="12"/>
                  </a:lnTo>
                  <a:lnTo>
                    <a:pt x="0" y="16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" name="Freeform 1047">
              <a:extLst>
                <a:ext uri="{FF2B5EF4-FFF2-40B4-BE49-F238E27FC236}">
                  <a16:creationId xmlns:a16="http://schemas.microsoft.com/office/drawing/2014/main" id="{50BE7E00-A615-4912-B04D-8303DFA33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3900" y="4294188"/>
              <a:ext cx="233363" cy="598488"/>
            </a:xfrm>
            <a:custGeom>
              <a:avLst/>
              <a:gdLst>
                <a:gd name="T0" fmla="*/ 14288 w 147"/>
                <a:gd name="T1" fmla="*/ 598488 h 377"/>
                <a:gd name="T2" fmla="*/ 0 w 147"/>
                <a:gd name="T3" fmla="*/ 590550 h 377"/>
                <a:gd name="T4" fmla="*/ 217488 w 147"/>
                <a:gd name="T5" fmla="*/ 0 h 377"/>
                <a:gd name="T6" fmla="*/ 233363 w 147"/>
                <a:gd name="T7" fmla="*/ 6350 h 377"/>
                <a:gd name="T8" fmla="*/ 14288 w 147"/>
                <a:gd name="T9" fmla="*/ 598488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" h="377">
                  <a:moveTo>
                    <a:pt x="9" y="377"/>
                  </a:moveTo>
                  <a:lnTo>
                    <a:pt x="0" y="372"/>
                  </a:lnTo>
                  <a:lnTo>
                    <a:pt x="137" y="0"/>
                  </a:lnTo>
                  <a:lnTo>
                    <a:pt x="147" y="4"/>
                  </a:lnTo>
                  <a:lnTo>
                    <a:pt x="9" y="377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0" name="Freeform 1048">
              <a:extLst>
                <a:ext uri="{FF2B5EF4-FFF2-40B4-BE49-F238E27FC236}">
                  <a16:creationId xmlns:a16="http://schemas.microsoft.com/office/drawing/2014/main" id="{CF22388B-FEF7-407C-A23B-F22B6936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1675" y="4300538"/>
              <a:ext cx="277813" cy="584200"/>
            </a:xfrm>
            <a:custGeom>
              <a:avLst/>
              <a:gdLst>
                <a:gd name="T0" fmla="*/ 263525 w 175"/>
                <a:gd name="T1" fmla="*/ 584200 h 368"/>
                <a:gd name="T2" fmla="*/ 0 w 175"/>
                <a:gd name="T3" fmla="*/ 7938 h 368"/>
                <a:gd name="T4" fmla="*/ 14288 w 175"/>
                <a:gd name="T5" fmla="*/ 0 h 368"/>
                <a:gd name="T6" fmla="*/ 277813 w 175"/>
                <a:gd name="T7" fmla="*/ 576263 h 368"/>
                <a:gd name="T8" fmla="*/ 263525 w 175"/>
                <a:gd name="T9" fmla="*/ 58420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" h="368">
                  <a:moveTo>
                    <a:pt x="166" y="368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75" y="363"/>
                  </a:lnTo>
                  <a:lnTo>
                    <a:pt x="166" y="36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1" name="Freeform 1049">
              <a:extLst>
                <a:ext uri="{FF2B5EF4-FFF2-40B4-BE49-F238E27FC236}">
                  <a16:creationId xmlns:a16="http://schemas.microsoft.com/office/drawing/2014/main" id="{90D177DB-F75C-4E47-B4ED-7E77235D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0863" y="4451351"/>
              <a:ext cx="579438" cy="282575"/>
            </a:xfrm>
            <a:custGeom>
              <a:avLst/>
              <a:gdLst>
                <a:gd name="T0" fmla="*/ 7938 w 365"/>
                <a:gd name="T1" fmla="*/ 282575 h 178"/>
                <a:gd name="T2" fmla="*/ 0 w 365"/>
                <a:gd name="T3" fmla="*/ 263525 h 178"/>
                <a:gd name="T4" fmla="*/ 571500 w 365"/>
                <a:gd name="T5" fmla="*/ 0 h 178"/>
                <a:gd name="T6" fmla="*/ 579438 w 365"/>
                <a:gd name="T7" fmla="*/ 19050 h 178"/>
                <a:gd name="T8" fmla="*/ 7938 w 365"/>
                <a:gd name="T9" fmla="*/ 282575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" h="178">
                  <a:moveTo>
                    <a:pt x="5" y="178"/>
                  </a:moveTo>
                  <a:lnTo>
                    <a:pt x="0" y="166"/>
                  </a:lnTo>
                  <a:lnTo>
                    <a:pt x="360" y="0"/>
                  </a:lnTo>
                  <a:lnTo>
                    <a:pt x="365" y="12"/>
                  </a:lnTo>
                  <a:lnTo>
                    <a:pt x="5" y="178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2" name="Freeform 1050">
              <a:extLst>
                <a:ext uri="{FF2B5EF4-FFF2-40B4-BE49-F238E27FC236}">
                  <a16:creationId xmlns:a16="http://schemas.microsoft.com/office/drawing/2014/main" id="{AC7C3A18-6D67-422D-AC1C-7E83E28E2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2925" y="4473576"/>
              <a:ext cx="598488" cy="238125"/>
            </a:xfrm>
            <a:custGeom>
              <a:avLst/>
              <a:gdLst>
                <a:gd name="T0" fmla="*/ 590550 w 377"/>
                <a:gd name="T1" fmla="*/ 238125 h 150"/>
                <a:gd name="T2" fmla="*/ 0 w 377"/>
                <a:gd name="T3" fmla="*/ 19050 h 150"/>
                <a:gd name="T4" fmla="*/ 4763 w 377"/>
                <a:gd name="T5" fmla="*/ 0 h 150"/>
                <a:gd name="T6" fmla="*/ 598488 w 377"/>
                <a:gd name="T7" fmla="*/ 219075 h 150"/>
                <a:gd name="T8" fmla="*/ 590550 w 377"/>
                <a:gd name="T9" fmla="*/ 238125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150">
                  <a:moveTo>
                    <a:pt x="372" y="150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377" y="138"/>
                  </a:lnTo>
                  <a:lnTo>
                    <a:pt x="372" y="150"/>
                  </a:lnTo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3" name="Freeform 1051">
              <a:extLst>
                <a:ext uri="{FF2B5EF4-FFF2-40B4-BE49-F238E27FC236}">
                  <a16:creationId xmlns:a16="http://schemas.microsoft.com/office/drawing/2014/main" id="{2E70DB42-2A64-43E7-8188-4B521019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3650" y="4248151"/>
              <a:ext cx="268288" cy="381000"/>
            </a:xfrm>
            <a:custGeom>
              <a:avLst/>
              <a:gdLst>
                <a:gd name="T0" fmla="*/ 0 w 71"/>
                <a:gd name="T1" fmla="*/ 0 h 101"/>
                <a:gd name="T2" fmla="*/ 94468 w 71"/>
                <a:gd name="T3" fmla="*/ 147119 h 101"/>
                <a:gd name="T4" fmla="*/ 253173 w 71"/>
                <a:gd name="T5" fmla="*/ 320644 h 101"/>
                <a:gd name="T6" fmla="*/ 268288 w 71"/>
                <a:gd name="T7" fmla="*/ 381000 h 101"/>
                <a:gd name="T8" fmla="*/ 268288 w 71"/>
                <a:gd name="T9" fmla="*/ 256515 h 101"/>
                <a:gd name="T10" fmla="*/ 0 w 71"/>
                <a:gd name="T11" fmla="*/ 0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" h="101">
                  <a:moveTo>
                    <a:pt x="0" y="0"/>
                  </a:moveTo>
                  <a:cubicBezTo>
                    <a:pt x="9" y="12"/>
                    <a:pt x="25" y="39"/>
                    <a:pt x="25" y="39"/>
                  </a:cubicBezTo>
                  <a:cubicBezTo>
                    <a:pt x="30" y="43"/>
                    <a:pt x="54" y="63"/>
                    <a:pt x="67" y="85"/>
                  </a:cubicBezTo>
                  <a:cubicBezTo>
                    <a:pt x="67" y="92"/>
                    <a:pt x="69" y="97"/>
                    <a:pt x="71" y="10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4" y="58"/>
                    <a:pt x="42" y="31"/>
                    <a:pt x="0" y="0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4" name="Freeform 1052">
              <a:extLst>
                <a:ext uri="{FF2B5EF4-FFF2-40B4-BE49-F238E27FC236}">
                  <a16:creationId xmlns:a16="http://schemas.microsoft.com/office/drawing/2014/main" id="{2089FA0E-951A-4050-8053-571BC772C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538" y="3792538"/>
              <a:ext cx="233363" cy="400050"/>
            </a:xfrm>
            <a:custGeom>
              <a:avLst/>
              <a:gdLst>
                <a:gd name="T0" fmla="*/ 233363 w 62"/>
                <a:gd name="T1" fmla="*/ 0 h 106"/>
                <a:gd name="T2" fmla="*/ 135501 w 62"/>
                <a:gd name="T3" fmla="*/ 71707 h 106"/>
                <a:gd name="T4" fmla="*/ 0 w 62"/>
                <a:gd name="T5" fmla="*/ 373632 h 106"/>
                <a:gd name="T6" fmla="*/ 52695 w 62"/>
                <a:gd name="T7" fmla="*/ 400050 h 106"/>
                <a:gd name="T8" fmla="*/ 188196 w 62"/>
                <a:gd name="T9" fmla="*/ 83029 h 106"/>
                <a:gd name="T10" fmla="*/ 233363 w 62"/>
                <a:gd name="T11" fmla="*/ 56611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106">
                  <a:moveTo>
                    <a:pt x="62" y="0"/>
                  </a:moveTo>
                  <a:cubicBezTo>
                    <a:pt x="42" y="1"/>
                    <a:pt x="36" y="19"/>
                    <a:pt x="36" y="19"/>
                  </a:cubicBezTo>
                  <a:cubicBezTo>
                    <a:pt x="23" y="47"/>
                    <a:pt x="14" y="68"/>
                    <a:pt x="0" y="99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7" y="100"/>
                    <a:pt x="34" y="60"/>
                    <a:pt x="50" y="22"/>
                  </a:cubicBezTo>
                  <a:cubicBezTo>
                    <a:pt x="54" y="15"/>
                    <a:pt x="57" y="14"/>
                    <a:pt x="62" y="15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5" name="Freeform 1053">
              <a:extLst>
                <a:ext uri="{FF2B5EF4-FFF2-40B4-BE49-F238E27FC236}">
                  <a16:creationId xmlns:a16="http://schemas.microsoft.com/office/drawing/2014/main" id="{D6C7CB91-08E9-4972-A47B-0E08C1A1E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250" y="4110038"/>
              <a:ext cx="676275" cy="544513"/>
            </a:xfrm>
            <a:custGeom>
              <a:avLst/>
              <a:gdLst>
                <a:gd name="T0" fmla="*/ 634947 w 180"/>
                <a:gd name="T1" fmla="*/ 270379 h 145"/>
                <a:gd name="T2" fmla="*/ 533506 w 180"/>
                <a:gd name="T3" fmla="*/ 138945 h 145"/>
                <a:gd name="T4" fmla="*/ 447093 w 180"/>
                <a:gd name="T5" fmla="*/ 78861 h 145"/>
                <a:gd name="T6" fmla="*/ 394494 w 180"/>
                <a:gd name="T7" fmla="*/ 56329 h 145"/>
                <a:gd name="T8" fmla="*/ 90170 w 180"/>
                <a:gd name="T9" fmla="*/ 26287 h 145"/>
                <a:gd name="T10" fmla="*/ 56356 w 180"/>
                <a:gd name="T11" fmla="*/ 90126 h 145"/>
                <a:gd name="T12" fmla="*/ 364437 w 180"/>
                <a:gd name="T13" fmla="*/ 120168 h 145"/>
                <a:gd name="T14" fmla="*/ 364437 w 180"/>
                <a:gd name="T15" fmla="*/ 120168 h 145"/>
                <a:gd name="T16" fmla="*/ 428308 w 180"/>
                <a:gd name="T17" fmla="*/ 146455 h 145"/>
                <a:gd name="T18" fmla="*/ 428308 w 180"/>
                <a:gd name="T19" fmla="*/ 146455 h 145"/>
                <a:gd name="T20" fmla="*/ 495935 w 180"/>
                <a:gd name="T21" fmla="*/ 195274 h 145"/>
                <a:gd name="T22" fmla="*/ 608648 w 180"/>
                <a:gd name="T23" fmla="*/ 480674 h 145"/>
                <a:gd name="T24" fmla="*/ 657490 w 180"/>
                <a:gd name="T25" fmla="*/ 480674 h 145"/>
                <a:gd name="T26" fmla="*/ 634947 w 180"/>
                <a:gd name="T27" fmla="*/ 270379 h 1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80" h="145">
                  <a:moveTo>
                    <a:pt x="169" y="72"/>
                  </a:moveTo>
                  <a:cubicBezTo>
                    <a:pt x="162" y="59"/>
                    <a:pt x="150" y="43"/>
                    <a:pt x="142" y="37"/>
                  </a:cubicBezTo>
                  <a:cubicBezTo>
                    <a:pt x="134" y="31"/>
                    <a:pt x="128" y="27"/>
                    <a:pt x="119" y="21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66" y="0"/>
                    <a:pt x="30" y="7"/>
                    <a:pt x="24" y="7"/>
                  </a:cubicBezTo>
                  <a:cubicBezTo>
                    <a:pt x="7" y="10"/>
                    <a:pt x="0" y="24"/>
                    <a:pt x="15" y="24"/>
                  </a:cubicBezTo>
                  <a:cubicBezTo>
                    <a:pt x="74" y="15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21" y="42"/>
                    <a:pt x="132" y="52"/>
                    <a:pt x="132" y="52"/>
                  </a:cubicBezTo>
                  <a:cubicBezTo>
                    <a:pt x="132" y="52"/>
                    <a:pt x="166" y="81"/>
                    <a:pt x="162" y="128"/>
                  </a:cubicBezTo>
                  <a:cubicBezTo>
                    <a:pt x="160" y="140"/>
                    <a:pt x="172" y="145"/>
                    <a:pt x="175" y="128"/>
                  </a:cubicBezTo>
                  <a:cubicBezTo>
                    <a:pt x="177" y="116"/>
                    <a:pt x="180" y="95"/>
                    <a:pt x="169" y="7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6" name="Freeform 1054">
              <a:extLst>
                <a:ext uri="{FF2B5EF4-FFF2-40B4-BE49-F238E27FC236}">
                  <a16:creationId xmlns:a16="http://schemas.microsoft.com/office/drawing/2014/main" id="{C4D03CC6-8FAB-4563-9324-28F3D3A3B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7213" y="4222751"/>
              <a:ext cx="736600" cy="736600"/>
            </a:xfrm>
            <a:custGeom>
              <a:avLst/>
              <a:gdLst>
                <a:gd name="T0" fmla="*/ 526143 w 196"/>
                <a:gd name="T1" fmla="*/ 33823 h 196"/>
                <a:gd name="T2" fmla="*/ 368300 w 196"/>
                <a:gd name="T3" fmla="*/ 0 h 196"/>
                <a:gd name="T4" fmla="*/ 0 w 196"/>
                <a:gd name="T5" fmla="*/ 368300 h 196"/>
                <a:gd name="T6" fmla="*/ 368300 w 196"/>
                <a:gd name="T7" fmla="*/ 736600 h 196"/>
                <a:gd name="T8" fmla="*/ 736600 w 196"/>
                <a:gd name="T9" fmla="*/ 368300 h 196"/>
                <a:gd name="T10" fmla="*/ 582515 w 196"/>
                <a:gd name="T11" fmla="*/ 67647 h 196"/>
                <a:gd name="T12" fmla="*/ 601306 w 196"/>
                <a:gd name="T13" fmla="*/ 33823 h 196"/>
                <a:gd name="T14" fmla="*/ 537417 w 196"/>
                <a:gd name="T15" fmla="*/ 7516 h 196"/>
                <a:gd name="T16" fmla="*/ 526143 w 196"/>
                <a:gd name="T17" fmla="*/ 33823 h 196"/>
                <a:gd name="T18" fmla="*/ 413398 w 196"/>
                <a:gd name="T19" fmla="*/ 349509 h 196"/>
                <a:gd name="T20" fmla="*/ 552450 w 196"/>
                <a:gd name="T21" fmla="*/ 127778 h 196"/>
                <a:gd name="T22" fmla="*/ 672711 w 196"/>
                <a:gd name="T23" fmla="*/ 368300 h 196"/>
                <a:gd name="T24" fmla="*/ 368300 w 196"/>
                <a:gd name="T25" fmla="*/ 672711 h 196"/>
                <a:gd name="T26" fmla="*/ 67647 w 196"/>
                <a:gd name="T27" fmla="*/ 368300 h 196"/>
                <a:gd name="T28" fmla="*/ 368300 w 196"/>
                <a:gd name="T29" fmla="*/ 67647 h 196"/>
                <a:gd name="T30" fmla="*/ 492319 w 196"/>
                <a:gd name="T31" fmla="*/ 93954 h 196"/>
                <a:gd name="T32" fmla="*/ 383333 w 196"/>
                <a:gd name="T33" fmla="*/ 304411 h 1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6" h="196">
                  <a:moveTo>
                    <a:pt x="140" y="9"/>
                  </a:moveTo>
                  <a:cubicBezTo>
                    <a:pt x="127" y="3"/>
                    <a:pt x="113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65"/>
                    <a:pt x="180" y="36"/>
                    <a:pt x="155" y="18"/>
                  </a:cubicBezTo>
                  <a:cubicBezTo>
                    <a:pt x="157" y="15"/>
                    <a:pt x="158" y="12"/>
                    <a:pt x="160" y="9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2"/>
                    <a:pt x="141" y="7"/>
                    <a:pt x="140" y="9"/>
                  </a:cubicBezTo>
                  <a:close/>
                  <a:moveTo>
                    <a:pt x="110" y="93"/>
                  </a:moveTo>
                  <a:cubicBezTo>
                    <a:pt x="112" y="90"/>
                    <a:pt x="126" y="72"/>
                    <a:pt x="147" y="34"/>
                  </a:cubicBezTo>
                  <a:cubicBezTo>
                    <a:pt x="166" y="49"/>
                    <a:pt x="179" y="72"/>
                    <a:pt x="179" y="98"/>
                  </a:cubicBezTo>
                  <a:cubicBezTo>
                    <a:pt x="179" y="142"/>
                    <a:pt x="142" y="179"/>
                    <a:pt x="98" y="179"/>
                  </a:cubicBezTo>
                  <a:cubicBezTo>
                    <a:pt x="54" y="179"/>
                    <a:pt x="18" y="142"/>
                    <a:pt x="18" y="98"/>
                  </a:cubicBezTo>
                  <a:cubicBezTo>
                    <a:pt x="18" y="54"/>
                    <a:pt x="54" y="18"/>
                    <a:pt x="98" y="18"/>
                  </a:cubicBezTo>
                  <a:cubicBezTo>
                    <a:pt x="110" y="18"/>
                    <a:pt x="121" y="20"/>
                    <a:pt x="131" y="25"/>
                  </a:cubicBezTo>
                  <a:cubicBezTo>
                    <a:pt x="111" y="63"/>
                    <a:pt x="102" y="81"/>
                    <a:pt x="102" y="81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7" name="Freeform 1055">
              <a:extLst>
                <a:ext uri="{FF2B5EF4-FFF2-40B4-BE49-F238E27FC236}">
                  <a16:creationId xmlns:a16="http://schemas.microsoft.com/office/drawing/2014/main" id="{B3F29084-9BDB-4E69-B6BB-F510AD33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8963" y="4102101"/>
              <a:ext cx="642938" cy="266700"/>
            </a:xfrm>
            <a:custGeom>
              <a:avLst/>
              <a:gdLst>
                <a:gd name="T0" fmla="*/ 142875 w 171"/>
                <a:gd name="T1" fmla="*/ 101421 h 71"/>
                <a:gd name="T2" fmla="*/ 552701 w 171"/>
                <a:gd name="T3" fmla="*/ 225380 h 71"/>
                <a:gd name="T4" fmla="*/ 582780 w 171"/>
                <a:gd name="T5" fmla="*/ 157766 h 71"/>
                <a:gd name="T6" fmla="*/ 124076 w 171"/>
                <a:gd name="T7" fmla="*/ 37563 h 71"/>
                <a:gd name="T8" fmla="*/ 0 w 171"/>
                <a:gd name="T9" fmla="*/ 120203 h 71"/>
                <a:gd name="T10" fmla="*/ 97757 w 171"/>
                <a:gd name="T11" fmla="*/ 120203 h 71"/>
                <a:gd name="T12" fmla="*/ 142875 w 171"/>
                <a:gd name="T13" fmla="*/ 101421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71">
                  <a:moveTo>
                    <a:pt x="38" y="27"/>
                  </a:moveTo>
                  <a:cubicBezTo>
                    <a:pt x="57" y="21"/>
                    <a:pt x="103" y="18"/>
                    <a:pt x="147" y="60"/>
                  </a:cubicBezTo>
                  <a:cubicBezTo>
                    <a:pt x="158" y="71"/>
                    <a:pt x="171" y="58"/>
                    <a:pt x="155" y="42"/>
                  </a:cubicBezTo>
                  <a:cubicBezTo>
                    <a:pt x="115" y="7"/>
                    <a:pt x="65" y="0"/>
                    <a:pt x="33" y="10"/>
                  </a:cubicBezTo>
                  <a:cubicBezTo>
                    <a:pt x="14" y="16"/>
                    <a:pt x="4" y="26"/>
                    <a:pt x="0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9" y="30"/>
                    <a:pt x="33" y="28"/>
                    <a:pt x="38" y="27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8" name="Freeform 1056">
              <a:extLst>
                <a:ext uri="{FF2B5EF4-FFF2-40B4-BE49-F238E27FC236}">
                  <a16:creationId xmlns:a16="http://schemas.microsoft.com/office/drawing/2014/main" id="{A95289FF-BDB4-4A9E-83DD-4D18D729C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1938" y="3917951"/>
              <a:ext cx="935038" cy="1041400"/>
            </a:xfrm>
            <a:custGeom>
              <a:avLst/>
              <a:gdLst>
                <a:gd name="T0" fmla="*/ 567031 w 249"/>
                <a:gd name="T1" fmla="*/ 304525 h 277"/>
                <a:gd name="T2" fmla="*/ 525724 w 249"/>
                <a:gd name="T3" fmla="*/ 304525 h 277"/>
                <a:gd name="T4" fmla="*/ 446866 w 249"/>
                <a:gd name="T5" fmla="*/ 304525 h 277"/>
                <a:gd name="T6" fmla="*/ 424335 w 249"/>
                <a:gd name="T7" fmla="*/ 304525 h 277"/>
                <a:gd name="T8" fmla="*/ 424335 w 249"/>
                <a:gd name="T9" fmla="*/ 304525 h 277"/>
                <a:gd name="T10" fmla="*/ 326700 w 249"/>
                <a:gd name="T11" fmla="*/ 304525 h 277"/>
                <a:gd name="T12" fmla="*/ 322945 w 249"/>
                <a:gd name="T13" fmla="*/ 304525 h 277"/>
                <a:gd name="T14" fmla="*/ 307924 w 249"/>
                <a:gd name="T15" fmla="*/ 304525 h 277"/>
                <a:gd name="T16" fmla="*/ 446866 w 249"/>
                <a:gd name="T17" fmla="*/ 67672 h 277"/>
                <a:gd name="T18" fmla="*/ 567031 w 249"/>
                <a:gd name="T19" fmla="*/ 67672 h 277"/>
                <a:gd name="T20" fmla="*/ 567031 w 249"/>
                <a:gd name="T21" fmla="*/ 0 h 277"/>
                <a:gd name="T22" fmla="*/ 345476 w 249"/>
                <a:gd name="T23" fmla="*/ 0 h 277"/>
                <a:gd name="T24" fmla="*/ 345476 w 249"/>
                <a:gd name="T25" fmla="*/ 67672 h 277"/>
                <a:gd name="T26" fmla="*/ 368007 w 249"/>
                <a:gd name="T27" fmla="*/ 67672 h 277"/>
                <a:gd name="T28" fmla="*/ 75103 w 249"/>
                <a:gd name="T29" fmla="*/ 575214 h 277"/>
                <a:gd name="T30" fmla="*/ 71348 w 249"/>
                <a:gd name="T31" fmla="*/ 575214 h 277"/>
                <a:gd name="T32" fmla="*/ 67593 w 249"/>
                <a:gd name="T33" fmla="*/ 575214 h 277"/>
                <a:gd name="T34" fmla="*/ 45062 w 249"/>
                <a:gd name="T35" fmla="*/ 458667 h 277"/>
                <a:gd name="T36" fmla="*/ 71348 w 249"/>
                <a:gd name="T37" fmla="*/ 458667 h 277"/>
                <a:gd name="T38" fmla="*/ 71348 w 249"/>
                <a:gd name="T39" fmla="*/ 424831 h 277"/>
                <a:gd name="T40" fmla="*/ 0 w 249"/>
                <a:gd name="T41" fmla="*/ 424831 h 277"/>
                <a:gd name="T42" fmla="*/ 0 w 249"/>
                <a:gd name="T43" fmla="*/ 458667 h 277"/>
                <a:gd name="T44" fmla="*/ 11266 w 249"/>
                <a:gd name="T45" fmla="*/ 458667 h 277"/>
                <a:gd name="T46" fmla="*/ 33797 w 249"/>
                <a:gd name="T47" fmla="*/ 582733 h 277"/>
                <a:gd name="T48" fmla="*/ 11266 w 249"/>
                <a:gd name="T49" fmla="*/ 601531 h 277"/>
                <a:gd name="T50" fmla="*/ 0 w 249"/>
                <a:gd name="T51" fmla="*/ 586492 h 277"/>
                <a:gd name="T52" fmla="*/ 0 w 249"/>
                <a:gd name="T53" fmla="*/ 710558 h 277"/>
                <a:gd name="T54" fmla="*/ 71348 w 249"/>
                <a:gd name="T55" fmla="*/ 748154 h 277"/>
                <a:gd name="T56" fmla="*/ 146452 w 249"/>
                <a:gd name="T57" fmla="*/ 706799 h 277"/>
                <a:gd name="T58" fmla="*/ 199024 w 249"/>
                <a:gd name="T59" fmla="*/ 706799 h 277"/>
                <a:gd name="T60" fmla="*/ 567031 w 249"/>
                <a:gd name="T61" fmla="*/ 1041400 h 277"/>
                <a:gd name="T62" fmla="*/ 935038 w 249"/>
                <a:gd name="T63" fmla="*/ 672962 h 277"/>
                <a:gd name="T64" fmla="*/ 567031 w 249"/>
                <a:gd name="T65" fmla="*/ 304525 h 277"/>
                <a:gd name="T66" fmla="*/ 199024 w 249"/>
                <a:gd name="T67" fmla="*/ 639126 h 277"/>
                <a:gd name="T68" fmla="*/ 153962 w 249"/>
                <a:gd name="T69" fmla="*/ 639126 h 277"/>
                <a:gd name="T70" fmla="*/ 138941 w 249"/>
                <a:gd name="T71" fmla="*/ 605290 h 277"/>
                <a:gd name="T72" fmla="*/ 277883 w 249"/>
                <a:gd name="T73" fmla="*/ 372197 h 277"/>
                <a:gd name="T74" fmla="*/ 352986 w 249"/>
                <a:gd name="T75" fmla="*/ 372197 h 277"/>
                <a:gd name="T76" fmla="*/ 199024 w 249"/>
                <a:gd name="T77" fmla="*/ 639126 h 277"/>
                <a:gd name="T78" fmla="*/ 567031 w 249"/>
                <a:gd name="T79" fmla="*/ 977487 h 277"/>
                <a:gd name="T80" fmla="*/ 274128 w 249"/>
                <a:gd name="T81" fmla="*/ 759432 h 277"/>
                <a:gd name="T82" fmla="*/ 236576 w 249"/>
                <a:gd name="T83" fmla="*/ 733116 h 277"/>
                <a:gd name="T84" fmla="*/ 270372 w 249"/>
                <a:gd name="T85" fmla="*/ 612809 h 277"/>
                <a:gd name="T86" fmla="*/ 514459 w 249"/>
                <a:gd name="T87" fmla="*/ 375957 h 277"/>
                <a:gd name="T88" fmla="*/ 630869 w 249"/>
                <a:gd name="T89" fmla="*/ 327082 h 277"/>
                <a:gd name="T90" fmla="*/ 638379 w 249"/>
                <a:gd name="T91" fmla="*/ 368438 h 277"/>
                <a:gd name="T92" fmla="*/ 882466 w 249"/>
                <a:gd name="T93" fmla="*/ 672962 h 277"/>
                <a:gd name="T94" fmla="*/ 567031 w 249"/>
                <a:gd name="T95" fmla="*/ 977487 h 2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9" h="277">
                  <a:moveTo>
                    <a:pt x="151" y="81"/>
                  </a:moveTo>
                  <a:cubicBezTo>
                    <a:pt x="147" y="81"/>
                    <a:pt x="143" y="81"/>
                    <a:pt x="140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44" y="18"/>
                    <a:pt x="151" y="18"/>
                  </a:cubicBezTo>
                  <a:cubicBezTo>
                    <a:pt x="165" y="11"/>
                    <a:pt x="156" y="0"/>
                    <a:pt x="151" y="0"/>
                  </a:cubicBezTo>
                  <a:cubicBezTo>
                    <a:pt x="148" y="0"/>
                    <a:pt x="96" y="0"/>
                    <a:pt x="92" y="0"/>
                  </a:cubicBezTo>
                  <a:cubicBezTo>
                    <a:pt x="77" y="3"/>
                    <a:pt x="84" y="18"/>
                    <a:pt x="92" y="18"/>
                  </a:cubicBezTo>
                  <a:cubicBezTo>
                    <a:pt x="94" y="18"/>
                    <a:pt x="98" y="18"/>
                    <a:pt x="98" y="1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20" y="153"/>
                    <a:pt x="20" y="153"/>
                    <a:pt x="19" y="153"/>
                  </a:cubicBezTo>
                  <a:cubicBezTo>
                    <a:pt x="19" y="153"/>
                    <a:pt x="18" y="153"/>
                    <a:pt x="18" y="153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2"/>
                    <a:pt x="18" y="122"/>
                    <a:pt x="19" y="122"/>
                  </a:cubicBezTo>
                  <a:cubicBezTo>
                    <a:pt x="24" y="118"/>
                    <a:pt x="21" y="113"/>
                    <a:pt x="19" y="113"/>
                  </a:cubicBezTo>
                  <a:cubicBezTo>
                    <a:pt x="19" y="113"/>
                    <a:pt x="8" y="113"/>
                    <a:pt x="0" y="11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3" y="122"/>
                    <a:pt x="3" y="12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6" y="157"/>
                    <a:pt x="4" y="159"/>
                    <a:pt x="3" y="160"/>
                  </a:cubicBezTo>
                  <a:cubicBezTo>
                    <a:pt x="3" y="160"/>
                    <a:pt x="2" y="159"/>
                    <a:pt x="0" y="15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" y="195"/>
                    <a:pt x="11" y="199"/>
                    <a:pt x="19" y="199"/>
                  </a:cubicBezTo>
                  <a:cubicBezTo>
                    <a:pt x="27" y="199"/>
                    <a:pt x="35" y="195"/>
                    <a:pt x="39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7" y="238"/>
                    <a:pt x="100" y="277"/>
                    <a:pt x="151" y="277"/>
                  </a:cubicBezTo>
                  <a:cubicBezTo>
                    <a:pt x="205" y="277"/>
                    <a:pt x="249" y="233"/>
                    <a:pt x="249" y="179"/>
                  </a:cubicBezTo>
                  <a:cubicBezTo>
                    <a:pt x="249" y="125"/>
                    <a:pt x="205" y="81"/>
                    <a:pt x="151" y="81"/>
                  </a:cubicBezTo>
                  <a:close/>
                  <a:moveTo>
                    <a:pt x="53" y="170"/>
                  </a:moveTo>
                  <a:cubicBezTo>
                    <a:pt x="41" y="170"/>
                    <a:pt x="41" y="170"/>
                    <a:pt x="41" y="170"/>
                  </a:cubicBezTo>
                  <a:cubicBezTo>
                    <a:pt x="41" y="167"/>
                    <a:pt x="39" y="164"/>
                    <a:pt x="37" y="16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71" y="116"/>
                    <a:pt x="55" y="141"/>
                    <a:pt x="53" y="170"/>
                  </a:cubicBezTo>
                  <a:close/>
                  <a:moveTo>
                    <a:pt x="151" y="260"/>
                  </a:moveTo>
                  <a:cubicBezTo>
                    <a:pt x="114" y="260"/>
                    <a:pt x="83" y="235"/>
                    <a:pt x="73" y="202"/>
                  </a:cubicBezTo>
                  <a:cubicBezTo>
                    <a:pt x="69" y="201"/>
                    <a:pt x="65" y="198"/>
                    <a:pt x="63" y="195"/>
                  </a:cubicBezTo>
                  <a:cubicBezTo>
                    <a:pt x="54" y="184"/>
                    <a:pt x="57" y="167"/>
                    <a:pt x="72" y="163"/>
                  </a:cubicBezTo>
                  <a:cubicBezTo>
                    <a:pt x="78" y="131"/>
                    <a:pt x="104" y="106"/>
                    <a:pt x="137" y="100"/>
                  </a:cubicBezTo>
                  <a:cubicBezTo>
                    <a:pt x="141" y="86"/>
                    <a:pt x="155" y="78"/>
                    <a:pt x="168" y="87"/>
                  </a:cubicBezTo>
                  <a:cubicBezTo>
                    <a:pt x="172" y="90"/>
                    <a:pt x="171" y="94"/>
                    <a:pt x="170" y="98"/>
                  </a:cubicBezTo>
                  <a:cubicBezTo>
                    <a:pt x="206" y="108"/>
                    <a:pt x="235" y="141"/>
                    <a:pt x="235" y="179"/>
                  </a:cubicBezTo>
                  <a:cubicBezTo>
                    <a:pt x="235" y="223"/>
                    <a:pt x="195" y="260"/>
                    <a:pt x="151" y="260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9" name="Freeform 1057">
              <a:extLst>
                <a:ext uri="{FF2B5EF4-FFF2-40B4-BE49-F238E27FC236}">
                  <a16:creationId xmlns:a16="http://schemas.microsoft.com/office/drawing/2014/main" id="{2309C40A-C1AF-478F-81F1-2F46C04CC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2800" y="4478338"/>
              <a:ext cx="225425" cy="225425"/>
            </a:xfrm>
            <a:custGeom>
              <a:avLst/>
              <a:gdLst>
                <a:gd name="T0" fmla="*/ 112713 w 60"/>
                <a:gd name="T1" fmla="*/ 0 h 60"/>
                <a:gd name="T2" fmla="*/ 0 w 60"/>
                <a:gd name="T3" fmla="*/ 112713 h 60"/>
                <a:gd name="T4" fmla="*/ 112713 w 60"/>
                <a:gd name="T5" fmla="*/ 225425 h 60"/>
                <a:gd name="T6" fmla="*/ 225425 w 60"/>
                <a:gd name="T7" fmla="*/ 112713 h 60"/>
                <a:gd name="T8" fmla="*/ 112713 w 60"/>
                <a:gd name="T9" fmla="*/ 0 h 60"/>
                <a:gd name="T10" fmla="*/ 112713 w 60"/>
                <a:gd name="T11" fmla="*/ 157798 h 60"/>
                <a:gd name="T12" fmla="*/ 67628 w 60"/>
                <a:gd name="T13" fmla="*/ 112713 h 60"/>
                <a:gd name="T14" fmla="*/ 112713 w 60"/>
                <a:gd name="T15" fmla="*/ 67628 h 60"/>
                <a:gd name="T16" fmla="*/ 154040 w 60"/>
                <a:gd name="T17" fmla="*/ 112713 h 60"/>
                <a:gd name="T18" fmla="*/ 112713 w 60"/>
                <a:gd name="T19" fmla="*/ 1577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42"/>
                  </a:moveTo>
                  <a:cubicBezTo>
                    <a:pt x="24" y="42"/>
                    <a:pt x="18" y="36"/>
                    <a:pt x="18" y="30"/>
                  </a:cubicBezTo>
                  <a:cubicBezTo>
                    <a:pt x="18" y="24"/>
                    <a:pt x="24" y="18"/>
                    <a:pt x="30" y="18"/>
                  </a:cubicBezTo>
                  <a:cubicBezTo>
                    <a:pt x="36" y="18"/>
                    <a:pt x="41" y="24"/>
                    <a:pt x="41" y="30"/>
                  </a:cubicBezTo>
                  <a:cubicBezTo>
                    <a:pt x="41" y="36"/>
                    <a:pt x="36" y="42"/>
                    <a:pt x="30" y="4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0" name="Oval 1058">
              <a:extLst>
                <a:ext uri="{FF2B5EF4-FFF2-40B4-BE49-F238E27FC236}">
                  <a16:creationId xmlns:a16="http://schemas.microsoft.com/office/drawing/2014/main" id="{0FC6892D-4C97-492F-AD3C-463829EC1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1838" y="4478338"/>
              <a:ext cx="228600" cy="225425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71" name="Oval 1059">
              <a:extLst>
                <a:ext uri="{FF2B5EF4-FFF2-40B4-BE49-F238E27FC236}">
                  <a16:creationId xmlns:a16="http://schemas.microsoft.com/office/drawing/2014/main" id="{06B361E0-37E0-4E67-9DF9-90F157240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275" y="4546601"/>
              <a:ext cx="85725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72" name="Freeform 1060">
              <a:extLst>
                <a:ext uri="{FF2B5EF4-FFF2-40B4-BE49-F238E27FC236}">
                  <a16:creationId xmlns:a16="http://schemas.microsoft.com/office/drawing/2014/main" id="{BCC61F47-B2FE-48DC-A173-9C90CCD78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1975" y="3894138"/>
              <a:ext cx="307975" cy="142875"/>
            </a:xfrm>
            <a:custGeom>
              <a:avLst/>
              <a:gdLst>
                <a:gd name="T0" fmla="*/ 307975 w 82"/>
                <a:gd name="T1" fmla="*/ 52638 h 38"/>
                <a:gd name="T2" fmla="*/ 217836 w 82"/>
                <a:gd name="T3" fmla="*/ 142875 h 38"/>
                <a:gd name="T4" fmla="*/ 52581 w 82"/>
                <a:gd name="T5" fmla="*/ 109036 h 38"/>
                <a:gd name="T6" fmla="*/ 0 w 82"/>
                <a:gd name="T7" fmla="*/ 52638 h 38"/>
                <a:gd name="T8" fmla="*/ 52581 w 82"/>
                <a:gd name="T9" fmla="*/ 0 h 38"/>
                <a:gd name="T10" fmla="*/ 255394 w 82"/>
                <a:gd name="T11" fmla="*/ 0 h 38"/>
                <a:gd name="T12" fmla="*/ 307975 w 82"/>
                <a:gd name="T13" fmla="*/ 5263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8">
                  <a:moveTo>
                    <a:pt x="82" y="14"/>
                  </a:moveTo>
                  <a:cubicBezTo>
                    <a:pt x="82" y="22"/>
                    <a:pt x="74" y="38"/>
                    <a:pt x="58" y="38"/>
                  </a:cubicBezTo>
                  <a:cubicBezTo>
                    <a:pt x="42" y="38"/>
                    <a:pt x="23" y="33"/>
                    <a:pt x="14" y="29"/>
                  </a:cubicBezTo>
                  <a:cubicBezTo>
                    <a:pt x="5" y="25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6" y="0"/>
                    <a:pt x="82" y="6"/>
                    <a:pt x="82" y="14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3" name="Freeform 1061">
              <a:extLst>
                <a:ext uri="{FF2B5EF4-FFF2-40B4-BE49-F238E27FC236}">
                  <a16:creationId xmlns:a16="http://schemas.microsoft.com/office/drawing/2014/main" id="{80055C78-BA49-409F-8098-60DCBD53D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1750" y="3786188"/>
              <a:ext cx="192088" cy="82550"/>
            </a:xfrm>
            <a:custGeom>
              <a:avLst/>
              <a:gdLst>
                <a:gd name="T0" fmla="*/ 192088 w 51"/>
                <a:gd name="T1" fmla="*/ 41275 h 22"/>
                <a:gd name="T2" fmla="*/ 154424 w 51"/>
                <a:gd name="T3" fmla="*/ 82550 h 22"/>
                <a:gd name="T4" fmla="*/ 41431 w 51"/>
                <a:gd name="T5" fmla="*/ 82550 h 22"/>
                <a:gd name="T6" fmla="*/ 0 w 51"/>
                <a:gd name="T7" fmla="*/ 41275 h 22"/>
                <a:gd name="T8" fmla="*/ 41431 w 51"/>
                <a:gd name="T9" fmla="*/ 0 h 22"/>
                <a:gd name="T10" fmla="*/ 154424 w 51"/>
                <a:gd name="T11" fmla="*/ 0 h 22"/>
                <a:gd name="T12" fmla="*/ 192088 w 51"/>
                <a:gd name="T13" fmla="*/ 41275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22">
                  <a:moveTo>
                    <a:pt x="51" y="11"/>
                  </a:moveTo>
                  <a:cubicBezTo>
                    <a:pt x="51" y="17"/>
                    <a:pt x="46" y="22"/>
                    <a:pt x="4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5"/>
                    <a:pt x="51" y="1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4" name="Freeform 1062">
              <a:extLst>
                <a:ext uri="{FF2B5EF4-FFF2-40B4-BE49-F238E27FC236}">
                  <a16:creationId xmlns:a16="http://schemas.microsoft.com/office/drawing/2014/main" id="{3466F5E5-437E-4112-9F16-441E0BCE3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775" y="4338638"/>
              <a:ext cx="119063" cy="46038"/>
            </a:xfrm>
            <a:custGeom>
              <a:avLst/>
              <a:gdLst>
                <a:gd name="T0" fmla="*/ 119063 w 32"/>
                <a:gd name="T1" fmla="*/ 23019 h 12"/>
                <a:gd name="T2" fmla="*/ 93018 w 32"/>
                <a:gd name="T3" fmla="*/ 46038 h 12"/>
                <a:gd name="T4" fmla="*/ 22324 w 32"/>
                <a:gd name="T5" fmla="*/ 46038 h 12"/>
                <a:gd name="T6" fmla="*/ 0 w 32"/>
                <a:gd name="T7" fmla="*/ 23019 h 12"/>
                <a:gd name="T8" fmla="*/ 22324 w 32"/>
                <a:gd name="T9" fmla="*/ 0 h 12"/>
                <a:gd name="T10" fmla="*/ 93018 w 32"/>
                <a:gd name="T11" fmla="*/ 0 h 12"/>
                <a:gd name="T12" fmla="*/ 119063 w 32"/>
                <a:gd name="T13" fmla="*/ 23019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12">
                  <a:moveTo>
                    <a:pt x="32" y="6"/>
                  </a:moveTo>
                  <a:cubicBezTo>
                    <a:pt x="32" y="9"/>
                    <a:pt x="29" y="12"/>
                    <a:pt x="2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2"/>
                    <a:pt x="32" y="6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5" name="Oval 1063">
              <a:extLst>
                <a:ext uri="{FF2B5EF4-FFF2-40B4-BE49-F238E27FC236}">
                  <a16:creationId xmlns:a16="http://schemas.microsoft.com/office/drawing/2014/main" id="{DD296CFF-D1E7-4A8B-9A9A-E1F6B2DB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063" y="4481513"/>
              <a:ext cx="195263" cy="195263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76" name="Freeform 1064">
              <a:extLst>
                <a:ext uri="{FF2B5EF4-FFF2-40B4-BE49-F238E27FC236}">
                  <a16:creationId xmlns:a16="http://schemas.microsoft.com/office/drawing/2014/main" id="{9F3B98DD-BB0A-4117-8D16-82FD39C0C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100" y="4211638"/>
              <a:ext cx="758825" cy="758825"/>
            </a:xfrm>
            <a:custGeom>
              <a:avLst/>
              <a:gdLst>
                <a:gd name="T0" fmla="*/ 379413 w 202"/>
                <a:gd name="T1" fmla="*/ 758825 h 202"/>
                <a:gd name="T2" fmla="*/ 0 w 202"/>
                <a:gd name="T3" fmla="*/ 379413 h 202"/>
                <a:gd name="T4" fmla="*/ 379413 w 202"/>
                <a:gd name="T5" fmla="*/ 0 h 202"/>
                <a:gd name="T6" fmla="*/ 758825 w 202"/>
                <a:gd name="T7" fmla="*/ 379413 h 202"/>
                <a:gd name="T8" fmla="*/ 379413 w 202"/>
                <a:gd name="T9" fmla="*/ 758825 h 202"/>
                <a:gd name="T10" fmla="*/ 379413 w 202"/>
                <a:gd name="T11" fmla="*/ 78888 h 202"/>
                <a:gd name="T12" fmla="*/ 78888 w 202"/>
                <a:gd name="T13" fmla="*/ 379413 h 202"/>
                <a:gd name="T14" fmla="*/ 379413 w 202"/>
                <a:gd name="T15" fmla="*/ 679937 h 202"/>
                <a:gd name="T16" fmla="*/ 679937 w 202"/>
                <a:gd name="T17" fmla="*/ 379413 h 202"/>
                <a:gd name="T18" fmla="*/ 379413 w 202"/>
                <a:gd name="T19" fmla="*/ 78888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5" y="202"/>
                    <a:pt x="0" y="156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1"/>
                  </a:cubicBezTo>
                  <a:cubicBezTo>
                    <a:pt x="202" y="156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7" name="Freeform 1065">
              <a:extLst>
                <a:ext uri="{FF2B5EF4-FFF2-40B4-BE49-F238E27FC236}">
                  <a16:creationId xmlns:a16="http://schemas.microsoft.com/office/drawing/2014/main" id="{0B36333A-F522-4E54-8545-A8FA8075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2438" y="4206876"/>
              <a:ext cx="760413" cy="760413"/>
            </a:xfrm>
            <a:custGeom>
              <a:avLst/>
              <a:gdLst>
                <a:gd name="T0" fmla="*/ 380207 w 202"/>
                <a:gd name="T1" fmla="*/ 760413 h 202"/>
                <a:gd name="T2" fmla="*/ 0 w 202"/>
                <a:gd name="T3" fmla="*/ 380207 h 202"/>
                <a:gd name="T4" fmla="*/ 380207 w 202"/>
                <a:gd name="T5" fmla="*/ 0 h 202"/>
                <a:gd name="T6" fmla="*/ 760413 w 202"/>
                <a:gd name="T7" fmla="*/ 380207 h 202"/>
                <a:gd name="T8" fmla="*/ 380207 w 202"/>
                <a:gd name="T9" fmla="*/ 760413 h 202"/>
                <a:gd name="T10" fmla="*/ 380207 w 202"/>
                <a:gd name="T11" fmla="*/ 79053 h 202"/>
                <a:gd name="T12" fmla="*/ 79053 w 202"/>
                <a:gd name="T13" fmla="*/ 380207 h 202"/>
                <a:gd name="T14" fmla="*/ 380207 w 202"/>
                <a:gd name="T15" fmla="*/ 681360 h 202"/>
                <a:gd name="T16" fmla="*/ 681360 w 202"/>
                <a:gd name="T17" fmla="*/ 380207 h 202"/>
                <a:gd name="T18" fmla="*/ 380207 w 202"/>
                <a:gd name="T19" fmla="*/ 79053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6" y="202"/>
                    <a:pt x="0" y="157"/>
                    <a:pt x="0" y="101"/>
                  </a:cubicBezTo>
                  <a:cubicBezTo>
                    <a:pt x="0" y="46"/>
                    <a:pt x="46" y="0"/>
                    <a:pt x="101" y="0"/>
                  </a:cubicBezTo>
                  <a:cubicBezTo>
                    <a:pt x="157" y="0"/>
                    <a:pt x="202" y="46"/>
                    <a:pt x="202" y="101"/>
                  </a:cubicBezTo>
                  <a:cubicBezTo>
                    <a:pt x="202" y="157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8" name="Freeform 1066">
              <a:extLst>
                <a:ext uri="{FF2B5EF4-FFF2-40B4-BE49-F238E27FC236}">
                  <a16:creationId xmlns:a16="http://schemas.microsoft.com/office/drawing/2014/main" id="{DCF6BB4C-55ED-4458-8E8F-F34A1B9B3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838" y="4448176"/>
              <a:ext cx="766763" cy="288925"/>
            </a:xfrm>
            <a:custGeom>
              <a:avLst/>
              <a:gdLst>
                <a:gd name="T0" fmla="*/ 623935 w 204"/>
                <a:gd name="T1" fmla="*/ 30018 h 77"/>
                <a:gd name="T2" fmla="*/ 736694 w 204"/>
                <a:gd name="T3" fmla="*/ 142586 h 77"/>
                <a:gd name="T4" fmla="*/ 623935 w 204"/>
                <a:gd name="T5" fmla="*/ 255155 h 77"/>
                <a:gd name="T6" fmla="*/ 605141 w 204"/>
                <a:gd name="T7" fmla="*/ 255155 h 77"/>
                <a:gd name="T8" fmla="*/ 112759 w 204"/>
                <a:gd name="T9" fmla="*/ 217632 h 77"/>
                <a:gd name="T10" fmla="*/ 30069 w 204"/>
                <a:gd name="T11" fmla="*/ 131330 h 77"/>
                <a:gd name="T12" fmla="*/ 112759 w 204"/>
                <a:gd name="T13" fmla="*/ 48780 h 77"/>
                <a:gd name="T14" fmla="*/ 623935 w 204"/>
                <a:gd name="T15" fmla="*/ 30018 h 77"/>
                <a:gd name="T16" fmla="*/ 623935 w 204"/>
                <a:gd name="T17" fmla="*/ 0 h 77"/>
                <a:gd name="T18" fmla="*/ 620176 w 204"/>
                <a:gd name="T19" fmla="*/ 0 h 77"/>
                <a:gd name="T20" fmla="*/ 620176 w 204"/>
                <a:gd name="T21" fmla="*/ 0 h 77"/>
                <a:gd name="T22" fmla="*/ 112759 w 204"/>
                <a:gd name="T23" fmla="*/ 18761 h 77"/>
                <a:gd name="T24" fmla="*/ 0 w 204"/>
                <a:gd name="T25" fmla="*/ 131330 h 77"/>
                <a:gd name="T26" fmla="*/ 112759 w 204"/>
                <a:gd name="T27" fmla="*/ 247650 h 77"/>
                <a:gd name="T28" fmla="*/ 601383 w 204"/>
                <a:gd name="T29" fmla="*/ 285173 h 77"/>
                <a:gd name="T30" fmla="*/ 623935 w 204"/>
                <a:gd name="T31" fmla="*/ 288925 h 77"/>
                <a:gd name="T32" fmla="*/ 766763 w 204"/>
                <a:gd name="T33" fmla="*/ 142586 h 77"/>
                <a:gd name="T34" fmla="*/ 623935 w 204"/>
                <a:gd name="T35" fmla="*/ 0 h 7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4" h="77">
                  <a:moveTo>
                    <a:pt x="166" y="8"/>
                  </a:moveTo>
                  <a:cubicBezTo>
                    <a:pt x="182" y="8"/>
                    <a:pt x="196" y="21"/>
                    <a:pt x="196" y="38"/>
                  </a:cubicBezTo>
                  <a:cubicBezTo>
                    <a:pt x="196" y="55"/>
                    <a:pt x="182" y="68"/>
                    <a:pt x="166" y="68"/>
                  </a:cubicBezTo>
                  <a:cubicBezTo>
                    <a:pt x="164" y="68"/>
                    <a:pt x="163" y="68"/>
                    <a:pt x="161" y="6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18" y="58"/>
                    <a:pt x="8" y="48"/>
                    <a:pt x="8" y="35"/>
                  </a:cubicBezTo>
                  <a:cubicBezTo>
                    <a:pt x="8" y="23"/>
                    <a:pt x="18" y="13"/>
                    <a:pt x="30" y="13"/>
                  </a:cubicBezTo>
                  <a:cubicBezTo>
                    <a:pt x="166" y="8"/>
                    <a:pt x="166" y="8"/>
                    <a:pt x="166" y="8"/>
                  </a:cubicBezTo>
                  <a:moveTo>
                    <a:pt x="166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5"/>
                    <a:pt x="0" y="19"/>
                    <a:pt x="0" y="35"/>
                  </a:cubicBezTo>
                  <a:cubicBezTo>
                    <a:pt x="0" y="52"/>
                    <a:pt x="13" y="66"/>
                    <a:pt x="30" y="6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2" y="76"/>
                    <a:pt x="164" y="77"/>
                    <a:pt x="166" y="77"/>
                  </a:cubicBezTo>
                  <a:cubicBezTo>
                    <a:pt x="187" y="77"/>
                    <a:pt x="204" y="59"/>
                    <a:pt x="204" y="38"/>
                  </a:cubicBezTo>
                  <a:cubicBezTo>
                    <a:pt x="204" y="17"/>
                    <a:pt x="187" y="0"/>
                    <a:pt x="166" y="0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2" name="Group -812">
            <a:extLst>
              <a:ext uri="{FF2B5EF4-FFF2-40B4-BE49-F238E27FC236}">
                <a16:creationId xmlns:a16="http://schemas.microsoft.com/office/drawing/2014/main" id="{6ABA5EB0-1BD7-4D17-909B-5614ED50B0EC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5122863"/>
            <a:ext cx="539750" cy="541337"/>
            <a:chOff x="7060411" y="-3257551"/>
            <a:chExt cx="3038475" cy="3046413"/>
          </a:xfrm>
        </p:grpSpPr>
        <p:sp>
          <p:nvSpPr>
            <p:cNvPr id="14423" name="Oval 793">
              <a:extLst>
                <a:ext uri="{FF2B5EF4-FFF2-40B4-BE49-F238E27FC236}">
                  <a16:creationId xmlns:a16="http://schemas.microsoft.com/office/drawing/2014/main" id="{1CBFF14F-A180-43D9-A58F-A7BD288FF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3257551"/>
              <a:ext cx="3038475" cy="3046413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24" name="Freeform 794">
              <a:extLst>
                <a:ext uri="{FF2B5EF4-FFF2-40B4-BE49-F238E27FC236}">
                  <a16:creationId xmlns:a16="http://schemas.microsoft.com/office/drawing/2014/main" id="{D5D1F38E-808C-4FDD-B1BA-B5A72966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2786063"/>
              <a:ext cx="3038475" cy="1878013"/>
            </a:xfrm>
            <a:custGeom>
              <a:avLst/>
              <a:gdLst>
                <a:gd name="T0" fmla="*/ 1327453 w 808"/>
                <a:gd name="T1" fmla="*/ 0 h 499"/>
                <a:gd name="T2" fmla="*/ 1128147 w 808"/>
                <a:gd name="T3" fmla="*/ 402700 h 499"/>
                <a:gd name="T4" fmla="*/ 962685 w 808"/>
                <a:gd name="T5" fmla="*/ 176887 h 499"/>
                <a:gd name="T6" fmla="*/ 752098 w 808"/>
                <a:gd name="T7" fmla="*/ 594641 h 499"/>
                <a:gd name="T8" fmla="*/ 511426 w 808"/>
                <a:gd name="T9" fmla="*/ 267212 h 499"/>
                <a:gd name="T10" fmla="*/ 323402 w 808"/>
                <a:gd name="T11" fmla="*/ 643568 h 499"/>
                <a:gd name="T12" fmla="*/ 184264 w 808"/>
                <a:gd name="T13" fmla="*/ 455390 h 499"/>
                <a:gd name="T14" fmla="*/ 26323 w 808"/>
                <a:gd name="T15" fmla="*/ 771528 h 499"/>
                <a:gd name="T16" fmla="*/ 0 w 808"/>
                <a:gd name="T17" fmla="*/ 1050031 h 499"/>
                <a:gd name="T18" fmla="*/ 244432 w 808"/>
                <a:gd name="T19" fmla="*/ 1878013 h 499"/>
                <a:gd name="T20" fmla="*/ 1233440 w 808"/>
                <a:gd name="T21" fmla="*/ 1870486 h 499"/>
                <a:gd name="T22" fmla="*/ 1098063 w 808"/>
                <a:gd name="T23" fmla="*/ 1689835 h 499"/>
                <a:gd name="T24" fmla="*/ 1560603 w 808"/>
                <a:gd name="T25" fmla="*/ 1686072 h 499"/>
                <a:gd name="T26" fmla="*/ 1496675 w 808"/>
                <a:gd name="T27" fmla="*/ 1599510 h 499"/>
                <a:gd name="T28" fmla="*/ 1673418 w 808"/>
                <a:gd name="T29" fmla="*/ 1595747 h 499"/>
                <a:gd name="T30" fmla="*/ 1643334 w 808"/>
                <a:gd name="T31" fmla="*/ 1659727 h 499"/>
                <a:gd name="T32" fmla="*/ 2192365 w 808"/>
                <a:gd name="T33" fmla="*/ 1655963 h 499"/>
                <a:gd name="T34" fmla="*/ 2177323 w 808"/>
                <a:gd name="T35" fmla="*/ 1686072 h 499"/>
                <a:gd name="T36" fmla="*/ 2903097 w 808"/>
                <a:gd name="T37" fmla="*/ 1678545 h 499"/>
                <a:gd name="T38" fmla="*/ 3038475 w 808"/>
                <a:gd name="T39" fmla="*/ 1050031 h 499"/>
                <a:gd name="T40" fmla="*/ 2857972 w 808"/>
                <a:gd name="T41" fmla="*/ 327429 h 499"/>
                <a:gd name="T42" fmla="*/ 2684989 w 808"/>
                <a:gd name="T43" fmla="*/ 669912 h 499"/>
                <a:gd name="T44" fmla="*/ 2357827 w 808"/>
                <a:gd name="T45" fmla="*/ 229577 h 499"/>
                <a:gd name="T46" fmla="*/ 2271335 w 808"/>
                <a:gd name="T47" fmla="*/ 402700 h 499"/>
                <a:gd name="T48" fmla="*/ 2015622 w 808"/>
                <a:gd name="T49" fmla="*/ 56453 h 499"/>
                <a:gd name="T50" fmla="*/ 1756148 w 808"/>
                <a:gd name="T51" fmla="*/ 575824 h 499"/>
                <a:gd name="T52" fmla="*/ 1327453 w 808"/>
                <a:gd name="T53" fmla="*/ 0 h 4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08" h="499">
                  <a:moveTo>
                    <a:pt x="353" y="0"/>
                  </a:moveTo>
                  <a:cubicBezTo>
                    <a:pt x="300" y="107"/>
                    <a:pt x="300" y="107"/>
                    <a:pt x="300" y="107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36" y="71"/>
                    <a:pt x="136" y="71"/>
                    <a:pt x="136" y="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" y="205"/>
                    <a:pt x="7" y="205"/>
                    <a:pt x="7" y="205"/>
                  </a:cubicBezTo>
                  <a:cubicBezTo>
                    <a:pt x="3" y="229"/>
                    <a:pt x="0" y="254"/>
                    <a:pt x="0" y="279"/>
                  </a:cubicBezTo>
                  <a:cubicBezTo>
                    <a:pt x="0" y="360"/>
                    <a:pt x="24" y="436"/>
                    <a:pt x="65" y="499"/>
                  </a:cubicBezTo>
                  <a:cubicBezTo>
                    <a:pt x="328" y="497"/>
                    <a:pt x="328" y="497"/>
                    <a:pt x="328" y="497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398" y="425"/>
                    <a:pt x="398" y="425"/>
                    <a:pt x="398" y="425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37" y="441"/>
                    <a:pt x="437" y="441"/>
                    <a:pt x="437" y="441"/>
                  </a:cubicBezTo>
                  <a:cubicBezTo>
                    <a:pt x="583" y="440"/>
                    <a:pt x="583" y="440"/>
                    <a:pt x="583" y="440"/>
                  </a:cubicBezTo>
                  <a:cubicBezTo>
                    <a:pt x="579" y="448"/>
                    <a:pt x="579" y="448"/>
                    <a:pt x="579" y="448"/>
                  </a:cubicBezTo>
                  <a:cubicBezTo>
                    <a:pt x="772" y="446"/>
                    <a:pt x="772" y="446"/>
                    <a:pt x="772" y="446"/>
                  </a:cubicBezTo>
                  <a:cubicBezTo>
                    <a:pt x="795" y="395"/>
                    <a:pt x="808" y="339"/>
                    <a:pt x="808" y="279"/>
                  </a:cubicBezTo>
                  <a:cubicBezTo>
                    <a:pt x="808" y="210"/>
                    <a:pt x="791" y="144"/>
                    <a:pt x="760" y="87"/>
                  </a:cubicBezTo>
                  <a:cubicBezTo>
                    <a:pt x="714" y="178"/>
                    <a:pt x="714" y="178"/>
                    <a:pt x="714" y="178"/>
                  </a:cubicBezTo>
                  <a:cubicBezTo>
                    <a:pt x="627" y="61"/>
                    <a:pt x="627" y="61"/>
                    <a:pt x="627" y="61"/>
                  </a:cubicBezTo>
                  <a:cubicBezTo>
                    <a:pt x="604" y="107"/>
                    <a:pt x="604" y="107"/>
                    <a:pt x="604" y="107"/>
                  </a:cubicBezTo>
                  <a:cubicBezTo>
                    <a:pt x="536" y="15"/>
                    <a:pt x="536" y="15"/>
                    <a:pt x="536" y="15"/>
                  </a:cubicBezTo>
                  <a:cubicBezTo>
                    <a:pt x="467" y="153"/>
                    <a:pt x="467" y="153"/>
                    <a:pt x="467" y="153"/>
                  </a:cubicBezTo>
                  <a:cubicBezTo>
                    <a:pt x="353" y="0"/>
                    <a:pt x="353" y="0"/>
                    <a:pt x="353" y="0"/>
                  </a:cubicBezTo>
                </a:path>
              </a:pathLst>
            </a:custGeom>
            <a:solidFill>
              <a:srgbClr val="00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5" name="Freeform 795">
              <a:extLst>
                <a:ext uri="{FF2B5EF4-FFF2-40B4-BE49-F238E27FC236}">
                  <a16:creationId xmlns:a16="http://schemas.microsoft.com/office/drawing/2014/main" id="{7E6F7407-52A9-4F91-8642-F097D544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448" y="-2925763"/>
              <a:ext cx="2003425" cy="1882775"/>
            </a:xfrm>
            <a:custGeom>
              <a:avLst/>
              <a:gdLst>
                <a:gd name="T0" fmla="*/ 0 w 1262"/>
                <a:gd name="T1" fmla="*/ 1882775 h 1186"/>
                <a:gd name="T2" fmla="*/ 1022350 w 1262"/>
                <a:gd name="T3" fmla="*/ 0 h 1186"/>
                <a:gd name="T4" fmla="*/ 2003425 w 1262"/>
                <a:gd name="T5" fmla="*/ 1844675 h 1186"/>
                <a:gd name="T6" fmla="*/ 0 w 1262"/>
                <a:gd name="T7" fmla="*/ 1882775 h 11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2" h="1186">
                  <a:moveTo>
                    <a:pt x="0" y="1186"/>
                  </a:moveTo>
                  <a:lnTo>
                    <a:pt x="644" y="0"/>
                  </a:lnTo>
                  <a:lnTo>
                    <a:pt x="1262" y="1162"/>
                  </a:lnTo>
                  <a:lnTo>
                    <a:pt x="0" y="1186"/>
                  </a:lnTo>
                </a:path>
              </a:pathLst>
            </a:custGeom>
            <a:solidFill>
              <a:srgbClr val="595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Freeform 796">
              <a:extLst>
                <a:ext uri="{FF2B5EF4-FFF2-40B4-BE49-F238E27FC236}">
                  <a16:creationId xmlns:a16="http://schemas.microsoft.com/office/drawing/2014/main" id="{C62B425C-2A90-4C62-A4C5-C03FAFAD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4223" y="-2986088"/>
              <a:ext cx="774700" cy="806450"/>
            </a:xfrm>
            <a:custGeom>
              <a:avLst/>
              <a:gdLst>
                <a:gd name="T0" fmla="*/ 654358 w 206"/>
                <a:gd name="T1" fmla="*/ 471057 h 214"/>
                <a:gd name="T2" fmla="*/ 391111 w 206"/>
                <a:gd name="T3" fmla="*/ 0 h 214"/>
                <a:gd name="T4" fmla="*/ 165470 w 206"/>
                <a:gd name="T5" fmla="*/ 452215 h 214"/>
                <a:gd name="T6" fmla="*/ 124102 w 206"/>
                <a:gd name="T7" fmla="*/ 444678 h 214"/>
                <a:gd name="T8" fmla="*/ 0 w 206"/>
                <a:gd name="T9" fmla="*/ 569037 h 214"/>
                <a:gd name="T10" fmla="*/ 124102 w 206"/>
                <a:gd name="T11" fmla="*/ 693396 h 214"/>
                <a:gd name="T12" fmla="*/ 154188 w 206"/>
                <a:gd name="T13" fmla="*/ 689628 h 214"/>
                <a:gd name="T14" fmla="*/ 278290 w 206"/>
                <a:gd name="T15" fmla="*/ 806450 h 214"/>
                <a:gd name="T16" fmla="*/ 376068 w 206"/>
                <a:gd name="T17" fmla="*/ 757460 h 214"/>
                <a:gd name="T18" fmla="*/ 470085 w 206"/>
                <a:gd name="T19" fmla="*/ 798913 h 214"/>
                <a:gd name="T20" fmla="*/ 590427 w 206"/>
                <a:gd name="T21" fmla="*/ 708470 h 214"/>
                <a:gd name="T22" fmla="*/ 650598 w 206"/>
                <a:gd name="T23" fmla="*/ 719775 h 214"/>
                <a:gd name="T24" fmla="*/ 774700 w 206"/>
                <a:gd name="T25" fmla="*/ 595416 h 214"/>
                <a:gd name="T26" fmla="*/ 654358 w 206"/>
                <a:gd name="T27" fmla="*/ 471057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6" h="214">
                  <a:moveTo>
                    <a:pt x="174" y="125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1" y="118"/>
                    <a:pt x="37" y="118"/>
                    <a:pt x="33" y="118"/>
                  </a:cubicBezTo>
                  <a:cubicBezTo>
                    <a:pt x="15" y="118"/>
                    <a:pt x="0" y="132"/>
                    <a:pt x="0" y="151"/>
                  </a:cubicBezTo>
                  <a:cubicBezTo>
                    <a:pt x="0" y="169"/>
                    <a:pt x="15" y="184"/>
                    <a:pt x="33" y="184"/>
                  </a:cubicBezTo>
                  <a:cubicBezTo>
                    <a:pt x="36" y="184"/>
                    <a:pt x="38" y="183"/>
                    <a:pt x="41" y="183"/>
                  </a:cubicBezTo>
                  <a:cubicBezTo>
                    <a:pt x="41" y="200"/>
                    <a:pt x="56" y="214"/>
                    <a:pt x="74" y="214"/>
                  </a:cubicBezTo>
                  <a:cubicBezTo>
                    <a:pt x="85" y="214"/>
                    <a:pt x="94" y="209"/>
                    <a:pt x="100" y="201"/>
                  </a:cubicBezTo>
                  <a:cubicBezTo>
                    <a:pt x="106" y="208"/>
                    <a:pt x="115" y="212"/>
                    <a:pt x="125" y="212"/>
                  </a:cubicBezTo>
                  <a:cubicBezTo>
                    <a:pt x="141" y="212"/>
                    <a:pt x="154" y="202"/>
                    <a:pt x="157" y="188"/>
                  </a:cubicBezTo>
                  <a:cubicBezTo>
                    <a:pt x="162" y="190"/>
                    <a:pt x="167" y="191"/>
                    <a:pt x="173" y="191"/>
                  </a:cubicBezTo>
                  <a:cubicBezTo>
                    <a:pt x="191" y="191"/>
                    <a:pt x="206" y="177"/>
                    <a:pt x="206" y="158"/>
                  </a:cubicBezTo>
                  <a:cubicBezTo>
                    <a:pt x="206" y="141"/>
                    <a:pt x="192" y="126"/>
                    <a:pt x="174" y="125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7" name="Rectangle 805">
              <a:extLst>
                <a:ext uri="{FF2B5EF4-FFF2-40B4-BE49-F238E27FC236}">
                  <a16:creationId xmlns:a16="http://schemas.microsoft.com/office/drawing/2014/main" id="{968F3C87-70F3-4249-8380-790315B0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148" y="-927101"/>
              <a:ext cx="266700" cy="60325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28" name="Oval 806">
              <a:extLst>
                <a:ext uri="{FF2B5EF4-FFF2-40B4-BE49-F238E27FC236}">
                  <a16:creationId xmlns:a16="http://schemas.microsoft.com/office/drawing/2014/main" id="{0022E314-48CB-4F1C-B05C-BD688016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773" y="-998538"/>
              <a:ext cx="101600" cy="106363"/>
            </a:xfrm>
            <a:prstGeom prst="ellipse">
              <a:avLst/>
            </a:pr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29" name="Freeform 807">
              <a:extLst>
                <a:ext uri="{FF2B5EF4-FFF2-40B4-BE49-F238E27FC236}">
                  <a16:creationId xmlns:a16="http://schemas.microsoft.com/office/drawing/2014/main" id="{A612CF07-0CC2-484C-9C35-70383376A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682751"/>
              <a:ext cx="1349375" cy="887413"/>
            </a:xfrm>
            <a:custGeom>
              <a:avLst/>
              <a:gdLst>
                <a:gd name="T0" fmla="*/ 1349375 w 359"/>
                <a:gd name="T1" fmla="*/ 808448 h 236"/>
                <a:gd name="T2" fmla="*/ 1270442 w 359"/>
                <a:gd name="T3" fmla="*/ 887413 h 236"/>
                <a:gd name="T4" fmla="*/ 75174 w 359"/>
                <a:gd name="T5" fmla="*/ 887413 h 236"/>
                <a:gd name="T6" fmla="*/ 0 w 359"/>
                <a:gd name="T7" fmla="*/ 808448 h 236"/>
                <a:gd name="T8" fmla="*/ 0 w 359"/>
                <a:gd name="T9" fmla="*/ 75204 h 236"/>
                <a:gd name="T10" fmla="*/ 75174 w 359"/>
                <a:gd name="T11" fmla="*/ 0 h 236"/>
                <a:gd name="T12" fmla="*/ 1270442 w 359"/>
                <a:gd name="T13" fmla="*/ 0 h 236"/>
                <a:gd name="T14" fmla="*/ 1349375 w 359"/>
                <a:gd name="T15" fmla="*/ 75204 h 236"/>
                <a:gd name="T16" fmla="*/ 1349375 w 359"/>
                <a:gd name="T17" fmla="*/ 808448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9" h="236">
                  <a:moveTo>
                    <a:pt x="359" y="215"/>
                  </a:moveTo>
                  <a:cubicBezTo>
                    <a:pt x="359" y="227"/>
                    <a:pt x="350" y="236"/>
                    <a:pt x="338" y="236"/>
                  </a:cubicBezTo>
                  <a:cubicBezTo>
                    <a:pt x="20" y="236"/>
                    <a:pt x="20" y="236"/>
                    <a:pt x="20" y="236"/>
                  </a:cubicBezTo>
                  <a:cubicBezTo>
                    <a:pt x="9" y="236"/>
                    <a:pt x="0" y="227"/>
                    <a:pt x="0" y="2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0" y="0"/>
                    <a:pt x="359" y="9"/>
                    <a:pt x="359" y="20"/>
                  </a:cubicBezTo>
                  <a:lnTo>
                    <a:pt x="359" y="215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0" name="Freeform 808">
              <a:extLst>
                <a:ext uri="{FF2B5EF4-FFF2-40B4-BE49-F238E27FC236}">
                  <a16:creationId xmlns:a16="http://schemas.microsoft.com/office/drawing/2014/main" id="{6CD65B54-171B-4BD3-8556-AD0BB2EA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3698" y="-976313"/>
              <a:ext cx="387350" cy="388938"/>
            </a:xfrm>
            <a:custGeom>
              <a:avLst/>
              <a:gdLst>
                <a:gd name="T0" fmla="*/ 0 w 103"/>
                <a:gd name="T1" fmla="*/ 192581 h 103"/>
                <a:gd name="T2" fmla="*/ 195555 w 103"/>
                <a:gd name="T3" fmla="*/ 388938 h 103"/>
                <a:gd name="T4" fmla="*/ 387350 w 103"/>
                <a:gd name="T5" fmla="*/ 192581 h 103"/>
                <a:gd name="T6" fmla="*/ 195555 w 103"/>
                <a:gd name="T7" fmla="*/ 0 h 103"/>
                <a:gd name="T8" fmla="*/ 0 w 103"/>
                <a:gd name="T9" fmla="*/ 192581 h 103"/>
                <a:gd name="T10" fmla="*/ 116581 w 103"/>
                <a:gd name="T11" fmla="*/ 192581 h 103"/>
                <a:gd name="T12" fmla="*/ 195555 w 103"/>
                <a:gd name="T13" fmla="*/ 113283 h 103"/>
                <a:gd name="T14" fmla="*/ 274530 w 103"/>
                <a:gd name="T15" fmla="*/ 192581 h 103"/>
                <a:gd name="T16" fmla="*/ 195555 w 103"/>
                <a:gd name="T17" fmla="*/ 271879 h 103"/>
                <a:gd name="T18" fmla="*/ 116581 w 103"/>
                <a:gd name="T19" fmla="*/ 192581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3">
                  <a:moveTo>
                    <a:pt x="0" y="51"/>
                  </a:moveTo>
                  <a:cubicBezTo>
                    <a:pt x="0" y="80"/>
                    <a:pt x="23" y="103"/>
                    <a:pt x="52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1" name="Oval 809">
              <a:extLst>
                <a:ext uri="{FF2B5EF4-FFF2-40B4-BE49-F238E27FC236}">
                  <a16:creationId xmlns:a16="http://schemas.microsoft.com/office/drawing/2014/main" id="{9AAB3C34-D2B1-4EF5-BAB6-814F1B87A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9586" y="-862013"/>
              <a:ext cx="158750" cy="157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32" name="Freeform 810">
              <a:extLst>
                <a:ext uri="{FF2B5EF4-FFF2-40B4-BE49-F238E27FC236}">
                  <a16:creationId xmlns:a16="http://schemas.microsoft.com/office/drawing/2014/main" id="{F709392B-EC36-4F11-8D19-B0DCFACD2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186" y="-979488"/>
              <a:ext cx="387350" cy="387350"/>
            </a:xfrm>
            <a:custGeom>
              <a:avLst/>
              <a:gdLst>
                <a:gd name="T0" fmla="*/ 0 w 103"/>
                <a:gd name="T1" fmla="*/ 195555 h 103"/>
                <a:gd name="T2" fmla="*/ 191795 w 103"/>
                <a:gd name="T3" fmla="*/ 387350 h 103"/>
                <a:gd name="T4" fmla="*/ 387350 w 103"/>
                <a:gd name="T5" fmla="*/ 195555 h 103"/>
                <a:gd name="T6" fmla="*/ 191795 w 103"/>
                <a:gd name="T7" fmla="*/ 0 h 103"/>
                <a:gd name="T8" fmla="*/ 0 w 103"/>
                <a:gd name="T9" fmla="*/ 195555 h 103"/>
                <a:gd name="T10" fmla="*/ 112820 w 103"/>
                <a:gd name="T11" fmla="*/ 195555 h 103"/>
                <a:gd name="T12" fmla="*/ 191795 w 103"/>
                <a:gd name="T13" fmla="*/ 116581 h 103"/>
                <a:gd name="T14" fmla="*/ 270769 w 103"/>
                <a:gd name="T15" fmla="*/ 195555 h 103"/>
                <a:gd name="T16" fmla="*/ 191795 w 103"/>
                <a:gd name="T17" fmla="*/ 270769 h 103"/>
                <a:gd name="T18" fmla="*/ 112820 w 103"/>
                <a:gd name="T19" fmla="*/ 195555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3">
                  <a:moveTo>
                    <a:pt x="0" y="52"/>
                  </a:move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3" y="80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30" y="52"/>
                  </a:moveTo>
                  <a:cubicBezTo>
                    <a:pt x="30" y="40"/>
                    <a:pt x="40" y="31"/>
                    <a:pt x="51" y="31"/>
                  </a:cubicBezTo>
                  <a:cubicBezTo>
                    <a:pt x="63" y="31"/>
                    <a:pt x="72" y="40"/>
                    <a:pt x="72" y="52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0" y="63"/>
                    <a:pt x="30" y="52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Oval 811">
              <a:extLst>
                <a:ext uri="{FF2B5EF4-FFF2-40B4-BE49-F238E27FC236}">
                  <a16:creationId xmlns:a16="http://schemas.microsoft.com/office/drawing/2014/main" id="{7B93D374-287B-4B13-BE2F-A3DC42F6C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898" y="-866776"/>
              <a:ext cx="157163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34" name="Freeform 812">
              <a:extLst>
                <a:ext uri="{FF2B5EF4-FFF2-40B4-BE49-F238E27FC236}">
                  <a16:creationId xmlns:a16="http://schemas.microsoft.com/office/drawing/2014/main" id="{238C013B-DBF8-4F09-A75A-406E76401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873" y="-1514476"/>
              <a:ext cx="508000" cy="373063"/>
            </a:xfrm>
            <a:custGeom>
              <a:avLst/>
              <a:gdLst>
                <a:gd name="T0" fmla="*/ 508000 w 135"/>
                <a:gd name="T1" fmla="*/ 320307 h 99"/>
                <a:gd name="T2" fmla="*/ 455319 w 135"/>
                <a:gd name="T3" fmla="*/ 373063 h 99"/>
                <a:gd name="T4" fmla="*/ 52681 w 135"/>
                <a:gd name="T5" fmla="*/ 373063 h 99"/>
                <a:gd name="T6" fmla="*/ 0 w 135"/>
                <a:gd name="T7" fmla="*/ 320307 h 99"/>
                <a:gd name="T8" fmla="*/ 0 w 135"/>
                <a:gd name="T9" fmla="*/ 52756 h 99"/>
                <a:gd name="T10" fmla="*/ 52681 w 135"/>
                <a:gd name="T11" fmla="*/ 0 h 99"/>
                <a:gd name="T12" fmla="*/ 455319 w 135"/>
                <a:gd name="T13" fmla="*/ 0 h 99"/>
                <a:gd name="T14" fmla="*/ 508000 w 135"/>
                <a:gd name="T15" fmla="*/ 52756 h 99"/>
                <a:gd name="T16" fmla="*/ 508000 w 135"/>
                <a:gd name="T17" fmla="*/ 320307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Freeform 813">
              <a:extLst>
                <a:ext uri="{FF2B5EF4-FFF2-40B4-BE49-F238E27FC236}">
                  <a16:creationId xmlns:a16="http://schemas.microsoft.com/office/drawing/2014/main" id="{F8977784-4E5D-47C9-849D-B5CA5096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61" y="-1514476"/>
              <a:ext cx="508000" cy="373063"/>
            </a:xfrm>
            <a:custGeom>
              <a:avLst/>
              <a:gdLst>
                <a:gd name="T0" fmla="*/ 508000 w 135"/>
                <a:gd name="T1" fmla="*/ 320307 h 99"/>
                <a:gd name="T2" fmla="*/ 455319 w 135"/>
                <a:gd name="T3" fmla="*/ 373063 h 99"/>
                <a:gd name="T4" fmla="*/ 52681 w 135"/>
                <a:gd name="T5" fmla="*/ 373063 h 99"/>
                <a:gd name="T6" fmla="*/ 0 w 135"/>
                <a:gd name="T7" fmla="*/ 320307 h 99"/>
                <a:gd name="T8" fmla="*/ 0 w 135"/>
                <a:gd name="T9" fmla="*/ 52756 h 99"/>
                <a:gd name="T10" fmla="*/ 52681 w 135"/>
                <a:gd name="T11" fmla="*/ 0 h 99"/>
                <a:gd name="T12" fmla="*/ 455319 w 135"/>
                <a:gd name="T13" fmla="*/ 0 h 99"/>
                <a:gd name="T14" fmla="*/ 508000 w 135"/>
                <a:gd name="T15" fmla="*/ 52756 h 99"/>
                <a:gd name="T16" fmla="*/ 508000 w 135"/>
                <a:gd name="T17" fmla="*/ 320307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6" name="Freeform 814">
              <a:extLst>
                <a:ext uri="{FF2B5EF4-FFF2-40B4-BE49-F238E27FC236}">
                  <a16:creationId xmlns:a16="http://schemas.microsoft.com/office/drawing/2014/main" id="{337FCBDD-FDE0-4F7D-8EED-A30C3490C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661" y="-1736726"/>
              <a:ext cx="1446213" cy="158750"/>
            </a:xfrm>
            <a:custGeom>
              <a:avLst/>
              <a:gdLst>
                <a:gd name="T0" fmla="*/ 1446213 w 385"/>
                <a:gd name="T1" fmla="*/ 83155 h 42"/>
                <a:gd name="T2" fmla="*/ 1367329 w 385"/>
                <a:gd name="T3" fmla="*/ 158750 h 42"/>
                <a:gd name="T4" fmla="*/ 78884 w 385"/>
                <a:gd name="T5" fmla="*/ 158750 h 42"/>
                <a:gd name="T6" fmla="*/ 0 w 385"/>
                <a:gd name="T7" fmla="*/ 83155 h 42"/>
                <a:gd name="T8" fmla="*/ 0 w 385"/>
                <a:gd name="T9" fmla="*/ 79375 h 42"/>
                <a:gd name="T10" fmla="*/ 78884 w 385"/>
                <a:gd name="T11" fmla="*/ 0 h 42"/>
                <a:gd name="T12" fmla="*/ 1367329 w 385"/>
                <a:gd name="T13" fmla="*/ 0 h 42"/>
                <a:gd name="T14" fmla="*/ 1446213 w 385"/>
                <a:gd name="T15" fmla="*/ 79375 h 42"/>
                <a:gd name="T16" fmla="*/ 1446213 w 385"/>
                <a:gd name="T17" fmla="*/ 83155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5" h="42">
                  <a:moveTo>
                    <a:pt x="385" y="22"/>
                  </a:moveTo>
                  <a:cubicBezTo>
                    <a:pt x="385" y="33"/>
                    <a:pt x="376" y="42"/>
                    <a:pt x="36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6" y="0"/>
                    <a:pt x="385" y="9"/>
                    <a:pt x="385" y="21"/>
                  </a:cubicBezTo>
                  <a:lnTo>
                    <a:pt x="385" y="22"/>
                  </a:ln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Rectangle 815">
              <a:extLst>
                <a:ext uri="{FF2B5EF4-FFF2-40B4-BE49-F238E27FC236}">
                  <a16:creationId xmlns:a16="http://schemas.microsoft.com/office/drawing/2014/main" id="{A5EF2B7B-E6DB-4782-A55C-58B4A2C6E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095376"/>
              <a:ext cx="1346200" cy="63500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4" name="Group -810">
            <a:extLst>
              <a:ext uri="{FF2B5EF4-FFF2-40B4-BE49-F238E27FC236}">
                <a16:creationId xmlns:a16="http://schemas.microsoft.com/office/drawing/2014/main" id="{86358EF5-037E-4ABA-ABB0-CB5857DA9935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2514600"/>
            <a:ext cx="539750" cy="539750"/>
            <a:chOff x="776288" y="2278063"/>
            <a:chExt cx="3040063" cy="3038475"/>
          </a:xfrm>
        </p:grpSpPr>
        <p:sp>
          <p:nvSpPr>
            <p:cNvPr id="14403" name="Oval 701">
              <a:extLst>
                <a:ext uri="{FF2B5EF4-FFF2-40B4-BE49-F238E27FC236}">
                  <a16:creationId xmlns:a16="http://schemas.microsoft.com/office/drawing/2014/main" id="{D42F56DF-7FD3-4AC1-AECF-A6CE747C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2278063"/>
              <a:ext cx="3040063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04" name="Freeform 702">
              <a:extLst>
                <a:ext uri="{FF2B5EF4-FFF2-40B4-BE49-F238E27FC236}">
                  <a16:creationId xmlns:a16="http://schemas.microsoft.com/office/drawing/2014/main" id="{DCEB5DAC-2BFF-4777-9B9B-11ED00FD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654550"/>
              <a:ext cx="1990725" cy="661987"/>
            </a:xfrm>
            <a:custGeom>
              <a:avLst/>
              <a:gdLst>
                <a:gd name="T0" fmla="*/ 1230562 w 529"/>
                <a:gd name="T1" fmla="*/ 0 h 176"/>
                <a:gd name="T2" fmla="*/ 906928 w 529"/>
                <a:gd name="T3" fmla="*/ 357323 h 176"/>
                <a:gd name="T4" fmla="*/ 587057 w 529"/>
                <a:gd name="T5" fmla="*/ 7523 h 176"/>
                <a:gd name="T6" fmla="*/ 206975 w 529"/>
                <a:gd name="T7" fmla="*/ 428787 h 176"/>
                <a:gd name="T8" fmla="*/ 60211 w 529"/>
                <a:gd name="T9" fmla="*/ 267052 h 176"/>
                <a:gd name="T10" fmla="*/ 0 w 529"/>
                <a:gd name="T11" fmla="*/ 334755 h 176"/>
                <a:gd name="T12" fmla="*/ 944559 w 529"/>
                <a:gd name="T13" fmla="*/ 661987 h 176"/>
                <a:gd name="T14" fmla="*/ 1990725 w 529"/>
                <a:gd name="T15" fmla="*/ 248245 h 176"/>
                <a:gd name="T16" fmla="*/ 1896645 w 529"/>
                <a:gd name="T17" fmla="*/ 142929 h 176"/>
                <a:gd name="T18" fmla="*/ 1625696 w 529"/>
                <a:gd name="T19" fmla="*/ 440071 h 176"/>
                <a:gd name="T20" fmla="*/ 1230562 w 529"/>
                <a:gd name="T21" fmla="*/ 0 h 1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9" h="176">
                  <a:moveTo>
                    <a:pt x="327" y="0"/>
                  </a:moveTo>
                  <a:cubicBezTo>
                    <a:pt x="241" y="95"/>
                    <a:pt x="241" y="95"/>
                    <a:pt x="241" y="95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69" y="144"/>
                    <a:pt x="156" y="176"/>
                    <a:pt x="251" y="176"/>
                  </a:cubicBezTo>
                  <a:cubicBezTo>
                    <a:pt x="359" y="176"/>
                    <a:pt x="457" y="134"/>
                    <a:pt x="529" y="66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432" y="117"/>
                    <a:pt x="432" y="117"/>
                    <a:pt x="432" y="117"/>
                  </a:cubicBezTo>
                  <a:cubicBezTo>
                    <a:pt x="327" y="0"/>
                    <a:pt x="327" y="0"/>
                    <a:pt x="327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703">
              <a:extLst>
                <a:ext uri="{FF2B5EF4-FFF2-40B4-BE49-F238E27FC236}">
                  <a16:creationId xmlns:a16="http://schemas.microsoft.com/office/drawing/2014/main" id="{81895E7A-D788-41FC-83F4-C794F780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788" y="2732088"/>
              <a:ext cx="869950" cy="568325"/>
            </a:xfrm>
            <a:custGeom>
              <a:avLst/>
              <a:gdLst>
                <a:gd name="T0" fmla="*/ 293749 w 231"/>
                <a:gd name="T1" fmla="*/ 0 h 151"/>
                <a:gd name="T2" fmla="*/ 165705 w 231"/>
                <a:gd name="T3" fmla="*/ 101621 h 151"/>
                <a:gd name="T4" fmla="*/ 135577 w 231"/>
                <a:gd name="T5" fmla="*/ 97857 h 151"/>
                <a:gd name="T6" fmla="*/ 0 w 231"/>
                <a:gd name="T7" fmla="*/ 229588 h 151"/>
                <a:gd name="T8" fmla="*/ 37660 w 231"/>
                <a:gd name="T9" fmla="*/ 323682 h 151"/>
                <a:gd name="T10" fmla="*/ 11298 w 231"/>
                <a:gd name="T11" fmla="*/ 406484 h 151"/>
                <a:gd name="T12" fmla="*/ 143109 w 231"/>
                <a:gd name="T13" fmla="*/ 538215 h 151"/>
                <a:gd name="T14" fmla="*/ 233493 w 231"/>
                <a:gd name="T15" fmla="*/ 508105 h 151"/>
                <a:gd name="T16" fmla="*/ 338942 w 231"/>
                <a:gd name="T17" fmla="*/ 560798 h 151"/>
                <a:gd name="T18" fmla="*/ 448156 w 231"/>
                <a:gd name="T19" fmla="*/ 504341 h 151"/>
                <a:gd name="T20" fmla="*/ 561137 w 231"/>
                <a:gd name="T21" fmla="*/ 568325 h 151"/>
                <a:gd name="T22" fmla="*/ 662819 w 231"/>
                <a:gd name="T23" fmla="*/ 526924 h 151"/>
                <a:gd name="T24" fmla="*/ 734373 w 231"/>
                <a:gd name="T25" fmla="*/ 545743 h 151"/>
                <a:gd name="T26" fmla="*/ 869950 w 231"/>
                <a:gd name="T27" fmla="*/ 414012 h 151"/>
                <a:gd name="T28" fmla="*/ 828524 w 231"/>
                <a:gd name="T29" fmla="*/ 316154 h 151"/>
                <a:gd name="T30" fmla="*/ 843588 w 231"/>
                <a:gd name="T31" fmla="*/ 255934 h 151"/>
                <a:gd name="T32" fmla="*/ 708011 w 231"/>
                <a:gd name="T33" fmla="*/ 120440 h 151"/>
                <a:gd name="T34" fmla="*/ 643989 w 231"/>
                <a:gd name="T35" fmla="*/ 139258 h 151"/>
                <a:gd name="T36" fmla="*/ 512178 w 231"/>
                <a:gd name="T37" fmla="*/ 33874 h 151"/>
                <a:gd name="T38" fmla="*/ 414262 w 231"/>
                <a:gd name="T39" fmla="*/ 75275 h 151"/>
                <a:gd name="T40" fmla="*/ 293749 w 231"/>
                <a:gd name="T41" fmla="*/ 0 h 1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1" h="151">
                  <a:moveTo>
                    <a:pt x="78" y="0"/>
                  </a:moveTo>
                  <a:cubicBezTo>
                    <a:pt x="62" y="0"/>
                    <a:pt x="48" y="11"/>
                    <a:pt x="44" y="27"/>
                  </a:cubicBezTo>
                  <a:cubicBezTo>
                    <a:pt x="41" y="26"/>
                    <a:pt x="38" y="26"/>
                    <a:pt x="36" y="26"/>
                  </a:cubicBezTo>
                  <a:cubicBezTo>
                    <a:pt x="16" y="26"/>
                    <a:pt x="0" y="42"/>
                    <a:pt x="0" y="61"/>
                  </a:cubicBezTo>
                  <a:cubicBezTo>
                    <a:pt x="0" y="71"/>
                    <a:pt x="4" y="80"/>
                    <a:pt x="10" y="86"/>
                  </a:cubicBezTo>
                  <a:cubicBezTo>
                    <a:pt x="5" y="92"/>
                    <a:pt x="3" y="100"/>
                    <a:pt x="3" y="108"/>
                  </a:cubicBezTo>
                  <a:cubicBezTo>
                    <a:pt x="3" y="127"/>
                    <a:pt x="18" y="143"/>
                    <a:pt x="38" y="143"/>
                  </a:cubicBezTo>
                  <a:cubicBezTo>
                    <a:pt x="47" y="143"/>
                    <a:pt x="55" y="140"/>
                    <a:pt x="62" y="135"/>
                  </a:cubicBezTo>
                  <a:cubicBezTo>
                    <a:pt x="68" y="143"/>
                    <a:pt x="78" y="149"/>
                    <a:pt x="90" y="149"/>
                  </a:cubicBezTo>
                  <a:cubicBezTo>
                    <a:pt x="102" y="149"/>
                    <a:pt x="112" y="143"/>
                    <a:pt x="119" y="134"/>
                  </a:cubicBezTo>
                  <a:cubicBezTo>
                    <a:pt x="125" y="144"/>
                    <a:pt x="136" y="151"/>
                    <a:pt x="149" y="151"/>
                  </a:cubicBezTo>
                  <a:cubicBezTo>
                    <a:pt x="160" y="151"/>
                    <a:pt x="169" y="147"/>
                    <a:pt x="176" y="140"/>
                  </a:cubicBezTo>
                  <a:cubicBezTo>
                    <a:pt x="181" y="143"/>
                    <a:pt x="188" y="145"/>
                    <a:pt x="195" y="145"/>
                  </a:cubicBezTo>
                  <a:cubicBezTo>
                    <a:pt x="215" y="145"/>
                    <a:pt x="231" y="129"/>
                    <a:pt x="231" y="110"/>
                  </a:cubicBezTo>
                  <a:cubicBezTo>
                    <a:pt x="231" y="100"/>
                    <a:pt x="227" y="90"/>
                    <a:pt x="220" y="84"/>
                  </a:cubicBezTo>
                  <a:cubicBezTo>
                    <a:pt x="222" y="79"/>
                    <a:pt x="224" y="74"/>
                    <a:pt x="224" y="68"/>
                  </a:cubicBezTo>
                  <a:cubicBezTo>
                    <a:pt x="224" y="48"/>
                    <a:pt x="208" y="32"/>
                    <a:pt x="188" y="32"/>
                  </a:cubicBezTo>
                  <a:cubicBezTo>
                    <a:pt x="182" y="32"/>
                    <a:pt x="176" y="34"/>
                    <a:pt x="171" y="37"/>
                  </a:cubicBezTo>
                  <a:cubicBezTo>
                    <a:pt x="167" y="21"/>
                    <a:pt x="153" y="9"/>
                    <a:pt x="136" y="9"/>
                  </a:cubicBezTo>
                  <a:cubicBezTo>
                    <a:pt x="126" y="9"/>
                    <a:pt x="117" y="13"/>
                    <a:pt x="110" y="20"/>
                  </a:cubicBezTo>
                  <a:cubicBezTo>
                    <a:pt x="105" y="8"/>
                    <a:pt x="92" y="0"/>
                    <a:pt x="7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Freeform 704">
              <a:extLst>
                <a:ext uri="{FF2B5EF4-FFF2-40B4-BE49-F238E27FC236}">
                  <a16:creationId xmlns:a16="http://schemas.microsoft.com/office/drawing/2014/main" id="{908D6B74-A562-44FD-A10F-66755489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270250"/>
              <a:ext cx="869950" cy="571500"/>
            </a:xfrm>
            <a:custGeom>
              <a:avLst/>
              <a:gdLst>
                <a:gd name="T0" fmla="*/ 572435 w 231"/>
                <a:gd name="T1" fmla="*/ 0 h 152"/>
                <a:gd name="T2" fmla="*/ 451922 w 231"/>
                <a:gd name="T3" fmla="*/ 78957 h 152"/>
                <a:gd name="T4" fmla="*/ 354006 w 231"/>
                <a:gd name="T5" fmla="*/ 37599 h 152"/>
                <a:gd name="T6" fmla="*/ 225961 w 231"/>
                <a:gd name="T7" fmla="*/ 139115 h 152"/>
                <a:gd name="T8" fmla="*/ 158173 w 231"/>
                <a:gd name="T9" fmla="*/ 124076 h 152"/>
                <a:gd name="T10" fmla="*/ 26362 w 231"/>
                <a:gd name="T11" fmla="*/ 255671 h 152"/>
                <a:gd name="T12" fmla="*/ 41426 w 231"/>
                <a:gd name="T13" fmla="*/ 319589 h 152"/>
                <a:gd name="T14" fmla="*/ 0 w 231"/>
                <a:gd name="T15" fmla="*/ 413586 h 152"/>
                <a:gd name="T16" fmla="*/ 131811 w 231"/>
                <a:gd name="T17" fmla="*/ 548941 h 152"/>
                <a:gd name="T18" fmla="*/ 207131 w 231"/>
                <a:gd name="T19" fmla="*/ 526382 h 152"/>
                <a:gd name="T20" fmla="*/ 305047 w 231"/>
                <a:gd name="T21" fmla="*/ 571500 h 152"/>
                <a:gd name="T22" fmla="*/ 421794 w 231"/>
                <a:gd name="T23" fmla="*/ 503822 h 152"/>
                <a:gd name="T24" fmla="*/ 531008 w 231"/>
                <a:gd name="T25" fmla="*/ 560220 h 152"/>
                <a:gd name="T26" fmla="*/ 636457 w 231"/>
                <a:gd name="T27" fmla="*/ 507582 h 152"/>
                <a:gd name="T28" fmla="*/ 723075 w 231"/>
                <a:gd name="T29" fmla="*/ 541421 h 152"/>
                <a:gd name="T30" fmla="*/ 858652 w 231"/>
                <a:gd name="T31" fmla="*/ 409826 h 152"/>
                <a:gd name="T32" fmla="*/ 832290 w 231"/>
                <a:gd name="T33" fmla="*/ 327109 h 152"/>
                <a:gd name="T34" fmla="*/ 869950 w 231"/>
                <a:gd name="T35" fmla="*/ 233112 h 152"/>
                <a:gd name="T36" fmla="*/ 734373 w 231"/>
                <a:gd name="T37" fmla="*/ 97757 h 152"/>
                <a:gd name="T38" fmla="*/ 704245 w 231"/>
                <a:gd name="T39" fmla="*/ 101516 h 152"/>
                <a:gd name="T40" fmla="*/ 572435 w 231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1" h="152">
                  <a:moveTo>
                    <a:pt x="152" y="0"/>
                  </a:moveTo>
                  <a:cubicBezTo>
                    <a:pt x="138" y="0"/>
                    <a:pt x="126" y="9"/>
                    <a:pt x="120" y="21"/>
                  </a:cubicBezTo>
                  <a:cubicBezTo>
                    <a:pt x="114" y="14"/>
                    <a:pt x="104" y="10"/>
                    <a:pt x="94" y="10"/>
                  </a:cubicBezTo>
                  <a:cubicBezTo>
                    <a:pt x="77" y="10"/>
                    <a:pt x="63" y="21"/>
                    <a:pt x="60" y="37"/>
                  </a:cubicBezTo>
                  <a:cubicBezTo>
                    <a:pt x="54" y="34"/>
                    <a:pt x="49" y="33"/>
                    <a:pt x="42" y="33"/>
                  </a:cubicBezTo>
                  <a:cubicBezTo>
                    <a:pt x="23" y="33"/>
                    <a:pt x="7" y="49"/>
                    <a:pt x="7" y="68"/>
                  </a:cubicBezTo>
                  <a:cubicBezTo>
                    <a:pt x="7" y="74"/>
                    <a:pt x="8" y="80"/>
                    <a:pt x="11" y="85"/>
                  </a:cubicBezTo>
                  <a:cubicBezTo>
                    <a:pt x="4" y="91"/>
                    <a:pt x="0" y="100"/>
                    <a:pt x="0" y="110"/>
                  </a:cubicBezTo>
                  <a:cubicBezTo>
                    <a:pt x="0" y="130"/>
                    <a:pt x="16" y="146"/>
                    <a:pt x="35" y="146"/>
                  </a:cubicBezTo>
                  <a:cubicBezTo>
                    <a:pt x="43" y="146"/>
                    <a:pt x="49" y="144"/>
                    <a:pt x="55" y="140"/>
                  </a:cubicBezTo>
                  <a:cubicBezTo>
                    <a:pt x="61" y="147"/>
                    <a:pt x="71" y="152"/>
                    <a:pt x="81" y="152"/>
                  </a:cubicBezTo>
                  <a:cubicBezTo>
                    <a:pt x="94" y="152"/>
                    <a:pt x="106" y="145"/>
                    <a:pt x="112" y="134"/>
                  </a:cubicBezTo>
                  <a:cubicBezTo>
                    <a:pt x="118" y="143"/>
                    <a:pt x="129" y="149"/>
                    <a:pt x="141" y="149"/>
                  </a:cubicBezTo>
                  <a:cubicBezTo>
                    <a:pt x="152" y="149"/>
                    <a:pt x="162" y="144"/>
                    <a:pt x="169" y="135"/>
                  </a:cubicBezTo>
                  <a:cubicBezTo>
                    <a:pt x="175" y="141"/>
                    <a:pt x="183" y="144"/>
                    <a:pt x="192" y="144"/>
                  </a:cubicBezTo>
                  <a:cubicBezTo>
                    <a:pt x="212" y="144"/>
                    <a:pt x="228" y="128"/>
                    <a:pt x="228" y="109"/>
                  </a:cubicBezTo>
                  <a:cubicBezTo>
                    <a:pt x="228" y="100"/>
                    <a:pt x="225" y="93"/>
                    <a:pt x="221" y="87"/>
                  </a:cubicBezTo>
                  <a:cubicBezTo>
                    <a:pt x="227" y="80"/>
                    <a:pt x="231" y="72"/>
                    <a:pt x="231" y="62"/>
                  </a:cubicBezTo>
                  <a:cubicBezTo>
                    <a:pt x="231" y="42"/>
                    <a:pt x="215" y="26"/>
                    <a:pt x="195" y="26"/>
                  </a:cubicBezTo>
                  <a:cubicBezTo>
                    <a:pt x="192" y="26"/>
                    <a:pt x="189" y="27"/>
                    <a:pt x="187" y="27"/>
                  </a:cubicBezTo>
                  <a:cubicBezTo>
                    <a:pt x="183" y="12"/>
                    <a:pt x="169" y="0"/>
                    <a:pt x="152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Freeform 705">
              <a:extLst>
                <a:ext uri="{FF2B5EF4-FFF2-40B4-BE49-F238E27FC236}">
                  <a16:creationId xmlns:a16="http://schemas.microsoft.com/office/drawing/2014/main" id="{FC94A5F7-DC8D-4E1B-AE4E-D1713FF5A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4240213"/>
              <a:ext cx="639763" cy="417512"/>
            </a:xfrm>
            <a:custGeom>
              <a:avLst/>
              <a:gdLst>
                <a:gd name="T0" fmla="*/ 218272 w 170"/>
                <a:gd name="T1" fmla="*/ 0 h 111"/>
                <a:gd name="T2" fmla="*/ 120426 w 170"/>
                <a:gd name="T3" fmla="*/ 71466 h 111"/>
                <a:gd name="T4" fmla="*/ 97846 w 170"/>
                <a:gd name="T5" fmla="*/ 71466 h 111"/>
                <a:gd name="T6" fmla="*/ 0 w 170"/>
                <a:gd name="T7" fmla="*/ 169262 h 111"/>
                <a:gd name="T8" fmla="*/ 26343 w 170"/>
                <a:gd name="T9" fmla="*/ 236966 h 111"/>
                <a:gd name="T10" fmla="*/ 7527 w 170"/>
                <a:gd name="T11" fmla="*/ 297148 h 111"/>
                <a:gd name="T12" fmla="*/ 105373 w 170"/>
                <a:gd name="T13" fmla="*/ 394944 h 111"/>
                <a:gd name="T14" fmla="*/ 169349 w 170"/>
                <a:gd name="T15" fmla="*/ 372376 h 111"/>
                <a:gd name="T16" fmla="*/ 248379 w 170"/>
                <a:gd name="T17" fmla="*/ 409989 h 111"/>
                <a:gd name="T18" fmla="*/ 327408 w 170"/>
                <a:gd name="T19" fmla="*/ 368614 h 111"/>
                <a:gd name="T20" fmla="*/ 413964 w 170"/>
                <a:gd name="T21" fmla="*/ 417512 h 111"/>
                <a:gd name="T22" fmla="*/ 485467 w 170"/>
                <a:gd name="T23" fmla="*/ 383660 h 111"/>
                <a:gd name="T24" fmla="*/ 541917 w 170"/>
                <a:gd name="T25" fmla="*/ 402467 h 111"/>
                <a:gd name="T26" fmla="*/ 639763 w 170"/>
                <a:gd name="T27" fmla="*/ 304671 h 111"/>
                <a:gd name="T28" fmla="*/ 609657 w 170"/>
                <a:gd name="T29" fmla="*/ 233205 h 111"/>
                <a:gd name="T30" fmla="*/ 620946 w 170"/>
                <a:gd name="T31" fmla="*/ 188068 h 111"/>
                <a:gd name="T32" fmla="*/ 519337 w 170"/>
                <a:gd name="T33" fmla="*/ 90273 h 111"/>
                <a:gd name="T34" fmla="*/ 474177 w 170"/>
                <a:gd name="T35" fmla="*/ 101557 h 111"/>
                <a:gd name="T36" fmla="*/ 376331 w 170"/>
                <a:gd name="T37" fmla="*/ 22568 h 111"/>
                <a:gd name="T38" fmla="*/ 304828 w 170"/>
                <a:gd name="T39" fmla="*/ 56421 h 111"/>
                <a:gd name="T40" fmla="*/ 218272 w 170"/>
                <a:gd name="T41" fmla="*/ 0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0" h="111">
                  <a:moveTo>
                    <a:pt x="58" y="0"/>
                  </a:moveTo>
                  <a:cubicBezTo>
                    <a:pt x="45" y="0"/>
                    <a:pt x="35" y="8"/>
                    <a:pt x="32" y="19"/>
                  </a:cubicBezTo>
                  <a:cubicBezTo>
                    <a:pt x="30" y="19"/>
                    <a:pt x="28" y="19"/>
                    <a:pt x="26" y="19"/>
                  </a:cubicBezTo>
                  <a:cubicBezTo>
                    <a:pt x="12" y="19"/>
                    <a:pt x="0" y="30"/>
                    <a:pt x="0" y="45"/>
                  </a:cubicBezTo>
                  <a:cubicBezTo>
                    <a:pt x="0" y="52"/>
                    <a:pt x="3" y="58"/>
                    <a:pt x="7" y="63"/>
                  </a:cubicBezTo>
                  <a:cubicBezTo>
                    <a:pt x="4" y="68"/>
                    <a:pt x="2" y="73"/>
                    <a:pt x="2" y="79"/>
                  </a:cubicBezTo>
                  <a:cubicBezTo>
                    <a:pt x="2" y="94"/>
                    <a:pt x="14" y="105"/>
                    <a:pt x="28" y="105"/>
                  </a:cubicBezTo>
                  <a:cubicBezTo>
                    <a:pt x="35" y="105"/>
                    <a:pt x="41" y="103"/>
                    <a:pt x="45" y="99"/>
                  </a:cubicBezTo>
                  <a:cubicBezTo>
                    <a:pt x="50" y="105"/>
                    <a:pt x="58" y="109"/>
                    <a:pt x="66" y="109"/>
                  </a:cubicBezTo>
                  <a:cubicBezTo>
                    <a:pt x="75" y="109"/>
                    <a:pt x="83" y="105"/>
                    <a:pt x="87" y="98"/>
                  </a:cubicBezTo>
                  <a:cubicBezTo>
                    <a:pt x="92" y="106"/>
                    <a:pt x="100" y="111"/>
                    <a:pt x="110" y="111"/>
                  </a:cubicBezTo>
                  <a:cubicBezTo>
                    <a:pt x="118" y="111"/>
                    <a:pt x="124" y="108"/>
                    <a:pt x="129" y="102"/>
                  </a:cubicBezTo>
                  <a:cubicBezTo>
                    <a:pt x="133" y="105"/>
                    <a:pt x="138" y="107"/>
                    <a:pt x="144" y="107"/>
                  </a:cubicBezTo>
                  <a:cubicBezTo>
                    <a:pt x="158" y="107"/>
                    <a:pt x="170" y="95"/>
                    <a:pt x="170" y="81"/>
                  </a:cubicBezTo>
                  <a:cubicBezTo>
                    <a:pt x="170" y="73"/>
                    <a:pt x="167" y="66"/>
                    <a:pt x="162" y="62"/>
                  </a:cubicBezTo>
                  <a:cubicBezTo>
                    <a:pt x="164" y="58"/>
                    <a:pt x="165" y="54"/>
                    <a:pt x="165" y="50"/>
                  </a:cubicBezTo>
                  <a:cubicBezTo>
                    <a:pt x="165" y="35"/>
                    <a:pt x="153" y="24"/>
                    <a:pt x="138" y="24"/>
                  </a:cubicBezTo>
                  <a:cubicBezTo>
                    <a:pt x="134" y="24"/>
                    <a:pt x="130" y="25"/>
                    <a:pt x="126" y="27"/>
                  </a:cubicBezTo>
                  <a:cubicBezTo>
                    <a:pt x="123" y="15"/>
                    <a:pt x="113" y="6"/>
                    <a:pt x="100" y="6"/>
                  </a:cubicBezTo>
                  <a:cubicBezTo>
                    <a:pt x="93" y="6"/>
                    <a:pt x="86" y="10"/>
                    <a:pt x="81" y="15"/>
                  </a:cubicBezTo>
                  <a:cubicBezTo>
                    <a:pt x="77" y="6"/>
                    <a:pt x="68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Freeform 706">
              <a:extLst>
                <a:ext uri="{FF2B5EF4-FFF2-40B4-BE49-F238E27FC236}">
                  <a16:creationId xmlns:a16="http://schemas.microsoft.com/office/drawing/2014/main" id="{D4EF3934-3DCB-4153-8CAF-EDF4FDB13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2762250"/>
              <a:ext cx="387350" cy="255587"/>
            </a:xfrm>
            <a:custGeom>
              <a:avLst/>
              <a:gdLst>
                <a:gd name="T0" fmla="*/ 255726 w 103"/>
                <a:gd name="T1" fmla="*/ 0 h 68"/>
                <a:gd name="T2" fmla="*/ 203077 w 103"/>
                <a:gd name="T3" fmla="*/ 33828 h 68"/>
                <a:gd name="T4" fmla="*/ 157949 w 103"/>
                <a:gd name="T5" fmla="*/ 15035 h 68"/>
                <a:gd name="T6" fmla="*/ 101538 w 103"/>
                <a:gd name="T7" fmla="*/ 63897 h 68"/>
                <a:gd name="T8" fmla="*/ 71453 w 103"/>
                <a:gd name="T9" fmla="*/ 56379 h 68"/>
                <a:gd name="T10" fmla="*/ 11282 w 103"/>
                <a:gd name="T11" fmla="*/ 116518 h 68"/>
                <a:gd name="T12" fmla="*/ 18803 w 103"/>
                <a:gd name="T13" fmla="*/ 142828 h 68"/>
                <a:gd name="T14" fmla="*/ 0 w 103"/>
                <a:gd name="T15" fmla="*/ 184173 h 68"/>
                <a:gd name="T16" fmla="*/ 60171 w 103"/>
                <a:gd name="T17" fmla="*/ 244311 h 68"/>
                <a:gd name="T18" fmla="*/ 94017 w 103"/>
                <a:gd name="T19" fmla="*/ 236794 h 68"/>
                <a:gd name="T20" fmla="*/ 135384 w 103"/>
                <a:gd name="T21" fmla="*/ 255587 h 68"/>
                <a:gd name="T22" fmla="*/ 188034 w 103"/>
                <a:gd name="T23" fmla="*/ 225518 h 68"/>
                <a:gd name="T24" fmla="*/ 236923 w 103"/>
                <a:gd name="T25" fmla="*/ 251828 h 68"/>
                <a:gd name="T26" fmla="*/ 285812 w 103"/>
                <a:gd name="T27" fmla="*/ 229277 h 68"/>
                <a:gd name="T28" fmla="*/ 323418 w 103"/>
                <a:gd name="T29" fmla="*/ 240552 h 68"/>
                <a:gd name="T30" fmla="*/ 383589 w 103"/>
                <a:gd name="T31" fmla="*/ 184173 h 68"/>
                <a:gd name="T32" fmla="*/ 372307 w 103"/>
                <a:gd name="T33" fmla="*/ 146587 h 68"/>
                <a:gd name="T34" fmla="*/ 387350 w 103"/>
                <a:gd name="T35" fmla="*/ 105242 h 68"/>
                <a:gd name="T36" fmla="*/ 327179 w 103"/>
                <a:gd name="T37" fmla="*/ 45104 h 68"/>
                <a:gd name="T38" fmla="*/ 315897 w 103"/>
                <a:gd name="T39" fmla="*/ 45104 h 68"/>
                <a:gd name="T40" fmla="*/ 255726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68" y="0"/>
                  </a:moveTo>
                  <a:cubicBezTo>
                    <a:pt x="62" y="0"/>
                    <a:pt x="56" y="4"/>
                    <a:pt x="54" y="9"/>
                  </a:cubicBezTo>
                  <a:cubicBezTo>
                    <a:pt x="51" y="6"/>
                    <a:pt x="47" y="4"/>
                    <a:pt x="42" y="4"/>
                  </a:cubicBezTo>
                  <a:cubicBezTo>
                    <a:pt x="35" y="4"/>
                    <a:pt x="28" y="10"/>
                    <a:pt x="27" y="17"/>
                  </a:cubicBezTo>
                  <a:cubicBezTo>
                    <a:pt x="25" y="16"/>
                    <a:pt x="22" y="15"/>
                    <a:pt x="19" y="15"/>
                  </a:cubicBezTo>
                  <a:cubicBezTo>
                    <a:pt x="10" y="15"/>
                    <a:pt x="3" y="22"/>
                    <a:pt x="3" y="31"/>
                  </a:cubicBezTo>
                  <a:cubicBezTo>
                    <a:pt x="3" y="33"/>
                    <a:pt x="4" y="36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7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6"/>
                    <a:pt x="32" y="68"/>
                    <a:pt x="36" y="68"/>
                  </a:cubicBezTo>
                  <a:cubicBezTo>
                    <a:pt x="42" y="68"/>
                    <a:pt x="47" y="65"/>
                    <a:pt x="50" y="60"/>
                  </a:cubicBezTo>
                  <a:cubicBezTo>
                    <a:pt x="53" y="64"/>
                    <a:pt x="58" y="67"/>
                    <a:pt x="63" y="67"/>
                  </a:cubicBezTo>
                  <a:cubicBezTo>
                    <a:pt x="68" y="67"/>
                    <a:pt x="73" y="64"/>
                    <a:pt x="76" y="61"/>
                  </a:cubicBezTo>
                  <a:cubicBezTo>
                    <a:pt x="78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9"/>
                  </a:cubicBezTo>
                  <a:cubicBezTo>
                    <a:pt x="102" y="45"/>
                    <a:pt x="101" y="42"/>
                    <a:pt x="99" y="39"/>
                  </a:cubicBezTo>
                  <a:cubicBezTo>
                    <a:pt x="101" y="36"/>
                    <a:pt x="103" y="32"/>
                    <a:pt x="103" y="28"/>
                  </a:cubicBezTo>
                  <a:cubicBezTo>
                    <a:pt x="103" y="19"/>
                    <a:pt x="96" y="12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Freeform 707">
              <a:extLst>
                <a:ext uri="{FF2B5EF4-FFF2-40B4-BE49-F238E27FC236}">
                  <a16:creationId xmlns:a16="http://schemas.microsoft.com/office/drawing/2014/main" id="{A4513058-22E9-4C67-9A08-DB9A7CC4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4029075"/>
              <a:ext cx="388938" cy="257175"/>
            </a:xfrm>
            <a:custGeom>
              <a:avLst/>
              <a:gdLst>
                <a:gd name="T0" fmla="*/ 132163 w 103"/>
                <a:gd name="T1" fmla="*/ 0 h 68"/>
                <a:gd name="T2" fmla="*/ 71746 w 103"/>
                <a:gd name="T3" fmla="*/ 45384 h 68"/>
                <a:gd name="T4" fmla="*/ 60418 w 103"/>
                <a:gd name="T5" fmla="*/ 45384 h 68"/>
                <a:gd name="T6" fmla="*/ 0 w 103"/>
                <a:gd name="T7" fmla="*/ 105896 h 68"/>
                <a:gd name="T8" fmla="*/ 15104 w 103"/>
                <a:gd name="T9" fmla="*/ 147497 h 68"/>
                <a:gd name="T10" fmla="*/ 3776 w 103"/>
                <a:gd name="T11" fmla="*/ 185317 h 68"/>
                <a:gd name="T12" fmla="*/ 64194 w 103"/>
                <a:gd name="T13" fmla="*/ 242047 h 68"/>
                <a:gd name="T14" fmla="*/ 101955 w 103"/>
                <a:gd name="T15" fmla="*/ 226919 h 68"/>
                <a:gd name="T16" fmla="*/ 151044 w 103"/>
                <a:gd name="T17" fmla="*/ 253393 h 68"/>
                <a:gd name="T18" fmla="*/ 200133 w 103"/>
                <a:gd name="T19" fmla="*/ 226919 h 68"/>
                <a:gd name="T20" fmla="*/ 249222 w 103"/>
                <a:gd name="T21" fmla="*/ 257175 h 68"/>
                <a:gd name="T22" fmla="*/ 294536 w 103"/>
                <a:gd name="T23" fmla="*/ 238265 h 68"/>
                <a:gd name="T24" fmla="*/ 328520 w 103"/>
                <a:gd name="T25" fmla="*/ 245829 h 68"/>
                <a:gd name="T26" fmla="*/ 388938 w 103"/>
                <a:gd name="T27" fmla="*/ 185317 h 68"/>
                <a:gd name="T28" fmla="*/ 370058 w 103"/>
                <a:gd name="T29" fmla="*/ 143715 h 68"/>
                <a:gd name="T30" fmla="*/ 377610 w 103"/>
                <a:gd name="T31" fmla="*/ 117242 h 68"/>
                <a:gd name="T32" fmla="*/ 317192 w 103"/>
                <a:gd name="T33" fmla="*/ 56730 h 68"/>
                <a:gd name="T34" fmla="*/ 286983 w 103"/>
                <a:gd name="T35" fmla="*/ 64294 h 68"/>
                <a:gd name="T36" fmla="*/ 230342 w 103"/>
                <a:gd name="T37" fmla="*/ 15128 h 68"/>
                <a:gd name="T38" fmla="*/ 185029 w 103"/>
                <a:gd name="T39" fmla="*/ 34038 h 68"/>
                <a:gd name="T40" fmla="*/ 132163 w 103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3" h="68">
                  <a:moveTo>
                    <a:pt x="35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7" y="12"/>
                    <a:pt x="0" y="19"/>
                    <a:pt x="0" y="28"/>
                  </a:cubicBezTo>
                  <a:cubicBezTo>
                    <a:pt x="0" y="32"/>
                    <a:pt x="1" y="36"/>
                    <a:pt x="4" y="39"/>
                  </a:cubicBezTo>
                  <a:cubicBezTo>
                    <a:pt x="2" y="41"/>
                    <a:pt x="1" y="45"/>
                    <a:pt x="1" y="49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5" y="67"/>
                    <a:pt x="40" y="67"/>
                  </a:cubicBezTo>
                  <a:cubicBezTo>
                    <a:pt x="45" y="67"/>
                    <a:pt x="50" y="64"/>
                    <a:pt x="53" y="60"/>
                  </a:cubicBezTo>
                  <a:cubicBezTo>
                    <a:pt x="56" y="65"/>
                    <a:pt x="61" y="68"/>
                    <a:pt x="66" y="68"/>
                  </a:cubicBezTo>
                  <a:cubicBezTo>
                    <a:pt x="71" y="68"/>
                    <a:pt x="75" y="66"/>
                    <a:pt x="78" y="63"/>
                  </a:cubicBezTo>
                  <a:cubicBezTo>
                    <a:pt x="81" y="64"/>
                    <a:pt x="84" y="65"/>
                    <a:pt x="87" y="65"/>
                  </a:cubicBezTo>
                  <a:cubicBezTo>
                    <a:pt x="96" y="65"/>
                    <a:pt x="103" y="58"/>
                    <a:pt x="103" y="49"/>
                  </a:cubicBezTo>
                  <a:cubicBezTo>
                    <a:pt x="103" y="45"/>
                    <a:pt x="101" y="41"/>
                    <a:pt x="98" y="38"/>
                  </a:cubicBezTo>
                  <a:cubicBezTo>
                    <a:pt x="99" y="36"/>
                    <a:pt x="100" y="33"/>
                    <a:pt x="100" y="31"/>
                  </a:cubicBezTo>
                  <a:cubicBezTo>
                    <a:pt x="100" y="22"/>
                    <a:pt x="92" y="15"/>
                    <a:pt x="84" y="15"/>
                  </a:cubicBezTo>
                  <a:cubicBezTo>
                    <a:pt x="81" y="15"/>
                    <a:pt x="78" y="15"/>
                    <a:pt x="76" y="17"/>
                  </a:cubicBezTo>
                  <a:cubicBezTo>
                    <a:pt x="74" y="10"/>
                    <a:pt x="68" y="4"/>
                    <a:pt x="61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Freeform 708">
              <a:extLst>
                <a:ext uri="{FF2B5EF4-FFF2-40B4-BE49-F238E27FC236}">
                  <a16:creationId xmlns:a16="http://schemas.microsoft.com/office/drawing/2014/main" id="{C25BC9AC-D573-4712-A9B2-48A3D9EB7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210050"/>
              <a:ext cx="42863" cy="165100"/>
            </a:xfrm>
            <a:custGeom>
              <a:avLst/>
              <a:gdLst>
                <a:gd name="T0" fmla="*/ 0 w 27"/>
                <a:gd name="T1" fmla="*/ 0 h 104"/>
                <a:gd name="T2" fmla="*/ 23813 w 27"/>
                <a:gd name="T3" fmla="*/ 165100 h 104"/>
                <a:gd name="T4" fmla="*/ 42863 w 27"/>
                <a:gd name="T5" fmla="*/ 165100 h 104"/>
                <a:gd name="T6" fmla="*/ 23813 w 27"/>
                <a:gd name="T7" fmla="*/ 0 h 104"/>
                <a:gd name="T8" fmla="*/ 0 w 27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04">
                  <a:moveTo>
                    <a:pt x="0" y="0"/>
                  </a:moveTo>
                  <a:lnTo>
                    <a:pt x="15" y="104"/>
                  </a:lnTo>
                  <a:lnTo>
                    <a:pt x="27" y="104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Rectangle 709">
              <a:extLst>
                <a:ext uri="{FF2B5EF4-FFF2-40B4-BE49-F238E27FC236}">
                  <a16:creationId xmlns:a16="http://schemas.microsoft.com/office/drawing/2014/main" id="{8B637239-C4FC-4968-89C3-8F21123A5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113" y="4210050"/>
              <a:ext cx="17463" cy="16510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12" name="Freeform 710">
              <a:extLst>
                <a:ext uri="{FF2B5EF4-FFF2-40B4-BE49-F238E27FC236}">
                  <a16:creationId xmlns:a16="http://schemas.microsoft.com/office/drawing/2014/main" id="{E9BC67F0-79E5-45F3-A1FA-6CF031B6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38" y="4210050"/>
              <a:ext cx="36513" cy="165100"/>
            </a:xfrm>
            <a:custGeom>
              <a:avLst/>
              <a:gdLst>
                <a:gd name="T0" fmla="*/ 17463 w 23"/>
                <a:gd name="T1" fmla="*/ 0 h 104"/>
                <a:gd name="T2" fmla="*/ 0 w 23"/>
                <a:gd name="T3" fmla="*/ 165100 h 104"/>
                <a:gd name="T4" fmla="*/ 22225 w 23"/>
                <a:gd name="T5" fmla="*/ 165100 h 104"/>
                <a:gd name="T6" fmla="*/ 36513 w 23"/>
                <a:gd name="T7" fmla="*/ 0 h 104"/>
                <a:gd name="T8" fmla="*/ 17463 w 23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04">
                  <a:moveTo>
                    <a:pt x="11" y="0"/>
                  </a:moveTo>
                  <a:lnTo>
                    <a:pt x="0" y="104"/>
                  </a:lnTo>
                  <a:lnTo>
                    <a:pt x="14" y="104"/>
                  </a:lnTo>
                  <a:lnTo>
                    <a:pt x="23" y="0"/>
                  </a:lnTo>
                  <a:lnTo>
                    <a:pt x="11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Freeform 711">
              <a:extLst>
                <a:ext uri="{FF2B5EF4-FFF2-40B4-BE49-F238E27FC236}">
                  <a16:creationId xmlns:a16="http://schemas.microsoft.com/office/drawing/2014/main" id="{7D8740C6-8E0B-4EFA-B7CB-AB8AC5EC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2894013"/>
              <a:ext cx="1060450" cy="1260475"/>
            </a:xfrm>
            <a:custGeom>
              <a:avLst/>
              <a:gdLst>
                <a:gd name="T0" fmla="*/ 981480 w 282"/>
                <a:gd name="T1" fmla="*/ 248332 h 335"/>
                <a:gd name="T2" fmla="*/ 1007804 w 282"/>
                <a:gd name="T3" fmla="*/ 696083 h 335"/>
                <a:gd name="T4" fmla="*/ 533985 w 282"/>
                <a:gd name="T5" fmla="*/ 1260475 h 335"/>
                <a:gd name="T6" fmla="*/ 52646 w 282"/>
                <a:gd name="T7" fmla="*/ 703608 h 335"/>
                <a:gd name="T8" fmla="*/ 67688 w 282"/>
                <a:gd name="T9" fmla="*/ 259620 h 335"/>
                <a:gd name="T10" fmla="*/ 417411 w 282"/>
                <a:gd name="T11" fmla="*/ 30101 h 335"/>
                <a:gd name="T12" fmla="*/ 526465 w 282"/>
                <a:gd name="T13" fmla="*/ 45151 h 335"/>
                <a:gd name="T14" fmla="*/ 620476 w 282"/>
                <a:gd name="T15" fmla="*/ 26338 h 335"/>
                <a:gd name="T16" fmla="*/ 981480 w 282"/>
                <a:gd name="T17" fmla="*/ 248332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2" h="335">
                  <a:moveTo>
                    <a:pt x="261" y="66"/>
                  </a:moveTo>
                  <a:cubicBezTo>
                    <a:pt x="280" y="99"/>
                    <a:pt x="282" y="143"/>
                    <a:pt x="268" y="185"/>
                  </a:cubicBezTo>
                  <a:cubicBezTo>
                    <a:pt x="240" y="272"/>
                    <a:pt x="167" y="335"/>
                    <a:pt x="142" y="335"/>
                  </a:cubicBezTo>
                  <a:cubicBezTo>
                    <a:pt x="117" y="335"/>
                    <a:pt x="43" y="273"/>
                    <a:pt x="14" y="187"/>
                  </a:cubicBezTo>
                  <a:cubicBezTo>
                    <a:pt x="0" y="146"/>
                    <a:pt x="1" y="103"/>
                    <a:pt x="18" y="69"/>
                  </a:cubicBezTo>
                  <a:cubicBezTo>
                    <a:pt x="33" y="40"/>
                    <a:pt x="75" y="4"/>
                    <a:pt x="111" y="8"/>
                  </a:cubicBezTo>
                  <a:cubicBezTo>
                    <a:pt x="119" y="8"/>
                    <a:pt x="131" y="9"/>
                    <a:pt x="140" y="12"/>
                  </a:cubicBezTo>
                  <a:cubicBezTo>
                    <a:pt x="147" y="8"/>
                    <a:pt x="158" y="8"/>
                    <a:pt x="165" y="7"/>
                  </a:cubicBezTo>
                  <a:cubicBezTo>
                    <a:pt x="199" y="0"/>
                    <a:pt x="246" y="38"/>
                    <a:pt x="261" y="66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Freeform 712">
              <a:extLst>
                <a:ext uri="{FF2B5EF4-FFF2-40B4-BE49-F238E27FC236}">
                  <a16:creationId xmlns:a16="http://schemas.microsoft.com/office/drawing/2014/main" id="{C335B631-BD47-453D-B015-72452E394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675" y="4368800"/>
              <a:ext cx="165100" cy="112712"/>
            </a:xfrm>
            <a:custGeom>
              <a:avLst/>
              <a:gdLst>
                <a:gd name="T0" fmla="*/ 165100 w 44"/>
                <a:gd name="T1" fmla="*/ 0 h 30"/>
                <a:gd name="T2" fmla="*/ 165100 w 44"/>
                <a:gd name="T3" fmla="*/ 15028 h 30"/>
                <a:gd name="T4" fmla="*/ 123825 w 44"/>
                <a:gd name="T5" fmla="*/ 112712 h 30"/>
                <a:gd name="T6" fmla="*/ 45027 w 44"/>
                <a:gd name="T7" fmla="*/ 112712 h 30"/>
                <a:gd name="T8" fmla="*/ 0 w 44"/>
                <a:gd name="T9" fmla="*/ 18785 h 30"/>
                <a:gd name="T10" fmla="*/ 0 w 44"/>
                <a:gd name="T11" fmla="*/ 3757 h 30"/>
                <a:gd name="T12" fmla="*/ 165100 w 44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30">
                  <a:moveTo>
                    <a:pt x="44" y="0"/>
                  </a:moveTo>
                  <a:cubicBezTo>
                    <a:pt x="44" y="2"/>
                    <a:pt x="44" y="3"/>
                    <a:pt x="44" y="4"/>
                  </a:cubicBezTo>
                  <a:cubicBezTo>
                    <a:pt x="44" y="15"/>
                    <a:pt x="40" y="25"/>
                    <a:pt x="3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5" y="25"/>
                    <a:pt x="0" y="15"/>
                    <a:pt x="0" y="5"/>
                  </a:cubicBezTo>
                  <a:cubicBezTo>
                    <a:pt x="0" y="3"/>
                    <a:pt x="0" y="2"/>
                    <a:pt x="0" y="1"/>
                  </a:cubicBezTo>
                  <a:lnTo>
                    <a:pt x="4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Freeform 713">
              <a:extLst>
                <a:ext uri="{FF2B5EF4-FFF2-40B4-BE49-F238E27FC236}">
                  <a16:creationId xmlns:a16="http://schemas.microsoft.com/office/drawing/2014/main" id="{C16EE808-481E-4E1B-86FB-5EF4ECBDE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738" y="2905125"/>
              <a:ext cx="927100" cy="1249362"/>
            </a:xfrm>
            <a:custGeom>
              <a:avLst/>
              <a:gdLst>
                <a:gd name="T0" fmla="*/ 753740 w 246"/>
                <a:gd name="T1" fmla="*/ 116657 h 332"/>
                <a:gd name="T2" fmla="*/ 866801 w 246"/>
                <a:gd name="T3" fmla="*/ 688654 h 332"/>
                <a:gd name="T4" fmla="*/ 467319 w 246"/>
                <a:gd name="T5" fmla="*/ 1249362 h 332"/>
                <a:gd name="T6" fmla="*/ 64068 w 246"/>
                <a:gd name="T7" fmla="*/ 692417 h 332"/>
                <a:gd name="T8" fmla="*/ 162054 w 246"/>
                <a:gd name="T9" fmla="*/ 124184 h 332"/>
                <a:gd name="T10" fmla="*/ 395713 w 246"/>
                <a:gd name="T11" fmla="*/ 18816 h 332"/>
                <a:gd name="T12" fmla="*/ 459781 w 246"/>
                <a:gd name="T13" fmla="*/ 30105 h 332"/>
                <a:gd name="T14" fmla="*/ 523849 w 246"/>
                <a:gd name="T15" fmla="*/ 15053 h 332"/>
                <a:gd name="T16" fmla="*/ 753740 w 246"/>
                <a:gd name="T17" fmla="*/ 116657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6" h="332">
                  <a:moveTo>
                    <a:pt x="200" y="31"/>
                  </a:moveTo>
                  <a:cubicBezTo>
                    <a:pt x="236" y="65"/>
                    <a:pt x="246" y="125"/>
                    <a:pt x="230" y="183"/>
                  </a:cubicBezTo>
                  <a:cubicBezTo>
                    <a:pt x="206" y="269"/>
                    <a:pt x="145" y="332"/>
                    <a:pt x="124" y="332"/>
                  </a:cubicBezTo>
                  <a:cubicBezTo>
                    <a:pt x="103" y="332"/>
                    <a:pt x="41" y="270"/>
                    <a:pt x="17" y="184"/>
                  </a:cubicBezTo>
                  <a:cubicBezTo>
                    <a:pt x="0" y="127"/>
                    <a:pt x="9" y="67"/>
                    <a:pt x="43" y="33"/>
                  </a:cubicBezTo>
                  <a:cubicBezTo>
                    <a:pt x="59" y="17"/>
                    <a:pt x="80" y="1"/>
                    <a:pt x="105" y="5"/>
                  </a:cubicBezTo>
                  <a:cubicBezTo>
                    <a:pt x="110" y="6"/>
                    <a:pt x="117" y="6"/>
                    <a:pt x="122" y="8"/>
                  </a:cubicBezTo>
                  <a:cubicBezTo>
                    <a:pt x="127" y="5"/>
                    <a:pt x="133" y="5"/>
                    <a:pt x="139" y="4"/>
                  </a:cubicBezTo>
                  <a:cubicBezTo>
                    <a:pt x="161" y="0"/>
                    <a:pt x="186" y="18"/>
                    <a:pt x="20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Freeform 714">
              <a:extLst>
                <a:ext uri="{FF2B5EF4-FFF2-40B4-BE49-F238E27FC236}">
                  <a16:creationId xmlns:a16="http://schemas.microsoft.com/office/drawing/2014/main" id="{328AFE5D-C0FA-4307-AB3F-39ADA56C8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38" y="2897188"/>
              <a:ext cx="647700" cy="1257300"/>
            </a:xfrm>
            <a:custGeom>
              <a:avLst/>
              <a:gdLst>
                <a:gd name="T0" fmla="*/ 549792 w 172"/>
                <a:gd name="T1" fmla="*/ 154339 h 334"/>
                <a:gd name="T2" fmla="*/ 610043 w 172"/>
                <a:gd name="T3" fmla="*/ 696409 h 334"/>
                <a:gd name="T4" fmla="*/ 327616 w 172"/>
                <a:gd name="T5" fmla="*/ 1257300 h 334"/>
                <a:gd name="T6" fmla="*/ 41423 w 172"/>
                <a:gd name="T7" fmla="*/ 700173 h 334"/>
                <a:gd name="T8" fmla="*/ 94142 w 172"/>
                <a:gd name="T9" fmla="*/ 150575 h 334"/>
                <a:gd name="T10" fmla="*/ 301256 w 172"/>
                <a:gd name="T11" fmla="*/ 26351 h 334"/>
                <a:gd name="T12" fmla="*/ 320084 w 172"/>
                <a:gd name="T13" fmla="*/ 33879 h 334"/>
                <a:gd name="T14" fmla="*/ 338913 w 172"/>
                <a:gd name="T15" fmla="*/ 26351 h 334"/>
                <a:gd name="T16" fmla="*/ 549792 w 172"/>
                <a:gd name="T17" fmla="*/ 154339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2" h="334">
                  <a:moveTo>
                    <a:pt x="146" y="41"/>
                  </a:moveTo>
                  <a:cubicBezTo>
                    <a:pt x="167" y="75"/>
                    <a:pt x="172" y="131"/>
                    <a:pt x="162" y="185"/>
                  </a:cubicBezTo>
                  <a:cubicBezTo>
                    <a:pt x="145" y="271"/>
                    <a:pt x="102" y="334"/>
                    <a:pt x="87" y="334"/>
                  </a:cubicBezTo>
                  <a:cubicBezTo>
                    <a:pt x="72" y="334"/>
                    <a:pt x="28" y="272"/>
                    <a:pt x="11" y="186"/>
                  </a:cubicBezTo>
                  <a:cubicBezTo>
                    <a:pt x="0" y="132"/>
                    <a:pt x="4" y="75"/>
                    <a:pt x="25" y="40"/>
                  </a:cubicBezTo>
                  <a:cubicBezTo>
                    <a:pt x="37" y="21"/>
                    <a:pt x="59" y="3"/>
                    <a:pt x="80" y="7"/>
                  </a:cubicBezTo>
                  <a:cubicBezTo>
                    <a:pt x="81" y="7"/>
                    <a:pt x="83" y="8"/>
                    <a:pt x="85" y="9"/>
                  </a:cubicBezTo>
                  <a:cubicBezTo>
                    <a:pt x="86" y="8"/>
                    <a:pt x="88" y="7"/>
                    <a:pt x="90" y="7"/>
                  </a:cubicBezTo>
                  <a:cubicBezTo>
                    <a:pt x="110" y="0"/>
                    <a:pt x="135" y="22"/>
                    <a:pt x="146" y="41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7" name="Freeform 715">
              <a:extLst>
                <a:ext uri="{FF2B5EF4-FFF2-40B4-BE49-F238E27FC236}">
                  <a16:creationId xmlns:a16="http://schemas.microsoft.com/office/drawing/2014/main" id="{BCC6AEB4-75F1-4880-8238-5EAF98576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2913063"/>
              <a:ext cx="292100" cy="1241425"/>
            </a:xfrm>
            <a:custGeom>
              <a:avLst/>
              <a:gdLst>
                <a:gd name="T0" fmla="*/ 198478 w 78"/>
                <a:gd name="T1" fmla="*/ 37619 h 330"/>
                <a:gd name="T2" fmla="*/ 269631 w 78"/>
                <a:gd name="T3" fmla="*/ 680903 h 330"/>
                <a:gd name="T4" fmla="*/ 149795 w 78"/>
                <a:gd name="T5" fmla="*/ 1241425 h 330"/>
                <a:gd name="T6" fmla="*/ 26214 w 78"/>
                <a:gd name="T7" fmla="*/ 680903 h 330"/>
                <a:gd name="T8" fmla="*/ 89877 w 78"/>
                <a:gd name="T9" fmla="*/ 37619 h 330"/>
                <a:gd name="T10" fmla="*/ 198478 w 78"/>
                <a:gd name="T11" fmla="*/ 37619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330">
                  <a:moveTo>
                    <a:pt x="53" y="10"/>
                  </a:moveTo>
                  <a:cubicBezTo>
                    <a:pt x="71" y="34"/>
                    <a:pt x="78" y="109"/>
                    <a:pt x="72" y="181"/>
                  </a:cubicBezTo>
                  <a:cubicBezTo>
                    <a:pt x="65" y="268"/>
                    <a:pt x="47" y="330"/>
                    <a:pt x="40" y="330"/>
                  </a:cubicBezTo>
                  <a:cubicBezTo>
                    <a:pt x="34" y="330"/>
                    <a:pt x="15" y="268"/>
                    <a:pt x="7" y="181"/>
                  </a:cubicBezTo>
                  <a:cubicBezTo>
                    <a:pt x="0" y="109"/>
                    <a:pt x="5" y="33"/>
                    <a:pt x="24" y="10"/>
                  </a:cubicBezTo>
                  <a:cubicBezTo>
                    <a:pt x="32" y="0"/>
                    <a:pt x="45" y="0"/>
                    <a:pt x="53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8" name="Freeform 716">
              <a:extLst>
                <a:ext uri="{FF2B5EF4-FFF2-40B4-BE49-F238E27FC236}">
                  <a16:creationId xmlns:a16="http://schemas.microsoft.com/office/drawing/2014/main" id="{D8B6207F-907B-464E-88B9-4A7446E3E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650" y="3946525"/>
              <a:ext cx="557213" cy="230187"/>
            </a:xfrm>
            <a:custGeom>
              <a:avLst/>
              <a:gdLst>
                <a:gd name="T0" fmla="*/ 557213 w 351"/>
                <a:gd name="T1" fmla="*/ 0 h 145"/>
                <a:gd name="T2" fmla="*/ 376238 w 351"/>
                <a:gd name="T3" fmla="*/ 230187 h 145"/>
                <a:gd name="T4" fmla="*/ 180975 w 351"/>
                <a:gd name="T5" fmla="*/ 230187 h 145"/>
                <a:gd name="T6" fmla="*/ 0 w 351"/>
                <a:gd name="T7" fmla="*/ 4762 h 145"/>
                <a:gd name="T8" fmla="*/ 557213 w 351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45">
                  <a:moveTo>
                    <a:pt x="351" y="0"/>
                  </a:moveTo>
                  <a:lnTo>
                    <a:pt x="237" y="145"/>
                  </a:lnTo>
                  <a:lnTo>
                    <a:pt x="114" y="145"/>
                  </a:lnTo>
                  <a:lnTo>
                    <a:pt x="0" y="3"/>
                  </a:lnTo>
                  <a:lnTo>
                    <a:pt x="351" y="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Rectangle 717">
              <a:extLst>
                <a:ext uri="{FF2B5EF4-FFF2-40B4-BE49-F238E27FC236}">
                  <a16:creationId xmlns:a16="http://schemas.microsoft.com/office/drawing/2014/main" id="{97FF3DCB-B873-4BFA-B761-89F7E1C3D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176713"/>
              <a:ext cx="185738" cy="49212"/>
            </a:xfrm>
            <a:prstGeom prst="rect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20" name="Freeform 718">
              <a:extLst>
                <a:ext uri="{FF2B5EF4-FFF2-40B4-BE49-F238E27FC236}">
                  <a16:creationId xmlns:a16="http://schemas.microsoft.com/office/drawing/2014/main" id="{F2937C4C-FEB2-4E39-8059-BCCB8F98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014788"/>
              <a:ext cx="211138" cy="63500"/>
            </a:xfrm>
            <a:custGeom>
              <a:avLst/>
              <a:gdLst>
                <a:gd name="T0" fmla="*/ 33933 w 56"/>
                <a:gd name="T1" fmla="*/ 3735 h 17"/>
                <a:gd name="T2" fmla="*/ 71636 w 56"/>
                <a:gd name="T3" fmla="*/ 29882 h 17"/>
                <a:gd name="T4" fmla="*/ 94258 w 56"/>
                <a:gd name="T5" fmla="*/ 41088 h 17"/>
                <a:gd name="T6" fmla="*/ 101799 w 56"/>
                <a:gd name="T7" fmla="*/ 44824 h 17"/>
                <a:gd name="T8" fmla="*/ 113110 w 56"/>
                <a:gd name="T9" fmla="*/ 56029 h 17"/>
                <a:gd name="T10" fmla="*/ 143272 w 56"/>
                <a:gd name="T11" fmla="*/ 14941 h 17"/>
                <a:gd name="T12" fmla="*/ 162124 w 56"/>
                <a:gd name="T13" fmla="*/ 7471 h 17"/>
                <a:gd name="T14" fmla="*/ 211138 w 56"/>
                <a:gd name="T15" fmla="*/ 37353 h 17"/>
                <a:gd name="T16" fmla="*/ 135732 w 56"/>
                <a:gd name="T17" fmla="*/ 41088 h 17"/>
                <a:gd name="T18" fmla="*/ 105569 w 56"/>
                <a:gd name="T19" fmla="*/ 63500 h 17"/>
                <a:gd name="T20" fmla="*/ 45244 w 56"/>
                <a:gd name="T21" fmla="*/ 22412 h 17"/>
                <a:gd name="T22" fmla="*/ 0 w 56"/>
                <a:gd name="T23" fmla="*/ 26147 h 17"/>
                <a:gd name="T24" fmla="*/ 33933 w 56"/>
                <a:gd name="T25" fmla="*/ 3735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6" h="17">
                  <a:moveTo>
                    <a:pt x="9" y="1"/>
                  </a:moveTo>
                  <a:cubicBezTo>
                    <a:pt x="11" y="1"/>
                    <a:pt x="13" y="0"/>
                    <a:pt x="19" y="8"/>
                  </a:cubicBezTo>
                  <a:cubicBezTo>
                    <a:pt x="24" y="15"/>
                    <a:pt x="25" y="11"/>
                    <a:pt x="25" y="11"/>
                  </a:cubicBezTo>
                  <a:cubicBezTo>
                    <a:pt x="25" y="11"/>
                    <a:pt x="25" y="9"/>
                    <a:pt x="27" y="12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4" y="7"/>
                    <a:pt x="38" y="4"/>
                  </a:cubicBezTo>
                  <a:cubicBezTo>
                    <a:pt x="40" y="3"/>
                    <a:pt x="42" y="2"/>
                    <a:pt x="43" y="2"/>
                  </a:cubicBezTo>
                  <a:cubicBezTo>
                    <a:pt x="50" y="2"/>
                    <a:pt x="56" y="10"/>
                    <a:pt x="56" y="10"/>
                  </a:cubicBezTo>
                  <a:cubicBezTo>
                    <a:pt x="56" y="10"/>
                    <a:pt x="44" y="4"/>
                    <a:pt x="36" y="11"/>
                  </a:cubicBezTo>
                  <a:cubicBezTo>
                    <a:pt x="31" y="16"/>
                    <a:pt x="33" y="16"/>
                    <a:pt x="28" y="17"/>
                  </a:cubicBezTo>
                  <a:cubicBezTo>
                    <a:pt x="23" y="17"/>
                    <a:pt x="19" y="9"/>
                    <a:pt x="12" y="6"/>
                  </a:cubicBezTo>
                  <a:cubicBezTo>
                    <a:pt x="5" y="2"/>
                    <a:pt x="4" y="7"/>
                    <a:pt x="0" y="7"/>
                  </a:cubicBezTo>
                  <a:cubicBezTo>
                    <a:pt x="4" y="3"/>
                    <a:pt x="6" y="1"/>
                    <a:pt x="9" y="1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Freeform 719">
              <a:extLst>
                <a:ext uri="{FF2B5EF4-FFF2-40B4-BE49-F238E27FC236}">
                  <a16:creationId xmlns:a16="http://schemas.microsoft.com/office/drawing/2014/main" id="{455061B8-CA91-48AF-875F-9747F4C1B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3690938"/>
              <a:ext cx="153988" cy="60325"/>
            </a:xfrm>
            <a:custGeom>
              <a:avLst/>
              <a:gdLst>
                <a:gd name="T0" fmla="*/ 123942 w 41"/>
                <a:gd name="T1" fmla="*/ 7541 h 16"/>
                <a:gd name="T2" fmla="*/ 78872 w 41"/>
                <a:gd name="T3" fmla="*/ 49014 h 16"/>
                <a:gd name="T4" fmla="*/ 37558 w 41"/>
                <a:gd name="T5" fmla="*/ 30163 h 16"/>
                <a:gd name="T6" fmla="*/ 33802 w 41"/>
                <a:gd name="T7" fmla="*/ 26392 h 16"/>
                <a:gd name="T8" fmla="*/ 0 w 41"/>
                <a:gd name="T9" fmla="*/ 18852 h 16"/>
                <a:gd name="T10" fmla="*/ 37558 w 41"/>
                <a:gd name="T11" fmla="*/ 37703 h 16"/>
                <a:gd name="T12" fmla="*/ 75116 w 41"/>
                <a:gd name="T13" fmla="*/ 56555 h 16"/>
                <a:gd name="T14" fmla="*/ 90139 w 41"/>
                <a:gd name="T15" fmla="*/ 52784 h 16"/>
                <a:gd name="T16" fmla="*/ 101407 w 41"/>
                <a:gd name="T17" fmla="*/ 37703 h 16"/>
                <a:gd name="T18" fmla="*/ 142721 w 41"/>
                <a:gd name="T19" fmla="*/ 7541 h 16"/>
                <a:gd name="T20" fmla="*/ 153988 w 41"/>
                <a:gd name="T21" fmla="*/ 7541 h 16"/>
                <a:gd name="T22" fmla="*/ 123942 w 41"/>
                <a:gd name="T23" fmla="*/ 7541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" h="16">
                  <a:moveTo>
                    <a:pt x="33" y="2"/>
                  </a:moveTo>
                  <a:cubicBezTo>
                    <a:pt x="28" y="3"/>
                    <a:pt x="23" y="11"/>
                    <a:pt x="21" y="13"/>
                  </a:cubicBezTo>
                  <a:cubicBezTo>
                    <a:pt x="19" y="15"/>
                    <a:pt x="13" y="10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5"/>
                    <a:pt x="0" y="5"/>
                    <a:pt x="0" y="5"/>
                  </a:cubicBezTo>
                  <a:cubicBezTo>
                    <a:pt x="0" y="5"/>
                    <a:pt x="8" y="8"/>
                    <a:pt x="10" y="10"/>
                  </a:cubicBezTo>
                  <a:cubicBezTo>
                    <a:pt x="13" y="12"/>
                    <a:pt x="20" y="15"/>
                    <a:pt x="20" y="15"/>
                  </a:cubicBezTo>
                  <a:cubicBezTo>
                    <a:pt x="20" y="15"/>
                    <a:pt x="24" y="16"/>
                    <a:pt x="24" y="14"/>
                  </a:cubicBezTo>
                  <a:cubicBezTo>
                    <a:pt x="24" y="13"/>
                    <a:pt x="25" y="11"/>
                    <a:pt x="27" y="10"/>
                  </a:cubicBezTo>
                  <a:cubicBezTo>
                    <a:pt x="28" y="9"/>
                    <a:pt x="34" y="2"/>
                    <a:pt x="38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38" y="0"/>
                    <a:pt x="33" y="2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2" name="Freeform 720">
              <a:extLst>
                <a:ext uri="{FF2B5EF4-FFF2-40B4-BE49-F238E27FC236}">
                  <a16:creationId xmlns:a16="http://schemas.microsoft.com/office/drawing/2014/main" id="{6E8A95D1-BC62-470E-AC64-01F570C80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4691063"/>
              <a:ext cx="219075" cy="76200"/>
            </a:xfrm>
            <a:custGeom>
              <a:avLst/>
              <a:gdLst>
                <a:gd name="T0" fmla="*/ 0 w 58"/>
                <a:gd name="T1" fmla="*/ 68580 h 20"/>
                <a:gd name="T2" fmla="*/ 26440 w 58"/>
                <a:gd name="T3" fmla="*/ 34290 h 20"/>
                <a:gd name="T4" fmla="*/ 64212 w 58"/>
                <a:gd name="T5" fmla="*/ 41910 h 20"/>
                <a:gd name="T6" fmla="*/ 79320 w 58"/>
                <a:gd name="T7" fmla="*/ 38100 h 20"/>
                <a:gd name="T8" fmla="*/ 79320 w 58"/>
                <a:gd name="T9" fmla="*/ 34290 h 20"/>
                <a:gd name="T10" fmla="*/ 98206 w 58"/>
                <a:gd name="T11" fmla="*/ 41910 h 20"/>
                <a:gd name="T12" fmla="*/ 132200 w 58"/>
                <a:gd name="T13" fmla="*/ 22860 h 20"/>
                <a:gd name="T14" fmla="*/ 188858 w 58"/>
                <a:gd name="T15" fmla="*/ 26670 h 20"/>
                <a:gd name="T16" fmla="*/ 219075 w 58"/>
                <a:gd name="T17" fmla="*/ 53340 h 20"/>
                <a:gd name="T18" fmla="*/ 154863 w 58"/>
                <a:gd name="T19" fmla="*/ 34290 h 20"/>
                <a:gd name="T20" fmla="*/ 101983 w 58"/>
                <a:gd name="T21" fmla="*/ 64770 h 20"/>
                <a:gd name="T22" fmla="*/ 109538 w 58"/>
                <a:gd name="T23" fmla="*/ 72390 h 20"/>
                <a:gd name="T24" fmla="*/ 101983 w 58"/>
                <a:gd name="T25" fmla="*/ 76200 h 20"/>
                <a:gd name="T26" fmla="*/ 94429 w 58"/>
                <a:gd name="T27" fmla="*/ 64770 h 20"/>
                <a:gd name="T28" fmla="*/ 64212 w 58"/>
                <a:gd name="T29" fmla="*/ 60960 h 20"/>
                <a:gd name="T30" fmla="*/ 22663 w 58"/>
                <a:gd name="T31" fmla="*/ 49530 h 20"/>
                <a:gd name="T32" fmla="*/ 0 w 58"/>
                <a:gd name="T33" fmla="*/ 68580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" h="20">
                  <a:moveTo>
                    <a:pt x="0" y="18"/>
                  </a:moveTo>
                  <a:cubicBezTo>
                    <a:pt x="0" y="18"/>
                    <a:pt x="1" y="11"/>
                    <a:pt x="7" y="9"/>
                  </a:cubicBezTo>
                  <a:cubicBezTo>
                    <a:pt x="10" y="8"/>
                    <a:pt x="13" y="9"/>
                    <a:pt x="17" y="11"/>
                  </a:cubicBezTo>
                  <a:cubicBezTo>
                    <a:pt x="24" y="13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2" y="8"/>
                    <a:pt x="25" y="11"/>
                    <a:pt x="26" y="11"/>
                  </a:cubicBezTo>
                  <a:cubicBezTo>
                    <a:pt x="29" y="10"/>
                    <a:pt x="32" y="10"/>
                    <a:pt x="35" y="6"/>
                  </a:cubicBezTo>
                  <a:cubicBezTo>
                    <a:pt x="40" y="0"/>
                    <a:pt x="44" y="4"/>
                    <a:pt x="50" y="7"/>
                  </a:cubicBezTo>
                  <a:cubicBezTo>
                    <a:pt x="56" y="11"/>
                    <a:pt x="58" y="14"/>
                    <a:pt x="58" y="14"/>
                  </a:cubicBezTo>
                  <a:cubicBezTo>
                    <a:pt x="58" y="14"/>
                    <a:pt x="49" y="8"/>
                    <a:pt x="41" y="9"/>
                  </a:cubicBezTo>
                  <a:cubicBezTo>
                    <a:pt x="36" y="10"/>
                    <a:pt x="32" y="17"/>
                    <a:pt x="27" y="17"/>
                  </a:cubicBezTo>
                  <a:cubicBezTo>
                    <a:pt x="27" y="17"/>
                    <a:pt x="29" y="19"/>
                    <a:pt x="29" y="19"/>
                  </a:cubicBezTo>
                  <a:cubicBezTo>
                    <a:pt x="28" y="19"/>
                    <a:pt x="28" y="19"/>
                    <a:pt x="27" y="20"/>
                  </a:cubicBezTo>
                  <a:cubicBezTo>
                    <a:pt x="27" y="20"/>
                    <a:pt x="25" y="17"/>
                    <a:pt x="25" y="17"/>
                  </a:cubicBezTo>
                  <a:cubicBezTo>
                    <a:pt x="23" y="18"/>
                    <a:pt x="20" y="17"/>
                    <a:pt x="17" y="16"/>
                  </a:cubicBezTo>
                  <a:cubicBezTo>
                    <a:pt x="12" y="14"/>
                    <a:pt x="14" y="12"/>
                    <a:pt x="6" y="13"/>
                  </a:cubicBezTo>
                  <a:cubicBezTo>
                    <a:pt x="3" y="14"/>
                    <a:pt x="0" y="18"/>
                    <a:pt x="0" y="18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" name="Group -808">
            <a:extLst>
              <a:ext uri="{FF2B5EF4-FFF2-40B4-BE49-F238E27FC236}">
                <a16:creationId xmlns:a16="http://schemas.microsoft.com/office/drawing/2014/main" id="{52E5CD3B-B10B-45C1-94EC-98E10B25DFCC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4514850"/>
            <a:ext cx="539750" cy="539750"/>
            <a:chOff x="3277399" y="-2722069"/>
            <a:chExt cx="3038475" cy="3038475"/>
          </a:xfrm>
        </p:grpSpPr>
        <p:sp>
          <p:nvSpPr>
            <p:cNvPr id="14383" name="Oval 724">
              <a:extLst>
                <a:ext uri="{FF2B5EF4-FFF2-40B4-BE49-F238E27FC236}">
                  <a16:creationId xmlns:a16="http://schemas.microsoft.com/office/drawing/2014/main" id="{2C99771F-3BAF-4108-8C0A-F904762D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722069"/>
              <a:ext cx="3038475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4" name="Freeform 725">
              <a:extLst>
                <a:ext uri="{FF2B5EF4-FFF2-40B4-BE49-F238E27FC236}">
                  <a16:creationId xmlns:a16="http://schemas.microsoft.com/office/drawing/2014/main" id="{775B8EE5-C859-46E0-ADA0-60F5009AC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136282"/>
              <a:ext cx="3038475" cy="2076450"/>
            </a:xfrm>
            <a:custGeom>
              <a:avLst/>
              <a:gdLst>
                <a:gd name="T0" fmla="*/ 1737346 w 808"/>
                <a:gd name="T1" fmla="*/ 0 h 552"/>
                <a:gd name="T2" fmla="*/ 1346255 w 808"/>
                <a:gd name="T3" fmla="*/ 432594 h 552"/>
                <a:gd name="T4" fmla="*/ 962685 w 808"/>
                <a:gd name="T5" fmla="*/ 7523 h 552"/>
                <a:gd name="T6" fmla="*/ 500145 w 808"/>
                <a:gd name="T7" fmla="*/ 519113 h 552"/>
                <a:gd name="T8" fmla="*/ 327163 w 808"/>
                <a:gd name="T9" fmla="*/ 323505 h 552"/>
                <a:gd name="T10" fmla="*/ 22563 w 808"/>
                <a:gd name="T11" fmla="*/ 658295 h 552"/>
                <a:gd name="T12" fmla="*/ 0 w 808"/>
                <a:gd name="T13" fmla="*/ 932898 h 552"/>
                <a:gd name="T14" fmla="*/ 515187 w 808"/>
                <a:gd name="T15" fmla="*/ 2076450 h 552"/>
                <a:gd name="T16" fmla="*/ 823547 w 808"/>
                <a:gd name="T17" fmla="*/ 1786800 h 552"/>
                <a:gd name="T18" fmla="*/ 962685 w 808"/>
                <a:gd name="T19" fmla="*/ 1813132 h 552"/>
                <a:gd name="T20" fmla="*/ 1353776 w 808"/>
                <a:gd name="T21" fmla="*/ 1602478 h 552"/>
                <a:gd name="T22" fmla="*/ 1737346 w 808"/>
                <a:gd name="T23" fmla="*/ 1805609 h 552"/>
                <a:gd name="T24" fmla="*/ 2143479 w 808"/>
                <a:gd name="T25" fmla="*/ 1579908 h 552"/>
                <a:gd name="T26" fmla="*/ 2545851 w 808"/>
                <a:gd name="T27" fmla="*/ 1824417 h 552"/>
                <a:gd name="T28" fmla="*/ 2835409 w 808"/>
                <a:gd name="T29" fmla="*/ 1692758 h 552"/>
                <a:gd name="T30" fmla="*/ 3038475 w 808"/>
                <a:gd name="T31" fmla="*/ 932898 h 552"/>
                <a:gd name="T32" fmla="*/ 3019673 w 808"/>
                <a:gd name="T33" fmla="*/ 699673 h 552"/>
                <a:gd name="T34" fmla="*/ 2545851 w 808"/>
                <a:gd name="T35" fmla="*/ 173038 h 552"/>
                <a:gd name="T36" fmla="*/ 2218688 w 808"/>
                <a:gd name="T37" fmla="*/ 534159 h 552"/>
                <a:gd name="T38" fmla="*/ 1737346 w 808"/>
                <a:gd name="T39" fmla="*/ 0 h 5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08" h="552">
                  <a:moveTo>
                    <a:pt x="462" y="0"/>
                  </a:moveTo>
                  <a:cubicBezTo>
                    <a:pt x="358" y="115"/>
                    <a:pt x="358" y="115"/>
                    <a:pt x="358" y="115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2" y="199"/>
                    <a:pt x="0" y="223"/>
                    <a:pt x="0" y="248"/>
                  </a:cubicBezTo>
                  <a:cubicBezTo>
                    <a:pt x="0" y="369"/>
                    <a:pt x="53" y="478"/>
                    <a:pt x="137" y="552"/>
                  </a:cubicBezTo>
                  <a:cubicBezTo>
                    <a:pt x="168" y="536"/>
                    <a:pt x="195" y="507"/>
                    <a:pt x="219" y="475"/>
                  </a:cubicBezTo>
                  <a:cubicBezTo>
                    <a:pt x="231" y="479"/>
                    <a:pt x="243" y="482"/>
                    <a:pt x="256" y="482"/>
                  </a:cubicBezTo>
                  <a:cubicBezTo>
                    <a:pt x="294" y="482"/>
                    <a:pt x="329" y="458"/>
                    <a:pt x="360" y="426"/>
                  </a:cubicBezTo>
                  <a:cubicBezTo>
                    <a:pt x="390" y="457"/>
                    <a:pt x="425" y="480"/>
                    <a:pt x="462" y="480"/>
                  </a:cubicBezTo>
                  <a:cubicBezTo>
                    <a:pt x="501" y="480"/>
                    <a:pt x="538" y="454"/>
                    <a:pt x="570" y="420"/>
                  </a:cubicBezTo>
                  <a:cubicBezTo>
                    <a:pt x="601" y="456"/>
                    <a:pt x="637" y="485"/>
                    <a:pt x="677" y="485"/>
                  </a:cubicBezTo>
                  <a:cubicBezTo>
                    <a:pt x="704" y="485"/>
                    <a:pt x="730" y="471"/>
                    <a:pt x="754" y="450"/>
                  </a:cubicBezTo>
                  <a:cubicBezTo>
                    <a:pt x="788" y="391"/>
                    <a:pt x="808" y="322"/>
                    <a:pt x="808" y="248"/>
                  </a:cubicBezTo>
                  <a:cubicBezTo>
                    <a:pt x="808" y="227"/>
                    <a:pt x="806" y="206"/>
                    <a:pt x="803" y="186"/>
                  </a:cubicBezTo>
                  <a:cubicBezTo>
                    <a:pt x="677" y="46"/>
                    <a:pt x="677" y="46"/>
                    <a:pt x="677" y="46"/>
                  </a:cubicBezTo>
                  <a:cubicBezTo>
                    <a:pt x="590" y="142"/>
                    <a:pt x="590" y="142"/>
                    <a:pt x="590" y="142"/>
                  </a:cubicBezTo>
                  <a:cubicBezTo>
                    <a:pt x="462" y="0"/>
                    <a:pt x="462" y="0"/>
                    <a:pt x="462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726">
              <a:extLst>
                <a:ext uri="{FF2B5EF4-FFF2-40B4-BE49-F238E27FC236}">
                  <a16:creationId xmlns:a16="http://schemas.microsoft.com/office/drawing/2014/main" id="{F0A26B56-D577-4447-8C5F-9EA339D8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2101357"/>
              <a:ext cx="330200" cy="217487"/>
            </a:xfrm>
            <a:custGeom>
              <a:avLst/>
              <a:gdLst>
                <a:gd name="T0" fmla="*/ 217632 w 88"/>
                <a:gd name="T1" fmla="*/ 0 h 58"/>
                <a:gd name="T2" fmla="*/ 172605 w 88"/>
                <a:gd name="T3" fmla="*/ 29998 h 58"/>
                <a:gd name="T4" fmla="*/ 135082 w 88"/>
                <a:gd name="T5" fmla="*/ 11249 h 58"/>
                <a:gd name="T6" fmla="*/ 86302 w 88"/>
                <a:gd name="T7" fmla="*/ 52497 h 58"/>
                <a:gd name="T8" fmla="*/ 60036 w 88"/>
                <a:gd name="T9" fmla="*/ 44997 h 58"/>
                <a:gd name="T10" fmla="*/ 11257 w 88"/>
                <a:gd name="T11" fmla="*/ 97494 h 58"/>
                <a:gd name="T12" fmla="*/ 15009 w 88"/>
                <a:gd name="T13" fmla="*/ 119993 h 58"/>
                <a:gd name="T14" fmla="*/ 0 w 88"/>
                <a:gd name="T15" fmla="*/ 157491 h 58"/>
                <a:gd name="T16" fmla="*/ 52532 w 88"/>
                <a:gd name="T17" fmla="*/ 206238 h 58"/>
                <a:gd name="T18" fmla="*/ 78798 w 88"/>
                <a:gd name="T19" fmla="*/ 198738 h 58"/>
                <a:gd name="T20" fmla="*/ 116320 w 88"/>
                <a:gd name="T21" fmla="*/ 217487 h 58"/>
                <a:gd name="T22" fmla="*/ 161348 w 88"/>
                <a:gd name="T23" fmla="*/ 191239 h 58"/>
                <a:gd name="T24" fmla="*/ 202623 w 88"/>
                <a:gd name="T25" fmla="*/ 213737 h 58"/>
                <a:gd name="T26" fmla="*/ 243898 w 88"/>
                <a:gd name="T27" fmla="*/ 191239 h 58"/>
                <a:gd name="T28" fmla="*/ 273916 w 88"/>
                <a:gd name="T29" fmla="*/ 206238 h 58"/>
                <a:gd name="T30" fmla="*/ 326448 w 88"/>
                <a:gd name="T31" fmla="*/ 153741 h 58"/>
                <a:gd name="T32" fmla="*/ 315191 w 88"/>
                <a:gd name="T33" fmla="*/ 123743 h 58"/>
                <a:gd name="T34" fmla="*/ 330200 w 88"/>
                <a:gd name="T35" fmla="*/ 86245 h 58"/>
                <a:gd name="T36" fmla="*/ 277668 w 88"/>
                <a:gd name="T37" fmla="*/ 37498 h 58"/>
                <a:gd name="T38" fmla="*/ 266411 w 88"/>
                <a:gd name="T39" fmla="*/ 37498 h 58"/>
                <a:gd name="T40" fmla="*/ 217632 w 88"/>
                <a:gd name="T41" fmla="*/ 0 h 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8" h="58">
                  <a:moveTo>
                    <a:pt x="58" y="0"/>
                  </a:moveTo>
                  <a:cubicBezTo>
                    <a:pt x="53" y="0"/>
                    <a:pt x="48" y="3"/>
                    <a:pt x="46" y="8"/>
                  </a:cubicBezTo>
                  <a:cubicBezTo>
                    <a:pt x="43" y="5"/>
                    <a:pt x="40" y="3"/>
                    <a:pt x="36" y="3"/>
                  </a:cubicBezTo>
                  <a:cubicBezTo>
                    <a:pt x="30" y="3"/>
                    <a:pt x="24" y="8"/>
                    <a:pt x="23" y="14"/>
                  </a:cubicBezTo>
                  <a:cubicBezTo>
                    <a:pt x="21" y="13"/>
                    <a:pt x="19" y="12"/>
                    <a:pt x="16" y="12"/>
                  </a:cubicBezTo>
                  <a:cubicBezTo>
                    <a:pt x="9" y="12"/>
                    <a:pt x="3" y="18"/>
                    <a:pt x="3" y="26"/>
                  </a:cubicBezTo>
                  <a:cubicBezTo>
                    <a:pt x="3" y="28"/>
                    <a:pt x="3" y="30"/>
                    <a:pt x="4" y="32"/>
                  </a:cubicBezTo>
                  <a:cubicBezTo>
                    <a:pt x="2" y="35"/>
                    <a:pt x="0" y="38"/>
                    <a:pt x="0" y="42"/>
                  </a:cubicBezTo>
                  <a:cubicBezTo>
                    <a:pt x="0" y="49"/>
                    <a:pt x="6" y="55"/>
                    <a:pt x="14" y="55"/>
                  </a:cubicBezTo>
                  <a:cubicBezTo>
                    <a:pt x="16" y="55"/>
                    <a:pt x="19" y="55"/>
                    <a:pt x="21" y="53"/>
                  </a:cubicBezTo>
                  <a:cubicBezTo>
                    <a:pt x="23" y="56"/>
                    <a:pt x="27" y="58"/>
                    <a:pt x="31" y="58"/>
                  </a:cubicBezTo>
                  <a:cubicBezTo>
                    <a:pt x="36" y="58"/>
                    <a:pt x="40" y="55"/>
                    <a:pt x="43" y="51"/>
                  </a:cubicBezTo>
                  <a:cubicBezTo>
                    <a:pt x="45" y="54"/>
                    <a:pt x="49" y="57"/>
                    <a:pt x="54" y="57"/>
                  </a:cubicBezTo>
                  <a:cubicBezTo>
                    <a:pt x="58" y="57"/>
                    <a:pt x="62" y="55"/>
                    <a:pt x="65" y="51"/>
                  </a:cubicBezTo>
                  <a:cubicBezTo>
                    <a:pt x="67" y="53"/>
                    <a:pt x="70" y="55"/>
                    <a:pt x="73" y="55"/>
                  </a:cubicBezTo>
                  <a:cubicBezTo>
                    <a:pt x="81" y="55"/>
                    <a:pt x="87" y="49"/>
                    <a:pt x="87" y="41"/>
                  </a:cubicBezTo>
                  <a:cubicBezTo>
                    <a:pt x="87" y="38"/>
                    <a:pt x="86" y="35"/>
                    <a:pt x="84" y="33"/>
                  </a:cubicBezTo>
                  <a:cubicBezTo>
                    <a:pt x="87" y="30"/>
                    <a:pt x="88" y="27"/>
                    <a:pt x="88" y="23"/>
                  </a:cubicBezTo>
                  <a:cubicBezTo>
                    <a:pt x="88" y="16"/>
                    <a:pt x="82" y="10"/>
                    <a:pt x="74" y="10"/>
                  </a:cubicBezTo>
                  <a:cubicBezTo>
                    <a:pt x="73" y="10"/>
                    <a:pt x="72" y="10"/>
                    <a:pt x="71" y="10"/>
                  </a:cubicBezTo>
                  <a:cubicBezTo>
                    <a:pt x="70" y="4"/>
                    <a:pt x="64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732">
              <a:extLst>
                <a:ext uri="{FF2B5EF4-FFF2-40B4-BE49-F238E27FC236}">
                  <a16:creationId xmlns:a16="http://schemas.microsoft.com/office/drawing/2014/main" id="{7A75AB6E-6290-45A6-A649-F6B58F40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099" y="-2587132"/>
              <a:ext cx="382588" cy="236537"/>
            </a:xfrm>
            <a:custGeom>
              <a:avLst/>
              <a:gdLst>
                <a:gd name="T0" fmla="*/ 243806 w 102"/>
                <a:gd name="T1" fmla="*/ 0 h 63"/>
                <a:gd name="T2" fmla="*/ 7502 w 102"/>
                <a:gd name="T3" fmla="*/ 135164 h 63"/>
                <a:gd name="T4" fmla="*/ 0 w 102"/>
                <a:gd name="T5" fmla="*/ 161446 h 63"/>
                <a:gd name="T6" fmla="*/ 60014 w 102"/>
                <a:gd name="T7" fmla="*/ 221519 h 63"/>
                <a:gd name="T8" fmla="*/ 97522 w 102"/>
                <a:gd name="T9" fmla="*/ 206501 h 63"/>
                <a:gd name="T10" fmla="*/ 146284 w 102"/>
                <a:gd name="T11" fmla="*/ 229028 h 63"/>
                <a:gd name="T12" fmla="*/ 195045 w 102"/>
                <a:gd name="T13" fmla="*/ 206501 h 63"/>
                <a:gd name="T14" fmla="*/ 247557 w 102"/>
                <a:gd name="T15" fmla="*/ 236537 h 63"/>
                <a:gd name="T16" fmla="*/ 288816 w 102"/>
                <a:gd name="T17" fmla="*/ 214010 h 63"/>
                <a:gd name="T18" fmla="*/ 322574 w 102"/>
                <a:gd name="T19" fmla="*/ 225273 h 63"/>
                <a:gd name="T20" fmla="*/ 382588 w 102"/>
                <a:gd name="T21" fmla="*/ 165200 h 63"/>
                <a:gd name="T22" fmla="*/ 363834 w 102"/>
                <a:gd name="T23" fmla="*/ 123900 h 63"/>
                <a:gd name="T24" fmla="*/ 371335 w 102"/>
                <a:gd name="T25" fmla="*/ 93864 h 63"/>
                <a:gd name="T26" fmla="*/ 311322 w 102"/>
                <a:gd name="T27" fmla="*/ 37546 h 63"/>
                <a:gd name="T28" fmla="*/ 281315 w 102"/>
                <a:gd name="T29" fmla="*/ 41300 h 63"/>
                <a:gd name="T30" fmla="*/ 243806 w 102"/>
                <a:gd name="T31" fmla="*/ 0 h 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2" h="63">
                  <a:moveTo>
                    <a:pt x="65" y="0"/>
                  </a:moveTo>
                  <a:cubicBezTo>
                    <a:pt x="43" y="10"/>
                    <a:pt x="22" y="22"/>
                    <a:pt x="2" y="36"/>
                  </a:cubicBezTo>
                  <a:cubicBezTo>
                    <a:pt x="1" y="38"/>
                    <a:pt x="0" y="41"/>
                    <a:pt x="0" y="43"/>
                  </a:cubicBezTo>
                  <a:cubicBezTo>
                    <a:pt x="0" y="52"/>
                    <a:pt x="7" y="59"/>
                    <a:pt x="16" y="59"/>
                  </a:cubicBezTo>
                  <a:cubicBezTo>
                    <a:pt x="20" y="59"/>
                    <a:pt x="24" y="58"/>
                    <a:pt x="26" y="55"/>
                  </a:cubicBezTo>
                  <a:cubicBezTo>
                    <a:pt x="29" y="59"/>
                    <a:pt x="34" y="61"/>
                    <a:pt x="39" y="61"/>
                  </a:cubicBezTo>
                  <a:cubicBezTo>
                    <a:pt x="44" y="61"/>
                    <a:pt x="49" y="59"/>
                    <a:pt x="52" y="55"/>
                  </a:cubicBezTo>
                  <a:cubicBezTo>
                    <a:pt x="55" y="60"/>
                    <a:pt x="60" y="63"/>
                    <a:pt x="66" y="63"/>
                  </a:cubicBezTo>
                  <a:cubicBezTo>
                    <a:pt x="70" y="63"/>
                    <a:pt x="75" y="61"/>
                    <a:pt x="77" y="57"/>
                  </a:cubicBezTo>
                  <a:cubicBezTo>
                    <a:pt x="80" y="59"/>
                    <a:pt x="83" y="60"/>
                    <a:pt x="86" y="60"/>
                  </a:cubicBezTo>
                  <a:cubicBezTo>
                    <a:pt x="95" y="60"/>
                    <a:pt x="102" y="53"/>
                    <a:pt x="102" y="44"/>
                  </a:cubicBezTo>
                  <a:cubicBezTo>
                    <a:pt x="102" y="40"/>
                    <a:pt x="100" y="36"/>
                    <a:pt x="97" y="33"/>
                  </a:cubicBezTo>
                  <a:cubicBezTo>
                    <a:pt x="98" y="30"/>
                    <a:pt x="99" y="28"/>
                    <a:pt x="99" y="25"/>
                  </a:cubicBezTo>
                  <a:cubicBezTo>
                    <a:pt x="99" y="17"/>
                    <a:pt x="92" y="10"/>
                    <a:pt x="83" y="10"/>
                  </a:cubicBezTo>
                  <a:cubicBezTo>
                    <a:pt x="80" y="10"/>
                    <a:pt x="78" y="10"/>
                    <a:pt x="75" y="11"/>
                  </a:cubicBezTo>
                  <a:cubicBezTo>
                    <a:pt x="74" y="6"/>
                    <a:pt x="70" y="2"/>
                    <a:pt x="6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Oval 733">
              <a:extLst>
                <a:ext uri="{FF2B5EF4-FFF2-40B4-BE49-F238E27FC236}">
                  <a16:creationId xmlns:a16="http://schemas.microsoft.com/office/drawing/2014/main" id="{232586DD-190E-4945-A2D7-D56765E81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937" y="-2501407"/>
              <a:ext cx="293688" cy="298450"/>
            </a:xfrm>
            <a:prstGeom prst="ellipse">
              <a:avLst/>
            </a:pr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8" name="Freeform 734">
              <a:extLst>
                <a:ext uri="{FF2B5EF4-FFF2-40B4-BE49-F238E27FC236}">
                  <a16:creationId xmlns:a16="http://schemas.microsoft.com/office/drawing/2014/main" id="{2CFD53EB-947C-4C7A-8007-2C9100C2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845644"/>
              <a:ext cx="1944688" cy="200025"/>
            </a:xfrm>
            <a:custGeom>
              <a:avLst/>
              <a:gdLst>
                <a:gd name="T0" fmla="*/ 0 w 517"/>
                <a:gd name="T1" fmla="*/ 0 h 53"/>
                <a:gd name="T2" fmla="*/ 0 w 517"/>
                <a:gd name="T3" fmla="*/ 105674 h 53"/>
                <a:gd name="T4" fmla="*/ 82753 w 517"/>
                <a:gd name="T5" fmla="*/ 196251 h 53"/>
                <a:gd name="T6" fmla="*/ 82753 w 517"/>
                <a:gd name="T7" fmla="*/ 196251 h 53"/>
                <a:gd name="T8" fmla="*/ 1846889 w 517"/>
                <a:gd name="T9" fmla="*/ 200025 h 53"/>
                <a:gd name="T10" fmla="*/ 1940927 w 517"/>
                <a:gd name="T11" fmla="*/ 94351 h 53"/>
                <a:gd name="T12" fmla="*/ 1940927 w 517"/>
                <a:gd name="T13" fmla="*/ 11322 h 53"/>
                <a:gd name="T14" fmla="*/ 0 w 517"/>
                <a:gd name="T15" fmla="*/ 0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17" h="53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41"/>
                    <a:pt x="10" y="51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466" y="53"/>
                    <a:pt x="491" y="53"/>
                  </a:cubicBezTo>
                  <a:cubicBezTo>
                    <a:pt x="517" y="53"/>
                    <a:pt x="516" y="38"/>
                    <a:pt x="516" y="25"/>
                  </a:cubicBezTo>
                  <a:cubicBezTo>
                    <a:pt x="516" y="12"/>
                    <a:pt x="516" y="3"/>
                    <a:pt x="516" y="3"/>
                  </a:cubicBezTo>
                  <a:lnTo>
                    <a:pt x="0" y="0"/>
                  </a:lnTo>
                </a:path>
              </a:pathLst>
            </a:custGeom>
            <a:solidFill>
              <a:srgbClr val="795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735">
              <a:extLst>
                <a:ext uri="{FF2B5EF4-FFF2-40B4-BE49-F238E27FC236}">
                  <a16:creationId xmlns:a16="http://schemas.microsoft.com/office/drawing/2014/main" id="{6870CB2A-4D12-43A2-A218-607A42270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1359994"/>
              <a:ext cx="338138" cy="266700"/>
            </a:xfrm>
            <a:custGeom>
              <a:avLst/>
              <a:gdLst>
                <a:gd name="T0" fmla="*/ 0 w 90"/>
                <a:gd name="T1" fmla="*/ 266700 h 71"/>
                <a:gd name="T2" fmla="*/ 0 w 90"/>
                <a:gd name="T3" fmla="*/ 18782 h 71"/>
                <a:gd name="T4" fmla="*/ 202883 w 90"/>
                <a:gd name="T5" fmla="*/ 63858 h 71"/>
                <a:gd name="T6" fmla="*/ 338138 w 90"/>
                <a:gd name="T7" fmla="*/ 266700 h 71"/>
                <a:gd name="T8" fmla="*/ 0 w 90"/>
                <a:gd name="T9" fmla="*/ 26670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71">
                  <a:moveTo>
                    <a:pt x="0" y="7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4" y="0"/>
                    <a:pt x="54" y="17"/>
                  </a:cubicBezTo>
                  <a:cubicBezTo>
                    <a:pt x="85" y="34"/>
                    <a:pt x="90" y="71"/>
                    <a:pt x="90" y="71"/>
                  </a:cubicBezTo>
                  <a:lnTo>
                    <a:pt x="0" y="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736">
              <a:extLst>
                <a:ext uri="{FF2B5EF4-FFF2-40B4-BE49-F238E27FC236}">
                  <a16:creationId xmlns:a16="http://schemas.microsoft.com/office/drawing/2014/main" id="{5876B13A-7AF5-43C7-9F5F-AC3BA503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037" y="-1474294"/>
              <a:ext cx="338138" cy="98425"/>
            </a:xfrm>
            <a:custGeom>
              <a:avLst/>
              <a:gdLst>
                <a:gd name="T0" fmla="*/ 338138 w 90"/>
                <a:gd name="T1" fmla="*/ 49213 h 26"/>
                <a:gd name="T2" fmla="*/ 296810 w 90"/>
                <a:gd name="T3" fmla="*/ 98425 h 26"/>
                <a:gd name="T4" fmla="*/ 41328 w 90"/>
                <a:gd name="T5" fmla="*/ 98425 h 26"/>
                <a:gd name="T6" fmla="*/ 0 w 90"/>
                <a:gd name="T7" fmla="*/ 49213 h 26"/>
                <a:gd name="T8" fmla="*/ 41328 w 90"/>
                <a:gd name="T9" fmla="*/ 0 h 26"/>
                <a:gd name="T10" fmla="*/ 296810 w 90"/>
                <a:gd name="T11" fmla="*/ 0 h 26"/>
                <a:gd name="T12" fmla="*/ 338138 w 90"/>
                <a:gd name="T13" fmla="*/ 4921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737">
              <a:extLst>
                <a:ext uri="{FF2B5EF4-FFF2-40B4-BE49-F238E27FC236}">
                  <a16:creationId xmlns:a16="http://schemas.microsoft.com/office/drawing/2014/main" id="{A1E4BE17-D1A5-41D8-B9D8-7E21176A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349" y="-1474294"/>
              <a:ext cx="339725" cy="98425"/>
            </a:xfrm>
            <a:custGeom>
              <a:avLst/>
              <a:gdLst>
                <a:gd name="T0" fmla="*/ 339725 w 90"/>
                <a:gd name="T1" fmla="*/ 49213 h 26"/>
                <a:gd name="T2" fmla="*/ 298203 w 90"/>
                <a:gd name="T3" fmla="*/ 98425 h 26"/>
                <a:gd name="T4" fmla="*/ 41522 w 90"/>
                <a:gd name="T5" fmla="*/ 98425 h 26"/>
                <a:gd name="T6" fmla="*/ 0 w 90"/>
                <a:gd name="T7" fmla="*/ 49213 h 26"/>
                <a:gd name="T8" fmla="*/ 41522 w 90"/>
                <a:gd name="T9" fmla="*/ 0 h 26"/>
                <a:gd name="T10" fmla="*/ 298203 w 90"/>
                <a:gd name="T11" fmla="*/ 0 h 26"/>
                <a:gd name="T12" fmla="*/ 339725 w 90"/>
                <a:gd name="T13" fmla="*/ 49213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738">
              <a:extLst>
                <a:ext uri="{FF2B5EF4-FFF2-40B4-BE49-F238E27FC236}">
                  <a16:creationId xmlns:a16="http://schemas.microsoft.com/office/drawing/2014/main" id="{CB8DAC54-596F-434F-9F97-1D3E84E38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1428257"/>
              <a:ext cx="1966913" cy="598487"/>
            </a:xfrm>
            <a:custGeom>
              <a:avLst/>
              <a:gdLst>
                <a:gd name="T0" fmla="*/ 1940587 w 523"/>
                <a:gd name="T1" fmla="*/ 331238 h 159"/>
                <a:gd name="T2" fmla="*/ 1572026 w 523"/>
                <a:gd name="T3" fmla="*/ 3764 h 159"/>
                <a:gd name="T4" fmla="*/ 1511853 w 523"/>
                <a:gd name="T5" fmla="*/ 3764 h 159"/>
                <a:gd name="T6" fmla="*/ 1511853 w 523"/>
                <a:gd name="T7" fmla="*/ 0 h 159"/>
                <a:gd name="T8" fmla="*/ 135390 w 523"/>
                <a:gd name="T9" fmla="*/ 3764 h 159"/>
                <a:gd name="T10" fmla="*/ 120346 w 523"/>
                <a:gd name="T11" fmla="*/ 3764 h 159"/>
                <a:gd name="T12" fmla="*/ 90260 w 523"/>
                <a:gd name="T13" fmla="*/ 3764 h 159"/>
                <a:gd name="T14" fmla="*/ 0 w 523"/>
                <a:gd name="T15" fmla="*/ 94102 h 159"/>
                <a:gd name="T16" fmla="*/ 0 w 523"/>
                <a:gd name="T17" fmla="*/ 590959 h 159"/>
                <a:gd name="T18" fmla="*/ 1940587 w 523"/>
                <a:gd name="T19" fmla="*/ 598487 h 159"/>
                <a:gd name="T20" fmla="*/ 1940587 w 523"/>
                <a:gd name="T21" fmla="*/ 331238 h 159"/>
                <a:gd name="T22" fmla="*/ 1511853 w 523"/>
                <a:gd name="T23" fmla="*/ 335002 h 159"/>
                <a:gd name="T24" fmla="*/ 1511853 w 523"/>
                <a:gd name="T25" fmla="*/ 86574 h 159"/>
                <a:gd name="T26" fmla="*/ 1714938 w 523"/>
                <a:gd name="T27" fmla="*/ 131742 h 159"/>
                <a:gd name="T28" fmla="*/ 1850327 w 523"/>
                <a:gd name="T29" fmla="*/ 335002 h 159"/>
                <a:gd name="T30" fmla="*/ 1511853 w 523"/>
                <a:gd name="T31" fmla="*/ 335002 h 1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3" h="159">
                  <a:moveTo>
                    <a:pt x="516" y="88"/>
                  </a:moveTo>
                  <a:cubicBezTo>
                    <a:pt x="506" y="40"/>
                    <a:pt x="468" y="1"/>
                    <a:pt x="418" y="1"/>
                  </a:cubicBezTo>
                  <a:cubicBezTo>
                    <a:pt x="411" y="1"/>
                    <a:pt x="407" y="1"/>
                    <a:pt x="402" y="1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1"/>
                    <a:pt x="32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1" y="1"/>
                    <a:pt x="0" y="11"/>
                    <a:pt x="0" y="2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6" y="159"/>
                    <a:pt x="523" y="106"/>
                    <a:pt x="516" y="88"/>
                  </a:cubicBezTo>
                  <a:close/>
                  <a:moveTo>
                    <a:pt x="402" y="89"/>
                  </a:moveTo>
                  <a:cubicBezTo>
                    <a:pt x="402" y="23"/>
                    <a:pt x="402" y="23"/>
                    <a:pt x="402" y="23"/>
                  </a:cubicBezTo>
                  <a:cubicBezTo>
                    <a:pt x="402" y="23"/>
                    <a:pt x="426" y="18"/>
                    <a:pt x="456" y="35"/>
                  </a:cubicBezTo>
                  <a:cubicBezTo>
                    <a:pt x="487" y="52"/>
                    <a:pt x="492" y="89"/>
                    <a:pt x="492" y="89"/>
                  </a:cubicBezTo>
                  <a:lnTo>
                    <a:pt x="402" y="89"/>
                  </a:lnTo>
                </a:path>
              </a:pathLst>
            </a:cu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Rectangle 739">
              <a:extLst>
                <a:ext uri="{FF2B5EF4-FFF2-40B4-BE49-F238E27FC236}">
                  <a16:creationId xmlns:a16="http://schemas.microsoft.com/office/drawing/2014/main" id="{DB25AE97-30CF-4A01-9064-73A717492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712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4" name="Rectangle 740">
              <a:extLst>
                <a:ext uri="{FF2B5EF4-FFF2-40B4-BE49-F238E27FC236}">
                  <a16:creationId xmlns:a16="http://schemas.microsoft.com/office/drawing/2014/main" id="{F7C5640E-2CE8-4F7E-9710-83BD3EB6D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312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5" name="Rectangle 741">
              <a:extLst>
                <a:ext uri="{FF2B5EF4-FFF2-40B4-BE49-F238E27FC236}">
                  <a16:creationId xmlns:a16="http://schemas.microsoft.com/office/drawing/2014/main" id="{D2412B8C-9147-41C3-B456-7825AC016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324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6" name="Rectangle 742">
              <a:extLst>
                <a:ext uri="{FF2B5EF4-FFF2-40B4-BE49-F238E27FC236}">
                  <a16:creationId xmlns:a16="http://schemas.microsoft.com/office/drawing/2014/main" id="{C7D81B7B-D108-4F82-BFB8-F27D6C714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924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7" name="Rectangle 743">
              <a:extLst>
                <a:ext uri="{FF2B5EF4-FFF2-40B4-BE49-F238E27FC236}">
                  <a16:creationId xmlns:a16="http://schemas.microsoft.com/office/drawing/2014/main" id="{769EE4EE-533E-4FD8-97DA-AA68F6B16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937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8" name="Freeform 744">
              <a:extLst>
                <a:ext uri="{FF2B5EF4-FFF2-40B4-BE49-F238E27FC236}">
                  <a16:creationId xmlns:a16="http://schemas.microsoft.com/office/drawing/2014/main" id="{32AF0609-D2EB-491F-B515-C225DC58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074" y="-859932"/>
              <a:ext cx="387350" cy="382587"/>
            </a:xfrm>
            <a:custGeom>
              <a:avLst/>
              <a:gdLst>
                <a:gd name="T0" fmla="*/ 0 w 103"/>
                <a:gd name="T1" fmla="*/ 191294 h 102"/>
                <a:gd name="T2" fmla="*/ 191795 w 103"/>
                <a:gd name="T3" fmla="*/ 382587 h 102"/>
                <a:gd name="T4" fmla="*/ 387350 w 103"/>
                <a:gd name="T5" fmla="*/ 191294 h 102"/>
                <a:gd name="T6" fmla="*/ 191795 w 103"/>
                <a:gd name="T7" fmla="*/ 0 h 102"/>
                <a:gd name="T8" fmla="*/ 0 w 103"/>
                <a:gd name="T9" fmla="*/ 191294 h 102"/>
                <a:gd name="T10" fmla="*/ 116581 w 103"/>
                <a:gd name="T11" fmla="*/ 191294 h 102"/>
                <a:gd name="T12" fmla="*/ 191795 w 103"/>
                <a:gd name="T13" fmla="*/ 112526 h 102"/>
                <a:gd name="T14" fmla="*/ 270769 w 103"/>
                <a:gd name="T15" fmla="*/ 191294 h 102"/>
                <a:gd name="T16" fmla="*/ 191795 w 103"/>
                <a:gd name="T17" fmla="*/ 270061 h 102"/>
                <a:gd name="T18" fmla="*/ 116581 w 103"/>
                <a:gd name="T19" fmla="*/ 191294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1" y="30"/>
                  </a:cubicBezTo>
                  <a:cubicBezTo>
                    <a:pt x="63" y="30"/>
                    <a:pt x="72" y="40"/>
                    <a:pt x="72" y="51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Oval 745">
              <a:extLst>
                <a:ext uri="{FF2B5EF4-FFF2-40B4-BE49-F238E27FC236}">
                  <a16:creationId xmlns:a16="http://schemas.microsoft.com/office/drawing/2014/main" id="{9E38EB6E-A2DA-4F81-A5C8-009DC823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962" y="-747219"/>
              <a:ext cx="153988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00" name="Freeform 746">
              <a:extLst>
                <a:ext uri="{FF2B5EF4-FFF2-40B4-BE49-F238E27FC236}">
                  <a16:creationId xmlns:a16="http://schemas.microsoft.com/office/drawing/2014/main" id="{22D3D747-EEA7-408F-AA12-78450AB9F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324" y="-859932"/>
              <a:ext cx="387350" cy="382587"/>
            </a:xfrm>
            <a:custGeom>
              <a:avLst/>
              <a:gdLst>
                <a:gd name="T0" fmla="*/ 0 w 103"/>
                <a:gd name="T1" fmla="*/ 191294 h 102"/>
                <a:gd name="T2" fmla="*/ 195555 w 103"/>
                <a:gd name="T3" fmla="*/ 382587 h 102"/>
                <a:gd name="T4" fmla="*/ 387350 w 103"/>
                <a:gd name="T5" fmla="*/ 191294 h 102"/>
                <a:gd name="T6" fmla="*/ 195555 w 103"/>
                <a:gd name="T7" fmla="*/ 0 h 102"/>
                <a:gd name="T8" fmla="*/ 0 w 103"/>
                <a:gd name="T9" fmla="*/ 191294 h 102"/>
                <a:gd name="T10" fmla="*/ 116581 w 103"/>
                <a:gd name="T11" fmla="*/ 191294 h 102"/>
                <a:gd name="T12" fmla="*/ 195555 w 103"/>
                <a:gd name="T13" fmla="*/ 112526 h 102"/>
                <a:gd name="T14" fmla="*/ 274530 w 103"/>
                <a:gd name="T15" fmla="*/ 191294 h 102"/>
                <a:gd name="T16" fmla="*/ 195555 w 103"/>
                <a:gd name="T17" fmla="*/ 270061 h 102"/>
                <a:gd name="T18" fmla="*/ 116581 w 103"/>
                <a:gd name="T19" fmla="*/ 191294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Oval 747">
              <a:extLst>
                <a:ext uri="{FF2B5EF4-FFF2-40B4-BE49-F238E27FC236}">
                  <a16:creationId xmlns:a16="http://schemas.microsoft.com/office/drawing/2014/main" id="{C36AF617-F6C2-475F-B771-69290F775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212" y="-747219"/>
              <a:ext cx="158750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02" name="Oval 748">
              <a:extLst>
                <a:ext uri="{FF2B5EF4-FFF2-40B4-BE49-F238E27FC236}">
                  <a16:creationId xmlns:a16="http://schemas.microsoft.com/office/drawing/2014/main" id="{3E29D7A7-1197-4D71-9DBA-5AD26896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87" y="-1021857"/>
              <a:ext cx="12065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8" name="Group -806">
            <a:extLst>
              <a:ext uri="{FF2B5EF4-FFF2-40B4-BE49-F238E27FC236}">
                <a16:creationId xmlns:a16="http://schemas.microsoft.com/office/drawing/2014/main" id="{26A9AAA3-31D6-4FFB-B9B9-7CF462DC46BC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965200"/>
            <a:ext cx="539750" cy="555625"/>
            <a:chOff x="-2819400" y="4149726"/>
            <a:chExt cx="3040063" cy="3127374"/>
          </a:xfrm>
        </p:grpSpPr>
        <p:sp>
          <p:nvSpPr>
            <p:cNvPr id="14345" name="Oval 752">
              <a:extLst>
                <a:ext uri="{FF2B5EF4-FFF2-40B4-BE49-F238E27FC236}">
                  <a16:creationId xmlns:a16="http://schemas.microsoft.com/office/drawing/2014/main" id="{6B1DDC5D-344D-4C0C-8D0D-C44264347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19400" y="4237038"/>
              <a:ext cx="3040063" cy="3040062"/>
            </a:xfrm>
            <a:prstGeom prst="ellipse">
              <a:avLst/>
            </a:prstGeom>
            <a:solidFill>
              <a:srgbClr val="006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Freeform 753">
              <a:extLst>
                <a:ext uri="{FF2B5EF4-FFF2-40B4-BE49-F238E27FC236}">
                  <a16:creationId xmlns:a16="http://schemas.microsoft.com/office/drawing/2014/main" id="{7E6095B6-8EFF-44BE-8834-EBF371069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8975" y="6181725"/>
              <a:ext cx="381000" cy="417512"/>
            </a:xfrm>
            <a:custGeom>
              <a:avLst/>
              <a:gdLst>
                <a:gd name="T0" fmla="*/ 362139 w 101"/>
                <a:gd name="T1" fmla="*/ 252012 h 111"/>
                <a:gd name="T2" fmla="*/ 71673 w 101"/>
                <a:gd name="T3" fmla="*/ 364853 h 111"/>
                <a:gd name="T4" fmla="*/ 109396 w 101"/>
                <a:gd name="T5" fmla="*/ 52659 h 111"/>
                <a:gd name="T6" fmla="*/ 309327 w 101"/>
                <a:gd name="T7" fmla="*/ 56421 h 111"/>
                <a:gd name="T8" fmla="*/ 362139 w 101"/>
                <a:gd name="T9" fmla="*/ 252012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1">
                  <a:moveTo>
                    <a:pt x="96" y="67"/>
                  </a:moveTo>
                  <a:cubicBezTo>
                    <a:pt x="87" y="79"/>
                    <a:pt x="38" y="111"/>
                    <a:pt x="19" y="97"/>
                  </a:cubicBezTo>
                  <a:cubicBezTo>
                    <a:pt x="0" y="83"/>
                    <a:pt x="19" y="26"/>
                    <a:pt x="29" y="14"/>
                  </a:cubicBezTo>
                  <a:cubicBezTo>
                    <a:pt x="40" y="8"/>
                    <a:pt x="63" y="0"/>
                    <a:pt x="82" y="15"/>
                  </a:cubicBezTo>
                  <a:cubicBezTo>
                    <a:pt x="101" y="29"/>
                    <a:pt x="100" y="53"/>
                    <a:pt x="96" y="67"/>
                  </a:cubicBez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Freeform 754">
              <a:extLst>
                <a:ext uri="{FF2B5EF4-FFF2-40B4-BE49-F238E27FC236}">
                  <a16:creationId xmlns:a16="http://schemas.microsoft.com/office/drawing/2014/main" id="{99AE4FF0-C7EA-4FAD-87EA-ADA24F0E0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74837" y="6192838"/>
              <a:ext cx="300038" cy="312737"/>
            </a:xfrm>
            <a:custGeom>
              <a:avLst/>
              <a:gdLst>
                <a:gd name="T0" fmla="*/ 273785 w 80"/>
                <a:gd name="T1" fmla="*/ 177092 h 83"/>
                <a:gd name="T2" fmla="*/ 52507 w 80"/>
                <a:gd name="T3" fmla="*/ 271290 h 83"/>
                <a:gd name="T4" fmla="*/ 86261 w 80"/>
                <a:gd name="T5" fmla="*/ 30143 h 83"/>
                <a:gd name="T6" fmla="*/ 225029 w 80"/>
                <a:gd name="T7" fmla="*/ 45215 h 83"/>
                <a:gd name="T8" fmla="*/ 273785 w 80"/>
                <a:gd name="T9" fmla="*/ 177092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83">
                  <a:moveTo>
                    <a:pt x="73" y="47"/>
                  </a:moveTo>
                  <a:cubicBezTo>
                    <a:pt x="66" y="56"/>
                    <a:pt x="28" y="83"/>
                    <a:pt x="14" y="72"/>
                  </a:cubicBezTo>
                  <a:cubicBezTo>
                    <a:pt x="0" y="61"/>
                    <a:pt x="16" y="17"/>
                    <a:pt x="23" y="8"/>
                  </a:cubicBezTo>
                  <a:cubicBezTo>
                    <a:pt x="30" y="0"/>
                    <a:pt x="46" y="1"/>
                    <a:pt x="60" y="12"/>
                  </a:cubicBezTo>
                  <a:cubicBezTo>
                    <a:pt x="74" y="22"/>
                    <a:pt x="80" y="38"/>
                    <a:pt x="73" y="47"/>
                  </a:cubicBezTo>
                </a:path>
              </a:pathLst>
            </a:custGeom>
            <a:solidFill>
              <a:srgbClr val="F26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Freeform 755">
              <a:extLst>
                <a:ext uri="{FF2B5EF4-FFF2-40B4-BE49-F238E27FC236}">
                  <a16:creationId xmlns:a16="http://schemas.microsoft.com/office/drawing/2014/main" id="{2C32F188-8CE0-4F94-9B25-0A7DADE2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8687" y="5354638"/>
              <a:ext cx="717550" cy="676275"/>
            </a:xfrm>
            <a:custGeom>
              <a:avLst/>
              <a:gdLst>
                <a:gd name="T0" fmla="*/ 638657 w 191"/>
                <a:gd name="T1" fmla="*/ 206640 h 180"/>
                <a:gd name="T2" fmla="*/ 33811 w 191"/>
                <a:gd name="T3" fmla="*/ 477150 h 180"/>
                <a:gd name="T4" fmla="*/ 492142 w 191"/>
                <a:gd name="T5" fmla="*/ 552291 h 180"/>
                <a:gd name="T6" fmla="*/ 638657 w 191"/>
                <a:gd name="T7" fmla="*/ 20664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" h="180">
                  <a:moveTo>
                    <a:pt x="170" y="55"/>
                  </a:moveTo>
                  <a:cubicBezTo>
                    <a:pt x="99" y="0"/>
                    <a:pt x="0" y="106"/>
                    <a:pt x="9" y="127"/>
                  </a:cubicBezTo>
                  <a:cubicBezTo>
                    <a:pt x="19" y="147"/>
                    <a:pt x="107" y="87"/>
                    <a:pt x="131" y="147"/>
                  </a:cubicBezTo>
                  <a:cubicBezTo>
                    <a:pt x="143" y="180"/>
                    <a:pt x="191" y="71"/>
                    <a:pt x="170" y="55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Freeform 756">
              <a:extLst>
                <a:ext uri="{FF2B5EF4-FFF2-40B4-BE49-F238E27FC236}">
                  <a16:creationId xmlns:a16="http://schemas.microsoft.com/office/drawing/2014/main" id="{74FFA7FA-4E13-4E1B-867C-B7F457863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62087" y="5899150"/>
              <a:ext cx="696913" cy="730250"/>
            </a:xfrm>
            <a:custGeom>
              <a:avLst/>
              <a:gdLst>
                <a:gd name="T0" fmla="*/ 425682 w 185"/>
                <a:gd name="T1" fmla="*/ 60227 h 194"/>
                <a:gd name="T2" fmla="*/ 327737 w 185"/>
                <a:gd name="T3" fmla="*/ 715193 h 194"/>
                <a:gd name="T4" fmla="*/ 128081 w 185"/>
                <a:gd name="T5" fmla="*/ 293606 h 194"/>
                <a:gd name="T6" fmla="*/ 425682 w 185"/>
                <a:gd name="T7" fmla="*/ 60227 h 1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5" h="194">
                  <a:moveTo>
                    <a:pt x="113" y="16"/>
                  </a:moveTo>
                  <a:cubicBezTo>
                    <a:pt x="185" y="70"/>
                    <a:pt x="108" y="194"/>
                    <a:pt x="87" y="190"/>
                  </a:cubicBezTo>
                  <a:cubicBezTo>
                    <a:pt x="65" y="186"/>
                    <a:pt x="99" y="85"/>
                    <a:pt x="34" y="78"/>
                  </a:cubicBezTo>
                  <a:cubicBezTo>
                    <a:pt x="0" y="75"/>
                    <a:pt x="93" y="0"/>
                    <a:pt x="113" y="16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757">
              <a:extLst>
                <a:ext uri="{FF2B5EF4-FFF2-40B4-BE49-F238E27FC236}">
                  <a16:creationId xmlns:a16="http://schemas.microsoft.com/office/drawing/2014/main" id="{A5172C9A-07F3-4FED-8BF1-3CC2BE3B0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1337" y="4910138"/>
              <a:ext cx="1196975" cy="1430337"/>
            </a:xfrm>
            <a:custGeom>
              <a:avLst/>
              <a:gdLst>
                <a:gd name="T0" fmla="*/ 929726 w 318"/>
                <a:gd name="T1" fmla="*/ 895843 h 380"/>
                <a:gd name="T2" fmla="*/ 158091 w 318"/>
                <a:gd name="T3" fmla="*/ 1309888 h 380"/>
                <a:gd name="T4" fmla="*/ 353823 w 318"/>
                <a:gd name="T5" fmla="*/ 459213 h 380"/>
                <a:gd name="T6" fmla="*/ 1125458 w 318"/>
                <a:gd name="T7" fmla="*/ 41404 h 380"/>
                <a:gd name="T8" fmla="*/ 929726 w 318"/>
                <a:gd name="T9" fmla="*/ 895843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380">
                  <a:moveTo>
                    <a:pt x="247" y="238"/>
                  </a:moveTo>
                  <a:cubicBezTo>
                    <a:pt x="176" y="331"/>
                    <a:pt x="84" y="380"/>
                    <a:pt x="42" y="348"/>
                  </a:cubicBezTo>
                  <a:cubicBezTo>
                    <a:pt x="0" y="316"/>
                    <a:pt x="23" y="215"/>
                    <a:pt x="94" y="122"/>
                  </a:cubicBezTo>
                  <a:cubicBezTo>
                    <a:pt x="165" y="28"/>
                    <a:pt x="284" y="0"/>
                    <a:pt x="299" y="11"/>
                  </a:cubicBezTo>
                  <a:cubicBezTo>
                    <a:pt x="314" y="23"/>
                    <a:pt x="318" y="145"/>
                    <a:pt x="247" y="238"/>
                  </a:cubicBez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758">
              <a:extLst>
                <a:ext uri="{FF2B5EF4-FFF2-40B4-BE49-F238E27FC236}">
                  <a16:creationId xmlns:a16="http://schemas.microsoft.com/office/drawing/2014/main" id="{E33C245D-57A3-4747-8C78-E329A2378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57375" y="6088063"/>
              <a:ext cx="365125" cy="349250"/>
            </a:xfrm>
            <a:custGeom>
              <a:avLst/>
              <a:gdLst>
                <a:gd name="T0" fmla="*/ 260350 w 230"/>
                <a:gd name="T1" fmla="*/ 349250 h 220"/>
                <a:gd name="T2" fmla="*/ 0 w 230"/>
                <a:gd name="T3" fmla="*/ 150813 h 220"/>
                <a:gd name="T4" fmla="*/ 166688 w 230"/>
                <a:gd name="T5" fmla="*/ 0 h 220"/>
                <a:gd name="T6" fmla="*/ 365125 w 230"/>
                <a:gd name="T7" fmla="*/ 153988 h 220"/>
                <a:gd name="T8" fmla="*/ 260350 w 230"/>
                <a:gd name="T9" fmla="*/ 34925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20">
                  <a:moveTo>
                    <a:pt x="164" y="220"/>
                  </a:moveTo>
                  <a:lnTo>
                    <a:pt x="0" y="95"/>
                  </a:lnTo>
                  <a:lnTo>
                    <a:pt x="105" y="0"/>
                  </a:lnTo>
                  <a:lnTo>
                    <a:pt x="230" y="97"/>
                  </a:lnTo>
                  <a:lnTo>
                    <a:pt x="164" y="220"/>
                  </a:ln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759">
              <a:extLst>
                <a:ext uri="{FF2B5EF4-FFF2-40B4-BE49-F238E27FC236}">
                  <a16:creationId xmlns:a16="http://schemas.microsoft.com/office/drawing/2014/main" id="{CBB57146-68A9-4217-B2D2-75C125724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1575" y="5211763"/>
              <a:ext cx="315913" cy="315912"/>
            </a:xfrm>
            <a:custGeom>
              <a:avLst/>
              <a:gdLst>
                <a:gd name="T0" fmla="*/ 270783 w 84"/>
                <a:gd name="T1" fmla="*/ 244456 h 84"/>
                <a:gd name="T2" fmla="*/ 71457 w 84"/>
                <a:gd name="T3" fmla="*/ 270782 h 84"/>
                <a:gd name="T4" fmla="*/ 45130 w 84"/>
                <a:gd name="T5" fmla="*/ 71456 h 84"/>
                <a:gd name="T6" fmla="*/ 244456 w 84"/>
                <a:gd name="T7" fmla="*/ 45130 h 84"/>
                <a:gd name="T8" fmla="*/ 270783 w 84"/>
                <a:gd name="T9" fmla="*/ 244456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84">
                  <a:moveTo>
                    <a:pt x="72" y="65"/>
                  </a:moveTo>
                  <a:cubicBezTo>
                    <a:pt x="59" y="81"/>
                    <a:pt x="36" y="84"/>
                    <a:pt x="19" y="72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5" y="3"/>
                    <a:pt x="48" y="0"/>
                    <a:pt x="65" y="12"/>
                  </a:cubicBezTo>
                  <a:cubicBezTo>
                    <a:pt x="81" y="25"/>
                    <a:pt x="84" y="48"/>
                    <a:pt x="72" y="65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Freeform 760">
              <a:extLst>
                <a:ext uri="{FF2B5EF4-FFF2-40B4-BE49-F238E27FC236}">
                  <a16:creationId xmlns:a16="http://schemas.microsoft.com/office/drawing/2014/main" id="{D0527256-F025-4050-924A-F610CE9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5211763"/>
              <a:ext cx="334963" cy="315912"/>
            </a:xfrm>
            <a:custGeom>
              <a:avLst/>
              <a:gdLst>
                <a:gd name="T0" fmla="*/ 195709 w 89"/>
                <a:gd name="T1" fmla="*/ 312151 h 84"/>
                <a:gd name="T2" fmla="*/ 82800 w 89"/>
                <a:gd name="T3" fmla="*/ 282064 h 84"/>
                <a:gd name="T4" fmla="*/ 52691 w 89"/>
                <a:gd name="T5" fmla="*/ 63935 h 84"/>
                <a:gd name="T6" fmla="*/ 154309 w 89"/>
                <a:gd name="T7" fmla="*/ 3761 h 84"/>
                <a:gd name="T8" fmla="*/ 270981 w 89"/>
                <a:gd name="T9" fmla="*/ 33848 h 84"/>
                <a:gd name="T10" fmla="*/ 331199 w 89"/>
                <a:gd name="T11" fmla="*/ 139152 h 84"/>
                <a:gd name="T12" fmla="*/ 301090 w 89"/>
                <a:gd name="T13" fmla="*/ 251977 h 84"/>
                <a:gd name="T14" fmla="*/ 195709 w 89"/>
                <a:gd name="T15" fmla="*/ 312151 h 84"/>
                <a:gd name="T16" fmla="*/ 158072 w 89"/>
                <a:gd name="T17" fmla="*/ 33848 h 84"/>
                <a:gd name="T18" fmla="*/ 75273 w 89"/>
                <a:gd name="T19" fmla="*/ 82739 h 84"/>
                <a:gd name="T20" fmla="*/ 97854 w 89"/>
                <a:gd name="T21" fmla="*/ 259499 h 84"/>
                <a:gd name="T22" fmla="*/ 191945 w 89"/>
                <a:gd name="T23" fmla="*/ 282064 h 84"/>
                <a:gd name="T24" fmla="*/ 278509 w 89"/>
                <a:gd name="T25" fmla="*/ 236934 h 84"/>
                <a:gd name="T26" fmla="*/ 301090 w 89"/>
                <a:gd name="T27" fmla="*/ 142913 h 84"/>
                <a:gd name="T28" fmla="*/ 252163 w 89"/>
                <a:gd name="T29" fmla="*/ 56413 h 84"/>
                <a:gd name="T30" fmla="*/ 158072 w 89"/>
                <a:gd name="T31" fmla="*/ 33848 h 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9" h="84">
                  <a:moveTo>
                    <a:pt x="52" y="83"/>
                  </a:moveTo>
                  <a:cubicBezTo>
                    <a:pt x="41" y="84"/>
                    <a:pt x="31" y="82"/>
                    <a:pt x="22" y="75"/>
                  </a:cubicBezTo>
                  <a:cubicBezTo>
                    <a:pt x="4" y="61"/>
                    <a:pt x="0" y="35"/>
                    <a:pt x="14" y="17"/>
                  </a:cubicBezTo>
                  <a:cubicBezTo>
                    <a:pt x="21" y="8"/>
                    <a:pt x="30" y="3"/>
                    <a:pt x="41" y="1"/>
                  </a:cubicBezTo>
                  <a:cubicBezTo>
                    <a:pt x="52" y="0"/>
                    <a:pt x="63" y="3"/>
                    <a:pt x="72" y="9"/>
                  </a:cubicBezTo>
                  <a:cubicBezTo>
                    <a:pt x="81" y="16"/>
                    <a:pt x="86" y="26"/>
                    <a:pt x="88" y="37"/>
                  </a:cubicBezTo>
                  <a:cubicBezTo>
                    <a:pt x="89" y="48"/>
                    <a:pt x="86" y="58"/>
                    <a:pt x="80" y="67"/>
                  </a:cubicBezTo>
                  <a:cubicBezTo>
                    <a:pt x="73" y="76"/>
                    <a:pt x="63" y="81"/>
                    <a:pt x="52" y="83"/>
                  </a:cubicBezTo>
                  <a:close/>
                  <a:moveTo>
                    <a:pt x="42" y="9"/>
                  </a:moveTo>
                  <a:cubicBezTo>
                    <a:pt x="33" y="10"/>
                    <a:pt x="26" y="15"/>
                    <a:pt x="20" y="22"/>
                  </a:cubicBezTo>
                  <a:cubicBezTo>
                    <a:pt x="9" y="36"/>
                    <a:pt x="12" y="58"/>
                    <a:pt x="26" y="69"/>
                  </a:cubicBezTo>
                  <a:cubicBezTo>
                    <a:pt x="34" y="74"/>
                    <a:pt x="42" y="77"/>
                    <a:pt x="51" y="75"/>
                  </a:cubicBezTo>
                  <a:cubicBezTo>
                    <a:pt x="60" y="74"/>
                    <a:pt x="68" y="70"/>
                    <a:pt x="74" y="63"/>
                  </a:cubicBezTo>
                  <a:cubicBezTo>
                    <a:pt x="79" y="55"/>
                    <a:pt x="81" y="47"/>
                    <a:pt x="80" y="38"/>
                  </a:cubicBezTo>
                  <a:cubicBezTo>
                    <a:pt x="79" y="29"/>
                    <a:pt x="74" y="21"/>
                    <a:pt x="67" y="15"/>
                  </a:cubicBezTo>
                  <a:cubicBezTo>
                    <a:pt x="60" y="10"/>
                    <a:pt x="51" y="8"/>
                    <a:pt x="42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Freeform 761">
              <a:extLst>
                <a:ext uri="{FF2B5EF4-FFF2-40B4-BE49-F238E27FC236}">
                  <a16:creationId xmlns:a16="http://schemas.microsoft.com/office/drawing/2014/main" id="{5B47382F-94A7-4321-9382-9F9868A15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6675" y="5538788"/>
              <a:ext cx="228600" cy="233362"/>
            </a:xfrm>
            <a:custGeom>
              <a:avLst/>
              <a:gdLst>
                <a:gd name="T0" fmla="*/ 194872 w 61"/>
                <a:gd name="T1" fmla="*/ 180667 h 62"/>
                <a:gd name="T2" fmla="*/ 52466 w 61"/>
                <a:gd name="T3" fmla="*/ 199487 h 62"/>
                <a:gd name="T4" fmla="*/ 33728 w 61"/>
                <a:gd name="T5" fmla="*/ 56459 h 62"/>
                <a:gd name="T6" fmla="*/ 176134 w 61"/>
                <a:gd name="T7" fmla="*/ 33875 h 62"/>
                <a:gd name="T8" fmla="*/ 194872 w 61"/>
                <a:gd name="T9" fmla="*/ 18066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62">
                  <a:moveTo>
                    <a:pt x="52" y="48"/>
                  </a:moveTo>
                  <a:cubicBezTo>
                    <a:pt x="43" y="60"/>
                    <a:pt x="26" y="62"/>
                    <a:pt x="14" y="53"/>
                  </a:cubicBezTo>
                  <a:cubicBezTo>
                    <a:pt x="2" y="44"/>
                    <a:pt x="0" y="27"/>
                    <a:pt x="9" y="15"/>
                  </a:cubicBezTo>
                  <a:cubicBezTo>
                    <a:pt x="18" y="3"/>
                    <a:pt x="35" y="0"/>
                    <a:pt x="47" y="9"/>
                  </a:cubicBezTo>
                  <a:cubicBezTo>
                    <a:pt x="59" y="19"/>
                    <a:pt x="61" y="36"/>
                    <a:pt x="52" y="48"/>
                  </a:cubicBezTo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Freeform 762">
              <a:extLst>
                <a:ext uri="{FF2B5EF4-FFF2-40B4-BE49-F238E27FC236}">
                  <a16:creationId xmlns:a16="http://schemas.microsoft.com/office/drawing/2014/main" id="{33752FB5-B357-4CD8-8C64-E5AF841A4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1437" y="5534025"/>
              <a:ext cx="249238" cy="241300"/>
            </a:xfrm>
            <a:custGeom>
              <a:avLst/>
              <a:gdLst>
                <a:gd name="T0" fmla="*/ 132172 w 66"/>
                <a:gd name="T1" fmla="*/ 237530 h 64"/>
                <a:gd name="T2" fmla="*/ 49092 w 66"/>
                <a:gd name="T3" fmla="*/ 214908 h 64"/>
                <a:gd name="T4" fmla="*/ 3776 w 66"/>
                <a:gd name="T5" fmla="*/ 135731 h 64"/>
                <a:gd name="T6" fmla="*/ 26434 w 66"/>
                <a:gd name="T7" fmla="*/ 49014 h 64"/>
                <a:gd name="T8" fmla="*/ 101961 w 66"/>
                <a:gd name="T9" fmla="*/ 3770 h 64"/>
                <a:gd name="T10" fmla="*/ 188817 w 66"/>
                <a:gd name="T11" fmla="*/ 26392 h 64"/>
                <a:gd name="T12" fmla="*/ 211475 w 66"/>
                <a:gd name="T13" fmla="*/ 192286 h 64"/>
                <a:gd name="T14" fmla="*/ 132172 w 66"/>
                <a:gd name="T15" fmla="*/ 237530 h 64"/>
                <a:gd name="T16" fmla="*/ 105737 w 66"/>
                <a:gd name="T17" fmla="*/ 33933 h 64"/>
                <a:gd name="T18" fmla="*/ 49092 w 66"/>
                <a:gd name="T19" fmla="*/ 67866 h 64"/>
                <a:gd name="T20" fmla="*/ 30211 w 66"/>
                <a:gd name="T21" fmla="*/ 131961 h 64"/>
                <a:gd name="T22" fmla="*/ 64198 w 66"/>
                <a:gd name="T23" fmla="*/ 192286 h 64"/>
                <a:gd name="T24" fmla="*/ 128395 w 66"/>
                <a:gd name="T25" fmla="*/ 207367 h 64"/>
                <a:gd name="T26" fmla="*/ 188817 w 66"/>
                <a:gd name="T27" fmla="*/ 173434 h 64"/>
                <a:gd name="T28" fmla="*/ 173711 w 66"/>
                <a:gd name="T29" fmla="*/ 49014 h 64"/>
                <a:gd name="T30" fmla="*/ 105737 w 66"/>
                <a:gd name="T31" fmla="*/ 33933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6" h="64">
                  <a:moveTo>
                    <a:pt x="35" y="63"/>
                  </a:moveTo>
                  <a:cubicBezTo>
                    <a:pt x="27" y="64"/>
                    <a:pt x="19" y="62"/>
                    <a:pt x="13" y="57"/>
                  </a:cubicBezTo>
                  <a:cubicBezTo>
                    <a:pt x="6" y="52"/>
                    <a:pt x="2" y="44"/>
                    <a:pt x="1" y="36"/>
                  </a:cubicBezTo>
                  <a:cubicBezTo>
                    <a:pt x="0" y="28"/>
                    <a:pt x="2" y="20"/>
                    <a:pt x="7" y="13"/>
                  </a:cubicBezTo>
                  <a:cubicBezTo>
                    <a:pt x="12" y="7"/>
                    <a:pt x="19" y="2"/>
                    <a:pt x="27" y="1"/>
                  </a:cubicBezTo>
                  <a:cubicBezTo>
                    <a:pt x="35" y="0"/>
                    <a:pt x="44" y="2"/>
                    <a:pt x="50" y="7"/>
                  </a:cubicBezTo>
                  <a:cubicBezTo>
                    <a:pt x="64" y="18"/>
                    <a:pt x="66" y="37"/>
                    <a:pt x="56" y="51"/>
                  </a:cubicBezTo>
                  <a:cubicBezTo>
                    <a:pt x="51" y="57"/>
                    <a:pt x="44" y="62"/>
                    <a:pt x="35" y="63"/>
                  </a:cubicBezTo>
                  <a:close/>
                  <a:moveTo>
                    <a:pt x="28" y="9"/>
                  </a:moveTo>
                  <a:cubicBezTo>
                    <a:pt x="22" y="10"/>
                    <a:pt x="16" y="13"/>
                    <a:pt x="13" y="18"/>
                  </a:cubicBezTo>
                  <a:cubicBezTo>
                    <a:pt x="9" y="23"/>
                    <a:pt x="7" y="29"/>
                    <a:pt x="8" y="35"/>
                  </a:cubicBezTo>
                  <a:cubicBezTo>
                    <a:pt x="9" y="41"/>
                    <a:pt x="12" y="47"/>
                    <a:pt x="17" y="51"/>
                  </a:cubicBezTo>
                  <a:cubicBezTo>
                    <a:pt x="22" y="55"/>
                    <a:pt x="28" y="56"/>
                    <a:pt x="34" y="55"/>
                  </a:cubicBezTo>
                  <a:cubicBezTo>
                    <a:pt x="41" y="55"/>
                    <a:pt x="46" y="51"/>
                    <a:pt x="50" y="46"/>
                  </a:cubicBezTo>
                  <a:cubicBezTo>
                    <a:pt x="58" y="36"/>
                    <a:pt x="56" y="21"/>
                    <a:pt x="46" y="13"/>
                  </a:cubicBezTo>
                  <a:cubicBezTo>
                    <a:pt x="41" y="10"/>
                    <a:pt x="34" y="8"/>
                    <a:pt x="28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Freeform 763">
              <a:extLst>
                <a:ext uri="{FF2B5EF4-FFF2-40B4-BE49-F238E27FC236}">
                  <a16:creationId xmlns:a16="http://schemas.microsoft.com/office/drawing/2014/main" id="{9A6753E5-8668-4A25-8778-6E6D0AAC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44725" y="5500688"/>
              <a:ext cx="1339850" cy="1230312"/>
            </a:xfrm>
            <a:custGeom>
              <a:avLst/>
              <a:gdLst>
                <a:gd name="T0" fmla="*/ 1166723 w 356"/>
                <a:gd name="T1" fmla="*/ 1053478 h 327"/>
                <a:gd name="T2" fmla="*/ 406471 w 356"/>
                <a:gd name="T3" fmla="*/ 981992 h 327"/>
                <a:gd name="T4" fmla="*/ 135490 w 356"/>
                <a:gd name="T5" fmla="*/ 270894 h 327"/>
                <a:gd name="T6" fmla="*/ 895742 w 356"/>
                <a:gd name="T7" fmla="*/ 338618 h 327"/>
                <a:gd name="T8" fmla="*/ 1166723 w 356"/>
                <a:gd name="T9" fmla="*/ 1053478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4"/>
                    <a:pt x="0" y="119"/>
                    <a:pt x="36" y="72"/>
                  </a:cubicBezTo>
                  <a:cubicBezTo>
                    <a:pt x="72" y="24"/>
                    <a:pt x="120" y="0"/>
                    <a:pt x="238" y="90"/>
                  </a:cubicBezTo>
                  <a:cubicBezTo>
                    <a:pt x="356" y="180"/>
                    <a:pt x="346" y="233"/>
                    <a:pt x="310" y="280"/>
                  </a:cubicBezTo>
                </a:path>
              </a:pathLst>
            </a:custGeom>
            <a:solidFill>
              <a:srgbClr val="C42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764">
              <a:extLst>
                <a:ext uri="{FF2B5EF4-FFF2-40B4-BE49-F238E27FC236}">
                  <a16:creationId xmlns:a16="http://schemas.microsoft.com/office/drawing/2014/main" id="{EBC67DB1-DFE4-4106-8CC9-DDAC96EE1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28725" y="4149726"/>
              <a:ext cx="1339850" cy="1230312"/>
            </a:xfrm>
            <a:custGeom>
              <a:avLst/>
              <a:gdLst>
                <a:gd name="T0" fmla="*/ 1166723 w 356"/>
                <a:gd name="T1" fmla="*/ 1053478 h 327"/>
                <a:gd name="T2" fmla="*/ 406471 w 356"/>
                <a:gd name="T3" fmla="*/ 981992 h 327"/>
                <a:gd name="T4" fmla="*/ 135490 w 356"/>
                <a:gd name="T5" fmla="*/ 267132 h 327"/>
                <a:gd name="T6" fmla="*/ 895742 w 356"/>
                <a:gd name="T7" fmla="*/ 338618 h 327"/>
                <a:gd name="T8" fmla="*/ 1166723 w 356"/>
                <a:gd name="T9" fmla="*/ 1053478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3"/>
                    <a:pt x="0" y="118"/>
                    <a:pt x="36" y="71"/>
                  </a:cubicBezTo>
                  <a:cubicBezTo>
                    <a:pt x="72" y="24"/>
                    <a:pt x="121" y="0"/>
                    <a:pt x="238" y="90"/>
                  </a:cubicBezTo>
                  <a:cubicBezTo>
                    <a:pt x="356" y="180"/>
                    <a:pt x="346" y="232"/>
                    <a:pt x="310" y="280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Freeform 765">
              <a:extLst>
                <a:ext uri="{FF2B5EF4-FFF2-40B4-BE49-F238E27FC236}">
                  <a16:creationId xmlns:a16="http://schemas.microsoft.com/office/drawing/2014/main" id="{05C9527D-7AEB-4BE0-8CD7-04DE4576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28787" y="5895975"/>
              <a:ext cx="365125" cy="414337"/>
            </a:xfrm>
            <a:custGeom>
              <a:avLst/>
              <a:gdLst>
                <a:gd name="T0" fmla="*/ 218322 w 97"/>
                <a:gd name="T1" fmla="*/ 18834 h 110"/>
                <a:gd name="T2" fmla="*/ 346304 w 97"/>
                <a:gd name="T3" fmla="*/ 116768 h 110"/>
                <a:gd name="T4" fmla="*/ 37642 w 97"/>
                <a:gd name="T5" fmla="*/ 387970 h 110"/>
                <a:gd name="T6" fmla="*/ 218322 w 97"/>
                <a:gd name="T7" fmla="*/ 18834 h 1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10">
                  <a:moveTo>
                    <a:pt x="58" y="5"/>
                  </a:moveTo>
                  <a:cubicBezTo>
                    <a:pt x="61" y="0"/>
                    <a:pt x="97" y="25"/>
                    <a:pt x="92" y="31"/>
                  </a:cubicBezTo>
                  <a:cubicBezTo>
                    <a:pt x="87" y="36"/>
                    <a:pt x="19" y="110"/>
                    <a:pt x="10" y="103"/>
                  </a:cubicBezTo>
                  <a:cubicBezTo>
                    <a:pt x="0" y="96"/>
                    <a:pt x="55" y="9"/>
                    <a:pt x="58" y="5"/>
                  </a:cubicBezTo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Freeform 766">
              <a:extLst>
                <a:ext uri="{FF2B5EF4-FFF2-40B4-BE49-F238E27FC236}">
                  <a16:creationId xmlns:a16="http://schemas.microsoft.com/office/drawing/2014/main" id="{ED1821D8-7546-4709-96DA-285BCA87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33475" y="4525963"/>
              <a:ext cx="127000" cy="117475"/>
            </a:xfrm>
            <a:custGeom>
              <a:avLst/>
              <a:gdLst>
                <a:gd name="T0" fmla="*/ 63500 w 80"/>
                <a:gd name="T1" fmla="*/ 0 h 74"/>
                <a:gd name="T2" fmla="*/ 82550 w 80"/>
                <a:gd name="T3" fmla="*/ 38100 h 74"/>
                <a:gd name="T4" fmla="*/ 127000 w 80"/>
                <a:gd name="T5" fmla="*/ 46038 h 74"/>
                <a:gd name="T6" fmla="*/ 93663 w 80"/>
                <a:gd name="T7" fmla="*/ 76200 h 74"/>
                <a:gd name="T8" fmla="*/ 101600 w 80"/>
                <a:gd name="T9" fmla="*/ 117475 h 74"/>
                <a:gd name="T10" fmla="*/ 63500 w 80"/>
                <a:gd name="T11" fmla="*/ 98425 h 74"/>
                <a:gd name="T12" fmla="*/ 25400 w 80"/>
                <a:gd name="T13" fmla="*/ 117475 h 74"/>
                <a:gd name="T14" fmla="*/ 33338 w 80"/>
                <a:gd name="T15" fmla="*/ 76200 h 74"/>
                <a:gd name="T16" fmla="*/ 0 w 80"/>
                <a:gd name="T17" fmla="*/ 46038 h 74"/>
                <a:gd name="T18" fmla="*/ 44450 w 80"/>
                <a:gd name="T19" fmla="*/ 38100 h 74"/>
                <a:gd name="T20" fmla="*/ 63500 w 80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0" h="74">
                  <a:moveTo>
                    <a:pt x="40" y="0"/>
                  </a:moveTo>
                  <a:lnTo>
                    <a:pt x="52" y="24"/>
                  </a:lnTo>
                  <a:lnTo>
                    <a:pt x="80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21" y="48"/>
                  </a:lnTo>
                  <a:lnTo>
                    <a:pt x="0" y="29"/>
                  </a:lnTo>
                  <a:lnTo>
                    <a:pt x="28" y="24"/>
                  </a:lnTo>
                  <a:lnTo>
                    <a:pt x="40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767">
              <a:extLst>
                <a:ext uri="{FF2B5EF4-FFF2-40B4-BE49-F238E27FC236}">
                  <a16:creationId xmlns:a16="http://schemas.microsoft.com/office/drawing/2014/main" id="{DBC00F5D-5C16-417A-A61F-0C8262F70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1825" y="5173663"/>
              <a:ext cx="123825" cy="120650"/>
            </a:xfrm>
            <a:custGeom>
              <a:avLst/>
              <a:gdLst>
                <a:gd name="T0" fmla="*/ 60325 w 78"/>
                <a:gd name="T1" fmla="*/ 0 h 76"/>
                <a:gd name="T2" fmla="*/ 79375 w 78"/>
                <a:gd name="T3" fmla="*/ 38100 h 76"/>
                <a:gd name="T4" fmla="*/ 123825 w 78"/>
                <a:gd name="T5" fmla="*/ 44450 h 76"/>
                <a:gd name="T6" fmla="*/ 93663 w 78"/>
                <a:gd name="T7" fmla="*/ 74613 h 76"/>
                <a:gd name="T8" fmla="*/ 101600 w 78"/>
                <a:gd name="T9" fmla="*/ 120650 h 76"/>
                <a:gd name="T10" fmla="*/ 60325 w 78"/>
                <a:gd name="T11" fmla="*/ 98425 h 76"/>
                <a:gd name="T12" fmla="*/ 22225 w 78"/>
                <a:gd name="T13" fmla="*/ 120650 h 76"/>
                <a:gd name="T14" fmla="*/ 30163 w 78"/>
                <a:gd name="T15" fmla="*/ 74613 h 76"/>
                <a:gd name="T16" fmla="*/ 0 w 78"/>
                <a:gd name="T17" fmla="*/ 44450 h 76"/>
                <a:gd name="T18" fmla="*/ 41275 w 78"/>
                <a:gd name="T19" fmla="*/ 38100 h 76"/>
                <a:gd name="T20" fmla="*/ 60325 w 78"/>
                <a:gd name="T21" fmla="*/ 0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6">
                  <a:moveTo>
                    <a:pt x="38" y="0"/>
                  </a:moveTo>
                  <a:lnTo>
                    <a:pt x="50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6"/>
                  </a:lnTo>
                  <a:lnTo>
                    <a:pt x="38" y="62"/>
                  </a:lnTo>
                  <a:lnTo>
                    <a:pt x="14" y="76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6" y="24"/>
                  </a:lnTo>
                  <a:lnTo>
                    <a:pt x="38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768">
              <a:extLst>
                <a:ext uri="{FF2B5EF4-FFF2-40B4-BE49-F238E27FC236}">
                  <a16:creationId xmlns:a16="http://schemas.microsoft.com/office/drawing/2014/main" id="{EAEC9E60-1E04-4194-A091-8814C216D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4362" y="6667500"/>
              <a:ext cx="123825" cy="117475"/>
            </a:xfrm>
            <a:custGeom>
              <a:avLst/>
              <a:gdLst>
                <a:gd name="T0" fmla="*/ 63500 w 78"/>
                <a:gd name="T1" fmla="*/ 0 h 74"/>
                <a:gd name="T2" fmla="*/ 82550 w 78"/>
                <a:gd name="T3" fmla="*/ 38100 h 74"/>
                <a:gd name="T4" fmla="*/ 123825 w 78"/>
                <a:gd name="T5" fmla="*/ 44450 h 74"/>
                <a:gd name="T6" fmla="*/ 93663 w 78"/>
                <a:gd name="T7" fmla="*/ 74613 h 74"/>
                <a:gd name="T8" fmla="*/ 101600 w 78"/>
                <a:gd name="T9" fmla="*/ 117475 h 74"/>
                <a:gd name="T10" fmla="*/ 63500 w 78"/>
                <a:gd name="T11" fmla="*/ 98425 h 74"/>
                <a:gd name="T12" fmla="*/ 25400 w 78"/>
                <a:gd name="T13" fmla="*/ 117475 h 74"/>
                <a:gd name="T14" fmla="*/ 30163 w 78"/>
                <a:gd name="T15" fmla="*/ 74613 h 74"/>
                <a:gd name="T16" fmla="*/ 0 w 78"/>
                <a:gd name="T17" fmla="*/ 44450 h 74"/>
                <a:gd name="T18" fmla="*/ 44450 w 78"/>
                <a:gd name="T19" fmla="*/ 38100 h 74"/>
                <a:gd name="T20" fmla="*/ 63500 w 78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8" y="24"/>
                  </a:lnTo>
                  <a:lnTo>
                    <a:pt x="40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Freeform 769">
              <a:extLst>
                <a:ext uri="{FF2B5EF4-FFF2-40B4-BE49-F238E27FC236}">
                  <a16:creationId xmlns:a16="http://schemas.microsoft.com/office/drawing/2014/main" id="{BDBDF339-4270-486E-AC46-1D9B547C6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2" y="5403850"/>
              <a:ext cx="125413" cy="119062"/>
            </a:xfrm>
            <a:custGeom>
              <a:avLst/>
              <a:gdLst>
                <a:gd name="T0" fmla="*/ 65088 w 79"/>
                <a:gd name="T1" fmla="*/ 0 h 75"/>
                <a:gd name="T2" fmla="*/ 84138 w 79"/>
                <a:gd name="T3" fmla="*/ 41275 h 75"/>
                <a:gd name="T4" fmla="*/ 125413 w 79"/>
                <a:gd name="T5" fmla="*/ 44450 h 75"/>
                <a:gd name="T6" fmla="*/ 95250 w 79"/>
                <a:gd name="T7" fmla="*/ 77787 h 75"/>
                <a:gd name="T8" fmla="*/ 101600 w 79"/>
                <a:gd name="T9" fmla="*/ 119062 h 75"/>
                <a:gd name="T10" fmla="*/ 65088 w 79"/>
                <a:gd name="T11" fmla="*/ 101600 h 75"/>
                <a:gd name="T12" fmla="*/ 23813 w 79"/>
                <a:gd name="T13" fmla="*/ 119062 h 75"/>
                <a:gd name="T14" fmla="*/ 30163 w 79"/>
                <a:gd name="T15" fmla="*/ 77787 h 75"/>
                <a:gd name="T16" fmla="*/ 0 w 79"/>
                <a:gd name="T17" fmla="*/ 44450 h 75"/>
                <a:gd name="T18" fmla="*/ 42863 w 79"/>
                <a:gd name="T19" fmla="*/ 41275 h 75"/>
                <a:gd name="T20" fmla="*/ 65088 w 79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9" h="75">
                  <a:moveTo>
                    <a:pt x="41" y="0"/>
                  </a:moveTo>
                  <a:lnTo>
                    <a:pt x="53" y="26"/>
                  </a:lnTo>
                  <a:lnTo>
                    <a:pt x="79" y="28"/>
                  </a:lnTo>
                  <a:lnTo>
                    <a:pt x="60" y="49"/>
                  </a:lnTo>
                  <a:lnTo>
                    <a:pt x="64" y="75"/>
                  </a:lnTo>
                  <a:lnTo>
                    <a:pt x="41" y="64"/>
                  </a:lnTo>
                  <a:lnTo>
                    <a:pt x="15" y="75"/>
                  </a:lnTo>
                  <a:lnTo>
                    <a:pt x="19" y="49"/>
                  </a:lnTo>
                  <a:lnTo>
                    <a:pt x="0" y="28"/>
                  </a:lnTo>
                  <a:lnTo>
                    <a:pt x="27" y="26"/>
                  </a:lnTo>
                  <a:lnTo>
                    <a:pt x="41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770">
              <a:extLst>
                <a:ext uri="{FF2B5EF4-FFF2-40B4-BE49-F238E27FC236}">
                  <a16:creationId xmlns:a16="http://schemas.microsoft.com/office/drawing/2014/main" id="{BB64AE5E-18C5-42BF-921D-893CB68B1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4225" y="6008688"/>
              <a:ext cx="123825" cy="117475"/>
            </a:xfrm>
            <a:custGeom>
              <a:avLst/>
              <a:gdLst>
                <a:gd name="T0" fmla="*/ 63500 w 78"/>
                <a:gd name="T1" fmla="*/ 0 h 74"/>
                <a:gd name="T2" fmla="*/ 82550 w 78"/>
                <a:gd name="T3" fmla="*/ 38100 h 74"/>
                <a:gd name="T4" fmla="*/ 123825 w 78"/>
                <a:gd name="T5" fmla="*/ 46038 h 74"/>
                <a:gd name="T6" fmla="*/ 93663 w 78"/>
                <a:gd name="T7" fmla="*/ 76200 h 74"/>
                <a:gd name="T8" fmla="*/ 101600 w 78"/>
                <a:gd name="T9" fmla="*/ 117475 h 74"/>
                <a:gd name="T10" fmla="*/ 63500 w 78"/>
                <a:gd name="T11" fmla="*/ 98425 h 74"/>
                <a:gd name="T12" fmla="*/ 22225 w 78"/>
                <a:gd name="T13" fmla="*/ 117475 h 74"/>
                <a:gd name="T14" fmla="*/ 30163 w 78"/>
                <a:gd name="T15" fmla="*/ 76200 h 74"/>
                <a:gd name="T16" fmla="*/ 0 w 78"/>
                <a:gd name="T17" fmla="*/ 46038 h 74"/>
                <a:gd name="T18" fmla="*/ 41275 w 78"/>
                <a:gd name="T19" fmla="*/ 38100 h 74"/>
                <a:gd name="T20" fmla="*/ 63500 w 78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4" y="74"/>
                  </a:lnTo>
                  <a:lnTo>
                    <a:pt x="19" y="48"/>
                  </a:lnTo>
                  <a:lnTo>
                    <a:pt x="0" y="29"/>
                  </a:lnTo>
                  <a:lnTo>
                    <a:pt x="26" y="24"/>
                  </a:lnTo>
                  <a:lnTo>
                    <a:pt x="40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771">
              <a:extLst>
                <a:ext uri="{FF2B5EF4-FFF2-40B4-BE49-F238E27FC236}">
                  <a16:creationId xmlns:a16="http://schemas.microsoft.com/office/drawing/2014/main" id="{336D080B-9C3B-4DD3-95F7-5B552BE0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97112" y="6516688"/>
              <a:ext cx="74613" cy="71437"/>
            </a:xfrm>
            <a:custGeom>
              <a:avLst/>
              <a:gdLst>
                <a:gd name="T0" fmla="*/ 38100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7150 w 47"/>
                <a:gd name="T7" fmla="*/ 46037 h 45"/>
                <a:gd name="T8" fmla="*/ 60325 w 47"/>
                <a:gd name="T9" fmla="*/ 71437 h 45"/>
                <a:gd name="T10" fmla="*/ 38100 w 47"/>
                <a:gd name="T11" fmla="*/ 60325 h 45"/>
                <a:gd name="T12" fmla="*/ 14288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6988 w 47"/>
                <a:gd name="T19" fmla="*/ 22225 h 45"/>
                <a:gd name="T20" fmla="*/ 38100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Freeform 772">
              <a:extLst>
                <a:ext uri="{FF2B5EF4-FFF2-40B4-BE49-F238E27FC236}">
                  <a16:creationId xmlns:a16="http://schemas.microsoft.com/office/drawing/2014/main" id="{85130C3F-6191-422A-B6D3-92DD1F65E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7137" y="5918200"/>
              <a:ext cx="49213" cy="49212"/>
            </a:xfrm>
            <a:custGeom>
              <a:avLst/>
              <a:gdLst>
                <a:gd name="T0" fmla="*/ 23813 w 31"/>
                <a:gd name="T1" fmla="*/ 0 h 31"/>
                <a:gd name="T2" fmla="*/ 30163 w 31"/>
                <a:gd name="T3" fmla="*/ 19050 h 31"/>
                <a:gd name="T4" fmla="*/ 49213 w 31"/>
                <a:gd name="T5" fmla="*/ 19050 h 31"/>
                <a:gd name="T6" fmla="*/ 38100 w 31"/>
                <a:gd name="T7" fmla="*/ 30162 h 31"/>
                <a:gd name="T8" fmla="*/ 38100 w 31"/>
                <a:gd name="T9" fmla="*/ 49212 h 31"/>
                <a:gd name="T10" fmla="*/ 23813 w 31"/>
                <a:gd name="T11" fmla="*/ 41275 h 31"/>
                <a:gd name="T12" fmla="*/ 7938 w 31"/>
                <a:gd name="T13" fmla="*/ 49212 h 31"/>
                <a:gd name="T14" fmla="*/ 11113 w 31"/>
                <a:gd name="T15" fmla="*/ 30162 h 31"/>
                <a:gd name="T16" fmla="*/ 0 w 31"/>
                <a:gd name="T17" fmla="*/ 19050 h 31"/>
                <a:gd name="T18" fmla="*/ 15875 w 31"/>
                <a:gd name="T19" fmla="*/ 19050 h 31"/>
                <a:gd name="T20" fmla="*/ 23813 w 31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lnTo>
                    <a:pt x="19" y="12"/>
                  </a:lnTo>
                  <a:lnTo>
                    <a:pt x="31" y="12"/>
                  </a:lnTo>
                  <a:lnTo>
                    <a:pt x="24" y="19"/>
                  </a:lnTo>
                  <a:lnTo>
                    <a:pt x="24" y="31"/>
                  </a:lnTo>
                  <a:lnTo>
                    <a:pt x="15" y="26"/>
                  </a:lnTo>
                  <a:lnTo>
                    <a:pt x="5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0" y="12"/>
                  </a:lnTo>
                  <a:lnTo>
                    <a:pt x="15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Freeform 773">
              <a:extLst>
                <a:ext uri="{FF2B5EF4-FFF2-40B4-BE49-F238E27FC236}">
                  <a16:creationId xmlns:a16="http://schemas.microsoft.com/office/drawing/2014/main" id="{6FE2FA16-7C0C-427A-A080-8794E9E69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4812" y="5211763"/>
              <a:ext cx="49213" cy="47625"/>
            </a:xfrm>
            <a:custGeom>
              <a:avLst/>
              <a:gdLst>
                <a:gd name="T0" fmla="*/ 23813 w 31"/>
                <a:gd name="T1" fmla="*/ 0 h 30"/>
                <a:gd name="T2" fmla="*/ 30163 w 31"/>
                <a:gd name="T3" fmla="*/ 14288 h 30"/>
                <a:gd name="T4" fmla="*/ 49213 w 31"/>
                <a:gd name="T5" fmla="*/ 17463 h 30"/>
                <a:gd name="T6" fmla="*/ 38100 w 31"/>
                <a:gd name="T7" fmla="*/ 30163 h 30"/>
                <a:gd name="T8" fmla="*/ 38100 w 31"/>
                <a:gd name="T9" fmla="*/ 47625 h 30"/>
                <a:gd name="T10" fmla="*/ 23813 w 31"/>
                <a:gd name="T11" fmla="*/ 41275 h 30"/>
                <a:gd name="T12" fmla="*/ 7938 w 31"/>
                <a:gd name="T13" fmla="*/ 47625 h 30"/>
                <a:gd name="T14" fmla="*/ 12700 w 31"/>
                <a:gd name="T15" fmla="*/ 30163 h 30"/>
                <a:gd name="T16" fmla="*/ 0 w 31"/>
                <a:gd name="T17" fmla="*/ 17463 h 30"/>
                <a:gd name="T18" fmla="*/ 15875 w 31"/>
                <a:gd name="T19" fmla="*/ 14288 h 30"/>
                <a:gd name="T20" fmla="*/ 23813 w 31"/>
                <a:gd name="T21" fmla="*/ 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19" y="9"/>
                  </a:lnTo>
                  <a:lnTo>
                    <a:pt x="31" y="11"/>
                  </a:lnTo>
                  <a:lnTo>
                    <a:pt x="24" y="19"/>
                  </a:lnTo>
                  <a:lnTo>
                    <a:pt x="24" y="30"/>
                  </a:lnTo>
                  <a:lnTo>
                    <a:pt x="15" y="26"/>
                  </a:lnTo>
                  <a:lnTo>
                    <a:pt x="5" y="30"/>
                  </a:lnTo>
                  <a:lnTo>
                    <a:pt x="8" y="19"/>
                  </a:lnTo>
                  <a:lnTo>
                    <a:pt x="0" y="11"/>
                  </a:lnTo>
                  <a:lnTo>
                    <a:pt x="10" y="9"/>
                  </a:lnTo>
                  <a:lnTo>
                    <a:pt x="15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774">
              <a:extLst>
                <a:ext uri="{FF2B5EF4-FFF2-40B4-BE49-F238E27FC236}">
                  <a16:creationId xmlns:a16="http://schemas.microsoft.com/office/drawing/2014/main" id="{FB87C1AC-771C-410D-A336-289AC298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24050" y="4635500"/>
              <a:ext cx="74613" cy="71437"/>
            </a:xfrm>
            <a:custGeom>
              <a:avLst/>
              <a:gdLst>
                <a:gd name="T0" fmla="*/ 36513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5563 w 47"/>
                <a:gd name="T7" fmla="*/ 44450 h 45"/>
                <a:gd name="T8" fmla="*/ 60325 w 47"/>
                <a:gd name="T9" fmla="*/ 71437 h 45"/>
                <a:gd name="T10" fmla="*/ 36513 w 47"/>
                <a:gd name="T11" fmla="*/ 60325 h 45"/>
                <a:gd name="T12" fmla="*/ 11113 w 47"/>
                <a:gd name="T13" fmla="*/ 71437 h 45"/>
                <a:gd name="T14" fmla="*/ 19050 w 47"/>
                <a:gd name="T15" fmla="*/ 44450 h 45"/>
                <a:gd name="T16" fmla="*/ 0 w 47"/>
                <a:gd name="T17" fmla="*/ 26987 h 45"/>
                <a:gd name="T18" fmla="*/ 25400 w 47"/>
                <a:gd name="T19" fmla="*/ 22225 h 45"/>
                <a:gd name="T20" fmla="*/ 36513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5"/>
                  </a:lnTo>
                  <a:lnTo>
                    <a:pt x="23" y="38"/>
                  </a:lnTo>
                  <a:lnTo>
                    <a:pt x="7" y="45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Freeform 775">
              <a:extLst>
                <a:ext uri="{FF2B5EF4-FFF2-40B4-BE49-F238E27FC236}">
                  <a16:creationId xmlns:a16="http://schemas.microsoft.com/office/drawing/2014/main" id="{58BA4141-F768-40E7-AB1A-9AE8ECB9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1487" y="4706938"/>
              <a:ext cx="79375" cy="74612"/>
            </a:xfrm>
            <a:custGeom>
              <a:avLst/>
              <a:gdLst>
                <a:gd name="T0" fmla="*/ 41275 w 50"/>
                <a:gd name="T1" fmla="*/ 0 h 47"/>
                <a:gd name="T2" fmla="*/ 52388 w 50"/>
                <a:gd name="T3" fmla="*/ 26987 h 47"/>
                <a:gd name="T4" fmla="*/ 79375 w 50"/>
                <a:gd name="T5" fmla="*/ 30162 h 47"/>
                <a:gd name="T6" fmla="*/ 60325 w 50"/>
                <a:gd name="T7" fmla="*/ 49212 h 47"/>
                <a:gd name="T8" fmla="*/ 63500 w 50"/>
                <a:gd name="T9" fmla="*/ 74612 h 47"/>
                <a:gd name="T10" fmla="*/ 41275 w 50"/>
                <a:gd name="T11" fmla="*/ 63500 h 47"/>
                <a:gd name="T12" fmla="*/ 14288 w 50"/>
                <a:gd name="T13" fmla="*/ 74612 h 47"/>
                <a:gd name="T14" fmla="*/ 22225 w 50"/>
                <a:gd name="T15" fmla="*/ 49212 h 47"/>
                <a:gd name="T16" fmla="*/ 0 w 50"/>
                <a:gd name="T17" fmla="*/ 30162 h 47"/>
                <a:gd name="T18" fmla="*/ 25400 w 50"/>
                <a:gd name="T19" fmla="*/ 26987 h 47"/>
                <a:gd name="T20" fmla="*/ 41275 w 50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" h="47">
                  <a:moveTo>
                    <a:pt x="26" y="0"/>
                  </a:moveTo>
                  <a:lnTo>
                    <a:pt x="33" y="17"/>
                  </a:lnTo>
                  <a:lnTo>
                    <a:pt x="50" y="19"/>
                  </a:lnTo>
                  <a:lnTo>
                    <a:pt x="38" y="31"/>
                  </a:lnTo>
                  <a:lnTo>
                    <a:pt x="40" y="47"/>
                  </a:lnTo>
                  <a:lnTo>
                    <a:pt x="26" y="40"/>
                  </a:lnTo>
                  <a:lnTo>
                    <a:pt x="9" y="47"/>
                  </a:lnTo>
                  <a:lnTo>
                    <a:pt x="14" y="31"/>
                  </a:lnTo>
                  <a:lnTo>
                    <a:pt x="0" y="19"/>
                  </a:lnTo>
                  <a:lnTo>
                    <a:pt x="16" y="17"/>
                  </a:lnTo>
                  <a:lnTo>
                    <a:pt x="26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Freeform 776">
              <a:extLst>
                <a:ext uri="{FF2B5EF4-FFF2-40B4-BE49-F238E27FC236}">
                  <a16:creationId xmlns:a16="http://schemas.microsoft.com/office/drawing/2014/main" id="{C518779F-9887-4450-A330-AC853D47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0487" y="5011738"/>
              <a:ext cx="52388" cy="49212"/>
            </a:xfrm>
            <a:custGeom>
              <a:avLst/>
              <a:gdLst>
                <a:gd name="T0" fmla="*/ 26988 w 33"/>
                <a:gd name="T1" fmla="*/ 0 h 31"/>
                <a:gd name="T2" fmla="*/ 34925 w 33"/>
                <a:gd name="T3" fmla="*/ 14287 h 31"/>
                <a:gd name="T4" fmla="*/ 52388 w 33"/>
                <a:gd name="T5" fmla="*/ 19050 h 31"/>
                <a:gd name="T6" fmla="*/ 38100 w 33"/>
                <a:gd name="T7" fmla="*/ 30162 h 31"/>
                <a:gd name="T8" fmla="*/ 41275 w 33"/>
                <a:gd name="T9" fmla="*/ 49212 h 31"/>
                <a:gd name="T10" fmla="*/ 26988 w 33"/>
                <a:gd name="T11" fmla="*/ 41275 h 31"/>
                <a:gd name="T12" fmla="*/ 11113 w 33"/>
                <a:gd name="T13" fmla="*/ 49212 h 31"/>
                <a:gd name="T14" fmla="*/ 11113 w 33"/>
                <a:gd name="T15" fmla="*/ 30162 h 31"/>
                <a:gd name="T16" fmla="*/ 0 w 33"/>
                <a:gd name="T17" fmla="*/ 19050 h 31"/>
                <a:gd name="T18" fmla="*/ 19050 w 33"/>
                <a:gd name="T19" fmla="*/ 14287 h 31"/>
                <a:gd name="T20" fmla="*/ 26988 w 33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4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Freeform 777">
              <a:extLst>
                <a:ext uri="{FF2B5EF4-FFF2-40B4-BE49-F238E27FC236}">
                  <a16:creationId xmlns:a16="http://schemas.microsoft.com/office/drawing/2014/main" id="{103073BF-7F62-466C-A404-5F94AA21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562" y="6162675"/>
              <a:ext cx="76200" cy="76200"/>
            </a:xfrm>
            <a:custGeom>
              <a:avLst/>
              <a:gdLst>
                <a:gd name="T0" fmla="*/ 38100 w 48"/>
                <a:gd name="T1" fmla="*/ 0 h 48"/>
                <a:gd name="T2" fmla="*/ 49213 w 48"/>
                <a:gd name="T3" fmla="*/ 26988 h 48"/>
                <a:gd name="T4" fmla="*/ 76200 w 48"/>
                <a:gd name="T5" fmla="*/ 30163 h 48"/>
                <a:gd name="T6" fmla="*/ 57150 w 48"/>
                <a:gd name="T7" fmla="*/ 49213 h 48"/>
                <a:gd name="T8" fmla="*/ 65088 w 48"/>
                <a:gd name="T9" fmla="*/ 76200 h 48"/>
                <a:gd name="T10" fmla="*/ 38100 w 48"/>
                <a:gd name="T11" fmla="*/ 60325 h 48"/>
                <a:gd name="T12" fmla="*/ 15875 w 48"/>
                <a:gd name="T13" fmla="*/ 76200 h 48"/>
                <a:gd name="T14" fmla="*/ 19050 w 48"/>
                <a:gd name="T15" fmla="*/ 49213 h 48"/>
                <a:gd name="T16" fmla="*/ 0 w 48"/>
                <a:gd name="T17" fmla="*/ 30163 h 48"/>
                <a:gd name="T18" fmla="*/ 26988 w 48"/>
                <a:gd name="T19" fmla="*/ 26988 h 48"/>
                <a:gd name="T20" fmla="*/ 38100 w 48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31" y="17"/>
                  </a:lnTo>
                  <a:lnTo>
                    <a:pt x="48" y="19"/>
                  </a:lnTo>
                  <a:lnTo>
                    <a:pt x="36" y="31"/>
                  </a:lnTo>
                  <a:lnTo>
                    <a:pt x="41" y="48"/>
                  </a:lnTo>
                  <a:lnTo>
                    <a:pt x="24" y="38"/>
                  </a:lnTo>
                  <a:lnTo>
                    <a:pt x="10" y="48"/>
                  </a:lnTo>
                  <a:lnTo>
                    <a:pt x="12" y="31"/>
                  </a:lnTo>
                  <a:lnTo>
                    <a:pt x="0" y="19"/>
                  </a:lnTo>
                  <a:lnTo>
                    <a:pt x="17" y="17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778">
              <a:extLst>
                <a:ext uri="{FF2B5EF4-FFF2-40B4-BE49-F238E27FC236}">
                  <a16:creationId xmlns:a16="http://schemas.microsoft.com/office/drawing/2014/main" id="{839A113E-CD23-4578-85AD-1FA8E7D6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6708775"/>
              <a:ext cx="74613" cy="71437"/>
            </a:xfrm>
            <a:custGeom>
              <a:avLst/>
              <a:gdLst>
                <a:gd name="T0" fmla="*/ 38100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7150 w 47"/>
                <a:gd name="T7" fmla="*/ 46037 h 45"/>
                <a:gd name="T8" fmla="*/ 60325 w 47"/>
                <a:gd name="T9" fmla="*/ 71437 h 45"/>
                <a:gd name="T10" fmla="*/ 38100 w 47"/>
                <a:gd name="T11" fmla="*/ 60325 h 45"/>
                <a:gd name="T12" fmla="*/ 11113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6988 w 47"/>
                <a:gd name="T19" fmla="*/ 22225 h 45"/>
                <a:gd name="T20" fmla="*/ 38100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7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779">
              <a:extLst>
                <a:ext uri="{FF2B5EF4-FFF2-40B4-BE49-F238E27FC236}">
                  <a16:creationId xmlns:a16="http://schemas.microsoft.com/office/drawing/2014/main" id="{0FA788D5-555A-4975-A2A1-9DA118C7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5125" y="6592888"/>
              <a:ext cx="52388" cy="52387"/>
            </a:xfrm>
            <a:custGeom>
              <a:avLst/>
              <a:gdLst>
                <a:gd name="T0" fmla="*/ 26988 w 33"/>
                <a:gd name="T1" fmla="*/ 0 h 33"/>
                <a:gd name="T2" fmla="*/ 34925 w 33"/>
                <a:gd name="T3" fmla="*/ 17462 h 33"/>
                <a:gd name="T4" fmla="*/ 52388 w 33"/>
                <a:gd name="T5" fmla="*/ 17462 h 33"/>
                <a:gd name="T6" fmla="*/ 38100 w 33"/>
                <a:gd name="T7" fmla="*/ 33337 h 33"/>
                <a:gd name="T8" fmla="*/ 41275 w 33"/>
                <a:gd name="T9" fmla="*/ 52387 h 33"/>
                <a:gd name="T10" fmla="*/ 26988 w 33"/>
                <a:gd name="T11" fmla="*/ 41275 h 33"/>
                <a:gd name="T12" fmla="*/ 7938 w 33"/>
                <a:gd name="T13" fmla="*/ 52387 h 33"/>
                <a:gd name="T14" fmla="*/ 11113 w 33"/>
                <a:gd name="T15" fmla="*/ 33337 h 33"/>
                <a:gd name="T16" fmla="*/ 0 w 33"/>
                <a:gd name="T17" fmla="*/ 17462 h 33"/>
                <a:gd name="T18" fmla="*/ 19050 w 33"/>
                <a:gd name="T19" fmla="*/ 17462 h 33"/>
                <a:gd name="T20" fmla="*/ 26988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2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780">
              <a:extLst>
                <a:ext uri="{FF2B5EF4-FFF2-40B4-BE49-F238E27FC236}">
                  <a16:creationId xmlns:a16="http://schemas.microsoft.com/office/drawing/2014/main" id="{3507E9FF-71CD-4806-A8DA-06676A694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36612" y="7032625"/>
              <a:ext cx="55563" cy="49212"/>
            </a:xfrm>
            <a:custGeom>
              <a:avLst/>
              <a:gdLst>
                <a:gd name="T0" fmla="*/ 25400 w 35"/>
                <a:gd name="T1" fmla="*/ 0 h 31"/>
                <a:gd name="T2" fmla="*/ 38100 w 35"/>
                <a:gd name="T3" fmla="*/ 14287 h 31"/>
                <a:gd name="T4" fmla="*/ 55563 w 35"/>
                <a:gd name="T5" fmla="*/ 19050 h 31"/>
                <a:gd name="T6" fmla="*/ 41275 w 35"/>
                <a:gd name="T7" fmla="*/ 30162 h 31"/>
                <a:gd name="T8" fmla="*/ 44450 w 35"/>
                <a:gd name="T9" fmla="*/ 49212 h 31"/>
                <a:gd name="T10" fmla="*/ 25400 w 35"/>
                <a:gd name="T11" fmla="*/ 41275 h 31"/>
                <a:gd name="T12" fmla="*/ 11113 w 35"/>
                <a:gd name="T13" fmla="*/ 49212 h 31"/>
                <a:gd name="T14" fmla="*/ 14288 w 35"/>
                <a:gd name="T15" fmla="*/ 30162 h 31"/>
                <a:gd name="T16" fmla="*/ 0 w 35"/>
                <a:gd name="T17" fmla="*/ 19050 h 31"/>
                <a:gd name="T18" fmla="*/ 19050 w 35"/>
                <a:gd name="T19" fmla="*/ 14287 h 31"/>
                <a:gd name="T20" fmla="*/ 25400 w 35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5" h="31">
                  <a:moveTo>
                    <a:pt x="16" y="0"/>
                  </a:moveTo>
                  <a:lnTo>
                    <a:pt x="24" y="9"/>
                  </a:lnTo>
                  <a:lnTo>
                    <a:pt x="35" y="12"/>
                  </a:lnTo>
                  <a:lnTo>
                    <a:pt x="26" y="19"/>
                  </a:lnTo>
                  <a:lnTo>
                    <a:pt x="28" y="31"/>
                  </a:lnTo>
                  <a:lnTo>
                    <a:pt x="16" y="26"/>
                  </a:lnTo>
                  <a:lnTo>
                    <a:pt x="7" y="31"/>
                  </a:lnTo>
                  <a:lnTo>
                    <a:pt x="9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781">
              <a:extLst>
                <a:ext uri="{FF2B5EF4-FFF2-40B4-BE49-F238E27FC236}">
                  <a16:creationId xmlns:a16="http://schemas.microsoft.com/office/drawing/2014/main" id="{7916A3CC-F81C-4835-880F-8B699AF8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850" y="5797550"/>
              <a:ext cx="53975" cy="49212"/>
            </a:xfrm>
            <a:custGeom>
              <a:avLst/>
              <a:gdLst>
                <a:gd name="T0" fmla="*/ 26988 w 34"/>
                <a:gd name="T1" fmla="*/ 0 h 31"/>
                <a:gd name="T2" fmla="*/ 34925 w 34"/>
                <a:gd name="T3" fmla="*/ 15875 h 31"/>
                <a:gd name="T4" fmla="*/ 53975 w 34"/>
                <a:gd name="T5" fmla="*/ 19050 h 31"/>
                <a:gd name="T6" fmla="*/ 41275 w 34"/>
                <a:gd name="T7" fmla="*/ 34925 h 31"/>
                <a:gd name="T8" fmla="*/ 41275 w 34"/>
                <a:gd name="T9" fmla="*/ 49212 h 31"/>
                <a:gd name="T10" fmla="*/ 26988 w 34"/>
                <a:gd name="T11" fmla="*/ 41275 h 31"/>
                <a:gd name="T12" fmla="*/ 12700 w 34"/>
                <a:gd name="T13" fmla="*/ 49212 h 31"/>
                <a:gd name="T14" fmla="*/ 12700 w 34"/>
                <a:gd name="T15" fmla="*/ 34925 h 31"/>
                <a:gd name="T16" fmla="*/ 0 w 34"/>
                <a:gd name="T17" fmla="*/ 19050 h 31"/>
                <a:gd name="T18" fmla="*/ 19050 w 34"/>
                <a:gd name="T19" fmla="*/ 15875 h 31"/>
                <a:gd name="T20" fmla="*/ 26988 w 34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10"/>
                  </a:lnTo>
                  <a:lnTo>
                    <a:pt x="34" y="12"/>
                  </a:lnTo>
                  <a:lnTo>
                    <a:pt x="26" y="22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31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2" y="10"/>
                  </a:lnTo>
                  <a:lnTo>
                    <a:pt x="17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782">
              <a:extLst>
                <a:ext uri="{FF2B5EF4-FFF2-40B4-BE49-F238E27FC236}">
                  <a16:creationId xmlns:a16="http://schemas.microsoft.com/office/drawing/2014/main" id="{0F59B7C5-E2B9-4B55-A59E-83B575868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63812" y="6359525"/>
              <a:ext cx="52388" cy="47625"/>
            </a:xfrm>
            <a:custGeom>
              <a:avLst/>
              <a:gdLst>
                <a:gd name="T0" fmla="*/ 25400 w 33"/>
                <a:gd name="T1" fmla="*/ 0 h 30"/>
                <a:gd name="T2" fmla="*/ 33338 w 33"/>
                <a:gd name="T3" fmla="*/ 14288 h 30"/>
                <a:gd name="T4" fmla="*/ 52388 w 33"/>
                <a:gd name="T5" fmla="*/ 17463 h 30"/>
                <a:gd name="T6" fmla="*/ 41275 w 33"/>
                <a:gd name="T7" fmla="*/ 30163 h 30"/>
                <a:gd name="T8" fmla="*/ 44450 w 33"/>
                <a:gd name="T9" fmla="*/ 47625 h 30"/>
                <a:gd name="T10" fmla="*/ 25400 w 33"/>
                <a:gd name="T11" fmla="*/ 41275 h 30"/>
                <a:gd name="T12" fmla="*/ 11113 w 33"/>
                <a:gd name="T13" fmla="*/ 47625 h 30"/>
                <a:gd name="T14" fmla="*/ 14288 w 33"/>
                <a:gd name="T15" fmla="*/ 30163 h 30"/>
                <a:gd name="T16" fmla="*/ 0 w 33"/>
                <a:gd name="T17" fmla="*/ 17463 h 30"/>
                <a:gd name="T18" fmla="*/ 19050 w 33"/>
                <a:gd name="T19" fmla="*/ 14288 h 30"/>
                <a:gd name="T20" fmla="*/ 25400 w 33"/>
                <a:gd name="T21" fmla="*/ 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0">
                  <a:moveTo>
                    <a:pt x="16" y="0"/>
                  </a:moveTo>
                  <a:lnTo>
                    <a:pt x="21" y="9"/>
                  </a:lnTo>
                  <a:lnTo>
                    <a:pt x="33" y="11"/>
                  </a:lnTo>
                  <a:lnTo>
                    <a:pt x="26" y="19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7" y="30"/>
                  </a:lnTo>
                  <a:lnTo>
                    <a:pt x="9" y="19"/>
                  </a:lnTo>
                  <a:lnTo>
                    <a:pt x="0" y="11"/>
                  </a:lnTo>
                  <a:lnTo>
                    <a:pt x="12" y="9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783">
              <a:extLst>
                <a:ext uri="{FF2B5EF4-FFF2-40B4-BE49-F238E27FC236}">
                  <a16:creationId xmlns:a16="http://schemas.microsoft.com/office/drawing/2014/main" id="{5D8FC84D-3C15-456B-AE31-FB2A135BA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70175" y="5538788"/>
              <a:ext cx="53975" cy="49212"/>
            </a:xfrm>
            <a:custGeom>
              <a:avLst/>
              <a:gdLst>
                <a:gd name="T0" fmla="*/ 26988 w 34"/>
                <a:gd name="T1" fmla="*/ 0 h 31"/>
                <a:gd name="T2" fmla="*/ 34925 w 34"/>
                <a:gd name="T3" fmla="*/ 14287 h 31"/>
                <a:gd name="T4" fmla="*/ 53975 w 34"/>
                <a:gd name="T5" fmla="*/ 19050 h 31"/>
                <a:gd name="T6" fmla="*/ 41275 w 34"/>
                <a:gd name="T7" fmla="*/ 30162 h 31"/>
                <a:gd name="T8" fmla="*/ 41275 w 34"/>
                <a:gd name="T9" fmla="*/ 49212 h 31"/>
                <a:gd name="T10" fmla="*/ 26988 w 34"/>
                <a:gd name="T11" fmla="*/ 41275 h 31"/>
                <a:gd name="T12" fmla="*/ 11113 w 34"/>
                <a:gd name="T13" fmla="*/ 49212 h 31"/>
                <a:gd name="T14" fmla="*/ 15875 w 34"/>
                <a:gd name="T15" fmla="*/ 30162 h 31"/>
                <a:gd name="T16" fmla="*/ 0 w 34"/>
                <a:gd name="T17" fmla="*/ 19050 h 31"/>
                <a:gd name="T18" fmla="*/ 19050 w 34"/>
                <a:gd name="T19" fmla="*/ 14287 h 31"/>
                <a:gd name="T20" fmla="*/ 26988 w 34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9"/>
                  </a:lnTo>
                  <a:lnTo>
                    <a:pt x="34" y="12"/>
                  </a:lnTo>
                  <a:lnTo>
                    <a:pt x="26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784">
              <a:extLst>
                <a:ext uri="{FF2B5EF4-FFF2-40B4-BE49-F238E27FC236}">
                  <a16:creationId xmlns:a16="http://schemas.microsoft.com/office/drawing/2014/main" id="{855231CD-E000-4E9C-ACE9-ABC8F15AC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68525" y="4860925"/>
              <a:ext cx="52388" cy="52387"/>
            </a:xfrm>
            <a:custGeom>
              <a:avLst/>
              <a:gdLst>
                <a:gd name="T0" fmla="*/ 25400 w 33"/>
                <a:gd name="T1" fmla="*/ 0 h 33"/>
                <a:gd name="T2" fmla="*/ 36513 w 33"/>
                <a:gd name="T3" fmla="*/ 19050 h 33"/>
                <a:gd name="T4" fmla="*/ 52388 w 33"/>
                <a:gd name="T5" fmla="*/ 19050 h 33"/>
                <a:gd name="T6" fmla="*/ 41275 w 33"/>
                <a:gd name="T7" fmla="*/ 33337 h 33"/>
                <a:gd name="T8" fmla="*/ 44450 w 33"/>
                <a:gd name="T9" fmla="*/ 52387 h 33"/>
                <a:gd name="T10" fmla="*/ 25400 w 33"/>
                <a:gd name="T11" fmla="*/ 41275 h 33"/>
                <a:gd name="T12" fmla="*/ 11113 w 33"/>
                <a:gd name="T13" fmla="*/ 52387 h 33"/>
                <a:gd name="T14" fmla="*/ 14288 w 33"/>
                <a:gd name="T15" fmla="*/ 33337 h 33"/>
                <a:gd name="T16" fmla="*/ 0 w 33"/>
                <a:gd name="T17" fmla="*/ 19050 h 33"/>
                <a:gd name="T18" fmla="*/ 17463 w 33"/>
                <a:gd name="T19" fmla="*/ 19050 h 33"/>
                <a:gd name="T20" fmla="*/ 25400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23" y="12"/>
                  </a:lnTo>
                  <a:lnTo>
                    <a:pt x="33" y="12"/>
                  </a:lnTo>
                  <a:lnTo>
                    <a:pt x="26" y="21"/>
                  </a:lnTo>
                  <a:lnTo>
                    <a:pt x="28" y="33"/>
                  </a:lnTo>
                  <a:lnTo>
                    <a:pt x="16" y="26"/>
                  </a:lnTo>
                  <a:lnTo>
                    <a:pt x="7" y="33"/>
                  </a:lnTo>
                  <a:lnTo>
                    <a:pt x="9" y="21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6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785">
              <a:extLst>
                <a:ext uri="{FF2B5EF4-FFF2-40B4-BE49-F238E27FC236}">
                  <a16:creationId xmlns:a16="http://schemas.microsoft.com/office/drawing/2014/main" id="{0335B935-B755-43EF-90AC-E050AEDF2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5" y="4432300"/>
              <a:ext cx="53975" cy="52387"/>
            </a:xfrm>
            <a:custGeom>
              <a:avLst/>
              <a:gdLst>
                <a:gd name="T0" fmla="*/ 26988 w 34"/>
                <a:gd name="T1" fmla="*/ 0 h 33"/>
                <a:gd name="T2" fmla="*/ 34925 w 34"/>
                <a:gd name="T3" fmla="*/ 19050 h 33"/>
                <a:gd name="T4" fmla="*/ 53975 w 34"/>
                <a:gd name="T5" fmla="*/ 22225 h 33"/>
                <a:gd name="T6" fmla="*/ 38100 w 34"/>
                <a:gd name="T7" fmla="*/ 33337 h 33"/>
                <a:gd name="T8" fmla="*/ 41275 w 34"/>
                <a:gd name="T9" fmla="*/ 52387 h 33"/>
                <a:gd name="T10" fmla="*/ 26988 w 34"/>
                <a:gd name="T11" fmla="*/ 41275 h 33"/>
                <a:gd name="T12" fmla="*/ 7938 w 34"/>
                <a:gd name="T13" fmla="*/ 52387 h 33"/>
                <a:gd name="T14" fmla="*/ 12700 w 34"/>
                <a:gd name="T15" fmla="*/ 33337 h 33"/>
                <a:gd name="T16" fmla="*/ 0 w 34"/>
                <a:gd name="T17" fmla="*/ 22225 h 33"/>
                <a:gd name="T18" fmla="*/ 15875 w 34"/>
                <a:gd name="T19" fmla="*/ 19050 h 33"/>
                <a:gd name="T20" fmla="*/ 26988 w 34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3">
                  <a:moveTo>
                    <a:pt x="17" y="0"/>
                  </a:moveTo>
                  <a:lnTo>
                    <a:pt x="22" y="12"/>
                  </a:lnTo>
                  <a:lnTo>
                    <a:pt x="34" y="14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8" y="21"/>
                  </a:lnTo>
                  <a:lnTo>
                    <a:pt x="0" y="14"/>
                  </a:lnTo>
                  <a:lnTo>
                    <a:pt x="10" y="12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786">
              <a:extLst>
                <a:ext uri="{FF2B5EF4-FFF2-40B4-BE49-F238E27FC236}">
                  <a16:creationId xmlns:a16="http://schemas.microsoft.com/office/drawing/2014/main" id="{641B3A07-4341-4F99-9915-C4FDB004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100" y="5749925"/>
              <a:ext cx="52388" cy="52387"/>
            </a:xfrm>
            <a:custGeom>
              <a:avLst/>
              <a:gdLst>
                <a:gd name="T0" fmla="*/ 26988 w 33"/>
                <a:gd name="T1" fmla="*/ 0 h 33"/>
                <a:gd name="T2" fmla="*/ 33338 w 33"/>
                <a:gd name="T3" fmla="*/ 17462 h 33"/>
                <a:gd name="T4" fmla="*/ 52388 w 33"/>
                <a:gd name="T5" fmla="*/ 17462 h 33"/>
                <a:gd name="T6" fmla="*/ 38100 w 33"/>
                <a:gd name="T7" fmla="*/ 33337 h 33"/>
                <a:gd name="T8" fmla="*/ 41275 w 33"/>
                <a:gd name="T9" fmla="*/ 52387 h 33"/>
                <a:gd name="T10" fmla="*/ 26988 w 33"/>
                <a:gd name="T11" fmla="*/ 41275 h 33"/>
                <a:gd name="T12" fmla="*/ 7938 w 33"/>
                <a:gd name="T13" fmla="*/ 52387 h 33"/>
                <a:gd name="T14" fmla="*/ 11113 w 33"/>
                <a:gd name="T15" fmla="*/ 33337 h 33"/>
                <a:gd name="T16" fmla="*/ 0 w 33"/>
                <a:gd name="T17" fmla="*/ 17462 h 33"/>
                <a:gd name="T18" fmla="*/ 19050 w 33"/>
                <a:gd name="T19" fmla="*/ 17462 h 33"/>
                <a:gd name="T20" fmla="*/ 26988 w 3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1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787">
              <a:extLst>
                <a:ext uri="{FF2B5EF4-FFF2-40B4-BE49-F238E27FC236}">
                  <a16:creationId xmlns:a16="http://schemas.microsoft.com/office/drawing/2014/main" id="{1CAA9A50-BC3B-4F04-A920-FB8D60E03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9762" y="6848475"/>
              <a:ext cx="52388" cy="49212"/>
            </a:xfrm>
            <a:custGeom>
              <a:avLst/>
              <a:gdLst>
                <a:gd name="T0" fmla="*/ 26988 w 33"/>
                <a:gd name="T1" fmla="*/ 0 h 31"/>
                <a:gd name="T2" fmla="*/ 34925 w 33"/>
                <a:gd name="T3" fmla="*/ 14287 h 31"/>
                <a:gd name="T4" fmla="*/ 52388 w 33"/>
                <a:gd name="T5" fmla="*/ 19050 h 31"/>
                <a:gd name="T6" fmla="*/ 41275 w 33"/>
                <a:gd name="T7" fmla="*/ 30162 h 31"/>
                <a:gd name="T8" fmla="*/ 46038 w 33"/>
                <a:gd name="T9" fmla="*/ 49212 h 31"/>
                <a:gd name="T10" fmla="*/ 26988 w 33"/>
                <a:gd name="T11" fmla="*/ 41275 h 31"/>
                <a:gd name="T12" fmla="*/ 11113 w 33"/>
                <a:gd name="T13" fmla="*/ 49212 h 31"/>
                <a:gd name="T14" fmla="*/ 15875 w 33"/>
                <a:gd name="T15" fmla="*/ 30162 h 31"/>
                <a:gd name="T16" fmla="*/ 0 w 33"/>
                <a:gd name="T17" fmla="*/ 19050 h 31"/>
                <a:gd name="T18" fmla="*/ 19050 w 33"/>
                <a:gd name="T19" fmla="*/ 14287 h 31"/>
                <a:gd name="T20" fmla="*/ 26988 w 33"/>
                <a:gd name="T21" fmla="*/ 0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6" y="19"/>
                  </a:lnTo>
                  <a:lnTo>
                    <a:pt x="29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788">
              <a:extLst>
                <a:ext uri="{FF2B5EF4-FFF2-40B4-BE49-F238E27FC236}">
                  <a16:creationId xmlns:a16="http://schemas.microsoft.com/office/drawing/2014/main" id="{E18754DD-34B3-40F2-AA2C-6923F0F93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3850" y="7107238"/>
              <a:ext cx="76200" cy="71437"/>
            </a:xfrm>
            <a:custGeom>
              <a:avLst/>
              <a:gdLst>
                <a:gd name="T0" fmla="*/ 38100 w 48"/>
                <a:gd name="T1" fmla="*/ 0 h 45"/>
                <a:gd name="T2" fmla="*/ 49213 w 48"/>
                <a:gd name="T3" fmla="*/ 23812 h 45"/>
                <a:gd name="T4" fmla="*/ 76200 w 48"/>
                <a:gd name="T5" fmla="*/ 26987 h 45"/>
                <a:gd name="T6" fmla="*/ 57150 w 48"/>
                <a:gd name="T7" fmla="*/ 46037 h 45"/>
                <a:gd name="T8" fmla="*/ 60325 w 48"/>
                <a:gd name="T9" fmla="*/ 71437 h 45"/>
                <a:gd name="T10" fmla="*/ 38100 w 48"/>
                <a:gd name="T11" fmla="*/ 60325 h 45"/>
                <a:gd name="T12" fmla="*/ 15875 w 48"/>
                <a:gd name="T13" fmla="*/ 71437 h 45"/>
                <a:gd name="T14" fmla="*/ 19050 w 48"/>
                <a:gd name="T15" fmla="*/ 46037 h 45"/>
                <a:gd name="T16" fmla="*/ 0 w 48"/>
                <a:gd name="T17" fmla="*/ 26987 h 45"/>
                <a:gd name="T18" fmla="*/ 26988 w 48"/>
                <a:gd name="T19" fmla="*/ 23812 h 45"/>
                <a:gd name="T20" fmla="*/ 38100 w 48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5">
                  <a:moveTo>
                    <a:pt x="24" y="0"/>
                  </a:moveTo>
                  <a:lnTo>
                    <a:pt x="31" y="15"/>
                  </a:lnTo>
                  <a:lnTo>
                    <a:pt x="48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10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Freeform 789">
              <a:extLst>
                <a:ext uri="{FF2B5EF4-FFF2-40B4-BE49-F238E27FC236}">
                  <a16:creationId xmlns:a16="http://schemas.microsoft.com/office/drawing/2014/main" id="{CFB7AA5C-265E-4DFC-B0CA-D9203B05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2375" y="5176838"/>
              <a:ext cx="74613" cy="71437"/>
            </a:xfrm>
            <a:custGeom>
              <a:avLst/>
              <a:gdLst>
                <a:gd name="T0" fmla="*/ 36513 w 47"/>
                <a:gd name="T1" fmla="*/ 0 h 45"/>
                <a:gd name="T2" fmla="*/ 49213 w 47"/>
                <a:gd name="T3" fmla="*/ 22225 h 45"/>
                <a:gd name="T4" fmla="*/ 74613 w 47"/>
                <a:gd name="T5" fmla="*/ 26987 h 45"/>
                <a:gd name="T6" fmla="*/ 55563 w 47"/>
                <a:gd name="T7" fmla="*/ 46037 h 45"/>
                <a:gd name="T8" fmla="*/ 63500 w 47"/>
                <a:gd name="T9" fmla="*/ 71437 h 45"/>
                <a:gd name="T10" fmla="*/ 36513 w 47"/>
                <a:gd name="T11" fmla="*/ 60325 h 45"/>
                <a:gd name="T12" fmla="*/ 14288 w 47"/>
                <a:gd name="T13" fmla="*/ 71437 h 45"/>
                <a:gd name="T14" fmla="*/ 19050 w 47"/>
                <a:gd name="T15" fmla="*/ 46037 h 45"/>
                <a:gd name="T16" fmla="*/ 0 w 47"/>
                <a:gd name="T17" fmla="*/ 26987 h 45"/>
                <a:gd name="T18" fmla="*/ 25400 w 47"/>
                <a:gd name="T19" fmla="*/ 22225 h 45"/>
                <a:gd name="T20" fmla="*/ 36513 w 47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9"/>
                  </a:lnTo>
                  <a:lnTo>
                    <a:pt x="40" y="45"/>
                  </a:lnTo>
                  <a:lnTo>
                    <a:pt x="23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4" name="矩形 1">
            <a:extLst>
              <a:ext uri="{FF2B5EF4-FFF2-40B4-BE49-F238E27FC236}">
                <a16:creationId xmlns:a16="http://schemas.microsoft.com/office/drawing/2014/main" id="{F25C925A-E8A6-4270-A601-CF6055188C07}"/>
              </a:ext>
            </a:extLst>
          </p:cNvPr>
          <p:cNvSpPr>
            <a:spLocks/>
          </p:cNvSpPr>
          <p:nvPr/>
        </p:nvSpPr>
        <p:spPr bwMode="auto">
          <a:xfrm>
            <a:off x="1160463" y="1636713"/>
            <a:ext cx="5221287" cy="2765425"/>
          </a:xfrm>
          <a:prstGeom prst="rect">
            <a:avLst/>
          </a:prstGeom>
          <a:noFill/>
          <a:ln w="28575">
            <a:solidFill>
              <a:srgbClr val="548235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>
            <a:extLst>
              <a:ext uri="{FF2B5EF4-FFF2-40B4-BE49-F238E27FC236}">
                <a16:creationId xmlns:a16="http://schemas.microsoft.com/office/drawing/2014/main" id="{5AA6705E-6823-4108-BB69-29155B5F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文本框 5">
            <a:extLst>
              <a:ext uri="{FF2B5EF4-FFF2-40B4-BE49-F238E27FC236}">
                <a16:creationId xmlns:a16="http://schemas.microsoft.com/office/drawing/2014/main" id="{D38B87BA-7DF0-4895-AE3C-E8500BF1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2797175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</a:rPr>
              <a:t>引入</a:t>
            </a:r>
            <a:endParaRPr lang="en-US" altLang="en-US"/>
          </a:p>
        </p:txBody>
      </p:sp>
      <p:pic>
        <p:nvPicPr>
          <p:cNvPr id="15364" name="组合 22">
            <a:extLst>
              <a:ext uri="{FF2B5EF4-FFF2-40B4-BE49-F238E27FC236}">
                <a16:creationId xmlns:a16="http://schemas.microsoft.com/office/drawing/2014/main" id="{21D47BA2-C445-4C31-AA58-22E1EC30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890838"/>
            <a:ext cx="3825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Group -802">
            <a:extLst>
              <a:ext uri="{FF2B5EF4-FFF2-40B4-BE49-F238E27FC236}">
                <a16:creationId xmlns:a16="http://schemas.microsoft.com/office/drawing/2014/main" id="{E96A2838-F99B-4864-A84E-EF494A7757D7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2859088"/>
            <a:ext cx="4668838" cy="522287"/>
            <a:chOff x="4585509" y="1054863"/>
            <a:chExt cx="4669161" cy="695539"/>
          </a:xfrm>
        </p:grpSpPr>
        <p:sp>
          <p:nvSpPr>
            <p:cNvPr id="15366" name="等腰三角形 7">
              <a:extLst>
                <a:ext uri="{FF2B5EF4-FFF2-40B4-BE49-F238E27FC236}">
                  <a16:creationId xmlns:a16="http://schemas.microsoft.com/office/drawing/2014/main" id="{35777053-AD00-450D-BBC8-95F6C4B6A2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51872" y="1121183"/>
              <a:ext cx="519388" cy="452119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5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367" name="文本框 14">
              <a:extLst>
                <a:ext uri="{FF2B5EF4-FFF2-40B4-BE49-F238E27FC236}">
                  <a16:creationId xmlns:a16="http://schemas.microsoft.com/office/drawing/2014/main" id="{12C10A16-AB66-48C2-ACE1-EA9CF0AE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5649" y="1054863"/>
              <a:ext cx="3969021" cy="695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595E64"/>
                  </a:solidFill>
                  <a:latin typeface="微软雅黑" panose="020B0503020204020204" pitchFamily="34" charset="-122"/>
                  <a:sym typeface="SimSun-ExtB" panose="02010609060101010101" pitchFamily="49" charset="-122"/>
                </a:rPr>
                <a:t>再谈斐波那契数列</a:t>
              </a:r>
              <a:endParaRPr lang="en-US" altLang="en-US"/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1086</Words>
  <Application>Microsoft Office PowerPoint</Application>
  <DocSecurity>0</DocSecurity>
  <PresentationFormat>全屏显示(4:3)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楷体</vt:lpstr>
      <vt:lpstr>Calibri Light</vt:lpstr>
      <vt:lpstr>宋体</vt:lpstr>
      <vt:lpstr>Calibri</vt:lpstr>
      <vt:lpstr>楷体_GB2312</vt:lpstr>
      <vt:lpstr>Times New Roman</vt:lpstr>
      <vt:lpstr>SimSun-ExtB</vt:lpstr>
      <vt:lpstr>微软雅黑</vt:lpstr>
      <vt:lpstr>默认设计模板</vt:lpstr>
      <vt:lpstr>默认设计模板</vt:lpstr>
      <vt:lpstr>默认设计模板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hongming xu</dc:creator>
  <cp:lastModifiedBy>hongming xu</cp:lastModifiedBy>
  <cp:revision>9</cp:revision>
  <dcterms:created xsi:type="dcterms:W3CDTF">2014-10-16T00:35:00Z</dcterms:created>
  <dcterms:modified xsi:type="dcterms:W3CDTF">2020-11-11T00:42:15Z</dcterms:modified>
</cp:coreProperties>
</file>