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8" r:id="rId3"/>
    <p:sldId id="424" r:id="rId4"/>
    <p:sldId id="414" r:id="rId5"/>
    <p:sldId id="457" r:id="rId6"/>
    <p:sldId id="425" r:id="rId7"/>
    <p:sldId id="458" r:id="rId8"/>
    <p:sldId id="459" r:id="rId9"/>
    <p:sldId id="460" r:id="rId10"/>
    <p:sldId id="485" r:id="rId11"/>
    <p:sldId id="415" r:id="rId12"/>
    <p:sldId id="486" r:id="rId13"/>
    <p:sldId id="488" r:id="rId14"/>
    <p:sldId id="487" r:id="rId15"/>
    <p:sldId id="489" r:id="rId16"/>
    <p:sldId id="518" r:id="rId17"/>
    <p:sldId id="512" r:id="rId18"/>
    <p:sldId id="513" r:id="rId19"/>
    <p:sldId id="515" r:id="rId20"/>
    <p:sldId id="490" r:id="rId21"/>
    <p:sldId id="516" r:id="rId22"/>
    <p:sldId id="517" r:id="rId23"/>
    <p:sldId id="28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28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9DD53E"/>
    <a:srgbClr val="E54B80"/>
    <a:srgbClr val="E54B81"/>
    <a:srgbClr val="C09CC2"/>
    <a:srgbClr val="56ABDD"/>
    <a:srgbClr val="F2F2F2"/>
    <a:srgbClr val="594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 autoAdjust="0"/>
  </p:normalViewPr>
  <p:slideViewPr>
    <p:cSldViewPr>
      <p:cViewPr varScale="1">
        <p:scale>
          <a:sx n="59" d="100"/>
          <a:sy n="59" d="100"/>
        </p:scale>
        <p:origin x="1320" y="144"/>
      </p:cViewPr>
      <p:guideLst>
        <p:guide orient="horz" pos="2179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C17EE27-56AE-47B3-B3DF-CB41176932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7D0F3-5BC5-40AD-A5B8-2303C422A9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E6B0C4-C715-4211-B28D-ED022A0DE9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5394E-B5C1-45CF-94CA-774BF28A4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F6CA61-6C0F-4485-BA9A-1F5706E8D8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B8B043D-D1BD-4B1A-B0DB-E84CED1145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6F90B-3195-4707-9487-064C37ECE0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0EF0146-A0FE-4372-A42B-C4E5FCEA7D4C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F7D7099-0906-4A26-BB58-B5BF1E7FA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7AD187D-FA07-4CF0-BEBB-62470ECEE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CECED-E981-4DDA-B6A3-F2A0ED8835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B3D54-10F4-467F-A2E1-7614A0324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B26DBE-1852-4958-97CF-B1E83B8FFA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016CD730-C70A-495E-8C2E-4C58F150858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251C369D-8C4E-4D4F-9685-C56658DA80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362C8CFA-64AE-47C7-8999-E0CC310C5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5740E54-10B9-478D-8911-12A95535B00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F570BD76-E378-4144-8ADB-16ABDEEEED9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6DC19CFC-C9F9-4AF3-913E-3D3DBBB14F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3002E32F-3F90-4BF1-9BF3-ABA9069F0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86548A-6A47-4394-BFE5-D886DACC13F4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AF9C1DD3-F057-4ED8-9A9E-03CC9EFE557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02A1673D-78CE-478E-8E4B-1DF06E1E96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909DEC7A-FE6E-40AC-82AD-EBCBFCE69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CDEB3F2-3A29-44F2-B7B9-2837FAB776A3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A49E8C-3E26-4298-A634-591A1A64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D4DCD-74A6-488B-BA70-6976B55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7FAD3-1D3A-4355-951C-3639F547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91F346-5D33-4B00-8952-ABFB52A7E5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714A2E-57DB-40DA-8C58-6D0E699A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B9A143-F7A4-4A95-8E76-2363E838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DC0D42-2CEA-40E9-A134-E0BAD994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39825C-996F-461F-95C5-BBC5CE9041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5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9C9076-56CE-4CAE-BA09-1C672ACB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05C5E-553D-45D2-A994-F297D9D5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158B91-B5FC-4B4D-A431-0A2F3831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6E3E90-4132-446D-BFA4-D266D77BF0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9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DBF71-28DF-4188-AF4A-46362475F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FC0CD-9B5B-443D-94FA-D5AC9BF8B29D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F5637-E917-49BD-B97E-983F10927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887FB-2DCA-45E6-BF87-926422796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D258DD-DB9F-4D13-B916-8BE3A49619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E78158-EF50-4833-BD81-10EBA154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3833C-14E6-4CA6-B3EF-851DC258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4A734-467C-4159-AAC4-8AB74861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92456E-89A8-4331-809F-D341A620E6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F5F681-3FE5-4769-AFFE-16B3178D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5AD7E3-4082-42F8-9401-1394DE78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CDA60-81D5-45A8-9B95-7DDE1EC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69B553-085A-41FA-8C11-DDAFCD8A28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A77B2-E3AD-453B-BAC4-E40ED67F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8C850-228E-49F9-99B9-07AA4E16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8E455-985E-468A-8704-5AD82DB6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D387A2-8BD9-4FF8-B3BC-FF1D217558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29F8CF-DAE6-41DF-AA6F-16B2C0E7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59008-7726-4573-80C4-0DC19213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7787C-A7BA-42F2-8FDA-1641DE0A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8FE855-E0B3-47A2-A191-A0C903966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2257-8B25-4853-81E7-1BA81C5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524C0-2577-4045-91CD-58682CFF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E8D8B6-CC85-4484-83B9-4AE0D88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1F3F1F-53AE-4EA6-85AA-4772F182B7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CE08E0-2FE5-489D-BA46-C7E64C20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2B5306-E34F-4FD4-B5BD-178EE26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5821E-E881-45E7-BAC8-D7CCD4BE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5D61FD-BBE2-4F54-A75F-0F09F8A78B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7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8275-2487-4BFA-807D-0C565CB8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263DB197-84B0-484E-9C0F-88358ECCB797}" type="datetimeFigureOut">
              <a:rPr lang="zh-CN" altLang="en-US"/>
              <a:pPr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149270-6483-40F0-B76C-6424B6E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47DA52-6598-4193-AE4C-B9D158E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4A55B5-B86B-4CFE-AA6F-F90255DCE9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ts val="125"/>
        </a:spcBef>
        <a:spcAft>
          <a:spcPct val="0"/>
        </a:spcAft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ts val="125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4000" indent="-304800" algn="l" rtl="0" fontAlgn="base">
        <a:spcBef>
          <a:spcPts val="125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600" indent="-304800" algn="l" rtl="0" fontAlgn="base">
        <a:spcBef>
          <a:spcPts val="125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4788" indent="-304800" algn="l" rtl="0" fontAlgn="base">
        <a:spcBef>
          <a:spcPts val="125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354070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6pPr>
      <a:lvl7pPr marL="3963670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7pPr>
      <a:lvl8pPr marL="4573905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8pPr>
      <a:lvl9pPr marL="5183505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47">
            <a:extLst>
              <a:ext uri="{FF2B5EF4-FFF2-40B4-BE49-F238E27FC236}">
                <a16:creationId xmlns:a16="http://schemas.microsoft.com/office/drawing/2014/main" id="{2496A87C-1AA2-48A8-8DDD-1D74704A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474" y="2459038"/>
            <a:ext cx="4959050" cy="215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15</a:t>
            </a: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 列表综合运用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随机点名器</a:t>
            </a:r>
          </a:p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</a:p>
        </p:txBody>
      </p:sp>
      <p:sp>
        <p:nvSpPr>
          <p:cNvPr id="2196" name="Rectangle 148">
            <a:extLst>
              <a:ext uri="{FF2B5EF4-FFF2-40B4-BE49-F238E27FC236}">
                <a16:creationId xmlns:a16="http://schemas.microsoft.com/office/drawing/2014/main" id="{95AB8D26-9C62-44FA-AD1A-73E2EB0EA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711700"/>
            <a:ext cx="3644900" cy="439736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lIns="72000" tIns="0" rIns="72000" bIns="0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2020-2021 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第十七周</a:t>
            </a:r>
          </a:p>
        </p:txBody>
      </p:sp>
      <p:grpSp>
        <p:nvGrpSpPr>
          <p:cNvPr id="15363" name="组合 2295">
            <a:extLst>
              <a:ext uri="{FF2B5EF4-FFF2-40B4-BE49-F238E27FC236}">
                <a16:creationId xmlns:a16="http://schemas.microsoft.com/office/drawing/2014/main" id="{49811348-79D5-4560-9BA7-1577F5BD48E9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-276225"/>
            <a:ext cx="817563" cy="2324100"/>
            <a:chOff x="693612" y="-428263"/>
            <a:chExt cx="1045159" cy="2972458"/>
          </a:xfrm>
        </p:grpSpPr>
        <p:grpSp>
          <p:nvGrpSpPr>
            <p:cNvPr id="15364" name="组合 2241">
              <a:extLst>
                <a:ext uri="{FF2B5EF4-FFF2-40B4-BE49-F238E27FC236}">
                  <a16:creationId xmlns:a16="http://schemas.microsoft.com/office/drawing/2014/main" id="{439800B0-B69F-42E1-9756-C84504278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365" name="Freeform 264">
                <a:extLst>
                  <a:ext uri="{FF2B5EF4-FFF2-40B4-BE49-F238E27FC236}">
                    <a16:creationId xmlns:a16="http://schemas.microsoft.com/office/drawing/2014/main" id="{7E2F4541-005C-46E5-BF15-56786BD44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6" name="Freeform 265">
                <a:extLst>
                  <a:ext uri="{FF2B5EF4-FFF2-40B4-BE49-F238E27FC236}">
                    <a16:creationId xmlns:a16="http://schemas.microsoft.com/office/drawing/2014/main" id="{26639856-0FD0-4D72-8240-E53F31C9D6D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7" name="Freeform 266">
                <a:extLst>
                  <a:ext uri="{FF2B5EF4-FFF2-40B4-BE49-F238E27FC236}">
                    <a16:creationId xmlns:a16="http://schemas.microsoft.com/office/drawing/2014/main" id="{99463F75-2089-4C9E-B4E5-1FC0E2E1D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8" name="Freeform 267">
                <a:extLst>
                  <a:ext uri="{FF2B5EF4-FFF2-40B4-BE49-F238E27FC236}">
                    <a16:creationId xmlns:a16="http://schemas.microsoft.com/office/drawing/2014/main" id="{D22A2CCF-8E60-4998-B255-06FAEA18B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9" name="Freeform 268">
                <a:extLst>
                  <a:ext uri="{FF2B5EF4-FFF2-40B4-BE49-F238E27FC236}">
                    <a16:creationId xmlns:a16="http://schemas.microsoft.com/office/drawing/2014/main" id="{693547A2-EB98-4CB6-9C45-202887DC7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0" name="Freeform 269">
                <a:extLst>
                  <a:ext uri="{FF2B5EF4-FFF2-40B4-BE49-F238E27FC236}">
                    <a16:creationId xmlns:a16="http://schemas.microsoft.com/office/drawing/2014/main" id="{584987D7-181F-47E7-B1EC-A5F4F42AD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1" name="Freeform 270">
                <a:extLst>
                  <a:ext uri="{FF2B5EF4-FFF2-40B4-BE49-F238E27FC236}">
                    <a16:creationId xmlns:a16="http://schemas.microsoft.com/office/drawing/2014/main" id="{4B5711DC-1EB4-448F-9E4C-0CC91251A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271">
                <a:extLst>
                  <a:ext uri="{FF2B5EF4-FFF2-40B4-BE49-F238E27FC236}">
                    <a16:creationId xmlns:a16="http://schemas.microsoft.com/office/drawing/2014/main" id="{C83EC7B5-70AA-42A9-B221-A9AF28B51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272">
                <a:extLst>
                  <a:ext uri="{FF2B5EF4-FFF2-40B4-BE49-F238E27FC236}">
                    <a16:creationId xmlns:a16="http://schemas.microsoft.com/office/drawing/2014/main" id="{07C829E7-D271-4B5E-8FEF-4194208E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>
              <a:extLst>
                <a:ext uri="{FF2B5EF4-FFF2-40B4-BE49-F238E27FC236}">
                  <a16:creationId xmlns:a16="http://schemas.microsoft.com/office/drawing/2014/main" id="{DA41F292-9EBF-451E-A116-7BA75BD35F9B}"/>
                </a:ext>
              </a:extLst>
            </p:cNvPr>
            <p:cNvCxnSpPr/>
            <p:nvPr/>
          </p:nvCxnSpPr>
          <p:spPr>
            <a:xfrm flipV="1">
              <a:off x="1223295" y="-428263"/>
              <a:ext cx="0" cy="18902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75" name="组合 2297">
            <a:extLst>
              <a:ext uri="{FF2B5EF4-FFF2-40B4-BE49-F238E27FC236}">
                <a16:creationId xmlns:a16="http://schemas.microsoft.com/office/drawing/2014/main" id="{1F2B1814-1DCE-46FE-A1B5-9D7766AB36D8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-222250"/>
            <a:ext cx="893762" cy="3949700"/>
            <a:chOff x="1775252" y="-770914"/>
            <a:chExt cx="1045160" cy="4614718"/>
          </a:xfrm>
        </p:grpSpPr>
        <p:grpSp>
          <p:nvGrpSpPr>
            <p:cNvPr id="15376" name="组合 2242">
              <a:extLst>
                <a:ext uri="{FF2B5EF4-FFF2-40B4-BE49-F238E27FC236}">
                  <a16:creationId xmlns:a16="http://schemas.microsoft.com/office/drawing/2014/main" id="{4D90D835-D3D8-40FA-A878-19A7BD688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5377" name="Freeform 273">
                <a:extLst>
                  <a:ext uri="{FF2B5EF4-FFF2-40B4-BE49-F238E27FC236}">
                    <a16:creationId xmlns:a16="http://schemas.microsoft.com/office/drawing/2014/main" id="{52C45491-7810-4E82-B007-186AEF764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Freeform 274">
                <a:extLst>
                  <a:ext uri="{FF2B5EF4-FFF2-40B4-BE49-F238E27FC236}">
                    <a16:creationId xmlns:a16="http://schemas.microsoft.com/office/drawing/2014/main" id="{B679A017-F06B-44DC-A781-6AF541F75FC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Freeform 275">
                <a:extLst>
                  <a:ext uri="{FF2B5EF4-FFF2-40B4-BE49-F238E27FC236}">
                    <a16:creationId xmlns:a16="http://schemas.microsoft.com/office/drawing/2014/main" id="{DE419637-C24A-495B-82E5-F27ACB806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Freeform 276">
                <a:extLst>
                  <a:ext uri="{FF2B5EF4-FFF2-40B4-BE49-F238E27FC236}">
                    <a16:creationId xmlns:a16="http://schemas.microsoft.com/office/drawing/2014/main" id="{6B666377-0F16-4DCC-B121-8F37B1D89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1" name="Freeform 277">
                <a:extLst>
                  <a:ext uri="{FF2B5EF4-FFF2-40B4-BE49-F238E27FC236}">
                    <a16:creationId xmlns:a16="http://schemas.microsoft.com/office/drawing/2014/main" id="{F298DDBF-E228-4E8A-A92D-B7F12F9C7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Freeform 278">
                <a:extLst>
                  <a:ext uri="{FF2B5EF4-FFF2-40B4-BE49-F238E27FC236}">
                    <a16:creationId xmlns:a16="http://schemas.microsoft.com/office/drawing/2014/main" id="{6491FBBC-AC1C-4EE0-9A79-29DBC025C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3" name="Freeform 279">
                <a:extLst>
                  <a:ext uri="{FF2B5EF4-FFF2-40B4-BE49-F238E27FC236}">
                    <a16:creationId xmlns:a16="http://schemas.microsoft.com/office/drawing/2014/main" id="{42ED91F7-4199-4279-8E2E-E33A8CCD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Freeform 280">
                <a:extLst>
                  <a:ext uri="{FF2B5EF4-FFF2-40B4-BE49-F238E27FC236}">
                    <a16:creationId xmlns:a16="http://schemas.microsoft.com/office/drawing/2014/main" id="{64A9A831-BBC5-4E68-A77D-A1ECBDA79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Freeform 281">
                <a:extLst>
                  <a:ext uri="{FF2B5EF4-FFF2-40B4-BE49-F238E27FC236}">
                    <a16:creationId xmlns:a16="http://schemas.microsoft.com/office/drawing/2014/main" id="{1C7EB745-D737-454F-BE72-BBC3BCEE5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3E246101-4785-41AE-B449-711C0CF424FE}"/>
                </a:ext>
              </a:extLst>
            </p:cNvPr>
            <p:cNvCxnSpPr/>
            <p:nvPr/>
          </p:nvCxnSpPr>
          <p:spPr>
            <a:xfrm flipV="1">
              <a:off x="2295048" y="-770914"/>
              <a:ext cx="0" cy="359829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87" name="组合 2298">
            <a:extLst>
              <a:ext uri="{FF2B5EF4-FFF2-40B4-BE49-F238E27FC236}">
                <a16:creationId xmlns:a16="http://schemas.microsoft.com/office/drawing/2014/main" id="{24F98D11-329A-46BD-B8BB-4F9F6E69EB44}"/>
              </a:ext>
            </a:extLst>
          </p:cNvPr>
          <p:cNvGrpSpPr>
            <a:grpSpLocks/>
          </p:cNvGrpSpPr>
          <p:nvPr/>
        </p:nvGrpSpPr>
        <p:grpSpPr bwMode="auto">
          <a:xfrm>
            <a:off x="2254250" y="-222250"/>
            <a:ext cx="820738" cy="2733675"/>
            <a:chOff x="2856892" y="-501184"/>
            <a:chExt cx="1045159" cy="3478582"/>
          </a:xfrm>
        </p:grpSpPr>
        <p:grpSp>
          <p:nvGrpSpPr>
            <p:cNvPr id="15388" name="组合 2243">
              <a:extLst>
                <a:ext uri="{FF2B5EF4-FFF2-40B4-BE49-F238E27FC236}">
                  <a16:creationId xmlns:a16="http://schemas.microsoft.com/office/drawing/2014/main" id="{6754636F-3A55-48B0-9589-011E546D4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15389" name="Freeform 254">
                <a:extLst>
                  <a:ext uri="{FF2B5EF4-FFF2-40B4-BE49-F238E27FC236}">
                    <a16:creationId xmlns:a16="http://schemas.microsoft.com/office/drawing/2014/main" id="{2618C850-9971-4E96-AB66-819163654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Freeform 255">
                <a:extLst>
                  <a:ext uri="{FF2B5EF4-FFF2-40B4-BE49-F238E27FC236}">
                    <a16:creationId xmlns:a16="http://schemas.microsoft.com/office/drawing/2014/main" id="{9BA6EC54-96DB-4882-AC79-883E618C380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Freeform 256">
                <a:extLst>
                  <a:ext uri="{FF2B5EF4-FFF2-40B4-BE49-F238E27FC236}">
                    <a16:creationId xmlns:a16="http://schemas.microsoft.com/office/drawing/2014/main" id="{A48E7313-654F-4B65-AF5C-0372F9A3A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Freeform 257">
                <a:extLst>
                  <a:ext uri="{FF2B5EF4-FFF2-40B4-BE49-F238E27FC236}">
                    <a16:creationId xmlns:a16="http://schemas.microsoft.com/office/drawing/2014/main" id="{0E27DF91-FC32-422E-B904-740B2C5DD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Freeform 258">
                <a:extLst>
                  <a:ext uri="{FF2B5EF4-FFF2-40B4-BE49-F238E27FC236}">
                    <a16:creationId xmlns:a16="http://schemas.microsoft.com/office/drawing/2014/main" id="{5F195C6C-78A4-4EB4-BD4C-7E696E65D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Freeform 259">
                <a:extLst>
                  <a:ext uri="{FF2B5EF4-FFF2-40B4-BE49-F238E27FC236}">
                    <a16:creationId xmlns:a16="http://schemas.microsoft.com/office/drawing/2014/main" id="{599AD684-AE46-4E76-9A05-651FBC9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5" name="Freeform 260">
                <a:extLst>
                  <a:ext uri="{FF2B5EF4-FFF2-40B4-BE49-F238E27FC236}">
                    <a16:creationId xmlns:a16="http://schemas.microsoft.com/office/drawing/2014/main" id="{6372CF2E-020D-4103-913B-D62693343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6" name="Freeform 261">
                <a:extLst>
                  <a:ext uri="{FF2B5EF4-FFF2-40B4-BE49-F238E27FC236}">
                    <a16:creationId xmlns:a16="http://schemas.microsoft.com/office/drawing/2014/main" id="{00178281-298C-4BDC-89A5-294DA1633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Freeform 262">
                <a:extLst>
                  <a:ext uri="{FF2B5EF4-FFF2-40B4-BE49-F238E27FC236}">
                    <a16:creationId xmlns:a16="http://schemas.microsoft.com/office/drawing/2014/main" id="{163D4828-5D9A-400E-8150-979D0D154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96EFB62-6C6B-4388-9A1F-06A3972778C1}"/>
                </a:ext>
              </a:extLst>
            </p:cNvPr>
            <p:cNvCxnSpPr/>
            <p:nvPr/>
          </p:nvCxnSpPr>
          <p:spPr>
            <a:xfrm flipV="1">
              <a:off x="3386547" y="-501184"/>
              <a:ext cx="0" cy="24968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99" name="组合 52">
            <a:extLst>
              <a:ext uri="{FF2B5EF4-FFF2-40B4-BE49-F238E27FC236}">
                <a16:creationId xmlns:a16="http://schemas.microsoft.com/office/drawing/2014/main" id="{7467C4AD-48F6-44D6-AFF4-2986E20F1299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-273050"/>
            <a:ext cx="877888" cy="3341688"/>
            <a:chOff x="1775252" y="-135764"/>
            <a:chExt cx="1045160" cy="3979568"/>
          </a:xfrm>
        </p:grpSpPr>
        <p:grpSp>
          <p:nvGrpSpPr>
            <p:cNvPr id="15400" name="组合 53">
              <a:extLst>
                <a:ext uri="{FF2B5EF4-FFF2-40B4-BE49-F238E27FC236}">
                  <a16:creationId xmlns:a16="http://schemas.microsoft.com/office/drawing/2014/main" id="{72677DA1-970B-470F-9132-D4B15387E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5401" name="Freeform 273">
                <a:extLst>
                  <a:ext uri="{FF2B5EF4-FFF2-40B4-BE49-F238E27FC236}">
                    <a16:creationId xmlns:a16="http://schemas.microsoft.com/office/drawing/2014/main" id="{59263EB6-3EFD-41F0-BDC5-6E735E93F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Freeform 274">
                <a:extLst>
                  <a:ext uri="{FF2B5EF4-FFF2-40B4-BE49-F238E27FC236}">
                    <a16:creationId xmlns:a16="http://schemas.microsoft.com/office/drawing/2014/main" id="{48B486E2-F1C2-41F6-B79B-93CD7292701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Freeform 275">
                <a:extLst>
                  <a:ext uri="{FF2B5EF4-FFF2-40B4-BE49-F238E27FC236}">
                    <a16:creationId xmlns:a16="http://schemas.microsoft.com/office/drawing/2014/main" id="{F0B8F99A-1970-4F0F-8160-0F8D3E2CC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Freeform 276">
                <a:extLst>
                  <a:ext uri="{FF2B5EF4-FFF2-40B4-BE49-F238E27FC236}">
                    <a16:creationId xmlns:a16="http://schemas.microsoft.com/office/drawing/2014/main" id="{1C14C3DA-6658-4BE5-911A-DAF323F9D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Freeform 277">
                <a:extLst>
                  <a:ext uri="{FF2B5EF4-FFF2-40B4-BE49-F238E27FC236}">
                    <a16:creationId xmlns:a16="http://schemas.microsoft.com/office/drawing/2014/main" id="{0A93CACD-BD1E-4E52-9368-DB2EDE88A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Freeform 278">
                <a:extLst>
                  <a:ext uri="{FF2B5EF4-FFF2-40B4-BE49-F238E27FC236}">
                    <a16:creationId xmlns:a16="http://schemas.microsoft.com/office/drawing/2014/main" id="{C71CE16D-1C87-4C6E-9EED-8AB742418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Freeform 279">
                <a:extLst>
                  <a:ext uri="{FF2B5EF4-FFF2-40B4-BE49-F238E27FC236}">
                    <a16:creationId xmlns:a16="http://schemas.microsoft.com/office/drawing/2014/main" id="{DE76CD06-06FC-4A70-A628-681EC19A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8" name="Freeform 280">
                <a:extLst>
                  <a:ext uri="{FF2B5EF4-FFF2-40B4-BE49-F238E27FC236}">
                    <a16:creationId xmlns:a16="http://schemas.microsoft.com/office/drawing/2014/main" id="{8C42D20E-C8CA-40C0-9D41-3CDD6D388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Freeform 281">
                <a:extLst>
                  <a:ext uri="{FF2B5EF4-FFF2-40B4-BE49-F238E27FC236}">
                    <a16:creationId xmlns:a16="http://schemas.microsoft.com/office/drawing/2014/main" id="{10F1CCB6-8804-4FB7-9FA1-C47ED503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6EB42CF-56C8-45D8-B78C-2D857F92D74D}"/>
                </a:ext>
              </a:extLst>
            </p:cNvPr>
            <p:cNvCxnSpPr/>
            <p:nvPr/>
          </p:nvCxnSpPr>
          <p:spPr>
            <a:xfrm flipV="1">
              <a:off x="2294997" y="-135764"/>
              <a:ext cx="9449" cy="29643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19">
            <a:extLst>
              <a:ext uri="{FF2B5EF4-FFF2-40B4-BE49-F238E27FC236}">
                <a16:creationId xmlns:a16="http://schemas.microsoft.com/office/drawing/2014/main" id="{31B27F9E-4212-4230-8DD2-58DD89AAD9B5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5602" name="组合 20">
              <a:extLst>
                <a:ext uri="{FF2B5EF4-FFF2-40B4-BE49-F238E27FC236}">
                  <a16:creationId xmlns:a16="http://schemas.microsoft.com/office/drawing/2014/main" id="{33112B53-9C5F-47E1-9037-4FC374275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5603" name="Freeform 273">
                <a:extLst>
                  <a:ext uri="{FF2B5EF4-FFF2-40B4-BE49-F238E27FC236}">
                    <a16:creationId xmlns:a16="http://schemas.microsoft.com/office/drawing/2014/main" id="{1307077C-7601-4FE6-B905-072A76C23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4" name="Freeform 274">
                <a:extLst>
                  <a:ext uri="{FF2B5EF4-FFF2-40B4-BE49-F238E27FC236}">
                    <a16:creationId xmlns:a16="http://schemas.microsoft.com/office/drawing/2014/main" id="{ADA6FF93-DEFE-4C72-BAF3-767769EAD66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5" name="Freeform 275">
                <a:extLst>
                  <a:ext uri="{FF2B5EF4-FFF2-40B4-BE49-F238E27FC236}">
                    <a16:creationId xmlns:a16="http://schemas.microsoft.com/office/drawing/2014/main" id="{C33E6B4D-F907-4600-9A87-70F7612C8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6" name="Freeform 276">
                <a:extLst>
                  <a:ext uri="{FF2B5EF4-FFF2-40B4-BE49-F238E27FC236}">
                    <a16:creationId xmlns:a16="http://schemas.microsoft.com/office/drawing/2014/main" id="{FF7C0D34-80E4-40FC-AEF4-52CC617C3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7" name="Freeform 277">
                <a:extLst>
                  <a:ext uri="{FF2B5EF4-FFF2-40B4-BE49-F238E27FC236}">
                    <a16:creationId xmlns:a16="http://schemas.microsoft.com/office/drawing/2014/main" id="{CC01B5F6-68C5-4CE5-A3B2-0BFC8E925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8" name="Freeform 278">
                <a:extLst>
                  <a:ext uri="{FF2B5EF4-FFF2-40B4-BE49-F238E27FC236}">
                    <a16:creationId xmlns:a16="http://schemas.microsoft.com/office/drawing/2014/main" id="{5E755BDB-D9E8-4594-A367-618DE6D29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9" name="Freeform 279">
                <a:extLst>
                  <a:ext uri="{FF2B5EF4-FFF2-40B4-BE49-F238E27FC236}">
                    <a16:creationId xmlns:a16="http://schemas.microsoft.com/office/drawing/2014/main" id="{75C91B8D-EF81-4AA0-8A40-44FC8B2A4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0" name="Freeform 280">
                <a:extLst>
                  <a:ext uri="{FF2B5EF4-FFF2-40B4-BE49-F238E27FC236}">
                    <a16:creationId xmlns:a16="http://schemas.microsoft.com/office/drawing/2014/main" id="{55FFCF07-AC4E-4FE1-80D2-52EB8AB31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1" name="Freeform 281">
                <a:extLst>
                  <a:ext uri="{FF2B5EF4-FFF2-40B4-BE49-F238E27FC236}">
                    <a16:creationId xmlns:a16="http://schemas.microsoft.com/office/drawing/2014/main" id="{FD0D1867-6D53-4E90-B9DA-AB4F9FA0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363EEB3-31BB-4B6F-A4AE-4E58C1506E4E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13" name="文本框 10">
            <a:extLst>
              <a:ext uri="{FF2B5EF4-FFF2-40B4-BE49-F238E27FC236}">
                <a16:creationId xmlns:a16="http://schemas.microsoft.com/office/drawing/2014/main" id="{8E6CD56A-5F1C-49CD-8AF0-E2EA98636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88"/>
            <a:ext cx="5372100" cy="52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step2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落下了部分同学怎么办？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933E9DFB-CC31-42B5-AC94-EAFC0198CEFC}"/>
              </a:ext>
            </a:extLst>
          </p:cNvPr>
          <p:cNvSpPr/>
          <p:nvPr/>
        </p:nvSpPr>
        <p:spPr>
          <a:xfrm>
            <a:off x="855663" y="1109665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列表指定位置插入元素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.insert(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索引号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17FF2-02B0-4AD6-AF64-1FA25297F726}"/>
              </a:ext>
            </a:extLst>
          </p:cNvPr>
          <p:cNvSpPr txBox="1"/>
          <p:nvPr/>
        </p:nvSpPr>
        <p:spPr>
          <a:xfrm>
            <a:off x="857252" y="2438400"/>
            <a:ext cx="7491413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bj.insert(索引号,元素)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4AC08BDD-C25D-44C2-ADDE-A3BAA61CDEB8}"/>
              </a:ext>
            </a:extLst>
          </p:cNvPr>
          <p:cNvSpPr/>
          <p:nvPr/>
        </p:nvSpPr>
        <p:spPr>
          <a:xfrm>
            <a:off x="95252" y="260350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0A3BAB6-56B5-43EB-B345-07909D205C37}"/>
              </a:ext>
            </a:extLst>
          </p:cNvPr>
          <p:cNvSpPr/>
          <p:nvPr/>
        </p:nvSpPr>
        <p:spPr>
          <a:xfrm>
            <a:off x="898527" y="3933825"/>
            <a:ext cx="900113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D17008B1-FE9B-466B-A14C-2E7F551700C6}"/>
              </a:ext>
            </a:extLst>
          </p:cNvPr>
          <p:cNvSpPr/>
          <p:nvPr/>
        </p:nvSpPr>
        <p:spPr>
          <a:xfrm>
            <a:off x="1917702" y="3933825"/>
            <a:ext cx="900113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D764003-DFCD-4F9D-8080-80C82D163A87}"/>
              </a:ext>
            </a:extLst>
          </p:cNvPr>
          <p:cNvSpPr/>
          <p:nvPr/>
        </p:nvSpPr>
        <p:spPr>
          <a:xfrm>
            <a:off x="2947988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560F6FE8-8598-4811-B68A-EFB9CEB8E14C}"/>
              </a:ext>
            </a:extLst>
          </p:cNvPr>
          <p:cNvSpPr/>
          <p:nvPr/>
        </p:nvSpPr>
        <p:spPr>
          <a:xfrm>
            <a:off x="3963988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/>
              <a:t>···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E1729F4C-B6AC-4D2E-8E7D-6DBCF9342FCB}"/>
              </a:ext>
            </a:extLst>
          </p:cNvPr>
          <p:cNvSpPr/>
          <p:nvPr/>
        </p:nvSpPr>
        <p:spPr>
          <a:xfrm>
            <a:off x="4994277" y="3933825"/>
            <a:ext cx="898525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n-1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BE5A44D-99FC-4FCE-8E41-E7B678915DEB}"/>
              </a:ext>
            </a:extLst>
          </p:cNvPr>
          <p:cNvSpPr/>
          <p:nvPr/>
        </p:nvSpPr>
        <p:spPr>
          <a:xfrm>
            <a:off x="6024563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</a:t>
            </a: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811CC38C-C063-4A42-9945-0FBBD6E92625}"/>
              </a:ext>
            </a:extLst>
          </p:cNvPr>
          <p:cNvSpPr/>
          <p:nvPr/>
        </p:nvSpPr>
        <p:spPr>
          <a:xfrm>
            <a:off x="898527" y="4638675"/>
            <a:ext cx="900113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CE83522-1505-4989-98D9-8F155E20F843}"/>
              </a:ext>
            </a:extLst>
          </p:cNvPr>
          <p:cNvSpPr/>
          <p:nvPr/>
        </p:nvSpPr>
        <p:spPr>
          <a:xfrm>
            <a:off x="1917702" y="4638675"/>
            <a:ext cx="900113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523BAAC-394D-4CAB-A3E6-4CAAF68BCB5D}"/>
              </a:ext>
            </a:extLst>
          </p:cNvPr>
          <p:cNvSpPr/>
          <p:nvPr/>
        </p:nvSpPr>
        <p:spPr>
          <a:xfrm>
            <a:off x="2947988" y="4638675"/>
            <a:ext cx="900112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3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8CEF7402-66D5-41BD-B16D-F61D2785C231}"/>
              </a:ext>
            </a:extLst>
          </p:cNvPr>
          <p:cNvSpPr/>
          <p:nvPr/>
        </p:nvSpPr>
        <p:spPr>
          <a:xfrm>
            <a:off x="3963988" y="4638675"/>
            <a:ext cx="900112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/>
              <a:t>···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0E8C04A1-3DE3-45C9-8E59-D59A0DFA24E8}"/>
              </a:ext>
            </a:extLst>
          </p:cNvPr>
          <p:cNvSpPr/>
          <p:nvPr/>
        </p:nvSpPr>
        <p:spPr>
          <a:xfrm>
            <a:off x="4994277" y="4638675"/>
            <a:ext cx="898525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18F305A-A442-4113-B528-72B55986AFE6}"/>
              </a:ext>
            </a:extLst>
          </p:cNvPr>
          <p:cNvSpPr/>
          <p:nvPr/>
        </p:nvSpPr>
        <p:spPr>
          <a:xfrm>
            <a:off x="6024563" y="4638675"/>
            <a:ext cx="900112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n+1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B06DA7A4-F1D1-4C8A-8260-56ABAA7B1BED}"/>
              </a:ext>
            </a:extLst>
          </p:cNvPr>
          <p:cNvSpPr/>
          <p:nvPr/>
        </p:nvSpPr>
        <p:spPr>
          <a:xfrm>
            <a:off x="106365" y="4729163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AD3DE3A7-D0E5-4959-9E5A-8F8F9CEBA9BF}"/>
              </a:ext>
            </a:extLst>
          </p:cNvPr>
          <p:cNvSpPr/>
          <p:nvPr/>
        </p:nvSpPr>
        <p:spPr>
          <a:xfrm>
            <a:off x="3963988" y="393382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3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25ED81CF-3CAE-49A4-A0C7-19DBE0968037}"/>
              </a:ext>
            </a:extLst>
          </p:cNvPr>
          <p:cNvSpPr/>
          <p:nvPr/>
        </p:nvSpPr>
        <p:spPr>
          <a:xfrm>
            <a:off x="3963988" y="4638675"/>
            <a:ext cx="900112" cy="541338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4</a:t>
            </a: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666BCB49-150A-4DA8-9254-5E3BFD185F0B}"/>
              </a:ext>
            </a:extLst>
          </p:cNvPr>
          <p:cNvSpPr/>
          <p:nvPr/>
        </p:nvSpPr>
        <p:spPr>
          <a:xfrm>
            <a:off x="4356102" y="3286127"/>
            <a:ext cx="142875" cy="576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0B213EC5-F409-49FD-AEE6-987FA05D5EC4}"/>
              </a:ext>
            </a:extLst>
          </p:cNvPr>
          <p:cNvSpPr/>
          <p:nvPr/>
        </p:nvSpPr>
        <p:spPr>
          <a:xfrm>
            <a:off x="8061327" y="3933825"/>
            <a:ext cx="898525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n+1</a:t>
            </a: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EFB7A8FB-6E87-42D6-BA8F-E7C22723F791}"/>
              </a:ext>
            </a:extLst>
          </p:cNvPr>
          <p:cNvSpPr/>
          <p:nvPr/>
        </p:nvSpPr>
        <p:spPr>
          <a:xfrm>
            <a:off x="8061327" y="4640263"/>
            <a:ext cx="898525" cy="5397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n+2</a:t>
            </a:r>
          </a:p>
        </p:txBody>
      </p:sp>
      <p:sp>
        <p:nvSpPr>
          <p:cNvPr id="39" name="Rectangle 171">
            <a:extLst>
              <a:ext uri="{FF2B5EF4-FFF2-40B4-BE49-F238E27FC236}">
                <a16:creationId xmlns:a16="http://schemas.microsoft.com/office/drawing/2014/main" id="{FCEE3455-BE08-4532-8D47-187BCBD899B5}"/>
              </a:ext>
            </a:extLst>
          </p:cNvPr>
          <p:cNvSpPr/>
          <p:nvPr/>
        </p:nvSpPr>
        <p:spPr>
          <a:xfrm>
            <a:off x="898525" y="5530852"/>
            <a:ext cx="7493000" cy="981423"/>
          </a:xfrm>
          <a:prstGeom prst="rect">
            <a:avLst/>
          </a:prstGeom>
          <a:noFill/>
          <a:ln w="31750" cap="flat" cmpd="sng">
            <a:solidFill>
              <a:srgbClr val="92D05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插入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zh-CN" altLang="en-US" sz="2400" b="1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00徐红明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在班级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bj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列表中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bj.insert(0,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4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00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86250B12-6AAF-4FCA-9661-08449527D604}"/>
              </a:ext>
            </a:extLst>
          </p:cNvPr>
          <p:cNvSpPr/>
          <p:nvPr/>
        </p:nvSpPr>
        <p:spPr>
          <a:xfrm>
            <a:off x="2593181" y="6083300"/>
            <a:ext cx="4103688" cy="40481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noProof="1">
              <a:solidFill>
                <a:srgbClr val="7030A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278 0.000000 " pathEditMode="relative" rAng="0" ptsTypes="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/>
      <p:bldP spid="4" grpId="0" bldLvl="0" animBg="1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7" grpId="0" bldLvl="0" animBg="1"/>
      <p:bldP spid="18" grpId="0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3" grpId="0" bldLvl="0" animBg="1"/>
      <p:bldP spid="25" grpId="0" bldLvl="0" animBg="1"/>
      <p:bldP spid="26" grpId="0" bldLvl="0" animBg="1"/>
      <p:bldP spid="28" grpId="0" bldLvl="0" animBg="1"/>
      <p:bldP spid="36" grpId="0" bldLvl="0" animBg="1"/>
      <p:bldP spid="38" grpId="0" bldLvl="0" animBg="1"/>
      <p:bldP spid="39" grpId="0" bldLvl="0" animBg="1"/>
      <p:bldP spid="40" grpId="0" bldLvl="0" animBg="1"/>
      <p:bldP spid="40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37FC9193-C82C-4C84-854C-145AA20469C3}"/>
              </a:ext>
            </a:extLst>
          </p:cNvPr>
          <p:cNvSpPr txBox="1"/>
          <p:nvPr/>
        </p:nvSpPr>
        <p:spPr>
          <a:xfrm>
            <a:off x="190797" y="2491093"/>
            <a:ext cx="8816975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print(bj)</a:t>
            </a:r>
          </a:p>
        </p:txBody>
      </p:sp>
      <p:grpSp>
        <p:nvGrpSpPr>
          <p:cNvPr id="26626" name="组合 19">
            <a:extLst>
              <a:ext uri="{FF2B5EF4-FFF2-40B4-BE49-F238E27FC236}">
                <a16:creationId xmlns:a16="http://schemas.microsoft.com/office/drawing/2014/main" id="{92436404-1227-4207-A7DC-21341A22E907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6627" name="组合 20">
              <a:extLst>
                <a:ext uri="{FF2B5EF4-FFF2-40B4-BE49-F238E27FC236}">
                  <a16:creationId xmlns:a16="http://schemas.microsoft.com/office/drawing/2014/main" id="{636C0B47-E06A-45C2-B7E1-6FD1AD191B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6628" name="Freeform 273">
                <a:extLst>
                  <a:ext uri="{FF2B5EF4-FFF2-40B4-BE49-F238E27FC236}">
                    <a16:creationId xmlns:a16="http://schemas.microsoft.com/office/drawing/2014/main" id="{D13E76D9-E125-4905-8A71-FF132637E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29" name="Freeform 274">
                <a:extLst>
                  <a:ext uri="{FF2B5EF4-FFF2-40B4-BE49-F238E27FC236}">
                    <a16:creationId xmlns:a16="http://schemas.microsoft.com/office/drawing/2014/main" id="{AEDE453F-C7F4-401E-B18A-2B4CA69873D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0" name="Freeform 275">
                <a:extLst>
                  <a:ext uri="{FF2B5EF4-FFF2-40B4-BE49-F238E27FC236}">
                    <a16:creationId xmlns:a16="http://schemas.microsoft.com/office/drawing/2014/main" id="{79A466B1-1485-4644-B976-B953459BD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1" name="Freeform 276">
                <a:extLst>
                  <a:ext uri="{FF2B5EF4-FFF2-40B4-BE49-F238E27FC236}">
                    <a16:creationId xmlns:a16="http://schemas.microsoft.com/office/drawing/2014/main" id="{F79A3744-B185-4FE0-B495-7F683A31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2" name="Freeform 277">
                <a:extLst>
                  <a:ext uri="{FF2B5EF4-FFF2-40B4-BE49-F238E27FC236}">
                    <a16:creationId xmlns:a16="http://schemas.microsoft.com/office/drawing/2014/main" id="{3358E7C6-2542-411E-8894-A56BF83EE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3" name="Freeform 278">
                <a:extLst>
                  <a:ext uri="{FF2B5EF4-FFF2-40B4-BE49-F238E27FC236}">
                    <a16:creationId xmlns:a16="http://schemas.microsoft.com/office/drawing/2014/main" id="{CBF039A1-B82E-4A21-833A-914D67ECD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4" name="Freeform 279">
                <a:extLst>
                  <a:ext uri="{FF2B5EF4-FFF2-40B4-BE49-F238E27FC236}">
                    <a16:creationId xmlns:a16="http://schemas.microsoft.com/office/drawing/2014/main" id="{67096641-3536-43BD-8EEC-A9C4966E1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5" name="Freeform 280">
                <a:extLst>
                  <a:ext uri="{FF2B5EF4-FFF2-40B4-BE49-F238E27FC236}">
                    <a16:creationId xmlns:a16="http://schemas.microsoft.com/office/drawing/2014/main" id="{AB2C9607-B23A-4C45-B267-945EE34E0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6" name="Freeform 281">
                <a:extLst>
                  <a:ext uri="{FF2B5EF4-FFF2-40B4-BE49-F238E27FC236}">
                    <a16:creationId xmlns:a16="http://schemas.microsoft.com/office/drawing/2014/main" id="{6F2B5F77-E548-4F9B-B748-97B98027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1DD699-A3E2-43BC-964F-34A770293431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40383300-B786-4CBD-AE4D-94CA08957D1B}"/>
              </a:ext>
            </a:extLst>
          </p:cNvPr>
          <p:cNvSpPr/>
          <p:nvPr/>
        </p:nvSpPr>
        <p:spPr>
          <a:xfrm>
            <a:off x="2840598" y="1691283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C374F2-7BEB-45FB-90B2-E80F8C4F0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334" y="1619844"/>
            <a:ext cx="1821332" cy="52322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print(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列表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26640" name="文本框 10">
            <a:extLst>
              <a:ext uri="{FF2B5EF4-FFF2-40B4-BE49-F238E27FC236}">
                <a16:creationId xmlns:a16="http://schemas.microsoft.com/office/drawing/2014/main" id="{88366357-E071-4454-8C20-F1E88B9E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722" y="657646"/>
            <a:ext cx="3941763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step3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：打印、输出列表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BF1EC1E8-BB8C-4C51-968C-D583B15B8E90}"/>
              </a:ext>
            </a:extLst>
          </p:cNvPr>
          <p:cNvSpPr txBox="1"/>
          <p:nvPr/>
        </p:nvSpPr>
        <p:spPr>
          <a:xfrm>
            <a:off x="190797" y="3400837"/>
            <a:ext cx="8816975" cy="692150"/>
          </a:xfrm>
          <a:prstGeom prst="rect">
            <a:avLst/>
          </a:prstGeom>
          <a:solidFill>
            <a:srgbClr val="7030A0"/>
          </a:solidFill>
          <a:ln w="28575" cap="flat">
            <a:noFill/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Tips: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在语句前加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表示注释，即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#后该行语句不执行</a:t>
            </a:r>
            <a:endParaRPr lang="zh-CN" altLang="en-US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4F579D46-EAA3-49D5-86CD-E580CE1DB096}"/>
              </a:ext>
            </a:extLst>
          </p:cNvPr>
          <p:cNvSpPr txBox="1"/>
          <p:nvPr/>
        </p:nvSpPr>
        <p:spPr>
          <a:xfrm>
            <a:off x="242959" y="4739296"/>
            <a:ext cx="8816975" cy="1902057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 </a:t>
            </a:r>
            <a:r>
              <a:rPr lang="zh-CN" altLang="en-US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遍历</a:t>
            </a:r>
            <a:endParaRPr lang="en-US" altLang="zh-CN" sz="2800" noProof="1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for item in bj: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print(item)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7" grpId="0" bldLvl="0" animBg="1"/>
      <p:bldP spid="26640" grpId="0"/>
      <p:bldP spid="11" grpId="0" bldLvl="0" animBg="1"/>
      <p:bldP spid="1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838A5E93-C20B-4896-9C45-CD1A89A80A76}"/>
              </a:ext>
            </a:extLst>
          </p:cNvPr>
          <p:cNvSpPr txBox="1"/>
          <p:nvPr/>
        </p:nvSpPr>
        <p:spPr>
          <a:xfrm>
            <a:off x="163515" y="2751138"/>
            <a:ext cx="8816975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bj[0]      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删除元素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00</a:t>
            </a:r>
            <a:r>
              <a:rPr lang="zh-CN" altLang="en-US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pSp>
        <p:nvGrpSpPr>
          <p:cNvPr id="27650" name="组合 19">
            <a:extLst>
              <a:ext uri="{FF2B5EF4-FFF2-40B4-BE49-F238E27FC236}">
                <a16:creationId xmlns:a16="http://schemas.microsoft.com/office/drawing/2014/main" id="{701F7001-5E25-4125-99C6-ABF3EBA3D0B4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7651" name="组合 20">
              <a:extLst>
                <a:ext uri="{FF2B5EF4-FFF2-40B4-BE49-F238E27FC236}">
                  <a16:creationId xmlns:a16="http://schemas.microsoft.com/office/drawing/2014/main" id="{C7B162C5-765C-4E1B-87CF-38CCA4DF0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7652" name="Freeform 273">
                <a:extLst>
                  <a:ext uri="{FF2B5EF4-FFF2-40B4-BE49-F238E27FC236}">
                    <a16:creationId xmlns:a16="http://schemas.microsoft.com/office/drawing/2014/main" id="{1DB3C7CA-9913-462A-B6C6-0141AA769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3" name="Freeform 274">
                <a:extLst>
                  <a:ext uri="{FF2B5EF4-FFF2-40B4-BE49-F238E27FC236}">
                    <a16:creationId xmlns:a16="http://schemas.microsoft.com/office/drawing/2014/main" id="{231BBA0C-1DC7-41F6-9740-B0B51333EB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4" name="Freeform 275">
                <a:extLst>
                  <a:ext uri="{FF2B5EF4-FFF2-40B4-BE49-F238E27FC236}">
                    <a16:creationId xmlns:a16="http://schemas.microsoft.com/office/drawing/2014/main" id="{EB6BF00F-9C05-4A10-B3B8-59F947C43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5" name="Freeform 276">
                <a:extLst>
                  <a:ext uri="{FF2B5EF4-FFF2-40B4-BE49-F238E27FC236}">
                    <a16:creationId xmlns:a16="http://schemas.microsoft.com/office/drawing/2014/main" id="{FDB6068D-A3D5-4951-9FC7-4AC03375C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6" name="Freeform 277">
                <a:extLst>
                  <a:ext uri="{FF2B5EF4-FFF2-40B4-BE49-F238E27FC236}">
                    <a16:creationId xmlns:a16="http://schemas.microsoft.com/office/drawing/2014/main" id="{68B4AEB7-C247-4CFE-8520-CFE08F4FA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7" name="Freeform 278">
                <a:extLst>
                  <a:ext uri="{FF2B5EF4-FFF2-40B4-BE49-F238E27FC236}">
                    <a16:creationId xmlns:a16="http://schemas.microsoft.com/office/drawing/2014/main" id="{B2B3192F-DD44-4556-A1A4-C741D137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" name="Freeform 279">
                <a:extLst>
                  <a:ext uri="{FF2B5EF4-FFF2-40B4-BE49-F238E27FC236}">
                    <a16:creationId xmlns:a16="http://schemas.microsoft.com/office/drawing/2014/main" id="{6AF83C3D-EE44-4B57-91D4-9747A2E54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Freeform 280">
                <a:extLst>
                  <a:ext uri="{FF2B5EF4-FFF2-40B4-BE49-F238E27FC236}">
                    <a16:creationId xmlns:a16="http://schemas.microsoft.com/office/drawing/2014/main" id="{9B9E31B0-6FB0-4AAE-908A-552C5BA53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0" name="Freeform 281">
                <a:extLst>
                  <a:ext uri="{FF2B5EF4-FFF2-40B4-BE49-F238E27FC236}">
                    <a16:creationId xmlns:a16="http://schemas.microsoft.com/office/drawing/2014/main" id="{BD1C9500-B258-43F2-93F7-BC3A147BE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8AECD8E-932E-459E-A856-4C05471F2C7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C1957A1C-9211-4362-98E2-0D93C99B4C3F}"/>
              </a:ext>
            </a:extLst>
          </p:cNvPr>
          <p:cNvSpPr/>
          <p:nvPr/>
        </p:nvSpPr>
        <p:spPr>
          <a:xfrm>
            <a:off x="34927" y="155575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63" name="文本框 10">
            <a:extLst>
              <a:ext uri="{FF2B5EF4-FFF2-40B4-BE49-F238E27FC236}">
                <a16:creationId xmlns:a16="http://schemas.microsoft.com/office/drawing/2014/main" id="{0FEB6A67-826B-4F69-86EC-AF8591B66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step4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：删除列表元素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0ACEF44-E292-4592-825B-CAAD7D63228B}"/>
              </a:ext>
            </a:extLst>
          </p:cNvPr>
          <p:cNvSpPr/>
          <p:nvPr/>
        </p:nvSpPr>
        <p:spPr>
          <a:xfrm>
            <a:off x="855663" y="1325565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法一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：通过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索引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删除指定元素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del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[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索引号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]</a:t>
            </a:r>
          </a:p>
        </p:txBody>
      </p:sp>
      <p:pic>
        <p:nvPicPr>
          <p:cNvPr id="28674" name="图片 1" descr="u=1579613266,1672981401&amp;fm=26&amp;gp=0">
            <a:extLst>
              <a:ext uri="{FF2B5EF4-FFF2-40B4-BE49-F238E27FC236}">
                <a16:creationId xmlns:a16="http://schemas.microsoft.com/office/drawing/2014/main" id="{F8D667F4-0A72-4EE0-B8F7-A7FF2B09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2288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1">
            <a:extLst>
              <a:ext uri="{FF2B5EF4-FFF2-40B4-BE49-F238E27FC236}">
                <a16:creationId xmlns:a16="http://schemas.microsoft.com/office/drawing/2014/main" id="{20F89624-0A67-4309-9EAC-9B07ACAC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4441825"/>
            <a:ext cx="669925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：如果列表后没标注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索引号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，会怎样？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C0C228B-AD8C-40CD-8427-EFA58A5DDBA9}"/>
              </a:ext>
            </a:extLst>
          </p:cNvPr>
          <p:cNvSpPr txBox="1"/>
          <p:nvPr/>
        </p:nvSpPr>
        <p:spPr>
          <a:xfrm>
            <a:off x="1651000" y="5356225"/>
            <a:ext cx="6699250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bj  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删除整个列表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27663" grpId="0"/>
      <p:bldP spid="4" grpId="0" bldLvl="0" animBg="1"/>
      <p:bldP spid="9" grpId="0" bldLvl="0" animBg="1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9204E4A5-46E9-475B-8FC1-B3ECE3EA45FD}"/>
              </a:ext>
            </a:extLst>
          </p:cNvPr>
          <p:cNvSpPr txBox="1"/>
          <p:nvPr/>
        </p:nvSpPr>
        <p:spPr>
          <a:xfrm>
            <a:off x="163515" y="3182938"/>
            <a:ext cx="8816975" cy="69557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bj.remove('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00</a:t>
            </a:r>
            <a:r>
              <a:rPr lang="zh-CN" altLang="en-US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徐红明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   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移除元素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00</a:t>
            </a:r>
            <a:r>
              <a:rPr lang="zh-CN" altLang="en-US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pSp>
        <p:nvGrpSpPr>
          <p:cNvPr id="28674" name="组合 19">
            <a:extLst>
              <a:ext uri="{FF2B5EF4-FFF2-40B4-BE49-F238E27FC236}">
                <a16:creationId xmlns:a16="http://schemas.microsoft.com/office/drawing/2014/main" id="{57318176-7F42-4A4F-A919-5F7668CEA479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8675" name="组合 20">
              <a:extLst>
                <a:ext uri="{FF2B5EF4-FFF2-40B4-BE49-F238E27FC236}">
                  <a16:creationId xmlns:a16="http://schemas.microsoft.com/office/drawing/2014/main" id="{0E418259-32D3-4238-8CF0-4EBAA514C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676" name="Freeform 273">
                <a:extLst>
                  <a:ext uri="{FF2B5EF4-FFF2-40B4-BE49-F238E27FC236}">
                    <a16:creationId xmlns:a16="http://schemas.microsoft.com/office/drawing/2014/main" id="{0C093BCE-4691-4740-A0A0-2E1ED0D0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" name="Freeform 274">
                <a:extLst>
                  <a:ext uri="{FF2B5EF4-FFF2-40B4-BE49-F238E27FC236}">
                    <a16:creationId xmlns:a16="http://schemas.microsoft.com/office/drawing/2014/main" id="{AC866087-6106-4D3B-BA1B-9BB6F18B926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8" name="Freeform 275">
                <a:extLst>
                  <a:ext uri="{FF2B5EF4-FFF2-40B4-BE49-F238E27FC236}">
                    <a16:creationId xmlns:a16="http://schemas.microsoft.com/office/drawing/2014/main" id="{2C20C96E-4953-4791-99CA-BD581EB17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9" name="Freeform 276">
                <a:extLst>
                  <a:ext uri="{FF2B5EF4-FFF2-40B4-BE49-F238E27FC236}">
                    <a16:creationId xmlns:a16="http://schemas.microsoft.com/office/drawing/2014/main" id="{315E3AAF-9E51-40CA-ABFC-F4EDAA77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0" name="Freeform 277">
                <a:extLst>
                  <a:ext uri="{FF2B5EF4-FFF2-40B4-BE49-F238E27FC236}">
                    <a16:creationId xmlns:a16="http://schemas.microsoft.com/office/drawing/2014/main" id="{A53F8A76-343E-4ECF-8AAA-30DEB094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1" name="Freeform 278">
                <a:extLst>
                  <a:ext uri="{FF2B5EF4-FFF2-40B4-BE49-F238E27FC236}">
                    <a16:creationId xmlns:a16="http://schemas.microsoft.com/office/drawing/2014/main" id="{0E71D473-566A-4798-A595-0C25D0A74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2" name="Freeform 279">
                <a:extLst>
                  <a:ext uri="{FF2B5EF4-FFF2-40B4-BE49-F238E27FC236}">
                    <a16:creationId xmlns:a16="http://schemas.microsoft.com/office/drawing/2014/main" id="{68933088-DCB5-47F4-846E-2781B0984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Freeform 280">
                <a:extLst>
                  <a:ext uri="{FF2B5EF4-FFF2-40B4-BE49-F238E27FC236}">
                    <a16:creationId xmlns:a16="http://schemas.microsoft.com/office/drawing/2014/main" id="{A162AC6D-E13E-408D-AF3C-6D54C36DB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Freeform 281">
                <a:extLst>
                  <a:ext uri="{FF2B5EF4-FFF2-40B4-BE49-F238E27FC236}">
                    <a16:creationId xmlns:a16="http://schemas.microsoft.com/office/drawing/2014/main" id="{E68E8C4E-B5E7-4A57-9604-01A76A4A7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A92C1E7-3A71-4C44-9A22-EB48A122E2D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CBDC25D0-6877-439A-B410-FDAAE4513925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87" name="文本框 10">
            <a:extLst>
              <a:ext uri="{FF2B5EF4-FFF2-40B4-BE49-F238E27FC236}">
                <a16:creationId xmlns:a16="http://schemas.microsoft.com/office/drawing/2014/main" id="{08BDF1C2-78A7-48C2-B7F5-E4A6806F9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step4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：删除列表元素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07FBCA90-EFC9-4AB7-8B43-BEE5E0E83C0C}"/>
              </a:ext>
            </a:extLst>
          </p:cNvPr>
          <p:cNvSpPr/>
          <p:nvPr/>
        </p:nvSpPr>
        <p:spPr>
          <a:xfrm>
            <a:off x="855663" y="1397002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法二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：移除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endParaRPr lang="zh-CN" altLang="en-US" sz="2400" b="1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.remove(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D024892B-70FE-4D1D-B2CA-E3418B522244}"/>
              </a:ext>
            </a:extLst>
          </p:cNvPr>
          <p:cNvSpPr txBox="1"/>
          <p:nvPr/>
        </p:nvSpPr>
        <p:spPr>
          <a:xfrm>
            <a:off x="642940" y="5059365"/>
            <a:ext cx="7951787" cy="693737"/>
          </a:xfrm>
          <a:prstGeom prst="rect">
            <a:avLst/>
          </a:prstGeom>
          <a:solidFill>
            <a:srgbClr val="7030A0"/>
          </a:solidFill>
          <a:ln w="28575" cap="flat">
            <a:noFill/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当不确定索引位置，而元素确定时，常用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remove</a:t>
            </a:r>
            <a:endParaRPr lang="zh-CN" altLang="en-US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28687" grpId="0"/>
      <p:bldP spid="4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F9A6D1D7-E465-429C-82FC-7A49E8702537}"/>
              </a:ext>
            </a:extLst>
          </p:cNvPr>
          <p:cNvSpPr txBox="1"/>
          <p:nvPr/>
        </p:nvSpPr>
        <p:spPr>
          <a:xfrm>
            <a:off x="163515" y="3182938"/>
            <a:ext cx="8816975" cy="69557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name = bj.pop(0)      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弹出元素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r>
              <a:rPr lang="en-US" altLang="zh-CN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00</a:t>
            </a:r>
            <a:r>
              <a:rPr lang="zh-CN" altLang="en-US" sz="28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徐红明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</a:t>
            </a:r>
            <a:endParaRPr lang="en-US" altLang="zh-CN" sz="2800" noProof="1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pSp>
        <p:nvGrpSpPr>
          <p:cNvPr id="29698" name="组合 19">
            <a:extLst>
              <a:ext uri="{FF2B5EF4-FFF2-40B4-BE49-F238E27FC236}">
                <a16:creationId xmlns:a16="http://schemas.microsoft.com/office/drawing/2014/main" id="{ED784E4B-6C01-4C7F-A9F1-D1F10658085D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9699" name="组合 20">
              <a:extLst>
                <a:ext uri="{FF2B5EF4-FFF2-40B4-BE49-F238E27FC236}">
                  <a16:creationId xmlns:a16="http://schemas.microsoft.com/office/drawing/2014/main" id="{8FD6B9A2-846F-44A2-8348-1CDA8F880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9700" name="Freeform 273">
                <a:extLst>
                  <a:ext uri="{FF2B5EF4-FFF2-40B4-BE49-F238E27FC236}">
                    <a16:creationId xmlns:a16="http://schemas.microsoft.com/office/drawing/2014/main" id="{EA8394DC-DAA9-4D37-B009-8BFFE0A9E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1" name="Freeform 274">
                <a:extLst>
                  <a:ext uri="{FF2B5EF4-FFF2-40B4-BE49-F238E27FC236}">
                    <a16:creationId xmlns:a16="http://schemas.microsoft.com/office/drawing/2014/main" id="{65C8865C-9DCF-4012-977F-93567C820DC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" name="Freeform 275">
                <a:extLst>
                  <a:ext uri="{FF2B5EF4-FFF2-40B4-BE49-F238E27FC236}">
                    <a16:creationId xmlns:a16="http://schemas.microsoft.com/office/drawing/2014/main" id="{A41C0AA8-9F82-440C-956B-A39EA3D99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3" name="Freeform 276">
                <a:extLst>
                  <a:ext uri="{FF2B5EF4-FFF2-40B4-BE49-F238E27FC236}">
                    <a16:creationId xmlns:a16="http://schemas.microsoft.com/office/drawing/2014/main" id="{317DA448-3B0C-4C6B-85E8-A7179BB7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4" name="Freeform 277">
                <a:extLst>
                  <a:ext uri="{FF2B5EF4-FFF2-40B4-BE49-F238E27FC236}">
                    <a16:creationId xmlns:a16="http://schemas.microsoft.com/office/drawing/2014/main" id="{B50425B1-11BA-4B4C-A466-78CEEA28B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Freeform 278">
                <a:extLst>
                  <a:ext uri="{FF2B5EF4-FFF2-40B4-BE49-F238E27FC236}">
                    <a16:creationId xmlns:a16="http://schemas.microsoft.com/office/drawing/2014/main" id="{BD075CA8-4FDA-4B75-B124-100A8D4B9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6" name="Freeform 279">
                <a:extLst>
                  <a:ext uri="{FF2B5EF4-FFF2-40B4-BE49-F238E27FC236}">
                    <a16:creationId xmlns:a16="http://schemas.microsoft.com/office/drawing/2014/main" id="{A10DFCB6-EE8D-41C5-B23F-2A157D26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Freeform 280">
                <a:extLst>
                  <a:ext uri="{FF2B5EF4-FFF2-40B4-BE49-F238E27FC236}">
                    <a16:creationId xmlns:a16="http://schemas.microsoft.com/office/drawing/2014/main" id="{21C13B44-A81E-4388-AC18-C3040A685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" name="Freeform 281">
                <a:extLst>
                  <a:ext uri="{FF2B5EF4-FFF2-40B4-BE49-F238E27FC236}">
                    <a16:creationId xmlns:a16="http://schemas.microsoft.com/office/drawing/2014/main" id="{D8DC7C28-E7D3-4983-A422-638A9801F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754C504-6903-4D4B-97C0-0C981D11291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CD9F5B05-E046-4BA0-A28C-1DC53E077989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711" name="文本框 10">
            <a:extLst>
              <a:ext uri="{FF2B5EF4-FFF2-40B4-BE49-F238E27FC236}">
                <a16:creationId xmlns:a16="http://schemas.microsoft.com/office/drawing/2014/main" id="{9E31A3D7-B2E1-4B3D-8D0D-CA559D44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step4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：删除列表元素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1FE89E5-1DD5-45A6-95A5-E228563AE2A7}"/>
              </a:ext>
            </a:extLst>
          </p:cNvPr>
          <p:cNvSpPr/>
          <p:nvPr/>
        </p:nvSpPr>
        <p:spPr>
          <a:xfrm>
            <a:off x="855663" y="1397002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法三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：弹出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并返回值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.pop(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索引号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8003A75-16F1-43B6-B95D-7DACEABA538F}"/>
              </a:ext>
            </a:extLst>
          </p:cNvPr>
          <p:cNvSpPr txBox="1"/>
          <p:nvPr/>
        </p:nvSpPr>
        <p:spPr>
          <a:xfrm>
            <a:off x="163515" y="4945063"/>
            <a:ext cx="8816975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name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       # ←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增加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输出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3488DE8B-2C3C-4C1F-B191-26B0220332C8}"/>
              </a:ext>
            </a:extLst>
          </p:cNvPr>
          <p:cNvSpPr/>
          <p:nvPr/>
        </p:nvSpPr>
        <p:spPr>
          <a:xfrm>
            <a:off x="550863" y="4083052"/>
            <a:ext cx="144462" cy="576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A79D26B-75D8-40D0-9E7E-A3A13E6059A7}"/>
              </a:ext>
            </a:extLst>
          </p:cNvPr>
          <p:cNvSpPr txBox="1"/>
          <p:nvPr/>
        </p:nvSpPr>
        <p:spPr>
          <a:xfrm>
            <a:off x="163515" y="5862638"/>
            <a:ext cx="8816975" cy="692150"/>
          </a:xfrm>
          <a:prstGeom prst="rect">
            <a:avLst/>
          </a:prstGeom>
          <a:solidFill>
            <a:srgbClr val="7030A0"/>
          </a:solidFill>
          <a:ln w="28575" cap="flat">
            <a:noFill/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Tips: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在语句前加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表示注释，即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#后该行语句不执行</a:t>
            </a:r>
            <a:endParaRPr lang="zh-CN" altLang="en-US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29711" grpId="0"/>
      <p:bldP spid="4" grpId="0" bldLvl="0" animBg="1"/>
      <p:bldP spid="10" grpId="0" bldLvl="0" animBg="1"/>
      <p:bldP spid="28" grpId="0" bldLvl="0" animBg="1"/>
      <p:bldP spid="1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92BAF5D2-ABB7-420E-9F31-FF68E118454C}"/>
              </a:ext>
            </a:extLst>
          </p:cNvPr>
          <p:cNvSpPr txBox="1"/>
          <p:nvPr/>
        </p:nvSpPr>
        <p:spPr>
          <a:xfrm>
            <a:off x="855665" y="2465388"/>
            <a:ext cx="7494587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len(bj)    </a:t>
            </a:r>
          </a:p>
        </p:txBody>
      </p:sp>
      <p:grpSp>
        <p:nvGrpSpPr>
          <p:cNvPr id="30722" name="组合 19">
            <a:extLst>
              <a:ext uri="{FF2B5EF4-FFF2-40B4-BE49-F238E27FC236}">
                <a16:creationId xmlns:a16="http://schemas.microsoft.com/office/drawing/2014/main" id="{E9A86C3B-D5BE-49E1-9C0A-CF0193FAC60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0723" name="组合 20">
              <a:extLst>
                <a:ext uri="{FF2B5EF4-FFF2-40B4-BE49-F238E27FC236}">
                  <a16:creationId xmlns:a16="http://schemas.microsoft.com/office/drawing/2014/main" id="{E20B120F-CEFC-4F50-BF81-2F7E41CBB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0724" name="Freeform 273">
                <a:extLst>
                  <a:ext uri="{FF2B5EF4-FFF2-40B4-BE49-F238E27FC236}">
                    <a16:creationId xmlns:a16="http://schemas.microsoft.com/office/drawing/2014/main" id="{C74AEC74-294D-43BE-89FF-3B161618B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5" name="Freeform 274">
                <a:extLst>
                  <a:ext uri="{FF2B5EF4-FFF2-40B4-BE49-F238E27FC236}">
                    <a16:creationId xmlns:a16="http://schemas.microsoft.com/office/drawing/2014/main" id="{48351692-6140-4088-8E8B-CA4F195ACA4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6" name="Freeform 275">
                <a:extLst>
                  <a:ext uri="{FF2B5EF4-FFF2-40B4-BE49-F238E27FC236}">
                    <a16:creationId xmlns:a16="http://schemas.microsoft.com/office/drawing/2014/main" id="{07E5980E-2D58-40E3-ADFD-1CE632A9B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7" name="Freeform 276">
                <a:extLst>
                  <a:ext uri="{FF2B5EF4-FFF2-40B4-BE49-F238E27FC236}">
                    <a16:creationId xmlns:a16="http://schemas.microsoft.com/office/drawing/2014/main" id="{C3861156-66C1-41EC-B19A-E713D5B2D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8" name="Freeform 277">
                <a:extLst>
                  <a:ext uri="{FF2B5EF4-FFF2-40B4-BE49-F238E27FC236}">
                    <a16:creationId xmlns:a16="http://schemas.microsoft.com/office/drawing/2014/main" id="{881BB76A-8A14-47A1-B36F-AEC50BDE6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9" name="Freeform 278">
                <a:extLst>
                  <a:ext uri="{FF2B5EF4-FFF2-40B4-BE49-F238E27FC236}">
                    <a16:creationId xmlns:a16="http://schemas.microsoft.com/office/drawing/2014/main" id="{1CCDF7F0-CAA8-4F0E-A4FA-B87D4377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0" name="Freeform 279">
                <a:extLst>
                  <a:ext uri="{FF2B5EF4-FFF2-40B4-BE49-F238E27FC236}">
                    <a16:creationId xmlns:a16="http://schemas.microsoft.com/office/drawing/2014/main" id="{CBEC9FAA-0EC6-4F38-89CC-6D079D3FD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1" name="Freeform 280">
                <a:extLst>
                  <a:ext uri="{FF2B5EF4-FFF2-40B4-BE49-F238E27FC236}">
                    <a16:creationId xmlns:a16="http://schemas.microsoft.com/office/drawing/2014/main" id="{62633162-8F1B-4956-A5FF-EBE19CA77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2" name="Freeform 281">
                <a:extLst>
                  <a:ext uri="{FF2B5EF4-FFF2-40B4-BE49-F238E27FC236}">
                    <a16:creationId xmlns:a16="http://schemas.microsoft.com/office/drawing/2014/main" id="{99233E41-2CB4-4C02-934D-162A6625C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3155C12-D89C-462F-87BD-4F1846D091BE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717CBC3D-EE63-4C34-9238-12C8E530F3CF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35" name="文本框 10">
            <a:extLst>
              <a:ext uri="{FF2B5EF4-FFF2-40B4-BE49-F238E27FC236}">
                <a16:creationId xmlns:a16="http://schemas.microsoft.com/office/drawing/2014/main" id="{F21275F3-748B-4E01-993B-D889D1E5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2" y="369890"/>
            <a:ext cx="358457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step5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：输出列表长度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31405DC-ADC5-4319-A084-C3D25FA6A598}"/>
              </a:ext>
            </a:extLst>
          </p:cNvPr>
          <p:cNvSpPr/>
          <p:nvPr/>
        </p:nvSpPr>
        <p:spPr>
          <a:xfrm>
            <a:off x="855663" y="1612900"/>
            <a:ext cx="7493000" cy="384336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len(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8709919-04D3-4DE8-87DF-B1766C5BC517}"/>
              </a:ext>
            </a:extLst>
          </p:cNvPr>
          <p:cNvSpPr txBox="1"/>
          <p:nvPr/>
        </p:nvSpPr>
        <p:spPr>
          <a:xfrm>
            <a:off x="855665" y="3994150"/>
            <a:ext cx="7494587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print('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班级人数：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len(bj)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     </a:t>
            </a:r>
          </a:p>
          <a:p>
            <a:pPr marL="0" lvl="2" algn="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→</a:t>
            </a:r>
            <a:r>
              <a:rPr lang="en-US" altLang="zh-CN" sz="2800" noProof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增加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输出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  <a:endParaRPr lang="en-US" altLang="zh-CN" sz="2800" noProof="1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FA38B0EE-75AB-4725-842E-2A2915B95285}"/>
              </a:ext>
            </a:extLst>
          </p:cNvPr>
          <p:cNvSpPr/>
          <p:nvPr/>
        </p:nvSpPr>
        <p:spPr>
          <a:xfrm>
            <a:off x="1287463" y="3287713"/>
            <a:ext cx="144462" cy="5762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30735" grpId="0"/>
      <p:bldP spid="4" grpId="0" bldLvl="0" animBg="1"/>
      <p:bldP spid="10" grpId="0" bldLvl="0" animBg="1"/>
      <p:bldP spid="2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9">
            <a:extLst>
              <a:ext uri="{FF2B5EF4-FFF2-40B4-BE49-F238E27FC236}">
                <a16:creationId xmlns:a16="http://schemas.microsoft.com/office/drawing/2014/main" id="{314BA15C-D28B-4937-B3BB-C25576968FA8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1746" name="组合 20">
              <a:extLst>
                <a:ext uri="{FF2B5EF4-FFF2-40B4-BE49-F238E27FC236}">
                  <a16:creationId xmlns:a16="http://schemas.microsoft.com/office/drawing/2014/main" id="{1959D94A-AF84-496D-9613-832CC3594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747" name="Freeform 273">
                <a:extLst>
                  <a:ext uri="{FF2B5EF4-FFF2-40B4-BE49-F238E27FC236}">
                    <a16:creationId xmlns:a16="http://schemas.microsoft.com/office/drawing/2014/main" id="{73CC4AA7-0546-4045-A833-69C082576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8" name="Freeform 274">
                <a:extLst>
                  <a:ext uri="{FF2B5EF4-FFF2-40B4-BE49-F238E27FC236}">
                    <a16:creationId xmlns:a16="http://schemas.microsoft.com/office/drawing/2014/main" id="{89F6B106-E96C-4C66-B0A9-72BE84C03D8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9" name="Freeform 275">
                <a:extLst>
                  <a:ext uri="{FF2B5EF4-FFF2-40B4-BE49-F238E27FC236}">
                    <a16:creationId xmlns:a16="http://schemas.microsoft.com/office/drawing/2014/main" id="{78F35764-05E6-4432-BA54-6F3BFA443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0" name="Freeform 276">
                <a:extLst>
                  <a:ext uri="{FF2B5EF4-FFF2-40B4-BE49-F238E27FC236}">
                    <a16:creationId xmlns:a16="http://schemas.microsoft.com/office/drawing/2014/main" id="{95D0FADE-F18C-4D1C-9A13-D843CE1B4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1" name="Freeform 277">
                <a:extLst>
                  <a:ext uri="{FF2B5EF4-FFF2-40B4-BE49-F238E27FC236}">
                    <a16:creationId xmlns:a16="http://schemas.microsoft.com/office/drawing/2014/main" id="{3BB77927-6956-4F72-9119-2D6E2E518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2" name="Freeform 278">
                <a:extLst>
                  <a:ext uri="{FF2B5EF4-FFF2-40B4-BE49-F238E27FC236}">
                    <a16:creationId xmlns:a16="http://schemas.microsoft.com/office/drawing/2014/main" id="{AAF3DD95-7ED9-42B5-A303-98E7AA3BC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3" name="Freeform 279">
                <a:extLst>
                  <a:ext uri="{FF2B5EF4-FFF2-40B4-BE49-F238E27FC236}">
                    <a16:creationId xmlns:a16="http://schemas.microsoft.com/office/drawing/2014/main" id="{EF4477AB-CA30-46E3-A75D-B9BEF1731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4" name="Freeform 280">
                <a:extLst>
                  <a:ext uri="{FF2B5EF4-FFF2-40B4-BE49-F238E27FC236}">
                    <a16:creationId xmlns:a16="http://schemas.microsoft.com/office/drawing/2014/main" id="{B7A0FBE6-C34B-42D6-AE66-ECC49BF0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Freeform 281">
                <a:extLst>
                  <a:ext uri="{FF2B5EF4-FFF2-40B4-BE49-F238E27FC236}">
                    <a16:creationId xmlns:a16="http://schemas.microsoft.com/office/drawing/2014/main" id="{AE764169-1179-48F8-A66C-672DB7D29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530A31C-EA46-4846-9D18-3D49F1BF856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71">
            <a:extLst>
              <a:ext uri="{FF2B5EF4-FFF2-40B4-BE49-F238E27FC236}">
                <a16:creationId xmlns:a16="http://schemas.microsoft.com/office/drawing/2014/main" id="{D9274762-AED1-49D0-9583-60694CF12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43002"/>
            <a:ext cx="7493000" cy="147386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乱序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</a:p>
          <a:p>
            <a:pPr latinLnBrk="1">
              <a:lnSpc>
                <a:spcPct val="14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import random	      #导入随机模块     	random.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shuffle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(列表)	#shuffle实现乱序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9E7E0192-7AA6-415C-9D43-B333E8AB5648}"/>
              </a:ext>
            </a:extLst>
          </p:cNvPr>
          <p:cNvSpPr/>
          <p:nvPr/>
        </p:nvSpPr>
        <p:spPr>
          <a:xfrm>
            <a:off x="468315" y="1143002"/>
            <a:ext cx="719137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BC062475-F9E1-4E9C-B904-FF65F3FA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3781427"/>
            <a:ext cx="7493000" cy="147386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随机抽取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</a:t>
            </a:r>
          </a:p>
          <a:p>
            <a:pPr latinLnBrk="1">
              <a:lnSpc>
                <a:spcPct val="14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import random	      #导入随机模块     	random.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choice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(列表)	#随机选择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92B6FCAF-E994-4DDE-9E83-1E9BECF5BE6A}"/>
              </a:ext>
            </a:extLst>
          </p:cNvPr>
          <p:cNvSpPr/>
          <p:nvPr/>
        </p:nvSpPr>
        <p:spPr>
          <a:xfrm>
            <a:off x="452440" y="3781427"/>
            <a:ext cx="719137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" descr="u=1579613266,1672981401&amp;fm=26&amp;gp=0">
            <a:extLst>
              <a:ext uri="{FF2B5EF4-FFF2-40B4-BE49-F238E27FC236}">
                <a16:creationId xmlns:a16="http://schemas.microsoft.com/office/drawing/2014/main" id="{CD02FB84-192E-4B0D-9243-51E16D17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t="4054" r="7585" b="9258"/>
          <a:stretch>
            <a:fillRect/>
          </a:stretch>
        </p:blipFill>
        <p:spPr bwMode="auto">
          <a:xfrm>
            <a:off x="80965" y="5197477"/>
            <a:ext cx="16525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0" name="组合 2">
            <a:extLst>
              <a:ext uri="{FF2B5EF4-FFF2-40B4-BE49-F238E27FC236}">
                <a16:creationId xmlns:a16="http://schemas.microsoft.com/office/drawing/2014/main" id="{BE6FFA81-1C98-4DCC-AB63-AA96C5F38787}"/>
              </a:ext>
            </a:extLst>
          </p:cNvPr>
          <p:cNvGrpSpPr>
            <a:grpSpLocks/>
          </p:cNvGrpSpPr>
          <p:nvPr/>
        </p:nvGrpSpPr>
        <p:grpSpPr bwMode="auto">
          <a:xfrm>
            <a:off x="838202" y="438152"/>
            <a:ext cx="7585075" cy="4638675"/>
            <a:chOff x="1208" y="463"/>
            <a:chExt cx="11943" cy="7306"/>
          </a:xfrm>
        </p:grpSpPr>
        <p:sp>
          <p:nvSpPr>
            <p:cNvPr id="15" name="Rectangle 171">
              <a:extLst>
                <a:ext uri="{FF2B5EF4-FFF2-40B4-BE49-F238E27FC236}">
                  <a16:creationId xmlns:a16="http://schemas.microsoft.com/office/drawing/2014/main" id="{1457D611-B6DE-42C5-95D9-6896796B9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463"/>
              <a:ext cx="11911" cy="7306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71755"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通知</a:t>
              </a:r>
              <a:endPara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71755" algn="just">
                <a:lnSpc>
                  <a:spcPct val="21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800" b="1" dirty="0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</a:t>
              </a:r>
              <a:r>
                <a:rPr lang="zh-CN" altLang="en-US" sz="28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学校拟于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2020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年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12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月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31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日举行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2021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元旦联欢晚会，今通知到高一年级各班级，请于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12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月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25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日前，每班上报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5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名同学参与元旦晚会各项工作。</a:t>
              </a:r>
            </a:p>
            <a:p>
              <a:pPr marL="71755" algn="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校德育处</a:t>
              </a:r>
            </a:p>
            <a:p>
              <a:pPr marL="71755" algn="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2020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年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12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月 </a:t>
              </a:r>
              <a:r>
                <a:rPr lang="en-US" altLang="zh-CN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23 </a:t>
              </a:r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日</a:t>
              </a:r>
            </a:p>
          </p:txBody>
        </p: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E51D1E07-4C2F-4D85-B326-9D9A6A4B7B9E}"/>
                </a:ext>
              </a:extLst>
            </p:cNvPr>
            <p:cNvCxnSpPr/>
            <p:nvPr/>
          </p:nvCxnSpPr>
          <p:spPr>
            <a:xfrm>
              <a:off x="1245" y="1663"/>
              <a:ext cx="11906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13B7402-A93B-460F-ADAE-A8EBDFA3126D}"/>
              </a:ext>
            </a:extLst>
          </p:cNvPr>
          <p:cNvSpPr/>
          <p:nvPr/>
        </p:nvSpPr>
        <p:spPr>
          <a:xfrm>
            <a:off x="2362202" y="5724527"/>
            <a:ext cx="1584325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随机化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46906C-7E1F-41EC-8CEF-0B58DFB1B675}"/>
              </a:ext>
            </a:extLst>
          </p:cNvPr>
          <p:cNvSpPr/>
          <p:nvPr/>
        </p:nvSpPr>
        <p:spPr>
          <a:xfrm>
            <a:off x="6369052" y="5724527"/>
            <a:ext cx="2035175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避免重复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5AF922B-63DA-4059-9DA5-CABB06130908}"/>
              </a:ext>
            </a:extLst>
          </p:cNvPr>
          <p:cNvGrpSpPr>
            <a:grpSpLocks/>
          </p:cNvGrpSpPr>
          <p:nvPr/>
        </p:nvGrpSpPr>
        <p:grpSpPr bwMode="auto">
          <a:xfrm>
            <a:off x="800102" y="2093913"/>
            <a:ext cx="466725" cy="469900"/>
            <a:chOff x="1283" y="5266"/>
            <a:chExt cx="734" cy="738"/>
          </a:xfrm>
        </p:grpSpPr>
        <p:sp>
          <p:nvSpPr>
            <p:cNvPr id="5265" name="Oval 145">
              <a:extLst>
                <a:ext uri="{FF2B5EF4-FFF2-40B4-BE49-F238E27FC236}">
                  <a16:creationId xmlns:a16="http://schemas.microsoft.com/office/drawing/2014/main" id="{0664A3D3-381F-48C5-9701-E7AB558C1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3795" name="Group 146">
              <a:extLst>
                <a:ext uri="{FF2B5EF4-FFF2-40B4-BE49-F238E27FC236}">
                  <a16:creationId xmlns:a16="http://schemas.microsoft.com/office/drawing/2014/main" id="{13EAE4E6-C73E-42D0-8ED5-4FA589341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33796" name="Freeform 147">
                <a:extLst>
                  <a:ext uri="{FF2B5EF4-FFF2-40B4-BE49-F238E27FC236}">
                    <a16:creationId xmlns:a16="http://schemas.microsoft.com/office/drawing/2014/main" id="{EF04BE06-4B25-461A-902D-88167135FEC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54 w 54"/>
                  <a:gd name="T1" fmla="*/ 34 h 50"/>
                  <a:gd name="T2" fmla="*/ 2 w 54"/>
                  <a:gd name="T3" fmla="*/ 34 h 50"/>
                  <a:gd name="T4" fmla="*/ 1 w 54"/>
                  <a:gd name="T5" fmla="*/ 36 h 50"/>
                  <a:gd name="T6" fmla="*/ 19 w 54"/>
                  <a:gd name="T7" fmla="*/ 50 h 50"/>
                  <a:gd name="T8" fmla="*/ 38 w 54"/>
                  <a:gd name="T9" fmla="*/ 50 h 50"/>
                  <a:gd name="T10" fmla="*/ 42 w 54"/>
                  <a:gd name="T11" fmla="*/ 47 h 50"/>
                  <a:gd name="T12" fmla="*/ 40 w 54"/>
                  <a:gd name="T13" fmla="*/ 42 h 50"/>
                  <a:gd name="T14" fmla="*/ 40 w 54"/>
                  <a:gd name="T15" fmla="*/ 40 h 50"/>
                  <a:gd name="T16" fmla="*/ 41 w 54"/>
                  <a:gd name="T17" fmla="*/ 40 h 50"/>
                  <a:gd name="T18" fmla="*/ 45 w 54"/>
                  <a:gd name="T19" fmla="*/ 43 h 50"/>
                  <a:gd name="T20" fmla="*/ 47 w 54"/>
                  <a:gd name="T21" fmla="*/ 42 h 50"/>
                  <a:gd name="T22" fmla="*/ 42 w 54"/>
                  <a:gd name="T23" fmla="*/ 38 h 50"/>
                  <a:gd name="T24" fmla="*/ 43 w 54"/>
                  <a:gd name="T25" fmla="*/ 37 h 50"/>
                  <a:gd name="T26" fmla="*/ 45 w 54"/>
                  <a:gd name="T27" fmla="*/ 36 h 50"/>
                  <a:gd name="T28" fmla="*/ 50 w 54"/>
                  <a:gd name="T29" fmla="*/ 39 h 50"/>
                  <a:gd name="T30" fmla="*/ 54 w 54"/>
                  <a:gd name="T31" fmla="*/ 34 h 50"/>
                  <a:gd name="T32" fmla="*/ 35 w 54"/>
                  <a:gd name="T33" fmla="*/ 31 h 50"/>
                  <a:gd name="T34" fmla="*/ 27 w 54"/>
                  <a:gd name="T35" fmla="*/ 3 h 50"/>
                  <a:gd name="T36" fmla="*/ 29 w 54"/>
                  <a:gd name="T37" fmla="*/ 1 h 50"/>
                  <a:gd name="T38" fmla="*/ 47 w 54"/>
                  <a:gd name="T39" fmla="*/ 15 h 50"/>
                  <a:gd name="T40" fmla="*/ 51 w 54"/>
                  <a:gd name="T41" fmla="*/ 30 h 50"/>
                  <a:gd name="T42" fmla="*/ 49 w 54"/>
                  <a:gd name="T43" fmla="*/ 32 h 50"/>
                  <a:gd name="T44" fmla="*/ 36 w 54"/>
                  <a:gd name="T45" fmla="*/ 32 h 50"/>
                  <a:gd name="T46" fmla="*/ 35 w 54"/>
                  <a:gd name="T47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7" name="Freeform 148">
                <a:extLst>
                  <a:ext uri="{FF2B5EF4-FFF2-40B4-BE49-F238E27FC236}">
                    <a16:creationId xmlns:a16="http://schemas.microsoft.com/office/drawing/2014/main" id="{EF5C1575-F454-46BB-8BD7-781549B57CC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46 w 47"/>
                  <a:gd name="T1" fmla="*/ 0 h 49"/>
                  <a:gd name="T2" fmla="*/ 16 w 47"/>
                  <a:gd name="T3" fmla="*/ 0 h 49"/>
                  <a:gd name="T4" fmla="*/ 12 w 47"/>
                  <a:gd name="T5" fmla="*/ 5 h 49"/>
                  <a:gd name="T6" fmla="*/ 13 w 47"/>
                  <a:gd name="T7" fmla="*/ 8 h 49"/>
                  <a:gd name="T8" fmla="*/ 13 w 47"/>
                  <a:gd name="T9" fmla="*/ 9 h 49"/>
                  <a:gd name="T10" fmla="*/ 12 w 47"/>
                  <a:gd name="T11" fmla="*/ 10 h 49"/>
                  <a:gd name="T12" fmla="*/ 9 w 47"/>
                  <a:gd name="T13" fmla="*/ 8 h 49"/>
                  <a:gd name="T14" fmla="*/ 7 w 47"/>
                  <a:gd name="T15" fmla="*/ 9 h 49"/>
                  <a:gd name="T16" fmla="*/ 11 w 47"/>
                  <a:gd name="T17" fmla="*/ 11 h 49"/>
                  <a:gd name="T18" fmla="*/ 10 w 47"/>
                  <a:gd name="T19" fmla="*/ 13 h 49"/>
                  <a:gd name="T20" fmla="*/ 7 w 47"/>
                  <a:gd name="T21" fmla="*/ 14 h 49"/>
                  <a:gd name="T22" fmla="*/ 4 w 47"/>
                  <a:gd name="T23" fmla="*/ 13 h 49"/>
                  <a:gd name="T24" fmla="*/ 0 w 47"/>
                  <a:gd name="T25" fmla="*/ 16 h 49"/>
                  <a:gd name="T26" fmla="*/ 46 w 47"/>
                  <a:gd name="T27" fmla="*/ 16 h 49"/>
                  <a:gd name="T28" fmla="*/ 47 w 47"/>
                  <a:gd name="T29" fmla="*/ 14 h 49"/>
                  <a:gd name="T30" fmla="*/ 47 w 47"/>
                  <a:gd name="T31" fmla="*/ 2 h 49"/>
                  <a:gd name="T32" fmla="*/ 46 w 47"/>
                  <a:gd name="T33" fmla="*/ 0 h 49"/>
                  <a:gd name="T34" fmla="*/ 10 w 47"/>
                  <a:gd name="T35" fmla="*/ 48 h 49"/>
                  <a:gd name="T36" fmla="*/ 3 w 47"/>
                  <a:gd name="T37" fmla="*/ 20 h 49"/>
                  <a:gd name="T38" fmla="*/ 4 w 47"/>
                  <a:gd name="T39" fmla="*/ 18 h 49"/>
                  <a:gd name="T40" fmla="*/ 17 w 47"/>
                  <a:gd name="T41" fmla="*/ 18 h 49"/>
                  <a:gd name="T42" fmla="*/ 19 w 47"/>
                  <a:gd name="T43" fmla="*/ 19 h 49"/>
                  <a:gd name="T44" fmla="*/ 26 w 47"/>
                  <a:gd name="T45" fmla="*/ 43 h 49"/>
                  <a:gd name="T46" fmla="*/ 24 w 47"/>
                  <a:gd name="T47" fmla="*/ 46 h 49"/>
                  <a:gd name="T48" fmla="*/ 12 w 47"/>
                  <a:gd name="T49" fmla="*/ 49 h 49"/>
                  <a:gd name="T50" fmla="*/ 10 w 47"/>
                  <a:gd name="T51" fmla="*/ 48 h 49"/>
                  <a:gd name="T52" fmla="*/ 15 w 47"/>
                  <a:gd name="T53" fmla="*/ 45 h 49"/>
                  <a:gd name="T54" fmla="*/ 20 w 47"/>
                  <a:gd name="T55" fmla="*/ 43 h 49"/>
                  <a:gd name="T56" fmla="*/ 21 w 47"/>
                  <a:gd name="T57" fmla="*/ 41 h 49"/>
                  <a:gd name="T58" fmla="*/ 17 w 47"/>
                  <a:gd name="T59" fmla="*/ 25 h 49"/>
                  <a:gd name="T60" fmla="*/ 15 w 47"/>
                  <a:gd name="T61" fmla="*/ 24 h 49"/>
                  <a:gd name="T62" fmla="*/ 10 w 47"/>
                  <a:gd name="T63" fmla="*/ 25 h 49"/>
                  <a:gd name="T64" fmla="*/ 8 w 47"/>
                  <a:gd name="T65" fmla="*/ 27 h 49"/>
                  <a:gd name="T66" fmla="*/ 13 w 47"/>
                  <a:gd name="T67" fmla="*/ 43 h 49"/>
                  <a:gd name="T68" fmla="*/ 15 w 47"/>
                  <a:gd name="T69" fmla="*/ 45 h 49"/>
                  <a:gd name="T70" fmla="*/ 44 w 47"/>
                  <a:gd name="T71" fmla="*/ 5 h 49"/>
                  <a:gd name="T72" fmla="*/ 44 w 47"/>
                  <a:gd name="T73" fmla="*/ 11 h 49"/>
                  <a:gd name="T74" fmla="*/ 42 w 47"/>
                  <a:gd name="T75" fmla="*/ 13 h 49"/>
                  <a:gd name="T76" fmla="*/ 26 w 47"/>
                  <a:gd name="T77" fmla="*/ 13 h 49"/>
                  <a:gd name="T78" fmla="*/ 24 w 47"/>
                  <a:gd name="T79" fmla="*/ 11 h 49"/>
                  <a:gd name="T80" fmla="*/ 24 w 47"/>
                  <a:gd name="T81" fmla="*/ 5 h 49"/>
                  <a:gd name="T82" fmla="*/ 26 w 47"/>
                  <a:gd name="T83" fmla="*/ 4 h 49"/>
                  <a:gd name="T84" fmla="*/ 42 w 47"/>
                  <a:gd name="T85" fmla="*/ 4 h 49"/>
                  <a:gd name="T86" fmla="*/ 44 w 47"/>
                  <a:gd name="T87" fmla="*/ 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752252-49FA-4502-AF9C-237F6E72676D}"/>
              </a:ext>
            </a:extLst>
          </p:cNvPr>
          <p:cNvGrpSpPr>
            <a:grpSpLocks/>
          </p:cNvGrpSpPr>
          <p:nvPr/>
        </p:nvGrpSpPr>
        <p:grpSpPr bwMode="auto">
          <a:xfrm>
            <a:off x="3184527" y="3959225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31EDF9E2-EA2C-4CE3-9DBA-89C6DC0A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00" name="Freeform 151">
              <a:extLst>
                <a:ext uri="{FF2B5EF4-FFF2-40B4-BE49-F238E27FC236}">
                  <a16:creationId xmlns:a16="http://schemas.microsoft.com/office/drawing/2014/main" id="{89EA0A3B-834B-434C-B463-37CAE614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54 w 56"/>
                <a:gd name="T1" fmla="*/ 67 h 67"/>
                <a:gd name="T2" fmla="*/ 8 w 56"/>
                <a:gd name="T3" fmla="*/ 67 h 67"/>
                <a:gd name="T4" fmla="*/ 0 w 56"/>
                <a:gd name="T5" fmla="*/ 60 h 67"/>
                <a:gd name="T6" fmla="*/ 0 w 56"/>
                <a:gd name="T7" fmla="*/ 8 h 67"/>
                <a:gd name="T8" fmla="*/ 8 w 56"/>
                <a:gd name="T9" fmla="*/ 0 h 67"/>
                <a:gd name="T10" fmla="*/ 54 w 56"/>
                <a:gd name="T11" fmla="*/ 0 h 67"/>
                <a:gd name="T12" fmla="*/ 56 w 56"/>
                <a:gd name="T13" fmla="*/ 2 h 67"/>
                <a:gd name="T14" fmla="*/ 56 w 56"/>
                <a:gd name="T15" fmla="*/ 11 h 67"/>
                <a:gd name="T16" fmla="*/ 55 w 56"/>
                <a:gd name="T17" fmla="*/ 12 h 67"/>
                <a:gd name="T18" fmla="*/ 54 w 56"/>
                <a:gd name="T19" fmla="*/ 12 h 67"/>
                <a:gd name="T20" fmla="*/ 53 w 56"/>
                <a:gd name="T21" fmla="*/ 11 h 67"/>
                <a:gd name="T22" fmla="*/ 53 w 56"/>
                <a:gd name="T23" fmla="*/ 5 h 67"/>
                <a:gd name="T24" fmla="*/ 51 w 56"/>
                <a:gd name="T25" fmla="*/ 3 h 67"/>
                <a:gd name="T26" fmla="*/ 8 w 56"/>
                <a:gd name="T27" fmla="*/ 3 h 67"/>
                <a:gd name="T28" fmla="*/ 8 w 56"/>
                <a:gd name="T29" fmla="*/ 14 h 67"/>
                <a:gd name="T30" fmla="*/ 54 w 56"/>
                <a:gd name="T31" fmla="*/ 14 h 67"/>
                <a:gd name="T32" fmla="*/ 56 w 56"/>
                <a:gd name="T33" fmla="*/ 16 h 67"/>
                <a:gd name="T34" fmla="*/ 56 w 56"/>
                <a:gd name="T35" fmla="*/ 66 h 67"/>
                <a:gd name="T36" fmla="*/ 54 w 56"/>
                <a:gd name="T3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2EA26CA6-DE58-464C-A507-3C8ECA65D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3817940"/>
            <a:ext cx="3656012" cy="11916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公平起见，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抽选</a:t>
            </a:r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抽取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循环</a:t>
            </a:r>
          </a:p>
        </p:txBody>
      </p:sp>
      <p:sp>
        <p:nvSpPr>
          <p:cNvPr id="33802" name="Text Box 42">
            <a:extLst>
              <a:ext uri="{FF2B5EF4-FFF2-40B4-BE49-F238E27FC236}">
                <a16:creationId xmlns:a16="http://schemas.microsoft.com/office/drawing/2014/main" id="{BA39C952-219D-4298-8C16-FE7FB9EA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9090"/>
            <a:ext cx="3579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班级名单随机抽选</a:t>
            </a:r>
            <a:r>
              <a:rPr lang="en-US" altLang="zh-CN" sz="28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</a:t>
            </a:r>
          </a:p>
        </p:txBody>
      </p:sp>
      <p:grpSp>
        <p:nvGrpSpPr>
          <p:cNvPr id="33803" name="组合 40">
            <a:extLst>
              <a:ext uri="{FF2B5EF4-FFF2-40B4-BE49-F238E27FC236}">
                <a16:creationId xmlns:a16="http://schemas.microsoft.com/office/drawing/2014/main" id="{66E57A1B-AF41-4F1B-9D3D-30B409EDEAC7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33804" name="组合 41">
              <a:extLst>
                <a:ext uri="{FF2B5EF4-FFF2-40B4-BE49-F238E27FC236}">
                  <a16:creationId xmlns:a16="http://schemas.microsoft.com/office/drawing/2014/main" id="{138AF1B0-5D4B-43B2-B327-CBFB120BB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3805" name="Freeform 273">
                <a:extLst>
                  <a:ext uri="{FF2B5EF4-FFF2-40B4-BE49-F238E27FC236}">
                    <a16:creationId xmlns:a16="http://schemas.microsoft.com/office/drawing/2014/main" id="{477D113D-7230-4AE5-B374-84E25BB4A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Freeform 274">
                <a:extLst>
                  <a:ext uri="{FF2B5EF4-FFF2-40B4-BE49-F238E27FC236}">
                    <a16:creationId xmlns:a16="http://schemas.microsoft.com/office/drawing/2014/main" id="{E0556C6A-97E5-40F9-B676-2C089F98B4D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Freeform 275">
                <a:extLst>
                  <a:ext uri="{FF2B5EF4-FFF2-40B4-BE49-F238E27FC236}">
                    <a16:creationId xmlns:a16="http://schemas.microsoft.com/office/drawing/2014/main" id="{78B1E888-32AE-4B8D-866B-17F55B2B7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Freeform 276">
                <a:extLst>
                  <a:ext uri="{FF2B5EF4-FFF2-40B4-BE49-F238E27FC236}">
                    <a16:creationId xmlns:a16="http://schemas.microsoft.com/office/drawing/2014/main" id="{BE463239-999B-4BC5-B6D5-8E2460CCC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9" name="Freeform 277">
                <a:extLst>
                  <a:ext uri="{FF2B5EF4-FFF2-40B4-BE49-F238E27FC236}">
                    <a16:creationId xmlns:a16="http://schemas.microsoft.com/office/drawing/2014/main" id="{98EC2C57-8F9C-421F-97EC-70DD87FB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Freeform 278">
                <a:extLst>
                  <a:ext uri="{FF2B5EF4-FFF2-40B4-BE49-F238E27FC236}">
                    <a16:creationId xmlns:a16="http://schemas.microsoft.com/office/drawing/2014/main" id="{7107B7A1-6830-46CE-BFDA-04D20599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1" name="Freeform 279">
                <a:extLst>
                  <a:ext uri="{FF2B5EF4-FFF2-40B4-BE49-F238E27FC236}">
                    <a16:creationId xmlns:a16="http://schemas.microsoft.com/office/drawing/2014/main" id="{8ABBBC82-A234-4385-B2AA-2BA0B514E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2" name="Freeform 280">
                <a:extLst>
                  <a:ext uri="{FF2B5EF4-FFF2-40B4-BE49-F238E27FC236}">
                    <a16:creationId xmlns:a16="http://schemas.microsoft.com/office/drawing/2014/main" id="{4458B9DE-44DE-4314-AEC2-53A3992DE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3" name="Freeform 281">
                <a:extLst>
                  <a:ext uri="{FF2B5EF4-FFF2-40B4-BE49-F238E27FC236}">
                    <a16:creationId xmlns:a16="http://schemas.microsoft.com/office/drawing/2014/main" id="{CA1552C7-C625-4F2C-8DD7-EBE1DC7B0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B056C4B-A7F2-43DE-8407-10306DCADAA0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71">
            <a:extLst>
              <a:ext uri="{FF2B5EF4-FFF2-40B4-BE49-F238E27FC236}">
                <a16:creationId xmlns:a16="http://schemas.microsoft.com/office/drawing/2014/main" id="{9674691F-A33B-4DC7-AFB1-89D3787F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5" y="2089150"/>
            <a:ext cx="5743575" cy="4483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打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乱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顺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，一次性抽取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切片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71D8-195A-44A6-9427-4D681C95623F}"/>
              </a:ext>
            </a:extLst>
          </p:cNvPr>
          <p:cNvSpPr/>
          <p:nvPr/>
        </p:nvSpPr>
        <p:spPr>
          <a:xfrm>
            <a:off x="5597525" y="2889250"/>
            <a:ext cx="1290638" cy="3508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B0EBB9-0652-4A9C-ACD9-68C1ECFC5BC6}"/>
              </a:ext>
            </a:extLst>
          </p:cNvPr>
          <p:cNvSpPr/>
          <p:nvPr/>
        </p:nvSpPr>
        <p:spPr>
          <a:xfrm>
            <a:off x="5146675" y="4667250"/>
            <a:ext cx="1290638" cy="3508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/>
      <p:bldP spid="5291" grpId="1"/>
      <p:bldP spid="2" grpId="0"/>
      <p:bldP spid="10" grpId="0" bldLvl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AE4D0B57-7071-462F-83EA-42E38B64E5E3}"/>
              </a:ext>
            </a:extLst>
          </p:cNvPr>
          <p:cNvSpPr txBox="1"/>
          <p:nvPr/>
        </p:nvSpPr>
        <p:spPr>
          <a:xfrm>
            <a:off x="855665" y="2895600"/>
            <a:ext cx="7494587" cy="18986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import random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random.shuffle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(bj)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print(bj)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查看是否实现乱序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</p:txBody>
      </p:sp>
      <p:grpSp>
        <p:nvGrpSpPr>
          <p:cNvPr id="34818" name="组合 19">
            <a:extLst>
              <a:ext uri="{FF2B5EF4-FFF2-40B4-BE49-F238E27FC236}">
                <a16:creationId xmlns:a16="http://schemas.microsoft.com/office/drawing/2014/main" id="{9F9CD8C4-4989-4585-A4E8-D43804F807CD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4819" name="组合 20">
              <a:extLst>
                <a:ext uri="{FF2B5EF4-FFF2-40B4-BE49-F238E27FC236}">
                  <a16:creationId xmlns:a16="http://schemas.microsoft.com/office/drawing/2014/main" id="{5ED5DB99-CCAE-4AAC-8AC9-BA9DA46B2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820" name="Freeform 273">
                <a:extLst>
                  <a:ext uri="{FF2B5EF4-FFF2-40B4-BE49-F238E27FC236}">
                    <a16:creationId xmlns:a16="http://schemas.microsoft.com/office/drawing/2014/main" id="{0CD79589-E0A8-45F7-9703-0A9DCB38C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1" name="Freeform 274">
                <a:extLst>
                  <a:ext uri="{FF2B5EF4-FFF2-40B4-BE49-F238E27FC236}">
                    <a16:creationId xmlns:a16="http://schemas.microsoft.com/office/drawing/2014/main" id="{E4EC1504-1606-4074-AF1F-C4DDD010861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2" name="Freeform 275">
                <a:extLst>
                  <a:ext uri="{FF2B5EF4-FFF2-40B4-BE49-F238E27FC236}">
                    <a16:creationId xmlns:a16="http://schemas.microsoft.com/office/drawing/2014/main" id="{0C6B832F-67F2-485C-BF9A-C76BC1782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3" name="Freeform 276">
                <a:extLst>
                  <a:ext uri="{FF2B5EF4-FFF2-40B4-BE49-F238E27FC236}">
                    <a16:creationId xmlns:a16="http://schemas.microsoft.com/office/drawing/2014/main" id="{587E2A56-0669-47F2-BECA-9169436B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4" name="Freeform 277">
                <a:extLst>
                  <a:ext uri="{FF2B5EF4-FFF2-40B4-BE49-F238E27FC236}">
                    <a16:creationId xmlns:a16="http://schemas.microsoft.com/office/drawing/2014/main" id="{A11A4686-5336-43AD-ADEE-981E43738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5" name="Freeform 278">
                <a:extLst>
                  <a:ext uri="{FF2B5EF4-FFF2-40B4-BE49-F238E27FC236}">
                    <a16:creationId xmlns:a16="http://schemas.microsoft.com/office/drawing/2014/main" id="{F46C15C2-1A44-4ED0-9DD9-7B7C929CA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6" name="Freeform 279">
                <a:extLst>
                  <a:ext uri="{FF2B5EF4-FFF2-40B4-BE49-F238E27FC236}">
                    <a16:creationId xmlns:a16="http://schemas.microsoft.com/office/drawing/2014/main" id="{3DA055D3-E9AD-4AC3-BE0F-176DBC4F5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7" name="Freeform 280">
                <a:extLst>
                  <a:ext uri="{FF2B5EF4-FFF2-40B4-BE49-F238E27FC236}">
                    <a16:creationId xmlns:a16="http://schemas.microsoft.com/office/drawing/2014/main" id="{45802DF4-7577-42CF-8B91-9B859A474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8" name="Freeform 281">
                <a:extLst>
                  <a:ext uri="{FF2B5EF4-FFF2-40B4-BE49-F238E27FC236}">
                    <a16:creationId xmlns:a16="http://schemas.microsoft.com/office/drawing/2014/main" id="{7B144963-809C-4775-93CF-C06531FA9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A6E560E-F951-4308-9964-053C75880D7D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9CC4477E-579A-4957-8378-1DEB1C57D8CD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831" name="文本框 10">
            <a:extLst>
              <a:ext uri="{FF2B5EF4-FFF2-40B4-BE49-F238E27FC236}">
                <a16:creationId xmlns:a16="http://schemas.microsoft.com/office/drawing/2014/main" id="{95B5D2BA-5245-40BE-A735-F87288A2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90"/>
            <a:ext cx="429895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step6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：随机抽取列表元素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A828CF1F-61C8-4C48-BE58-9917EAF997CE}"/>
              </a:ext>
            </a:extLst>
          </p:cNvPr>
          <p:cNvSpPr/>
          <p:nvPr/>
        </p:nvSpPr>
        <p:spPr>
          <a:xfrm>
            <a:off x="855663" y="966790"/>
            <a:ext cx="7493000" cy="1424621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法一：打乱顺序，抽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人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→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切片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 random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     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导入随机模块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random.shuffle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(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	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#shuffle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实现乱序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DD441-30AC-48C7-99F3-E007068FE186}"/>
              </a:ext>
            </a:extLst>
          </p:cNvPr>
          <p:cNvSpPr txBox="1"/>
          <p:nvPr/>
        </p:nvSpPr>
        <p:spPr>
          <a:xfrm>
            <a:off x="855665" y="2895602"/>
            <a:ext cx="7494587" cy="2500313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import random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random.shuffle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(bj)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print(bj[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?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])  </a:t>
            </a:r>
          </a:p>
          <a:p>
            <a:pPr algn="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如索引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[0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5]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5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，或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[17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22]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34831" grpId="0"/>
      <p:bldP spid="4" grpId="0" bldLvl="0" animBg="1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922">
            <a:extLst>
              <a:ext uri="{FF2B5EF4-FFF2-40B4-BE49-F238E27FC236}">
                <a16:creationId xmlns:a16="http://schemas.microsoft.com/office/drawing/2014/main" id="{5F8FD681-8D13-4282-B2FC-8554635C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" y="1355727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924">
            <a:extLst>
              <a:ext uri="{FF2B5EF4-FFF2-40B4-BE49-F238E27FC236}">
                <a16:creationId xmlns:a16="http://schemas.microsoft.com/office/drawing/2014/main" id="{C85D7696-53BB-47FD-A208-30AC4DD7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" y="3671890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E530E0-5C55-42F7-8EBC-7D4AE1D04CE6}"/>
              </a:ext>
            </a:extLst>
          </p:cNvPr>
          <p:cNvSpPr/>
          <p:nvPr/>
        </p:nvSpPr>
        <p:spPr>
          <a:xfrm>
            <a:off x="1636715" y="3616325"/>
            <a:ext cx="5221287" cy="18542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E886C2-DB85-4605-9618-300F24DC1956}"/>
              </a:ext>
            </a:extLst>
          </p:cNvPr>
          <p:cNvSpPr/>
          <p:nvPr/>
        </p:nvSpPr>
        <p:spPr>
          <a:xfrm>
            <a:off x="1636715" y="1265238"/>
            <a:ext cx="5221287" cy="185261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413" name="文本框 3118">
            <a:extLst>
              <a:ext uri="{FF2B5EF4-FFF2-40B4-BE49-F238E27FC236}">
                <a16:creationId xmlns:a16="http://schemas.microsoft.com/office/drawing/2014/main" id="{A04A5C1C-D1E9-43AD-8A88-3F8197A5B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7" y="10001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grpSp>
        <p:nvGrpSpPr>
          <p:cNvPr id="17414" name="组合 4">
            <a:extLst>
              <a:ext uri="{FF2B5EF4-FFF2-40B4-BE49-F238E27FC236}">
                <a16:creationId xmlns:a16="http://schemas.microsoft.com/office/drawing/2014/main" id="{EDFE75BE-E861-410D-9BA4-F1B49EBEA66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6790"/>
            <a:ext cx="6000750" cy="5227637"/>
            <a:chOff x="13146" y="2338"/>
            <a:chExt cx="9450" cy="8234"/>
          </a:xfrm>
        </p:grpSpPr>
        <p:pic>
          <p:nvPicPr>
            <p:cNvPr id="17415" name="图片 1" descr="笔记">
              <a:extLst>
                <a:ext uri="{FF2B5EF4-FFF2-40B4-BE49-F238E27FC236}">
                  <a16:creationId xmlns:a16="http://schemas.microsoft.com/office/drawing/2014/main" id="{9BFEDD5F-8EEB-4F1A-959D-4C4811D0D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80CE5FB-1BEE-4D62-818F-8C34BDCCC6A5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E8764E-ED58-4619-9B6B-43C6B39B4652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418" name="文本框 3119">
            <a:extLst>
              <a:ext uri="{FF2B5EF4-FFF2-40B4-BE49-F238E27FC236}">
                <a16:creationId xmlns:a16="http://schemas.microsoft.com/office/drawing/2014/main" id="{B4AA3C5C-1005-47E5-8522-9B4D6600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38"/>
            <a:ext cx="7226300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    </a:t>
            </a:r>
            <a:endParaRPr lang="en-US" altLang="zh-CN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19" name="文本框 3121">
            <a:extLst>
              <a:ext uri="{FF2B5EF4-FFF2-40B4-BE49-F238E27FC236}">
                <a16:creationId xmlns:a16="http://schemas.microsoft.com/office/drawing/2014/main" id="{425A8392-5D3A-47FF-8500-9DD81D5C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546475"/>
            <a:ext cx="5537200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栏目下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  <p:sp>
        <p:nvSpPr>
          <p:cNvPr id="6" name="流程图: 摘录 5">
            <a:extLst>
              <a:ext uri="{FF2B5EF4-FFF2-40B4-BE49-F238E27FC236}">
                <a16:creationId xmlns:a16="http://schemas.microsoft.com/office/drawing/2014/main" id="{095BB699-BB9D-43C8-8EE2-4FAD34C9BD12}"/>
              </a:ext>
            </a:extLst>
          </p:cNvPr>
          <p:cNvSpPr>
            <a:spLocks noChangeAspect="1"/>
          </p:cNvSpPr>
          <p:nvPr/>
        </p:nvSpPr>
        <p:spPr>
          <a:xfrm rot="10800000">
            <a:off x="109538" y="168277"/>
            <a:ext cx="360362" cy="360363"/>
          </a:xfrm>
          <a:prstGeom prst="flowChartExtra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421" name="文本框 2">
            <a:extLst>
              <a:ext uri="{FF2B5EF4-FFF2-40B4-BE49-F238E27FC236}">
                <a16:creationId xmlns:a16="http://schemas.microsoft.com/office/drawing/2014/main" id="{546BB0C7-9728-4460-A4B9-02D57F8C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9" y="6402388"/>
            <a:ext cx="6186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       </a:t>
            </a:r>
            <a:r>
              <a:rPr lang="zh-CN" altLang="en-US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22" name="文本框 2">
            <a:extLst>
              <a:ext uri="{FF2B5EF4-FFF2-40B4-BE49-F238E27FC236}">
                <a16:creationId xmlns:a16="http://schemas.microsoft.com/office/drawing/2014/main" id="{B267E198-DCC7-4F6F-A135-7C691C63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40" y="201613"/>
            <a:ext cx="5057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F0A3179D-A977-4C15-9C5A-37337971D51E}"/>
              </a:ext>
            </a:extLst>
          </p:cNvPr>
          <p:cNvSpPr txBox="1"/>
          <p:nvPr/>
        </p:nvSpPr>
        <p:spPr>
          <a:xfrm>
            <a:off x="855665" y="2608263"/>
            <a:ext cx="7494587" cy="18986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import random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luck = </a:t>
            </a: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random.choice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(bj)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print(luck)   </a:t>
            </a:r>
          </a:p>
        </p:txBody>
      </p:sp>
      <p:grpSp>
        <p:nvGrpSpPr>
          <p:cNvPr id="35842" name="组合 19">
            <a:extLst>
              <a:ext uri="{FF2B5EF4-FFF2-40B4-BE49-F238E27FC236}">
                <a16:creationId xmlns:a16="http://schemas.microsoft.com/office/drawing/2014/main" id="{DCFDA63E-C2EA-4C22-8154-22097EFD3904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5843" name="组合 20">
              <a:extLst>
                <a:ext uri="{FF2B5EF4-FFF2-40B4-BE49-F238E27FC236}">
                  <a16:creationId xmlns:a16="http://schemas.microsoft.com/office/drawing/2014/main" id="{150AF246-ABED-40FC-B7EE-ADAED4B9E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5844" name="Freeform 273">
                <a:extLst>
                  <a:ext uri="{FF2B5EF4-FFF2-40B4-BE49-F238E27FC236}">
                    <a16:creationId xmlns:a16="http://schemas.microsoft.com/office/drawing/2014/main" id="{5A7574DB-A661-4C88-940D-595C84D14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5" name="Freeform 274">
                <a:extLst>
                  <a:ext uri="{FF2B5EF4-FFF2-40B4-BE49-F238E27FC236}">
                    <a16:creationId xmlns:a16="http://schemas.microsoft.com/office/drawing/2014/main" id="{4549A479-E4C5-4620-A126-21B31C9453E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6" name="Freeform 275">
                <a:extLst>
                  <a:ext uri="{FF2B5EF4-FFF2-40B4-BE49-F238E27FC236}">
                    <a16:creationId xmlns:a16="http://schemas.microsoft.com/office/drawing/2014/main" id="{BB68D638-31D5-40C7-B78B-D40C2D49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7" name="Freeform 276">
                <a:extLst>
                  <a:ext uri="{FF2B5EF4-FFF2-40B4-BE49-F238E27FC236}">
                    <a16:creationId xmlns:a16="http://schemas.microsoft.com/office/drawing/2014/main" id="{CA260651-39D9-4EC7-9710-B304D21BF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8" name="Freeform 277">
                <a:extLst>
                  <a:ext uri="{FF2B5EF4-FFF2-40B4-BE49-F238E27FC236}">
                    <a16:creationId xmlns:a16="http://schemas.microsoft.com/office/drawing/2014/main" id="{D0B92D1A-5EE9-457F-AA85-07D811718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49" name="Freeform 278">
                <a:extLst>
                  <a:ext uri="{FF2B5EF4-FFF2-40B4-BE49-F238E27FC236}">
                    <a16:creationId xmlns:a16="http://schemas.microsoft.com/office/drawing/2014/main" id="{7E79C763-AFDE-4F95-9106-EF9E4140D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0" name="Freeform 279">
                <a:extLst>
                  <a:ext uri="{FF2B5EF4-FFF2-40B4-BE49-F238E27FC236}">
                    <a16:creationId xmlns:a16="http://schemas.microsoft.com/office/drawing/2014/main" id="{8D1CEAAF-368C-41F2-AF97-68B95DAD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1" name="Freeform 280">
                <a:extLst>
                  <a:ext uri="{FF2B5EF4-FFF2-40B4-BE49-F238E27FC236}">
                    <a16:creationId xmlns:a16="http://schemas.microsoft.com/office/drawing/2014/main" id="{A8E53089-732D-4FA6-91D8-13286715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2" name="Freeform 281">
                <a:extLst>
                  <a:ext uri="{FF2B5EF4-FFF2-40B4-BE49-F238E27FC236}">
                    <a16:creationId xmlns:a16="http://schemas.microsoft.com/office/drawing/2014/main" id="{9FC43E3F-30BF-4399-A229-8E719DE90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8DB988D-C180-4641-8719-04EBC3381E5E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>
            <a:extLst>
              <a:ext uri="{FF2B5EF4-FFF2-40B4-BE49-F238E27FC236}">
                <a16:creationId xmlns:a16="http://schemas.microsoft.com/office/drawing/2014/main" id="{EF642A93-5F0F-4724-BC2A-B3D23AC5CDDE}"/>
              </a:ext>
            </a:extLst>
          </p:cNvPr>
          <p:cNvSpPr/>
          <p:nvPr/>
        </p:nvSpPr>
        <p:spPr>
          <a:xfrm>
            <a:off x="34927" y="16271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855" name="文本框 10">
            <a:extLst>
              <a:ext uri="{FF2B5EF4-FFF2-40B4-BE49-F238E27FC236}">
                <a16:creationId xmlns:a16="http://schemas.microsoft.com/office/drawing/2014/main" id="{AC66C130-DD09-489D-9B07-2DFDA0C6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90"/>
            <a:ext cx="429895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step6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：随机抽取列表元素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6BE0D4EA-1324-46C4-A596-F90E8C33A5A2}"/>
              </a:ext>
            </a:extLst>
          </p:cNvPr>
          <p:cNvSpPr/>
          <p:nvPr/>
        </p:nvSpPr>
        <p:spPr>
          <a:xfrm>
            <a:off x="855663" y="966790"/>
            <a:ext cx="7493000" cy="1424621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法二：随机抽选，抽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次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→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循环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 random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      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导入随机模块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	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random.choice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(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	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#随机选择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26D164F-9323-434C-BBB4-93FFD0680CD1}"/>
              </a:ext>
            </a:extLst>
          </p:cNvPr>
          <p:cNvSpPr txBox="1"/>
          <p:nvPr/>
        </p:nvSpPr>
        <p:spPr>
          <a:xfrm>
            <a:off x="854075" y="2609852"/>
            <a:ext cx="7494588" cy="2500313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i in range(5):</a:t>
            </a:r>
          </a:p>
          <a:p>
            <a:pPr lvl="1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</a:p>
          <a:p>
            <a:pPr lvl="1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luck = </a:t>
            </a:r>
            <a:r>
              <a:rPr lang="en-US" altLang="zh-CN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random.choice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(bj)</a:t>
            </a:r>
          </a:p>
          <a:p>
            <a:pPr lvl="1" latinLnBrk="1" hangingPunct="0">
              <a:lnSpc>
                <a:spcPct val="140000"/>
              </a:lnSpc>
            </a:pP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print(luck)</a:t>
            </a:r>
            <a:endParaRPr lang="en-US" altLang="zh-CN" sz="280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2C5AAD1-3135-4848-BA01-741E9F112027}"/>
              </a:ext>
            </a:extLst>
          </p:cNvPr>
          <p:cNvSpPr txBox="1"/>
          <p:nvPr/>
        </p:nvSpPr>
        <p:spPr>
          <a:xfrm>
            <a:off x="855665" y="2609852"/>
            <a:ext cx="7494587" cy="3103563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0" lvl="2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for i in range(5):</a:t>
            </a: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 random</a:t>
            </a:r>
            <a:endParaRPr lang="en-US" altLang="zh-CN" sz="2800" noProof="1">
              <a:solidFill>
                <a:srgbClr val="00B05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luck = </a:t>
            </a:r>
            <a:r>
              <a:rPr lang="en-US" altLang="zh-CN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random.choice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(bj)</a:t>
            </a:r>
            <a:endParaRPr lang="en-US" altLang="zh-CN" sz="2800" noProof="1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print('</a:t>
            </a:r>
            <a:r>
              <a:rPr lang="zh-CN" altLang="en-US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幸运儿是：</a:t>
            </a: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',luck)</a:t>
            </a:r>
          </a:p>
          <a:p>
            <a:pPr lvl="1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noProof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bj.remove(luck)   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从列表中移除已抽中元素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35855" grpId="0"/>
      <p:bldP spid="4" grpId="0" bldLvl="0" animBg="1"/>
      <p:bldP spid="3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49">
            <a:extLst>
              <a:ext uri="{FF2B5EF4-FFF2-40B4-BE49-F238E27FC236}">
                <a16:creationId xmlns:a16="http://schemas.microsoft.com/office/drawing/2014/main" id="{50CC46FF-6CAC-43DE-98F4-A464BCDE4B44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858838"/>
            <a:ext cx="877888" cy="4113212"/>
            <a:chOff x="1775252" y="-1053552"/>
            <a:chExt cx="1045160" cy="4897356"/>
          </a:xfrm>
        </p:grpSpPr>
        <p:grpSp>
          <p:nvGrpSpPr>
            <p:cNvPr id="36866" name="组合 50">
              <a:extLst>
                <a:ext uri="{FF2B5EF4-FFF2-40B4-BE49-F238E27FC236}">
                  <a16:creationId xmlns:a16="http://schemas.microsoft.com/office/drawing/2014/main" id="{4DDE3BF4-F469-4460-BFF1-89BBF12BE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6867" name="Freeform 273">
                <a:extLst>
                  <a:ext uri="{FF2B5EF4-FFF2-40B4-BE49-F238E27FC236}">
                    <a16:creationId xmlns:a16="http://schemas.microsoft.com/office/drawing/2014/main" id="{2A46397F-7516-47DF-8709-49744818C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68" name="Freeform 274">
                <a:extLst>
                  <a:ext uri="{FF2B5EF4-FFF2-40B4-BE49-F238E27FC236}">
                    <a16:creationId xmlns:a16="http://schemas.microsoft.com/office/drawing/2014/main" id="{EAB7DA86-15A0-40DF-BA77-ED6211808E3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69" name="Freeform 275">
                <a:extLst>
                  <a:ext uri="{FF2B5EF4-FFF2-40B4-BE49-F238E27FC236}">
                    <a16:creationId xmlns:a16="http://schemas.microsoft.com/office/drawing/2014/main" id="{BD30E3C6-3DB3-4031-8AEB-4472519BB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0" name="Freeform 276">
                <a:extLst>
                  <a:ext uri="{FF2B5EF4-FFF2-40B4-BE49-F238E27FC236}">
                    <a16:creationId xmlns:a16="http://schemas.microsoft.com/office/drawing/2014/main" id="{8C193C73-A2E9-4C14-928B-EEB7BAB32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1" name="Freeform 277">
                <a:extLst>
                  <a:ext uri="{FF2B5EF4-FFF2-40B4-BE49-F238E27FC236}">
                    <a16:creationId xmlns:a16="http://schemas.microsoft.com/office/drawing/2014/main" id="{D46C8C0A-9405-44D9-B88E-20575E40A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2" name="Freeform 278">
                <a:extLst>
                  <a:ext uri="{FF2B5EF4-FFF2-40B4-BE49-F238E27FC236}">
                    <a16:creationId xmlns:a16="http://schemas.microsoft.com/office/drawing/2014/main" id="{600E36B8-51FA-423B-B44F-EC233425B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3" name="Freeform 279">
                <a:extLst>
                  <a:ext uri="{FF2B5EF4-FFF2-40B4-BE49-F238E27FC236}">
                    <a16:creationId xmlns:a16="http://schemas.microsoft.com/office/drawing/2014/main" id="{9EABEBB2-17EA-42ED-975B-AB4E52BB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4" name="Freeform 280">
                <a:extLst>
                  <a:ext uri="{FF2B5EF4-FFF2-40B4-BE49-F238E27FC236}">
                    <a16:creationId xmlns:a16="http://schemas.microsoft.com/office/drawing/2014/main" id="{0E0D28C1-0E44-443F-9AB3-E75177F33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5" name="Freeform 281">
                <a:extLst>
                  <a:ext uri="{FF2B5EF4-FFF2-40B4-BE49-F238E27FC236}">
                    <a16:creationId xmlns:a16="http://schemas.microsoft.com/office/drawing/2014/main" id="{BB9F8F11-DA89-4355-968C-DB3CFE5F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7C259B2-4F51-4DEE-9714-0443C27D9AA3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4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>
            <a:extLst>
              <a:ext uri="{FF2B5EF4-FFF2-40B4-BE49-F238E27FC236}">
                <a16:creationId xmlns:a16="http://schemas.microsoft.com/office/drawing/2014/main" id="{3C571363-9E91-41F8-8500-932FC874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39" y="1843022"/>
            <a:ext cx="851610" cy="8305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36878" name="Rectangle 30">
            <a:extLst>
              <a:ext uri="{FF2B5EF4-FFF2-40B4-BE49-F238E27FC236}">
                <a16:creationId xmlns:a16="http://schemas.microsoft.com/office/drawing/2014/main" id="{0F177A20-8524-4221-A09F-723167FD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1995488"/>
            <a:ext cx="31305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列表其他操作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组合 19">
            <a:extLst>
              <a:ext uri="{FF2B5EF4-FFF2-40B4-BE49-F238E27FC236}">
                <a16:creationId xmlns:a16="http://schemas.microsoft.com/office/drawing/2014/main" id="{AFFD1BF3-FFD5-4053-821B-FF913D4A73A3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38914" name="组合 20">
              <a:extLst>
                <a:ext uri="{FF2B5EF4-FFF2-40B4-BE49-F238E27FC236}">
                  <a16:creationId xmlns:a16="http://schemas.microsoft.com/office/drawing/2014/main" id="{759CDA15-7FCE-4082-863B-5B2A3A472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8915" name="Freeform 273">
                <a:extLst>
                  <a:ext uri="{FF2B5EF4-FFF2-40B4-BE49-F238E27FC236}">
                    <a16:creationId xmlns:a16="http://schemas.microsoft.com/office/drawing/2014/main" id="{2E95A8E9-AC82-4683-9D9B-3C2FC19FB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6" name="Freeform 274">
                <a:extLst>
                  <a:ext uri="{FF2B5EF4-FFF2-40B4-BE49-F238E27FC236}">
                    <a16:creationId xmlns:a16="http://schemas.microsoft.com/office/drawing/2014/main" id="{CA1806BC-CF03-4085-A973-DDAFB161B44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7" name="Freeform 275">
                <a:extLst>
                  <a:ext uri="{FF2B5EF4-FFF2-40B4-BE49-F238E27FC236}">
                    <a16:creationId xmlns:a16="http://schemas.microsoft.com/office/drawing/2014/main" id="{E8535495-A939-4CCE-A2AB-BFC0EE63A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8" name="Freeform 276">
                <a:extLst>
                  <a:ext uri="{FF2B5EF4-FFF2-40B4-BE49-F238E27FC236}">
                    <a16:creationId xmlns:a16="http://schemas.microsoft.com/office/drawing/2014/main" id="{82DA78B9-3714-4778-AEC6-65C9099EA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9" name="Freeform 277">
                <a:extLst>
                  <a:ext uri="{FF2B5EF4-FFF2-40B4-BE49-F238E27FC236}">
                    <a16:creationId xmlns:a16="http://schemas.microsoft.com/office/drawing/2014/main" id="{C5F3BB4B-ADDF-4E8C-BCCC-0DD33FC86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0" name="Freeform 278">
                <a:extLst>
                  <a:ext uri="{FF2B5EF4-FFF2-40B4-BE49-F238E27FC236}">
                    <a16:creationId xmlns:a16="http://schemas.microsoft.com/office/drawing/2014/main" id="{576C7A98-BD71-45DA-8E0B-23C86A4DE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1" name="Freeform 279">
                <a:extLst>
                  <a:ext uri="{FF2B5EF4-FFF2-40B4-BE49-F238E27FC236}">
                    <a16:creationId xmlns:a16="http://schemas.microsoft.com/office/drawing/2014/main" id="{151F5D34-4F1F-46E0-9083-02DF2378A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2" name="Freeform 280">
                <a:extLst>
                  <a:ext uri="{FF2B5EF4-FFF2-40B4-BE49-F238E27FC236}">
                    <a16:creationId xmlns:a16="http://schemas.microsoft.com/office/drawing/2014/main" id="{05627558-5D5D-4F12-934E-0284CB29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3" name="Freeform 281">
                <a:extLst>
                  <a:ext uri="{FF2B5EF4-FFF2-40B4-BE49-F238E27FC236}">
                    <a16:creationId xmlns:a16="http://schemas.microsoft.com/office/drawing/2014/main" id="{97BA2E08-C83E-4622-8EB1-E6DCA3501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5B8E95C-A904-4B21-A1AD-6B1CD5D8FDC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171">
            <a:extLst>
              <a:ext uri="{FF2B5EF4-FFF2-40B4-BE49-F238E27FC236}">
                <a16:creationId xmlns:a16="http://schemas.microsoft.com/office/drawing/2014/main" id="{815DE2FB-A56B-44B4-86BD-D7AFA1759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143000"/>
            <a:ext cx="749300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列表逆序：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.reverse()</a:t>
            </a:r>
            <a:endParaRPr lang="en-US" altLang="zh-CN" sz="2400" b="1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7A3C1A1-6F8C-40B1-89FC-3742BAC50306}"/>
              </a:ext>
            </a:extLst>
          </p:cNvPr>
          <p:cNvSpPr/>
          <p:nvPr/>
        </p:nvSpPr>
        <p:spPr>
          <a:xfrm>
            <a:off x="468315" y="1143002"/>
            <a:ext cx="719137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EA01BDA2-789B-497E-AC32-3D22431A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058988"/>
            <a:ext cx="749300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列表排序： 列表.sort()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7FA8C0D1-EBF3-499B-94DD-0D02A25788FE}"/>
              </a:ext>
            </a:extLst>
          </p:cNvPr>
          <p:cNvSpPr/>
          <p:nvPr/>
        </p:nvSpPr>
        <p:spPr>
          <a:xfrm>
            <a:off x="452440" y="2058988"/>
            <a:ext cx="719137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2AAD6F1D-9055-4C8F-9137-58AF726A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2974975"/>
            <a:ext cx="7493000" cy="4397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元素修改： 列表[index] = 元素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26F18A3-325F-4333-845B-5FC0C6AA0886}"/>
              </a:ext>
            </a:extLst>
          </p:cNvPr>
          <p:cNvSpPr/>
          <p:nvPr/>
        </p:nvSpPr>
        <p:spPr>
          <a:xfrm>
            <a:off x="434975" y="2974977"/>
            <a:ext cx="719138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17442AD3-F384-4D0E-A0CA-F0345A4C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3890963"/>
            <a:ext cx="7493000" cy="956800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转换成列表：list()   </a:t>
            </a:r>
          </a:p>
          <a:p>
            <a:pPr algn="r" latinLnBrk="1">
              <a:lnSpc>
                <a:spcPct val="140000"/>
              </a:lnSpc>
            </a:pP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 把元组或生成器转换成列表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7100346C-7670-4B8C-8A5F-493926FF20AA}"/>
              </a:ext>
            </a:extLst>
          </p:cNvPr>
          <p:cNvSpPr/>
          <p:nvPr/>
        </p:nvSpPr>
        <p:spPr>
          <a:xfrm>
            <a:off x="419100" y="3890963"/>
            <a:ext cx="719138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5161390D-C6AA-4FA9-95BB-D55F9365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5183188"/>
            <a:ext cx="7493000" cy="956800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检查元素： 元素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in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  </a:t>
            </a:r>
          </a:p>
          <a:p>
            <a:pPr algn="r" latinLnBrk="1">
              <a:lnSpc>
                <a:spcPct val="14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#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真：返回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True	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假：返回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False	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09CC082-00D6-4B6E-9615-D4D100C21F15}"/>
              </a:ext>
            </a:extLst>
          </p:cNvPr>
          <p:cNvSpPr/>
          <p:nvPr/>
        </p:nvSpPr>
        <p:spPr>
          <a:xfrm>
            <a:off x="419100" y="5183188"/>
            <a:ext cx="719138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  <p:bldP spid="4" grpId="0" bldLvl="0" animBg="1"/>
      <p:bldP spid="6" grpId="0" bldLvl="0" animBg="1"/>
      <p:bldP spid="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47">
            <a:extLst>
              <a:ext uri="{FF2B5EF4-FFF2-40B4-BE49-F238E27FC236}">
                <a16:creationId xmlns:a16="http://schemas.microsoft.com/office/drawing/2014/main" id="{FE74109C-13F3-46A9-BFC2-A7ED3CE3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2" y="2740027"/>
            <a:ext cx="25433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/>
          <a:p>
            <a:r>
              <a:rPr lang="en-US" altLang="zh-CN" sz="44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39938" name="组合 2295">
            <a:extLst>
              <a:ext uri="{FF2B5EF4-FFF2-40B4-BE49-F238E27FC236}">
                <a16:creationId xmlns:a16="http://schemas.microsoft.com/office/drawing/2014/main" id="{ECAAA012-C218-4FEF-AB78-8C3C2A4735E5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696915"/>
            <a:ext cx="817562" cy="2325687"/>
            <a:chOff x="693612" y="-428263"/>
            <a:chExt cx="1045159" cy="2972458"/>
          </a:xfrm>
        </p:grpSpPr>
        <p:grpSp>
          <p:nvGrpSpPr>
            <p:cNvPr id="39939" name="组合 2241">
              <a:extLst>
                <a:ext uri="{FF2B5EF4-FFF2-40B4-BE49-F238E27FC236}">
                  <a16:creationId xmlns:a16="http://schemas.microsoft.com/office/drawing/2014/main" id="{C205FBD0-9AD1-49B0-9492-F4CE98FFC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39940" name="Freeform 264">
                <a:extLst>
                  <a:ext uri="{FF2B5EF4-FFF2-40B4-BE49-F238E27FC236}">
                    <a16:creationId xmlns:a16="http://schemas.microsoft.com/office/drawing/2014/main" id="{594663F2-B81F-4259-9218-A6AF20F4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1" name="Freeform 265">
                <a:extLst>
                  <a:ext uri="{FF2B5EF4-FFF2-40B4-BE49-F238E27FC236}">
                    <a16:creationId xmlns:a16="http://schemas.microsoft.com/office/drawing/2014/main" id="{ED4B210C-A2EB-4F15-A249-53786F992C8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2" name="Freeform 266">
                <a:extLst>
                  <a:ext uri="{FF2B5EF4-FFF2-40B4-BE49-F238E27FC236}">
                    <a16:creationId xmlns:a16="http://schemas.microsoft.com/office/drawing/2014/main" id="{715924B8-CDC2-4755-BFE6-41BA87383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3" name="Freeform 267">
                <a:extLst>
                  <a:ext uri="{FF2B5EF4-FFF2-40B4-BE49-F238E27FC236}">
                    <a16:creationId xmlns:a16="http://schemas.microsoft.com/office/drawing/2014/main" id="{3AA01069-634A-4908-805D-3F70270F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4" name="Freeform 268">
                <a:extLst>
                  <a:ext uri="{FF2B5EF4-FFF2-40B4-BE49-F238E27FC236}">
                    <a16:creationId xmlns:a16="http://schemas.microsoft.com/office/drawing/2014/main" id="{3126E6EA-F267-4455-A494-F28C06A18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5" name="Freeform 269">
                <a:extLst>
                  <a:ext uri="{FF2B5EF4-FFF2-40B4-BE49-F238E27FC236}">
                    <a16:creationId xmlns:a16="http://schemas.microsoft.com/office/drawing/2014/main" id="{F7AC4B39-1843-4603-81C6-A1ADB844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6" name="Freeform 270">
                <a:extLst>
                  <a:ext uri="{FF2B5EF4-FFF2-40B4-BE49-F238E27FC236}">
                    <a16:creationId xmlns:a16="http://schemas.microsoft.com/office/drawing/2014/main" id="{1C16323E-A19D-4803-8A59-3D1585D5B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7" name="Freeform 271">
                <a:extLst>
                  <a:ext uri="{FF2B5EF4-FFF2-40B4-BE49-F238E27FC236}">
                    <a16:creationId xmlns:a16="http://schemas.microsoft.com/office/drawing/2014/main" id="{91ABC88D-2326-4D48-8024-880CCF39A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8" name="Freeform 272">
                <a:extLst>
                  <a:ext uri="{FF2B5EF4-FFF2-40B4-BE49-F238E27FC236}">
                    <a16:creationId xmlns:a16="http://schemas.microsoft.com/office/drawing/2014/main" id="{AB205403-F1DB-408E-AA27-C6EBD829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>
              <a:extLst>
                <a:ext uri="{FF2B5EF4-FFF2-40B4-BE49-F238E27FC236}">
                  <a16:creationId xmlns:a16="http://schemas.microsoft.com/office/drawing/2014/main" id="{AB7244D4-5BFF-4E61-B6BF-102A91636CA0}"/>
                </a:ext>
              </a:extLst>
            </p:cNvPr>
            <p:cNvCxnSpPr/>
            <p:nvPr/>
          </p:nvCxnSpPr>
          <p:spPr>
            <a:xfrm flipV="1">
              <a:off x="1223294" y="-428263"/>
              <a:ext cx="0" cy="189101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0" name="组合 2297">
            <a:extLst>
              <a:ext uri="{FF2B5EF4-FFF2-40B4-BE49-F238E27FC236}">
                <a16:creationId xmlns:a16="http://schemas.microsoft.com/office/drawing/2014/main" id="{4249D656-B4E0-42B2-878B-347A7D722F20}"/>
              </a:ext>
            </a:extLst>
          </p:cNvPr>
          <p:cNvGrpSpPr>
            <a:grpSpLocks/>
          </p:cNvGrpSpPr>
          <p:nvPr/>
        </p:nvGrpSpPr>
        <p:grpSpPr bwMode="auto">
          <a:xfrm>
            <a:off x="2114552" y="752475"/>
            <a:ext cx="893763" cy="3949700"/>
            <a:chOff x="1775252" y="-770914"/>
            <a:chExt cx="1045160" cy="4614718"/>
          </a:xfrm>
        </p:grpSpPr>
        <p:grpSp>
          <p:nvGrpSpPr>
            <p:cNvPr id="39951" name="组合 2242">
              <a:extLst>
                <a:ext uri="{FF2B5EF4-FFF2-40B4-BE49-F238E27FC236}">
                  <a16:creationId xmlns:a16="http://schemas.microsoft.com/office/drawing/2014/main" id="{F4E7438B-DA28-4B02-A148-9823CA7DC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9952" name="Freeform 273">
                <a:extLst>
                  <a:ext uri="{FF2B5EF4-FFF2-40B4-BE49-F238E27FC236}">
                    <a16:creationId xmlns:a16="http://schemas.microsoft.com/office/drawing/2014/main" id="{836466E0-C663-4DA3-93DB-C829D64AF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3" name="Freeform 274">
                <a:extLst>
                  <a:ext uri="{FF2B5EF4-FFF2-40B4-BE49-F238E27FC236}">
                    <a16:creationId xmlns:a16="http://schemas.microsoft.com/office/drawing/2014/main" id="{8D489D8E-FC6D-4338-A4AC-6ECD68458EC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Freeform 275">
                <a:extLst>
                  <a:ext uri="{FF2B5EF4-FFF2-40B4-BE49-F238E27FC236}">
                    <a16:creationId xmlns:a16="http://schemas.microsoft.com/office/drawing/2014/main" id="{AF91F42A-4333-4051-A189-5801332CB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Freeform 276">
                <a:extLst>
                  <a:ext uri="{FF2B5EF4-FFF2-40B4-BE49-F238E27FC236}">
                    <a16:creationId xmlns:a16="http://schemas.microsoft.com/office/drawing/2014/main" id="{C0A77205-374D-4FB0-B029-FDDF760E7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Freeform 277">
                <a:extLst>
                  <a:ext uri="{FF2B5EF4-FFF2-40B4-BE49-F238E27FC236}">
                    <a16:creationId xmlns:a16="http://schemas.microsoft.com/office/drawing/2014/main" id="{899FD239-3D13-4E40-92C4-42AB6A158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Freeform 278">
                <a:extLst>
                  <a:ext uri="{FF2B5EF4-FFF2-40B4-BE49-F238E27FC236}">
                    <a16:creationId xmlns:a16="http://schemas.microsoft.com/office/drawing/2014/main" id="{C65FEF25-66B3-45F5-966A-3F6F35DBD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8" name="Freeform 279">
                <a:extLst>
                  <a:ext uri="{FF2B5EF4-FFF2-40B4-BE49-F238E27FC236}">
                    <a16:creationId xmlns:a16="http://schemas.microsoft.com/office/drawing/2014/main" id="{775FCA67-DD8E-4A17-8B00-00F20EB75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9" name="Freeform 280">
                <a:extLst>
                  <a:ext uri="{FF2B5EF4-FFF2-40B4-BE49-F238E27FC236}">
                    <a16:creationId xmlns:a16="http://schemas.microsoft.com/office/drawing/2014/main" id="{8026498A-4A75-44E8-9E1C-FC3AC3FA8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0" name="Freeform 281">
                <a:extLst>
                  <a:ext uri="{FF2B5EF4-FFF2-40B4-BE49-F238E27FC236}">
                    <a16:creationId xmlns:a16="http://schemas.microsoft.com/office/drawing/2014/main" id="{89FEFBAF-BFD9-42F3-9C17-DD03447F7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A93FB2C-6EBF-4EAB-AE80-C470FFC59B73}"/>
                </a:ext>
              </a:extLst>
            </p:cNvPr>
            <p:cNvCxnSpPr/>
            <p:nvPr/>
          </p:nvCxnSpPr>
          <p:spPr>
            <a:xfrm flipV="1">
              <a:off x="2295047" y="-770914"/>
              <a:ext cx="0" cy="359829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62" name="组合 2298">
            <a:extLst>
              <a:ext uri="{FF2B5EF4-FFF2-40B4-BE49-F238E27FC236}">
                <a16:creationId xmlns:a16="http://schemas.microsoft.com/office/drawing/2014/main" id="{A468452C-66EB-40E2-94A4-FA563E2A35B9}"/>
              </a:ext>
            </a:extLst>
          </p:cNvPr>
          <p:cNvGrpSpPr>
            <a:grpSpLocks/>
          </p:cNvGrpSpPr>
          <p:nvPr/>
        </p:nvGrpSpPr>
        <p:grpSpPr bwMode="auto">
          <a:xfrm>
            <a:off x="2846390" y="752475"/>
            <a:ext cx="822325" cy="2732088"/>
            <a:chOff x="2856892" y="-501184"/>
            <a:chExt cx="1045159" cy="3478582"/>
          </a:xfrm>
        </p:grpSpPr>
        <p:grpSp>
          <p:nvGrpSpPr>
            <p:cNvPr id="39963" name="组合 2243">
              <a:extLst>
                <a:ext uri="{FF2B5EF4-FFF2-40B4-BE49-F238E27FC236}">
                  <a16:creationId xmlns:a16="http://schemas.microsoft.com/office/drawing/2014/main" id="{C375B545-4280-4508-B569-7FC137789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39964" name="Freeform 254">
                <a:extLst>
                  <a:ext uri="{FF2B5EF4-FFF2-40B4-BE49-F238E27FC236}">
                    <a16:creationId xmlns:a16="http://schemas.microsoft.com/office/drawing/2014/main" id="{83701D38-473A-49C2-9798-4322B946C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5" name="Freeform 255">
                <a:extLst>
                  <a:ext uri="{FF2B5EF4-FFF2-40B4-BE49-F238E27FC236}">
                    <a16:creationId xmlns:a16="http://schemas.microsoft.com/office/drawing/2014/main" id="{066390A7-7D6D-43B2-907A-8EB46F58418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Freeform 256">
                <a:extLst>
                  <a:ext uri="{FF2B5EF4-FFF2-40B4-BE49-F238E27FC236}">
                    <a16:creationId xmlns:a16="http://schemas.microsoft.com/office/drawing/2014/main" id="{626D6598-4A90-4903-9251-582A8720D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Freeform 257">
                <a:extLst>
                  <a:ext uri="{FF2B5EF4-FFF2-40B4-BE49-F238E27FC236}">
                    <a16:creationId xmlns:a16="http://schemas.microsoft.com/office/drawing/2014/main" id="{0830E89A-D117-4B3B-994A-E8169E0B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Freeform 258">
                <a:extLst>
                  <a:ext uri="{FF2B5EF4-FFF2-40B4-BE49-F238E27FC236}">
                    <a16:creationId xmlns:a16="http://schemas.microsoft.com/office/drawing/2014/main" id="{428E7A70-84C9-467B-B7BC-47DAD01E9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Freeform 259">
                <a:extLst>
                  <a:ext uri="{FF2B5EF4-FFF2-40B4-BE49-F238E27FC236}">
                    <a16:creationId xmlns:a16="http://schemas.microsoft.com/office/drawing/2014/main" id="{25DF6613-7FCB-45D7-83FD-4D8A9BDC3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Freeform 260">
                <a:extLst>
                  <a:ext uri="{FF2B5EF4-FFF2-40B4-BE49-F238E27FC236}">
                    <a16:creationId xmlns:a16="http://schemas.microsoft.com/office/drawing/2014/main" id="{03B71DBA-FD04-4ED5-B555-40A17CB48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Freeform 261">
                <a:extLst>
                  <a:ext uri="{FF2B5EF4-FFF2-40B4-BE49-F238E27FC236}">
                    <a16:creationId xmlns:a16="http://schemas.microsoft.com/office/drawing/2014/main" id="{4FFDDA2A-F9EF-4672-B36B-8CFAF7C5D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Freeform 262">
                <a:extLst>
                  <a:ext uri="{FF2B5EF4-FFF2-40B4-BE49-F238E27FC236}">
                    <a16:creationId xmlns:a16="http://schemas.microsoft.com/office/drawing/2014/main" id="{363E48E0-253C-496E-ABF5-388DFAF2E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7741E945-1F08-4DA4-82F9-54129024A631}"/>
                </a:ext>
              </a:extLst>
            </p:cNvPr>
            <p:cNvCxnSpPr/>
            <p:nvPr/>
          </p:nvCxnSpPr>
          <p:spPr>
            <a:xfrm flipV="1">
              <a:off x="3385525" y="-501184"/>
              <a:ext cx="0" cy="24962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74" name="组合 52">
            <a:extLst>
              <a:ext uri="{FF2B5EF4-FFF2-40B4-BE49-F238E27FC236}">
                <a16:creationId xmlns:a16="http://schemas.microsoft.com/office/drawing/2014/main" id="{FEEEC870-3D42-400B-9D16-10205DB3857E}"/>
              </a:ext>
            </a:extLst>
          </p:cNvPr>
          <p:cNvGrpSpPr>
            <a:grpSpLocks/>
          </p:cNvGrpSpPr>
          <p:nvPr/>
        </p:nvGrpSpPr>
        <p:grpSpPr bwMode="auto">
          <a:xfrm>
            <a:off x="712790" y="700090"/>
            <a:ext cx="877887" cy="3343275"/>
            <a:chOff x="1775252" y="-135764"/>
            <a:chExt cx="1045160" cy="3979568"/>
          </a:xfrm>
        </p:grpSpPr>
        <p:grpSp>
          <p:nvGrpSpPr>
            <p:cNvPr id="39975" name="组合 53">
              <a:extLst>
                <a:ext uri="{FF2B5EF4-FFF2-40B4-BE49-F238E27FC236}">
                  <a16:creationId xmlns:a16="http://schemas.microsoft.com/office/drawing/2014/main" id="{9D43FC50-557A-471A-824D-59D8F18F1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9976" name="Freeform 273">
                <a:extLst>
                  <a:ext uri="{FF2B5EF4-FFF2-40B4-BE49-F238E27FC236}">
                    <a16:creationId xmlns:a16="http://schemas.microsoft.com/office/drawing/2014/main" id="{BAD518FF-9DAF-418F-875C-80669BBDA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Freeform 274">
                <a:extLst>
                  <a:ext uri="{FF2B5EF4-FFF2-40B4-BE49-F238E27FC236}">
                    <a16:creationId xmlns:a16="http://schemas.microsoft.com/office/drawing/2014/main" id="{1EBD3FBF-986D-4BF7-92C0-4BCB915B9558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Freeform 275">
                <a:extLst>
                  <a:ext uri="{FF2B5EF4-FFF2-40B4-BE49-F238E27FC236}">
                    <a16:creationId xmlns:a16="http://schemas.microsoft.com/office/drawing/2014/main" id="{4C40B560-2DF6-4214-A890-BABF821DF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Freeform 276">
                <a:extLst>
                  <a:ext uri="{FF2B5EF4-FFF2-40B4-BE49-F238E27FC236}">
                    <a16:creationId xmlns:a16="http://schemas.microsoft.com/office/drawing/2014/main" id="{DE3B23E7-CCF3-419B-9E0E-AFDF2EECD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0" name="Freeform 277">
                <a:extLst>
                  <a:ext uri="{FF2B5EF4-FFF2-40B4-BE49-F238E27FC236}">
                    <a16:creationId xmlns:a16="http://schemas.microsoft.com/office/drawing/2014/main" id="{2C71877E-00FA-4833-B6CD-0B69419DF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1" name="Freeform 278">
                <a:extLst>
                  <a:ext uri="{FF2B5EF4-FFF2-40B4-BE49-F238E27FC236}">
                    <a16:creationId xmlns:a16="http://schemas.microsoft.com/office/drawing/2014/main" id="{35D68506-0817-49B5-9068-ADC426DFB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Freeform 279">
                <a:extLst>
                  <a:ext uri="{FF2B5EF4-FFF2-40B4-BE49-F238E27FC236}">
                    <a16:creationId xmlns:a16="http://schemas.microsoft.com/office/drawing/2014/main" id="{13F61080-19E7-4D34-8E2F-176100B24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3" name="Freeform 280">
                <a:extLst>
                  <a:ext uri="{FF2B5EF4-FFF2-40B4-BE49-F238E27FC236}">
                    <a16:creationId xmlns:a16="http://schemas.microsoft.com/office/drawing/2014/main" id="{599B1EDA-3CC5-47DD-A34F-E2BBE31A3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4" name="Freeform 281">
                <a:extLst>
                  <a:ext uri="{FF2B5EF4-FFF2-40B4-BE49-F238E27FC236}">
                    <a16:creationId xmlns:a16="http://schemas.microsoft.com/office/drawing/2014/main" id="{561D319A-1A84-4EC9-B4B6-0033678DA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AFF3F4F-6DCB-491E-9D35-81E3EC3300BF}"/>
                </a:ext>
              </a:extLst>
            </p:cNvPr>
            <p:cNvCxnSpPr/>
            <p:nvPr/>
          </p:nvCxnSpPr>
          <p:spPr>
            <a:xfrm flipV="1">
              <a:off x="2294997" y="-135764"/>
              <a:ext cx="9451" cy="2962945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49">
            <a:extLst>
              <a:ext uri="{FF2B5EF4-FFF2-40B4-BE49-F238E27FC236}">
                <a16:creationId xmlns:a16="http://schemas.microsoft.com/office/drawing/2014/main" id="{850AAD9F-4B3C-43FB-854D-7A218BBF4B52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858838"/>
            <a:ext cx="877888" cy="4113212"/>
            <a:chOff x="1775252" y="-1053552"/>
            <a:chExt cx="1045160" cy="4897356"/>
          </a:xfrm>
        </p:grpSpPr>
        <p:grpSp>
          <p:nvGrpSpPr>
            <p:cNvPr id="18434" name="组合 50">
              <a:extLst>
                <a:ext uri="{FF2B5EF4-FFF2-40B4-BE49-F238E27FC236}">
                  <a16:creationId xmlns:a16="http://schemas.microsoft.com/office/drawing/2014/main" id="{CFFAB61A-A4CB-46AE-A7CC-AAA7015D2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8435" name="Freeform 273">
                <a:extLst>
                  <a:ext uri="{FF2B5EF4-FFF2-40B4-BE49-F238E27FC236}">
                    <a16:creationId xmlns:a16="http://schemas.microsoft.com/office/drawing/2014/main" id="{6F5EB3B0-B98A-4189-A1C2-87D7B4F74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6" name="Freeform 274">
                <a:extLst>
                  <a:ext uri="{FF2B5EF4-FFF2-40B4-BE49-F238E27FC236}">
                    <a16:creationId xmlns:a16="http://schemas.microsoft.com/office/drawing/2014/main" id="{B85666A8-1210-42FE-BD4C-A9CB5627FEB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7" name="Freeform 275">
                <a:extLst>
                  <a:ext uri="{FF2B5EF4-FFF2-40B4-BE49-F238E27FC236}">
                    <a16:creationId xmlns:a16="http://schemas.microsoft.com/office/drawing/2014/main" id="{8C2572E4-5A12-439B-BB4D-C88EB2995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8" name="Freeform 276">
                <a:extLst>
                  <a:ext uri="{FF2B5EF4-FFF2-40B4-BE49-F238E27FC236}">
                    <a16:creationId xmlns:a16="http://schemas.microsoft.com/office/drawing/2014/main" id="{129ABEBD-B524-4B43-9B90-7B1D65460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9" name="Freeform 277">
                <a:extLst>
                  <a:ext uri="{FF2B5EF4-FFF2-40B4-BE49-F238E27FC236}">
                    <a16:creationId xmlns:a16="http://schemas.microsoft.com/office/drawing/2014/main" id="{709B0C3C-BA18-466C-A3D9-F00236133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0" name="Freeform 278">
                <a:extLst>
                  <a:ext uri="{FF2B5EF4-FFF2-40B4-BE49-F238E27FC236}">
                    <a16:creationId xmlns:a16="http://schemas.microsoft.com/office/drawing/2014/main" id="{543D6F08-3641-4CCB-89FE-104E08105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1" name="Freeform 279">
                <a:extLst>
                  <a:ext uri="{FF2B5EF4-FFF2-40B4-BE49-F238E27FC236}">
                    <a16:creationId xmlns:a16="http://schemas.microsoft.com/office/drawing/2014/main" id="{840982F0-B229-44B6-B5AB-89934F13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2" name="Freeform 280">
                <a:extLst>
                  <a:ext uri="{FF2B5EF4-FFF2-40B4-BE49-F238E27FC236}">
                    <a16:creationId xmlns:a16="http://schemas.microsoft.com/office/drawing/2014/main" id="{3C1C586F-473A-4A4B-8972-5492E50B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3" name="Freeform 281">
                <a:extLst>
                  <a:ext uri="{FF2B5EF4-FFF2-40B4-BE49-F238E27FC236}">
                    <a16:creationId xmlns:a16="http://schemas.microsoft.com/office/drawing/2014/main" id="{F39FA65C-9CAD-4915-92E1-AB248D56C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F89D0AC-C83F-45DE-8FC7-5C0709F74699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4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>
            <a:extLst>
              <a:ext uri="{FF2B5EF4-FFF2-40B4-BE49-F238E27FC236}">
                <a16:creationId xmlns:a16="http://schemas.microsoft.com/office/drawing/2014/main" id="{1FFDF342-A254-4EFA-81BA-627AF50B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33" y="1914779"/>
            <a:ext cx="851610" cy="8305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9DD53E"/>
                  </a:solidFill>
                </a:ln>
                <a:noFill/>
                <a:latin typeface="Impact" panose="020B0806030902050204" pitchFamily="34" charset="0"/>
                <a:ea typeface="楷体_GB2312" panose="02010609030101010101" pitchFamily="49" charset="-122"/>
              </a:rPr>
              <a:t>01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anose="020B080603090205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8446" name="Rectangle 30">
            <a:extLst>
              <a:ext uri="{FF2B5EF4-FFF2-40B4-BE49-F238E27FC236}">
                <a16:creationId xmlns:a16="http://schemas.microsoft.com/office/drawing/2014/main" id="{4514CE80-3E5C-4B00-847C-816D629D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1995488"/>
            <a:ext cx="313055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回顾旧识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4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</a:t>
            </a:r>
            <a:r>
              <a:rPr lang="en-US" altLang="zh-CN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321E1-A99E-41C8-96C9-2F45DAA08DA0}"/>
              </a:ext>
            </a:extLst>
          </p:cNvPr>
          <p:cNvSpPr txBox="1"/>
          <p:nvPr/>
        </p:nvSpPr>
        <p:spPr>
          <a:xfrm>
            <a:off x="163515" y="879475"/>
            <a:ext cx="8816975" cy="1898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：是一种常见的数据存储结构，在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中包括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(list)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、元组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(tuple)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、字符串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(str)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、集合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(set)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</a:t>
            </a:r>
            <a:r>
              <a:rPr lang="zh-CN" altLang="en-US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字典</a:t>
            </a:r>
            <a:r>
              <a:rPr lang="en-US" altLang="zh-CN" sz="2800" b="1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(map)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6597C78-9130-4658-A7BD-50412E69B820}"/>
              </a:ext>
            </a:extLst>
          </p:cNvPr>
          <p:cNvSpPr txBox="1"/>
          <p:nvPr/>
        </p:nvSpPr>
        <p:spPr>
          <a:xfrm>
            <a:off x="163515" y="2714625"/>
            <a:ext cx="8816975" cy="2287588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Ⅰ</a:t>
            </a: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：序列的编号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defTabSz="685800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从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开始索引，如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List[0]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List[4]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-1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</a:p>
          <a:p>
            <a:pPr defTabSz="685800" fontAlgn="auto" latinLnBrk="1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前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→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后：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后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→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前：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-1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-2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-3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987E4B6-9DD4-4972-BCCB-1587C29F4822}"/>
              </a:ext>
            </a:extLst>
          </p:cNvPr>
          <p:cNvSpPr txBox="1"/>
          <p:nvPr/>
        </p:nvSpPr>
        <p:spPr>
          <a:xfrm>
            <a:off x="163515" y="5014915"/>
            <a:ext cx="8816975" cy="1639887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Ⅱ</a:t>
            </a: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切片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：获取序列中的元素</a:t>
            </a:r>
          </a:p>
          <a:p>
            <a:pPr defTabSz="68580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1:4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左取右不取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D4AF9E-4CFA-4D37-8C82-22E61D0A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7" y="2786065"/>
            <a:ext cx="491331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FB6FF0-380B-4309-92B6-6AA8E13E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5" y="5267325"/>
            <a:ext cx="40925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组合 33">
            <a:extLst>
              <a:ext uri="{FF2B5EF4-FFF2-40B4-BE49-F238E27FC236}">
                <a16:creationId xmlns:a16="http://schemas.microsoft.com/office/drawing/2014/main" id="{585D8145-9350-4EE6-9A0F-515A4AA39B3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19463" name="组合 34">
              <a:extLst>
                <a:ext uri="{FF2B5EF4-FFF2-40B4-BE49-F238E27FC236}">
                  <a16:creationId xmlns:a16="http://schemas.microsoft.com/office/drawing/2014/main" id="{548A2A04-215C-429A-8235-CE2F088ED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464" name="Freeform 273">
                <a:extLst>
                  <a:ext uri="{FF2B5EF4-FFF2-40B4-BE49-F238E27FC236}">
                    <a16:creationId xmlns:a16="http://schemas.microsoft.com/office/drawing/2014/main" id="{F8C287D5-C431-4E2F-868B-1DE2B95C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5" name="Freeform 274">
                <a:extLst>
                  <a:ext uri="{FF2B5EF4-FFF2-40B4-BE49-F238E27FC236}">
                    <a16:creationId xmlns:a16="http://schemas.microsoft.com/office/drawing/2014/main" id="{9C13E1E1-815F-4067-BD7B-5BEFB2CB20C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6" name="Freeform 275">
                <a:extLst>
                  <a:ext uri="{FF2B5EF4-FFF2-40B4-BE49-F238E27FC236}">
                    <a16:creationId xmlns:a16="http://schemas.microsoft.com/office/drawing/2014/main" id="{50B8CF09-1815-4930-95E1-F87A9D1B9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7" name="Freeform 276">
                <a:extLst>
                  <a:ext uri="{FF2B5EF4-FFF2-40B4-BE49-F238E27FC236}">
                    <a16:creationId xmlns:a16="http://schemas.microsoft.com/office/drawing/2014/main" id="{4A29D7DE-3C62-4DD7-9BF8-CBF617DBE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8" name="Freeform 277">
                <a:extLst>
                  <a:ext uri="{FF2B5EF4-FFF2-40B4-BE49-F238E27FC236}">
                    <a16:creationId xmlns:a16="http://schemas.microsoft.com/office/drawing/2014/main" id="{1C6FED30-AB36-452B-8C60-BB2596E80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Freeform 278">
                <a:extLst>
                  <a:ext uri="{FF2B5EF4-FFF2-40B4-BE49-F238E27FC236}">
                    <a16:creationId xmlns:a16="http://schemas.microsoft.com/office/drawing/2014/main" id="{72C64B63-F8DA-4C64-A9F9-0B347260A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Freeform 279">
                <a:extLst>
                  <a:ext uri="{FF2B5EF4-FFF2-40B4-BE49-F238E27FC236}">
                    <a16:creationId xmlns:a16="http://schemas.microsoft.com/office/drawing/2014/main" id="{173674A7-0F17-466C-B9B9-70E8AE5B3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Freeform 280">
                <a:extLst>
                  <a:ext uri="{FF2B5EF4-FFF2-40B4-BE49-F238E27FC236}">
                    <a16:creationId xmlns:a16="http://schemas.microsoft.com/office/drawing/2014/main" id="{493E60BE-E24E-488A-86C6-36B10B2CC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Freeform 281">
                <a:extLst>
                  <a:ext uri="{FF2B5EF4-FFF2-40B4-BE49-F238E27FC236}">
                    <a16:creationId xmlns:a16="http://schemas.microsoft.com/office/drawing/2014/main" id="{1933DD91-36F0-44C2-800E-20F5AB5DF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E1B06DC-3DC8-4255-B6BA-48BBDA5EFA5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DB77A44-ABE0-4925-92B0-2E15D69E3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8" y="2430465"/>
            <a:ext cx="4735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800"/>
              <a:t>-5       -4      -3      -2     -1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4E5559-25F3-4560-A435-9B017B4B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7" y="4889500"/>
            <a:ext cx="47339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800"/>
              <a:t>0      1      2      3     4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A595DEA-BD2A-4882-9B9E-C08B47577A99}"/>
              </a:ext>
            </a:extLst>
          </p:cNvPr>
          <p:cNvSpPr txBox="1"/>
          <p:nvPr/>
        </p:nvSpPr>
        <p:spPr>
          <a:xfrm>
            <a:off x="163515" y="2657475"/>
            <a:ext cx="8816975" cy="25019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Ⅳ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成员关系操作符：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检查某元素是否是序列的元素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：元素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 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:'1'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in 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['1','2']   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结果：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True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若不在，结果：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False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06E3B49-4A83-43E9-BC59-62BDA8DC524C}"/>
              </a:ext>
            </a:extLst>
          </p:cNvPr>
          <p:cNvSpPr txBox="1"/>
          <p:nvPr/>
        </p:nvSpPr>
        <p:spPr>
          <a:xfrm>
            <a:off x="163515" y="855663"/>
            <a:ext cx="8816975" cy="1554162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Ⅲ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相加与相乘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887352-6A2D-401D-83F2-E240F24A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7" y="960440"/>
            <a:ext cx="5821363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E4DFF4-CFED-41C1-8785-6C821FDB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90" y="1744665"/>
            <a:ext cx="48148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组合 33">
            <a:extLst>
              <a:ext uri="{FF2B5EF4-FFF2-40B4-BE49-F238E27FC236}">
                <a16:creationId xmlns:a16="http://schemas.microsoft.com/office/drawing/2014/main" id="{97EB1068-8066-4F5D-91B7-4FA1B52330E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20486" name="组合 34">
              <a:extLst>
                <a:ext uri="{FF2B5EF4-FFF2-40B4-BE49-F238E27FC236}">
                  <a16:creationId xmlns:a16="http://schemas.microsoft.com/office/drawing/2014/main" id="{30D53A57-16C9-41C6-8D9A-3109DD4DD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487" name="Freeform 273">
                <a:extLst>
                  <a:ext uri="{FF2B5EF4-FFF2-40B4-BE49-F238E27FC236}">
                    <a16:creationId xmlns:a16="http://schemas.microsoft.com/office/drawing/2014/main" id="{5BAA5A8E-1112-49F2-A23C-5920F0313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Freeform 274">
                <a:extLst>
                  <a:ext uri="{FF2B5EF4-FFF2-40B4-BE49-F238E27FC236}">
                    <a16:creationId xmlns:a16="http://schemas.microsoft.com/office/drawing/2014/main" id="{414F68E7-04E8-486F-9621-D4354837C0C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" name="Freeform 275">
                <a:extLst>
                  <a:ext uri="{FF2B5EF4-FFF2-40B4-BE49-F238E27FC236}">
                    <a16:creationId xmlns:a16="http://schemas.microsoft.com/office/drawing/2014/main" id="{67F484D5-D20C-427A-ACA6-F9FA88224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" name="Freeform 276">
                <a:extLst>
                  <a:ext uri="{FF2B5EF4-FFF2-40B4-BE49-F238E27FC236}">
                    <a16:creationId xmlns:a16="http://schemas.microsoft.com/office/drawing/2014/main" id="{8E7A8E09-9A46-4BD0-87EB-B1513990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Freeform 277">
                <a:extLst>
                  <a:ext uri="{FF2B5EF4-FFF2-40B4-BE49-F238E27FC236}">
                    <a16:creationId xmlns:a16="http://schemas.microsoft.com/office/drawing/2014/main" id="{0143D01F-9C6E-48C5-9C17-10BEB182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Freeform 278">
                <a:extLst>
                  <a:ext uri="{FF2B5EF4-FFF2-40B4-BE49-F238E27FC236}">
                    <a16:creationId xmlns:a16="http://schemas.microsoft.com/office/drawing/2014/main" id="{B7C50705-6DC3-437C-A25B-3042391A1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279">
                <a:extLst>
                  <a:ext uri="{FF2B5EF4-FFF2-40B4-BE49-F238E27FC236}">
                    <a16:creationId xmlns:a16="http://schemas.microsoft.com/office/drawing/2014/main" id="{337B2003-9BCC-404D-9B6E-2AD96E20E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280">
                <a:extLst>
                  <a:ext uri="{FF2B5EF4-FFF2-40B4-BE49-F238E27FC236}">
                    <a16:creationId xmlns:a16="http://schemas.microsoft.com/office/drawing/2014/main" id="{1D4164E8-DF96-4B76-9E54-CB5D80921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281">
                <a:extLst>
                  <a:ext uri="{FF2B5EF4-FFF2-40B4-BE49-F238E27FC236}">
                    <a16:creationId xmlns:a16="http://schemas.microsoft.com/office/drawing/2014/main" id="{55A07279-9EAD-4BAF-BA0C-5734F7F64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E5FCB75-15E3-4CEE-8A52-72CED127D79D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4">
            <a:extLst>
              <a:ext uri="{FF2B5EF4-FFF2-40B4-BE49-F238E27FC236}">
                <a16:creationId xmlns:a16="http://schemas.microsoft.com/office/drawing/2014/main" id="{B9348E83-8945-4750-B26B-DA30B810EBEA}"/>
              </a:ext>
            </a:extLst>
          </p:cNvPr>
          <p:cNvSpPr txBox="1"/>
          <p:nvPr/>
        </p:nvSpPr>
        <p:spPr>
          <a:xfrm>
            <a:off x="163515" y="538321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Ⅴ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计算序列的</a:t>
            </a:r>
            <a:r>
              <a:rPr lang="zh-CN" altLang="en-US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长度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：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len()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  <a:p>
            <a:pPr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len(['1','2','3'])</a:t>
            </a: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，结果：</a:t>
            </a:r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组合 33">
            <a:extLst>
              <a:ext uri="{FF2B5EF4-FFF2-40B4-BE49-F238E27FC236}">
                <a16:creationId xmlns:a16="http://schemas.microsoft.com/office/drawing/2014/main" id="{6BAA0E1A-1703-4643-ADC3-E159592226DC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58738"/>
            <a:ext cx="473075" cy="804862"/>
            <a:chOff x="1775252" y="2062276"/>
            <a:chExt cx="1045160" cy="1781528"/>
          </a:xfrm>
        </p:grpSpPr>
        <p:grpSp>
          <p:nvGrpSpPr>
            <p:cNvPr id="21506" name="组合 34">
              <a:extLst>
                <a:ext uri="{FF2B5EF4-FFF2-40B4-BE49-F238E27FC236}">
                  <a16:creationId xmlns:a16="http://schemas.microsoft.com/office/drawing/2014/main" id="{BB6838B2-6051-4221-ABF8-E32954C90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1507" name="Freeform 273">
                <a:extLst>
                  <a:ext uri="{FF2B5EF4-FFF2-40B4-BE49-F238E27FC236}">
                    <a16:creationId xmlns:a16="http://schemas.microsoft.com/office/drawing/2014/main" id="{27AC84A5-A1B4-47D9-9D85-AEEF28E68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8" name="Freeform 274">
                <a:extLst>
                  <a:ext uri="{FF2B5EF4-FFF2-40B4-BE49-F238E27FC236}">
                    <a16:creationId xmlns:a16="http://schemas.microsoft.com/office/drawing/2014/main" id="{0CB5BF59-FB5D-46C4-9738-D63EA63B29F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9" name="Freeform 275">
                <a:extLst>
                  <a:ext uri="{FF2B5EF4-FFF2-40B4-BE49-F238E27FC236}">
                    <a16:creationId xmlns:a16="http://schemas.microsoft.com/office/drawing/2014/main" id="{BDCB2B84-00F2-432E-9D3A-BD758530E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0" name="Freeform 276">
                <a:extLst>
                  <a:ext uri="{FF2B5EF4-FFF2-40B4-BE49-F238E27FC236}">
                    <a16:creationId xmlns:a16="http://schemas.microsoft.com/office/drawing/2014/main" id="{DDFA62A6-EC88-49A5-AC79-A8AA2EAD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1" name="Freeform 277">
                <a:extLst>
                  <a:ext uri="{FF2B5EF4-FFF2-40B4-BE49-F238E27FC236}">
                    <a16:creationId xmlns:a16="http://schemas.microsoft.com/office/drawing/2014/main" id="{2C8CE577-A138-495B-A406-8F3E7133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Freeform 278">
                <a:extLst>
                  <a:ext uri="{FF2B5EF4-FFF2-40B4-BE49-F238E27FC236}">
                    <a16:creationId xmlns:a16="http://schemas.microsoft.com/office/drawing/2014/main" id="{47CF56B6-FF74-4175-9666-DD59D991E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Freeform 279">
                <a:extLst>
                  <a:ext uri="{FF2B5EF4-FFF2-40B4-BE49-F238E27FC236}">
                    <a16:creationId xmlns:a16="http://schemas.microsoft.com/office/drawing/2014/main" id="{24548F76-45F6-4907-8F70-77A04A002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Freeform 280">
                <a:extLst>
                  <a:ext uri="{FF2B5EF4-FFF2-40B4-BE49-F238E27FC236}">
                    <a16:creationId xmlns:a16="http://schemas.microsoft.com/office/drawing/2014/main" id="{75379A5A-5E87-42A7-809A-7FC28E15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5" name="Freeform 281">
                <a:extLst>
                  <a:ext uri="{FF2B5EF4-FFF2-40B4-BE49-F238E27FC236}">
                    <a16:creationId xmlns:a16="http://schemas.microsoft.com/office/drawing/2014/main" id="{00D4A85F-C232-4465-928F-0AF826156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56AD6AB-9F7D-46D9-B31C-1A441AED6C7F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7" name="文本框 5">
            <a:extLst>
              <a:ext uri="{FF2B5EF4-FFF2-40B4-BE49-F238E27FC236}">
                <a16:creationId xmlns:a16="http://schemas.microsoft.com/office/drawing/2014/main" id="{D840B553-FC6E-4005-93F9-F2FEEAFC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7" y="1079500"/>
            <a:ext cx="198804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回顾：列表</a:t>
            </a:r>
            <a:endParaRPr lang="en-US" altLang="zh-CN" sz="2800" b="1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8304CC91-9F71-41D4-8DDF-7E3FE5389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151065"/>
            <a:ext cx="7931150" cy="102143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列表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(list)，可以包含多个数据元素，同时是有序的，各元素用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英文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逗号分隔，放在方括号</a:t>
            </a:r>
            <a:r>
              <a:rPr lang="zh-CN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[]</a:t>
            </a:r>
            <a:r>
              <a:rPr lang="zh-CN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内。</a:t>
            </a:r>
          </a:p>
        </p:txBody>
      </p:sp>
      <p:sp>
        <p:nvSpPr>
          <p:cNvPr id="49" name="Rectangle 171">
            <a:extLst>
              <a:ext uri="{FF2B5EF4-FFF2-40B4-BE49-F238E27FC236}">
                <a16:creationId xmlns:a16="http://schemas.microsoft.com/office/drawing/2014/main" id="{FA62C9D5-11CB-4CD8-8D31-BA99CDD8B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4141788"/>
            <a:ext cx="7931150" cy="4674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特点：可以存储多种类型的数据，包括自身。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6C768391-9DF0-44EB-88A7-6B1DD4F1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5301497"/>
            <a:ext cx="7931150" cy="467436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使用方法：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列表名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= [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，元素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  <p:bldP spid="47" grpId="0" bldLvl="0" animBg="1"/>
      <p:bldP spid="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组合 49">
            <a:extLst>
              <a:ext uri="{FF2B5EF4-FFF2-40B4-BE49-F238E27FC236}">
                <a16:creationId xmlns:a16="http://schemas.microsoft.com/office/drawing/2014/main" id="{C17ED18A-AA73-4554-8DCE-1127FF6C9B82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68263"/>
            <a:ext cx="877888" cy="4114800"/>
            <a:chOff x="1775252" y="-1053552"/>
            <a:chExt cx="1045160" cy="4897356"/>
          </a:xfrm>
        </p:grpSpPr>
        <p:grpSp>
          <p:nvGrpSpPr>
            <p:cNvPr id="22530" name="组合 50">
              <a:extLst>
                <a:ext uri="{FF2B5EF4-FFF2-40B4-BE49-F238E27FC236}">
                  <a16:creationId xmlns:a16="http://schemas.microsoft.com/office/drawing/2014/main" id="{09415257-2BBC-4F27-AA72-1A2FDFA8C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2531" name="Freeform 273">
                <a:extLst>
                  <a:ext uri="{FF2B5EF4-FFF2-40B4-BE49-F238E27FC236}">
                    <a16:creationId xmlns:a16="http://schemas.microsoft.com/office/drawing/2014/main" id="{8675F13D-B1E5-4BD7-AAFD-919098C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2" name="Freeform 274">
                <a:extLst>
                  <a:ext uri="{FF2B5EF4-FFF2-40B4-BE49-F238E27FC236}">
                    <a16:creationId xmlns:a16="http://schemas.microsoft.com/office/drawing/2014/main" id="{937CE1C3-CD3B-4BE7-A8FE-3F2F5960478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3" name="Freeform 275">
                <a:extLst>
                  <a:ext uri="{FF2B5EF4-FFF2-40B4-BE49-F238E27FC236}">
                    <a16:creationId xmlns:a16="http://schemas.microsoft.com/office/drawing/2014/main" id="{D27FFE40-9904-464C-8490-7957CEC8E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4" name="Freeform 276">
                <a:extLst>
                  <a:ext uri="{FF2B5EF4-FFF2-40B4-BE49-F238E27FC236}">
                    <a16:creationId xmlns:a16="http://schemas.microsoft.com/office/drawing/2014/main" id="{75918F2C-DFB2-4B26-A32F-269A2BC73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5" name="Freeform 277">
                <a:extLst>
                  <a:ext uri="{FF2B5EF4-FFF2-40B4-BE49-F238E27FC236}">
                    <a16:creationId xmlns:a16="http://schemas.microsoft.com/office/drawing/2014/main" id="{48381106-0CCC-4653-B6A9-7E162012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6" name="Freeform 278">
                <a:extLst>
                  <a:ext uri="{FF2B5EF4-FFF2-40B4-BE49-F238E27FC236}">
                    <a16:creationId xmlns:a16="http://schemas.microsoft.com/office/drawing/2014/main" id="{0E09501E-6753-41D4-A478-6271802BC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7" name="Freeform 279">
                <a:extLst>
                  <a:ext uri="{FF2B5EF4-FFF2-40B4-BE49-F238E27FC236}">
                    <a16:creationId xmlns:a16="http://schemas.microsoft.com/office/drawing/2014/main" id="{6B309B53-306E-4856-930A-446B75A5C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8" name="Freeform 280">
                <a:extLst>
                  <a:ext uri="{FF2B5EF4-FFF2-40B4-BE49-F238E27FC236}">
                    <a16:creationId xmlns:a16="http://schemas.microsoft.com/office/drawing/2014/main" id="{FDC1DF31-076E-4C25-BF6B-5F5B4F4A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9" name="Freeform 281">
                <a:extLst>
                  <a:ext uri="{FF2B5EF4-FFF2-40B4-BE49-F238E27FC236}">
                    <a16:creationId xmlns:a16="http://schemas.microsoft.com/office/drawing/2014/main" id="{5B6571E6-01BF-4EF6-871A-FAEB6AB12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DDF5431-266D-4F5B-B032-7348F6E08359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8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1" name="Rectangle 30">
            <a:extLst>
              <a:ext uri="{FF2B5EF4-FFF2-40B4-BE49-F238E27FC236}">
                <a16:creationId xmlns:a16="http://schemas.microsoft.com/office/drawing/2014/main" id="{F92EB238-D594-4B3D-89FE-F69AAB8B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90" y="1995488"/>
            <a:ext cx="39211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40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列表应用</a:t>
            </a:r>
            <a:endParaRPr lang="zh-CN" altLang="en-US" sz="4000" b="1">
              <a:solidFill>
                <a:srgbClr val="9DD53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9CF6DA21-6806-40D9-B62E-6A9FC0B9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33" y="1914779"/>
            <a:ext cx="851610" cy="8305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楷体_GB2312" panose="02010609030101010101" pitchFamily="49" charset="-122"/>
              </a:rPr>
              <a:t>02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2543" name="Rectangle 30">
            <a:extLst>
              <a:ext uri="{FF2B5EF4-FFF2-40B4-BE49-F238E27FC236}">
                <a16:creationId xmlns:a16="http://schemas.microsoft.com/office/drawing/2014/main" id="{B8CD0BCD-6197-4090-B32A-29CC41F2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5" y="2784477"/>
            <a:ext cx="39195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3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制作班级点名器</a:t>
            </a:r>
            <a:r>
              <a:rPr lang="en-US" altLang="zh-CN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19">
            <a:extLst>
              <a:ext uri="{FF2B5EF4-FFF2-40B4-BE49-F238E27FC236}">
                <a16:creationId xmlns:a16="http://schemas.microsoft.com/office/drawing/2014/main" id="{BFA82FBC-0D0C-43DD-9FA2-DEEB4E5895B0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3554" name="组合 20">
              <a:extLst>
                <a:ext uri="{FF2B5EF4-FFF2-40B4-BE49-F238E27FC236}">
                  <a16:creationId xmlns:a16="http://schemas.microsoft.com/office/drawing/2014/main" id="{67EAC2E2-8125-4399-8FE5-9E0221F65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3555" name="Freeform 273">
                <a:extLst>
                  <a:ext uri="{FF2B5EF4-FFF2-40B4-BE49-F238E27FC236}">
                    <a16:creationId xmlns:a16="http://schemas.microsoft.com/office/drawing/2014/main" id="{6F1731B3-8C6A-4A86-AE41-BF62183F3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6" name="Freeform 274">
                <a:extLst>
                  <a:ext uri="{FF2B5EF4-FFF2-40B4-BE49-F238E27FC236}">
                    <a16:creationId xmlns:a16="http://schemas.microsoft.com/office/drawing/2014/main" id="{66AEE407-22FF-4D37-AD3E-1CDF8B77E25F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7" name="Freeform 275">
                <a:extLst>
                  <a:ext uri="{FF2B5EF4-FFF2-40B4-BE49-F238E27FC236}">
                    <a16:creationId xmlns:a16="http://schemas.microsoft.com/office/drawing/2014/main" id="{95E12F9E-FB38-4361-8A0C-CE725CB76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8" name="Freeform 276">
                <a:extLst>
                  <a:ext uri="{FF2B5EF4-FFF2-40B4-BE49-F238E27FC236}">
                    <a16:creationId xmlns:a16="http://schemas.microsoft.com/office/drawing/2014/main" id="{12A89473-4F8B-424F-B573-F036ACFC1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9" name="Freeform 277">
                <a:extLst>
                  <a:ext uri="{FF2B5EF4-FFF2-40B4-BE49-F238E27FC236}">
                    <a16:creationId xmlns:a16="http://schemas.microsoft.com/office/drawing/2014/main" id="{78FBFF5C-BA00-4F63-B162-1E34F07F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0" name="Freeform 278">
                <a:extLst>
                  <a:ext uri="{FF2B5EF4-FFF2-40B4-BE49-F238E27FC236}">
                    <a16:creationId xmlns:a16="http://schemas.microsoft.com/office/drawing/2014/main" id="{0DFDB3DE-64FF-4C9F-8A48-E6815531D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1" name="Freeform 279">
                <a:extLst>
                  <a:ext uri="{FF2B5EF4-FFF2-40B4-BE49-F238E27FC236}">
                    <a16:creationId xmlns:a16="http://schemas.microsoft.com/office/drawing/2014/main" id="{59A5FD6D-C072-49B6-A62F-D71D0174E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Freeform 280">
                <a:extLst>
                  <a:ext uri="{FF2B5EF4-FFF2-40B4-BE49-F238E27FC236}">
                    <a16:creationId xmlns:a16="http://schemas.microsoft.com/office/drawing/2014/main" id="{7CBDDE15-8790-47C6-9D3E-B41B2C67E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3" name="Freeform 281">
                <a:extLst>
                  <a:ext uri="{FF2B5EF4-FFF2-40B4-BE49-F238E27FC236}">
                    <a16:creationId xmlns:a16="http://schemas.microsoft.com/office/drawing/2014/main" id="{6019BD87-8109-4EB3-BA23-B7FD71CD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40033F-732D-4ADA-AFD9-73327EF6EA7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右箭头 5">
            <a:extLst>
              <a:ext uri="{FF2B5EF4-FFF2-40B4-BE49-F238E27FC236}">
                <a16:creationId xmlns:a16="http://schemas.microsoft.com/office/drawing/2014/main" id="{F4488E19-19C6-4FEC-B858-066ACEF67E92}"/>
              </a:ext>
            </a:extLst>
          </p:cNvPr>
          <p:cNvSpPr/>
          <p:nvPr/>
        </p:nvSpPr>
        <p:spPr>
          <a:xfrm>
            <a:off x="2489202" y="135890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284F22-297C-4CC4-96B1-AF2C683C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1285877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班级人员名单列表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72DF4988-DDAD-4983-B9E0-0BAF5F827133}"/>
              </a:ext>
            </a:extLst>
          </p:cNvPr>
          <p:cNvSpPr/>
          <p:nvPr/>
        </p:nvSpPr>
        <p:spPr>
          <a:xfrm>
            <a:off x="1112838" y="2166938"/>
            <a:ext cx="7493000" cy="976358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创建列表</a:t>
            </a:r>
          </a:p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列表名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= [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1,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2,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···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]</a:t>
            </a:r>
            <a:endParaRPr lang="zh-CN" altLang="en-US" sz="2400" b="1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568" name="文本框 10">
            <a:extLst>
              <a:ext uri="{FF2B5EF4-FFF2-40B4-BE49-F238E27FC236}">
                <a16:creationId xmlns:a16="http://schemas.microsoft.com/office/drawing/2014/main" id="{3AD7DD96-7A4D-475D-8A73-9C2E44E7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82588"/>
            <a:ext cx="6623050" cy="52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 1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制作点名器需要准备些什么呢？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D64968D-8004-41AB-8750-1EFD6966C13B}"/>
              </a:ext>
            </a:extLst>
          </p:cNvPr>
          <p:cNvSpPr txBox="1"/>
          <p:nvPr/>
        </p:nvSpPr>
        <p:spPr>
          <a:xfrm>
            <a:off x="1112838" y="3638550"/>
            <a:ext cx="7491412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 = ['01XXX','02XXX','03XXX']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A83A4466-698E-4EC8-A91E-CF229681E24F}"/>
              </a:ext>
            </a:extLst>
          </p:cNvPr>
          <p:cNvSpPr/>
          <p:nvPr/>
        </p:nvSpPr>
        <p:spPr>
          <a:xfrm>
            <a:off x="206377" y="3803652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1CD4C1-2BAB-41A9-AD6F-8D3686F1E04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00027" y="4657725"/>
          <a:ext cx="8431213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3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0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···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n-1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索引 </a:t>
                      </a:r>
                      <a:r>
                        <a:rPr lang="en-US" altLang="zh-CN" sz="2400">
                          <a:solidFill>
                            <a:srgbClr val="7030A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n</a:t>
                      </a:r>
                    </a:p>
                  </a:txBody>
                  <a:tcPr marL="91437" marR="91437" marT="45742" marB="4574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01XX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02XX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03XX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···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元素</a:t>
                      </a:r>
                      <a:r>
                        <a:rPr lang="en-US" altLang="zh-CN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L="91437" marR="91437" marT="45742" marB="457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元素</a:t>
                      </a:r>
                      <a:r>
                        <a:rPr lang="en-US" altLang="zh-CN" sz="240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n+1</a:t>
                      </a:r>
                    </a:p>
                  </a:txBody>
                  <a:tcPr marL="91437" marR="91437" marT="45742" marB="4574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 bldLvl="0" animBg="1"/>
      <p:bldP spid="23568" grpId="0"/>
      <p:bldP spid="2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19">
            <a:extLst>
              <a:ext uri="{FF2B5EF4-FFF2-40B4-BE49-F238E27FC236}">
                <a16:creationId xmlns:a16="http://schemas.microsoft.com/office/drawing/2014/main" id="{AE7A93A0-7AA0-439B-A8E1-F2C23487C28C}"/>
              </a:ext>
            </a:extLst>
          </p:cNvPr>
          <p:cNvGrpSpPr>
            <a:grpSpLocks/>
          </p:cNvGrpSpPr>
          <p:nvPr/>
        </p:nvGrpSpPr>
        <p:grpSpPr bwMode="auto">
          <a:xfrm>
            <a:off x="282577" y="130177"/>
            <a:ext cx="473075" cy="804863"/>
            <a:chOff x="1775252" y="2062276"/>
            <a:chExt cx="1045160" cy="1781528"/>
          </a:xfrm>
        </p:grpSpPr>
        <p:grpSp>
          <p:nvGrpSpPr>
            <p:cNvPr id="24578" name="组合 20">
              <a:extLst>
                <a:ext uri="{FF2B5EF4-FFF2-40B4-BE49-F238E27FC236}">
                  <a16:creationId xmlns:a16="http://schemas.microsoft.com/office/drawing/2014/main" id="{C0300129-C1D5-4A99-BB0B-A20582027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579" name="Freeform 273">
                <a:extLst>
                  <a:ext uri="{FF2B5EF4-FFF2-40B4-BE49-F238E27FC236}">
                    <a16:creationId xmlns:a16="http://schemas.microsoft.com/office/drawing/2014/main" id="{C50063B7-E1E4-49B1-81D9-72BCCE575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0" name="Freeform 274">
                <a:extLst>
                  <a:ext uri="{FF2B5EF4-FFF2-40B4-BE49-F238E27FC236}">
                    <a16:creationId xmlns:a16="http://schemas.microsoft.com/office/drawing/2014/main" id="{FF3BFCD8-9159-468F-8DC7-32CC5952B2E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1" name="Freeform 275">
                <a:extLst>
                  <a:ext uri="{FF2B5EF4-FFF2-40B4-BE49-F238E27FC236}">
                    <a16:creationId xmlns:a16="http://schemas.microsoft.com/office/drawing/2014/main" id="{4367E245-9A48-4966-B114-990C4CE4E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2" name="Freeform 276">
                <a:extLst>
                  <a:ext uri="{FF2B5EF4-FFF2-40B4-BE49-F238E27FC236}">
                    <a16:creationId xmlns:a16="http://schemas.microsoft.com/office/drawing/2014/main" id="{E841C050-DB3C-4735-BEE1-29269B69C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3" name="Freeform 277">
                <a:extLst>
                  <a:ext uri="{FF2B5EF4-FFF2-40B4-BE49-F238E27FC236}">
                    <a16:creationId xmlns:a16="http://schemas.microsoft.com/office/drawing/2014/main" id="{689D9323-A9F8-4E63-A592-8CA154B59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4" name="Freeform 278">
                <a:extLst>
                  <a:ext uri="{FF2B5EF4-FFF2-40B4-BE49-F238E27FC236}">
                    <a16:creationId xmlns:a16="http://schemas.microsoft.com/office/drawing/2014/main" id="{1BCAFB9E-B7E7-463E-BA9A-586E771BB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5" name="Freeform 279">
                <a:extLst>
                  <a:ext uri="{FF2B5EF4-FFF2-40B4-BE49-F238E27FC236}">
                    <a16:creationId xmlns:a16="http://schemas.microsoft.com/office/drawing/2014/main" id="{E751FC0C-E9E7-4E5C-A269-7C9C03606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6" name="Freeform 280">
                <a:extLst>
                  <a:ext uri="{FF2B5EF4-FFF2-40B4-BE49-F238E27FC236}">
                    <a16:creationId xmlns:a16="http://schemas.microsoft.com/office/drawing/2014/main" id="{30F1E1D3-3497-42A9-ACF9-CF21799B0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7" name="Freeform 281">
                <a:extLst>
                  <a:ext uri="{FF2B5EF4-FFF2-40B4-BE49-F238E27FC236}">
                    <a16:creationId xmlns:a16="http://schemas.microsoft.com/office/drawing/2014/main" id="{0A93ABB1-E93A-43E3-9ACE-28F27220A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5DBAB38-47B5-478B-B09E-0C3B278965BF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右箭头 5">
            <a:extLst>
              <a:ext uri="{FF2B5EF4-FFF2-40B4-BE49-F238E27FC236}">
                <a16:creationId xmlns:a16="http://schemas.microsoft.com/office/drawing/2014/main" id="{C6F5B59E-8DB1-418F-8BF1-0E1D71A1DB09}"/>
              </a:ext>
            </a:extLst>
          </p:cNvPr>
          <p:cNvSpPr/>
          <p:nvPr/>
        </p:nvSpPr>
        <p:spPr>
          <a:xfrm>
            <a:off x="2489202" y="1285877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8D3337-A1FD-436E-9D9E-DC310223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40" y="121444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添加到列表中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6DE04BEF-CF19-499D-937F-029A2E62794E}"/>
              </a:ext>
            </a:extLst>
          </p:cNvPr>
          <p:cNvSpPr/>
          <p:nvPr/>
        </p:nvSpPr>
        <p:spPr>
          <a:xfrm>
            <a:off x="1112838" y="1808165"/>
            <a:ext cx="7493000" cy="981423"/>
          </a:xfrm>
          <a:prstGeom prst="rect">
            <a:avLst/>
          </a:prstGeom>
          <a:solidFill>
            <a:srgbClr val="92D050"/>
          </a:solidFill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列表末尾添加元素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列表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.append(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)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4592" name="文本框 10">
            <a:extLst>
              <a:ext uri="{FF2B5EF4-FFF2-40B4-BE49-F238E27FC236}">
                <a16:creationId xmlns:a16="http://schemas.microsoft.com/office/drawing/2014/main" id="{EFE60E08-3B04-4D7F-9C58-936B3D9C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9888"/>
            <a:ext cx="5372100" cy="52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step2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落下了部分同学怎么办？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B6555F6-F80F-4834-8C09-A372CAE93F8F}"/>
              </a:ext>
            </a:extLst>
          </p:cNvPr>
          <p:cNvSpPr txBox="1"/>
          <p:nvPr/>
        </p:nvSpPr>
        <p:spPr>
          <a:xfrm>
            <a:off x="1112838" y="3208338"/>
            <a:ext cx="7491412" cy="69215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defTabSz="685800" fontAlgn="auto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bj.append(元素)</a:t>
            </a: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B477FFBC-20B8-4D59-A98C-0854FA11C49A}"/>
              </a:ext>
            </a:extLst>
          </p:cNvPr>
          <p:cNvSpPr/>
          <p:nvPr/>
        </p:nvSpPr>
        <p:spPr>
          <a:xfrm>
            <a:off x="206377" y="337343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4C07F7-ADF7-4828-A74B-E6E66AD00CB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51375"/>
            <a:ext cx="6024562" cy="1244600"/>
            <a:chOff x="1416" y="6534"/>
            <a:chExt cx="9487" cy="1961"/>
          </a:xfrm>
        </p:grpSpPr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A26EAD8E-389A-4BA4-A995-556504F50213}"/>
                </a:ext>
              </a:extLst>
            </p:cNvPr>
            <p:cNvSpPr/>
            <p:nvPr/>
          </p:nvSpPr>
          <p:spPr>
            <a:xfrm>
              <a:off x="1416" y="6534"/>
              <a:ext cx="1417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0</a:t>
              </a:r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71F28BA1-C8D1-45FD-9662-9FF0ADC59A4A}"/>
                </a:ext>
              </a:extLst>
            </p:cNvPr>
            <p:cNvSpPr/>
            <p:nvPr/>
          </p:nvSpPr>
          <p:spPr>
            <a:xfrm>
              <a:off x="3021" y="6534"/>
              <a:ext cx="1415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1</a:t>
              </a:r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14808083-F8ED-48F0-8C6D-D01E7CFF435D}"/>
                </a:ext>
              </a:extLst>
            </p:cNvPr>
            <p:cNvSpPr/>
            <p:nvPr/>
          </p:nvSpPr>
          <p:spPr>
            <a:xfrm>
              <a:off x="4641" y="6534"/>
              <a:ext cx="1417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2</a:t>
              </a: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A1F1EFB-7250-403E-81D8-8B537904D006}"/>
                </a:ext>
              </a:extLst>
            </p:cNvPr>
            <p:cNvSpPr/>
            <p:nvPr/>
          </p:nvSpPr>
          <p:spPr>
            <a:xfrm>
              <a:off x="6243" y="6534"/>
              <a:ext cx="1415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noProof="1">
                  <a:solidFill>
                    <a:srgbClr val="FF0000"/>
                  </a:solidFill>
                </a:rPr>
                <a:t>···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894A2E01-911B-4A55-B621-4CC7F532C965}"/>
                </a:ext>
              </a:extLst>
            </p:cNvPr>
            <p:cNvSpPr/>
            <p:nvPr/>
          </p:nvSpPr>
          <p:spPr>
            <a:xfrm>
              <a:off x="7863" y="6534"/>
              <a:ext cx="1417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n-2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2470E2F4-1445-4ECD-A050-C6CAEEC1E16C}"/>
                </a:ext>
              </a:extLst>
            </p:cNvPr>
            <p:cNvSpPr/>
            <p:nvPr/>
          </p:nvSpPr>
          <p:spPr>
            <a:xfrm>
              <a:off x="9488" y="6534"/>
              <a:ext cx="1415" cy="850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索引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n-1</a:t>
              </a:r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FA46FC69-3285-4EC5-A50E-CA59C58A73CE}"/>
                </a:ext>
              </a:extLst>
            </p:cNvPr>
            <p:cNvSpPr/>
            <p:nvPr/>
          </p:nvSpPr>
          <p:spPr>
            <a:xfrm>
              <a:off x="1416" y="7645"/>
              <a:ext cx="1417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1</a:t>
              </a: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2B9112E1-F835-463F-AF15-1FB4F18709ED}"/>
                </a:ext>
              </a:extLst>
            </p:cNvPr>
            <p:cNvSpPr/>
            <p:nvPr/>
          </p:nvSpPr>
          <p:spPr>
            <a:xfrm>
              <a:off x="3021" y="7645"/>
              <a:ext cx="1415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2</a:t>
              </a:r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68332E8B-999D-4C0C-BF7A-B261E5E65CB3}"/>
                </a:ext>
              </a:extLst>
            </p:cNvPr>
            <p:cNvSpPr/>
            <p:nvPr/>
          </p:nvSpPr>
          <p:spPr>
            <a:xfrm>
              <a:off x="4641" y="7645"/>
              <a:ext cx="1417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3</a:t>
              </a:r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B4B7F966-44D2-468E-BD6C-917812C28CB3}"/>
                </a:ext>
              </a:extLst>
            </p:cNvPr>
            <p:cNvSpPr/>
            <p:nvPr/>
          </p:nvSpPr>
          <p:spPr>
            <a:xfrm>
              <a:off x="6243" y="7645"/>
              <a:ext cx="1415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noProof="1">
                  <a:solidFill>
                    <a:srgbClr val="FF0000"/>
                  </a:solidFill>
                </a:rPr>
                <a:t>···</a:t>
              </a:r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296EE20C-D81E-4070-A5FC-F7C74E6023EE}"/>
                </a:ext>
              </a:extLst>
            </p:cNvPr>
            <p:cNvSpPr/>
            <p:nvPr/>
          </p:nvSpPr>
          <p:spPr>
            <a:xfrm>
              <a:off x="7863" y="7645"/>
              <a:ext cx="1417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n-1</a:t>
              </a: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56ED49C6-9976-4AF2-B286-3194E0E871C3}"/>
                </a:ext>
              </a:extLst>
            </p:cNvPr>
            <p:cNvSpPr/>
            <p:nvPr/>
          </p:nvSpPr>
          <p:spPr>
            <a:xfrm>
              <a:off x="9488" y="7645"/>
              <a:ext cx="1415" cy="85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元素 </a:t>
              </a:r>
              <a:r>
                <a:rPr lang="en-US" altLang="zh-CN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n</a:t>
              </a:r>
            </a:p>
          </p:txBody>
        </p:sp>
      </p:grpSp>
      <p:sp>
        <p:nvSpPr>
          <p:cNvPr id="23" name="右箭头 22">
            <a:extLst>
              <a:ext uri="{FF2B5EF4-FFF2-40B4-BE49-F238E27FC236}">
                <a16:creationId xmlns:a16="http://schemas.microsoft.com/office/drawing/2014/main" id="{2476CDB0-21B7-4476-A96C-524A79D2AD6F}"/>
              </a:ext>
            </a:extLst>
          </p:cNvPr>
          <p:cNvSpPr/>
          <p:nvPr/>
        </p:nvSpPr>
        <p:spPr>
          <a:xfrm>
            <a:off x="249240" y="5375277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780585F5-A08D-4BD2-87A9-A62B94940E0B}"/>
              </a:ext>
            </a:extLst>
          </p:cNvPr>
          <p:cNvSpPr/>
          <p:nvPr/>
        </p:nvSpPr>
        <p:spPr>
          <a:xfrm>
            <a:off x="7183438" y="4651375"/>
            <a:ext cx="900112" cy="5397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索引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9829E0D2-4C47-41CD-85C5-5268F89BD26E}"/>
              </a:ext>
            </a:extLst>
          </p:cNvPr>
          <p:cNvSpPr/>
          <p:nvPr/>
        </p:nvSpPr>
        <p:spPr>
          <a:xfrm>
            <a:off x="7183438" y="5356225"/>
            <a:ext cx="900112" cy="5413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元素 </a:t>
            </a:r>
            <a:r>
              <a:rPr lang="en-US" altLang="zh-CN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n+1</a:t>
            </a: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63EDFE13-98A3-4F57-A9C0-61D08848E497}"/>
              </a:ext>
            </a:extLst>
          </p:cNvPr>
          <p:cNvSpPr/>
          <p:nvPr/>
        </p:nvSpPr>
        <p:spPr>
          <a:xfrm>
            <a:off x="7561263" y="4075113"/>
            <a:ext cx="144462" cy="5762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 bldLvl="0" animBg="1"/>
      <p:bldP spid="24592" grpId="0"/>
      <p:bldP spid="2" grpId="0" bldLvl="0" animBg="1"/>
      <p:bldP spid="3" grpId="0" bldLvl="0" animBg="1"/>
      <p:bldP spid="23" grpId="0" bldLvl="0" animBg="1"/>
      <p:bldP spid="25" grpId="0" bldLvl="0" animBg="1"/>
      <p:bldP spid="26" grpId="0" bldLvl="0" animBg="1"/>
      <p:bldP spid="2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a577a84-acee-4b7a-8af6-daf46a68d336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1184</Words>
  <Application>Microsoft Office PowerPoint</Application>
  <PresentationFormat>全屏显示(4:3)</PresentationFormat>
  <Paragraphs>178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Arial</vt:lpstr>
      <vt:lpstr>Calibri</vt:lpstr>
      <vt:lpstr>Impact</vt:lpstr>
      <vt:lpstr>Times New Roman</vt:lpstr>
      <vt:lpstr>楷体_GB2312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学虹夜雨</dc:creator>
  <cp:lastModifiedBy>hongming xu</cp:lastModifiedBy>
  <cp:revision>105</cp:revision>
  <dcterms:created xsi:type="dcterms:W3CDTF">2017-06-30T02:02:00Z</dcterms:created>
  <dcterms:modified xsi:type="dcterms:W3CDTF">2020-12-21T01:19:41Z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