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3" r:id="rId2"/>
  </p:sldMasterIdLst>
  <p:notesMasterIdLst>
    <p:notesMasterId r:id="rId14"/>
  </p:notesMasterIdLst>
  <p:handoutMasterIdLst>
    <p:handoutMasterId r:id="rId15"/>
  </p:handoutMasterIdLst>
  <p:sldIdLst>
    <p:sldId id="289" r:id="rId3"/>
    <p:sldId id="491" r:id="rId4"/>
    <p:sldId id="579" r:id="rId5"/>
    <p:sldId id="592" r:id="rId6"/>
    <p:sldId id="589" r:id="rId7"/>
    <p:sldId id="587" r:id="rId8"/>
    <p:sldId id="580" r:id="rId9"/>
    <p:sldId id="591" r:id="rId10"/>
    <p:sldId id="588" r:id="rId11"/>
    <p:sldId id="590" r:id="rId12"/>
    <p:sldId id="258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楷体_GB2312" panose="02010609030101010101" pitchFamily="49" charset="-122"/>
      <p:regular r:id="rId24"/>
    </p:embeddedFont>
  </p:embeddedFontLst>
  <p:custDataLst>
    <p:tags r:id="rId25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3C902"/>
    <a:srgbClr val="063331"/>
    <a:srgbClr val="FF3399"/>
    <a:srgbClr val="FFECCC"/>
    <a:srgbClr val="F4B183"/>
    <a:srgbClr val="0F39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1524" y="84"/>
      </p:cViewPr>
      <p:guideLst>
        <p:guide orient="horz" pos="222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72A3D-5334-4A3D-804F-CEE1962C65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92585-2C98-46B6-8854-222B1926B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110BB1D-0483-4D77-B11F-B612F29A4A76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C9D19-BCC5-4198-AB6F-B40B4FE78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4A7FD4-AF18-48A8-9C10-38BF8629A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3D7074-06B9-484F-8193-B01112B682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BB4520-2916-4C95-BF74-A9E5435F70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C3263-56DA-4734-A1A9-7710DAE4FB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09F303-E5AA-4295-B77A-ACD571C007D3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16388" name="幻灯片图像占位符 3">
            <a:extLst>
              <a:ext uri="{FF2B5EF4-FFF2-40B4-BE49-F238E27FC236}">
                <a16:creationId xmlns:a16="http://schemas.microsoft.com/office/drawing/2014/main" id="{18D22852-ED85-4E81-8D85-BA25EFB740D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B8A40F5D-6BA4-452D-ACF0-E0DD1DFC54E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445A2-14F4-4258-84D1-2EE6AE73F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EE57-7762-48FC-B472-24577136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B9F4F29-4DA5-4291-8CB7-2B569E95E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EC24729-E39F-420F-B16A-349250B6D4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14BD89D-2EA7-4DA5-87DD-9041AD0703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14BE431-879E-45D3-B2A3-19769492A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4DD6C3-6F0A-4F0C-AD73-2BF44ABA5EF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8AC430C-523B-4EB8-9CE1-09E2AA5D73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3073032-FBB0-41FB-877F-6EEE7E6F2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BD8BA54-E21E-4E27-B46D-AA43BC023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0BAE59-900D-47ED-B7F3-69400F0878C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8AC430C-523B-4EB8-9CE1-09E2AA5D73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3073032-FBB0-41FB-877F-6EEE7E6F2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BD8BA54-E21E-4E27-B46D-AA43BC023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0BAE59-900D-47ED-B7F3-69400F0878C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95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8AC430C-523B-4EB8-9CE1-09E2AA5D73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3073032-FBB0-41FB-877F-6EEE7E6F2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BD8BA54-E21E-4E27-B46D-AA43BC023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0BAE59-900D-47ED-B7F3-69400F0878C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20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6AE3B81-F620-4ACA-BE32-3110E246B8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CF091FA6-511F-4E9D-B995-CDA14D22CA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07F4C1B0-B7FB-404C-BA14-A1BF69D01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4310569-8B49-45F4-94DD-E600005194F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04421EB7-EF1C-45A9-80CC-7CB8D2D407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6F59E7E2-2CA1-49D0-A44D-1CD8436A1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9DC4BADB-6A59-440A-B046-20C064657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141">
            <a:extLst>
              <a:ext uri="{FF2B5EF4-FFF2-40B4-BE49-F238E27FC236}">
                <a16:creationId xmlns:a16="http://schemas.microsoft.com/office/drawing/2014/main" id="{5D7041D1-72F4-47AC-AD7F-E8720B07E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2C258F-AFEC-42C4-9669-C565D418F3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20FF832D-5267-4C72-9747-385FFAC21114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5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DD1B820-2D7B-497C-8DEC-7DB59A8BBEC9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20B9A1-5F9A-4D2C-8B9A-789595C263BF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6267884-C8E9-4C16-9731-B98D7ADF9D0A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57D5F6E-34A9-4C50-9C18-B8BC6C1E651C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76E4358-D312-476B-9E05-6473E12986F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0EA9140-A053-447B-B909-A1A914B4BA14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6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485C7D2-51FB-4EB6-A21A-EADD7D02F2B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9FE9248-014E-45CC-9AD8-BC5FA834EE3C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EA7384C-341D-40E3-9929-2BD8057089CA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2095F71-99E6-46E5-ABFD-310531DDDD35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D2823D7-2A41-45A6-9F5A-DB281A9270D2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6756FF0-AC06-4787-81AC-AC4B1B6BD1E0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4F85F2FA-023D-48A3-8572-326B998214C8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A528B5D-8F44-4335-A505-A14DC1376D8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CF85028-18BA-4DD9-9DF6-8E3FAC5BFCB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C34DBE3A-EE16-42F4-9129-18DC0FF09059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5E3EBE17-75E1-41F8-AC00-BCA928E3C8A9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8DC4B3E0-4285-44E5-ADAF-DE8356FA89BC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542E8703-A6A3-4E20-B7BB-B8396532821B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4FBBED15-C272-476C-B140-A7A9087586B2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1239E9A4-33E4-46D1-830B-A7F14DE67075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6D7A2E4-A8FE-4348-A155-EED5F61C598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E8372E08-9808-409E-83DF-038D6DD615B4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AA263DC4-7803-4265-B5A9-AFD07D62B85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B361C37A-E3C5-4E97-B2D4-1ECEDD0813F4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1B021D09-70EA-4ECD-B6DD-B668E77AC02E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0FBE671D-543E-4248-9E4B-A94298131D8E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C1812C67-49FD-4E27-8B53-236ACD24C82B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FEC9B63D-6C26-4536-A64F-F716D9A84BFE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AF0DB134-ADB0-4FD8-A568-F44FCC40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8650006-06C8-4769-B27A-D47A7E172EFC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3D054968-60B9-49E5-8A50-12D4EA56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BE818BFA-1533-4FE4-A270-1CF0F88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57B4207C-D605-4534-93D0-3737730FB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099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F73C3AF-66EC-442B-8CAE-1871FD40A45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C46A81-5DC9-46F1-B1FF-495FF4F0FC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0AB07FF-E43A-4B33-A395-62C636B25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C3263A4-A4A4-45EF-B59B-3A1E964BC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57233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0723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25692-5DA4-4DD1-9430-67AC1D5F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F656ED0-92D6-422A-9007-FA83DCB9F3B8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302A3-4856-4D78-95D0-893E0AC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E8FCD-16EA-41B8-8EAC-8E2C23AD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AC49AD1-ACC9-4D1B-8B0C-7D8C51856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8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1BF57F9E-18B3-42EB-A241-4458793778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43D811A0-1076-4A96-852B-0FC2EB726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A04DFD8C-FC43-4921-9E39-6E82805F6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9CF49AA-FAE0-485B-920C-5A5323B691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3471A-D102-4CA3-B444-1DBE15B935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C5ACFCA2-312E-4A82-821A-1F053FDAB943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4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E92AF36-2635-446E-AB5E-E8A6F21026C5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9C11A75-065E-448E-9D42-3F31AE40221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F52EFA-5032-4C6A-948D-8DEB3AB0E497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E03DA97-6697-4E50-83BF-056D6ED819E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8FF3033-4D3C-4A2B-A993-0CC1D21E199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EDA8A40-01B7-486F-9C99-89FB9F5CEEA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7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B9F39CB-5B90-41D2-9582-0743B9A16333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3E0C663-EB7B-4689-8E56-32C8758A969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62A166A-487A-417D-91CD-332C77938AD2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26CF2A2-7310-4266-9D91-00FBE957C6C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31304294-6D22-4883-9A99-0B5EF1DB202A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16FB7A3D-CBFC-4D5D-824E-477C42897F1D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C7D25A41-D328-4B4A-9001-118910F60DCF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02F86FBA-DE35-4A99-94E0-DEA5A05CE634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BDA194E7-9E03-4F86-BCFF-801A37960C59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61EE15D4-1C5E-43DB-84F1-2BF387B45275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559A8A7-336D-45F6-8E7E-129E93D07521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28A3DE8-65DA-4870-A11B-D8AC5367CFC2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8E6773E2-E519-4D54-9C58-75BD193A992D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87D9778E-B49C-491D-8697-946B5AC7BC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C5EF78A7-3F46-4088-83EF-4F86AAB4D668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5DC1603E-62D2-447E-8111-CA5D7EF31D7F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4F408CC-B21B-492A-8B31-912F092FE751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DB3168FA-DA74-40BB-B005-078936A6238A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51482BC8-5987-4926-B55B-DB1A35D392EA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459A4BDC-A448-4684-9B46-68EC36935CA5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59CD1A0-50FA-4C13-A7B2-383FA50CE9A6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F1B901D9-D15A-4CCB-AB27-1ECFAA1D0DFA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45922644-C46D-4403-B798-3DBD6EF9C02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18C875E9-8F7F-4CC5-80C1-0F59D8D6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56B8B7F-B0EA-4250-BE80-7B012B26F4AA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AA6EF06D-43D6-4116-BEC8-D00FFBA0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1221CBE-20A1-4541-BE0E-A47D3444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9B735A5F-797F-437D-B201-351A6606A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534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4FFA525A-FA65-4B91-8448-3022C231DC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E136E5-EFB3-426F-B898-38CC2B34C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481CC97-C975-4B81-877A-380E4DB23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838E721-4611-497F-AF55-50EC2AA1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14603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00174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2DAF0-01FA-4942-9F89-9CC31F9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50B89D1-DC34-4504-AFEE-812A81C91F8A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F00C6-BB5A-4A4B-9C50-FCB8AB6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9221A-5DA2-4773-A2AE-B329B33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265EA69C-D5CE-47FB-A46F-2F0B8DD731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7830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00000我图PPT\05.19\手绘黑板\图片1.jpg">
            <a:extLst>
              <a:ext uri="{FF2B5EF4-FFF2-40B4-BE49-F238E27FC236}">
                <a16:creationId xmlns:a16="http://schemas.microsoft.com/office/drawing/2014/main" id="{1D817176-3845-4D58-A4A1-6E7362A15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4" r:id="rId3"/>
    <p:sldLayoutId id="2147483759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0000000我图PPT\05.19\手绘黑板\图片1.jpg">
            <a:extLst>
              <a:ext uri="{FF2B5EF4-FFF2-40B4-BE49-F238E27FC236}">
                <a16:creationId xmlns:a16="http://schemas.microsoft.com/office/drawing/2014/main" id="{F6764372-CB78-48B1-B02F-B8371BBC9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55" r:id="rId3"/>
    <p:sldLayoutId id="2147483764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4">
            <a:extLst>
              <a:ext uri="{FF2B5EF4-FFF2-40B4-BE49-F238E27FC236}">
                <a16:creationId xmlns:a16="http://schemas.microsoft.com/office/drawing/2014/main" id="{B8F79F08-B24F-4B9C-A44F-6B7E38BD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07" y="2913063"/>
            <a:ext cx="7149868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15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</a:p>
          <a:p>
            <a:pPr algn="ctr" eaLnBrk="1" hangingPunct="1"/>
            <a:endParaRPr lang="zh-CN" altLang="en-US" sz="41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4100" dirty="0">
                <a:solidFill>
                  <a:srgbClr val="E6A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列表及其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应用</a:t>
            </a:r>
            <a:r>
              <a:rPr lang="en-US" altLang="zh-CN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点名器</a:t>
            </a:r>
            <a:r>
              <a:rPr lang="en-US" altLang="zh-CN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)</a:t>
            </a:r>
            <a:endParaRPr lang="zh-CN" altLang="en-US" sz="4100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pic>
        <p:nvPicPr>
          <p:cNvPr id="18435" name="图片 48">
            <a:extLst>
              <a:ext uri="{FF2B5EF4-FFF2-40B4-BE49-F238E27FC236}">
                <a16:creationId xmlns:a16="http://schemas.microsoft.com/office/drawing/2014/main" id="{E37DEFEF-0F1F-4351-BCB3-3BDE9083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1BD290E8-9962-480C-BB9E-13375EC2BB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6" y="3868372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8BAB83D1-6318-4399-A1BC-AAF07838321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04D12382-A776-4086-9526-8893F3120C75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7423CB93-7F77-4462-A83B-6E28C4C3C0AC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D58888ED-7D98-471D-B086-E7ED6C0CDCF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6531EACC-E92C-4019-83C0-D7EA4BB7D80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C3F93567-6D95-4C2F-88A5-00E75AAEB85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6510509C-852A-41E6-BCFA-AAA129268C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FB5E528-E780-4E82-B30C-D50D3AE11D3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F9B41708-C8CD-4FEF-B4D7-4197FAAD4CB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1C03C70E-B592-4AB9-A3A8-F4591980320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0D6CCC60-1F85-4FE6-A20F-E8F6A8B65CE4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E1E9B3F1-4562-4EC4-AF88-2E3311190AF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08DED431-C90A-41D6-96BA-4254985318C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725A6D02-F71A-473E-95B3-A2C7B5E301A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9B6F3C90-4B0B-49A9-9BCE-B7CE08411C6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64F8A8F3-243A-4EAF-B3F3-C81810DCCDE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5D9D83FA-CB1C-4BF0-930B-B0D844CC8FB3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EB2993B5-0B71-405D-9BF5-B1729DDB1BF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14924E0-C533-4396-BB35-DDF170ACE81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CCE77C6C-A004-4676-BB4F-36778977F07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32B1375A-5052-4175-A9FA-56156A51A798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B024508B-C0CF-4257-9C2C-2E849245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55323F4D-A7A1-489D-8DAE-6C2393A2E27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0E9A60DE-7659-484E-8EA9-FAB2C1FC6F5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453C29B8-552C-4939-B0D8-68EC7572E01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85C168B8-497C-4770-92E9-F5D55DEEFEA5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2BA8CCF7-D382-46D6-B9D2-1D164EEB2504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195FED7A-DE17-46B6-99A3-87120F22527F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40E197ED-CC31-47A3-BB85-E99504A5116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5E69B790-33FC-4A49-A00D-323E6DBA0B4C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E27338F-F62B-4A9E-9596-17B9C8209E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58249B82-85C5-43E0-BCBA-A5A242260F4A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3124A769-510C-4CC3-8DDC-64DA39EAF5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1E648373-7C83-4F3E-B02C-C71D99BDAC8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9BD11E22-20FB-4F3F-B917-458AF0DB81A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88F961ED-3762-4AB7-9B5E-31A94849770C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218A9EE1-75B4-4867-AD67-14502E9051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7E637A6C-62A9-4DFC-B770-F57106B6DCAD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B196C49-A3BD-42E0-BAA0-CD3FBEF0454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4BFBD697-C673-4D02-8225-3E5048EF0796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E5A6A55B-0187-4982-BDD3-7E8A0B254483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BFA59828-751A-4F10-9C9B-C6B785A44886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69D6CE21-5ABE-4B31-B1D1-2DE6B819F824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8D536275-0B4A-4D66-B142-6362D2EB47E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F9873D19-6077-468A-91C3-61EAEA299C5D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B166A3B4-1557-4EE0-A2C3-58893BBC541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8ADFF3B5-5982-4B6D-AC03-DF272BA36080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28FDF30F-7EC6-42A8-8950-038DC7821A93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873E82CB-B37C-4131-A792-6B72AD44F31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597A6414-2DF9-4732-A351-F49E932C907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164FA791-5F50-4BB1-A106-66BAB36EABE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805A66E5-0D6F-4A70-9EAC-A70A706C2DC6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26A9C6C9-15EA-45F8-8F7E-D32906A4ACAC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87ADD5F9-EE8E-447C-8AC9-CCF80BCAB1A5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EFFCCE6F-5078-4E64-BEE8-A4499241C12C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E7DE787-A03B-4D58-9CAF-7E91AF85F6A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00A55F32-ACED-4940-9180-FE6EA41A71D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82A371A9-8A83-4A0D-80E2-C533D4175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F0A8B4A-FE5F-46B7-87C4-30CC069E4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F555E989-0D97-46C4-AC78-89666053C7C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E39516AF-58C0-4919-A527-E6186CECC1B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413860FF-0599-4715-9A51-3C5D9EBCAED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89A81F3A-1907-463B-A510-0BA9CC45CF1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16DB9F6B-7743-4F74-BD13-7ED67C6F54A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4A6D-10B2-4AC2-B516-E49C530890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E7A41CB4-4847-4354-8E48-C334E284428E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82F03DFD-9210-4F2B-A4EC-DE66C92B57A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A9CAF1B3-C1AD-4655-8C62-62134D1886E1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DCE60160-DFEF-4754-B36A-6D75159D236D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63FADE24-6766-4A13-AF8F-DFE006610E5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EB03EFFF-5DC4-4FCF-BAD5-2DBB787601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8C3B627-8D29-4C4D-8630-A81D80076F28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0B433401-792C-4169-A434-42B9D670A7F9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27586580-A162-4B48-9504-D81A496BFE26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D5CAD202-CFCF-41E5-96F4-C3A7A112E92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CA51466A-3A06-497D-AA24-D90D8295193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B8218EBB-824F-4600-90A5-66D64BF0597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A789F85D-DBE0-4A8B-B8F2-C2DC6CB75A09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A650C954-5E6A-4975-8BCA-5781DE12450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34F1A948-A3C2-4D48-A896-B451291453F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095D1861-4893-4A84-9C96-9B0B0B0AA3C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426AC7D6-F19F-4F26-A512-35931D57846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80266889-C894-449D-8D73-8E051DA9611B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51849569-E333-416E-9069-4B48C20728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2FA1B98E-2EDF-418B-B8E5-E231F7FF25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4C05010F-A704-4495-B330-323C589D6C4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0A9060C4-4F66-44A6-8A35-299AA2D63C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F1814BF-D5D8-4698-BB1D-F0513539663F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6F552D63-D3A3-44F6-8DFA-73366F2B4C7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1A70DD34-3C65-4B66-AFEE-466F719A980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45EBE019-F9F9-424A-99FD-CD76C87F100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99D99A74-B396-44DC-B4E7-6B2B0CAEBD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555DC7AB-3A54-48AC-856F-AC199D71C9E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67DF15A4-068E-483F-970F-349208F4AC5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C53C52C8-F5EC-48B4-A2F9-4FADB9EEE5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F7E30655-3F96-4E45-9C18-4BCEAEDD966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C1C2B441-931E-42B4-B58B-E4ADA5CEC45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A289B656-6BC4-4974-A4D7-69C7CFB90E2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14129C1B-339C-4181-B96C-702AA9486949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43A2D19D-B7C9-4D4A-9FBD-6322AA950C2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894FAAF8-2012-4D0D-9BB8-9B2E3669ABA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0A28EA77-3579-4226-B17E-E3744D98EA2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F7D9D25-343A-49FF-91F5-13DB7326FA1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80E41E3B-2738-4373-8E99-312EF96FD18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268798A-A4EE-4B14-886F-B1F4248FF3DF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8C9190A4-E299-4710-A2ED-AC87EBBDE1B1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4989211A-503B-4E82-ACC4-1E09B66E48B3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8EA69440-B892-42E9-8AF8-E589B9DE113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A0EC3D7F-4236-4076-B052-B6326FE90496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33DF594F-55A1-4C12-935A-1DDFAFBCC06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F8DC0535-D888-45C5-8CFB-DDA746F6B99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C72F067F-C723-4DA2-B121-058E7D18A35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AB125898-F738-483C-8139-7D5C16E1B79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57B645EF-3DBC-42F8-AC83-9EF2A2181743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BDC6AA75-0277-4370-8A9A-2EDCC1D0BB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1CCABB66-A535-4773-93CA-7A6DB44476A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1208196B-687E-41FF-9111-197EE37E14B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3291B10E-EFD5-42CD-B62C-DADD6D401B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FAAC488D-FBA8-4A82-B391-03EA45C346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20418086-9F67-427E-ABB6-206AF0F2B64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900D762A-34FF-4289-84C4-B636EB9D0C5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B7F69F24-979A-43DD-B776-68D72C372B0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BB552D6-D6CE-4174-8901-478BB5FB37AA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7224DD-E568-45E8-806E-F7C5AA86C955}"/>
              </a:ext>
            </a:extLst>
          </p:cNvPr>
          <p:cNvSpPr txBox="1"/>
          <p:nvPr/>
        </p:nvSpPr>
        <p:spPr>
          <a:xfrm>
            <a:off x="1399478" y="1338147"/>
            <a:ext cx="6345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需要解决的问题：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、怎么随机选择一位幸运同学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、如何避免幸运儿二次选择</a:t>
            </a:r>
          </a:p>
        </p:txBody>
      </p:sp>
    </p:spTree>
    <p:extLst>
      <p:ext uri="{BB962C8B-B14F-4D97-AF65-F5344CB8AC3E}">
        <p14:creationId xmlns:p14="http://schemas.microsoft.com/office/powerpoint/2010/main" val="182815240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8BD77B9-BE37-4D88-8BAC-220969BB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6363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91FEAC6-9135-4D85-9D06-ACB94E1BA501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5" y="1911350"/>
            <a:ext cx="2238375" cy="941388"/>
            <a:chOff x="4105117" y="764592"/>
            <a:chExt cx="2984251" cy="1255288"/>
          </a:xfrm>
        </p:grpSpPr>
        <p:sp>
          <p:nvSpPr>
            <p:cNvPr id="62471" name="Freeform 34">
              <a:extLst>
                <a:ext uri="{FF2B5EF4-FFF2-40B4-BE49-F238E27FC236}">
                  <a16:creationId xmlns:a16="http://schemas.microsoft.com/office/drawing/2014/main" id="{940EE3F5-BCE8-4A93-AE73-92379DCA76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686851 w 97"/>
                <a:gd name="T1" fmla="*/ 113101 h 63"/>
                <a:gd name="T2" fmla="*/ 637284 w 97"/>
                <a:gd name="T3" fmla="*/ 155515 h 63"/>
                <a:gd name="T4" fmla="*/ 531070 w 97"/>
                <a:gd name="T5" fmla="*/ 233272 h 63"/>
                <a:gd name="T6" fmla="*/ 325723 w 97"/>
                <a:gd name="T7" fmla="*/ 360511 h 63"/>
                <a:gd name="T8" fmla="*/ 205347 w 97"/>
                <a:gd name="T9" fmla="*/ 445337 h 63"/>
                <a:gd name="T10" fmla="*/ 184104 w 97"/>
                <a:gd name="T11" fmla="*/ 438268 h 63"/>
                <a:gd name="T12" fmla="*/ 113295 w 97"/>
                <a:gd name="T13" fmla="*/ 332236 h 63"/>
                <a:gd name="T14" fmla="*/ 14162 w 97"/>
                <a:gd name="T15" fmla="*/ 339304 h 63"/>
                <a:gd name="T16" fmla="*/ 70809 w 97"/>
                <a:gd name="T17" fmla="*/ 197928 h 63"/>
                <a:gd name="T18" fmla="*/ 70809 w 97"/>
                <a:gd name="T19" fmla="*/ 183790 h 63"/>
                <a:gd name="T20" fmla="*/ 127457 w 97"/>
                <a:gd name="T21" fmla="*/ 0 h 63"/>
                <a:gd name="T22" fmla="*/ 283238 w 97"/>
                <a:gd name="T23" fmla="*/ 35344 h 63"/>
                <a:gd name="T24" fmla="*/ 531070 w 97"/>
                <a:gd name="T25" fmla="*/ 91895 h 63"/>
                <a:gd name="T26" fmla="*/ 665608 w 97"/>
                <a:gd name="T27" fmla="*/ 106033 h 63"/>
                <a:gd name="T28" fmla="*/ 686851 w 97"/>
                <a:gd name="T29" fmla="*/ 113101 h 63"/>
                <a:gd name="T30" fmla="*/ 141619 w 97"/>
                <a:gd name="T31" fmla="*/ 21207 h 63"/>
                <a:gd name="T32" fmla="*/ 113295 w 97"/>
                <a:gd name="T33" fmla="*/ 127239 h 63"/>
                <a:gd name="T34" fmla="*/ 99133 w 97"/>
                <a:gd name="T35" fmla="*/ 183790 h 63"/>
                <a:gd name="T36" fmla="*/ 460261 w 97"/>
                <a:gd name="T37" fmla="*/ 141377 h 63"/>
                <a:gd name="T38" fmla="*/ 608961 w 97"/>
                <a:gd name="T39" fmla="*/ 120170 h 63"/>
                <a:gd name="T40" fmla="*/ 141619 w 97"/>
                <a:gd name="T41" fmla="*/ 21207 h 63"/>
                <a:gd name="T42" fmla="*/ 99133 w 97"/>
                <a:gd name="T43" fmla="*/ 268616 h 63"/>
                <a:gd name="T44" fmla="*/ 198266 w 97"/>
                <a:gd name="T45" fmla="*/ 424130 h 63"/>
                <a:gd name="T46" fmla="*/ 580637 w 97"/>
                <a:gd name="T47" fmla="*/ 169652 h 63"/>
                <a:gd name="T48" fmla="*/ 580637 w 97"/>
                <a:gd name="T49" fmla="*/ 162583 h 63"/>
                <a:gd name="T50" fmla="*/ 99133 w 97"/>
                <a:gd name="T51" fmla="*/ 268616 h 63"/>
                <a:gd name="T52" fmla="*/ 92052 w 97"/>
                <a:gd name="T53" fmla="*/ 204996 h 63"/>
                <a:gd name="T54" fmla="*/ 49567 w 97"/>
                <a:gd name="T55" fmla="*/ 282754 h 63"/>
                <a:gd name="T56" fmla="*/ 84971 w 97"/>
                <a:gd name="T57" fmla="*/ 247409 h 63"/>
                <a:gd name="T58" fmla="*/ 106214 w 97"/>
                <a:gd name="T59" fmla="*/ 254478 h 63"/>
                <a:gd name="T60" fmla="*/ 403613 w 97"/>
                <a:gd name="T61" fmla="*/ 190859 h 63"/>
                <a:gd name="T62" fmla="*/ 545232 w 97"/>
                <a:gd name="T63" fmla="*/ 148446 h 63"/>
                <a:gd name="T64" fmla="*/ 92052 w 97"/>
                <a:gd name="T65" fmla="*/ 204996 h 63"/>
                <a:gd name="T66" fmla="*/ 42486 w 97"/>
                <a:gd name="T67" fmla="*/ 318098 h 63"/>
                <a:gd name="T68" fmla="*/ 99133 w 97"/>
                <a:gd name="T69" fmla="*/ 311029 h 63"/>
                <a:gd name="T70" fmla="*/ 77890 w 97"/>
                <a:gd name="T71" fmla="*/ 275685 h 63"/>
                <a:gd name="T72" fmla="*/ 42486 w 97"/>
                <a:gd name="T73" fmla="*/ 318098 h 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BEABD69A-AD74-4DB3-9AB8-0C1E383476B8}"/>
                </a:ext>
              </a:extLst>
            </p:cNvPr>
            <p:cNvSpPr/>
            <p:nvPr/>
          </p:nvSpPr>
          <p:spPr>
            <a:xfrm>
              <a:off x="4861475" y="1048132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3156F53-7FDA-42B9-80BF-F2058832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7373C83-6E2A-4BB4-9615-27EC8B8E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003">
            <a:off x="5722938" y="2201863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1445E6-0257-4A01-BDC9-87EA36A2A9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4">
            <a:extLst>
              <a:ext uri="{FF2B5EF4-FFF2-40B4-BE49-F238E27FC236}">
                <a16:creationId xmlns:a16="http://schemas.microsoft.com/office/drawing/2014/main" id="{FEF1AA9E-FA42-45DA-B439-055CD5FA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文本框 118">
            <a:extLst>
              <a:ext uri="{FF2B5EF4-FFF2-40B4-BE49-F238E27FC236}">
                <a16:creationId xmlns:a16="http://schemas.microsoft.com/office/drawing/2014/main" id="{9F05D33C-B60E-4ED1-A845-12EB4561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1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序列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08756C68-2BFE-4A95-92D1-2975F9A9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07D403A-7570-409E-BF91-46B30BE7E17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58CF13B-941D-4B62-B69B-8881C57DB352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6D423C70-9B9D-4890-B935-29874B959CD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2537D9F-425F-4A47-A163-A32B5EA3096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977B2A8-F7A8-49C7-B706-AFA5DC7E23EF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F5AB981-DE65-462F-8BFD-2C49D722919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3EE93B9-CFC6-4B61-A8A1-FA65B116529E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06B5F053-7D0B-4EF5-8BC3-96D897C23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4ED6E26-0DED-4B71-A080-6796810604CE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38B8AB3-BA24-4D70-B59D-53ECFC8394D2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B8D567A-20A6-42E1-ABF1-803A72E88E09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E0830F46-BCE2-42E8-8F97-15BD394DBA3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0525DAB7-3D03-4F7A-8997-1E446DE7EDD2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CDE0D0D-D7EE-4553-93FB-D6C95E9D4B37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1D4F5BA-7F6D-4BB4-A439-AB2FA4050E16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A7E97A7A-4056-4616-985C-2C68F06E7C2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3F11EF22-1FBC-4C30-8D49-5A43681B2C31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8EC9E2E-C604-4C24-B100-4FC2B6A20DC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D7019C9-DDFD-43D7-AD04-AFFE504B82A3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A356627-6A67-452A-A21B-746D885941C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1A78A42-6712-460E-B19E-357F7F369F0C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A5269EE-1592-4146-9D97-C98FD63FE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4F00598B-F5E8-4BF3-8A97-93634058E56A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04F36139-62C6-498A-BC01-51A2ADF70602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1CF758AE-25EB-4D5D-BD87-89BD4010B65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A8F0FBFF-33DE-430D-8084-4B8C4FEED49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486DA57-0111-434F-ACAA-2D4E139D8D1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471AD98D-E874-489E-8C0B-DCAB48C0C79C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0AB62911-9525-482B-B186-BA3D07D2CBCD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7424B46-56FC-4947-8279-2295C709701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96FC59A-A27A-423F-B7EC-A5A55062044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E0A7598-6A52-4758-BBC6-24B14F2ABBD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C76BF79C-4F2F-478D-B2E4-CB6F8E53190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8288749-569B-4B8A-B8A1-4EB4EEC194FB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EEF9955-57D6-4569-BA3D-5E2C94A70064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E943262-4D7F-4611-AA70-C3114D5DC2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9C6D8AC1-5E31-4183-AFB5-AFF30DC2C388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DC6A8772-8654-4957-8DF1-8C651DED2A53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D64586F-9F47-4F5B-BADF-BA1EB42D3791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72DA8AE5-80E9-4135-A20F-1DA0D230F9B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51C98430-DD41-476E-9F98-CD59454D2B04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0806323-0013-4A7D-93DD-4A9400494C5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8CD615A4-446C-481C-B9DB-2D5DD99EFA1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D0ED297-C2F9-4B21-8654-72BF4725ED1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BDF7C72-F4B2-4BCF-98B2-337FA315542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6C315847-568B-4BB6-841D-4B5FE032AD4E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035A9B-D101-4012-8CBA-14E602AC2266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3264E6D-2730-4C1A-82A1-F3B9AEDDB2B8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25E15F1-374F-4CB7-B30B-115421A4A129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171BE1-E163-4F24-8A0E-668DFCBCE261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81225B03-DF3E-4F04-98E8-2E230D49232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EE21135E-253F-4CE4-AF6C-EAB7214DF1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355EEDB-6DA7-4002-84F7-CF99106AF44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5113E20-0C47-4700-B5AC-4519E6EFBEBB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1F073C01-6B38-407C-BDCA-954CAA2AE7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5352159-BEA2-4A39-A432-6B591DF3A43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15FFA99-27A9-4398-B1BE-01A219752450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C451A76B-3F48-42FE-B76E-40358FDF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E4B94662-82C3-49A9-9D76-46B083C9A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CEC5F8D-F66D-4A17-BD6C-E744C116F07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D8D7FAE1-35DB-404C-B5EF-DD7C83B1048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6912685-8CFA-47A7-86B5-DB402D857820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4CE9815-D167-48AF-931B-832022A6E03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4C6626-EBBB-418E-A82E-734CDC2F41E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C9A405A4-C330-4270-B430-56E81182AB6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E884BB24-6B8D-403A-B13B-22E64F90818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C1A526AD-1682-493A-9C95-4C3298D36053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350B380-96E1-4311-BE02-51D9CE8312D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0D230BB-3DA7-4C53-B609-6A1A23C1239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111BD71-D944-435E-ADC5-AC07891CA03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4A1B3B6-CFA7-4477-8EBA-8248BE26367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1E35EEC-3948-4B40-BFD9-7A1F2362132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11C02E-968D-471B-9A69-BE16E28FB0B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14C7CCF-4D4C-4CFC-8524-BE785FEF522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5694831-A25F-4850-A3A0-AC3D17819505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7DE1389F-5D14-4D82-A983-9140B213134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FD09C29-F711-489F-BE15-93C18AF6EE17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F9AAF080-9AB6-4724-A00B-5C66039EE24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8C36935-C185-4068-A3AF-FE608FBCAB7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35777DAE-DFC3-46A1-95A8-F26F41A716E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1DB528C8-E1B8-4A0D-9034-5EF4AC5933F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2E2FD60F-73A0-4CCF-B9B1-5C961B0A3D78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A1BC10FD-24A0-4F75-8561-83E67904B0E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9CC64F1-468C-436A-A3F0-554E8307D38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53367807-7803-4DB3-A36B-343350A2BE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A092A5D5-4FB3-444B-AC32-F9973D6FD60F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8904F77B-9175-41E5-A23E-42F0E723D71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0682FB11-0ACA-48CA-81C5-F7056F6AA61C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0148FCD1-920C-46C0-899E-967D4BBFED6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52E03C6E-49E2-4B76-ADF2-11DB4A8DC1C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9B15F86-1ECC-4882-918A-EECE15176BD6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00B31AC-07C3-413F-914A-17C0B284D2F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CC4DEDF1-8A4A-4915-8A3B-4C10FDAD534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AD9A33F9-9998-4B30-838D-4127451EFE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664DE2C-F717-44D2-A422-FC6DCD6A742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9B1EA7F-8C92-498E-BE9A-103C58C74C3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CFB8E43E-28E8-4882-B4FE-CDF5AF49F8B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40915A7-2592-4125-BAA5-BE55E8E3027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29208AC-1500-4DB9-8DC0-7B1FDB066EEC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FFAF316-F015-4F90-8332-1C8643B37E03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543E56E-D203-40D0-B887-5302CF5856C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F4D7758-041A-4A99-BB1B-646F5CEF3234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02140B9-B609-44C9-B9C2-D938B5017E4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DB053717-00EE-4FFB-AF22-822AE5AC808C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E0CE7D9-02E6-4DED-BFF9-EFC9EF11FD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73AA16D-8583-418C-A160-249C57D4336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F64EDE93-CE5B-4876-8687-7F4710E65E8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66922682-3C94-4589-A1F4-998B35F3F848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F8C2DB2-4516-4AA7-8D50-3DA86E2BB91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5A6F232A-DE65-46E0-A849-7A3C4FB1F574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2846822C-8CFB-45D7-9EF4-29AC55AAF92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3DE99597-947E-42E2-9951-724BD303ED4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824FB35B-5ED9-4AA5-BC5F-A7B01DD0A0C5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A72686B-6140-4CA0-9977-01961B07EF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6854778-6419-4D1A-843A-43D8E7F93E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C546FB90-A1FB-45E1-BF58-CB1D52654145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BC775943-9DDD-466A-9715-3059E87BAD7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129329-6088-4E70-802C-980AC75FE3AE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5232340-3767-4A7D-B740-264AD0A8398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FEE0C20-9078-47AA-9DB1-4D3DEDEFF1DC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A4270D86-44D3-4720-9571-E39E9A3D1A2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4C155E-5E6D-4574-A3E4-60EADEFC02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9BE9868F-1D17-4764-87D4-FE5C2BF77D3D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CC331-847A-4F70-A9FF-0E5755D1BB25}"/>
              </a:ext>
            </a:extLst>
          </p:cNvPr>
          <p:cNvSpPr txBox="1"/>
          <p:nvPr/>
        </p:nvSpPr>
        <p:spPr>
          <a:xfrm>
            <a:off x="163513" y="-125413"/>
            <a:ext cx="8816975" cy="1298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序列，是一种常见的数据存储结构，在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中包括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列表、元组、字符串、集合和字典。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E39A967-A22B-406D-B8AC-B25A53D0074F}"/>
              </a:ext>
            </a:extLst>
          </p:cNvPr>
          <p:cNvSpPr txBox="1"/>
          <p:nvPr/>
        </p:nvSpPr>
        <p:spPr>
          <a:xfrm>
            <a:off x="163513" y="1350963"/>
            <a:ext cx="8816975" cy="129881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序列的编号</a:t>
            </a:r>
            <a:endParaRPr lang="en-US" altLang="zh-CN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注意从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开始索引，如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List[0]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List[4]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List[-1]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D2BA8C-600C-47DD-AB90-E94F0842EA90}"/>
              </a:ext>
            </a:extLst>
          </p:cNvPr>
          <p:cNvSpPr txBox="1"/>
          <p:nvPr/>
        </p:nvSpPr>
        <p:spPr>
          <a:xfrm>
            <a:off x="163513" y="2646363"/>
            <a:ext cx="8816975" cy="129881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切片：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获取序列中元素的方法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List[1:4]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6BB2C9-CDBF-4EDF-AA8C-FCB9F5F0A862}"/>
              </a:ext>
            </a:extLst>
          </p:cNvPr>
          <p:cNvSpPr txBox="1"/>
          <p:nvPr/>
        </p:nvSpPr>
        <p:spPr>
          <a:xfrm>
            <a:off x="163513" y="5237163"/>
            <a:ext cx="8816975" cy="1298815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计算序列的长度：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len(['1','2','3'])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3F308BD-DF34-46DA-91B7-F70DCF4C5A8E}"/>
              </a:ext>
            </a:extLst>
          </p:cNvPr>
          <p:cNvSpPr txBox="1"/>
          <p:nvPr/>
        </p:nvSpPr>
        <p:spPr>
          <a:xfrm>
            <a:off x="163513" y="39417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相加与相乘：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D52BE-0083-4E16-82EE-AF3E2CC7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23" y="1350963"/>
            <a:ext cx="4913064" cy="689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A80437-8710-4D76-85A6-5448A95B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84" y="2715006"/>
            <a:ext cx="4093481" cy="1226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744662-2CF8-4754-A28F-60D9E19E2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568" y="3973508"/>
            <a:ext cx="5821919" cy="5761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6CA18E-4259-48A9-8B5F-19977CF8D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991" y="4559698"/>
            <a:ext cx="5251874" cy="6685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E39A967-A22B-406D-B8AC-B25A53D0074F}"/>
              </a:ext>
            </a:extLst>
          </p:cNvPr>
          <p:cNvSpPr txBox="1"/>
          <p:nvPr/>
        </p:nvSpPr>
        <p:spPr>
          <a:xfrm>
            <a:off x="171890" y="322022"/>
            <a:ext cx="8816975" cy="2505299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检查某元素是否是序列的元素：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 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 = ['1', '2', '3', '4', '5']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"1" in a   # True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"0" in a   # False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D2BA8C-600C-47DD-AB90-E94F0842EA90}"/>
              </a:ext>
            </a:extLst>
          </p:cNvPr>
          <p:cNvSpPr txBox="1"/>
          <p:nvPr/>
        </p:nvSpPr>
        <p:spPr>
          <a:xfrm>
            <a:off x="163512" y="2827321"/>
            <a:ext cx="8816975" cy="2505299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遍历：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in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 = ['1', '2', '3', '4', '5']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for item in a: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print(item)</a:t>
            </a:r>
          </a:p>
        </p:txBody>
      </p:sp>
    </p:spTree>
    <p:extLst>
      <p:ext uri="{BB962C8B-B14F-4D97-AF65-F5344CB8AC3E}">
        <p14:creationId xmlns:p14="http://schemas.microsoft.com/office/powerpoint/2010/main" val="5349666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4">
            <a:extLst>
              <a:ext uri="{FF2B5EF4-FFF2-40B4-BE49-F238E27FC236}">
                <a16:creationId xmlns:a16="http://schemas.microsoft.com/office/drawing/2014/main" id="{FEF1AA9E-FA42-45DA-B439-055CD5FA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文本框 118">
            <a:extLst>
              <a:ext uri="{FF2B5EF4-FFF2-40B4-BE49-F238E27FC236}">
                <a16:creationId xmlns:a16="http://schemas.microsoft.com/office/drawing/2014/main" id="{9F05D33C-B60E-4ED1-A845-12EB4561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列表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08756C68-2BFE-4A95-92D1-2975F9A9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07D403A-7570-409E-BF91-46B30BE7E17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58CF13B-941D-4B62-B69B-8881C57DB352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6D423C70-9B9D-4890-B935-29874B959CD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2537D9F-425F-4A47-A163-A32B5EA3096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977B2A8-F7A8-49C7-B706-AFA5DC7E23EF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F5AB981-DE65-462F-8BFD-2C49D722919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3EE93B9-CFC6-4B61-A8A1-FA65B116529E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06B5F053-7D0B-4EF5-8BC3-96D897C23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4ED6E26-0DED-4B71-A080-6796810604CE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38B8AB3-BA24-4D70-B59D-53ECFC8394D2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B8D567A-20A6-42E1-ABF1-803A72E88E09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E0830F46-BCE2-42E8-8F97-15BD394DBA3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0525DAB7-3D03-4F7A-8997-1E446DE7EDD2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CDE0D0D-D7EE-4553-93FB-D6C95E9D4B37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1D4F5BA-7F6D-4BB4-A439-AB2FA4050E16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A7E97A7A-4056-4616-985C-2C68F06E7C2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3F11EF22-1FBC-4C30-8D49-5A43681B2C31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8EC9E2E-C604-4C24-B100-4FC2B6A20DC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D7019C9-DDFD-43D7-AD04-AFFE504B82A3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A356627-6A67-452A-A21B-746D885941C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1A78A42-6712-460E-B19E-357F7F369F0C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A5269EE-1592-4146-9D97-C98FD63FE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4F00598B-F5E8-4BF3-8A97-93634058E56A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04F36139-62C6-498A-BC01-51A2ADF70602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1CF758AE-25EB-4D5D-BD87-89BD4010B65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A8F0FBFF-33DE-430D-8084-4B8C4FEED49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486DA57-0111-434F-ACAA-2D4E139D8D1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471AD98D-E874-489E-8C0B-DCAB48C0C79C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0AB62911-9525-482B-B186-BA3D07D2CBCD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7424B46-56FC-4947-8279-2295C709701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96FC59A-A27A-423F-B7EC-A5A55062044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E0A7598-6A52-4758-BBC6-24B14F2ABBD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C76BF79C-4F2F-478D-B2E4-CB6F8E53190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8288749-569B-4B8A-B8A1-4EB4EEC194FB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EEF9955-57D6-4569-BA3D-5E2C94A70064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E943262-4D7F-4611-AA70-C3114D5DC2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9C6D8AC1-5E31-4183-AFB5-AFF30DC2C388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DC6A8772-8654-4957-8DF1-8C651DED2A53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D64586F-9F47-4F5B-BADF-BA1EB42D3791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72DA8AE5-80E9-4135-A20F-1DA0D230F9B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51C98430-DD41-476E-9F98-CD59454D2B04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0806323-0013-4A7D-93DD-4A9400494C5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8CD615A4-446C-481C-B9DB-2D5DD99EFA1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D0ED297-C2F9-4B21-8654-72BF4725ED1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BDF7C72-F4B2-4BCF-98B2-337FA315542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6C315847-568B-4BB6-841D-4B5FE032AD4E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035A9B-D101-4012-8CBA-14E602AC2266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3264E6D-2730-4C1A-82A1-F3B9AEDDB2B8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25E15F1-374F-4CB7-B30B-115421A4A129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171BE1-E163-4F24-8A0E-668DFCBCE261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81225B03-DF3E-4F04-98E8-2E230D49232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EE21135E-253F-4CE4-AF6C-EAB7214DF1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355EEDB-6DA7-4002-84F7-CF99106AF44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5113E20-0C47-4700-B5AC-4519E6EFBEBB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1F073C01-6B38-407C-BDCA-954CAA2AE7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5352159-BEA2-4A39-A432-6B591DF3A43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15FFA99-27A9-4398-B1BE-01A219752450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C451A76B-3F48-42FE-B76E-40358FDF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E4B94662-82C3-49A9-9D76-46B083C9A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CEC5F8D-F66D-4A17-BD6C-E744C116F07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D8D7FAE1-35DB-404C-B5EF-DD7C83B1048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6912685-8CFA-47A7-86B5-DB402D857820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4CE9815-D167-48AF-931B-832022A6E03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4C6626-EBBB-418E-A82E-734CDC2F41E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C9A405A4-C330-4270-B430-56E81182AB6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E884BB24-6B8D-403A-B13B-22E64F90818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C1A526AD-1682-493A-9C95-4C3298D36053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350B380-96E1-4311-BE02-51D9CE8312D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0D230BB-3DA7-4C53-B609-6A1A23C1239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111BD71-D944-435E-ADC5-AC07891CA03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4A1B3B6-CFA7-4477-8EBA-8248BE26367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1E35EEC-3948-4B40-BFD9-7A1F2362132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11C02E-968D-471B-9A69-BE16E28FB0B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14C7CCF-4D4C-4CFC-8524-BE785FEF522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5694831-A25F-4850-A3A0-AC3D17819505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7DE1389F-5D14-4D82-A983-9140B213134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FD09C29-F711-489F-BE15-93C18AF6EE17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F9AAF080-9AB6-4724-A00B-5C66039EE24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8C36935-C185-4068-A3AF-FE608FBCAB7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35777DAE-DFC3-46A1-95A8-F26F41A716E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1DB528C8-E1B8-4A0D-9034-5EF4AC5933F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2E2FD60F-73A0-4CCF-B9B1-5C961B0A3D78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A1BC10FD-24A0-4F75-8561-83E67904B0E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9CC64F1-468C-436A-A3F0-554E8307D38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53367807-7803-4DB3-A36B-343350A2BE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A092A5D5-4FB3-444B-AC32-F9973D6FD60F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8904F77B-9175-41E5-A23E-42F0E723D71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0682FB11-0ACA-48CA-81C5-F7056F6AA61C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0148FCD1-920C-46C0-899E-967D4BBFED6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52E03C6E-49E2-4B76-ADF2-11DB4A8DC1C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9B15F86-1ECC-4882-918A-EECE15176BD6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00B31AC-07C3-413F-914A-17C0B284D2F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CC4DEDF1-8A4A-4915-8A3B-4C10FDAD534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AD9A33F9-9998-4B30-838D-4127451EFE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664DE2C-F717-44D2-A422-FC6DCD6A742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9B1EA7F-8C92-498E-BE9A-103C58C74C3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CFB8E43E-28E8-4882-B4FE-CDF5AF49F8B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40915A7-2592-4125-BAA5-BE55E8E3027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29208AC-1500-4DB9-8DC0-7B1FDB066EEC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FFAF316-F015-4F90-8332-1C8643B37E03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543E56E-D203-40D0-B887-5302CF5856C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F4D7758-041A-4A99-BB1B-646F5CEF3234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02140B9-B609-44C9-B9C2-D938B5017E4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DB053717-00EE-4FFB-AF22-822AE5AC808C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E0CE7D9-02E6-4DED-BFF9-EFC9EF11FD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73AA16D-8583-418C-A160-249C57D4336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F64EDE93-CE5B-4876-8687-7F4710E65E8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66922682-3C94-4589-A1F4-998B35F3F848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F8C2DB2-4516-4AA7-8D50-3DA86E2BB91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5A6F232A-DE65-46E0-A849-7A3C4FB1F574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2846822C-8CFB-45D7-9EF4-29AC55AAF92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3DE99597-947E-42E2-9951-724BD303ED4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824FB35B-5ED9-4AA5-BC5F-A7B01DD0A0C5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A72686B-6140-4CA0-9977-01961B07EF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6854778-6419-4D1A-843A-43D8E7F93E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C546FB90-A1FB-45E1-BF58-CB1D52654145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BC775943-9DDD-466A-9715-3059E87BAD7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129329-6088-4E70-802C-980AC75FE3AE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5232340-3767-4A7D-B740-264AD0A8398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FEE0C20-9078-47AA-9DB1-4D3DEDEFF1DC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A4270D86-44D3-4720-9571-E39E9A3D1A2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4C155E-5E6D-4574-A3E4-60EADEFC02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9BE9868F-1D17-4764-87D4-FE5C2BF77D3D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85020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CC331-847A-4F70-A9FF-0E5755D1BB25}"/>
              </a:ext>
            </a:extLst>
          </p:cNvPr>
          <p:cNvSpPr txBox="1"/>
          <p:nvPr/>
        </p:nvSpPr>
        <p:spPr>
          <a:xfrm>
            <a:off x="163513" y="-125413"/>
            <a:ext cx="8816975" cy="1298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(list)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，可以包含多个数据元素，同时是有序的，各元素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可任何类型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用逗号分隔，放在方括号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内。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E39A967-A22B-406D-B8AC-B25A53D0074F}"/>
              </a:ext>
            </a:extLst>
          </p:cNvPr>
          <p:cNvSpPr txBox="1"/>
          <p:nvPr/>
        </p:nvSpPr>
        <p:spPr>
          <a:xfrm>
            <a:off x="163513" y="13509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创建列表：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列表名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['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1', '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2']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 = ['01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张晴晴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','02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吴佳煜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','03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钱秋萍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']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D2BA8C-600C-47DD-AB90-E94F0842EA90}"/>
              </a:ext>
            </a:extLst>
          </p:cNvPr>
          <p:cNvSpPr txBox="1"/>
          <p:nvPr/>
        </p:nvSpPr>
        <p:spPr>
          <a:xfrm>
            <a:off x="163513" y="26463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在列表末尾添加元素：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.append(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class12.append(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6BB2C9-CDBF-4EDF-AA8C-FCB9F5F0A862}"/>
              </a:ext>
            </a:extLst>
          </p:cNvPr>
          <p:cNvSpPr txBox="1"/>
          <p:nvPr/>
        </p:nvSpPr>
        <p:spPr>
          <a:xfrm>
            <a:off x="163513" y="5237163"/>
            <a:ext cx="8816975" cy="1298815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多元素增加：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.extend(List)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class12.extend(['47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韩梅梅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 , '48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李清照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'])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3F308BD-DF34-46DA-91B7-F70DCF4C5A8E}"/>
              </a:ext>
            </a:extLst>
          </p:cNvPr>
          <p:cNvSpPr txBox="1"/>
          <p:nvPr/>
        </p:nvSpPr>
        <p:spPr>
          <a:xfrm>
            <a:off x="163513" y="39417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插入元素：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.insert(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,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class12.insert(3, '04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陆诗颖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030934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D32217D-3806-454F-B95F-E32490753B40}"/>
              </a:ext>
            </a:extLst>
          </p:cNvPr>
          <p:cNvSpPr txBox="1"/>
          <p:nvPr/>
        </p:nvSpPr>
        <p:spPr>
          <a:xfrm>
            <a:off x="163504" y="198460"/>
            <a:ext cx="8816975" cy="95410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.remove(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class12.remove(3, '04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陆诗颖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1D5439-62CA-4960-87BE-A088F1EFB7C7}"/>
              </a:ext>
            </a:extLst>
          </p:cNvPr>
          <p:cNvSpPr txBox="1"/>
          <p:nvPr/>
        </p:nvSpPr>
        <p:spPr>
          <a:xfrm>
            <a:off x="163503" y="1155577"/>
            <a:ext cx="8816975" cy="95410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删除元素：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class12[0]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删除指定元素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D8C8F8-D5E6-4087-AEAF-69C679D3689B}"/>
              </a:ext>
            </a:extLst>
          </p:cNvPr>
          <p:cNvSpPr txBox="1"/>
          <p:nvPr/>
        </p:nvSpPr>
        <p:spPr>
          <a:xfrm>
            <a:off x="163501" y="3550999"/>
            <a:ext cx="8816975" cy="3108541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元素修改：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[index] 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列表逆序：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.reverse()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列表排序：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.sort()    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打印列表：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转换成列表：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list() #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把元组或生成器转换成列表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1D154F9-2019-417A-A522-5A150E3533E4}"/>
              </a:ext>
            </a:extLst>
          </p:cNvPr>
          <p:cNvSpPr txBox="1"/>
          <p:nvPr/>
        </p:nvSpPr>
        <p:spPr>
          <a:xfrm>
            <a:off x="163502" y="2130096"/>
            <a:ext cx="8816975" cy="1384993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弹出元素：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.pop(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= class12.pop(0)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print(item)</a:t>
            </a:r>
            <a:endParaRPr lang="en-US" altLang="zh-CN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9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D32217D-3806-454F-B95F-E32490753B40}"/>
              </a:ext>
            </a:extLst>
          </p:cNvPr>
          <p:cNvSpPr txBox="1"/>
          <p:nvPr/>
        </p:nvSpPr>
        <p:spPr>
          <a:xfrm>
            <a:off x="163512" y="201495"/>
            <a:ext cx="8816975" cy="2246767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列表生成器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= [i for i in range(100)]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#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生成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100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以内整数</a:t>
            </a:r>
            <a:endParaRPr lang="en-US" altLang="zh-CN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print(item)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= [i for i in range(100) if i % 2]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print(item)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1D5439-62CA-4960-87BE-A088F1EFB7C7}"/>
              </a:ext>
            </a:extLst>
          </p:cNvPr>
          <p:cNvSpPr txBox="1"/>
          <p:nvPr/>
        </p:nvSpPr>
        <p:spPr>
          <a:xfrm>
            <a:off x="163512" y="2470564"/>
            <a:ext cx="8816975" cy="1384993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查找元素的索引：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.index()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统计元素出现的次数：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.count()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5414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4">
            <a:extLst>
              <a:ext uri="{FF2B5EF4-FFF2-40B4-BE49-F238E27FC236}">
                <a16:creationId xmlns:a16="http://schemas.microsoft.com/office/drawing/2014/main" id="{FEF1AA9E-FA42-45DA-B439-055CD5FA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文本框 118">
            <a:extLst>
              <a:ext uri="{FF2B5EF4-FFF2-40B4-BE49-F238E27FC236}">
                <a16:creationId xmlns:a16="http://schemas.microsoft.com/office/drawing/2014/main" id="{9F05D33C-B60E-4ED1-A845-12EB4561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班级随机点名器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08756C68-2BFE-4A95-92D1-2975F9A9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07D403A-7570-409E-BF91-46B30BE7E17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58CF13B-941D-4B62-B69B-8881C57DB352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6D423C70-9B9D-4890-B935-29874B959CD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2537D9F-425F-4A47-A163-A32B5EA3096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977B2A8-F7A8-49C7-B706-AFA5DC7E23EF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F5AB981-DE65-462F-8BFD-2C49D722919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3EE93B9-CFC6-4B61-A8A1-FA65B116529E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06B5F053-7D0B-4EF5-8BC3-96D897C23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4ED6E26-0DED-4B71-A080-6796810604CE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38B8AB3-BA24-4D70-B59D-53ECFC8394D2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B8D567A-20A6-42E1-ABF1-803A72E88E09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E0830F46-BCE2-42E8-8F97-15BD394DBA3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0525DAB7-3D03-4F7A-8997-1E446DE7EDD2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CDE0D0D-D7EE-4553-93FB-D6C95E9D4B37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1D4F5BA-7F6D-4BB4-A439-AB2FA4050E16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A7E97A7A-4056-4616-985C-2C68F06E7C2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3F11EF22-1FBC-4C30-8D49-5A43681B2C31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8EC9E2E-C604-4C24-B100-4FC2B6A20DC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D7019C9-DDFD-43D7-AD04-AFFE504B82A3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A356627-6A67-452A-A21B-746D885941C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1A78A42-6712-460E-B19E-357F7F369F0C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A5269EE-1592-4146-9D97-C98FD63FE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4F00598B-F5E8-4BF3-8A97-93634058E56A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04F36139-62C6-498A-BC01-51A2ADF70602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1CF758AE-25EB-4D5D-BD87-89BD4010B65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A8F0FBFF-33DE-430D-8084-4B8C4FEED49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486DA57-0111-434F-ACAA-2D4E139D8D1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471AD98D-E874-489E-8C0B-DCAB48C0C79C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0AB62911-9525-482B-B186-BA3D07D2CBCD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7424B46-56FC-4947-8279-2295C709701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96FC59A-A27A-423F-B7EC-A5A55062044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E0A7598-6A52-4758-BBC6-24B14F2ABBD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C76BF79C-4F2F-478D-B2E4-CB6F8E53190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8288749-569B-4B8A-B8A1-4EB4EEC194FB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EEF9955-57D6-4569-BA3D-5E2C94A70064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E943262-4D7F-4611-AA70-C3114D5DC2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9C6D8AC1-5E31-4183-AFB5-AFF30DC2C388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DC6A8772-8654-4957-8DF1-8C651DED2A53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D64586F-9F47-4F5B-BADF-BA1EB42D3791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72DA8AE5-80E9-4135-A20F-1DA0D230F9B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51C98430-DD41-476E-9F98-CD59454D2B04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0806323-0013-4A7D-93DD-4A9400494C5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8CD615A4-446C-481C-B9DB-2D5DD99EFA1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D0ED297-C2F9-4B21-8654-72BF4725ED1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BDF7C72-F4B2-4BCF-98B2-337FA315542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6C315847-568B-4BB6-841D-4B5FE032AD4E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035A9B-D101-4012-8CBA-14E602AC2266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3264E6D-2730-4C1A-82A1-F3B9AEDDB2B8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25E15F1-374F-4CB7-B30B-115421A4A129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171BE1-E163-4F24-8A0E-668DFCBCE261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81225B03-DF3E-4F04-98E8-2E230D49232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EE21135E-253F-4CE4-AF6C-EAB7214DF1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355EEDB-6DA7-4002-84F7-CF99106AF44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5113E20-0C47-4700-B5AC-4519E6EFBEBB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1F073C01-6B38-407C-BDCA-954CAA2AE7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5352159-BEA2-4A39-A432-6B591DF3A43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15FFA99-27A9-4398-B1BE-01A219752450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C451A76B-3F48-42FE-B76E-40358FDF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E4B94662-82C3-49A9-9D76-46B083C9A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CEC5F8D-F66D-4A17-BD6C-E744C116F07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D8D7FAE1-35DB-404C-B5EF-DD7C83B1048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6912685-8CFA-47A7-86B5-DB402D857820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4CE9815-D167-48AF-931B-832022A6E03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4C6626-EBBB-418E-A82E-734CDC2F41E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C9A405A4-C330-4270-B430-56E81182AB6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E884BB24-6B8D-403A-B13B-22E64F90818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C1A526AD-1682-493A-9C95-4C3298D36053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350B380-96E1-4311-BE02-51D9CE8312D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0D230BB-3DA7-4C53-B609-6A1A23C1239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111BD71-D944-435E-ADC5-AC07891CA03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4A1B3B6-CFA7-4477-8EBA-8248BE26367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1E35EEC-3948-4B40-BFD9-7A1F2362132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11C02E-968D-471B-9A69-BE16E28FB0B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14C7CCF-4D4C-4CFC-8524-BE785FEF522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5694831-A25F-4850-A3A0-AC3D17819505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7DE1389F-5D14-4D82-A983-9140B213134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FD09C29-F711-489F-BE15-93C18AF6EE17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F9AAF080-9AB6-4724-A00B-5C66039EE24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8C36935-C185-4068-A3AF-FE608FBCAB7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35777DAE-DFC3-46A1-95A8-F26F41A716E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1DB528C8-E1B8-4A0D-9034-5EF4AC5933F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2E2FD60F-73A0-4CCF-B9B1-5C961B0A3D78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A1BC10FD-24A0-4F75-8561-83E67904B0E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9CC64F1-468C-436A-A3F0-554E8307D38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53367807-7803-4DB3-A36B-343350A2BE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A092A5D5-4FB3-444B-AC32-F9973D6FD60F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8904F77B-9175-41E5-A23E-42F0E723D71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0682FB11-0ACA-48CA-81C5-F7056F6AA61C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0148FCD1-920C-46C0-899E-967D4BBFED6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52E03C6E-49E2-4B76-ADF2-11DB4A8DC1C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9B15F86-1ECC-4882-918A-EECE15176BD6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00B31AC-07C3-413F-914A-17C0B284D2F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CC4DEDF1-8A4A-4915-8A3B-4C10FDAD534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AD9A33F9-9998-4B30-838D-4127451EFE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664DE2C-F717-44D2-A422-FC6DCD6A742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9B1EA7F-8C92-498E-BE9A-103C58C74C3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CFB8E43E-28E8-4882-B4FE-CDF5AF49F8B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40915A7-2592-4125-BAA5-BE55E8E3027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29208AC-1500-4DB9-8DC0-7B1FDB066EEC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FFAF316-F015-4F90-8332-1C8643B37E03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543E56E-D203-40D0-B887-5302CF5856C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F4D7758-041A-4A99-BB1B-646F5CEF3234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02140B9-B609-44C9-B9C2-D938B5017E4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DB053717-00EE-4FFB-AF22-822AE5AC808C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E0CE7D9-02E6-4DED-BFF9-EFC9EF11FD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73AA16D-8583-418C-A160-249C57D4336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F64EDE93-CE5B-4876-8687-7F4710E65E8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66922682-3C94-4589-A1F4-998B35F3F848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F8C2DB2-4516-4AA7-8D50-3DA86E2BB91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5A6F232A-DE65-46E0-A849-7A3C4FB1F574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2846822C-8CFB-45D7-9EF4-29AC55AAF92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3DE99597-947E-42E2-9951-724BD303ED4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824FB35B-5ED9-4AA5-BC5F-A7B01DD0A0C5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A72686B-6140-4CA0-9977-01961B07EF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6854778-6419-4D1A-843A-43D8E7F93E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C546FB90-A1FB-45E1-BF58-CB1D52654145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BC775943-9DDD-466A-9715-3059E87BAD7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129329-6088-4E70-802C-980AC75FE3AE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5232340-3767-4A7D-B740-264AD0A8398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FEE0C20-9078-47AA-9DB1-4D3DEDEFF1DC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A4270D86-44D3-4720-9571-E39E9A3D1A2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4C155E-5E6D-4574-A3E4-60EADEFC02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9BE9868F-1D17-4764-87D4-FE5C2BF77D3D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913734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492</Words>
  <Application>Microsoft Office PowerPoint</Application>
  <PresentationFormat>全屏显示(4:3)</PresentationFormat>
  <Paragraphs>68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Times New Roman</vt:lpstr>
      <vt:lpstr>Calibri</vt:lpstr>
      <vt:lpstr>Cambria</vt:lpstr>
      <vt:lpstr>楷体_GB2312</vt:lpstr>
      <vt:lpstr>Arial</vt:lpstr>
      <vt:lpstr>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数据编码</dc:title>
  <dc:creator>学虹夜雨</dc:creator>
  <cp:lastModifiedBy>hongming xu</cp:lastModifiedBy>
  <cp:revision>194</cp:revision>
  <dcterms:created xsi:type="dcterms:W3CDTF">2015-12-25T04:35:00Z</dcterms:created>
  <dcterms:modified xsi:type="dcterms:W3CDTF">2020-12-18T02:51:39Z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