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3" r:id="rId2"/>
  </p:sldMasterIdLst>
  <p:notesMasterIdLst>
    <p:notesMasterId r:id="rId12"/>
  </p:notesMasterIdLst>
  <p:handoutMasterIdLst>
    <p:handoutMasterId r:id="rId13"/>
  </p:handoutMasterIdLst>
  <p:sldIdLst>
    <p:sldId id="289" r:id="rId3"/>
    <p:sldId id="491" r:id="rId4"/>
    <p:sldId id="579" r:id="rId5"/>
    <p:sldId id="589" r:id="rId6"/>
    <p:sldId id="587" r:id="rId7"/>
    <p:sldId id="580" r:id="rId8"/>
    <p:sldId id="588" r:id="rId9"/>
    <p:sldId id="590" r:id="rId10"/>
    <p:sldId id="258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楷体_GB2312" panose="02010609030101010101" pitchFamily="49" charset="-122"/>
      <p:regular r:id="rId22"/>
    </p:embeddedFont>
  </p:embeddedFontLst>
  <p:custDataLst>
    <p:tags r:id="rId23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mbria" panose="020405030504060302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S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3C902"/>
    <a:srgbClr val="063331"/>
    <a:srgbClr val="FF3399"/>
    <a:srgbClr val="FFECCC"/>
    <a:srgbClr val="F4B183"/>
    <a:srgbClr val="0F39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1524" y="84"/>
      </p:cViewPr>
      <p:guideLst>
        <p:guide orient="horz" pos="222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72A3D-5334-4A3D-804F-CEE1962C65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92585-2C98-46B6-8854-222B1926B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110BB1D-0483-4D77-B11F-B612F29A4A76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C9D19-BCC5-4198-AB6F-B40B4FE78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4A7FD4-AF18-48A8-9C10-38BF8629A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3D7074-06B9-484F-8193-B01112B682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2BB4520-2916-4C95-BF74-A9E5435F70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C3263-56DA-4734-A1A9-7710DAE4FB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09F303-E5AA-4295-B77A-ACD571C007D3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16388" name="幻灯片图像占位符 3">
            <a:extLst>
              <a:ext uri="{FF2B5EF4-FFF2-40B4-BE49-F238E27FC236}">
                <a16:creationId xmlns:a16="http://schemas.microsoft.com/office/drawing/2014/main" id="{18D22852-ED85-4E81-8D85-BA25EFB740D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>
            <a:extLst>
              <a:ext uri="{FF2B5EF4-FFF2-40B4-BE49-F238E27FC236}">
                <a16:creationId xmlns:a16="http://schemas.microsoft.com/office/drawing/2014/main" id="{B8A40F5D-6BA4-452D-ACF0-E0DD1DFC54E9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445A2-14F4-4258-84D1-2EE6AE73FF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EE57-7762-48FC-B472-24577136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B9F4F29-4DA5-4291-8CB7-2B569E95E0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EC24729-E39F-420F-B16A-349250B6D4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14BD89D-2EA7-4DA5-87DD-9041AD0703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14BE431-879E-45D3-B2A3-19769492A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4DD6C3-6F0A-4F0C-AD73-2BF44ABA5EF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8AC430C-523B-4EB8-9CE1-09E2AA5D73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3073032-FBB0-41FB-877F-6EEE7E6F2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BD8BA54-E21E-4E27-B46D-AA43BC023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0BAE59-900D-47ED-B7F3-69400F0878C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8AC430C-523B-4EB8-9CE1-09E2AA5D73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3073032-FBB0-41FB-877F-6EEE7E6F2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BD8BA54-E21E-4E27-B46D-AA43BC023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0BAE59-900D-47ED-B7F3-69400F0878C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95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8AC430C-523B-4EB8-9CE1-09E2AA5D734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63073032-FBB0-41FB-877F-6EEE7E6F2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BD8BA54-E21E-4E27-B46D-AA43BC023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0BAE59-900D-47ED-B7F3-69400F0878C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20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C6AE3B81-F620-4ACA-BE32-3110E246B8D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CF091FA6-511F-4E9D-B995-CDA14D22CA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07F4C1B0-B7FB-404C-BA14-A1BF69D01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4310569-8B49-45F4-94DD-E600005194FC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04421EB7-EF1C-45A9-80CC-7CB8D2D407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6F59E7E2-2CA1-49D0-A44D-1CD8436A1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9DC4BADB-6A59-440A-B046-20C064657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141">
            <a:extLst>
              <a:ext uri="{FF2B5EF4-FFF2-40B4-BE49-F238E27FC236}">
                <a16:creationId xmlns:a16="http://schemas.microsoft.com/office/drawing/2014/main" id="{5D7041D1-72F4-47AC-AD7F-E8720B07E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2C258F-AFEC-42C4-9669-C565D418F3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20FF832D-5267-4C72-9747-385FFAC21114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5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DD1B820-2D7B-497C-8DEC-7DB59A8BBEC9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20B9A1-5F9A-4D2C-8B9A-789595C263BF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6267884-C8E9-4C16-9731-B98D7ADF9D0A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57D5F6E-34A9-4C50-9C18-B8BC6C1E651C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76E4358-D312-476B-9E05-6473E12986F3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D0EA9140-A053-447B-B909-A1A914B4BA14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6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485C7D2-51FB-4EB6-A21A-EADD7D02F2BF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9FE9248-014E-45CC-9AD8-BC5FA834EE3C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EA7384C-341D-40E3-9929-2BD8057089CA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2095F71-99E6-46E5-ABFD-310531DDDD35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7D2823D7-2A41-45A6-9F5A-DB281A9270D2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76756FF0-AC06-4787-81AC-AC4B1B6BD1E0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4F85F2FA-023D-48A3-8572-326B998214C8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5A528B5D-8F44-4335-A505-A14DC1376D86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ACF85028-18BA-4DD9-9DF6-8E3FAC5BFCB2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C34DBE3A-EE16-42F4-9129-18DC0FF09059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5E3EBE17-75E1-41F8-AC00-BCA928E3C8A9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8DC4B3E0-4285-44E5-ADAF-DE8356FA89BC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542E8703-A6A3-4E20-B7BB-B8396532821B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4FBBED15-C272-476C-B140-A7A9087586B2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1239E9A4-33E4-46D1-830B-A7F14DE67075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A6D7A2E4-A8FE-4348-A155-EED5F61C5985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E8372E08-9808-409E-83DF-038D6DD615B4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AA263DC4-7803-4265-B5A9-AFD07D62B857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B361C37A-E3C5-4E97-B2D4-1ECEDD0813F4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1B021D09-70EA-4ECD-B6DD-B668E77AC02E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0FBE671D-543E-4248-9E4B-A94298131D8E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C1812C67-49FD-4E27-8B53-236ACD24C82B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FEC9B63D-6C26-4536-A64F-F716D9A84BFE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AF0DB134-ADB0-4FD8-A568-F44FCC40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8650006-06C8-4769-B27A-D47A7E172EFC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3D054968-60B9-49E5-8A50-12D4EA56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BE818BFA-1533-4FE4-A270-1CF0F88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57B4207C-D605-4534-93D0-3737730FB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099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AF73C3AF-66EC-442B-8CAE-1871FD40A45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C46A81-5DC9-46F1-B1FF-495FF4F0FC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0AB07FF-E43A-4B33-A395-62C636B25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C3263A4-A4A4-45EF-B59B-3A1E964BC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57233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0723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25692-5DA4-4DD1-9430-67AC1D5F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F656ED0-92D6-422A-9007-FA83DCB9F3B8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B302A3-4856-4D78-95D0-893E0ACB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E8FCD-16EA-41B8-8EAC-8E2C23AD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0AC49AD1-ACC9-4D1B-8B0C-7D8C51856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8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1">
            <a:extLst>
              <a:ext uri="{FF2B5EF4-FFF2-40B4-BE49-F238E27FC236}">
                <a16:creationId xmlns:a16="http://schemas.microsoft.com/office/drawing/2014/main" id="{1BF57F9E-18B3-42EB-A241-4458793778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65938" y="115888"/>
            <a:ext cx="1147762" cy="1101725"/>
            <a:chOff x="420293" y="510314"/>
            <a:chExt cx="622233" cy="576220"/>
          </a:xfrm>
        </p:grpSpPr>
        <p:pic>
          <p:nvPicPr>
            <p:cNvPr id="3" name="图片 52">
              <a:extLst>
                <a:ext uri="{FF2B5EF4-FFF2-40B4-BE49-F238E27FC236}">
                  <a16:creationId xmlns:a16="http://schemas.microsoft.com/office/drawing/2014/main" id="{43D811A0-1076-4A96-852B-0FC2EB726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53">
              <a:extLst>
                <a:ext uri="{FF2B5EF4-FFF2-40B4-BE49-F238E27FC236}">
                  <a16:creationId xmlns:a16="http://schemas.microsoft.com/office/drawing/2014/main" id="{A04DFD8C-FC43-4921-9E39-6E82805F6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31097" r="32988" b="21648"/>
            <a:stretch>
              <a:fillRect/>
            </a:stretch>
          </p:blipFill>
          <p:spPr bwMode="auto">
            <a:xfrm>
              <a:off x="420293" y="510314"/>
              <a:ext cx="622233" cy="576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9CF49AA-FAE0-485B-920C-5A5323B691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895">
            <a:off x="315913" y="4029075"/>
            <a:ext cx="13843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3471A-D102-4CA3-B444-1DBE15B935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3174" y="70206"/>
            <a:ext cx="3525111" cy="2578655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C5ACFCA2-312E-4A82-821A-1F053FDAB943}"/>
              </a:ext>
            </a:extLst>
          </p:cNvPr>
          <p:cNvGrpSpPr>
            <a:grpSpLocks noChangeAspect="1"/>
          </p:cNvGrpSpPr>
          <p:nvPr/>
        </p:nvGrpSpPr>
        <p:grpSpPr bwMode="auto">
          <a:xfrm rot="2107153">
            <a:off x="7971710" y="1499980"/>
            <a:ext cx="656584" cy="417126"/>
            <a:chOff x="4695" y="752"/>
            <a:chExt cx="880" cy="559"/>
          </a:xfrm>
          <a:solidFill>
            <a:schemeClr val="bg1"/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E92AF36-2635-446E-AB5E-E8A6F21026C5}"/>
                </a:ext>
              </a:extLst>
            </p:cNvPr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9C11A75-065E-448E-9D42-3F31AE40221A}"/>
                </a:ext>
              </a:extLst>
            </p:cNvPr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F52EFA-5032-4C6A-948D-8DEB3AB0E497}"/>
                </a:ext>
              </a:extLst>
            </p:cNvPr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E03DA97-6697-4E50-83BF-056D6ED819E2}"/>
                </a:ext>
              </a:extLst>
            </p:cNvPr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8FF3033-4D3C-4A2B-A993-0CC1D21E199E}"/>
                </a:ext>
              </a:extLst>
            </p:cNvPr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CEDA8A40-01B7-486F-9C99-89FB9F5CEEA0}"/>
              </a:ext>
            </a:extLst>
          </p:cNvPr>
          <p:cNvGrpSpPr>
            <a:grpSpLocks noChangeAspect="1"/>
          </p:cNvGrpSpPr>
          <p:nvPr/>
        </p:nvGrpSpPr>
        <p:grpSpPr bwMode="auto">
          <a:xfrm rot="20784109">
            <a:off x="8243985" y="2337417"/>
            <a:ext cx="459908" cy="377363"/>
            <a:chOff x="2607" y="911"/>
            <a:chExt cx="490" cy="402"/>
          </a:xfrm>
          <a:solidFill>
            <a:schemeClr val="bg1"/>
          </a:solidFill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B9F39CB-5B90-41D2-9582-0743B9A16333}"/>
                </a:ext>
              </a:extLst>
            </p:cNvPr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3E0C663-EB7B-4689-8E56-32C8758A969D}"/>
                </a:ext>
              </a:extLst>
            </p:cNvPr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62A166A-487A-417D-91CD-332C77938AD2}"/>
                </a:ext>
              </a:extLst>
            </p:cNvPr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26CF2A2-7310-4266-9D91-00FBE957C6C3}"/>
                </a:ext>
              </a:extLst>
            </p:cNvPr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31304294-6D22-4883-9A99-0B5EF1DB202A}"/>
              </a:ext>
            </a:extLst>
          </p:cNvPr>
          <p:cNvGrpSpPr>
            <a:grpSpLocks noChangeAspect="1"/>
          </p:cNvGrpSpPr>
          <p:nvPr/>
        </p:nvGrpSpPr>
        <p:grpSpPr bwMode="auto">
          <a:xfrm rot="20737309">
            <a:off x="7401204" y="5426473"/>
            <a:ext cx="1370492" cy="490176"/>
            <a:chOff x="3582" y="1042"/>
            <a:chExt cx="1661" cy="594"/>
          </a:xfrm>
          <a:solidFill>
            <a:schemeClr val="bg1"/>
          </a:solidFill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16FB7A3D-CBFC-4D5D-824E-477C42897F1D}"/>
                </a:ext>
              </a:extLst>
            </p:cNvPr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C7D25A41-D328-4B4A-9001-118910F60DCF}"/>
                </a:ext>
              </a:extLst>
            </p:cNvPr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02F86FBA-DE35-4A99-94E0-DEA5A05CE634}"/>
                </a:ext>
              </a:extLst>
            </p:cNvPr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BDA194E7-9E03-4F86-BCFF-801A37960C59}"/>
                </a:ext>
              </a:extLst>
            </p:cNvPr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61EE15D4-1C5E-43DB-84F1-2BF387B45275}"/>
                </a:ext>
              </a:extLst>
            </p:cNvPr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559A8A7-336D-45F6-8E7E-129E93D07521}"/>
                </a:ext>
              </a:extLst>
            </p:cNvPr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28A3DE8-65DA-4870-A11B-D8AC5367CFC2}"/>
                </a:ext>
              </a:extLst>
            </p:cNvPr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8E6773E2-E519-4D54-9C58-75BD193A992D}"/>
                </a:ext>
              </a:extLst>
            </p:cNvPr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87D9778E-B49C-491D-8697-946B5AC7BC88}"/>
                </a:ext>
              </a:extLst>
            </p:cNvPr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C5EF78A7-3F46-4088-83EF-4F86AAB4D668}"/>
                </a:ext>
              </a:extLst>
            </p:cNvPr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5DC1603E-62D2-447E-8111-CA5D7EF31D7F}"/>
                </a:ext>
              </a:extLst>
            </p:cNvPr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54F408CC-B21B-492A-8B31-912F092FE751}"/>
                </a:ext>
              </a:extLst>
            </p:cNvPr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DB3168FA-DA74-40BB-B005-078936A6238A}"/>
                </a:ext>
              </a:extLst>
            </p:cNvPr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51482BC8-5987-4926-B55B-DB1A35D392EA}"/>
                </a:ext>
              </a:extLst>
            </p:cNvPr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459A4BDC-A448-4684-9B46-68EC36935CA5}"/>
                </a:ext>
              </a:extLst>
            </p:cNvPr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A59CD1A0-50FA-4C13-A7B2-383FA50CE9A6}"/>
                </a:ext>
              </a:extLst>
            </p:cNvPr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F1B901D9-D15A-4CCB-AB27-1ECFAA1D0DFA}"/>
                </a:ext>
              </a:extLst>
            </p:cNvPr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45922644-C46D-4403-B798-3DBD6EF9C028}"/>
                </a:ext>
              </a:extLst>
            </p:cNvPr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18C875E9-8F7F-4CC5-80C1-0F59D8D6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56B8B7F-B0EA-4250-BE80-7B012B26F4AA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8" name="页脚占位符 4">
            <a:extLst>
              <a:ext uri="{FF2B5EF4-FFF2-40B4-BE49-F238E27FC236}">
                <a16:creationId xmlns:a16="http://schemas.microsoft.com/office/drawing/2014/main" id="{AA6EF06D-43D6-4116-BEC8-D00FFBA0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21221CBE-20A1-4541-BE0E-A47D3444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9B735A5F-797F-437D-B201-351A6606A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534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4FFA525A-FA65-4B91-8448-3022C231DC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rot="891772">
            <a:off x="390525" y="261938"/>
            <a:ext cx="381000" cy="688975"/>
            <a:chOff x="472" y="425"/>
            <a:chExt cx="363" cy="65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0E136E5-EFB3-426F-B898-38CC2B34C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" y="424"/>
              <a:ext cx="334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481CC97-C975-4B81-877A-380E4DB23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774"/>
              <a:ext cx="60" cy="51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838E721-4611-497F-AF55-50EC2AA1C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" y="746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14603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00174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A2DAF0-01FA-4942-9F89-9CC31F9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50B89D1-DC34-4504-AFEE-812A81C91F8A}" type="datetimeFigureOut">
              <a:rPr lang="zh-CN" altLang="en-US"/>
              <a:pPr>
                <a:defRPr/>
              </a:pPr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F00C6-BB5A-4A4B-9C50-FCB8AB6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9221A-5DA2-4773-A2AE-B329B33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265EA69C-D5CE-47FB-A46F-2F0B8DD731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7830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00000我图PPT\05.19\手绘黑板\图片1.jpg">
            <a:extLst>
              <a:ext uri="{FF2B5EF4-FFF2-40B4-BE49-F238E27FC236}">
                <a16:creationId xmlns:a16="http://schemas.microsoft.com/office/drawing/2014/main" id="{1D817176-3845-4D58-A4A1-6E7362A15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4" r:id="rId3"/>
    <p:sldLayoutId id="2147483759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0000000我图PPT\05.19\手绘黑板\图片1.jpg">
            <a:extLst>
              <a:ext uri="{FF2B5EF4-FFF2-40B4-BE49-F238E27FC236}">
                <a16:creationId xmlns:a16="http://schemas.microsoft.com/office/drawing/2014/main" id="{F6764372-CB78-48B1-B02F-B8371BBC9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55" r:id="rId3"/>
    <p:sldLayoutId id="2147483764" r:id="rId4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4">
            <a:extLst>
              <a:ext uri="{FF2B5EF4-FFF2-40B4-BE49-F238E27FC236}">
                <a16:creationId xmlns:a16="http://schemas.microsoft.com/office/drawing/2014/main" id="{B8F79F08-B24F-4B9C-A44F-6B7E38BD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913063"/>
            <a:ext cx="7604125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第</a:t>
            </a:r>
            <a:r>
              <a:rPr lang="en-US" altLang="zh-CN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15</a:t>
            </a:r>
            <a:r>
              <a:rPr lang="zh-CN" altLang="en-US" sz="41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课 </a:t>
            </a:r>
          </a:p>
          <a:p>
            <a:pPr algn="ctr" eaLnBrk="1" hangingPunct="1"/>
            <a:endParaRPr lang="zh-CN" altLang="en-US" sz="41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4100" dirty="0">
                <a:solidFill>
                  <a:srgbClr val="E6A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列表及其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应用</a:t>
            </a:r>
            <a:r>
              <a:rPr lang="en-US" altLang="zh-CN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(</a:t>
            </a:r>
            <a:r>
              <a:rPr lang="zh-CN" altLang="en-US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点名器</a:t>
            </a:r>
            <a:r>
              <a:rPr lang="en-US" altLang="zh-CN" sz="41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)</a:t>
            </a:r>
            <a:endParaRPr lang="zh-CN" altLang="en-US" sz="4100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</p:txBody>
      </p:sp>
      <p:pic>
        <p:nvPicPr>
          <p:cNvPr id="18435" name="图片 48">
            <a:extLst>
              <a:ext uri="{FF2B5EF4-FFF2-40B4-BE49-F238E27FC236}">
                <a16:creationId xmlns:a16="http://schemas.microsoft.com/office/drawing/2014/main" id="{E37DEFEF-0F1F-4351-BCB3-3BDE9083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3332163"/>
            <a:ext cx="850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1">
            <a:extLst>
              <a:ext uri="{FF2B5EF4-FFF2-40B4-BE49-F238E27FC236}">
                <a16:creationId xmlns:a16="http://schemas.microsoft.com/office/drawing/2014/main" id="{1BD290E8-9962-480C-BB9E-13375EC2BB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7556" y="3868372"/>
            <a:ext cx="5961239" cy="51709"/>
            <a:chOff x="936" y="3880"/>
            <a:chExt cx="5806" cy="168"/>
          </a:xfrm>
          <a:solidFill>
            <a:schemeClr val="bg1"/>
          </a:solidFill>
        </p:grpSpPr>
        <p:sp>
          <p:nvSpPr>
            <p:cNvPr id="56" name="Freeform 372">
              <a:extLst>
                <a:ext uri="{FF2B5EF4-FFF2-40B4-BE49-F238E27FC236}">
                  <a16:creationId xmlns:a16="http://schemas.microsoft.com/office/drawing/2014/main" id="{8BAB83D1-6318-4399-A1BC-AAF078383216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73">
              <a:extLst>
                <a:ext uri="{FF2B5EF4-FFF2-40B4-BE49-F238E27FC236}">
                  <a16:creationId xmlns:a16="http://schemas.microsoft.com/office/drawing/2014/main" id="{04D12382-A776-4086-9526-8893F3120C75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74">
              <a:extLst>
                <a:ext uri="{FF2B5EF4-FFF2-40B4-BE49-F238E27FC236}">
                  <a16:creationId xmlns:a16="http://schemas.microsoft.com/office/drawing/2014/main" id="{7423CB93-7F77-4462-A83B-6E28C4C3C0AC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75">
              <a:extLst>
                <a:ext uri="{FF2B5EF4-FFF2-40B4-BE49-F238E27FC236}">
                  <a16:creationId xmlns:a16="http://schemas.microsoft.com/office/drawing/2014/main" id="{D58888ED-7D98-471D-B086-E7ED6C0CDCFA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76">
              <a:extLst>
                <a:ext uri="{FF2B5EF4-FFF2-40B4-BE49-F238E27FC236}">
                  <a16:creationId xmlns:a16="http://schemas.microsoft.com/office/drawing/2014/main" id="{6531EACC-E92C-4019-83C0-D7EA4BB7D809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77">
              <a:extLst>
                <a:ext uri="{FF2B5EF4-FFF2-40B4-BE49-F238E27FC236}">
                  <a16:creationId xmlns:a16="http://schemas.microsoft.com/office/drawing/2014/main" id="{C3F93567-6D95-4C2F-88A5-00E75AAEB85E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78">
              <a:extLst>
                <a:ext uri="{FF2B5EF4-FFF2-40B4-BE49-F238E27FC236}">
                  <a16:creationId xmlns:a16="http://schemas.microsoft.com/office/drawing/2014/main" id="{6510509C-852A-41E6-BCFA-AAA129268C96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79">
              <a:extLst>
                <a:ext uri="{FF2B5EF4-FFF2-40B4-BE49-F238E27FC236}">
                  <a16:creationId xmlns:a16="http://schemas.microsoft.com/office/drawing/2014/main" id="{BFB5E528-E780-4E82-B30C-D50D3AE11D3E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0">
              <a:extLst>
                <a:ext uri="{FF2B5EF4-FFF2-40B4-BE49-F238E27FC236}">
                  <a16:creationId xmlns:a16="http://schemas.microsoft.com/office/drawing/2014/main" id="{F9B41708-C8CD-4FEF-B4D7-4197FAAD4CB4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1">
              <a:extLst>
                <a:ext uri="{FF2B5EF4-FFF2-40B4-BE49-F238E27FC236}">
                  <a16:creationId xmlns:a16="http://schemas.microsoft.com/office/drawing/2014/main" id="{1C03C70E-B592-4AB9-A3A8-F45919803203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2">
              <a:extLst>
                <a:ext uri="{FF2B5EF4-FFF2-40B4-BE49-F238E27FC236}">
                  <a16:creationId xmlns:a16="http://schemas.microsoft.com/office/drawing/2014/main" id="{0D6CCC60-1F85-4FE6-A20F-E8F6A8B65CE4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83">
              <a:extLst>
                <a:ext uri="{FF2B5EF4-FFF2-40B4-BE49-F238E27FC236}">
                  <a16:creationId xmlns:a16="http://schemas.microsoft.com/office/drawing/2014/main" id="{E1E9B3F1-4562-4EC4-AF88-2E3311190AFC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84">
              <a:extLst>
                <a:ext uri="{FF2B5EF4-FFF2-40B4-BE49-F238E27FC236}">
                  <a16:creationId xmlns:a16="http://schemas.microsoft.com/office/drawing/2014/main" id="{08DED431-C90A-41D6-96BA-4254985318C8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85">
              <a:extLst>
                <a:ext uri="{FF2B5EF4-FFF2-40B4-BE49-F238E27FC236}">
                  <a16:creationId xmlns:a16="http://schemas.microsoft.com/office/drawing/2014/main" id="{725A6D02-F71A-473E-95B3-A2C7B5E301AF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86">
              <a:extLst>
                <a:ext uri="{FF2B5EF4-FFF2-40B4-BE49-F238E27FC236}">
                  <a16:creationId xmlns:a16="http://schemas.microsoft.com/office/drawing/2014/main" id="{9B6F3C90-4B0B-49A9-9BCE-B7CE08411C6F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87">
              <a:extLst>
                <a:ext uri="{FF2B5EF4-FFF2-40B4-BE49-F238E27FC236}">
                  <a16:creationId xmlns:a16="http://schemas.microsoft.com/office/drawing/2014/main" id="{64F8A8F3-243A-4EAF-B3F3-C81810DCCDEC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88">
              <a:extLst>
                <a:ext uri="{FF2B5EF4-FFF2-40B4-BE49-F238E27FC236}">
                  <a16:creationId xmlns:a16="http://schemas.microsoft.com/office/drawing/2014/main" id="{5D9D83FA-CB1C-4BF0-930B-B0D844CC8FB3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89">
              <a:extLst>
                <a:ext uri="{FF2B5EF4-FFF2-40B4-BE49-F238E27FC236}">
                  <a16:creationId xmlns:a16="http://schemas.microsoft.com/office/drawing/2014/main" id="{EB2993B5-0B71-405D-9BF5-B1729DDB1BFE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0">
              <a:extLst>
                <a:ext uri="{FF2B5EF4-FFF2-40B4-BE49-F238E27FC236}">
                  <a16:creationId xmlns:a16="http://schemas.microsoft.com/office/drawing/2014/main" id="{114924E0-C533-4396-BB35-DDF170ACE817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1">
              <a:extLst>
                <a:ext uri="{FF2B5EF4-FFF2-40B4-BE49-F238E27FC236}">
                  <a16:creationId xmlns:a16="http://schemas.microsoft.com/office/drawing/2014/main" id="{CCE77C6C-A004-4676-BB4F-36778977F07A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2">
              <a:extLst>
                <a:ext uri="{FF2B5EF4-FFF2-40B4-BE49-F238E27FC236}">
                  <a16:creationId xmlns:a16="http://schemas.microsoft.com/office/drawing/2014/main" id="{32B1375A-5052-4175-A9FA-56156A51A798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393">
              <a:extLst>
                <a:ext uri="{FF2B5EF4-FFF2-40B4-BE49-F238E27FC236}">
                  <a16:creationId xmlns:a16="http://schemas.microsoft.com/office/drawing/2014/main" id="{B024508B-C0CF-4257-9C2C-2E849245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394">
              <a:extLst>
                <a:ext uri="{FF2B5EF4-FFF2-40B4-BE49-F238E27FC236}">
                  <a16:creationId xmlns:a16="http://schemas.microsoft.com/office/drawing/2014/main" id="{55323F4D-A7A1-489D-8DAE-6C2393A2E275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0E9A60DE-7659-484E-8EA9-FAB2C1FC6F58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396">
              <a:extLst>
                <a:ext uri="{FF2B5EF4-FFF2-40B4-BE49-F238E27FC236}">
                  <a16:creationId xmlns:a16="http://schemas.microsoft.com/office/drawing/2014/main" id="{453C29B8-552C-4939-B0D8-68EC7572E019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397">
              <a:extLst>
                <a:ext uri="{FF2B5EF4-FFF2-40B4-BE49-F238E27FC236}">
                  <a16:creationId xmlns:a16="http://schemas.microsoft.com/office/drawing/2014/main" id="{85C168B8-497C-4770-92E9-F5D55DEEFEA5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398">
              <a:extLst>
                <a:ext uri="{FF2B5EF4-FFF2-40B4-BE49-F238E27FC236}">
                  <a16:creationId xmlns:a16="http://schemas.microsoft.com/office/drawing/2014/main" id="{2BA8CCF7-D382-46D6-B9D2-1D164EEB2504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399">
              <a:extLst>
                <a:ext uri="{FF2B5EF4-FFF2-40B4-BE49-F238E27FC236}">
                  <a16:creationId xmlns:a16="http://schemas.microsoft.com/office/drawing/2014/main" id="{195FED7A-DE17-46B6-99A3-87120F22527F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0">
              <a:extLst>
                <a:ext uri="{FF2B5EF4-FFF2-40B4-BE49-F238E27FC236}">
                  <a16:creationId xmlns:a16="http://schemas.microsoft.com/office/drawing/2014/main" id="{40E197ED-CC31-47A3-BB85-E99504A51169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1">
              <a:extLst>
                <a:ext uri="{FF2B5EF4-FFF2-40B4-BE49-F238E27FC236}">
                  <a16:creationId xmlns:a16="http://schemas.microsoft.com/office/drawing/2014/main" id="{5E69B790-33FC-4A49-A00D-323E6DBA0B4C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2">
              <a:extLst>
                <a:ext uri="{FF2B5EF4-FFF2-40B4-BE49-F238E27FC236}">
                  <a16:creationId xmlns:a16="http://schemas.microsoft.com/office/drawing/2014/main" id="{DE27338F-F62B-4A9E-9596-17B9C8209E22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7" name="Freeform 403">
              <a:extLst>
                <a:ext uri="{FF2B5EF4-FFF2-40B4-BE49-F238E27FC236}">
                  <a16:creationId xmlns:a16="http://schemas.microsoft.com/office/drawing/2014/main" id="{58249B82-85C5-43E0-BCBA-A5A242260F4A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8" name="Freeform 404">
              <a:extLst>
                <a:ext uri="{FF2B5EF4-FFF2-40B4-BE49-F238E27FC236}">
                  <a16:creationId xmlns:a16="http://schemas.microsoft.com/office/drawing/2014/main" id="{3124A769-510C-4CC3-8DDC-64DA39EAF5E5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Freeform 405">
              <a:extLst>
                <a:ext uri="{FF2B5EF4-FFF2-40B4-BE49-F238E27FC236}">
                  <a16:creationId xmlns:a16="http://schemas.microsoft.com/office/drawing/2014/main" id="{1E648373-7C83-4F3E-B02C-C71D99BDAC85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Freeform 406">
              <a:extLst>
                <a:ext uri="{FF2B5EF4-FFF2-40B4-BE49-F238E27FC236}">
                  <a16:creationId xmlns:a16="http://schemas.microsoft.com/office/drawing/2014/main" id="{9BD11E22-20FB-4F3F-B917-458AF0DB81A7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Freeform 407">
              <a:extLst>
                <a:ext uri="{FF2B5EF4-FFF2-40B4-BE49-F238E27FC236}">
                  <a16:creationId xmlns:a16="http://schemas.microsoft.com/office/drawing/2014/main" id="{88F961ED-3762-4AB7-9B5E-31A94849770C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Freeform 408">
              <a:extLst>
                <a:ext uri="{FF2B5EF4-FFF2-40B4-BE49-F238E27FC236}">
                  <a16:creationId xmlns:a16="http://schemas.microsoft.com/office/drawing/2014/main" id="{218A9EE1-75B4-4867-AD67-14502E9051C1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Freeform 409">
              <a:extLst>
                <a:ext uri="{FF2B5EF4-FFF2-40B4-BE49-F238E27FC236}">
                  <a16:creationId xmlns:a16="http://schemas.microsoft.com/office/drawing/2014/main" id="{7E637A6C-62A9-4DFC-B770-F57106B6DCAD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Freeform 410">
              <a:extLst>
                <a:ext uri="{FF2B5EF4-FFF2-40B4-BE49-F238E27FC236}">
                  <a16:creationId xmlns:a16="http://schemas.microsoft.com/office/drawing/2014/main" id="{9B196C49-A3BD-42E0-BAA0-CD3FBEF0454B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Freeform 411">
              <a:extLst>
                <a:ext uri="{FF2B5EF4-FFF2-40B4-BE49-F238E27FC236}">
                  <a16:creationId xmlns:a16="http://schemas.microsoft.com/office/drawing/2014/main" id="{4BFBD697-C673-4D02-8225-3E5048EF0796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Freeform 412">
              <a:extLst>
                <a:ext uri="{FF2B5EF4-FFF2-40B4-BE49-F238E27FC236}">
                  <a16:creationId xmlns:a16="http://schemas.microsoft.com/office/drawing/2014/main" id="{E5A6A55B-0187-4982-BDD3-7E8A0B254483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7" name="Freeform 413">
              <a:extLst>
                <a:ext uri="{FF2B5EF4-FFF2-40B4-BE49-F238E27FC236}">
                  <a16:creationId xmlns:a16="http://schemas.microsoft.com/office/drawing/2014/main" id="{BFA59828-751A-4F10-9C9B-C6B785A44886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8" name="Freeform 414">
              <a:extLst>
                <a:ext uri="{FF2B5EF4-FFF2-40B4-BE49-F238E27FC236}">
                  <a16:creationId xmlns:a16="http://schemas.microsoft.com/office/drawing/2014/main" id="{69D6CE21-5ABE-4B31-B1D1-2DE6B819F824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9" name="Freeform 415">
              <a:extLst>
                <a:ext uri="{FF2B5EF4-FFF2-40B4-BE49-F238E27FC236}">
                  <a16:creationId xmlns:a16="http://schemas.microsoft.com/office/drawing/2014/main" id="{8D536275-0B4A-4D66-B142-6362D2EB47EE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0" name="Freeform 416">
              <a:extLst>
                <a:ext uri="{FF2B5EF4-FFF2-40B4-BE49-F238E27FC236}">
                  <a16:creationId xmlns:a16="http://schemas.microsoft.com/office/drawing/2014/main" id="{F9873D19-6077-468A-91C3-61EAEA299C5D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1" name="Freeform 417">
              <a:extLst>
                <a:ext uri="{FF2B5EF4-FFF2-40B4-BE49-F238E27FC236}">
                  <a16:creationId xmlns:a16="http://schemas.microsoft.com/office/drawing/2014/main" id="{B166A3B4-1557-4EE0-A2C3-58893BBC5413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2" name="Freeform 418">
              <a:extLst>
                <a:ext uri="{FF2B5EF4-FFF2-40B4-BE49-F238E27FC236}">
                  <a16:creationId xmlns:a16="http://schemas.microsoft.com/office/drawing/2014/main" id="{8ADFF3B5-5982-4B6D-AC03-DF272BA36080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3" name="Freeform 419">
              <a:extLst>
                <a:ext uri="{FF2B5EF4-FFF2-40B4-BE49-F238E27FC236}">
                  <a16:creationId xmlns:a16="http://schemas.microsoft.com/office/drawing/2014/main" id="{28FDF30F-7EC6-42A8-8950-038DC7821A93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4" name="Freeform 420">
              <a:extLst>
                <a:ext uri="{FF2B5EF4-FFF2-40B4-BE49-F238E27FC236}">
                  <a16:creationId xmlns:a16="http://schemas.microsoft.com/office/drawing/2014/main" id="{873E82CB-B37C-4131-A792-6B72AD44F31E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5" name="Freeform 421">
              <a:extLst>
                <a:ext uri="{FF2B5EF4-FFF2-40B4-BE49-F238E27FC236}">
                  <a16:creationId xmlns:a16="http://schemas.microsoft.com/office/drawing/2014/main" id="{597A6414-2DF9-4732-A351-F49E932C9076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6" name="Freeform 422">
              <a:extLst>
                <a:ext uri="{FF2B5EF4-FFF2-40B4-BE49-F238E27FC236}">
                  <a16:creationId xmlns:a16="http://schemas.microsoft.com/office/drawing/2014/main" id="{164FA791-5F50-4BB1-A106-66BAB36EABE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7" name="Freeform 423">
              <a:extLst>
                <a:ext uri="{FF2B5EF4-FFF2-40B4-BE49-F238E27FC236}">
                  <a16:creationId xmlns:a16="http://schemas.microsoft.com/office/drawing/2014/main" id="{805A66E5-0D6F-4A70-9EAC-A70A706C2DC6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8" name="Freeform 424">
              <a:extLst>
                <a:ext uri="{FF2B5EF4-FFF2-40B4-BE49-F238E27FC236}">
                  <a16:creationId xmlns:a16="http://schemas.microsoft.com/office/drawing/2014/main" id="{26A9C6C9-15EA-45F8-8F7E-D32906A4ACAC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9" name="Freeform 425">
              <a:extLst>
                <a:ext uri="{FF2B5EF4-FFF2-40B4-BE49-F238E27FC236}">
                  <a16:creationId xmlns:a16="http://schemas.microsoft.com/office/drawing/2014/main" id="{87ADD5F9-EE8E-447C-8AC9-CCF80BCAB1A5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0" name="Freeform 426">
              <a:extLst>
                <a:ext uri="{FF2B5EF4-FFF2-40B4-BE49-F238E27FC236}">
                  <a16:creationId xmlns:a16="http://schemas.microsoft.com/office/drawing/2014/main" id="{EFFCCE6F-5078-4E64-BEE8-A4499241C12C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1" name="Freeform 427">
              <a:extLst>
                <a:ext uri="{FF2B5EF4-FFF2-40B4-BE49-F238E27FC236}">
                  <a16:creationId xmlns:a16="http://schemas.microsoft.com/office/drawing/2014/main" id="{AE7DE787-A03B-4D58-9CAF-7E91AF85F6A8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2" name="Freeform 428">
              <a:extLst>
                <a:ext uri="{FF2B5EF4-FFF2-40B4-BE49-F238E27FC236}">
                  <a16:creationId xmlns:a16="http://schemas.microsoft.com/office/drawing/2014/main" id="{00A55F32-ACED-4940-9180-FE6EA41A71DA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3" name="Rectangle 429">
              <a:extLst>
                <a:ext uri="{FF2B5EF4-FFF2-40B4-BE49-F238E27FC236}">
                  <a16:creationId xmlns:a16="http://schemas.microsoft.com/office/drawing/2014/main" id="{82A371A9-8A83-4A0D-80E2-C533D4175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4" name="Freeform 430">
              <a:extLst>
                <a:ext uri="{FF2B5EF4-FFF2-40B4-BE49-F238E27FC236}">
                  <a16:creationId xmlns:a16="http://schemas.microsoft.com/office/drawing/2014/main" id="{0F0A8B4A-FE5F-46B7-87C4-30CC069E4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5" name="Freeform 431">
              <a:extLst>
                <a:ext uri="{FF2B5EF4-FFF2-40B4-BE49-F238E27FC236}">
                  <a16:creationId xmlns:a16="http://schemas.microsoft.com/office/drawing/2014/main" id="{F555E989-0D97-46C4-AC78-89666053C7C8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6" name="Freeform 432">
              <a:extLst>
                <a:ext uri="{FF2B5EF4-FFF2-40B4-BE49-F238E27FC236}">
                  <a16:creationId xmlns:a16="http://schemas.microsoft.com/office/drawing/2014/main" id="{E39516AF-58C0-4919-A527-E6186CECC1BB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33">
              <a:extLst>
                <a:ext uri="{FF2B5EF4-FFF2-40B4-BE49-F238E27FC236}">
                  <a16:creationId xmlns:a16="http://schemas.microsoft.com/office/drawing/2014/main" id="{413860FF-0599-4715-9A51-3C5D9EBCAEDA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34">
              <a:extLst>
                <a:ext uri="{FF2B5EF4-FFF2-40B4-BE49-F238E27FC236}">
                  <a16:creationId xmlns:a16="http://schemas.microsoft.com/office/drawing/2014/main" id="{89A81F3A-1907-463B-A510-0BA9CC45CF1D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9" name="Freeform 435">
              <a:extLst>
                <a:ext uri="{FF2B5EF4-FFF2-40B4-BE49-F238E27FC236}">
                  <a16:creationId xmlns:a16="http://schemas.microsoft.com/office/drawing/2014/main" id="{16DB9F6B-7743-4F74-BD13-7ED67C6F54AB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36">
              <a:extLst>
                <a:ext uri="{FF2B5EF4-FFF2-40B4-BE49-F238E27FC236}">
                  <a16:creationId xmlns:a16="http://schemas.microsoft.com/office/drawing/2014/main" id="{42ED4A6D-10B2-4AC2-B516-E49C53089024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1" name="Freeform 437">
              <a:extLst>
                <a:ext uri="{FF2B5EF4-FFF2-40B4-BE49-F238E27FC236}">
                  <a16:creationId xmlns:a16="http://schemas.microsoft.com/office/drawing/2014/main" id="{E7A41CB4-4847-4354-8E48-C334E284428E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38">
              <a:extLst>
                <a:ext uri="{FF2B5EF4-FFF2-40B4-BE49-F238E27FC236}">
                  <a16:creationId xmlns:a16="http://schemas.microsoft.com/office/drawing/2014/main" id="{82F03DFD-9210-4F2B-A4EC-DE66C92B57A8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39">
              <a:extLst>
                <a:ext uri="{FF2B5EF4-FFF2-40B4-BE49-F238E27FC236}">
                  <a16:creationId xmlns:a16="http://schemas.microsoft.com/office/drawing/2014/main" id="{A9CAF1B3-C1AD-4655-8C62-62134D1886E1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40">
              <a:extLst>
                <a:ext uri="{FF2B5EF4-FFF2-40B4-BE49-F238E27FC236}">
                  <a16:creationId xmlns:a16="http://schemas.microsoft.com/office/drawing/2014/main" id="{DCE60160-DFEF-4754-B36A-6D75159D236D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41">
              <a:extLst>
                <a:ext uri="{FF2B5EF4-FFF2-40B4-BE49-F238E27FC236}">
                  <a16:creationId xmlns:a16="http://schemas.microsoft.com/office/drawing/2014/main" id="{63FADE24-6766-4A13-AF8F-DFE006610E57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42">
              <a:extLst>
                <a:ext uri="{FF2B5EF4-FFF2-40B4-BE49-F238E27FC236}">
                  <a16:creationId xmlns:a16="http://schemas.microsoft.com/office/drawing/2014/main" id="{EB03EFFF-5DC4-4FCF-BAD5-2DBB78760160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43">
              <a:extLst>
                <a:ext uri="{FF2B5EF4-FFF2-40B4-BE49-F238E27FC236}">
                  <a16:creationId xmlns:a16="http://schemas.microsoft.com/office/drawing/2014/main" id="{48C3B627-8D29-4C4D-8630-A81D80076F28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44">
              <a:extLst>
                <a:ext uri="{FF2B5EF4-FFF2-40B4-BE49-F238E27FC236}">
                  <a16:creationId xmlns:a16="http://schemas.microsoft.com/office/drawing/2014/main" id="{0B433401-792C-4169-A434-42B9D670A7F9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45">
              <a:extLst>
                <a:ext uri="{FF2B5EF4-FFF2-40B4-BE49-F238E27FC236}">
                  <a16:creationId xmlns:a16="http://schemas.microsoft.com/office/drawing/2014/main" id="{27586580-A162-4B48-9504-D81A496BFE26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46">
              <a:extLst>
                <a:ext uri="{FF2B5EF4-FFF2-40B4-BE49-F238E27FC236}">
                  <a16:creationId xmlns:a16="http://schemas.microsoft.com/office/drawing/2014/main" id="{D5CAD202-CFCF-41E5-96F4-C3A7A112E92E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47">
              <a:extLst>
                <a:ext uri="{FF2B5EF4-FFF2-40B4-BE49-F238E27FC236}">
                  <a16:creationId xmlns:a16="http://schemas.microsoft.com/office/drawing/2014/main" id="{CA51466A-3A06-497D-AA24-D90D82951930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48">
              <a:extLst>
                <a:ext uri="{FF2B5EF4-FFF2-40B4-BE49-F238E27FC236}">
                  <a16:creationId xmlns:a16="http://schemas.microsoft.com/office/drawing/2014/main" id="{B8218EBB-824F-4600-90A5-66D64BF0597B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49">
              <a:extLst>
                <a:ext uri="{FF2B5EF4-FFF2-40B4-BE49-F238E27FC236}">
                  <a16:creationId xmlns:a16="http://schemas.microsoft.com/office/drawing/2014/main" id="{A789F85D-DBE0-4A8B-B8F2-C2DC6CB75A09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50">
              <a:extLst>
                <a:ext uri="{FF2B5EF4-FFF2-40B4-BE49-F238E27FC236}">
                  <a16:creationId xmlns:a16="http://schemas.microsoft.com/office/drawing/2014/main" id="{A650C954-5E6A-4975-8BCA-5781DE12450C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51">
              <a:extLst>
                <a:ext uri="{FF2B5EF4-FFF2-40B4-BE49-F238E27FC236}">
                  <a16:creationId xmlns:a16="http://schemas.microsoft.com/office/drawing/2014/main" id="{34F1A948-A3C2-4D48-A896-B451291453FF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52">
              <a:extLst>
                <a:ext uri="{FF2B5EF4-FFF2-40B4-BE49-F238E27FC236}">
                  <a16:creationId xmlns:a16="http://schemas.microsoft.com/office/drawing/2014/main" id="{095D1861-4893-4A84-9C96-9B0B0B0AA3C0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53">
              <a:extLst>
                <a:ext uri="{FF2B5EF4-FFF2-40B4-BE49-F238E27FC236}">
                  <a16:creationId xmlns:a16="http://schemas.microsoft.com/office/drawing/2014/main" id="{426AC7D6-F19F-4F26-A512-35931D578462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Freeform 454">
              <a:extLst>
                <a:ext uri="{FF2B5EF4-FFF2-40B4-BE49-F238E27FC236}">
                  <a16:creationId xmlns:a16="http://schemas.microsoft.com/office/drawing/2014/main" id="{80266889-C894-449D-8D73-8E051DA9611B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55">
              <a:extLst>
                <a:ext uri="{FF2B5EF4-FFF2-40B4-BE49-F238E27FC236}">
                  <a16:creationId xmlns:a16="http://schemas.microsoft.com/office/drawing/2014/main" id="{51849569-E333-416E-9069-4B48C20728F8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56">
              <a:extLst>
                <a:ext uri="{FF2B5EF4-FFF2-40B4-BE49-F238E27FC236}">
                  <a16:creationId xmlns:a16="http://schemas.microsoft.com/office/drawing/2014/main" id="{2FA1B98E-2EDF-418B-B8E5-E231F7FF25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57">
              <a:extLst>
                <a:ext uri="{FF2B5EF4-FFF2-40B4-BE49-F238E27FC236}">
                  <a16:creationId xmlns:a16="http://schemas.microsoft.com/office/drawing/2014/main" id="{4C05010F-A704-4495-B330-323C589D6C42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58">
              <a:extLst>
                <a:ext uri="{FF2B5EF4-FFF2-40B4-BE49-F238E27FC236}">
                  <a16:creationId xmlns:a16="http://schemas.microsoft.com/office/drawing/2014/main" id="{0A9060C4-4F66-44A6-8A35-299AA2D63C7E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59">
              <a:extLst>
                <a:ext uri="{FF2B5EF4-FFF2-40B4-BE49-F238E27FC236}">
                  <a16:creationId xmlns:a16="http://schemas.microsoft.com/office/drawing/2014/main" id="{EF1814BF-D5D8-4698-BB1D-F0513539663F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60">
              <a:extLst>
                <a:ext uri="{FF2B5EF4-FFF2-40B4-BE49-F238E27FC236}">
                  <a16:creationId xmlns:a16="http://schemas.microsoft.com/office/drawing/2014/main" id="{6F552D63-D3A3-44F6-8DFA-73366F2B4C7D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61">
              <a:extLst>
                <a:ext uri="{FF2B5EF4-FFF2-40B4-BE49-F238E27FC236}">
                  <a16:creationId xmlns:a16="http://schemas.microsoft.com/office/drawing/2014/main" id="{1A70DD34-3C65-4B66-AFEE-466F719A9808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62">
              <a:extLst>
                <a:ext uri="{FF2B5EF4-FFF2-40B4-BE49-F238E27FC236}">
                  <a16:creationId xmlns:a16="http://schemas.microsoft.com/office/drawing/2014/main" id="{45EBE019-F9F9-424A-99FD-CD76C87F100F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63">
              <a:extLst>
                <a:ext uri="{FF2B5EF4-FFF2-40B4-BE49-F238E27FC236}">
                  <a16:creationId xmlns:a16="http://schemas.microsoft.com/office/drawing/2014/main" id="{99D99A74-B396-44DC-B4E7-6B2B0CAEBDD0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64">
              <a:extLst>
                <a:ext uri="{FF2B5EF4-FFF2-40B4-BE49-F238E27FC236}">
                  <a16:creationId xmlns:a16="http://schemas.microsoft.com/office/drawing/2014/main" id="{555DC7AB-3A54-48AC-856F-AC199D71C9EC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65">
              <a:extLst>
                <a:ext uri="{FF2B5EF4-FFF2-40B4-BE49-F238E27FC236}">
                  <a16:creationId xmlns:a16="http://schemas.microsoft.com/office/drawing/2014/main" id="{67DF15A4-068E-483F-970F-349208F4AC55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66">
              <a:extLst>
                <a:ext uri="{FF2B5EF4-FFF2-40B4-BE49-F238E27FC236}">
                  <a16:creationId xmlns:a16="http://schemas.microsoft.com/office/drawing/2014/main" id="{C53C52C8-F5EC-48B4-A2F9-4FADB9EEE514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67">
              <a:extLst>
                <a:ext uri="{FF2B5EF4-FFF2-40B4-BE49-F238E27FC236}">
                  <a16:creationId xmlns:a16="http://schemas.microsoft.com/office/drawing/2014/main" id="{F7E30655-3F96-4E45-9C18-4BCEAEDD966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68">
              <a:extLst>
                <a:ext uri="{FF2B5EF4-FFF2-40B4-BE49-F238E27FC236}">
                  <a16:creationId xmlns:a16="http://schemas.microsoft.com/office/drawing/2014/main" id="{C1C2B441-931E-42B4-B58B-E4ADA5CEC45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69">
              <a:extLst>
                <a:ext uri="{FF2B5EF4-FFF2-40B4-BE49-F238E27FC236}">
                  <a16:creationId xmlns:a16="http://schemas.microsoft.com/office/drawing/2014/main" id="{A289B656-6BC4-4974-A4D7-69C7CFB90E2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70">
              <a:extLst>
                <a:ext uri="{FF2B5EF4-FFF2-40B4-BE49-F238E27FC236}">
                  <a16:creationId xmlns:a16="http://schemas.microsoft.com/office/drawing/2014/main" id="{14129C1B-339C-4181-B96C-702AA9486949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71">
              <a:extLst>
                <a:ext uri="{FF2B5EF4-FFF2-40B4-BE49-F238E27FC236}">
                  <a16:creationId xmlns:a16="http://schemas.microsoft.com/office/drawing/2014/main" id="{43A2D19D-B7C9-4D4A-9FBD-6322AA950C2F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72">
              <a:extLst>
                <a:ext uri="{FF2B5EF4-FFF2-40B4-BE49-F238E27FC236}">
                  <a16:creationId xmlns:a16="http://schemas.microsoft.com/office/drawing/2014/main" id="{894FAAF8-2012-4D0D-9BB8-9B2E3669ABAD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73">
              <a:extLst>
                <a:ext uri="{FF2B5EF4-FFF2-40B4-BE49-F238E27FC236}">
                  <a16:creationId xmlns:a16="http://schemas.microsoft.com/office/drawing/2014/main" id="{0A28EA77-3579-4226-B17E-E3744D98EA29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74">
              <a:extLst>
                <a:ext uri="{FF2B5EF4-FFF2-40B4-BE49-F238E27FC236}">
                  <a16:creationId xmlns:a16="http://schemas.microsoft.com/office/drawing/2014/main" id="{7F7D9D25-343A-49FF-91F5-13DB7326FA14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75">
              <a:extLst>
                <a:ext uri="{FF2B5EF4-FFF2-40B4-BE49-F238E27FC236}">
                  <a16:creationId xmlns:a16="http://schemas.microsoft.com/office/drawing/2014/main" id="{80E41E3B-2738-4373-8E99-312EF96FD187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76">
              <a:extLst>
                <a:ext uri="{FF2B5EF4-FFF2-40B4-BE49-F238E27FC236}">
                  <a16:creationId xmlns:a16="http://schemas.microsoft.com/office/drawing/2014/main" id="{5268798A-A4EE-4B14-886F-B1F4248FF3DF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77">
              <a:extLst>
                <a:ext uri="{FF2B5EF4-FFF2-40B4-BE49-F238E27FC236}">
                  <a16:creationId xmlns:a16="http://schemas.microsoft.com/office/drawing/2014/main" id="{8C9190A4-E299-4710-A2ED-AC87EBBDE1B1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78">
              <a:extLst>
                <a:ext uri="{FF2B5EF4-FFF2-40B4-BE49-F238E27FC236}">
                  <a16:creationId xmlns:a16="http://schemas.microsoft.com/office/drawing/2014/main" id="{4989211A-503B-4E82-ACC4-1E09B66E48B3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79">
              <a:extLst>
                <a:ext uri="{FF2B5EF4-FFF2-40B4-BE49-F238E27FC236}">
                  <a16:creationId xmlns:a16="http://schemas.microsoft.com/office/drawing/2014/main" id="{8EA69440-B892-42E9-8AF8-E589B9DE113C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80">
              <a:extLst>
                <a:ext uri="{FF2B5EF4-FFF2-40B4-BE49-F238E27FC236}">
                  <a16:creationId xmlns:a16="http://schemas.microsoft.com/office/drawing/2014/main" id="{A0EC3D7F-4236-4076-B052-B6326FE90496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81">
              <a:extLst>
                <a:ext uri="{FF2B5EF4-FFF2-40B4-BE49-F238E27FC236}">
                  <a16:creationId xmlns:a16="http://schemas.microsoft.com/office/drawing/2014/main" id="{33DF594F-55A1-4C12-935A-1DDFAFBCC06E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82">
              <a:extLst>
                <a:ext uri="{FF2B5EF4-FFF2-40B4-BE49-F238E27FC236}">
                  <a16:creationId xmlns:a16="http://schemas.microsoft.com/office/drawing/2014/main" id="{F8DC0535-D888-45C5-8CFB-DDA746F6B99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83">
              <a:extLst>
                <a:ext uri="{FF2B5EF4-FFF2-40B4-BE49-F238E27FC236}">
                  <a16:creationId xmlns:a16="http://schemas.microsoft.com/office/drawing/2014/main" id="{C72F067F-C723-4DA2-B121-058E7D18A35E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84">
              <a:extLst>
                <a:ext uri="{FF2B5EF4-FFF2-40B4-BE49-F238E27FC236}">
                  <a16:creationId xmlns:a16="http://schemas.microsoft.com/office/drawing/2014/main" id="{AB125898-F738-483C-8139-7D5C16E1B79D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85">
              <a:extLst>
                <a:ext uri="{FF2B5EF4-FFF2-40B4-BE49-F238E27FC236}">
                  <a16:creationId xmlns:a16="http://schemas.microsoft.com/office/drawing/2014/main" id="{57B645EF-3DBC-42F8-AC83-9EF2A2181743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86">
              <a:extLst>
                <a:ext uri="{FF2B5EF4-FFF2-40B4-BE49-F238E27FC236}">
                  <a16:creationId xmlns:a16="http://schemas.microsoft.com/office/drawing/2014/main" id="{BDC6AA75-0277-4370-8A9A-2EDCC1D0BB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87">
              <a:extLst>
                <a:ext uri="{FF2B5EF4-FFF2-40B4-BE49-F238E27FC236}">
                  <a16:creationId xmlns:a16="http://schemas.microsoft.com/office/drawing/2014/main" id="{1CCABB66-A535-4773-93CA-7A6DB44476AF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88">
              <a:extLst>
                <a:ext uri="{FF2B5EF4-FFF2-40B4-BE49-F238E27FC236}">
                  <a16:creationId xmlns:a16="http://schemas.microsoft.com/office/drawing/2014/main" id="{1208196B-687E-41FF-9111-197EE37E14BA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89">
              <a:extLst>
                <a:ext uri="{FF2B5EF4-FFF2-40B4-BE49-F238E27FC236}">
                  <a16:creationId xmlns:a16="http://schemas.microsoft.com/office/drawing/2014/main" id="{3291B10E-EFD5-42CD-B62C-DADD6D401BD3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90">
              <a:extLst>
                <a:ext uri="{FF2B5EF4-FFF2-40B4-BE49-F238E27FC236}">
                  <a16:creationId xmlns:a16="http://schemas.microsoft.com/office/drawing/2014/main" id="{FAAC488D-FBA8-4A82-B391-03EA45C346F1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91">
              <a:extLst>
                <a:ext uri="{FF2B5EF4-FFF2-40B4-BE49-F238E27FC236}">
                  <a16:creationId xmlns:a16="http://schemas.microsoft.com/office/drawing/2014/main" id="{20418086-9F67-427E-ABB6-206AF0F2B640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92">
              <a:extLst>
                <a:ext uri="{FF2B5EF4-FFF2-40B4-BE49-F238E27FC236}">
                  <a16:creationId xmlns:a16="http://schemas.microsoft.com/office/drawing/2014/main" id="{900D762A-34FF-4289-84C4-B636EB9D0C50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93">
              <a:extLst>
                <a:ext uri="{FF2B5EF4-FFF2-40B4-BE49-F238E27FC236}">
                  <a16:creationId xmlns:a16="http://schemas.microsoft.com/office/drawing/2014/main" id="{B7F69F24-979A-43DD-B776-68D72C372B03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94">
              <a:extLst>
                <a:ext uri="{FF2B5EF4-FFF2-40B4-BE49-F238E27FC236}">
                  <a16:creationId xmlns:a16="http://schemas.microsoft.com/office/drawing/2014/main" id="{9BB552D6-D6CE-4174-8901-478BB5FB37AA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4">
            <a:extLst>
              <a:ext uri="{FF2B5EF4-FFF2-40B4-BE49-F238E27FC236}">
                <a16:creationId xmlns:a16="http://schemas.microsoft.com/office/drawing/2014/main" id="{FEF1AA9E-FA42-45DA-B439-055CD5FA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文本框 118">
            <a:extLst>
              <a:ext uri="{FF2B5EF4-FFF2-40B4-BE49-F238E27FC236}">
                <a16:creationId xmlns:a16="http://schemas.microsoft.com/office/drawing/2014/main" id="{9F05D33C-B60E-4ED1-A845-12EB4561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1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序列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08756C68-2BFE-4A95-92D1-2975F9A9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07D403A-7570-409E-BF91-46B30BE7E17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58CF13B-941D-4B62-B69B-8881C57DB352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6D423C70-9B9D-4890-B935-29874B959CD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2537D9F-425F-4A47-A163-A32B5EA3096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977B2A8-F7A8-49C7-B706-AFA5DC7E23EF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F5AB981-DE65-462F-8BFD-2C49D722919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3EE93B9-CFC6-4B61-A8A1-FA65B116529E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06B5F053-7D0B-4EF5-8BC3-96D897C23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4ED6E26-0DED-4B71-A080-6796810604CE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38B8AB3-BA24-4D70-B59D-53ECFC8394D2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B8D567A-20A6-42E1-ABF1-803A72E88E09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E0830F46-BCE2-42E8-8F97-15BD394DBA3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0525DAB7-3D03-4F7A-8997-1E446DE7EDD2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CDE0D0D-D7EE-4553-93FB-D6C95E9D4B37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1D4F5BA-7F6D-4BB4-A439-AB2FA4050E16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A7E97A7A-4056-4616-985C-2C68F06E7C2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3F11EF22-1FBC-4C30-8D49-5A43681B2C31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8EC9E2E-C604-4C24-B100-4FC2B6A20DC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D7019C9-DDFD-43D7-AD04-AFFE504B82A3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A356627-6A67-452A-A21B-746D885941C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1A78A42-6712-460E-B19E-357F7F369F0C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A5269EE-1592-4146-9D97-C98FD63FE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4F00598B-F5E8-4BF3-8A97-93634058E56A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04F36139-62C6-498A-BC01-51A2ADF70602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1CF758AE-25EB-4D5D-BD87-89BD4010B65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A8F0FBFF-33DE-430D-8084-4B8C4FEED49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486DA57-0111-434F-ACAA-2D4E139D8D1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471AD98D-E874-489E-8C0B-DCAB48C0C79C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0AB62911-9525-482B-B186-BA3D07D2CBCD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7424B46-56FC-4947-8279-2295C709701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96FC59A-A27A-423F-B7EC-A5A55062044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E0A7598-6A52-4758-BBC6-24B14F2ABBD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C76BF79C-4F2F-478D-B2E4-CB6F8E53190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8288749-569B-4B8A-B8A1-4EB4EEC194FB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EEF9955-57D6-4569-BA3D-5E2C94A70064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E943262-4D7F-4611-AA70-C3114D5DC2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9C6D8AC1-5E31-4183-AFB5-AFF30DC2C388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DC6A8772-8654-4957-8DF1-8C651DED2A53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D64586F-9F47-4F5B-BADF-BA1EB42D3791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72DA8AE5-80E9-4135-A20F-1DA0D230F9B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51C98430-DD41-476E-9F98-CD59454D2B04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0806323-0013-4A7D-93DD-4A9400494C5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8CD615A4-446C-481C-B9DB-2D5DD99EFA1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D0ED297-C2F9-4B21-8654-72BF4725ED1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BDF7C72-F4B2-4BCF-98B2-337FA315542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6C315847-568B-4BB6-841D-4B5FE032AD4E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035A9B-D101-4012-8CBA-14E602AC2266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3264E6D-2730-4C1A-82A1-F3B9AEDDB2B8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25E15F1-374F-4CB7-B30B-115421A4A129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171BE1-E163-4F24-8A0E-668DFCBCE261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81225B03-DF3E-4F04-98E8-2E230D49232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EE21135E-253F-4CE4-AF6C-EAB7214DF1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355EEDB-6DA7-4002-84F7-CF99106AF44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5113E20-0C47-4700-B5AC-4519E6EFBEBB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1F073C01-6B38-407C-BDCA-954CAA2AE7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5352159-BEA2-4A39-A432-6B591DF3A43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15FFA99-27A9-4398-B1BE-01A219752450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C451A76B-3F48-42FE-B76E-40358FDF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E4B94662-82C3-49A9-9D76-46B083C9A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CEC5F8D-F66D-4A17-BD6C-E744C116F07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D8D7FAE1-35DB-404C-B5EF-DD7C83B1048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6912685-8CFA-47A7-86B5-DB402D857820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4CE9815-D167-48AF-931B-832022A6E03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4C6626-EBBB-418E-A82E-734CDC2F41E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C9A405A4-C330-4270-B430-56E81182AB6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E884BB24-6B8D-403A-B13B-22E64F90818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C1A526AD-1682-493A-9C95-4C3298D36053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350B380-96E1-4311-BE02-51D9CE8312D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0D230BB-3DA7-4C53-B609-6A1A23C1239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111BD71-D944-435E-ADC5-AC07891CA03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4A1B3B6-CFA7-4477-8EBA-8248BE26367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1E35EEC-3948-4B40-BFD9-7A1F2362132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11C02E-968D-471B-9A69-BE16E28FB0B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14C7CCF-4D4C-4CFC-8524-BE785FEF522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5694831-A25F-4850-A3A0-AC3D17819505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7DE1389F-5D14-4D82-A983-9140B213134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FD09C29-F711-489F-BE15-93C18AF6EE17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F9AAF080-9AB6-4724-A00B-5C66039EE24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8C36935-C185-4068-A3AF-FE608FBCAB7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35777DAE-DFC3-46A1-95A8-F26F41A716E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1DB528C8-E1B8-4A0D-9034-5EF4AC5933F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2E2FD60F-73A0-4CCF-B9B1-5C961B0A3D78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A1BC10FD-24A0-4F75-8561-83E67904B0E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9CC64F1-468C-436A-A3F0-554E8307D38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53367807-7803-4DB3-A36B-343350A2BE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A092A5D5-4FB3-444B-AC32-F9973D6FD60F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8904F77B-9175-41E5-A23E-42F0E723D71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0682FB11-0ACA-48CA-81C5-F7056F6AA61C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0148FCD1-920C-46C0-899E-967D4BBFED6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52E03C6E-49E2-4B76-ADF2-11DB4A8DC1C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9B15F86-1ECC-4882-918A-EECE15176BD6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00B31AC-07C3-413F-914A-17C0B284D2F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CC4DEDF1-8A4A-4915-8A3B-4C10FDAD534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AD9A33F9-9998-4B30-838D-4127451EFE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664DE2C-F717-44D2-A422-FC6DCD6A742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9B1EA7F-8C92-498E-BE9A-103C58C74C3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CFB8E43E-28E8-4882-B4FE-CDF5AF49F8B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40915A7-2592-4125-BAA5-BE55E8E3027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29208AC-1500-4DB9-8DC0-7B1FDB066EEC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FFAF316-F015-4F90-8332-1C8643B37E03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543E56E-D203-40D0-B887-5302CF5856C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F4D7758-041A-4A99-BB1B-646F5CEF3234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02140B9-B609-44C9-B9C2-D938B5017E4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DB053717-00EE-4FFB-AF22-822AE5AC808C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E0CE7D9-02E6-4DED-BFF9-EFC9EF11FD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73AA16D-8583-418C-A160-249C57D4336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F64EDE93-CE5B-4876-8687-7F4710E65E8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66922682-3C94-4589-A1F4-998B35F3F848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F8C2DB2-4516-4AA7-8D50-3DA86E2BB91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5A6F232A-DE65-46E0-A849-7A3C4FB1F574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2846822C-8CFB-45D7-9EF4-29AC55AAF92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3DE99597-947E-42E2-9951-724BD303ED4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824FB35B-5ED9-4AA5-BC5F-A7B01DD0A0C5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A72686B-6140-4CA0-9977-01961B07EF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6854778-6419-4D1A-843A-43D8E7F93E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C546FB90-A1FB-45E1-BF58-CB1D52654145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BC775943-9DDD-466A-9715-3059E87BAD7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129329-6088-4E70-802C-980AC75FE3AE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5232340-3767-4A7D-B740-264AD0A8398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FEE0C20-9078-47AA-9DB1-4D3DEDEFF1DC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A4270D86-44D3-4720-9571-E39E9A3D1A2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4C155E-5E6D-4574-A3E4-60EADEFC02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9BE9868F-1D17-4764-87D4-FE5C2BF77D3D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CC331-847A-4F70-A9FF-0E5755D1BB25}"/>
              </a:ext>
            </a:extLst>
          </p:cNvPr>
          <p:cNvSpPr txBox="1"/>
          <p:nvPr/>
        </p:nvSpPr>
        <p:spPr>
          <a:xfrm>
            <a:off x="163513" y="-125413"/>
            <a:ext cx="8816975" cy="1298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序列，是一种常见的数据存储结构，在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中包括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列表、元组、字符串、集合和字典。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E39A967-A22B-406D-B8AC-B25A53D0074F}"/>
              </a:ext>
            </a:extLst>
          </p:cNvPr>
          <p:cNvSpPr txBox="1"/>
          <p:nvPr/>
        </p:nvSpPr>
        <p:spPr>
          <a:xfrm>
            <a:off x="163513" y="1350963"/>
            <a:ext cx="8816975" cy="129881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序列的编号</a:t>
            </a:r>
            <a:endParaRPr lang="en-US" altLang="zh-CN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注意从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开始索引，如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List[0]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List[4]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、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List[-1]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D2BA8C-600C-47DD-AB90-E94F0842EA90}"/>
              </a:ext>
            </a:extLst>
          </p:cNvPr>
          <p:cNvSpPr txBox="1"/>
          <p:nvPr/>
        </p:nvSpPr>
        <p:spPr>
          <a:xfrm>
            <a:off x="163513" y="2646363"/>
            <a:ext cx="8816975" cy="129881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切片：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获取序列中元素的方法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List[1:4]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6BB2C9-CDBF-4EDF-AA8C-FCB9F5F0A862}"/>
              </a:ext>
            </a:extLst>
          </p:cNvPr>
          <p:cNvSpPr txBox="1"/>
          <p:nvPr/>
        </p:nvSpPr>
        <p:spPr>
          <a:xfrm>
            <a:off x="163513" y="5237163"/>
            <a:ext cx="8816975" cy="1298815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检查某元素是否是序列的元素：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in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"1" in ['1','2']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计算序列的长度：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len()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如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len(['1','2','3']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3F308BD-DF34-46DA-91B7-F70DCF4C5A8E}"/>
              </a:ext>
            </a:extLst>
          </p:cNvPr>
          <p:cNvSpPr txBox="1"/>
          <p:nvPr/>
        </p:nvSpPr>
        <p:spPr>
          <a:xfrm>
            <a:off x="163513" y="39417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相加与相乘：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D52BE-0083-4E16-82EE-AF3E2CC7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23" y="1350963"/>
            <a:ext cx="4913064" cy="689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A80437-8710-4D76-85A6-5448A95B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84" y="2715006"/>
            <a:ext cx="4093481" cy="1226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744662-2CF8-4754-A28F-60D9E19E2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568" y="3973508"/>
            <a:ext cx="5821919" cy="5761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6CA18E-4259-48A9-8B5F-19977CF8D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991" y="4559698"/>
            <a:ext cx="5251874" cy="6685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4">
            <a:extLst>
              <a:ext uri="{FF2B5EF4-FFF2-40B4-BE49-F238E27FC236}">
                <a16:creationId xmlns:a16="http://schemas.microsoft.com/office/drawing/2014/main" id="{FEF1AA9E-FA42-45DA-B439-055CD5FA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文本框 118">
            <a:extLst>
              <a:ext uri="{FF2B5EF4-FFF2-40B4-BE49-F238E27FC236}">
                <a16:creationId xmlns:a16="http://schemas.microsoft.com/office/drawing/2014/main" id="{9F05D33C-B60E-4ED1-A845-12EB4561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2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列表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08756C68-2BFE-4A95-92D1-2975F9A9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07D403A-7570-409E-BF91-46B30BE7E17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58CF13B-941D-4B62-B69B-8881C57DB352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6D423C70-9B9D-4890-B935-29874B959CD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2537D9F-425F-4A47-A163-A32B5EA3096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977B2A8-F7A8-49C7-B706-AFA5DC7E23EF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F5AB981-DE65-462F-8BFD-2C49D722919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3EE93B9-CFC6-4B61-A8A1-FA65B116529E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06B5F053-7D0B-4EF5-8BC3-96D897C23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4ED6E26-0DED-4B71-A080-6796810604CE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38B8AB3-BA24-4D70-B59D-53ECFC8394D2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B8D567A-20A6-42E1-ABF1-803A72E88E09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E0830F46-BCE2-42E8-8F97-15BD394DBA3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0525DAB7-3D03-4F7A-8997-1E446DE7EDD2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CDE0D0D-D7EE-4553-93FB-D6C95E9D4B37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1D4F5BA-7F6D-4BB4-A439-AB2FA4050E16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A7E97A7A-4056-4616-985C-2C68F06E7C2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3F11EF22-1FBC-4C30-8D49-5A43681B2C31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8EC9E2E-C604-4C24-B100-4FC2B6A20DC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D7019C9-DDFD-43D7-AD04-AFFE504B82A3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A356627-6A67-452A-A21B-746D885941C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1A78A42-6712-460E-B19E-357F7F369F0C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A5269EE-1592-4146-9D97-C98FD63FE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4F00598B-F5E8-4BF3-8A97-93634058E56A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04F36139-62C6-498A-BC01-51A2ADF70602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1CF758AE-25EB-4D5D-BD87-89BD4010B65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A8F0FBFF-33DE-430D-8084-4B8C4FEED49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486DA57-0111-434F-ACAA-2D4E139D8D1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471AD98D-E874-489E-8C0B-DCAB48C0C79C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0AB62911-9525-482B-B186-BA3D07D2CBCD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7424B46-56FC-4947-8279-2295C709701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96FC59A-A27A-423F-B7EC-A5A55062044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E0A7598-6A52-4758-BBC6-24B14F2ABBD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C76BF79C-4F2F-478D-B2E4-CB6F8E53190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8288749-569B-4B8A-B8A1-4EB4EEC194FB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EEF9955-57D6-4569-BA3D-5E2C94A70064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E943262-4D7F-4611-AA70-C3114D5DC2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9C6D8AC1-5E31-4183-AFB5-AFF30DC2C388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DC6A8772-8654-4957-8DF1-8C651DED2A53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D64586F-9F47-4F5B-BADF-BA1EB42D3791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72DA8AE5-80E9-4135-A20F-1DA0D230F9B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51C98430-DD41-476E-9F98-CD59454D2B04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0806323-0013-4A7D-93DD-4A9400494C5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8CD615A4-446C-481C-B9DB-2D5DD99EFA1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D0ED297-C2F9-4B21-8654-72BF4725ED1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BDF7C72-F4B2-4BCF-98B2-337FA315542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6C315847-568B-4BB6-841D-4B5FE032AD4E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035A9B-D101-4012-8CBA-14E602AC2266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3264E6D-2730-4C1A-82A1-F3B9AEDDB2B8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25E15F1-374F-4CB7-B30B-115421A4A129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171BE1-E163-4F24-8A0E-668DFCBCE261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81225B03-DF3E-4F04-98E8-2E230D49232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EE21135E-253F-4CE4-AF6C-EAB7214DF1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355EEDB-6DA7-4002-84F7-CF99106AF44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5113E20-0C47-4700-B5AC-4519E6EFBEBB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1F073C01-6B38-407C-BDCA-954CAA2AE7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5352159-BEA2-4A39-A432-6B591DF3A43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15FFA99-27A9-4398-B1BE-01A219752450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C451A76B-3F48-42FE-B76E-40358FDF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E4B94662-82C3-49A9-9D76-46B083C9A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CEC5F8D-F66D-4A17-BD6C-E744C116F07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D8D7FAE1-35DB-404C-B5EF-DD7C83B1048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6912685-8CFA-47A7-86B5-DB402D857820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4CE9815-D167-48AF-931B-832022A6E03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4C6626-EBBB-418E-A82E-734CDC2F41E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C9A405A4-C330-4270-B430-56E81182AB6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E884BB24-6B8D-403A-B13B-22E64F90818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C1A526AD-1682-493A-9C95-4C3298D36053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350B380-96E1-4311-BE02-51D9CE8312D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0D230BB-3DA7-4C53-B609-6A1A23C1239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111BD71-D944-435E-ADC5-AC07891CA03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4A1B3B6-CFA7-4477-8EBA-8248BE26367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1E35EEC-3948-4B40-BFD9-7A1F2362132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11C02E-968D-471B-9A69-BE16E28FB0B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14C7CCF-4D4C-4CFC-8524-BE785FEF522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5694831-A25F-4850-A3A0-AC3D17819505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7DE1389F-5D14-4D82-A983-9140B213134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FD09C29-F711-489F-BE15-93C18AF6EE17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F9AAF080-9AB6-4724-A00B-5C66039EE24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8C36935-C185-4068-A3AF-FE608FBCAB7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35777DAE-DFC3-46A1-95A8-F26F41A716E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1DB528C8-E1B8-4A0D-9034-5EF4AC5933F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2E2FD60F-73A0-4CCF-B9B1-5C961B0A3D78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A1BC10FD-24A0-4F75-8561-83E67904B0E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9CC64F1-468C-436A-A3F0-554E8307D38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53367807-7803-4DB3-A36B-343350A2BE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A092A5D5-4FB3-444B-AC32-F9973D6FD60F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8904F77B-9175-41E5-A23E-42F0E723D71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0682FB11-0ACA-48CA-81C5-F7056F6AA61C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0148FCD1-920C-46C0-899E-967D4BBFED6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52E03C6E-49E2-4B76-ADF2-11DB4A8DC1C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9B15F86-1ECC-4882-918A-EECE15176BD6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00B31AC-07C3-413F-914A-17C0B284D2F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CC4DEDF1-8A4A-4915-8A3B-4C10FDAD534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AD9A33F9-9998-4B30-838D-4127451EFE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664DE2C-F717-44D2-A422-FC6DCD6A742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9B1EA7F-8C92-498E-BE9A-103C58C74C3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CFB8E43E-28E8-4882-B4FE-CDF5AF49F8B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40915A7-2592-4125-BAA5-BE55E8E3027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29208AC-1500-4DB9-8DC0-7B1FDB066EEC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FFAF316-F015-4F90-8332-1C8643B37E03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543E56E-D203-40D0-B887-5302CF5856C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F4D7758-041A-4A99-BB1B-646F5CEF3234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02140B9-B609-44C9-B9C2-D938B5017E4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DB053717-00EE-4FFB-AF22-822AE5AC808C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E0CE7D9-02E6-4DED-BFF9-EFC9EF11FD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73AA16D-8583-418C-A160-249C57D4336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F64EDE93-CE5B-4876-8687-7F4710E65E8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66922682-3C94-4589-A1F4-998B35F3F848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F8C2DB2-4516-4AA7-8D50-3DA86E2BB91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5A6F232A-DE65-46E0-A849-7A3C4FB1F574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2846822C-8CFB-45D7-9EF4-29AC55AAF92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3DE99597-947E-42E2-9951-724BD303ED4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824FB35B-5ED9-4AA5-BC5F-A7B01DD0A0C5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A72686B-6140-4CA0-9977-01961B07EF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6854778-6419-4D1A-843A-43D8E7F93E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C546FB90-A1FB-45E1-BF58-CB1D52654145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BC775943-9DDD-466A-9715-3059E87BAD7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129329-6088-4E70-802C-980AC75FE3AE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5232340-3767-4A7D-B740-264AD0A8398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FEE0C20-9078-47AA-9DB1-4D3DEDEFF1DC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A4270D86-44D3-4720-9571-E39E9A3D1A2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4C155E-5E6D-4574-A3E4-60EADEFC02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9BE9868F-1D17-4764-87D4-FE5C2BF77D3D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85020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CC331-847A-4F70-A9FF-0E5755D1BB25}"/>
              </a:ext>
            </a:extLst>
          </p:cNvPr>
          <p:cNvSpPr txBox="1"/>
          <p:nvPr/>
        </p:nvSpPr>
        <p:spPr>
          <a:xfrm>
            <a:off x="163513" y="-125413"/>
            <a:ext cx="8816975" cy="1298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(list)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，可以包含多个数据元素，同时是有序的，各元素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可任何类型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用逗号分隔，放在方括号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[]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内。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E39A967-A22B-406D-B8AC-B25A53D0074F}"/>
              </a:ext>
            </a:extLst>
          </p:cNvPr>
          <p:cNvSpPr txBox="1"/>
          <p:nvPr/>
        </p:nvSpPr>
        <p:spPr>
          <a:xfrm>
            <a:off x="163513" y="13509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创建列表：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列表名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 ['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1', '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2']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 = ['01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张晴晴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','02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吴佳煜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','03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钱秋萍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']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7D2BA8C-600C-47DD-AB90-E94F0842EA90}"/>
              </a:ext>
            </a:extLst>
          </p:cNvPr>
          <p:cNvSpPr txBox="1"/>
          <p:nvPr/>
        </p:nvSpPr>
        <p:spPr>
          <a:xfrm>
            <a:off x="163513" y="26463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在列表末尾添加元素：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.append(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class12.append(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6BB2C9-CDBF-4EDF-AA8C-FCB9F5F0A862}"/>
              </a:ext>
            </a:extLst>
          </p:cNvPr>
          <p:cNvSpPr txBox="1"/>
          <p:nvPr/>
        </p:nvSpPr>
        <p:spPr>
          <a:xfrm>
            <a:off x="163513" y="5237163"/>
            <a:ext cx="8816975" cy="1295400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.remove(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class12.remove(3, '04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陆诗颖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3F308BD-DF34-46DA-91B7-F70DCF4C5A8E}"/>
              </a:ext>
            </a:extLst>
          </p:cNvPr>
          <p:cNvSpPr txBox="1"/>
          <p:nvPr/>
        </p:nvSpPr>
        <p:spPr>
          <a:xfrm>
            <a:off x="163513" y="3941763"/>
            <a:ext cx="8816975" cy="1295400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插入元素：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.insert(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,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class12.insert(3, '04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陆诗颖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030934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D32217D-3806-454F-B95F-E32490753B40}"/>
              </a:ext>
            </a:extLst>
          </p:cNvPr>
          <p:cNvSpPr txBox="1"/>
          <p:nvPr/>
        </p:nvSpPr>
        <p:spPr>
          <a:xfrm>
            <a:off x="163513" y="22225"/>
            <a:ext cx="8816975" cy="954105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删除元素： 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del class12[0]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删除指定元素</a:t>
            </a:r>
            <a:endParaRPr lang="en-US" altLang="zh-CN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31D5439-62CA-4960-87BE-A088F1EFB7C7}"/>
              </a:ext>
            </a:extLst>
          </p:cNvPr>
          <p:cNvSpPr txBox="1"/>
          <p:nvPr/>
        </p:nvSpPr>
        <p:spPr>
          <a:xfrm>
            <a:off x="163512" y="1049756"/>
            <a:ext cx="8816975" cy="1384993"/>
          </a:xfrm>
          <a:prstGeom prst="rect">
            <a:avLst/>
          </a:prstGeom>
          <a:noFill/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弹出元素： 列表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.pop(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索引号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= class12.pop(0)</a:t>
            </a:r>
            <a:endParaRPr lang="zh-CN" altLang="en-US" sz="2800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print(item)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1D8C8F8-D5E6-4087-AEAF-69C679D3689B}"/>
              </a:ext>
            </a:extLst>
          </p:cNvPr>
          <p:cNvSpPr txBox="1"/>
          <p:nvPr/>
        </p:nvSpPr>
        <p:spPr>
          <a:xfrm>
            <a:off x="163511" y="5086900"/>
            <a:ext cx="8816975" cy="1384993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随机选择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random.choice(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  <a:endParaRPr lang="zh-CN" altLang="en-US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item = random.choice(class12)</a:t>
            </a:r>
          </a:p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print(item)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1D154F9-2019-417A-A522-5A150E3533E4}"/>
              </a:ext>
            </a:extLst>
          </p:cNvPr>
          <p:cNvSpPr txBox="1"/>
          <p:nvPr/>
        </p:nvSpPr>
        <p:spPr>
          <a:xfrm>
            <a:off x="163511" y="2508175"/>
            <a:ext cx="8816975" cy="2505299"/>
          </a:xfrm>
          <a:prstGeom prst="rect">
            <a:avLst/>
          </a:prstGeom>
          <a:solidFill>
            <a:srgbClr val="0F3937"/>
          </a:solidFill>
          <a:ln w="28575" cap="flat">
            <a:solidFill>
              <a:srgbClr val="92D050"/>
            </a:solidFill>
            <a:prstDash val="sysDot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元素修改：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[index] =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元素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列表逆序：</a:t>
            </a:r>
            <a:r>
              <a:rPr lang="en-US" altLang="zh-CN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.reverse()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列表排序：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.sort()    </a:t>
            </a: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打印列表： 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print(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列表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)</a:t>
            </a:r>
          </a:p>
          <a:p>
            <a:pPr eaLnBrk="1" fontAlgn="auto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转换成列表：</a:t>
            </a:r>
            <a:r>
              <a:rPr lang="en-US" altLang="zh-CN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list() # </a:t>
            </a:r>
            <a:r>
              <a:rPr lang="zh-CN" altLang="en-US" sz="2800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把元组或生成器转换成列表</a:t>
            </a:r>
            <a:endParaRPr lang="en-US" altLang="zh-CN" sz="2800" noProof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9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4">
            <a:extLst>
              <a:ext uri="{FF2B5EF4-FFF2-40B4-BE49-F238E27FC236}">
                <a16:creationId xmlns:a16="http://schemas.microsoft.com/office/drawing/2014/main" id="{FEF1AA9E-FA42-45DA-B439-055CD5FA5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2760663"/>
            <a:ext cx="1270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文本框 118">
            <a:extLst>
              <a:ext uri="{FF2B5EF4-FFF2-40B4-BE49-F238E27FC236}">
                <a16:creationId xmlns:a16="http://schemas.microsoft.com/office/drawing/2014/main" id="{9F05D33C-B60E-4ED1-A845-12EB4561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273300"/>
            <a:ext cx="5653087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en-US" altLang="zh-CN" sz="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楷体_GB2312" panose="02010609030101010101" pitchFamily="49" charset="-122"/>
              </a:rPr>
              <a:t>PART</a:t>
            </a:r>
            <a:r>
              <a:rPr lang="en-US" altLang="zh-CN" sz="5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3</a:t>
            </a:r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endParaRPr lang="zh-CN" altLang="en-US" sz="50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班级随机点名器</a:t>
            </a:r>
          </a:p>
        </p:txBody>
      </p:sp>
      <p:grpSp>
        <p:nvGrpSpPr>
          <p:cNvPr id="3" name="Group 371">
            <a:extLst>
              <a:ext uri="{FF2B5EF4-FFF2-40B4-BE49-F238E27FC236}">
                <a16:creationId xmlns:a16="http://schemas.microsoft.com/office/drawing/2014/main" id="{08756C68-2BFE-4A95-92D1-2975F9A9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2199" y="3280777"/>
            <a:ext cx="5270021" cy="45713"/>
            <a:chOff x="936" y="3880"/>
            <a:chExt cx="5806" cy="168"/>
          </a:xfrm>
          <a:solidFill>
            <a:schemeClr val="bg1"/>
          </a:solidFill>
        </p:grpSpPr>
        <p:sp>
          <p:nvSpPr>
            <p:cNvPr id="49" name="Freeform 372">
              <a:extLst>
                <a:ext uri="{FF2B5EF4-FFF2-40B4-BE49-F238E27FC236}">
                  <a16:creationId xmlns:a16="http://schemas.microsoft.com/office/drawing/2014/main" id="{907D403A-7570-409E-BF91-46B30BE7E175}"/>
                </a:ext>
              </a:extLst>
            </p:cNvPr>
            <p:cNvSpPr/>
            <p:nvPr/>
          </p:nvSpPr>
          <p:spPr bwMode="auto">
            <a:xfrm>
              <a:off x="6619" y="3927"/>
              <a:ext cx="123" cy="17"/>
            </a:xfrm>
            <a:custGeom>
              <a:avLst/>
              <a:gdLst>
                <a:gd name="T0" fmla="*/ 27 w 52"/>
                <a:gd name="T1" fmla="*/ 4 h 7"/>
                <a:gd name="T2" fmla="*/ 34 w 52"/>
                <a:gd name="T3" fmla="*/ 6 h 7"/>
                <a:gd name="T4" fmla="*/ 52 w 52"/>
                <a:gd name="T5" fmla="*/ 4 h 7"/>
                <a:gd name="T6" fmla="*/ 52 w 52"/>
                <a:gd name="T7" fmla="*/ 4 h 7"/>
                <a:gd name="T8" fmla="*/ 42 w 52"/>
                <a:gd name="T9" fmla="*/ 3 h 7"/>
                <a:gd name="T10" fmla="*/ 52 w 52"/>
                <a:gd name="T11" fmla="*/ 2 h 7"/>
                <a:gd name="T12" fmla="*/ 52 w 52"/>
                <a:gd name="T13" fmla="*/ 1 h 7"/>
                <a:gd name="T14" fmla="*/ 43 w 52"/>
                <a:gd name="T15" fmla="*/ 1 h 7"/>
                <a:gd name="T16" fmla="*/ 45 w 52"/>
                <a:gd name="T17" fmla="*/ 1 h 7"/>
                <a:gd name="T18" fmla="*/ 26 w 52"/>
                <a:gd name="T19" fmla="*/ 1 h 7"/>
                <a:gd name="T20" fmla="*/ 30 w 52"/>
                <a:gd name="T21" fmla="*/ 0 h 7"/>
                <a:gd name="T22" fmla="*/ 0 w 52"/>
                <a:gd name="T23" fmla="*/ 5 h 7"/>
                <a:gd name="T24" fmla="*/ 5 w 52"/>
                <a:gd name="T25" fmla="*/ 5 h 7"/>
                <a:gd name="T26" fmla="*/ 14 w 52"/>
                <a:gd name="T27" fmla="*/ 7 h 7"/>
                <a:gd name="T28" fmla="*/ 27 w 52"/>
                <a:gd name="T2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">
                  <a:moveTo>
                    <a:pt x="27" y="4"/>
                  </a:moveTo>
                  <a:cubicBezTo>
                    <a:pt x="34" y="2"/>
                    <a:pt x="42" y="4"/>
                    <a:pt x="34" y="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4" y="2"/>
                    <a:pt x="47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9" y="2"/>
                    <a:pt x="29" y="1"/>
                    <a:pt x="26" y="1"/>
                  </a:cubicBezTo>
                  <a:cubicBezTo>
                    <a:pt x="26" y="0"/>
                    <a:pt x="26" y="0"/>
                    <a:pt x="30" y="0"/>
                  </a:cubicBezTo>
                  <a:cubicBezTo>
                    <a:pt x="2" y="0"/>
                    <a:pt x="23" y="4"/>
                    <a:pt x="0" y="5"/>
                  </a:cubicBezTo>
                  <a:cubicBezTo>
                    <a:pt x="1" y="5"/>
                    <a:pt x="3" y="5"/>
                    <a:pt x="5" y="5"/>
                  </a:cubicBezTo>
                  <a:cubicBezTo>
                    <a:pt x="11" y="5"/>
                    <a:pt x="16" y="6"/>
                    <a:pt x="14" y="7"/>
                  </a:cubicBezTo>
                  <a:cubicBezTo>
                    <a:pt x="25" y="5"/>
                    <a:pt x="25" y="7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0" name="Freeform 373">
              <a:extLst>
                <a:ext uri="{FF2B5EF4-FFF2-40B4-BE49-F238E27FC236}">
                  <a16:creationId xmlns:a16="http://schemas.microsoft.com/office/drawing/2014/main" id="{058CF13B-941D-4B62-B69B-8881C57DB352}"/>
                </a:ext>
              </a:extLst>
            </p:cNvPr>
            <p:cNvSpPr/>
            <p:nvPr/>
          </p:nvSpPr>
          <p:spPr bwMode="auto">
            <a:xfrm>
              <a:off x="6472" y="3914"/>
              <a:ext cx="154" cy="30"/>
            </a:xfrm>
            <a:custGeom>
              <a:avLst/>
              <a:gdLst>
                <a:gd name="T0" fmla="*/ 44 w 65"/>
                <a:gd name="T1" fmla="*/ 4 h 12"/>
                <a:gd name="T2" fmla="*/ 34 w 65"/>
                <a:gd name="T3" fmla="*/ 7 h 12"/>
                <a:gd name="T4" fmla="*/ 18 w 65"/>
                <a:gd name="T5" fmla="*/ 6 h 12"/>
                <a:gd name="T6" fmla="*/ 14 w 65"/>
                <a:gd name="T7" fmla="*/ 9 h 12"/>
                <a:gd name="T8" fmla="*/ 21 w 65"/>
                <a:gd name="T9" fmla="*/ 9 h 12"/>
                <a:gd name="T10" fmla="*/ 5 w 65"/>
                <a:gd name="T11" fmla="*/ 12 h 12"/>
                <a:gd name="T12" fmla="*/ 27 w 65"/>
                <a:gd name="T13" fmla="*/ 10 h 12"/>
                <a:gd name="T14" fmla="*/ 53 w 65"/>
                <a:gd name="T15" fmla="*/ 12 h 12"/>
                <a:gd name="T16" fmla="*/ 61 w 65"/>
                <a:gd name="T17" fmla="*/ 10 h 12"/>
                <a:gd name="T18" fmla="*/ 58 w 65"/>
                <a:gd name="T19" fmla="*/ 10 h 12"/>
                <a:gd name="T20" fmla="*/ 58 w 65"/>
                <a:gd name="T21" fmla="*/ 6 h 12"/>
                <a:gd name="T22" fmla="*/ 47 w 65"/>
                <a:gd name="T23" fmla="*/ 7 h 12"/>
                <a:gd name="T24" fmla="*/ 65 w 65"/>
                <a:gd name="T25" fmla="*/ 3 h 12"/>
                <a:gd name="T26" fmla="*/ 33 w 65"/>
                <a:gd name="T27" fmla="*/ 0 h 12"/>
                <a:gd name="T28" fmla="*/ 44 w 65"/>
                <a:gd name="T2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2">
                  <a:moveTo>
                    <a:pt x="44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6" y="8"/>
                    <a:pt x="14" y="9"/>
                  </a:cubicBezTo>
                  <a:cubicBezTo>
                    <a:pt x="16" y="9"/>
                    <a:pt x="19" y="9"/>
                    <a:pt x="21" y="9"/>
                  </a:cubicBezTo>
                  <a:cubicBezTo>
                    <a:pt x="20" y="11"/>
                    <a:pt x="0" y="10"/>
                    <a:pt x="5" y="12"/>
                  </a:cubicBezTo>
                  <a:cubicBezTo>
                    <a:pt x="17" y="12"/>
                    <a:pt x="19" y="12"/>
                    <a:pt x="27" y="10"/>
                  </a:cubicBezTo>
                  <a:cubicBezTo>
                    <a:pt x="39" y="10"/>
                    <a:pt x="47" y="11"/>
                    <a:pt x="53" y="12"/>
                  </a:cubicBezTo>
                  <a:cubicBezTo>
                    <a:pt x="56" y="11"/>
                    <a:pt x="57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7"/>
                    <a:pt x="51" y="7"/>
                    <a:pt x="47" y="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0"/>
                    <a:pt x="41" y="2"/>
                    <a:pt x="33" y="0"/>
                  </a:cubicBezTo>
                  <a:cubicBezTo>
                    <a:pt x="43" y="3"/>
                    <a:pt x="26" y="2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1" name="Freeform 374">
              <a:extLst>
                <a:ext uri="{FF2B5EF4-FFF2-40B4-BE49-F238E27FC236}">
                  <a16:creationId xmlns:a16="http://schemas.microsoft.com/office/drawing/2014/main" id="{6D423C70-9B9D-4890-B935-29874B959CD1}"/>
                </a:ext>
              </a:extLst>
            </p:cNvPr>
            <p:cNvSpPr/>
            <p:nvPr/>
          </p:nvSpPr>
          <p:spPr bwMode="auto">
            <a:xfrm>
              <a:off x="6617" y="393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2" name="Freeform 375">
              <a:extLst>
                <a:ext uri="{FF2B5EF4-FFF2-40B4-BE49-F238E27FC236}">
                  <a16:creationId xmlns:a16="http://schemas.microsoft.com/office/drawing/2014/main" id="{62537D9F-425F-4A47-A163-A32B5EA3096B}"/>
                </a:ext>
              </a:extLst>
            </p:cNvPr>
            <p:cNvSpPr/>
            <p:nvPr/>
          </p:nvSpPr>
          <p:spPr bwMode="auto">
            <a:xfrm>
              <a:off x="3237" y="3976"/>
              <a:ext cx="142" cy="18"/>
            </a:xfrm>
            <a:custGeom>
              <a:avLst/>
              <a:gdLst>
                <a:gd name="T0" fmla="*/ 20 w 60"/>
                <a:gd name="T1" fmla="*/ 5 h 7"/>
                <a:gd name="T2" fmla="*/ 15 w 60"/>
                <a:gd name="T3" fmla="*/ 6 h 7"/>
                <a:gd name="T4" fmla="*/ 60 w 60"/>
                <a:gd name="T5" fmla="*/ 6 h 7"/>
                <a:gd name="T6" fmla="*/ 54 w 60"/>
                <a:gd name="T7" fmla="*/ 3 h 7"/>
                <a:gd name="T8" fmla="*/ 37 w 60"/>
                <a:gd name="T9" fmla="*/ 4 h 7"/>
                <a:gd name="T10" fmla="*/ 40 w 60"/>
                <a:gd name="T11" fmla="*/ 3 h 7"/>
                <a:gd name="T12" fmla="*/ 29 w 60"/>
                <a:gd name="T13" fmla="*/ 0 h 7"/>
                <a:gd name="T14" fmla="*/ 28 w 60"/>
                <a:gd name="T15" fmla="*/ 0 h 7"/>
                <a:gd name="T16" fmla="*/ 0 w 60"/>
                <a:gd name="T17" fmla="*/ 7 h 7"/>
                <a:gd name="T18" fmla="*/ 20 w 60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7">
                  <a:moveTo>
                    <a:pt x="20" y="5"/>
                  </a:moveTo>
                  <a:cubicBezTo>
                    <a:pt x="16" y="5"/>
                    <a:pt x="15" y="6"/>
                    <a:pt x="1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5"/>
                    <a:pt x="45" y="4"/>
                    <a:pt x="54" y="3"/>
                  </a:cubicBezTo>
                  <a:cubicBezTo>
                    <a:pt x="50" y="2"/>
                    <a:pt x="38" y="3"/>
                    <a:pt x="37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5"/>
                    <a:pt x="22" y="1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8" y="5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3" name="Freeform 376">
              <a:extLst>
                <a:ext uri="{FF2B5EF4-FFF2-40B4-BE49-F238E27FC236}">
                  <a16:creationId xmlns:a16="http://schemas.microsoft.com/office/drawing/2014/main" id="{3977B2A8-F7A8-49C7-B706-AFA5DC7E23EF}"/>
                </a:ext>
              </a:extLst>
            </p:cNvPr>
            <p:cNvSpPr/>
            <p:nvPr/>
          </p:nvSpPr>
          <p:spPr bwMode="auto">
            <a:xfrm>
              <a:off x="1092" y="3976"/>
              <a:ext cx="16" cy="3"/>
            </a:xfrm>
            <a:custGeom>
              <a:avLst/>
              <a:gdLst>
                <a:gd name="T0" fmla="*/ 0 w 7"/>
                <a:gd name="T1" fmla="*/ 1 h 1"/>
                <a:gd name="T2" fmla="*/ 6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6" y="1"/>
                    <a:pt x="7" y="1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4" name="Freeform 377">
              <a:extLst>
                <a:ext uri="{FF2B5EF4-FFF2-40B4-BE49-F238E27FC236}">
                  <a16:creationId xmlns:a16="http://schemas.microsoft.com/office/drawing/2014/main" id="{CF5AB981-DE65-462F-8BFD-2C49D722919A}"/>
                </a:ext>
              </a:extLst>
            </p:cNvPr>
            <p:cNvSpPr/>
            <p:nvPr/>
          </p:nvSpPr>
          <p:spPr bwMode="auto">
            <a:xfrm>
              <a:off x="3199" y="3999"/>
              <a:ext cx="21" cy="4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2 h 2"/>
                <a:gd name="T4" fmla="*/ 9 w 9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5" name="Freeform 378">
              <a:extLst>
                <a:ext uri="{FF2B5EF4-FFF2-40B4-BE49-F238E27FC236}">
                  <a16:creationId xmlns:a16="http://schemas.microsoft.com/office/drawing/2014/main" id="{23EE93B9-CFC6-4B61-A8A1-FA65B116529E}"/>
                </a:ext>
              </a:extLst>
            </p:cNvPr>
            <p:cNvSpPr/>
            <p:nvPr/>
          </p:nvSpPr>
          <p:spPr bwMode="auto">
            <a:xfrm>
              <a:off x="3357" y="3917"/>
              <a:ext cx="10" cy="2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1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6" name="Freeform 379">
              <a:extLst>
                <a:ext uri="{FF2B5EF4-FFF2-40B4-BE49-F238E27FC236}">
                  <a16:creationId xmlns:a16="http://schemas.microsoft.com/office/drawing/2014/main" id="{06B5F053-7D0B-4EF5-8BC3-96D897C231B9}"/>
                </a:ext>
              </a:extLst>
            </p:cNvPr>
            <p:cNvSpPr/>
            <p:nvPr/>
          </p:nvSpPr>
          <p:spPr bwMode="auto">
            <a:xfrm>
              <a:off x="2728" y="4018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7" name="Freeform 380">
              <a:extLst>
                <a:ext uri="{FF2B5EF4-FFF2-40B4-BE49-F238E27FC236}">
                  <a16:creationId xmlns:a16="http://schemas.microsoft.com/office/drawing/2014/main" id="{04ED6E26-0DED-4B71-A080-6796810604CE}"/>
                </a:ext>
              </a:extLst>
            </p:cNvPr>
            <p:cNvSpPr/>
            <p:nvPr/>
          </p:nvSpPr>
          <p:spPr bwMode="auto">
            <a:xfrm>
              <a:off x="3544" y="3890"/>
              <a:ext cx="114" cy="20"/>
            </a:xfrm>
            <a:custGeom>
              <a:avLst/>
              <a:gdLst>
                <a:gd name="T0" fmla="*/ 48 w 48"/>
                <a:gd name="T1" fmla="*/ 0 h 8"/>
                <a:gd name="T2" fmla="*/ 28 w 48"/>
                <a:gd name="T3" fmla="*/ 2 h 8"/>
                <a:gd name="T4" fmla="*/ 25 w 48"/>
                <a:gd name="T5" fmla="*/ 0 h 8"/>
                <a:gd name="T6" fmla="*/ 18 w 48"/>
                <a:gd name="T7" fmla="*/ 1 h 8"/>
                <a:gd name="T8" fmla="*/ 22 w 48"/>
                <a:gd name="T9" fmla="*/ 1 h 8"/>
                <a:gd name="T10" fmla="*/ 0 w 48"/>
                <a:gd name="T11" fmla="*/ 7 h 8"/>
                <a:gd name="T12" fmla="*/ 22 w 48"/>
                <a:gd name="T13" fmla="*/ 6 h 8"/>
                <a:gd name="T14" fmla="*/ 27 w 48"/>
                <a:gd name="T15" fmla="*/ 5 h 8"/>
                <a:gd name="T16" fmla="*/ 44 w 48"/>
                <a:gd name="T17" fmla="*/ 1 h 8"/>
                <a:gd name="T18" fmla="*/ 48 w 48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">
                  <a:moveTo>
                    <a:pt x="48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1"/>
                    <a:pt x="21" y="1"/>
                    <a:pt x="25" y="0"/>
                  </a:cubicBezTo>
                  <a:cubicBezTo>
                    <a:pt x="23" y="0"/>
                    <a:pt x="16" y="0"/>
                    <a:pt x="18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1" y="4"/>
                    <a:pt x="18" y="5"/>
                    <a:pt x="0" y="7"/>
                  </a:cubicBezTo>
                  <a:cubicBezTo>
                    <a:pt x="11" y="8"/>
                    <a:pt x="16" y="7"/>
                    <a:pt x="22" y="6"/>
                  </a:cubicBezTo>
                  <a:cubicBezTo>
                    <a:pt x="24" y="5"/>
                    <a:pt x="25" y="5"/>
                    <a:pt x="27" y="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8" name="Freeform 381">
              <a:extLst>
                <a:ext uri="{FF2B5EF4-FFF2-40B4-BE49-F238E27FC236}">
                  <a16:creationId xmlns:a16="http://schemas.microsoft.com/office/drawing/2014/main" id="{738B8AB3-BA24-4D70-B59D-53ECFC8394D2}"/>
                </a:ext>
              </a:extLst>
            </p:cNvPr>
            <p:cNvSpPr/>
            <p:nvPr/>
          </p:nvSpPr>
          <p:spPr bwMode="auto">
            <a:xfrm>
              <a:off x="1754" y="39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59" name="Freeform 382">
              <a:extLst>
                <a:ext uri="{FF2B5EF4-FFF2-40B4-BE49-F238E27FC236}">
                  <a16:creationId xmlns:a16="http://schemas.microsoft.com/office/drawing/2014/main" id="{8B8D567A-20A6-42E1-ABF1-803A72E88E09}"/>
                </a:ext>
              </a:extLst>
            </p:cNvPr>
            <p:cNvSpPr/>
            <p:nvPr/>
          </p:nvSpPr>
          <p:spPr bwMode="auto">
            <a:xfrm>
              <a:off x="1754" y="3937"/>
              <a:ext cx="12" cy="2"/>
            </a:xfrm>
            <a:custGeom>
              <a:avLst/>
              <a:gdLst>
                <a:gd name="T0" fmla="*/ 1 w 5"/>
                <a:gd name="T1" fmla="*/ 0 h 1"/>
                <a:gd name="T2" fmla="*/ 0 w 5"/>
                <a:gd name="T3" fmla="*/ 1 h 1"/>
                <a:gd name="T4" fmla="*/ 1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5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0" name="Freeform 383">
              <a:extLst>
                <a:ext uri="{FF2B5EF4-FFF2-40B4-BE49-F238E27FC236}">
                  <a16:creationId xmlns:a16="http://schemas.microsoft.com/office/drawing/2014/main" id="{E0830F46-BCE2-42E8-8F97-15BD394DBA3D}"/>
                </a:ext>
              </a:extLst>
            </p:cNvPr>
            <p:cNvSpPr/>
            <p:nvPr/>
          </p:nvSpPr>
          <p:spPr bwMode="auto">
            <a:xfrm>
              <a:off x="3220" y="3994"/>
              <a:ext cx="17" cy="5"/>
            </a:xfrm>
            <a:custGeom>
              <a:avLst/>
              <a:gdLst>
                <a:gd name="T0" fmla="*/ 3 w 7"/>
                <a:gd name="T1" fmla="*/ 0 h 2"/>
                <a:gd name="T2" fmla="*/ 0 w 7"/>
                <a:gd name="T3" fmla="*/ 2 h 2"/>
                <a:gd name="T4" fmla="*/ 7 w 7"/>
                <a:gd name="T5" fmla="*/ 0 h 2"/>
                <a:gd name="T6" fmla="*/ 3 w 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cubicBezTo>
                    <a:pt x="3" y="0"/>
                    <a:pt x="2" y="1"/>
                    <a:pt x="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1" name="Freeform 384">
              <a:extLst>
                <a:ext uri="{FF2B5EF4-FFF2-40B4-BE49-F238E27FC236}">
                  <a16:creationId xmlns:a16="http://schemas.microsoft.com/office/drawing/2014/main" id="{0525DAB7-3D03-4F7A-8997-1E446DE7EDD2}"/>
                </a:ext>
              </a:extLst>
            </p:cNvPr>
            <p:cNvSpPr/>
            <p:nvPr/>
          </p:nvSpPr>
          <p:spPr bwMode="auto">
            <a:xfrm>
              <a:off x="3263" y="3974"/>
              <a:ext cx="57" cy="5"/>
            </a:xfrm>
            <a:custGeom>
              <a:avLst/>
              <a:gdLst>
                <a:gd name="T0" fmla="*/ 0 w 24"/>
                <a:gd name="T1" fmla="*/ 2 h 2"/>
                <a:gd name="T2" fmla="*/ 17 w 24"/>
                <a:gd name="T3" fmla="*/ 1 h 2"/>
                <a:gd name="T4" fmla="*/ 24 w 24"/>
                <a:gd name="T5" fmla="*/ 0 h 2"/>
                <a:gd name="T6" fmla="*/ 0 w 2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">
                  <a:moveTo>
                    <a:pt x="0" y="2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2" name="Freeform 385">
              <a:extLst>
                <a:ext uri="{FF2B5EF4-FFF2-40B4-BE49-F238E27FC236}">
                  <a16:creationId xmlns:a16="http://schemas.microsoft.com/office/drawing/2014/main" id="{ECDE0D0D-D7EE-4553-93FB-D6C95E9D4B37}"/>
                </a:ext>
              </a:extLst>
            </p:cNvPr>
            <p:cNvSpPr/>
            <p:nvPr/>
          </p:nvSpPr>
          <p:spPr bwMode="auto">
            <a:xfrm>
              <a:off x="2558" y="3991"/>
              <a:ext cx="641" cy="57"/>
            </a:xfrm>
            <a:custGeom>
              <a:avLst/>
              <a:gdLst>
                <a:gd name="T0" fmla="*/ 102 w 271"/>
                <a:gd name="T1" fmla="*/ 12 h 23"/>
                <a:gd name="T2" fmla="*/ 94 w 271"/>
                <a:gd name="T3" fmla="*/ 8 h 23"/>
                <a:gd name="T4" fmla="*/ 75 w 271"/>
                <a:gd name="T5" fmla="*/ 11 h 23"/>
                <a:gd name="T6" fmla="*/ 99 w 271"/>
                <a:gd name="T7" fmla="*/ 15 h 23"/>
                <a:gd name="T8" fmla="*/ 70 w 271"/>
                <a:gd name="T9" fmla="*/ 17 h 23"/>
                <a:gd name="T10" fmla="*/ 81 w 271"/>
                <a:gd name="T11" fmla="*/ 13 h 23"/>
                <a:gd name="T12" fmla="*/ 67 w 271"/>
                <a:gd name="T13" fmla="*/ 15 h 23"/>
                <a:gd name="T14" fmla="*/ 20 w 271"/>
                <a:gd name="T15" fmla="*/ 15 h 23"/>
                <a:gd name="T16" fmla="*/ 1 w 271"/>
                <a:gd name="T17" fmla="*/ 18 h 23"/>
                <a:gd name="T18" fmla="*/ 25 w 271"/>
                <a:gd name="T19" fmla="*/ 22 h 23"/>
                <a:gd name="T20" fmla="*/ 22 w 271"/>
                <a:gd name="T21" fmla="*/ 21 h 23"/>
                <a:gd name="T22" fmla="*/ 33 w 271"/>
                <a:gd name="T23" fmla="*/ 21 h 23"/>
                <a:gd name="T24" fmla="*/ 40 w 271"/>
                <a:gd name="T25" fmla="*/ 18 h 23"/>
                <a:gd name="T26" fmla="*/ 52 w 271"/>
                <a:gd name="T27" fmla="*/ 19 h 23"/>
                <a:gd name="T28" fmla="*/ 45 w 271"/>
                <a:gd name="T29" fmla="*/ 19 h 23"/>
                <a:gd name="T30" fmla="*/ 71 w 271"/>
                <a:gd name="T31" fmla="*/ 19 h 23"/>
                <a:gd name="T32" fmla="*/ 68 w 271"/>
                <a:gd name="T33" fmla="*/ 20 h 23"/>
                <a:gd name="T34" fmla="*/ 100 w 271"/>
                <a:gd name="T35" fmla="*/ 17 h 23"/>
                <a:gd name="T36" fmla="*/ 92 w 271"/>
                <a:gd name="T37" fmla="*/ 20 h 23"/>
                <a:gd name="T38" fmla="*/ 146 w 271"/>
                <a:gd name="T39" fmla="*/ 19 h 23"/>
                <a:gd name="T40" fmla="*/ 143 w 271"/>
                <a:gd name="T41" fmla="*/ 18 h 23"/>
                <a:gd name="T42" fmla="*/ 156 w 271"/>
                <a:gd name="T43" fmla="*/ 21 h 23"/>
                <a:gd name="T44" fmla="*/ 208 w 271"/>
                <a:gd name="T45" fmla="*/ 19 h 23"/>
                <a:gd name="T46" fmla="*/ 271 w 271"/>
                <a:gd name="T47" fmla="*/ 5 h 23"/>
                <a:gd name="T48" fmla="*/ 263 w 271"/>
                <a:gd name="T49" fmla="*/ 6 h 23"/>
                <a:gd name="T50" fmla="*/ 265 w 271"/>
                <a:gd name="T51" fmla="*/ 1 h 23"/>
                <a:gd name="T52" fmla="*/ 244 w 271"/>
                <a:gd name="T53" fmla="*/ 4 h 23"/>
                <a:gd name="T54" fmla="*/ 237 w 271"/>
                <a:gd name="T55" fmla="*/ 0 h 23"/>
                <a:gd name="T56" fmla="*/ 145 w 271"/>
                <a:gd name="T57" fmla="*/ 13 h 23"/>
                <a:gd name="T58" fmla="*/ 105 w 271"/>
                <a:gd name="T59" fmla="*/ 11 h 23"/>
                <a:gd name="T60" fmla="*/ 129 w 271"/>
                <a:gd name="T61" fmla="*/ 8 h 23"/>
                <a:gd name="T62" fmla="*/ 105 w 271"/>
                <a:gd name="T63" fmla="*/ 8 h 23"/>
                <a:gd name="T64" fmla="*/ 102 w 271"/>
                <a:gd name="T6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">
                  <a:moveTo>
                    <a:pt x="102" y="12"/>
                  </a:moveTo>
                  <a:cubicBezTo>
                    <a:pt x="67" y="13"/>
                    <a:pt x="110" y="9"/>
                    <a:pt x="94" y="8"/>
                  </a:cubicBezTo>
                  <a:cubicBezTo>
                    <a:pt x="84" y="9"/>
                    <a:pt x="81" y="10"/>
                    <a:pt x="75" y="11"/>
                  </a:cubicBezTo>
                  <a:cubicBezTo>
                    <a:pt x="103" y="9"/>
                    <a:pt x="71" y="16"/>
                    <a:pt x="99" y="15"/>
                  </a:cubicBezTo>
                  <a:cubicBezTo>
                    <a:pt x="95" y="18"/>
                    <a:pt x="79" y="18"/>
                    <a:pt x="70" y="17"/>
                  </a:cubicBezTo>
                  <a:cubicBezTo>
                    <a:pt x="59" y="14"/>
                    <a:pt x="79" y="15"/>
                    <a:pt x="81" y="13"/>
                  </a:cubicBezTo>
                  <a:cubicBezTo>
                    <a:pt x="70" y="13"/>
                    <a:pt x="72" y="13"/>
                    <a:pt x="67" y="15"/>
                  </a:cubicBezTo>
                  <a:cubicBezTo>
                    <a:pt x="50" y="14"/>
                    <a:pt x="31" y="18"/>
                    <a:pt x="20" y="15"/>
                  </a:cubicBezTo>
                  <a:cubicBezTo>
                    <a:pt x="7" y="15"/>
                    <a:pt x="8" y="16"/>
                    <a:pt x="1" y="18"/>
                  </a:cubicBezTo>
                  <a:cubicBezTo>
                    <a:pt x="0" y="21"/>
                    <a:pt x="20" y="19"/>
                    <a:pt x="25" y="22"/>
                  </a:cubicBezTo>
                  <a:cubicBezTo>
                    <a:pt x="24" y="21"/>
                    <a:pt x="22" y="21"/>
                    <a:pt x="2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3" y="20"/>
                    <a:pt x="35" y="18"/>
                    <a:pt x="40" y="18"/>
                  </a:cubicBezTo>
                  <a:cubicBezTo>
                    <a:pt x="45" y="18"/>
                    <a:pt x="53" y="18"/>
                    <a:pt x="52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3" y="20"/>
                    <a:pt x="63" y="17"/>
                    <a:pt x="71" y="19"/>
                  </a:cubicBezTo>
                  <a:cubicBezTo>
                    <a:pt x="72" y="19"/>
                    <a:pt x="69" y="20"/>
                    <a:pt x="68" y="20"/>
                  </a:cubicBezTo>
                  <a:cubicBezTo>
                    <a:pt x="77" y="18"/>
                    <a:pt x="87" y="18"/>
                    <a:pt x="100" y="17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104" y="17"/>
                    <a:pt x="129" y="17"/>
                    <a:pt x="146" y="19"/>
                  </a:cubicBezTo>
                  <a:cubicBezTo>
                    <a:pt x="144" y="19"/>
                    <a:pt x="141" y="18"/>
                    <a:pt x="143" y="18"/>
                  </a:cubicBezTo>
                  <a:cubicBezTo>
                    <a:pt x="153" y="17"/>
                    <a:pt x="161" y="19"/>
                    <a:pt x="156" y="21"/>
                  </a:cubicBezTo>
                  <a:cubicBezTo>
                    <a:pt x="166" y="18"/>
                    <a:pt x="194" y="23"/>
                    <a:pt x="208" y="19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68" y="5"/>
                    <a:pt x="266" y="5"/>
                    <a:pt x="263" y="6"/>
                  </a:cubicBezTo>
                  <a:cubicBezTo>
                    <a:pt x="258" y="3"/>
                    <a:pt x="255" y="3"/>
                    <a:pt x="265" y="1"/>
                  </a:cubicBezTo>
                  <a:cubicBezTo>
                    <a:pt x="255" y="2"/>
                    <a:pt x="258" y="4"/>
                    <a:pt x="244" y="4"/>
                  </a:cubicBezTo>
                  <a:cubicBezTo>
                    <a:pt x="249" y="3"/>
                    <a:pt x="251" y="0"/>
                    <a:pt x="237" y="0"/>
                  </a:cubicBezTo>
                  <a:cubicBezTo>
                    <a:pt x="201" y="2"/>
                    <a:pt x="178" y="10"/>
                    <a:pt x="145" y="13"/>
                  </a:cubicBezTo>
                  <a:cubicBezTo>
                    <a:pt x="144" y="11"/>
                    <a:pt x="118" y="12"/>
                    <a:pt x="105" y="11"/>
                  </a:cubicBezTo>
                  <a:cubicBezTo>
                    <a:pt x="110" y="9"/>
                    <a:pt x="119" y="9"/>
                    <a:pt x="129" y="8"/>
                  </a:cubicBezTo>
                  <a:cubicBezTo>
                    <a:pt x="123" y="8"/>
                    <a:pt x="113" y="8"/>
                    <a:pt x="105" y="8"/>
                  </a:cubicBezTo>
                  <a:lnTo>
                    <a:pt x="10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3" name="Freeform 386">
              <a:extLst>
                <a:ext uri="{FF2B5EF4-FFF2-40B4-BE49-F238E27FC236}">
                  <a16:creationId xmlns:a16="http://schemas.microsoft.com/office/drawing/2014/main" id="{71D4F5BA-7F6D-4BB4-A439-AB2FA4050E16}"/>
                </a:ext>
              </a:extLst>
            </p:cNvPr>
            <p:cNvSpPr/>
            <p:nvPr/>
          </p:nvSpPr>
          <p:spPr bwMode="auto">
            <a:xfrm>
              <a:off x="2986" y="4003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4" name="Freeform 387">
              <a:extLst>
                <a:ext uri="{FF2B5EF4-FFF2-40B4-BE49-F238E27FC236}">
                  <a16:creationId xmlns:a16="http://schemas.microsoft.com/office/drawing/2014/main" id="{A7E97A7A-4056-4616-985C-2C68F06E7C2B}"/>
                </a:ext>
              </a:extLst>
            </p:cNvPr>
            <p:cNvSpPr/>
            <p:nvPr/>
          </p:nvSpPr>
          <p:spPr bwMode="auto">
            <a:xfrm>
              <a:off x="2863" y="4011"/>
              <a:ext cx="7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5" name="Freeform 388">
              <a:extLst>
                <a:ext uri="{FF2B5EF4-FFF2-40B4-BE49-F238E27FC236}">
                  <a16:creationId xmlns:a16="http://schemas.microsoft.com/office/drawing/2014/main" id="{3F11EF22-1FBC-4C30-8D49-5A43681B2C31}"/>
                </a:ext>
              </a:extLst>
            </p:cNvPr>
            <p:cNvSpPr/>
            <p:nvPr/>
          </p:nvSpPr>
          <p:spPr bwMode="auto">
            <a:xfrm>
              <a:off x="3206" y="3979"/>
              <a:ext cx="17" cy="2"/>
            </a:xfrm>
            <a:custGeom>
              <a:avLst/>
              <a:gdLst>
                <a:gd name="T0" fmla="*/ 1 w 7"/>
                <a:gd name="T1" fmla="*/ 1 h 1"/>
                <a:gd name="T2" fmla="*/ 7 w 7"/>
                <a:gd name="T3" fmla="*/ 0 h 1"/>
                <a:gd name="T4" fmla="*/ 2 w 7"/>
                <a:gd name="T5" fmla="*/ 1 h 1"/>
                <a:gd name="T6" fmla="*/ 1 w 7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">
                  <a:moveTo>
                    <a:pt x="1" y="1"/>
                  </a:moveTo>
                  <a:cubicBezTo>
                    <a:pt x="3" y="1"/>
                    <a:pt x="4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6" name="Freeform 389">
              <a:extLst>
                <a:ext uri="{FF2B5EF4-FFF2-40B4-BE49-F238E27FC236}">
                  <a16:creationId xmlns:a16="http://schemas.microsoft.com/office/drawing/2014/main" id="{08EC9E2E-C604-4C24-B100-4FC2B6A20DC9}"/>
                </a:ext>
              </a:extLst>
            </p:cNvPr>
            <p:cNvSpPr/>
            <p:nvPr/>
          </p:nvSpPr>
          <p:spPr bwMode="auto">
            <a:xfrm>
              <a:off x="3223" y="3991"/>
              <a:ext cx="4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7" name="Freeform 390">
              <a:extLst>
                <a:ext uri="{FF2B5EF4-FFF2-40B4-BE49-F238E27FC236}">
                  <a16:creationId xmlns:a16="http://schemas.microsoft.com/office/drawing/2014/main" id="{9D7019C9-DDFD-43D7-AD04-AFFE504B82A3}"/>
                </a:ext>
              </a:extLst>
            </p:cNvPr>
            <p:cNvSpPr/>
            <p:nvPr/>
          </p:nvSpPr>
          <p:spPr bwMode="auto">
            <a:xfrm>
              <a:off x="2473" y="3979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8" name="Freeform 391">
              <a:extLst>
                <a:ext uri="{FF2B5EF4-FFF2-40B4-BE49-F238E27FC236}">
                  <a16:creationId xmlns:a16="http://schemas.microsoft.com/office/drawing/2014/main" id="{5A356627-6A67-452A-A21B-746D885941C5}"/>
                </a:ext>
              </a:extLst>
            </p:cNvPr>
            <p:cNvSpPr/>
            <p:nvPr/>
          </p:nvSpPr>
          <p:spPr bwMode="auto">
            <a:xfrm>
              <a:off x="2653" y="3991"/>
              <a:ext cx="359" cy="22"/>
            </a:xfrm>
            <a:custGeom>
              <a:avLst/>
              <a:gdLst>
                <a:gd name="T0" fmla="*/ 23 w 152"/>
                <a:gd name="T1" fmla="*/ 9 h 9"/>
                <a:gd name="T2" fmla="*/ 41 w 152"/>
                <a:gd name="T3" fmla="*/ 6 h 9"/>
                <a:gd name="T4" fmla="*/ 36 w 152"/>
                <a:gd name="T5" fmla="*/ 6 h 9"/>
                <a:gd name="T6" fmla="*/ 85 w 152"/>
                <a:gd name="T7" fmla="*/ 5 h 9"/>
                <a:gd name="T8" fmla="*/ 92 w 152"/>
                <a:gd name="T9" fmla="*/ 8 h 9"/>
                <a:gd name="T10" fmla="*/ 117 w 152"/>
                <a:gd name="T11" fmla="*/ 6 h 9"/>
                <a:gd name="T12" fmla="*/ 141 w 152"/>
                <a:gd name="T13" fmla="*/ 5 h 9"/>
                <a:gd name="T14" fmla="*/ 133 w 152"/>
                <a:gd name="T15" fmla="*/ 3 h 9"/>
                <a:gd name="T16" fmla="*/ 135 w 152"/>
                <a:gd name="T17" fmla="*/ 2 h 9"/>
                <a:gd name="T18" fmla="*/ 107 w 152"/>
                <a:gd name="T19" fmla="*/ 3 h 9"/>
                <a:gd name="T20" fmla="*/ 111 w 152"/>
                <a:gd name="T21" fmla="*/ 1 h 9"/>
                <a:gd name="T22" fmla="*/ 71 w 152"/>
                <a:gd name="T23" fmla="*/ 4 h 9"/>
                <a:gd name="T24" fmla="*/ 57 w 152"/>
                <a:gd name="T25" fmla="*/ 3 h 9"/>
                <a:gd name="T26" fmla="*/ 0 w 152"/>
                <a:gd name="T27" fmla="*/ 6 h 9"/>
                <a:gd name="T28" fmla="*/ 23 w 152"/>
                <a:gd name="T29" fmla="*/ 5 h 9"/>
                <a:gd name="T30" fmla="*/ 23 w 152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9">
                  <a:moveTo>
                    <a:pt x="23" y="9"/>
                  </a:moveTo>
                  <a:cubicBezTo>
                    <a:pt x="35" y="9"/>
                    <a:pt x="24" y="6"/>
                    <a:pt x="41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9" y="5"/>
                    <a:pt x="70" y="5"/>
                    <a:pt x="85" y="5"/>
                  </a:cubicBezTo>
                  <a:cubicBezTo>
                    <a:pt x="83" y="6"/>
                    <a:pt x="94" y="6"/>
                    <a:pt x="92" y="8"/>
                  </a:cubicBezTo>
                  <a:cubicBezTo>
                    <a:pt x="102" y="8"/>
                    <a:pt x="112" y="7"/>
                    <a:pt x="117" y="6"/>
                  </a:cubicBezTo>
                  <a:cubicBezTo>
                    <a:pt x="124" y="6"/>
                    <a:pt x="133" y="4"/>
                    <a:pt x="141" y="5"/>
                  </a:cubicBezTo>
                  <a:cubicBezTo>
                    <a:pt x="138" y="4"/>
                    <a:pt x="152" y="2"/>
                    <a:pt x="133" y="3"/>
                  </a:cubicBezTo>
                  <a:cubicBezTo>
                    <a:pt x="135" y="3"/>
                    <a:pt x="134" y="3"/>
                    <a:pt x="135" y="2"/>
                  </a:cubicBezTo>
                  <a:cubicBezTo>
                    <a:pt x="123" y="1"/>
                    <a:pt x="118" y="3"/>
                    <a:pt x="107" y="3"/>
                  </a:cubicBezTo>
                  <a:cubicBezTo>
                    <a:pt x="101" y="2"/>
                    <a:pt x="118" y="2"/>
                    <a:pt x="111" y="1"/>
                  </a:cubicBezTo>
                  <a:cubicBezTo>
                    <a:pt x="98" y="2"/>
                    <a:pt x="70" y="0"/>
                    <a:pt x="71" y="4"/>
                  </a:cubicBezTo>
                  <a:cubicBezTo>
                    <a:pt x="61" y="4"/>
                    <a:pt x="59" y="3"/>
                    <a:pt x="57" y="3"/>
                  </a:cubicBezTo>
                  <a:cubicBezTo>
                    <a:pt x="41" y="7"/>
                    <a:pt x="0" y="1"/>
                    <a:pt x="0" y="6"/>
                  </a:cubicBezTo>
                  <a:cubicBezTo>
                    <a:pt x="5" y="6"/>
                    <a:pt x="14" y="6"/>
                    <a:pt x="23" y="5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9" name="Freeform 392">
              <a:extLst>
                <a:ext uri="{FF2B5EF4-FFF2-40B4-BE49-F238E27FC236}">
                  <a16:creationId xmlns:a16="http://schemas.microsoft.com/office/drawing/2014/main" id="{71A78A42-6712-460E-B19E-357F7F369F0C}"/>
                </a:ext>
              </a:extLst>
            </p:cNvPr>
            <p:cNvSpPr/>
            <p:nvPr/>
          </p:nvSpPr>
          <p:spPr bwMode="auto">
            <a:xfrm>
              <a:off x="3154" y="3984"/>
              <a:ext cx="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0" name="Freeform 393">
              <a:extLst>
                <a:ext uri="{FF2B5EF4-FFF2-40B4-BE49-F238E27FC236}">
                  <a16:creationId xmlns:a16="http://schemas.microsoft.com/office/drawing/2014/main" id="{EA5269EE-1592-4146-9D97-C98FD63FE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4001"/>
              <a:ext cx="355" cy="32"/>
            </a:xfrm>
            <a:custGeom>
              <a:avLst/>
              <a:gdLst>
                <a:gd name="T0" fmla="*/ 150 w 150"/>
                <a:gd name="T1" fmla="*/ 9 h 13"/>
                <a:gd name="T2" fmla="*/ 145 w 150"/>
                <a:gd name="T3" fmla="*/ 12 h 13"/>
                <a:gd name="T4" fmla="*/ 80 w 150"/>
                <a:gd name="T5" fmla="*/ 12 h 13"/>
                <a:gd name="T6" fmla="*/ 83 w 150"/>
                <a:gd name="T7" fmla="*/ 11 h 13"/>
                <a:gd name="T8" fmla="*/ 25 w 150"/>
                <a:gd name="T9" fmla="*/ 13 h 13"/>
                <a:gd name="T10" fmla="*/ 10 w 150"/>
                <a:gd name="T11" fmla="*/ 10 h 13"/>
                <a:gd name="T12" fmla="*/ 1 w 150"/>
                <a:gd name="T13" fmla="*/ 11 h 13"/>
                <a:gd name="T14" fmla="*/ 9 w 150"/>
                <a:gd name="T15" fmla="*/ 10 h 13"/>
                <a:gd name="T16" fmla="*/ 5 w 150"/>
                <a:gd name="T17" fmla="*/ 10 h 13"/>
                <a:gd name="T18" fmla="*/ 20 w 150"/>
                <a:gd name="T19" fmla="*/ 5 h 13"/>
                <a:gd name="T20" fmla="*/ 11 w 150"/>
                <a:gd name="T21" fmla="*/ 9 h 13"/>
                <a:gd name="T22" fmla="*/ 17 w 150"/>
                <a:gd name="T23" fmla="*/ 7 h 13"/>
                <a:gd name="T24" fmla="*/ 25 w 150"/>
                <a:gd name="T25" fmla="*/ 9 h 13"/>
                <a:gd name="T26" fmla="*/ 43 w 150"/>
                <a:gd name="T27" fmla="*/ 8 h 13"/>
                <a:gd name="T28" fmla="*/ 53 w 150"/>
                <a:gd name="T29" fmla="*/ 10 h 13"/>
                <a:gd name="T30" fmla="*/ 59 w 150"/>
                <a:gd name="T31" fmla="*/ 7 h 13"/>
                <a:gd name="T32" fmla="*/ 76 w 150"/>
                <a:gd name="T33" fmla="*/ 8 h 13"/>
                <a:gd name="T34" fmla="*/ 102 w 150"/>
                <a:gd name="T35" fmla="*/ 0 h 13"/>
                <a:gd name="T36" fmla="*/ 123 w 150"/>
                <a:gd name="T37" fmla="*/ 5 h 13"/>
                <a:gd name="T38" fmla="*/ 90 w 150"/>
                <a:gd name="T39" fmla="*/ 7 h 13"/>
                <a:gd name="T40" fmla="*/ 77 w 150"/>
                <a:gd name="T41" fmla="*/ 10 h 13"/>
                <a:gd name="T42" fmla="*/ 106 w 150"/>
                <a:gd name="T43" fmla="*/ 9 h 13"/>
                <a:gd name="T44" fmla="*/ 103 w 150"/>
                <a:gd name="T45" fmla="*/ 9 h 13"/>
                <a:gd name="T46" fmla="*/ 135 w 150"/>
                <a:gd name="T47" fmla="*/ 7 h 13"/>
                <a:gd name="T48" fmla="*/ 139 w 150"/>
                <a:gd name="T49" fmla="*/ 9 h 13"/>
                <a:gd name="T50" fmla="*/ 150 w 150"/>
                <a:gd name="T51" fmla="*/ 9 h 13"/>
                <a:gd name="T52" fmla="*/ 135 w 150"/>
                <a:gd name="T53" fmla="*/ 9 h 13"/>
                <a:gd name="T54" fmla="*/ 126 w 150"/>
                <a:gd name="T55" fmla="*/ 9 h 13"/>
                <a:gd name="T56" fmla="*/ 135 w 150"/>
                <a:gd name="T5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0" h="13">
                  <a:moveTo>
                    <a:pt x="150" y="9"/>
                  </a:moveTo>
                  <a:cubicBezTo>
                    <a:pt x="145" y="12"/>
                    <a:pt x="145" y="12"/>
                    <a:pt x="145" y="12"/>
                  </a:cubicBezTo>
                  <a:cubicBezTo>
                    <a:pt x="116" y="13"/>
                    <a:pt x="105" y="12"/>
                    <a:pt x="80" y="12"/>
                  </a:cubicBezTo>
                  <a:cubicBezTo>
                    <a:pt x="78" y="12"/>
                    <a:pt x="81" y="12"/>
                    <a:pt x="83" y="11"/>
                  </a:cubicBezTo>
                  <a:cubicBezTo>
                    <a:pt x="65" y="12"/>
                    <a:pt x="38" y="11"/>
                    <a:pt x="25" y="13"/>
                  </a:cubicBezTo>
                  <a:cubicBezTo>
                    <a:pt x="20" y="13"/>
                    <a:pt x="5" y="11"/>
                    <a:pt x="10" y="10"/>
                  </a:cubicBezTo>
                  <a:cubicBezTo>
                    <a:pt x="8" y="11"/>
                    <a:pt x="4" y="11"/>
                    <a:pt x="1" y="11"/>
                  </a:cubicBezTo>
                  <a:cubicBezTo>
                    <a:pt x="0" y="10"/>
                    <a:pt x="8" y="11"/>
                    <a:pt x="9" y="10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9" y="8"/>
                    <a:pt x="0" y="5"/>
                    <a:pt x="20" y="5"/>
                  </a:cubicBezTo>
                  <a:cubicBezTo>
                    <a:pt x="28" y="8"/>
                    <a:pt x="6" y="6"/>
                    <a:pt x="11" y="9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25" y="7"/>
                    <a:pt x="25" y="8"/>
                    <a:pt x="25" y="9"/>
                  </a:cubicBezTo>
                  <a:cubicBezTo>
                    <a:pt x="28" y="8"/>
                    <a:pt x="38" y="9"/>
                    <a:pt x="43" y="8"/>
                  </a:cubicBezTo>
                  <a:cubicBezTo>
                    <a:pt x="59" y="8"/>
                    <a:pt x="42" y="10"/>
                    <a:pt x="53" y="10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102" y="6"/>
                    <a:pt x="73" y="2"/>
                    <a:pt x="102" y="0"/>
                  </a:cubicBezTo>
                  <a:cubicBezTo>
                    <a:pt x="98" y="1"/>
                    <a:pt x="110" y="4"/>
                    <a:pt x="123" y="5"/>
                  </a:cubicBezTo>
                  <a:cubicBezTo>
                    <a:pt x="115" y="5"/>
                    <a:pt x="100" y="8"/>
                    <a:pt x="90" y="7"/>
                  </a:cubicBezTo>
                  <a:cubicBezTo>
                    <a:pt x="104" y="9"/>
                    <a:pt x="69" y="7"/>
                    <a:pt x="77" y="10"/>
                  </a:cubicBezTo>
                  <a:cubicBezTo>
                    <a:pt x="84" y="8"/>
                    <a:pt x="96" y="8"/>
                    <a:pt x="106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13" y="10"/>
                    <a:pt x="121" y="6"/>
                    <a:pt x="135" y="7"/>
                  </a:cubicBezTo>
                  <a:cubicBezTo>
                    <a:pt x="141" y="7"/>
                    <a:pt x="140" y="8"/>
                    <a:pt x="139" y="9"/>
                  </a:cubicBezTo>
                  <a:cubicBezTo>
                    <a:pt x="145" y="9"/>
                    <a:pt x="150" y="8"/>
                    <a:pt x="150" y="9"/>
                  </a:cubicBezTo>
                  <a:close/>
                  <a:moveTo>
                    <a:pt x="135" y="9"/>
                  </a:moveTo>
                  <a:cubicBezTo>
                    <a:pt x="126" y="9"/>
                    <a:pt x="126" y="9"/>
                    <a:pt x="126" y="9"/>
                  </a:cubicBezTo>
                  <a:cubicBezTo>
                    <a:pt x="128" y="10"/>
                    <a:pt x="131" y="10"/>
                    <a:pt x="135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1" name="Freeform 394">
              <a:extLst>
                <a:ext uri="{FF2B5EF4-FFF2-40B4-BE49-F238E27FC236}">
                  <a16:creationId xmlns:a16="http://schemas.microsoft.com/office/drawing/2014/main" id="{4F00598B-F5E8-4BF3-8A97-93634058E56A}"/>
                </a:ext>
              </a:extLst>
            </p:cNvPr>
            <p:cNvSpPr/>
            <p:nvPr/>
          </p:nvSpPr>
          <p:spPr bwMode="auto">
            <a:xfrm>
              <a:off x="6269" y="3927"/>
              <a:ext cx="7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2" name="Freeform 395">
              <a:extLst>
                <a:ext uri="{FF2B5EF4-FFF2-40B4-BE49-F238E27FC236}">
                  <a16:creationId xmlns:a16="http://schemas.microsoft.com/office/drawing/2014/main" id="{04F36139-62C6-498A-BC01-51A2ADF70602}"/>
                </a:ext>
              </a:extLst>
            </p:cNvPr>
            <p:cNvSpPr/>
            <p:nvPr/>
          </p:nvSpPr>
          <p:spPr bwMode="auto">
            <a:xfrm>
              <a:off x="4325" y="3922"/>
              <a:ext cx="12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3" name="Freeform 396">
              <a:extLst>
                <a:ext uri="{FF2B5EF4-FFF2-40B4-BE49-F238E27FC236}">
                  <a16:creationId xmlns:a16="http://schemas.microsoft.com/office/drawing/2014/main" id="{1CF758AE-25EB-4D5D-BD87-89BD4010B653}"/>
                </a:ext>
              </a:extLst>
            </p:cNvPr>
            <p:cNvSpPr/>
            <p:nvPr/>
          </p:nvSpPr>
          <p:spPr bwMode="auto">
            <a:xfrm>
              <a:off x="4609" y="3892"/>
              <a:ext cx="18" cy="3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  <a:gd name="T4" fmla="*/ 0 w 8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4" name="Freeform 397">
              <a:extLst>
                <a:ext uri="{FF2B5EF4-FFF2-40B4-BE49-F238E27FC236}">
                  <a16:creationId xmlns:a16="http://schemas.microsoft.com/office/drawing/2014/main" id="{A8F0FBFF-33DE-430D-8084-4B8C4FEED490}"/>
                </a:ext>
              </a:extLst>
            </p:cNvPr>
            <p:cNvSpPr/>
            <p:nvPr/>
          </p:nvSpPr>
          <p:spPr bwMode="auto">
            <a:xfrm>
              <a:off x="6115" y="3924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5" name="Freeform 398">
              <a:extLst>
                <a:ext uri="{FF2B5EF4-FFF2-40B4-BE49-F238E27FC236}">
                  <a16:creationId xmlns:a16="http://schemas.microsoft.com/office/drawing/2014/main" id="{1486DA57-0111-434F-ACAA-2D4E139D8D10}"/>
                </a:ext>
              </a:extLst>
            </p:cNvPr>
            <p:cNvSpPr/>
            <p:nvPr/>
          </p:nvSpPr>
          <p:spPr bwMode="auto">
            <a:xfrm>
              <a:off x="5181" y="3914"/>
              <a:ext cx="9" cy="3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1 h 1"/>
                <a:gd name="T4" fmla="*/ 0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0"/>
                    <a:pt x="3" y="0"/>
                    <a:pt x="4" y="1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6" name="Freeform 399">
              <a:extLst>
                <a:ext uri="{FF2B5EF4-FFF2-40B4-BE49-F238E27FC236}">
                  <a16:creationId xmlns:a16="http://schemas.microsoft.com/office/drawing/2014/main" id="{471AD98D-E874-489E-8C0B-DCAB48C0C79C}"/>
                </a:ext>
              </a:extLst>
            </p:cNvPr>
            <p:cNvSpPr/>
            <p:nvPr/>
          </p:nvSpPr>
          <p:spPr bwMode="auto">
            <a:xfrm>
              <a:off x="4606" y="3895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7" name="Freeform 400">
              <a:extLst>
                <a:ext uri="{FF2B5EF4-FFF2-40B4-BE49-F238E27FC236}">
                  <a16:creationId xmlns:a16="http://schemas.microsoft.com/office/drawing/2014/main" id="{0AB62911-9525-482B-B186-BA3D07D2CBCD}"/>
                </a:ext>
              </a:extLst>
            </p:cNvPr>
            <p:cNvSpPr/>
            <p:nvPr/>
          </p:nvSpPr>
          <p:spPr bwMode="auto">
            <a:xfrm>
              <a:off x="4190" y="3897"/>
              <a:ext cx="9" cy="3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8" name="Freeform 401">
              <a:extLst>
                <a:ext uri="{FF2B5EF4-FFF2-40B4-BE49-F238E27FC236}">
                  <a16:creationId xmlns:a16="http://schemas.microsoft.com/office/drawing/2014/main" id="{67424B46-56FC-4947-8279-2295C7097012}"/>
                </a:ext>
              </a:extLst>
            </p:cNvPr>
            <p:cNvSpPr/>
            <p:nvPr/>
          </p:nvSpPr>
          <p:spPr bwMode="auto">
            <a:xfrm>
              <a:off x="4209" y="392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9" name="Freeform 402">
              <a:extLst>
                <a:ext uri="{FF2B5EF4-FFF2-40B4-BE49-F238E27FC236}">
                  <a16:creationId xmlns:a16="http://schemas.microsoft.com/office/drawing/2014/main" id="{496FC59A-A27A-423F-B7EC-A5A550620444}"/>
                </a:ext>
              </a:extLst>
            </p:cNvPr>
            <p:cNvSpPr/>
            <p:nvPr/>
          </p:nvSpPr>
          <p:spPr bwMode="auto">
            <a:xfrm>
              <a:off x="3762" y="3905"/>
              <a:ext cx="16" cy="2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0" name="Freeform 403">
              <a:extLst>
                <a:ext uri="{FF2B5EF4-FFF2-40B4-BE49-F238E27FC236}">
                  <a16:creationId xmlns:a16="http://schemas.microsoft.com/office/drawing/2014/main" id="{DE0A7598-6A52-4758-BBC6-24B14F2ABBD9}"/>
                </a:ext>
              </a:extLst>
            </p:cNvPr>
            <p:cNvSpPr/>
            <p:nvPr/>
          </p:nvSpPr>
          <p:spPr bwMode="auto">
            <a:xfrm>
              <a:off x="4169" y="3917"/>
              <a:ext cx="4" cy="0"/>
            </a:xfrm>
            <a:custGeom>
              <a:avLst/>
              <a:gdLst>
                <a:gd name="T0" fmla="*/ 1 w 2"/>
                <a:gd name="T1" fmla="*/ 0 w 2"/>
                <a:gd name="T2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1" name="Freeform 404">
              <a:extLst>
                <a:ext uri="{FF2B5EF4-FFF2-40B4-BE49-F238E27FC236}">
                  <a16:creationId xmlns:a16="http://schemas.microsoft.com/office/drawing/2014/main" id="{C76BF79C-4F2F-478D-B2E4-CB6F8E531901}"/>
                </a:ext>
              </a:extLst>
            </p:cNvPr>
            <p:cNvSpPr/>
            <p:nvPr/>
          </p:nvSpPr>
          <p:spPr bwMode="auto">
            <a:xfrm>
              <a:off x="6378" y="39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2" name="Freeform 405">
              <a:extLst>
                <a:ext uri="{FF2B5EF4-FFF2-40B4-BE49-F238E27FC236}">
                  <a16:creationId xmlns:a16="http://schemas.microsoft.com/office/drawing/2014/main" id="{88288749-569B-4B8A-B8A1-4EB4EEC194FB}"/>
                </a:ext>
              </a:extLst>
            </p:cNvPr>
            <p:cNvSpPr/>
            <p:nvPr/>
          </p:nvSpPr>
          <p:spPr bwMode="auto">
            <a:xfrm>
              <a:off x="6420" y="3937"/>
              <a:ext cx="14" cy="2"/>
            </a:xfrm>
            <a:custGeom>
              <a:avLst/>
              <a:gdLst>
                <a:gd name="T0" fmla="*/ 0 w 6"/>
                <a:gd name="T1" fmla="*/ 1 h 1"/>
                <a:gd name="T2" fmla="*/ 6 w 6"/>
                <a:gd name="T3" fmla="*/ 0 h 1"/>
                <a:gd name="T4" fmla="*/ 0 w 6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3" name="Freeform 406">
              <a:extLst>
                <a:ext uri="{FF2B5EF4-FFF2-40B4-BE49-F238E27FC236}">
                  <a16:creationId xmlns:a16="http://schemas.microsoft.com/office/drawing/2014/main" id="{BEEF9955-57D6-4569-BA3D-5E2C94A70064}"/>
                </a:ext>
              </a:extLst>
            </p:cNvPr>
            <p:cNvSpPr/>
            <p:nvPr/>
          </p:nvSpPr>
          <p:spPr bwMode="auto">
            <a:xfrm>
              <a:off x="5429" y="3927"/>
              <a:ext cx="19" cy="5"/>
            </a:xfrm>
            <a:custGeom>
              <a:avLst/>
              <a:gdLst>
                <a:gd name="T0" fmla="*/ 0 w 8"/>
                <a:gd name="T1" fmla="*/ 0 h 2"/>
                <a:gd name="T2" fmla="*/ 4 w 8"/>
                <a:gd name="T3" fmla="*/ 2 h 2"/>
                <a:gd name="T4" fmla="*/ 0 w 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2" y="1"/>
                    <a:pt x="6" y="1"/>
                    <a:pt x="4" y="2"/>
                  </a:cubicBezTo>
                  <a:cubicBezTo>
                    <a:pt x="8" y="1"/>
                    <a:pt x="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4" name="Freeform 407">
              <a:extLst>
                <a:ext uri="{FF2B5EF4-FFF2-40B4-BE49-F238E27FC236}">
                  <a16:creationId xmlns:a16="http://schemas.microsoft.com/office/drawing/2014/main" id="{DE943262-4D7F-4611-AA70-C3114D5DC235}"/>
                </a:ext>
              </a:extLst>
            </p:cNvPr>
            <p:cNvSpPr/>
            <p:nvPr/>
          </p:nvSpPr>
          <p:spPr bwMode="auto">
            <a:xfrm>
              <a:off x="6293" y="4001"/>
              <a:ext cx="11" cy="2"/>
            </a:xfrm>
            <a:custGeom>
              <a:avLst/>
              <a:gdLst>
                <a:gd name="T0" fmla="*/ 1 w 5"/>
                <a:gd name="T1" fmla="*/ 1 h 1"/>
                <a:gd name="T2" fmla="*/ 5 w 5"/>
                <a:gd name="T3" fmla="*/ 0 h 1"/>
                <a:gd name="T4" fmla="*/ 1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1" y="1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5" name="Freeform 408">
              <a:extLst>
                <a:ext uri="{FF2B5EF4-FFF2-40B4-BE49-F238E27FC236}">
                  <a16:creationId xmlns:a16="http://schemas.microsoft.com/office/drawing/2014/main" id="{9C6D8AC1-5E31-4183-AFB5-AFF30DC2C388}"/>
                </a:ext>
              </a:extLst>
            </p:cNvPr>
            <p:cNvSpPr/>
            <p:nvPr/>
          </p:nvSpPr>
          <p:spPr bwMode="auto">
            <a:xfrm>
              <a:off x="6304" y="3999"/>
              <a:ext cx="10" cy="2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0 h 1"/>
                <a:gd name="T4" fmla="*/ 0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6" name="Freeform 409">
              <a:extLst>
                <a:ext uri="{FF2B5EF4-FFF2-40B4-BE49-F238E27FC236}">
                  <a16:creationId xmlns:a16="http://schemas.microsoft.com/office/drawing/2014/main" id="{DC6A8772-8654-4957-8DF1-8C651DED2A53}"/>
                </a:ext>
              </a:extLst>
            </p:cNvPr>
            <p:cNvSpPr/>
            <p:nvPr/>
          </p:nvSpPr>
          <p:spPr bwMode="auto">
            <a:xfrm>
              <a:off x="5309" y="3996"/>
              <a:ext cx="4" cy="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7" name="Freeform 410">
              <a:extLst>
                <a:ext uri="{FF2B5EF4-FFF2-40B4-BE49-F238E27FC236}">
                  <a16:creationId xmlns:a16="http://schemas.microsoft.com/office/drawing/2014/main" id="{2D64586F-9F47-4F5B-BADF-BA1EB42D3791}"/>
                </a:ext>
              </a:extLst>
            </p:cNvPr>
            <p:cNvSpPr/>
            <p:nvPr/>
          </p:nvSpPr>
          <p:spPr bwMode="auto">
            <a:xfrm>
              <a:off x="6380" y="3912"/>
              <a:ext cx="154" cy="27"/>
            </a:xfrm>
            <a:custGeom>
              <a:avLst/>
              <a:gdLst>
                <a:gd name="T0" fmla="*/ 28 w 65"/>
                <a:gd name="T1" fmla="*/ 11 h 11"/>
                <a:gd name="T2" fmla="*/ 34 w 65"/>
                <a:gd name="T3" fmla="*/ 8 h 11"/>
                <a:gd name="T4" fmla="*/ 55 w 65"/>
                <a:gd name="T5" fmla="*/ 6 h 11"/>
                <a:gd name="T6" fmla="*/ 56 w 65"/>
                <a:gd name="T7" fmla="*/ 4 h 11"/>
                <a:gd name="T8" fmla="*/ 44 w 65"/>
                <a:gd name="T9" fmla="*/ 5 h 11"/>
                <a:gd name="T10" fmla="*/ 55 w 65"/>
                <a:gd name="T11" fmla="*/ 3 h 11"/>
                <a:gd name="T12" fmla="*/ 54 w 65"/>
                <a:gd name="T13" fmla="*/ 0 h 11"/>
                <a:gd name="T14" fmla="*/ 0 w 65"/>
                <a:gd name="T15" fmla="*/ 5 h 11"/>
                <a:gd name="T16" fmla="*/ 38 w 65"/>
                <a:gd name="T17" fmla="*/ 5 h 11"/>
                <a:gd name="T18" fmla="*/ 33 w 65"/>
                <a:gd name="T19" fmla="*/ 7 h 11"/>
                <a:gd name="T20" fmla="*/ 3 w 65"/>
                <a:gd name="T21" fmla="*/ 7 h 11"/>
                <a:gd name="T22" fmla="*/ 29 w 65"/>
                <a:gd name="T23" fmla="*/ 8 h 11"/>
                <a:gd name="T24" fmla="*/ 23 w 65"/>
                <a:gd name="T25" fmla="*/ 10 h 11"/>
                <a:gd name="T26" fmla="*/ 28 w 65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">
                  <a:moveTo>
                    <a:pt x="28" y="11"/>
                  </a:moveTo>
                  <a:cubicBezTo>
                    <a:pt x="29" y="10"/>
                    <a:pt x="57" y="8"/>
                    <a:pt x="34" y="8"/>
                  </a:cubicBezTo>
                  <a:cubicBezTo>
                    <a:pt x="35" y="5"/>
                    <a:pt x="49" y="7"/>
                    <a:pt x="55" y="6"/>
                  </a:cubicBezTo>
                  <a:cubicBezTo>
                    <a:pt x="50" y="6"/>
                    <a:pt x="57" y="5"/>
                    <a:pt x="56" y="4"/>
                  </a:cubicBezTo>
                  <a:cubicBezTo>
                    <a:pt x="53" y="4"/>
                    <a:pt x="49" y="5"/>
                    <a:pt x="44" y="5"/>
                  </a:cubicBezTo>
                  <a:cubicBezTo>
                    <a:pt x="42" y="3"/>
                    <a:pt x="49" y="3"/>
                    <a:pt x="55" y="3"/>
                  </a:cubicBezTo>
                  <a:cubicBezTo>
                    <a:pt x="48" y="2"/>
                    <a:pt x="65" y="1"/>
                    <a:pt x="54" y="0"/>
                  </a:cubicBezTo>
                  <a:cubicBezTo>
                    <a:pt x="32" y="1"/>
                    <a:pt x="16" y="2"/>
                    <a:pt x="0" y="5"/>
                  </a:cubicBezTo>
                  <a:cubicBezTo>
                    <a:pt x="13" y="5"/>
                    <a:pt x="27" y="4"/>
                    <a:pt x="38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2" y="5"/>
                    <a:pt x="14" y="7"/>
                    <a:pt x="3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10"/>
                    <a:pt x="33" y="10"/>
                    <a:pt x="23" y="10"/>
                  </a:cubicBezTo>
                  <a:cubicBezTo>
                    <a:pt x="26" y="10"/>
                    <a:pt x="28" y="11"/>
                    <a:pt x="2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8" name="Freeform 411">
              <a:extLst>
                <a:ext uri="{FF2B5EF4-FFF2-40B4-BE49-F238E27FC236}">
                  <a16:creationId xmlns:a16="http://schemas.microsoft.com/office/drawing/2014/main" id="{72DA8AE5-80E9-4135-A20F-1DA0D230F9BC}"/>
                </a:ext>
              </a:extLst>
            </p:cNvPr>
            <p:cNvSpPr/>
            <p:nvPr/>
          </p:nvSpPr>
          <p:spPr bwMode="auto">
            <a:xfrm>
              <a:off x="6406" y="3986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0" name="Freeform 412">
              <a:extLst>
                <a:ext uri="{FF2B5EF4-FFF2-40B4-BE49-F238E27FC236}">
                  <a16:creationId xmlns:a16="http://schemas.microsoft.com/office/drawing/2014/main" id="{51C98430-DD41-476E-9F98-CD59454D2B04}"/>
                </a:ext>
              </a:extLst>
            </p:cNvPr>
            <p:cNvSpPr/>
            <p:nvPr/>
          </p:nvSpPr>
          <p:spPr bwMode="auto">
            <a:xfrm>
              <a:off x="3776" y="4013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2" name="Freeform 413">
              <a:extLst>
                <a:ext uri="{FF2B5EF4-FFF2-40B4-BE49-F238E27FC236}">
                  <a16:creationId xmlns:a16="http://schemas.microsoft.com/office/drawing/2014/main" id="{00806323-0013-4A7D-93DD-4A9400494C5F}"/>
                </a:ext>
              </a:extLst>
            </p:cNvPr>
            <p:cNvSpPr/>
            <p:nvPr/>
          </p:nvSpPr>
          <p:spPr bwMode="auto">
            <a:xfrm>
              <a:off x="6368" y="3959"/>
              <a:ext cx="0" cy="2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3" name="Freeform 414">
              <a:extLst>
                <a:ext uri="{FF2B5EF4-FFF2-40B4-BE49-F238E27FC236}">
                  <a16:creationId xmlns:a16="http://schemas.microsoft.com/office/drawing/2014/main" id="{8CD615A4-446C-481C-B9DB-2D5DD99EFA1D}"/>
                </a:ext>
              </a:extLst>
            </p:cNvPr>
            <p:cNvSpPr/>
            <p:nvPr/>
          </p:nvSpPr>
          <p:spPr bwMode="auto">
            <a:xfrm>
              <a:off x="3913" y="40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4" name="Freeform 415">
              <a:extLst>
                <a:ext uri="{FF2B5EF4-FFF2-40B4-BE49-F238E27FC236}">
                  <a16:creationId xmlns:a16="http://schemas.microsoft.com/office/drawing/2014/main" id="{BD0ED297-C2F9-4B21-8654-72BF4725ED18}"/>
                </a:ext>
              </a:extLst>
            </p:cNvPr>
            <p:cNvSpPr/>
            <p:nvPr/>
          </p:nvSpPr>
          <p:spPr bwMode="auto">
            <a:xfrm>
              <a:off x="3944" y="3897"/>
              <a:ext cx="5" cy="3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5" name="Freeform 416">
              <a:extLst>
                <a:ext uri="{FF2B5EF4-FFF2-40B4-BE49-F238E27FC236}">
                  <a16:creationId xmlns:a16="http://schemas.microsoft.com/office/drawing/2014/main" id="{1BDF7C72-F4B2-4BCF-98B2-337FA3155429}"/>
                </a:ext>
              </a:extLst>
            </p:cNvPr>
            <p:cNvSpPr/>
            <p:nvPr/>
          </p:nvSpPr>
          <p:spPr bwMode="auto">
            <a:xfrm>
              <a:off x="3913" y="4013"/>
              <a:ext cx="0" cy="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6" name="Freeform 417">
              <a:extLst>
                <a:ext uri="{FF2B5EF4-FFF2-40B4-BE49-F238E27FC236}">
                  <a16:creationId xmlns:a16="http://schemas.microsoft.com/office/drawing/2014/main" id="{6C315847-568B-4BB6-841D-4B5FE032AD4E}"/>
                </a:ext>
              </a:extLst>
            </p:cNvPr>
            <p:cNvSpPr/>
            <p:nvPr/>
          </p:nvSpPr>
          <p:spPr bwMode="auto">
            <a:xfrm>
              <a:off x="4549" y="3994"/>
              <a:ext cx="8" cy="0"/>
            </a:xfrm>
            <a:custGeom>
              <a:avLst/>
              <a:gdLst>
                <a:gd name="T0" fmla="*/ 3 w 3"/>
                <a:gd name="T1" fmla="*/ 1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7" name="Freeform 418">
              <a:extLst>
                <a:ext uri="{FF2B5EF4-FFF2-40B4-BE49-F238E27FC236}">
                  <a16:creationId xmlns:a16="http://schemas.microsoft.com/office/drawing/2014/main" id="{34035A9B-D101-4012-8CBA-14E602AC2266}"/>
                </a:ext>
              </a:extLst>
            </p:cNvPr>
            <p:cNvSpPr/>
            <p:nvPr/>
          </p:nvSpPr>
          <p:spPr bwMode="auto">
            <a:xfrm>
              <a:off x="4426" y="3986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8" name="Freeform 419">
              <a:extLst>
                <a:ext uri="{FF2B5EF4-FFF2-40B4-BE49-F238E27FC236}">
                  <a16:creationId xmlns:a16="http://schemas.microsoft.com/office/drawing/2014/main" id="{13264E6D-2730-4C1A-82A1-F3B9AEDDB2B8}"/>
                </a:ext>
              </a:extLst>
            </p:cNvPr>
            <p:cNvSpPr/>
            <p:nvPr/>
          </p:nvSpPr>
          <p:spPr bwMode="auto">
            <a:xfrm>
              <a:off x="5384" y="3905"/>
              <a:ext cx="1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9" name="Freeform 420">
              <a:extLst>
                <a:ext uri="{FF2B5EF4-FFF2-40B4-BE49-F238E27FC236}">
                  <a16:creationId xmlns:a16="http://schemas.microsoft.com/office/drawing/2014/main" id="{925E15F1-374F-4CB7-B30B-115421A4A129}"/>
                </a:ext>
              </a:extLst>
            </p:cNvPr>
            <p:cNvSpPr/>
            <p:nvPr/>
          </p:nvSpPr>
          <p:spPr bwMode="auto">
            <a:xfrm>
              <a:off x="3906" y="4016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0" name="Freeform 421">
              <a:extLst>
                <a:ext uri="{FF2B5EF4-FFF2-40B4-BE49-F238E27FC236}">
                  <a16:creationId xmlns:a16="http://schemas.microsoft.com/office/drawing/2014/main" id="{30171BE1-E163-4F24-8A0E-668DFCBCE261}"/>
                </a:ext>
              </a:extLst>
            </p:cNvPr>
            <p:cNvSpPr/>
            <p:nvPr/>
          </p:nvSpPr>
          <p:spPr bwMode="auto">
            <a:xfrm>
              <a:off x="4746" y="3966"/>
              <a:ext cx="4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1" name="Freeform 422">
              <a:extLst>
                <a:ext uri="{FF2B5EF4-FFF2-40B4-BE49-F238E27FC236}">
                  <a16:creationId xmlns:a16="http://schemas.microsoft.com/office/drawing/2014/main" id="{81225B03-DF3E-4F04-98E8-2E230D49232D}"/>
                </a:ext>
              </a:extLst>
            </p:cNvPr>
            <p:cNvSpPr/>
            <p:nvPr/>
          </p:nvSpPr>
          <p:spPr bwMode="auto">
            <a:xfrm>
              <a:off x="4727" y="3959"/>
              <a:ext cx="156" cy="15"/>
            </a:xfrm>
            <a:custGeom>
              <a:avLst/>
              <a:gdLst>
                <a:gd name="T0" fmla="*/ 38 w 66"/>
                <a:gd name="T1" fmla="*/ 5 h 6"/>
                <a:gd name="T2" fmla="*/ 36 w 66"/>
                <a:gd name="T3" fmla="*/ 6 h 6"/>
                <a:gd name="T4" fmla="*/ 66 w 66"/>
                <a:gd name="T5" fmla="*/ 3 h 6"/>
                <a:gd name="T6" fmla="*/ 49 w 66"/>
                <a:gd name="T7" fmla="*/ 1 h 6"/>
                <a:gd name="T8" fmla="*/ 27 w 66"/>
                <a:gd name="T9" fmla="*/ 0 h 6"/>
                <a:gd name="T10" fmla="*/ 21 w 66"/>
                <a:gd name="T11" fmla="*/ 3 h 6"/>
                <a:gd name="T12" fmla="*/ 16 w 66"/>
                <a:gd name="T13" fmla="*/ 1 h 6"/>
                <a:gd name="T14" fmla="*/ 0 w 66"/>
                <a:gd name="T15" fmla="*/ 1 h 6"/>
                <a:gd name="T16" fmla="*/ 14 w 66"/>
                <a:gd name="T17" fmla="*/ 1 h 6"/>
                <a:gd name="T18" fmla="*/ 10 w 66"/>
                <a:gd name="T19" fmla="*/ 3 h 6"/>
                <a:gd name="T20" fmla="*/ 11 w 66"/>
                <a:gd name="T21" fmla="*/ 3 h 6"/>
                <a:gd name="T22" fmla="*/ 38 w 66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">
                  <a:moveTo>
                    <a:pt x="38" y="5"/>
                  </a:moveTo>
                  <a:cubicBezTo>
                    <a:pt x="37" y="5"/>
                    <a:pt x="36" y="5"/>
                    <a:pt x="36" y="6"/>
                  </a:cubicBezTo>
                  <a:cubicBezTo>
                    <a:pt x="46" y="5"/>
                    <a:pt x="64" y="6"/>
                    <a:pt x="66" y="3"/>
                  </a:cubicBezTo>
                  <a:cubicBezTo>
                    <a:pt x="63" y="4"/>
                    <a:pt x="46" y="2"/>
                    <a:pt x="49" y="1"/>
                  </a:cubicBezTo>
                  <a:cubicBezTo>
                    <a:pt x="42" y="1"/>
                    <a:pt x="31" y="0"/>
                    <a:pt x="27" y="0"/>
                  </a:cubicBezTo>
                  <a:cubicBezTo>
                    <a:pt x="39" y="1"/>
                    <a:pt x="29" y="2"/>
                    <a:pt x="21" y="3"/>
                  </a:cubicBezTo>
                  <a:cubicBezTo>
                    <a:pt x="14" y="2"/>
                    <a:pt x="22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35" y="2"/>
                    <a:pt x="13" y="6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2" name="Freeform 423">
              <a:extLst>
                <a:ext uri="{FF2B5EF4-FFF2-40B4-BE49-F238E27FC236}">
                  <a16:creationId xmlns:a16="http://schemas.microsoft.com/office/drawing/2014/main" id="{EE21135E-253F-4CE4-AF6C-EAB7214DF17A}"/>
                </a:ext>
              </a:extLst>
            </p:cNvPr>
            <p:cNvSpPr/>
            <p:nvPr/>
          </p:nvSpPr>
          <p:spPr bwMode="auto">
            <a:xfrm>
              <a:off x="4803" y="3974"/>
              <a:ext cx="9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3" name="Freeform 424">
              <a:extLst>
                <a:ext uri="{FF2B5EF4-FFF2-40B4-BE49-F238E27FC236}">
                  <a16:creationId xmlns:a16="http://schemas.microsoft.com/office/drawing/2014/main" id="{A355EEDB-6DA7-4002-84F7-CF99106AF443}"/>
                </a:ext>
              </a:extLst>
            </p:cNvPr>
            <p:cNvSpPr/>
            <p:nvPr/>
          </p:nvSpPr>
          <p:spPr bwMode="auto">
            <a:xfrm>
              <a:off x="5044" y="3981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4" name="Freeform 425">
              <a:extLst>
                <a:ext uri="{FF2B5EF4-FFF2-40B4-BE49-F238E27FC236}">
                  <a16:creationId xmlns:a16="http://schemas.microsoft.com/office/drawing/2014/main" id="{A5113E20-0C47-4700-B5AC-4519E6EFBEBB}"/>
                </a:ext>
              </a:extLst>
            </p:cNvPr>
            <p:cNvSpPr/>
            <p:nvPr/>
          </p:nvSpPr>
          <p:spPr bwMode="auto">
            <a:xfrm>
              <a:off x="3348" y="3974"/>
              <a:ext cx="33" cy="5"/>
            </a:xfrm>
            <a:custGeom>
              <a:avLst/>
              <a:gdLst>
                <a:gd name="T0" fmla="*/ 0 w 14"/>
                <a:gd name="T1" fmla="*/ 0 h 2"/>
                <a:gd name="T2" fmla="*/ 14 w 14"/>
                <a:gd name="T3" fmla="*/ 1 h 2"/>
                <a:gd name="T4" fmla="*/ 1 w 14"/>
                <a:gd name="T5" fmla="*/ 0 h 2"/>
                <a:gd name="T6" fmla="*/ 0 w 1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0" y="1"/>
                    <a:pt x="14" y="2"/>
                    <a:pt x="14" y="1"/>
                  </a:cubicBezTo>
                  <a:cubicBezTo>
                    <a:pt x="10" y="0"/>
                    <a:pt x="5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5" name="Freeform 426">
              <a:extLst>
                <a:ext uri="{FF2B5EF4-FFF2-40B4-BE49-F238E27FC236}">
                  <a16:creationId xmlns:a16="http://schemas.microsoft.com/office/drawing/2014/main" id="{1F073C01-6B38-407C-BDCA-954CAA2AE763}"/>
                </a:ext>
              </a:extLst>
            </p:cNvPr>
            <p:cNvSpPr/>
            <p:nvPr/>
          </p:nvSpPr>
          <p:spPr bwMode="auto">
            <a:xfrm>
              <a:off x="5661" y="3957"/>
              <a:ext cx="12" cy="2"/>
            </a:xfrm>
            <a:custGeom>
              <a:avLst/>
              <a:gdLst>
                <a:gd name="T0" fmla="*/ 5 w 5"/>
                <a:gd name="T1" fmla="*/ 0 h 1"/>
                <a:gd name="T2" fmla="*/ 1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4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6" name="Freeform 427">
              <a:extLst>
                <a:ext uri="{FF2B5EF4-FFF2-40B4-BE49-F238E27FC236}">
                  <a16:creationId xmlns:a16="http://schemas.microsoft.com/office/drawing/2014/main" id="{25352159-BEA2-4A39-A432-6B591DF3A437}"/>
                </a:ext>
              </a:extLst>
            </p:cNvPr>
            <p:cNvSpPr/>
            <p:nvPr/>
          </p:nvSpPr>
          <p:spPr bwMode="auto">
            <a:xfrm>
              <a:off x="4843" y="3959"/>
              <a:ext cx="9" cy="2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7" name="Freeform 428">
              <a:extLst>
                <a:ext uri="{FF2B5EF4-FFF2-40B4-BE49-F238E27FC236}">
                  <a16:creationId xmlns:a16="http://schemas.microsoft.com/office/drawing/2014/main" id="{815FFA99-27A9-4398-B1BE-01A219752450}"/>
                </a:ext>
              </a:extLst>
            </p:cNvPr>
            <p:cNvSpPr/>
            <p:nvPr/>
          </p:nvSpPr>
          <p:spPr bwMode="auto">
            <a:xfrm>
              <a:off x="5675" y="3966"/>
              <a:ext cx="40" cy="5"/>
            </a:xfrm>
            <a:custGeom>
              <a:avLst/>
              <a:gdLst>
                <a:gd name="T0" fmla="*/ 0 w 17"/>
                <a:gd name="T1" fmla="*/ 0 h 2"/>
                <a:gd name="T2" fmla="*/ 6 w 17"/>
                <a:gd name="T3" fmla="*/ 2 h 2"/>
                <a:gd name="T4" fmla="*/ 17 w 17"/>
                <a:gd name="T5" fmla="*/ 1 h 2"/>
                <a:gd name="T6" fmla="*/ 0 w 17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">
                  <a:moveTo>
                    <a:pt x="0" y="0"/>
                  </a:moveTo>
                  <a:cubicBezTo>
                    <a:pt x="2" y="1"/>
                    <a:pt x="5" y="2"/>
                    <a:pt x="6" y="2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2" y="1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8" name="Rectangle 429">
              <a:extLst>
                <a:ext uri="{FF2B5EF4-FFF2-40B4-BE49-F238E27FC236}">
                  <a16:creationId xmlns:a16="http://schemas.microsoft.com/office/drawing/2014/main" id="{C451A76B-3F48-42FE-B76E-40358FDF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" y="3969"/>
              <a:ext cx="1" cy="1"/>
            </a:xfrm>
            <a:prstGeom prst="rect">
              <a:avLst/>
            </a:pr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9" name="Freeform 430">
              <a:extLst>
                <a:ext uri="{FF2B5EF4-FFF2-40B4-BE49-F238E27FC236}">
                  <a16:creationId xmlns:a16="http://schemas.microsoft.com/office/drawing/2014/main" id="{E4B94662-82C3-49A9-9D76-46B083C9A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" y="3880"/>
              <a:ext cx="5534" cy="146"/>
            </a:xfrm>
            <a:custGeom>
              <a:avLst/>
              <a:gdLst>
                <a:gd name="T0" fmla="*/ 927 w 2340"/>
                <a:gd name="T1" fmla="*/ 39 h 59"/>
                <a:gd name="T2" fmla="*/ 736 w 2340"/>
                <a:gd name="T3" fmla="*/ 39 h 59"/>
                <a:gd name="T4" fmla="*/ 529 w 2340"/>
                <a:gd name="T5" fmla="*/ 40 h 59"/>
                <a:gd name="T6" fmla="*/ 327 w 2340"/>
                <a:gd name="T7" fmla="*/ 37 h 59"/>
                <a:gd name="T8" fmla="*/ 0 w 2340"/>
                <a:gd name="T9" fmla="*/ 41 h 59"/>
                <a:gd name="T10" fmla="*/ 148 w 2340"/>
                <a:gd name="T11" fmla="*/ 28 h 59"/>
                <a:gd name="T12" fmla="*/ 344 w 2340"/>
                <a:gd name="T13" fmla="*/ 26 h 59"/>
                <a:gd name="T14" fmla="*/ 504 w 2340"/>
                <a:gd name="T15" fmla="*/ 17 h 59"/>
                <a:gd name="T16" fmla="*/ 681 w 2340"/>
                <a:gd name="T17" fmla="*/ 20 h 59"/>
                <a:gd name="T18" fmla="*/ 858 w 2340"/>
                <a:gd name="T19" fmla="*/ 16 h 59"/>
                <a:gd name="T20" fmla="*/ 1058 w 2340"/>
                <a:gd name="T21" fmla="*/ 11 h 59"/>
                <a:gd name="T22" fmla="*/ 990 w 2340"/>
                <a:gd name="T23" fmla="*/ 12 h 59"/>
                <a:gd name="T24" fmla="*/ 920 w 2340"/>
                <a:gd name="T25" fmla="*/ 6 h 59"/>
                <a:gd name="T26" fmla="*/ 1099 w 2340"/>
                <a:gd name="T27" fmla="*/ 4 h 59"/>
                <a:gd name="T28" fmla="*/ 1162 w 2340"/>
                <a:gd name="T29" fmla="*/ 9 h 59"/>
                <a:gd name="T30" fmla="*/ 1281 w 2340"/>
                <a:gd name="T31" fmla="*/ 10 h 59"/>
                <a:gd name="T32" fmla="*/ 1188 w 2340"/>
                <a:gd name="T33" fmla="*/ 6 h 59"/>
                <a:gd name="T34" fmla="*/ 1393 w 2340"/>
                <a:gd name="T35" fmla="*/ 5 h 59"/>
                <a:gd name="T36" fmla="*/ 1380 w 2340"/>
                <a:gd name="T37" fmla="*/ 7 h 59"/>
                <a:gd name="T38" fmla="*/ 1433 w 2340"/>
                <a:gd name="T39" fmla="*/ 17 h 59"/>
                <a:gd name="T40" fmla="*/ 1458 w 2340"/>
                <a:gd name="T41" fmla="*/ 15 h 59"/>
                <a:gd name="T42" fmla="*/ 1566 w 2340"/>
                <a:gd name="T43" fmla="*/ 6 h 59"/>
                <a:gd name="T44" fmla="*/ 1608 w 2340"/>
                <a:gd name="T45" fmla="*/ 6 h 59"/>
                <a:gd name="T46" fmla="*/ 1647 w 2340"/>
                <a:gd name="T47" fmla="*/ 11 h 59"/>
                <a:gd name="T48" fmla="*/ 1707 w 2340"/>
                <a:gd name="T49" fmla="*/ 8 h 59"/>
                <a:gd name="T50" fmla="*/ 1753 w 2340"/>
                <a:gd name="T51" fmla="*/ 15 h 59"/>
                <a:gd name="T52" fmla="*/ 1834 w 2340"/>
                <a:gd name="T53" fmla="*/ 14 h 59"/>
                <a:gd name="T54" fmla="*/ 1860 w 2340"/>
                <a:gd name="T55" fmla="*/ 20 h 59"/>
                <a:gd name="T56" fmla="*/ 2094 w 2340"/>
                <a:gd name="T57" fmla="*/ 14 h 59"/>
                <a:gd name="T58" fmla="*/ 2124 w 2340"/>
                <a:gd name="T59" fmla="*/ 21 h 59"/>
                <a:gd name="T60" fmla="*/ 2195 w 2340"/>
                <a:gd name="T61" fmla="*/ 14 h 59"/>
                <a:gd name="T62" fmla="*/ 2286 w 2340"/>
                <a:gd name="T63" fmla="*/ 18 h 59"/>
                <a:gd name="T64" fmla="*/ 2262 w 2340"/>
                <a:gd name="T65" fmla="*/ 33 h 59"/>
                <a:gd name="T66" fmla="*/ 2208 w 2340"/>
                <a:gd name="T67" fmla="*/ 37 h 59"/>
                <a:gd name="T68" fmla="*/ 2304 w 2340"/>
                <a:gd name="T69" fmla="*/ 40 h 59"/>
                <a:gd name="T70" fmla="*/ 2212 w 2340"/>
                <a:gd name="T71" fmla="*/ 47 h 59"/>
                <a:gd name="T72" fmla="*/ 2118 w 2340"/>
                <a:gd name="T73" fmla="*/ 49 h 59"/>
                <a:gd name="T74" fmla="*/ 2013 w 2340"/>
                <a:gd name="T75" fmla="*/ 51 h 59"/>
                <a:gd name="T76" fmla="*/ 1822 w 2340"/>
                <a:gd name="T77" fmla="*/ 48 h 59"/>
                <a:gd name="T78" fmla="*/ 1539 w 2340"/>
                <a:gd name="T79" fmla="*/ 43 h 59"/>
                <a:gd name="T80" fmla="*/ 1477 w 2340"/>
                <a:gd name="T81" fmla="*/ 43 h 59"/>
                <a:gd name="T82" fmla="*/ 1371 w 2340"/>
                <a:gd name="T83" fmla="*/ 52 h 59"/>
                <a:gd name="T84" fmla="*/ 1217 w 2340"/>
                <a:gd name="T85" fmla="*/ 53 h 59"/>
                <a:gd name="T86" fmla="*/ 1154 w 2340"/>
                <a:gd name="T87" fmla="*/ 55 h 59"/>
                <a:gd name="T88" fmla="*/ 1094 w 2340"/>
                <a:gd name="T89" fmla="*/ 58 h 59"/>
                <a:gd name="T90" fmla="*/ 1024 w 2340"/>
                <a:gd name="T91" fmla="*/ 37 h 59"/>
                <a:gd name="T92" fmla="*/ 1284 w 2340"/>
                <a:gd name="T93" fmla="*/ 32 h 59"/>
                <a:gd name="T94" fmla="*/ 1104 w 2340"/>
                <a:gd name="T95" fmla="*/ 34 h 59"/>
                <a:gd name="T96" fmla="*/ 1199 w 2340"/>
                <a:gd name="T97" fmla="*/ 39 h 59"/>
                <a:gd name="T98" fmla="*/ 1868 w 2340"/>
                <a:gd name="T99" fmla="*/ 36 h 59"/>
                <a:gd name="T100" fmla="*/ 1970 w 2340"/>
                <a:gd name="T101" fmla="*/ 38 h 59"/>
                <a:gd name="T102" fmla="*/ 2012 w 2340"/>
                <a:gd name="T103" fmla="*/ 32 h 59"/>
                <a:gd name="T104" fmla="*/ 1618 w 2340"/>
                <a:gd name="T105" fmla="*/ 41 h 59"/>
                <a:gd name="T106" fmla="*/ 1631 w 2340"/>
                <a:gd name="T107" fmla="*/ 48 h 59"/>
                <a:gd name="T108" fmla="*/ 1721 w 2340"/>
                <a:gd name="T109" fmla="*/ 39 h 59"/>
                <a:gd name="T110" fmla="*/ 1836 w 2340"/>
                <a:gd name="T111" fmla="*/ 36 h 59"/>
                <a:gd name="T112" fmla="*/ 1703 w 2340"/>
                <a:gd name="T113" fmla="*/ 33 h 59"/>
                <a:gd name="T114" fmla="*/ 1574 w 2340"/>
                <a:gd name="T115" fmla="*/ 28 h 59"/>
                <a:gd name="T116" fmla="*/ 1412 w 2340"/>
                <a:gd name="T117" fmla="*/ 37 h 59"/>
                <a:gd name="T118" fmla="*/ 1315 w 2340"/>
                <a:gd name="T119" fmla="*/ 39 h 59"/>
                <a:gd name="T120" fmla="*/ 1443 w 2340"/>
                <a:gd name="T12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40" h="59">
                  <a:moveTo>
                    <a:pt x="1011" y="38"/>
                  </a:moveTo>
                  <a:cubicBezTo>
                    <a:pt x="1010" y="38"/>
                    <a:pt x="1009" y="38"/>
                    <a:pt x="1008" y="38"/>
                  </a:cubicBezTo>
                  <a:cubicBezTo>
                    <a:pt x="1009" y="37"/>
                    <a:pt x="1009" y="37"/>
                    <a:pt x="1009" y="37"/>
                  </a:cubicBezTo>
                  <a:cubicBezTo>
                    <a:pt x="1006" y="37"/>
                    <a:pt x="1003" y="37"/>
                    <a:pt x="1000" y="37"/>
                  </a:cubicBezTo>
                  <a:cubicBezTo>
                    <a:pt x="999" y="37"/>
                    <a:pt x="997" y="37"/>
                    <a:pt x="996" y="37"/>
                  </a:cubicBezTo>
                  <a:cubicBezTo>
                    <a:pt x="997" y="37"/>
                    <a:pt x="997" y="37"/>
                    <a:pt x="997" y="37"/>
                  </a:cubicBezTo>
                  <a:cubicBezTo>
                    <a:pt x="996" y="37"/>
                    <a:pt x="995" y="37"/>
                    <a:pt x="994" y="37"/>
                  </a:cubicBezTo>
                  <a:cubicBezTo>
                    <a:pt x="987" y="38"/>
                    <a:pt x="968" y="40"/>
                    <a:pt x="962" y="41"/>
                  </a:cubicBezTo>
                  <a:cubicBezTo>
                    <a:pt x="955" y="41"/>
                    <a:pt x="946" y="42"/>
                    <a:pt x="940" y="42"/>
                  </a:cubicBezTo>
                  <a:cubicBezTo>
                    <a:pt x="946" y="42"/>
                    <a:pt x="952" y="41"/>
                    <a:pt x="950" y="40"/>
                  </a:cubicBezTo>
                  <a:cubicBezTo>
                    <a:pt x="940" y="39"/>
                    <a:pt x="935" y="36"/>
                    <a:pt x="917" y="39"/>
                  </a:cubicBezTo>
                  <a:cubicBezTo>
                    <a:pt x="927" y="39"/>
                    <a:pt x="927" y="39"/>
                    <a:pt x="927" y="39"/>
                  </a:cubicBezTo>
                  <a:cubicBezTo>
                    <a:pt x="903" y="43"/>
                    <a:pt x="903" y="43"/>
                    <a:pt x="903" y="43"/>
                  </a:cubicBezTo>
                  <a:cubicBezTo>
                    <a:pt x="895" y="41"/>
                    <a:pt x="915" y="41"/>
                    <a:pt x="919" y="39"/>
                  </a:cubicBezTo>
                  <a:cubicBezTo>
                    <a:pt x="900" y="41"/>
                    <a:pt x="885" y="36"/>
                    <a:pt x="876" y="40"/>
                  </a:cubicBezTo>
                  <a:cubicBezTo>
                    <a:pt x="875" y="38"/>
                    <a:pt x="873" y="34"/>
                    <a:pt x="861" y="35"/>
                  </a:cubicBezTo>
                  <a:cubicBezTo>
                    <a:pt x="869" y="37"/>
                    <a:pt x="853" y="36"/>
                    <a:pt x="860" y="38"/>
                  </a:cubicBezTo>
                  <a:cubicBezTo>
                    <a:pt x="856" y="40"/>
                    <a:pt x="847" y="38"/>
                    <a:pt x="846" y="39"/>
                  </a:cubicBezTo>
                  <a:cubicBezTo>
                    <a:pt x="847" y="38"/>
                    <a:pt x="847" y="38"/>
                    <a:pt x="847" y="38"/>
                  </a:cubicBezTo>
                  <a:cubicBezTo>
                    <a:pt x="826" y="35"/>
                    <a:pt x="820" y="40"/>
                    <a:pt x="811" y="42"/>
                  </a:cubicBezTo>
                  <a:cubicBezTo>
                    <a:pt x="786" y="43"/>
                    <a:pt x="774" y="41"/>
                    <a:pt x="754" y="42"/>
                  </a:cubicBezTo>
                  <a:cubicBezTo>
                    <a:pt x="753" y="40"/>
                    <a:pt x="748" y="37"/>
                    <a:pt x="740" y="37"/>
                  </a:cubicBezTo>
                  <a:cubicBezTo>
                    <a:pt x="736" y="39"/>
                    <a:pt x="717" y="39"/>
                    <a:pt x="716" y="42"/>
                  </a:cubicBezTo>
                  <a:cubicBezTo>
                    <a:pt x="730" y="43"/>
                    <a:pt x="727" y="40"/>
                    <a:pt x="736" y="39"/>
                  </a:cubicBezTo>
                  <a:cubicBezTo>
                    <a:pt x="743" y="42"/>
                    <a:pt x="737" y="42"/>
                    <a:pt x="747" y="43"/>
                  </a:cubicBezTo>
                  <a:cubicBezTo>
                    <a:pt x="739" y="42"/>
                    <a:pt x="711" y="44"/>
                    <a:pt x="702" y="42"/>
                  </a:cubicBezTo>
                  <a:cubicBezTo>
                    <a:pt x="705" y="42"/>
                    <a:pt x="705" y="42"/>
                    <a:pt x="705" y="42"/>
                  </a:cubicBezTo>
                  <a:cubicBezTo>
                    <a:pt x="691" y="40"/>
                    <a:pt x="688" y="35"/>
                    <a:pt x="665" y="38"/>
                  </a:cubicBezTo>
                  <a:cubicBezTo>
                    <a:pt x="654" y="40"/>
                    <a:pt x="654" y="40"/>
                    <a:pt x="654" y="40"/>
                  </a:cubicBezTo>
                  <a:cubicBezTo>
                    <a:pt x="654" y="39"/>
                    <a:pt x="654" y="39"/>
                    <a:pt x="655" y="39"/>
                  </a:cubicBezTo>
                  <a:cubicBezTo>
                    <a:pt x="637" y="39"/>
                    <a:pt x="641" y="36"/>
                    <a:pt x="621" y="38"/>
                  </a:cubicBezTo>
                  <a:cubicBezTo>
                    <a:pt x="623" y="38"/>
                    <a:pt x="622" y="38"/>
                    <a:pt x="624" y="37"/>
                  </a:cubicBezTo>
                  <a:cubicBezTo>
                    <a:pt x="612" y="36"/>
                    <a:pt x="601" y="39"/>
                    <a:pt x="592" y="39"/>
                  </a:cubicBezTo>
                  <a:cubicBezTo>
                    <a:pt x="587" y="37"/>
                    <a:pt x="593" y="37"/>
                    <a:pt x="596" y="36"/>
                  </a:cubicBezTo>
                  <a:cubicBezTo>
                    <a:pt x="576" y="35"/>
                    <a:pt x="554" y="39"/>
                    <a:pt x="542" y="41"/>
                  </a:cubicBezTo>
                  <a:cubicBezTo>
                    <a:pt x="529" y="40"/>
                    <a:pt x="529" y="40"/>
                    <a:pt x="529" y="40"/>
                  </a:cubicBezTo>
                  <a:cubicBezTo>
                    <a:pt x="537" y="39"/>
                    <a:pt x="546" y="37"/>
                    <a:pt x="544" y="36"/>
                  </a:cubicBezTo>
                  <a:cubicBezTo>
                    <a:pt x="537" y="36"/>
                    <a:pt x="538" y="37"/>
                    <a:pt x="528" y="37"/>
                  </a:cubicBezTo>
                  <a:cubicBezTo>
                    <a:pt x="530" y="36"/>
                    <a:pt x="534" y="34"/>
                    <a:pt x="539" y="33"/>
                  </a:cubicBezTo>
                  <a:cubicBezTo>
                    <a:pt x="518" y="31"/>
                    <a:pt x="534" y="37"/>
                    <a:pt x="519" y="33"/>
                  </a:cubicBezTo>
                  <a:cubicBezTo>
                    <a:pt x="513" y="33"/>
                    <a:pt x="509" y="35"/>
                    <a:pt x="508" y="37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5" y="37"/>
                    <a:pt x="480" y="37"/>
                    <a:pt x="471" y="37"/>
                  </a:cubicBezTo>
                  <a:cubicBezTo>
                    <a:pt x="469" y="38"/>
                    <a:pt x="478" y="39"/>
                    <a:pt x="482" y="38"/>
                  </a:cubicBezTo>
                  <a:cubicBezTo>
                    <a:pt x="481" y="40"/>
                    <a:pt x="471" y="40"/>
                    <a:pt x="464" y="40"/>
                  </a:cubicBezTo>
                  <a:cubicBezTo>
                    <a:pt x="462" y="37"/>
                    <a:pt x="421" y="41"/>
                    <a:pt x="429" y="36"/>
                  </a:cubicBezTo>
                  <a:cubicBezTo>
                    <a:pt x="400" y="38"/>
                    <a:pt x="358" y="38"/>
                    <a:pt x="338" y="40"/>
                  </a:cubicBezTo>
                  <a:cubicBezTo>
                    <a:pt x="332" y="39"/>
                    <a:pt x="319" y="39"/>
                    <a:pt x="327" y="37"/>
                  </a:cubicBezTo>
                  <a:cubicBezTo>
                    <a:pt x="303" y="37"/>
                    <a:pt x="291" y="41"/>
                    <a:pt x="267" y="40"/>
                  </a:cubicBezTo>
                  <a:cubicBezTo>
                    <a:pt x="265" y="39"/>
                    <a:pt x="278" y="40"/>
                    <a:pt x="277" y="38"/>
                  </a:cubicBezTo>
                  <a:cubicBezTo>
                    <a:pt x="261" y="40"/>
                    <a:pt x="249" y="37"/>
                    <a:pt x="225" y="38"/>
                  </a:cubicBezTo>
                  <a:cubicBezTo>
                    <a:pt x="229" y="38"/>
                    <a:pt x="230" y="37"/>
                    <a:pt x="231" y="36"/>
                  </a:cubicBezTo>
                  <a:cubicBezTo>
                    <a:pt x="231" y="37"/>
                    <a:pt x="221" y="38"/>
                    <a:pt x="215" y="38"/>
                  </a:cubicBezTo>
                  <a:cubicBezTo>
                    <a:pt x="211" y="38"/>
                    <a:pt x="219" y="38"/>
                    <a:pt x="217" y="37"/>
                  </a:cubicBezTo>
                  <a:cubicBezTo>
                    <a:pt x="171" y="36"/>
                    <a:pt x="136" y="41"/>
                    <a:pt x="90" y="41"/>
                  </a:cubicBezTo>
                  <a:cubicBezTo>
                    <a:pt x="103" y="41"/>
                    <a:pt x="108" y="38"/>
                    <a:pt x="108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0" y="38"/>
                    <a:pt x="80" y="38"/>
                    <a:pt x="72" y="39"/>
                  </a:cubicBezTo>
                  <a:cubicBezTo>
                    <a:pt x="71" y="39"/>
                    <a:pt x="67" y="38"/>
                    <a:pt x="71" y="38"/>
                  </a:cubicBezTo>
                  <a:cubicBezTo>
                    <a:pt x="46" y="35"/>
                    <a:pt x="32" y="42"/>
                    <a:pt x="0" y="41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5" y="30"/>
                    <a:pt x="27" y="33"/>
                    <a:pt x="26" y="32"/>
                  </a:cubicBezTo>
                  <a:cubicBezTo>
                    <a:pt x="28" y="31"/>
                    <a:pt x="33" y="31"/>
                    <a:pt x="33" y="30"/>
                  </a:cubicBezTo>
                  <a:cubicBezTo>
                    <a:pt x="23" y="29"/>
                    <a:pt x="23" y="31"/>
                    <a:pt x="16" y="31"/>
                  </a:cubicBezTo>
                  <a:cubicBezTo>
                    <a:pt x="34" y="27"/>
                    <a:pt x="71" y="27"/>
                    <a:pt x="91" y="26"/>
                  </a:cubicBezTo>
                  <a:cubicBezTo>
                    <a:pt x="94" y="26"/>
                    <a:pt x="89" y="27"/>
                    <a:pt x="88" y="28"/>
                  </a:cubicBezTo>
                  <a:cubicBezTo>
                    <a:pt x="96" y="28"/>
                    <a:pt x="101" y="29"/>
                    <a:pt x="111" y="28"/>
                  </a:cubicBezTo>
                  <a:cubicBezTo>
                    <a:pt x="118" y="26"/>
                    <a:pt x="106" y="27"/>
                    <a:pt x="101" y="27"/>
                  </a:cubicBezTo>
                  <a:cubicBezTo>
                    <a:pt x="102" y="25"/>
                    <a:pt x="105" y="25"/>
                    <a:pt x="110" y="25"/>
                  </a:cubicBezTo>
                  <a:cubicBezTo>
                    <a:pt x="111" y="27"/>
                    <a:pt x="141" y="26"/>
                    <a:pt x="148" y="28"/>
                  </a:cubicBezTo>
                  <a:cubicBezTo>
                    <a:pt x="178" y="28"/>
                    <a:pt x="143" y="23"/>
                    <a:pt x="173" y="24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98" y="24"/>
                    <a:pt x="220" y="23"/>
                    <a:pt x="240" y="23"/>
                  </a:cubicBezTo>
                  <a:cubicBezTo>
                    <a:pt x="236" y="23"/>
                    <a:pt x="236" y="23"/>
                    <a:pt x="236" y="23"/>
                  </a:cubicBezTo>
                  <a:cubicBezTo>
                    <a:pt x="233" y="24"/>
                    <a:pt x="237" y="25"/>
                    <a:pt x="239" y="25"/>
                  </a:cubicBezTo>
                  <a:cubicBezTo>
                    <a:pt x="254" y="26"/>
                    <a:pt x="267" y="24"/>
                    <a:pt x="276" y="26"/>
                  </a:cubicBezTo>
                  <a:cubicBezTo>
                    <a:pt x="292" y="24"/>
                    <a:pt x="320" y="22"/>
                    <a:pt x="339" y="21"/>
                  </a:cubicBezTo>
                  <a:cubicBezTo>
                    <a:pt x="344" y="24"/>
                    <a:pt x="314" y="23"/>
                    <a:pt x="306" y="25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13" y="25"/>
                    <a:pt x="309" y="26"/>
                    <a:pt x="302" y="28"/>
                  </a:cubicBezTo>
                  <a:cubicBezTo>
                    <a:pt x="317" y="28"/>
                    <a:pt x="322" y="26"/>
                    <a:pt x="337" y="25"/>
                  </a:cubicBezTo>
                  <a:cubicBezTo>
                    <a:pt x="336" y="26"/>
                    <a:pt x="337" y="26"/>
                    <a:pt x="344" y="26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6" y="24"/>
                    <a:pt x="347" y="25"/>
                    <a:pt x="349" y="25"/>
                  </a:cubicBezTo>
                  <a:cubicBezTo>
                    <a:pt x="374" y="24"/>
                    <a:pt x="374" y="24"/>
                    <a:pt x="374" y="24"/>
                  </a:cubicBezTo>
                  <a:cubicBezTo>
                    <a:pt x="369" y="23"/>
                    <a:pt x="369" y="21"/>
                    <a:pt x="362" y="21"/>
                  </a:cubicBezTo>
                  <a:cubicBezTo>
                    <a:pt x="364" y="22"/>
                    <a:pt x="359" y="22"/>
                    <a:pt x="352" y="22"/>
                  </a:cubicBezTo>
                  <a:cubicBezTo>
                    <a:pt x="358" y="21"/>
                    <a:pt x="346" y="21"/>
                    <a:pt x="346" y="20"/>
                  </a:cubicBezTo>
                  <a:cubicBezTo>
                    <a:pt x="359" y="20"/>
                    <a:pt x="375" y="20"/>
                    <a:pt x="384" y="19"/>
                  </a:cubicBezTo>
                  <a:cubicBezTo>
                    <a:pt x="387" y="21"/>
                    <a:pt x="387" y="21"/>
                    <a:pt x="387" y="21"/>
                  </a:cubicBezTo>
                  <a:cubicBezTo>
                    <a:pt x="400" y="22"/>
                    <a:pt x="413" y="21"/>
                    <a:pt x="421" y="21"/>
                  </a:cubicBezTo>
                  <a:cubicBezTo>
                    <a:pt x="419" y="22"/>
                    <a:pt x="419" y="22"/>
                    <a:pt x="419" y="22"/>
                  </a:cubicBezTo>
                  <a:cubicBezTo>
                    <a:pt x="434" y="23"/>
                    <a:pt x="449" y="22"/>
                    <a:pt x="462" y="23"/>
                  </a:cubicBezTo>
                  <a:cubicBezTo>
                    <a:pt x="476" y="21"/>
                    <a:pt x="493" y="20"/>
                    <a:pt x="504" y="17"/>
                  </a:cubicBezTo>
                  <a:cubicBezTo>
                    <a:pt x="509" y="15"/>
                    <a:pt x="543" y="20"/>
                    <a:pt x="558" y="17"/>
                  </a:cubicBezTo>
                  <a:cubicBezTo>
                    <a:pt x="559" y="17"/>
                    <a:pt x="548" y="19"/>
                    <a:pt x="543" y="20"/>
                  </a:cubicBezTo>
                  <a:cubicBezTo>
                    <a:pt x="553" y="20"/>
                    <a:pt x="561" y="17"/>
                    <a:pt x="564" y="20"/>
                  </a:cubicBezTo>
                  <a:cubicBezTo>
                    <a:pt x="541" y="19"/>
                    <a:pt x="565" y="22"/>
                    <a:pt x="555" y="22"/>
                  </a:cubicBezTo>
                  <a:cubicBezTo>
                    <a:pt x="566" y="22"/>
                    <a:pt x="577" y="22"/>
                    <a:pt x="582" y="21"/>
                  </a:cubicBezTo>
                  <a:cubicBezTo>
                    <a:pt x="565" y="21"/>
                    <a:pt x="588" y="18"/>
                    <a:pt x="571" y="19"/>
                  </a:cubicBezTo>
                  <a:cubicBezTo>
                    <a:pt x="584" y="17"/>
                    <a:pt x="603" y="16"/>
                    <a:pt x="619" y="17"/>
                  </a:cubicBezTo>
                  <a:cubicBezTo>
                    <a:pt x="618" y="18"/>
                    <a:pt x="620" y="18"/>
                    <a:pt x="626" y="18"/>
                  </a:cubicBezTo>
                  <a:cubicBezTo>
                    <a:pt x="631" y="17"/>
                    <a:pt x="631" y="17"/>
                    <a:pt x="631" y="17"/>
                  </a:cubicBezTo>
                  <a:cubicBezTo>
                    <a:pt x="639" y="17"/>
                    <a:pt x="617" y="19"/>
                    <a:pt x="632" y="19"/>
                  </a:cubicBezTo>
                  <a:cubicBezTo>
                    <a:pt x="647" y="17"/>
                    <a:pt x="679" y="21"/>
                    <a:pt x="686" y="16"/>
                  </a:cubicBezTo>
                  <a:cubicBezTo>
                    <a:pt x="697" y="18"/>
                    <a:pt x="663" y="18"/>
                    <a:pt x="681" y="20"/>
                  </a:cubicBezTo>
                  <a:cubicBezTo>
                    <a:pt x="670" y="22"/>
                    <a:pt x="656" y="20"/>
                    <a:pt x="653" y="22"/>
                  </a:cubicBezTo>
                  <a:cubicBezTo>
                    <a:pt x="663" y="22"/>
                    <a:pt x="656" y="24"/>
                    <a:pt x="663" y="24"/>
                  </a:cubicBezTo>
                  <a:cubicBezTo>
                    <a:pt x="674" y="23"/>
                    <a:pt x="674" y="23"/>
                    <a:pt x="674" y="23"/>
                  </a:cubicBezTo>
                  <a:cubicBezTo>
                    <a:pt x="672" y="23"/>
                    <a:pt x="672" y="23"/>
                    <a:pt x="672" y="23"/>
                  </a:cubicBezTo>
                  <a:cubicBezTo>
                    <a:pt x="691" y="21"/>
                    <a:pt x="721" y="22"/>
                    <a:pt x="746" y="21"/>
                  </a:cubicBezTo>
                  <a:cubicBezTo>
                    <a:pt x="766" y="19"/>
                    <a:pt x="780" y="15"/>
                    <a:pt x="805" y="16"/>
                  </a:cubicBezTo>
                  <a:cubicBezTo>
                    <a:pt x="798" y="17"/>
                    <a:pt x="826" y="17"/>
                    <a:pt x="810" y="20"/>
                  </a:cubicBezTo>
                  <a:cubicBezTo>
                    <a:pt x="822" y="21"/>
                    <a:pt x="833" y="19"/>
                    <a:pt x="833" y="18"/>
                  </a:cubicBezTo>
                  <a:cubicBezTo>
                    <a:pt x="823" y="18"/>
                    <a:pt x="830" y="18"/>
                    <a:pt x="821" y="17"/>
                  </a:cubicBezTo>
                  <a:cubicBezTo>
                    <a:pt x="827" y="16"/>
                    <a:pt x="840" y="16"/>
                    <a:pt x="846" y="17"/>
                  </a:cubicBezTo>
                  <a:cubicBezTo>
                    <a:pt x="843" y="17"/>
                    <a:pt x="844" y="17"/>
                    <a:pt x="843" y="18"/>
                  </a:cubicBezTo>
                  <a:cubicBezTo>
                    <a:pt x="855" y="18"/>
                    <a:pt x="849" y="16"/>
                    <a:pt x="858" y="16"/>
                  </a:cubicBezTo>
                  <a:cubicBezTo>
                    <a:pt x="861" y="18"/>
                    <a:pt x="877" y="16"/>
                    <a:pt x="885" y="17"/>
                  </a:cubicBezTo>
                  <a:cubicBezTo>
                    <a:pt x="897" y="15"/>
                    <a:pt x="897" y="15"/>
                    <a:pt x="897" y="15"/>
                  </a:cubicBezTo>
                  <a:cubicBezTo>
                    <a:pt x="890" y="16"/>
                    <a:pt x="908" y="15"/>
                    <a:pt x="909" y="17"/>
                  </a:cubicBezTo>
                  <a:cubicBezTo>
                    <a:pt x="918" y="16"/>
                    <a:pt x="925" y="14"/>
                    <a:pt x="937" y="14"/>
                  </a:cubicBezTo>
                  <a:cubicBezTo>
                    <a:pt x="932" y="15"/>
                    <a:pt x="949" y="15"/>
                    <a:pt x="949" y="17"/>
                  </a:cubicBezTo>
                  <a:cubicBezTo>
                    <a:pt x="970" y="19"/>
                    <a:pt x="985" y="12"/>
                    <a:pt x="1005" y="15"/>
                  </a:cubicBezTo>
                  <a:cubicBezTo>
                    <a:pt x="1004" y="15"/>
                    <a:pt x="1000" y="16"/>
                    <a:pt x="1006" y="17"/>
                  </a:cubicBezTo>
                  <a:cubicBezTo>
                    <a:pt x="1011" y="16"/>
                    <a:pt x="1019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4" y="16"/>
                    <a:pt x="1024" y="16"/>
                    <a:pt x="1024" y="16"/>
                  </a:cubicBezTo>
                  <a:cubicBezTo>
                    <a:pt x="1027" y="16"/>
                    <a:pt x="1028" y="16"/>
                    <a:pt x="1028" y="16"/>
                  </a:cubicBezTo>
                  <a:cubicBezTo>
                    <a:pt x="1037" y="14"/>
                    <a:pt x="1041" y="12"/>
                    <a:pt x="1058" y="11"/>
                  </a:cubicBezTo>
                  <a:cubicBezTo>
                    <a:pt x="1057" y="9"/>
                    <a:pt x="1043" y="10"/>
                    <a:pt x="1037" y="10"/>
                  </a:cubicBezTo>
                  <a:cubicBezTo>
                    <a:pt x="1031" y="12"/>
                    <a:pt x="1031" y="12"/>
                    <a:pt x="1031" y="12"/>
                  </a:cubicBezTo>
                  <a:cubicBezTo>
                    <a:pt x="1026" y="9"/>
                    <a:pt x="1016" y="13"/>
                    <a:pt x="1012" y="12"/>
                  </a:cubicBezTo>
                  <a:cubicBezTo>
                    <a:pt x="1022" y="8"/>
                    <a:pt x="1051" y="9"/>
                    <a:pt x="1069" y="7"/>
                  </a:cubicBezTo>
                  <a:cubicBezTo>
                    <a:pt x="1058" y="4"/>
                    <a:pt x="1035" y="4"/>
                    <a:pt x="1015" y="4"/>
                  </a:cubicBezTo>
                  <a:cubicBezTo>
                    <a:pt x="1024" y="5"/>
                    <a:pt x="1024" y="5"/>
                    <a:pt x="1024" y="5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23" y="7"/>
                    <a:pt x="1023" y="7"/>
                    <a:pt x="1023" y="7"/>
                  </a:cubicBezTo>
                  <a:cubicBezTo>
                    <a:pt x="1013" y="7"/>
                    <a:pt x="1005" y="8"/>
                    <a:pt x="995" y="7"/>
                  </a:cubicBezTo>
                  <a:cubicBezTo>
                    <a:pt x="1006" y="7"/>
                    <a:pt x="1010" y="10"/>
                    <a:pt x="1004" y="10"/>
                  </a:cubicBezTo>
                  <a:cubicBezTo>
                    <a:pt x="992" y="8"/>
                    <a:pt x="992" y="11"/>
                    <a:pt x="983" y="11"/>
                  </a:cubicBezTo>
                  <a:cubicBezTo>
                    <a:pt x="988" y="11"/>
                    <a:pt x="994" y="11"/>
                    <a:pt x="990" y="12"/>
                  </a:cubicBezTo>
                  <a:cubicBezTo>
                    <a:pt x="972" y="10"/>
                    <a:pt x="967" y="11"/>
                    <a:pt x="951" y="9"/>
                  </a:cubicBezTo>
                  <a:cubicBezTo>
                    <a:pt x="953" y="12"/>
                    <a:pt x="931" y="9"/>
                    <a:pt x="928" y="12"/>
                  </a:cubicBezTo>
                  <a:cubicBezTo>
                    <a:pt x="936" y="12"/>
                    <a:pt x="936" y="12"/>
                    <a:pt x="936" y="12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05" y="11"/>
                    <a:pt x="933" y="11"/>
                    <a:pt x="911" y="9"/>
                  </a:cubicBezTo>
                  <a:cubicBezTo>
                    <a:pt x="890" y="9"/>
                    <a:pt x="890" y="13"/>
                    <a:pt x="874" y="13"/>
                  </a:cubicBezTo>
                  <a:cubicBezTo>
                    <a:pt x="879" y="11"/>
                    <a:pt x="892" y="9"/>
                    <a:pt x="905" y="9"/>
                  </a:cubicBezTo>
                  <a:cubicBezTo>
                    <a:pt x="898" y="8"/>
                    <a:pt x="898" y="8"/>
                    <a:pt x="898" y="8"/>
                  </a:cubicBezTo>
                  <a:cubicBezTo>
                    <a:pt x="902" y="7"/>
                    <a:pt x="920" y="7"/>
                    <a:pt x="929" y="8"/>
                  </a:cubicBezTo>
                  <a:cubicBezTo>
                    <a:pt x="914" y="10"/>
                    <a:pt x="936" y="8"/>
                    <a:pt x="943" y="10"/>
                  </a:cubicBezTo>
                  <a:cubicBezTo>
                    <a:pt x="944" y="8"/>
                    <a:pt x="935" y="8"/>
                    <a:pt x="946" y="7"/>
                  </a:cubicBezTo>
                  <a:cubicBezTo>
                    <a:pt x="935" y="7"/>
                    <a:pt x="934" y="7"/>
                    <a:pt x="920" y="6"/>
                  </a:cubicBezTo>
                  <a:cubicBezTo>
                    <a:pt x="949" y="7"/>
                    <a:pt x="946" y="0"/>
                    <a:pt x="972" y="2"/>
                  </a:cubicBezTo>
                  <a:cubicBezTo>
                    <a:pt x="960" y="2"/>
                    <a:pt x="976" y="4"/>
                    <a:pt x="978" y="5"/>
                  </a:cubicBezTo>
                  <a:cubicBezTo>
                    <a:pt x="983" y="5"/>
                    <a:pt x="994" y="4"/>
                    <a:pt x="999" y="4"/>
                  </a:cubicBezTo>
                  <a:cubicBezTo>
                    <a:pt x="995" y="1"/>
                    <a:pt x="995" y="1"/>
                    <a:pt x="995" y="1"/>
                  </a:cubicBezTo>
                  <a:cubicBezTo>
                    <a:pt x="1010" y="0"/>
                    <a:pt x="1015" y="6"/>
                    <a:pt x="1032" y="3"/>
                  </a:cubicBezTo>
                  <a:cubicBezTo>
                    <a:pt x="1034" y="1"/>
                    <a:pt x="1017" y="2"/>
                    <a:pt x="1020" y="2"/>
                  </a:cubicBezTo>
                  <a:cubicBezTo>
                    <a:pt x="1044" y="0"/>
                    <a:pt x="1052" y="5"/>
                    <a:pt x="1073" y="7"/>
                  </a:cubicBezTo>
                  <a:cubicBezTo>
                    <a:pt x="1074" y="6"/>
                    <a:pt x="1074" y="4"/>
                    <a:pt x="1081" y="3"/>
                  </a:cubicBezTo>
                  <a:cubicBezTo>
                    <a:pt x="1079" y="5"/>
                    <a:pt x="1084" y="5"/>
                    <a:pt x="1076" y="7"/>
                  </a:cubicBezTo>
                  <a:cubicBezTo>
                    <a:pt x="1083" y="7"/>
                    <a:pt x="1091" y="6"/>
                    <a:pt x="1098" y="5"/>
                  </a:cubicBezTo>
                  <a:cubicBezTo>
                    <a:pt x="1083" y="4"/>
                    <a:pt x="1104" y="3"/>
                    <a:pt x="1106" y="2"/>
                  </a:cubicBezTo>
                  <a:cubicBezTo>
                    <a:pt x="1114" y="2"/>
                    <a:pt x="1104" y="4"/>
                    <a:pt x="1099" y="4"/>
                  </a:cubicBezTo>
                  <a:cubicBezTo>
                    <a:pt x="1105" y="5"/>
                    <a:pt x="1113" y="7"/>
                    <a:pt x="1116" y="5"/>
                  </a:cubicBezTo>
                  <a:cubicBezTo>
                    <a:pt x="1116" y="6"/>
                    <a:pt x="1099" y="9"/>
                    <a:pt x="1088" y="10"/>
                  </a:cubicBezTo>
                  <a:cubicBezTo>
                    <a:pt x="1095" y="10"/>
                    <a:pt x="1095" y="10"/>
                    <a:pt x="1095" y="10"/>
                  </a:cubicBezTo>
                  <a:cubicBezTo>
                    <a:pt x="1090" y="11"/>
                    <a:pt x="1089" y="10"/>
                    <a:pt x="1082" y="10"/>
                  </a:cubicBezTo>
                  <a:cubicBezTo>
                    <a:pt x="1089" y="11"/>
                    <a:pt x="1088" y="13"/>
                    <a:pt x="1087" y="14"/>
                  </a:cubicBezTo>
                  <a:cubicBezTo>
                    <a:pt x="1086" y="14"/>
                    <a:pt x="1087" y="14"/>
                    <a:pt x="1086" y="13"/>
                  </a:cubicBezTo>
                  <a:cubicBezTo>
                    <a:pt x="1080" y="13"/>
                    <a:pt x="1076" y="14"/>
                    <a:pt x="1077" y="14"/>
                  </a:cubicBezTo>
                  <a:cubicBezTo>
                    <a:pt x="1072" y="17"/>
                    <a:pt x="1085" y="16"/>
                    <a:pt x="1089" y="17"/>
                  </a:cubicBezTo>
                  <a:cubicBezTo>
                    <a:pt x="1093" y="17"/>
                    <a:pt x="1096" y="17"/>
                    <a:pt x="1099" y="17"/>
                  </a:cubicBezTo>
                  <a:cubicBezTo>
                    <a:pt x="1130" y="9"/>
                    <a:pt x="1130" y="9"/>
                    <a:pt x="1130" y="9"/>
                  </a:cubicBezTo>
                  <a:cubicBezTo>
                    <a:pt x="1143" y="8"/>
                    <a:pt x="1150" y="10"/>
                    <a:pt x="1160" y="11"/>
                  </a:cubicBezTo>
                  <a:cubicBezTo>
                    <a:pt x="1162" y="9"/>
                    <a:pt x="1162" y="9"/>
                    <a:pt x="1162" y="9"/>
                  </a:cubicBezTo>
                  <a:cubicBezTo>
                    <a:pt x="1174" y="9"/>
                    <a:pt x="1185" y="10"/>
                    <a:pt x="1178" y="13"/>
                  </a:cubicBezTo>
                  <a:cubicBezTo>
                    <a:pt x="1177" y="12"/>
                    <a:pt x="1176" y="12"/>
                    <a:pt x="1173" y="12"/>
                  </a:cubicBezTo>
                  <a:cubicBezTo>
                    <a:pt x="1173" y="12"/>
                    <a:pt x="1172" y="12"/>
                    <a:pt x="1171" y="13"/>
                  </a:cubicBezTo>
                  <a:cubicBezTo>
                    <a:pt x="1171" y="13"/>
                    <a:pt x="1171" y="13"/>
                    <a:pt x="1171" y="13"/>
                  </a:cubicBezTo>
                  <a:cubicBezTo>
                    <a:pt x="1183" y="12"/>
                    <a:pt x="1191" y="12"/>
                    <a:pt x="1192" y="12"/>
                  </a:cubicBezTo>
                  <a:cubicBezTo>
                    <a:pt x="1171" y="15"/>
                    <a:pt x="1191" y="15"/>
                    <a:pt x="1187" y="19"/>
                  </a:cubicBezTo>
                  <a:cubicBezTo>
                    <a:pt x="1209" y="18"/>
                    <a:pt x="1209" y="18"/>
                    <a:pt x="1209" y="18"/>
                  </a:cubicBezTo>
                  <a:cubicBezTo>
                    <a:pt x="1196" y="17"/>
                    <a:pt x="1208" y="16"/>
                    <a:pt x="1213" y="16"/>
                  </a:cubicBezTo>
                  <a:cubicBezTo>
                    <a:pt x="1214" y="17"/>
                    <a:pt x="1230" y="16"/>
                    <a:pt x="1238" y="16"/>
                  </a:cubicBezTo>
                  <a:cubicBezTo>
                    <a:pt x="1237" y="16"/>
                    <a:pt x="1237" y="16"/>
                    <a:pt x="1237" y="16"/>
                  </a:cubicBezTo>
                  <a:cubicBezTo>
                    <a:pt x="1244" y="17"/>
                    <a:pt x="1256" y="17"/>
                    <a:pt x="1265" y="16"/>
                  </a:cubicBezTo>
                  <a:cubicBezTo>
                    <a:pt x="1265" y="15"/>
                    <a:pt x="1276" y="12"/>
                    <a:pt x="1281" y="10"/>
                  </a:cubicBezTo>
                  <a:cubicBezTo>
                    <a:pt x="1266" y="10"/>
                    <a:pt x="1275" y="9"/>
                    <a:pt x="1274" y="8"/>
                  </a:cubicBezTo>
                  <a:cubicBezTo>
                    <a:pt x="1276" y="8"/>
                    <a:pt x="1278" y="8"/>
                    <a:pt x="1279" y="8"/>
                  </a:cubicBezTo>
                  <a:cubicBezTo>
                    <a:pt x="1281" y="7"/>
                    <a:pt x="1276" y="7"/>
                    <a:pt x="1275" y="6"/>
                  </a:cubicBezTo>
                  <a:cubicBezTo>
                    <a:pt x="1259" y="7"/>
                    <a:pt x="1243" y="7"/>
                    <a:pt x="1237" y="10"/>
                  </a:cubicBezTo>
                  <a:cubicBezTo>
                    <a:pt x="1242" y="11"/>
                    <a:pt x="1245" y="9"/>
                    <a:pt x="1250" y="10"/>
                  </a:cubicBezTo>
                  <a:cubicBezTo>
                    <a:pt x="1243" y="12"/>
                    <a:pt x="1232" y="11"/>
                    <a:pt x="1219" y="11"/>
                  </a:cubicBezTo>
                  <a:cubicBezTo>
                    <a:pt x="1215" y="9"/>
                    <a:pt x="1215" y="9"/>
                    <a:pt x="1215" y="9"/>
                  </a:cubicBezTo>
                  <a:cubicBezTo>
                    <a:pt x="1202" y="10"/>
                    <a:pt x="1202" y="10"/>
                    <a:pt x="1202" y="10"/>
                  </a:cubicBezTo>
                  <a:cubicBezTo>
                    <a:pt x="1207" y="9"/>
                    <a:pt x="1204" y="8"/>
                    <a:pt x="1218" y="7"/>
                  </a:cubicBezTo>
                  <a:cubicBezTo>
                    <a:pt x="1216" y="6"/>
                    <a:pt x="1204" y="8"/>
                    <a:pt x="1196" y="7"/>
                  </a:cubicBezTo>
                  <a:cubicBezTo>
                    <a:pt x="1191" y="9"/>
                    <a:pt x="1191" y="9"/>
                    <a:pt x="1191" y="9"/>
                  </a:cubicBezTo>
                  <a:cubicBezTo>
                    <a:pt x="1193" y="8"/>
                    <a:pt x="1175" y="8"/>
                    <a:pt x="1188" y="6"/>
                  </a:cubicBezTo>
                  <a:cubicBezTo>
                    <a:pt x="1209" y="5"/>
                    <a:pt x="1209" y="5"/>
                    <a:pt x="1209" y="5"/>
                  </a:cubicBezTo>
                  <a:cubicBezTo>
                    <a:pt x="1203" y="3"/>
                    <a:pt x="1203" y="3"/>
                    <a:pt x="1203" y="3"/>
                  </a:cubicBezTo>
                  <a:cubicBezTo>
                    <a:pt x="1221" y="3"/>
                    <a:pt x="1221" y="3"/>
                    <a:pt x="1221" y="3"/>
                  </a:cubicBezTo>
                  <a:cubicBezTo>
                    <a:pt x="1216" y="4"/>
                    <a:pt x="1216" y="4"/>
                    <a:pt x="1216" y="4"/>
                  </a:cubicBezTo>
                  <a:cubicBezTo>
                    <a:pt x="1245" y="2"/>
                    <a:pt x="1225" y="8"/>
                    <a:pt x="1254" y="6"/>
                  </a:cubicBezTo>
                  <a:cubicBezTo>
                    <a:pt x="1263" y="3"/>
                    <a:pt x="1272" y="3"/>
                    <a:pt x="1290" y="3"/>
                  </a:cubicBezTo>
                  <a:cubicBezTo>
                    <a:pt x="1277" y="4"/>
                    <a:pt x="1289" y="5"/>
                    <a:pt x="1284" y="7"/>
                  </a:cubicBezTo>
                  <a:cubicBezTo>
                    <a:pt x="1297" y="8"/>
                    <a:pt x="1301" y="6"/>
                    <a:pt x="1308" y="5"/>
                  </a:cubicBezTo>
                  <a:cubicBezTo>
                    <a:pt x="1311" y="6"/>
                    <a:pt x="1314" y="7"/>
                    <a:pt x="1302" y="7"/>
                  </a:cubicBezTo>
                  <a:cubicBezTo>
                    <a:pt x="1301" y="10"/>
                    <a:pt x="1317" y="6"/>
                    <a:pt x="1318" y="9"/>
                  </a:cubicBezTo>
                  <a:cubicBezTo>
                    <a:pt x="1357" y="9"/>
                    <a:pt x="1349" y="0"/>
                    <a:pt x="1394" y="3"/>
                  </a:cubicBezTo>
                  <a:cubicBezTo>
                    <a:pt x="1393" y="5"/>
                    <a:pt x="1393" y="5"/>
                    <a:pt x="1393" y="5"/>
                  </a:cubicBezTo>
                  <a:cubicBezTo>
                    <a:pt x="1421" y="3"/>
                    <a:pt x="1438" y="5"/>
                    <a:pt x="1464" y="4"/>
                  </a:cubicBezTo>
                  <a:cubicBezTo>
                    <a:pt x="1485" y="7"/>
                    <a:pt x="1485" y="7"/>
                    <a:pt x="1485" y="7"/>
                  </a:cubicBezTo>
                  <a:cubicBezTo>
                    <a:pt x="1480" y="7"/>
                    <a:pt x="1468" y="9"/>
                    <a:pt x="1474" y="11"/>
                  </a:cubicBezTo>
                  <a:cubicBezTo>
                    <a:pt x="1463" y="8"/>
                    <a:pt x="1453" y="9"/>
                    <a:pt x="1442" y="7"/>
                  </a:cubicBezTo>
                  <a:cubicBezTo>
                    <a:pt x="1441" y="8"/>
                    <a:pt x="1445" y="9"/>
                    <a:pt x="1447" y="9"/>
                  </a:cubicBezTo>
                  <a:cubicBezTo>
                    <a:pt x="1440" y="9"/>
                    <a:pt x="1437" y="8"/>
                    <a:pt x="1428" y="8"/>
                  </a:cubicBezTo>
                  <a:cubicBezTo>
                    <a:pt x="1429" y="9"/>
                    <a:pt x="1438" y="10"/>
                    <a:pt x="1431" y="10"/>
                  </a:cubicBezTo>
                  <a:cubicBezTo>
                    <a:pt x="1419" y="8"/>
                    <a:pt x="1419" y="8"/>
                    <a:pt x="1419" y="8"/>
                  </a:cubicBezTo>
                  <a:cubicBezTo>
                    <a:pt x="1404" y="9"/>
                    <a:pt x="1412" y="13"/>
                    <a:pt x="1393" y="12"/>
                  </a:cubicBezTo>
                  <a:cubicBezTo>
                    <a:pt x="1396" y="10"/>
                    <a:pt x="1403" y="8"/>
                    <a:pt x="1411" y="7"/>
                  </a:cubicBezTo>
                  <a:cubicBezTo>
                    <a:pt x="1402" y="7"/>
                    <a:pt x="1422" y="6"/>
                    <a:pt x="1414" y="5"/>
                  </a:cubicBezTo>
                  <a:cubicBezTo>
                    <a:pt x="1402" y="8"/>
                    <a:pt x="1396" y="6"/>
                    <a:pt x="1380" y="7"/>
                  </a:cubicBezTo>
                  <a:cubicBezTo>
                    <a:pt x="1382" y="7"/>
                    <a:pt x="1382" y="6"/>
                    <a:pt x="1386" y="6"/>
                  </a:cubicBezTo>
                  <a:cubicBezTo>
                    <a:pt x="1363" y="5"/>
                    <a:pt x="1363" y="5"/>
                    <a:pt x="1363" y="5"/>
                  </a:cubicBezTo>
                  <a:cubicBezTo>
                    <a:pt x="1368" y="7"/>
                    <a:pt x="1343" y="7"/>
                    <a:pt x="1345" y="9"/>
                  </a:cubicBezTo>
                  <a:cubicBezTo>
                    <a:pt x="1370" y="10"/>
                    <a:pt x="1363" y="9"/>
                    <a:pt x="1392" y="10"/>
                  </a:cubicBezTo>
                  <a:cubicBezTo>
                    <a:pt x="1384" y="10"/>
                    <a:pt x="1373" y="13"/>
                    <a:pt x="1368" y="15"/>
                  </a:cubicBezTo>
                  <a:cubicBezTo>
                    <a:pt x="1368" y="15"/>
                    <a:pt x="1368" y="15"/>
                    <a:pt x="1367" y="15"/>
                  </a:cubicBezTo>
                  <a:cubicBezTo>
                    <a:pt x="1362" y="17"/>
                    <a:pt x="1367" y="17"/>
                    <a:pt x="1367" y="21"/>
                  </a:cubicBezTo>
                  <a:cubicBezTo>
                    <a:pt x="1380" y="18"/>
                    <a:pt x="1389" y="21"/>
                    <a:pt x="1404" y="19"/>
                  </a:cubicBezTo>
                  <a:cubicBezTo>
                    <a:pt x="1407" y="17"/>
                    <a:pt x="1395" y="16"/>
                    <a:pt x="1387" y="17"/>
                  </a:cubicBezTo>
                  <a:cubicBezTo>
                    <a:pt x="1401" y="16"/>
                    <a:pt x="1401" y="16"/>
                    <a:pt x="1401" y="16"/>
                  </a:cubicBezTo>
                  <a:cubicBezTo>
                    <a:pt x="1398" y="17"/>
                    <a:pt x="1398" y="17"/>
                    <a:pt x="1398" y="17"/>
                  </a:cubicBezTo>
                  <a:cubicBezTo>
                    <a:pt x="1433" y="17"/>
                    <a:pt x="1433" y="17"/>
                    <a:pt x="1433" y="17"/>
                  </a:cubicBezTo>
                  <a:cubicBezTo>
                    <a:pt x="1426" y="17"/>
                    <a:pt x="1424" y="19"/>
                    <a:pt x="1421" y="19"/>
                  </a:cubicBezTo>
                  <a:cubicBezTo>
                    <a:pt x="1425" y="20"/>
                    <a:pt x="1430" y="20"/>
                    <a:pt x="1434" y="21"/>
                  </a:cubicBezTo>
                  <a:cubicBezTo>
                    <a:pt x="1433" y="19"/>
                    <a:pt x="1434" y="17"/>
                    <a:pt x="1438" y="17"/>
                  </a:cubicBezTo>
                  <a:cubicBezTo>
                    <a:pt x="1460" y="18"/>
                    <a:pt x="1473" y="20"/>
                    <a:pt x="1481" y="22"/>
                  </a:cubicBezTo>
                  <a:cubicBezTo>
                    <a:pt x="1482" y="22"/>
                    <a:pt x="1483" y="22"/>
                    <a:pt x="1484" y="22"/>
                  </a:cubicBezTo>
                  <a:cubicBezTo>
                    <a:pt x="1480" y="20"/>
                    <a:pt x="1499" y="18"/>
                    <a:pt x="1506" y="16"/>
                  </a:cubicBezTo>
                  <a:cubicBezTo>
                    <a:pt x="1506" y="18"/>
                    <a:pt x="1518" y="17"/>
                    <a:pt x="1524" y="18"/>
                  </a:cubicBezTo>
                  <a:cubicBezTo>
                    <a:pt x="1528" y="16"/>
                    <a:pt x="1523" y="13"/>
                    <a:pt x="1515" y="11"/>
                  </a:cubicBezTo>
                  <a:cubicBezTo>
                    <a:pt x="1500" y="13"/>
                    <a:pt x="1507" y="13"/>
                    <a:pt x="1500" y="16"/>
                  </a:cubicBezTo>
                  <a:cubicBezTo>
                    <a:pt x="1476" y="18"/>
                    <a:pt x="1476" y="18"/>
                    <a:pt x="1476" y="18"/>
                  </a:cubicBezTo>
                  <a:cubicBezTo>
                    <a:pt x="1481" y="16"/>
                    <a:pt x="1481" y="16"/>
                    <a:pt x="1481" y="16"/>
                  </a:cubicBezTo>
                  <a:cubicBezTo>
                    <a:pt x="1469" y="15"/>
                    <a:pt x="1457" y="18"/>
                    <a:pt x="1458" y="15"/>
                  </a:cubicBezTo>
                  <a:cubicBezTo>
                    <a:pt x="1465" y="14"/>
                    <a:pt x="1475" y="15"/>
                    <a:pt x="1481" y="13"/>
                  </a:cubicBezTo>
                  <a:cubicBezTo>
                    <a:pt x="1473" y="12"/>
                    <a:pt x="1473" y="12"/>
                    <a:pt x="1473" y="12"/>
                  </a:cubicBezTo>
                  <a:cubicBezTo>
                    <a:pt x="1488" y="10"/>
                    <a:pt x="1481" y="14"/>
                    <a:pt x="1498" y="13"/>
                  </a:cubicBezTo>
                  <a:cubicBezTo>
                    <a:pt x="1491" y="11"/>
                    <a:pt x="1499" y="13"/>
                    <a:pt x="1507" y="11"/>
                  </a:cubicBezTo>
                  <a:cubicBezTo>
                    <a:pt x="1501" y="10"/>
                    <a:pt x="1477" y="12"/>
                    <a:pt x="1482" y="8"/>
                  </a:cubicBezTo>
                  <a:cubicBezTo>
                    <a:pt x="1491" y="6"/>
                    <a:pt x="1511" y="12"/>
                    <a:pt x="1523" y="9"/>
                  </a:cubicBezTo>
                  <a:cubicBezTo>
                    <a:pt x="1523" y="9"/>
                    <a:pt x="1523" y="9"/>
                    <a:pt x="1523" y="9"/>
                  </a:cubicBezTo>
                  <a:cubicBezTo>
                    <a:pt x="1540" y="10"/>
                    <a:pt x="1546" y="8"/>
                    <a:pt x="1552" y="6"/>
                  </a:cubicBezTo>
                  <a:cubicBezTo>
                    <a:pt x="1560" y="7"/>
                    <a:pt x="1570" y="6"/>
                    <a:pt x="1578" y="6"/>
                  </a:cubicBezTo>
                  <a:cubicBezTo>
                    <a:pt x="1578" y="7"/>
                    <a:pt x="1578" y="7"/>
                    <a:pt x="1578" y="7"/>
                  </a:cubicBezTo>
                  <a:cubicBezTo>
                    <a:pt x="1589" y="6"/>
                    <a:pt x="1589" y="6"/>
                    <a:pt x="1589" y="6"/>
                  </a:cubicBezTo>
                  <a:cubicBezTo>
                    <a:pt x="1584" y="8"/>
                    <a:pt x="1576" y="6"/>
                    <a:pt x="1566" y="6"/>
                  </a:cubicBezTo>
                  <a:cubicBezTo>
                    <a:pt x="1567" y="8"/>
                    <a:pt x="1567" y="8"/>
                    <a:pt x="1567" y="8"/>
                  </a:cubicBezTo>
                  <a:cubicBezTo>
                    <a:pt x="1556" y="6"/>
                    <a:pt x="1549" y="10"/>
                    <a:pt x="1540" y="11"/>
                  </a:cubicBezTo>
                  <a:cubicBezTo>
                    <a:pt x="1553" y="10"/>
                    <a:pt x="1576" y="12"/>
                    <a:pt x="1578" y="8"/>
                  </a:cubicBezTo>
                  <a:cubicBezTo>
                    <a:pt x="1586" y="10"/>
                    <a:pt x="1586" y="10"/>
                    <a:pt x="1586" y="10"/>
                  </a:cubicBezTo>
                  <a:cubicBezTo>
                    <a:pt x="1590" y="9"/>
                    <a:pt x="1590" y="9"/>
                    <a:pt x="1590" y="9"/>
                  </a:cubicBezTo>
                  <a:cubicBezTo>
                    <a:pt x="1596" y="11"/>
                    <a:pt x="1590" y="13"/>
                    <a:pt x="1579" y="13"/>
                  </a:cubicBezTo>
                  <a:cubicBezTo>
                    <a:pt x="1577" y="13"/>
                    <a:pt x="1576" y="13"/>
                    <a:pt x="1576" y="12"/>
                  </a:cubicBezTo>
                  <a:cubicBezTo>
                    <a:pt x="1571" y="13"/>
                    <a:pt x="1566" y="15"/>
                    <a:pt x="1554" y="14"/>
                  </a:cubicBezTo>
                  <a:cubicBezTo>
                    <a:pt x="1560" y="13"/>
                    <a:pt x="1560" y="13"/>
                    <a:pt x="1560" y="13"/>
                  </a:cubicBezTo>
                  <a:cubicBezTo>
                    <a:pt x="1545" y="13"/>
                    <a:pt x="1530" y="14"/>
                    <a:pt x="1525" y="16"/>
                  </a:cubicBezTo>
                  <a:cubicBezTo>
                    <a:pt x="1548" y="17"/>
                    <a:pt x="1570" y="17"/>
                    <a:pt x="1591" y="17"/>
                  </a:cubicBezTo>
                  <a:cubicBezTo>
                    <a:pt x="1598" y="12"/>
                    <a:pt x="1605" y="10"/>
                    <a:pt x="1608" y="6"/>
                  </a:cubicBezTo>
                  <a:cubicBezTo>
                    <a:pt x="1622" y="5"/>
                    <a:pt x="1642" y="4"/>
                    <a:pt x="1654" y="6"/>
                  </a:cubicBezTo>
                  <a:cubicBezTo>
                    <a:pt x="1653" y="7"/>
                    <a:pt x="1653" y="7"/>
                    <a:pt x="1653" y="7"/>
                  </a:cubicBezTo>
                  <a:cubicBezTo>
                    <a:pt x="1659" y="7"/>
                    <a:pt x="1665" y="7"/>
                    <a:pt x="1669" y="6"/>
                  </a:cubicBezTo>
                  <a:cubicBezTo>
                    <a:pt x="1676" y="7"/>
                    <a:pt x="1665" y="9"/>
                    <a:pt x="1669" y="9"/>
                  </a:cubicBezTo>
                  <a:cubicBezTo>
                    <a:pt x="1690" y="8"/>
                    <a:pt x="1690" y="8"/>
                    <a:pt x="1690" y="8"/>
                  </a:cubicBezTo>
                  <a:cubicBezTo>
                    <a:pt x="1689" y="10"/>
                    <a:pt x="1671" y="10"/>
                    <a:pt x="1663" y="10"/>
                  </a:cubicBezTo>
                  <a:cubicBezTo>
                    <a:pt x="1665" y="10"/>
                    <a:pt x="1668" y="9"/>
                    <a:pt x="1667" y="9"/>
                  </a:cubicBezTo>
                  <a:cubicBezTo>
                    <a:pt x="1657" y="8"/>
                    <a:pt x="1640" y="11"/>
                    <a:pt x="1636" y="9"/>
                  </a:cubicBezTo>
                  <a:cubicBezTo>
                    <a:pt x="1631" y="9"/>
                    <a:pt x="1645" y="7"/>
                    <a:pt x="1629" y="7"/>
                  </a:cubicBezTo>
                  <a:cubicBezTo>
                    <a:pt x="1619" y="6"/>
                    <a:pt x="1615" y="8"/>
                    <a:pt x="1614" y="9"/>
                  </a:cubicBezTo>
                  <a:cubicBezTo>
                    <a:pt x="1614" y="10"/>
                    <a:pt x="1631" y="10"/>
                    <a:pt x="1625" y="12"/>
                  </a:cubicBezTo>
                  <a:cubicBezTo>
                    <a:pt x="1633" y="11"/>
                    <a:pt x="1636" y="10"/>
                    <a:pt x="1647" y="11"/>
                  </a:cubicBezTo>
                  <a:cubicBezTo>
                    <a:pt x="1639" y="11"/>
                    <a:pt x="1628" y="13"/>
                    <a:pt x="1623" y="12"/>
                  </a:cubicBezTo>
                  <a:cubicBezTo>
                    <a:pt x="1607" y="14"/>
                    <a:pt x="1610" y="19"/>
                    <a:pt x="1617" y="19"/>
                  </a:cubicBezTo>
                  <a:cubicBezTo>
                    <a:pt x="1616" y="17"/>
                    <a:pt x="1647" y="17"/>
                    <a:pt x="1626" y="15"/>
                  </a:cubicBezTo>
                  <a:cubicBezTo>
                    <a:pt x="1635" y="13"/>
                    <a:pt x="1652" y="13"/>
                    <a:pt x="1665" y="12"/>
                  </a:cubicBezTo>
                  <a:cubicBezTo>
                    <a:pt x="1664" y="12"/>
                    <a:pt x="1664" y="12"/>
                    <a:pt x="1664" y="12"/>
                  </a:cubicBezTo>
                  <a:cubicBezTo>
                    <a:pt x="1679" y="12"/>
                    <a:pt x="1679" y="12"/>
                    <a:pt x="1679" y="12"/>
                  </a:cubicBezTo>
                  <a:cubicBezTo>
                    <a:pt x="1677" y="12"/>
                    <a:pt x="1672" y="13"/>
                    <a:pt x="1672" y="14"/>
                  </a:cubicBezTo>
                  <a:cubicBezTo>
                    <a:pt x="1694" y="11"/>
                    <a:pt x="1694" y="11"/>
                    <a:pt x="1694" y="11"/>
                  </a:cubicBezTo>
                  <a:cubicBezTo>
                    <a:pt x="1682" y="13"/>
                    <a:pt x="1701" y="12"/>
                    <a:pt x="1706" y="13"/>
                  </a:cubicBezTo>
                  <a:cubicBezTo>
                    <a:pt x="1709" y="11"/>
                    <a:pt x="1717" y="10"/>
                    <a:pt x="1709" y="9"/>
                  </a:cubicBezTo>
                  <a:cubicBezTo>
                    <a:pt x="1700" y="8"/>
                    <a:pt x="1704" y="10"/>
                    <a:pt x="1696" y="10"/>
                  </a:cubicBezTo>
                  <a:cubicBezTo>
                    <a:pt x="1707" y="8"/>
                    <a:pt x="1707" y="8"/>
                    <a:pt x="1707" y="8"/>
                  </a:cubicBezTo>
                  <a:cubicBezTo>
                    <a:pt x="1708" y="8"/>
                    <a:pt x="1708" y="8"/>
                    <a:pt x="1708" y="8"/>
                  </a:cubicBezTo>
                  <a:cubicBezTo>
                    <a:pt x="1715" y="6"/>
                    <a:pt x="1715" y="6"/>
                    <a:pt x="1715" y="6"/>
                  </a:cubicBezTo>
                  <a:cubicBezTo>
                    <a:pt x="1731" y="6"/>
                    <a:pt x="1708" y="11"/>
                    <a:pt x="1728" y="9"/>
                  </a:cubicBezTo>
                  <a:cubicBezTo>
                    <a:pt x="1726" y="6"/>
                    <a:pt x="1726" y="6"/>
                    <a:pt x="1726" y="6"/>
                  </a:cubicBezTo>
                  <a:cubicBezTo>
                    <a:pt x="1749" y="6"/>
                    <a:pt x="1779" y="9"/>
                    <a:pt x="1795" y="8"/>
                  </a:cubicBezTo>
                  <a:cubicBezTo>
                    <a:pt x="1791" y="10"/>
                    <a:pt x="1789" y="12"/>
                    <a:pt x="1795" y="14"/>
                  </a:cubicBezTo>
                  <a:cubicBezTo>
                    <a:pt x="1788" y="13"/>
                    <a:pt x="1774" y="14"/>
                    <a:pt x="1763" y="14"/>
                  </a:cubicBezTo>
                  <a:cubicBezTo>
                    <a:pt x="1762" y="13"/>
                    <a:pt x="1776" y="10"/>
                    <a:pt x="1787" y="11"/>
                  </a:cubicBezTo>
                  <a:cubicBezTo>
                    <a:pt x="1782" y="6"/>
                    <a:pt x="1759" y="14"/>
                    <a:pt x="1758" y="9"/>
                  </a:cubicBezTo>
                  <a:cubicBezTo>
                    <a:pt x="1730" y="8"/>
                    <a:pt x="1737" y="14"/>
                    <a:pt x="1713" y="11"/>
                  </a:cubicBezTo>
                  <a:cubicBezTo>
                    <a:pt x="1713" y="13"/>
                    <a:pt x="1707" y="12"/>
                    <a:pt x="1705" y="14"/>
                  </a:cubicBezTo>
                  <a:cubicBezTo>
                    <a:pt x="1712" y="17"/>
                    <a:pt x="1737" y="14"/>
                    <a:pt x="1753" y="15"/>
                  </a:cubicBezTo>
                  <a:cubicBezTo>
                    <a:pt x="1751" y="15"/>
                    <a:pt x="1748" y="15"/>
                    <a:pt x="1747" y="16"/>
                  </a:cubicBezTo>
                  <a:cubicBezTo>
                    <a:pt x="1759" y="16"/>
                    <a:pt x="1763" y="16"/>
                    <a:pt x="1771" y="15"/>
                  </a:cubicBezTo>
                  <a:cubicBezTo>
                    <a:pt x="1770" y="15"/>
                    <a:pt x="1770" y="15"/>
                    <a:pt x="1770" y="15"/>
                  </a:cubicBezTo>
                  <a:cubicBezTo>
                    <a:pt x="1783" y="13"/>
                    <a:pt x="1778" y="16"/>
                    <a:pt x="1786" y="17"/>
                  </a:cubicBezTo>
                  <a:cubicBezTo>
                    <a:pt x="1789" y="17"/>
                    <a:pt x="1800" y="18"/>
                    <a:pt x="1799" y="16"/>
                  </a:cubicBezTo>
                  <a:cubicBezTo>
                    <a:pt x="1813" y="18"/>
                    <a:pt x="1813" y="18"/>
                    <a:pt x="1813" y="18"/>
                  </a:cubicBezTo>
                  <a:cubicBezTo>
                    <a:pt x="1812" y="16"/>
                    <a:pt x="1812" y="16"/>
                    <a:pt x="1812" y="16"/>
                  </a:cubicBezTo>
                  <a:cubicBezTo>
                    <a:pt x="1820" y="16"/>
                    <a:pt x="1822" y="17"/>
                    <a:pt x="1830" y="16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10" y="13"/>
                    <a:pt x="1810" y="13"/>
                    <a:pt x="1810" y="13"/>
                  </a:cubicBezTo>
                  <a:cubicBezTo>
                    <a:pt x="1820" y="12"/>
                    <a:pt x="1813" y="11"/>
                    <a:pt x="1824" y="10"/>
                  </a:cubicBezTo>
                  <a:cubicBezTo>
                    <a:pt x="1811" y="13"/>
                    <a:pt x="1833" y="12"/>
                    <a:pt x="1834" y="14"/>
                  </a:cubicBezTo>
                  <a:cubicBezTo>
                    <a:pt x="1842" y="12"/>
                    <a:pt x="1842" y="12"/>
                    <a:pt x="1842" y="12"/>
                  </a:cubicBezTo>
                  <a:cubicBezTo>
                    <a:pt x="1840" y="13"/>
                    <a:pt x="1840" y="13"/>
                    <a:pt x="1840" y="13"/>
                  </a:cubicBezTo>
                  <a:cubicBezTo>
                    <a:pt x="1847" y="14"/>
                    <a:pt x="1848" y="12"/>
                    <a:pt x="1855" y="12"/>
                  </a:cubicBezTo>
                  <a:cubicBezTo>
                    <a:pt x="1846" y="11"/>
                    <a:pt x="1841" y="10"/>
                    <a:pt x="1829" y="11"/>
                  </a:cubicBezTo>
                  <a:cubicBezTo>
                    <a:pt x="1838" y="10"/>
                    <a:pt x="1854" y="9"/>
                    <a:pt x="1858" y="9"/>
                  </a:cubicBezTo>
                  <a:cubicBezTo>
                    <a:pt x="1867" y="8"/>
                    <a:pt x="1873" y="9"/>
                    <a:pt x="1881" y="10"/>
                  </a:cubicBezTo>
                  <a:cubicBezTo>
                    <a:pt x="1865" y="11"/>
                    <a:pt x="1886" y="16"/>
                    <a:pt x="1855" y="15"/>
                  </a:cubicBezTo>
                  <a:cubicBezTo>
                    <a:pt x="1856" y="14"/>
                    <a:pt x="1858" y="14"/>
                    <a:pt x="1859" y="15"/>
                  </a:cubicBezTo>
                  <a:cubicBezTo>
                    <a:pt x="1855" y="12"/>
                    <a:pt x="1840" y="15"/>
                    <a:pt x="1834" y="16"/>
                  </a:cubicBezTo>
                  <a:cubicBezTo>
                    <a:pt x="1835" y="17"/>
                    <a:pt x="1828" y="18"/>
                    <a:pt x="1840" y="19"/>
                  </a:cubicBezTo>
                  <a:cubicBezTo>
                    <a:pt x="1836" y="18"/>
                    <a:pt x="1850" y="15"/>
                    <a:pt x="1862" y="16"/>
                  </a:cubicBezTo>
                  <a:cubicBezTo>
                    <a:pt x="1860" y="20"/>
                    <a:pt x="1860" y="20"/>
                    <a:pt x="1860" y="20"/>
                  </a:cubicBezTo>
                  <a:cubicBezTo>
                    <a:pt x="1877" y="20"/>
                    <a:pt x="1877" y="20"/>
                    <a:pt x="1877" y="20"/>
                  </a:cubicBezTo>
                  <a:cubicBezTo>
                    <a:pt x="1875" y="20"/>
                    <a:pt x="1875" y="20"/>
                    <a:pt x="1875" y="20"/>
                  </a:cubicBezTo>
                  <a:cubicBezTo>
                    <a:pt x="1881" y="22"/>
                    <a:pt x="1893" y="20"/>
                    <a:pt x="1904" y="21"/>
                  </a:cubicBezTo>
                  <a:cubicBezTo>
                    <a:pt x="1913" y="20"/>
                    <a:pt x="1944" y="21"/>
                    <a:pt x="1931" y="17"/>
                  </a:cubicBezTo>
                  <a:cubicBezTo>
                    <a:pt x="1941" y="19"/>
                    <a:pt x="1950" y="17"/>
                    <a:pt x="1961" y="16"/>
                  </a:cubicBezTo>
                  <a:cubicBezTo>
                    <a:pt x="1947" y="15"/>
                    <a:pt x="1947" y="15"/>
                    <a:pt x="1947" y="15"/>
                  </a:cubicBezTo>
                  <a:cubicBezTo>
                    <a:pt x="1964" y="13"/>
                    <a:pt x="1959" y="14"/>
                    <a:pt x="1972" y="10"/>
                  </a:cubicBezTo>
                  <a:cubicBezTo>
                    <a:pt x="1974" y="11"/>
                    <a:pt x="1977" y="12"/>
                    <a:pt x="1974" y="13"/>
                  </a:cubicBezTo>
                  <a:cubicBezTo>
                    <a:pt x="1996" y="13"/>
                    <a:pt x="2028" y="14"/>
                    <a:pt x="2041" y="11"/>
                  </a:cubicBezTo>
                  <a:cubicBezTo>
                    <a:pt x="2057" y="11"/>
                    <a:pt x="2059" y="15"/>
                    <a:pt x="2081" y="14"/>
                  </a:cubicBezTo>
                  <a:cubicBezTo>
                    <a:pt x="2086" y="13"/>
                    <a:pt x="2078" y="11"/>
                    <a:pt x="2092" y="12"/>
                  </a:cubicBezTo>
                  <a:cubicBezTo>
                    <a:pt x="2093" y="12"/>
                    <a:pt x="2078" y="14"/>
                    <a:pt x="2094" y="14"/>
                  </a:cubicBezTo>
                  <a:cubicBezTo>
                    <a:pt x="2106" y="11"/>
                    <a:pt x="2121" y="15"/>
                    <a:pt x="2136" y="13"/>
                  </a:cubicBezTo>
                  <a:cubicBezTo>
                    <a:pt x="2144" y="14"/>
                    <a:pt x="2158" y="14"/>
                    <a:pt x="2155" y="16"/>
                  </a:cubicBezTo>
                  <a:cubicBezTo>
                    <a:pt x="2143" y="15"/>
                    <a:pt x="2125" y="16"/>
                    <a:pt x="2122" y="17"/>
                  </a:cubicBezTo>
                  <a:cubicBezTo>
                    <a:pt x="2124" y="15"/>
                    <a:pt x="2113" y="15"/>
                    <a:pt x="2123" y="15"/>
                  </a:cubicBezTo>
                  <a:cubicBezTo>
                    <a:pt x="2104" y="13"/>
                    <a:pt x="2110" y="16"/>
                    <a:pt x="2093" y="15"/>
                  </a:cubicBezTo>
                  <a:cubicBezTo>
                    <a:pt x="2092" y="16"/>
                    <a:pt x="2102" y="17"/>
                    <a:pt x="2106" y="16"/>
                  </a:cubicBezTo>
                  <a:cubicBezTo>
                    <a:pt x="2106" y="19"/>
                    <a:pt x="2072" y="18"/>
                    <a:pt x="2087" y="21"/>
                  </a:cubicBezTo>
                  <a:cubicBezTo>
                    <a:pt x="2105" y="21"/>
                    <a:pt x="2111" y="15"/>
                    <a:pt x="2127" y="18"/>
                  </a:cubicBezTo>
                  <a:cubicBezTo>
                    <a:pt x="2120" y="20"/>
                    <a:pt x="2110" y="19"/>
                    <a:pt x="2102" y="21"/>
                  </a:cubicBezTo>
                  <a:cubicBezTo>
                    <a:pt x="2115" y="23"/>
                    <a:pt x="2115" y="23"/>
                    <a:pt x="2115" y="23"/>
                  </a:cubicBezTo>
                  <a:cubicBezTo>
                    <a:pt x="2125" y="21"/>
                    <a:pt x="2125" y="21"/>
                    <a:pt x="2125" y="21"/>
                  </a:cubicBezTo>
                  <a:cubicBezTo>
                    <a:pt x="2124" y="21"/>
                    <a:pt x="2124" y="21"/>
                    <a:pt x="2124" y="21"/>
                  </a:cubicBezTo>
                  <a:cubicBezTo>
                    <a:pt x="2147" y="23"/>
                    <a:pt x="2145" y="18"/>
                    <a:pt x="2166" y="17"/>
                  </a:cubicBezTo>
                  <a:cubicBezTo>
                    <a:pt x="2154" y="15"/>
                    <a:pt x="2169" y="12"/>
                    <a:pt x="2160" y="11"/>
                  </a:cubicBezTo>
                  <a:cubicBezTo>
                    <a:pt x="2173" y="10"/>
                    <a:pt x="2183" y="11"/>
                    <a:pt x="2184" y="14"/>
                  </a:cubicBezTo>
                  <a:cubicBezTo>
                    <a:pt x="2158" y="16"/>
                    <a:pt x="2182" y="16"/>
                    <a:pt x="2158" y="19"/>
                  </a:cubicBezTo>
                  <a:cubicBezTo>
                    <a:pt x="2162" y="20"/>
                    <a:pt x="2153" y="23"/>
                    <a:pt x="2167" y="24"/>
                  </a:cubicBezTo>
                  <a:cubicBezTo>
                    <a:pt x="2183" y="22"/>
                    <a:pt x="2162" y="21"/>
                    <a:pt x="2178" y="20"/>
                  </a:cubicBezTo>
                  <a:cubicBezTo>
                    <a:pt x="2179" y="21"/>
                    <a:pt x="2180" y="21"/>
                    <a:pt x="2179" y="21"/>
                  </a:cubicBezTo>
                  <a:cubicBezTo>
                    <a:pt x="2187" y="20"/>
                    <a:pt x="2188" y="22"/>
                    <a:pt x="2197" y="20"/>
                  </a:cubicBezTo>
                  <a:cubicBezTo>
                    <a:pt x="2195" y="21"/>
                    <a:pt x="2195" y="21"/>
                    <a:pt x="2195" y="21"/>
                  </a:cubicBezTo>
                  <a:cubicBezTo>
                    <a:pt x="2205" y="22"/>
                    <a:pt x="2206" y="19"/>
                    <a:pt x="2216" y="21"/>
                  </a:cubicBezTo>
                  <a:cubicBezTo>
                    <a:pt x="2212" y="19"/>
                    <a:pt x="2222" y="19"/>
                    <a:pt x="2228" y="18"/>
                  </a:cubicBezTo>
                  <a:cubicBezTo>
                    <a:pt x="2218" y="17"/>
                    <a:pt x="2213" y="14"/>
                    <a:pt x="2195" y="14"/>
                  </a:cubicBezTo>
                  <a:cubicBezTo>
                    <a:pt x="2192" y="16"/>
                    <a:pt x="2194" y="17"/>
                    <a:pt x="2186" y="17"/>
                  </a:cubicBezTo>
                  <a:cubicBezTo>
                    <a:pt x="2198" y="17"/>
                    <a:pt x="2198" y="17"/>
                    <a:pt x="2198" y="17"/>
                  </a:cubicBezTo>
                  <a:cubicBezTo>
                    <a:pt x="2196" y="18"/>
                    <a:pt x="2194" y="18"/>
                    <a:pt x="2191" y="18"/>
                  </a:cubicBezTo>
                  <a:cubicBezTo>
                    <a:pt x="2179" y="17"/>
                    <a:pt x="2179" y="17"/>
                    <a:pt x="2179" y="17"/>
                  </a:cubicBezTo>
                  <a:cubicBezTo>
                    <a:pt x="2194" y="16"/>
                    <a:pt x="2187" y="15"/>
                    <a:pt x="2194" y="13"/>
                  </a:cubicBezTo>
                  <a:cubicBezTo>
                    <a:pt x="2207" y="14"/>
                    <a:pt x="2205" y="12"/>
                    <a:pt x="2214" y="13"/>
                  </a:cubicBezTo>
                  <a:cubicBezTo>
                    <a:pt x="2213" y="15"/>
                    <a:pt x="2240" y="17"/>
                    <a:pt x="2255" y="19"/>
                  </a:cubicBezTo>
                  <a:cubicBezTo>
                    <a:pt x="2253" y="18"/>
                    <a:pt x="2250" y="18"/>
                    <a:pt x="2248" y="18"/>
                  </a:cubicBezTo>
                  <a:cubicBezTo>
                    <a:pt x="2237" y="20"/>
                    <a:pt x="2256" y="20"/>
                    <a:pt x="2256" y="21"/>
                  </a:cubicBezTo>
                  <a:cubicBezTo>
                    <a:pt x="2265" y="20"/>
                    <a:pt x="2265" y="20"/>
                    <a:pt x="2265" y="20"/>
                  </a:cubicBezTo>
                  <a:cubicBezTo>
                    <a:pt x="2263" y="20"/>
                    <a:pt x="2261" y="21"/>
                    <a:pt x="2264" y="21"/>
                  </a:cubicBezTo>
                  <a:cubicBezTo>
                    <a:pt x="2276" y="20"/>
                    <a:pt x="2275" y="18"/>
                    <a:pt x="2286" y="18"/>
                  </a:cubicBezTo>
                  <a:cubicBezTo>
                    <a:pt x="2287" y="19"/>
                    <a:pt x="2278" y="21"/>
                    <a:pt x="2285" y="22"/>
                  </a:cubicBezTo>
                  <a:cubicBezTo>
                    <a:pt x="2287" y="23"/>
                    <a:pt x="2295" y="26"/>
                    <a:pt x="2309" y="25"/>
                  </a:cubicBezTo>
                  <a:cubicBezTo>
                    <a:pt x="2311" y="24"/>
                    <a:pt x="2314" y="24"/>
                    <a:pt x="2319" y="24"/>
                  </a:cubicBezTo>
                  <a:cubicBezTo>
                    <a:pt x="2318" y="24"/>
                    <a:pt x="2317" y="24"/>
                    <a:pt x="2317" y="24"/>
                  </a:cubicBezTo>
                  <a:cubicBezTo>
                    <a:pt x="2327" y="25"/>
                    <a:pt x="2327" y="25"/>
                    <a:pt x="2327" y="25"/>
                  </a:cubicBezTo>
                  <a:cubicBezTo>
                    <a:pt x="2319" y="28"/>
                    <a:pt x="2310" y="24"/>
                    <a:pt x="2302" y="27"/>
                  </a:cubicBezTo>
                  <a:cubicBezTo>
                    <a:pt x="2301" y="29"/>
                    <a:pt x="2301" y="29"/>
                    <a:pt x="2301" y="29"/>
                  </a:cubicBezTo>
                  <a:cubicBezTo>
                    <a:pt x="2294" y="29"/>
                    <a:pt x="2285" y="30"/>
                    <a:pt x="2281" y="31"/>
                  </a:cubicBezTo>
                  <a:cubicBezTo>
                    <a:pt x="2291" y="31"/>
                    <a:pt x="2293" y="30"/>
                    <a:pt x="2305" y="30"/>
                  </a:cubicBezTo>
                  <a:cubicBezTo>
                    <a:pt x="2306" y="31"/>
                    <a:pt x="2298" y="32"/>
                    <a:pt x="2297" y="32"/>
                  </a:cubicBezTo>
                  <a:cubicBezTo>
                    <a:pt x="2299" y="31"/>
                    <a:pt x="2299" y="31"/>
                    <a:pt x="2299" y="31"/>
                  </a:cubicBezTo>
                  <a:cubicBezTo>
                    <a:pt x="2285" y="30"/>
                    <a:pt x="2279" y="33"/>
                    <a:pt x="2262" y="33"/>
                  </a:cubicBezTo>
                  <a:cubicBezTo>
                    <a:pt x="2260" y="33"/>
                    <a:pt x="2261" y="33"/>
                    <a:pt x="2262" y="32"/>
                  </a:cubicBezTo>
                  <a:cubicBezTo>
                    <a:pt x="2248" y="34"/>
                    <a:pt x="2235" y="32"/>
                    <a:pt x="2222" y="34"/>
                  </a:cubicBezTo>
                  <a:cubicBezTo>
                    <a:pt x="2226" y="33"/>
                    <a:pt x="2226" y="33"/>
                    <a:pt x="2226" y="33"/>
                  </a:cubicBezTo>
                  <a:cubicBezTo>
                    <a:pt x="2217" y="34"/>
                    <a:pt x="2200" y="36"/>
                    <a:pt x="2182" y="38"/>
                  </a:cubicBezTo>
                  <a:cubicBezTo>
                    <a:pt x="2182" y="39"/>
                    <a:pt x="2182" y="39"/>
                    <a:pt x="2182" y="39"/>
                  </a:cubicBezTo>
                  <a:cubicBezTo>
                    <a:pt x="2184" y="39"/>
                    <a:pt x="2178" y="39"/>
                    <a:pt x="2174" y="39"/>
                  </a:cubicBezTo>
                  <a:cubicBezTo>
                    <a:pt x="2174" y="39"/>
                    <a:pt x="2174" y="39"/>
                    <a:pt x="2174" y="39"/>
                  </a:cubicBezTo>
                  <a:cubicBezTo>
                    <a:pt x="2165" y="40"/>
                    <a:pt x="2157" y="41"/>
                    <a:pt x="2150" y="42"/>
                  </a:cubicBezTo>
                  <a:cubicBezTo>
                    <a:pt x="2152" y="42"/>
                    <a:pt x="2155" y="43"/>
                    <a:pt x="2158" y="43"/>
                  </a:cubicBezTo>
                  <a:cubicBezTo>
                    <a:pt x="2161" y="42"/>
                    <a:pt x="2177" y="43"/>
                    <a:pt x="2175" y="40"/>
                  </a:cubicBezTo>
                  <a:cubicBezTo>
                    <a:pt x="2182" y="42"/>
                    <a:pt x="2194" y="40"/>
                    <a:pt x="2200" y="41"/>
                  </a:cubicBezTo>
                  <a:cubicBezTo>
                    <a:pt x="2190" y="39"/>
                    <a:pt x="2206" y="39"/>
                    <a:pt x="2208" y="37"/>
                  </a:cubicBezTo>
                  <a:cubicBezTo>
                    <a:pt x="2212" y="39"/>
                    <a:pt x="2223" y="37"/>
                    <a:pt x="2222" y="39"/>
                  </a:cubicBezTo>
                  <a:cubicBezTo>
                    <a:pt x="2224" y="40"/>
                    <a:pt x="2217" y="38"/>
                    <a:pt x="2213" y="39"/>
                  </a:cubicBezTo>
                  <a:cubicBezTo>
                    <a:pt x="2202" y="41"/>
                    <a:pt x="2232" y="41"/>
                    <a:pt x="2219" y="42"/>
                  </a:cubicBezTo>
                  <a:cubicBezTo>
                    <a:pt x="2235" y="41"/>
                    <a:pt x="2257" y="41"/>
                    <a:pt x="2274" y="40"/>
                  </a:cubicBezTo>
                  <a:cubicBezTo>
                    <a:pt x="2264" y="39"/>
                    <a:pt x="2264" y="39"/>
                    <a:pt x="2264" y="39"/>
                  </a:cubicBezTo>
                  <a:cubicBezTo>
                    <a:pt x="2272" y="39"/>
                    <a:pt x="2290" y="39"/>
                    <a:pt x="2291" y="40"/>
                  </a:cubicBezTo>
                  <a:cubicBezTo>
                    <a:pt x="2285" y="40"/>
                    <a:pt x="2279" y="40"/>
                    <a:pt x="2272" y="40"/>
                  </a:cubicBezTo>
                  <a:cubicBezTo>
                    <a:pt x="2271" y="42"/>
                    <a:pt x="2289" y="40"/>
                    <a:pt x="2290" y="42"/>
                  </a:cubicBezTo>
                  <a:cubicBezTo>
                    <a:pt x="2310" y="38"/>
                    <a:pt x="2310" y="38"/>
                    <a:pt x="2310" y="38"/>
                  </a:cubicBezTo>
                  <a:cubicBezTo>
                    <a:pt x="2301" y="38"/>
                    <a:pt x="2301" y="38"/>
                    <a:pt x="2301" y="38"/>
                  </a:cubicBezTo>
                  <a:cubicBezTo>
                    <a:pt x="2307" y="37"/>
                    <a:pt x="2326" y="38"/>
                    <a:pt x="2340" y="39"/>
                  </a:cubicBezTo>
                  <a:cubicBezTo>
                    <a:pt x="2332" y="41"/>
                    <a:pt x="2319" y="39"/>
                    <a:pt x="2304" y="40"/>
                  </a:cubicBezTo>
                  <a:cubicBezTo>
                    <a:pt x="2293" y="41"/>
                    <a:pt x="2311" y="43"/>
                    <a:pt x="2301" y="43"/>
                  </a:cubicBezTo>
                  <a:cubicBezTo>
                    <a:pt x="2303" y="44"/>
                    <a:pt x="2310" y="44"/>
                    <a:pt x="2313" y="43"/>
                  </a:cubicBezTo>
                  <a:cubicBezTo>
                    <a:pt x="2317" y="44"/>
                    <a:pt x="2317" y="44"/>
                    <a:pt x="2317" y="44"/>
                  </a:cubicBezTo>
                  <a:cubicBezTo>
                    <a:pt x="2308" y="46"/>
                    <a:pt x="2288" y="46"/>
                    <a:pt x="2274" y="48"/>
                  </a:cubicBezTo>
                  <a:cubicBezTo>
                    <a:pt x="2275" y="48"/>
                    <a:pt x="2276" y="47"/>
                    <a:pt x="2277" y="47"/>
                  </a:cubicBezTo>
                  <a:cubicBezTo>
                    <a:pt x="2266" y="46"/>
                    <a:pt x="2256" y="46"/>
                    <a:pt x="2245" y="47"/>
                  </a:cubicBezTo>
                  <a:cubicBezTo>
                    <a:pt x="2251" y="48"/>
                    <a:pt x="2253" y="47"/>
                    <a:pt x="2256" y="47"/>
                  </a:cubicBezTo>
                  <a:cubicBezTo>
                    <a:pt x="2256" y="47"/>
                    <a:pt x="2247" y="48"/>
                    <a:pt x="2243" y="48"/>
                  </a:cubicBezTo>
                  <a:cubicBezTo>
                    <a:pt x="2253" y="49"/>
                    <a:pt x="2245" y="50"/>
                    <a:pt x="2251" y="50"/>
                  </a:cubicBezTo>
                  <a:cubicBezTo>
                    <a:pt x="2245" y="51"/>
                    <a:pt x="2240" y="51"/>
                    <a:pt x="2232" y="51"/>
                  </a:cubicBezTo>
                  <a:cubicBezTo>
                    <a:pt x="2228" y="50"/>
                    <a:pt x="2235" y="49"/>
                    <a:pt x="2234" y="48"/>
                  </a:cubicBezTo>
                  <a:cubicBezTo>
                    <a:pt x="2227" y="49"/>
                    <a:pt x="2223" y="46"/>
                    <a:pt x="2212" y="47"/>
                  </a:cubicBezTo>
                  <a:cubicBezTo>
                    <a:pt x="2227" y="48"/>
                    <a:pt x="2208" y="50"/>
                    <a:pt x="2203" y="51"/>
                  </a:cubicBezTo>
                  <a:cubicBezTo>
                    <a:pt x="2205" y="51"/>
                    <a:pt x="2205" y="51"/>
                    <a:pt x="2205" y="51"/>
                  </a:cubicBezTo>
                  <a:cubicBezTo>
                    <a:pt x="2200" y="52"/>
                    <a:pt x="2196" y="52"/>
                    <a:pt x="2193" y="51"/>
                  </a:cubicBezTo>
                  <a:cubicBezTo>
                    <a:pt x="2199" y="50"/>
                    <a:pt x="2205" y="51"/>
                    <a:pt x="2203" y="49"/>
                  </a:cubicBezTo>
                  <a:cubicBezTo>
                    <a:pt x="2199" y="49"/>
                    <a:pt x="2195" y="49"/>
                    <a:pt x="2191" y="50"/>
                  </a:cubicBezTo>
                  <a:cubicBezTo>
                    <a:pt x="2195" y="49"/>
                    <a:pt x="2195" y="49"/>
                    <a:pt x="2195" y="49"/>
                  </a:cubicBezTo>
                  <a:cubicBezTo>
                    <a:pt x="2174" y="49"/>
                    <a:pt x="2174" y="49"/>
                    <a:pt x="2174" y="49"/>
                  </a:cubicBezTo>
                  <a:cubicBezTo>
                    <a:pt x="2171" y="50"/>
                    <a:pt x="2166" y="52"/>
                    <a:pt x="2163" y="54"/>
                  </a:cubicBezTo>
                  <a:cubicBezTo>
                    <a:pt x="2158" y="53"/>
                    <a:pt x="2151" y="54"/>
                    <a:pt x="2147" y="55"/>
                  </a:cubicBezTo>
                  <a:cubicBezTo>
                    <a:pt x="2149" y="54"/>
                    <a:pt x="2149" y="54"/>
                    <a:pt x="2149" y="54"/>
                  </a:cubicBezTo>
                  <a:cubicBezTo>
                    <a:pt x="2140" y="53"/>
                    <a:pt x="2120" y="54"/>
                    <a:pt x="2118" y="55"/>
                  </a:cubicBezTo>
                  <a:cubicBezTo>
                    <a:pt x="2112" y="54"/>
                    <a:pt x="2164" y="47"/>
                    <a:pt x="2118" y="49"/>
                  </a:cubicBezTo>
                  <a:cubicBezTo>
                    <a:pt x="2101" y="49"/>
                    <a:pt x="2108" y="52"/>
                    <a:pt x="2098" y="54"/>
                  </a:cubicBezTo>
                  <a:cubicBezTo>
                    <a:pt x="2098" y="54"/>
                    <a:pt x="2098" y="53"/>
                    <a:pt x="2097" y="53"/>
                  </a:cubicBezTo>
                  <a:cubicBezTo>
                    <a:pt x="2090" y="53"/>
                    <a:pt x="2089" y="54"/>
                    <a:pt x="2083" y="55"/>
                  </a:cubicBezTo>
                  <a:cubicBezTo>
                    <a:pt x="2087" y="55"/>
                    <a:pt x="2094" y="55"/>
                    <a:pt x="2096" y="55"/>
                  </a:cubicBezTo>
                  <a:cubicBezTo>
                    <a:pt x="2094" y="57"/>
                    <a:pt x="2080" y="55"/>
                    <a:pt x="2075" y="56"/>
                  </a:cubicBezTo>
                  <a:cubicBezTo>
                    <a:pt x="2082" y="54"/>
                    <a:pt x="2060" y="55"/>
                    <a:pt x="2066" y="54"/>
                  </a:cubicBezTo>
                  <a:cubicBezTo>
                    <a:pt x="2051" y="52"/>
                    <a:pt x="2035" y="54"/>
                    <a:pt x="2027" y="56"/>
                  </a:cubicBezTo>
                  <a:cubicBezTo>
                    <a:pt x="2017" y="53"/>
                    <a:pt x="2009" y="56"/>
                    <a:pt x="1993" y="55"/>
                  </a:cubicBezTo>
                  <a:cubicBezTo>
                    <a:pt x="1995" y="55"/>
                    <a:pt x="2000" y="55"/>
                    <a:pt x="2003" y="55"/>
                  </a:cubicBezTo>
                  <a:cubicBezTo>
                    <a:pt x="2013" y="53"/>
                    <a:pt x="1986" y="54"/>
                    <a:pt x="2001" y="52"/>
                  </a:cubicBezTo>
                  <a:cubicBezTo>
                    <a:pt x="1998" y="52"/>
                    <a:pt x="2001" y="53"/>
                    <a:pt x="2004" y="53"/>
                  </a:cubicBezTo>
                  <a:cubicBezTo>
                    <a:pt x="2009" y="53"/>
                    <a:pt x="2015" y="52"/>
                    <a:pt x="2013" y="51"/>
                  </a:cubicBezTo>
                  <a:cubicBezTo>
                    <a:pt x="2000" y="49"/>
                    <a:pt x="2000" y="49"/>
                    <a:pt x="2000" y="49"/>
                  </a:cubicBezTo>
                  <a:cubicBezTo>
                    <a:pt x="2004" y="49"/>
                    <a:pt x="2004" y="49"/>
                    <a:pt x="2004" y="49"/>
                  </a:cubicBezTo>
                  <a:cubicBezTo>
                    <a:pt x="1984" y="46"/>
                    <a:pt x="1984" y="46"/>
                    <a:pt x="1984" y="46"/>
                  </a:cubicBezTo>
                  <a:cubicBezTo>
                    <a:pt x="1983" y="47"/>
                    <a:pt x="1985" y="47"/>
                    <a:pt x="1986" y="47"/>
                  </a:cubicBezTo>
                  <a:cubicBezTo>
                    <a:pt x="1963" y="46"/>
                    <a:pt x="1936" y="48"/>
                    <a:pt x="1915" y="47"/>
                  </a:cubicBezTo>
                  <a:cubicBezTo>
                    <a:pt x="1911" y="53"/>
                    <a:pt x="1864" y="50"/>
                    <a:pt x="1847" y="53"/>
                  </a:cubicBezTo>
                  <a:cubicBezTo>
                    <a:pt x="1852" y="52"/>
                    <a:pt x="1854" y="49"/>
                    <a:pt x="1851" y="48"/>
                  </a:cubicBezTo>
                  <a:cubicBezTo>
                    <a:pt x="1855" y="47"/>
                    <a:pt x="1863" y="45"/>
                    <a:pt x="1871" y="46"/>
                  </a:cubicBezTo>
                  <a:cubicBezTo>
                    <a:pt x="1872" y="46"/>
                    <a:pt x="1883" y="47"/>
                    <a:pt x="1876" y="48"/>
                  </a:cubicBezTo>
                  <a:cubicBezTo>
                    <a:pt x="1900" y="48"/>
                    <a:pt x="1873" y="46"/>
                    <a:pt x="1880" y="44"/>
                  </a:cubicBezTo>
                  <a:cubicBezTo>
                    <a:pt x="1854" y="44"/>
                    <a:pt x="1839" y="48"/>
                    <a:pt x="1822" y="49"/>
                  </a:cubicBezTo>
                  <a:cubicBezTo>
                    <a:pt x="1822" y="48"/>
                    <a:pt x="1822" y="48"/>
                    <a:pt x="1822" y="48"/>
                  </a:cubicBezTo>
                  <a:cubicBezTo>
                    <a:pt x="1810" y="50"/>
                    <a:pt x="1810" y="50"/>
                    <a:pt x="1810" y="50"/>
                  </a:cubicBezTo>
                  <a:cubicBezTo>
                    <a:pt x="1820" y="50"/>
                    <a:pt x="1819" y="53"/>
                    <a:pt x="1806" y="52"/>
                  </a:cubicBezTo>
                  <a:cubicBezTo>
                    <a:pt x="1808" y="52"/>
                    <a:pt x="1808" y="52"/>
                    <a:pt x="1808" y="52"/>
                  </a:cubicBezTo>
                  <a:cubicBezTo>
                    <a:pt x="1800" y="51"/>
                    <a:pt x="1785" y="52"/>
                    <a:pt x="1773" y="52"/>
                  </a:cubicBezTo>
                  <a:cubicBezTo>
                    <a:pt x="1765" y="54"/>
                    <a:pt x="1765" y="54"/>
                    <a:pt x="1765" y="54"/>
                  </a:cubicBezTo>
                  <a:cubicBezTo>
                    <a:pt x="1754" y="54"/>
                    <a:pt x="1753" y="50"/>
                    <a:pt x="1750" y="48"/>
                  </a:cubicBezTo>
                  <a:cubicBezTo>
                    <a:pt x="1731" y="48"/>
                    <a:pt x="1721" y="51"/>
                    <a:pt x="1708" y="52"/>
                  </a:cubicBezTo>
                  <a:cubicBezTo>
                    <a:pt x="1702" y="51"/>
                    <a:pt x="1675" y="50"/>
                    <a:pt x="1689" y="49"/>
                  </a:cubicBezTo>
                  <a:cubicBezTo>
                    <a:pt x="1673" y="50"/>
                    <a:pt x="1676" y="58"/>
                    <a:pt x="1648" y="54"/>
                  </a:cubicBezTo>
                  <a:cubicBezTo>
                    <a:pt x="1655" y="52"/>
                    <a:pt x="1655" y="52"/>
                    <a:pt x="1655" y="52"/>
                  </a:cubicBezTo>
                  <a:cubicBezTo>
                    <a:pt x="1628" y="52"/>
                    <a:pt x="1590" y="55"/>
                    <a:pt x="1577" y="54"/>
                  </a:cubicBezTo>
                  <a:cubicBezTo>
                    <a:pt x="1587" y="49"/>
                    <a:pt x="1544" y="49"/>
                    <a:pt x="1539" y="43"/>
                  </a:cubicBezTo>
                  <a:cubicBezTo>
                    <a:pt x="1540" y="45"/>
                    <a:pt x="1530" y="45"/>
                    <a:pt x="1529" y="46"/>
                  </a:cubicBezTo>
                  <a:cubicBezTo>
                    <a:pt x="1527" y="45"/>
                    <a:pt x="1523" y="44"/>
                    <a:pt x="1519" y="45"/>
                  </a:cubicBezTo>
                  <a:cubicBezTo>
                    <a:pt x="1529" y="47"/>
                    <a:pt x="1512" y="51"/>
                    <a:pt x="1532" y="49"/>
                  </a:cubicBezTo>
                  <a:cubicBezTo>
                    <a:pt x="1522" y="52"/>
                    <a:pt x="1508" y="55"/>
                    <a:pt x="1486" y="55"/>
                  </a:cubicBezTo>
                  <a:cubicBezTo>
                    <a:pt x="1486" y="53"/>
                    <a:pt x="1486" y="53"/>
                    <a:pt x="1486" y="53"/>
                  </a:cubicBezTo>
                  <a:cubicBezTo>
                    <a:pt x="1504" y="53"/>
                    <a:pt x="1504" y="53"/>
                    <a:pt x="1504" y="53"/>
                  </a:cubicBezTo>
                  <a:cubicBezTo>
                    <a:pt x="1502" y="52"/>
                    <a:pt x="1511" y="52"/>
                    <a:pt x="1515" y="51"/>
                  </a:cubicBezTo>
                  <a:cubicBezTo>
                    <a:pt x="1482" y="50"/>
                    <a:pt x="1519" y="46"/>
                    <a:pt x="1486" y="46"/>
                  </a:cubicBezTo>
                  <a:cubicBezTo>
                    <a:pt x="1483" y="48"/>
                    <a:pt x="1485" y="47"/>
                    <a:pt x="1476" y="48"/>
                  </a:cubicBezTo>
                  <a:cubicBezTo>
                    <a:pt x="1480" y="48"/>
                    <a:pt x="1481" y="46"/>
                    <a:pt x="1474" y="46"/>
                  </a:cubicBezTo>
                  <a:cubicBezTo>
                    <a:pt x="1468" y="48"/>
                    <a:pt x="1468" y="48"/>
                    <a:pt x="1468" y="48"/>
                  </a:cubicBezTo>
                  <a:cubicBezTo>
                    <a:pt x="1456" y="44"/>
                    <a:pt x="1487" y="46"/>
                    <a:pt x="1477" y="43"/>
                  </a:cubicBezTo>
                  <a:cubicBezTo>
                    <a:pt x="1490" y="41"/>
                    <a:pt x="1513" y="41"/>
                    <a:pt x="1508" y="38"/>
                  </a:cubicBezTo>
                  <a:cubicBezTo>
                    <a:pt x="1487" y="37"/>
                    <a:pt x="1489" y="43"/>
                    <a:pt x="1467" y="42"/>
                  </a:cubicBezTo>
                  <a:cubicBezTo>
                    <a:pt x="1465" y="41"/>
                    <a:pt x="1465" y="41"/>
                    <a:pt x="1465" y="41"/>
                  </a:cubicBezTo>
                  <a:cubicBezTo>
                    <a:pt x="1457" y="41"/>
                    <a:pt x="1456" y="43"/>
                    <a:pt x="1452" y="44"/>
                  </a:cubicBezTo>
                  <a:cubicBezTo>
                    <a:pt x="1451" y="44"/>
                    <a:pt x="1449" y="43"/>
                    <a:pt x="1444" y="43"/>
                  </a:cubicBezTo>
                  <a:cubicBezTo>
                    <a:pt x="1431" y="46"/>
                    <a:pt x="1423" y="46"/>
                    <a:pt x="1411" y="49"/>
                  </a:cubicBezTo>
                  <a:cubicBezTo>
                    <a:pt x="1443" y="47"/>
                    <a:pt x="1438" y="51"/>
                    <a:pt x="1471" y="49"/>
                  </a:cubicBezTo>
                  <a:cubicBezTo>
                    <a:pt x="1466" y="50"/>
                    <a:pt x="1443" y="51"/>
                    <a:pt x="1441" y="54"/>
                  </a:cubicBezTo>
                  <a:cubicBezTo>
                    <a:pt x="1442" y="52"/>
                    <a:pt x="1442" y="52"/>
                    <a:pt x="1442" y="52"/>
                  </a:cubicBezTo>
                  <a:cubicBezTo>
                    <a:pt x="1431" y="53"/>
                    <a:pt x="1420" y="54"/>
                    <a:pt x="1406" y="53"/>
                  </a:cubicBezTo>
                  <a:cubicBezTo>
                    <a:pt x="1415" y="52"/>
                    <a:pt x="1415" y="52"/>
                    <a:pt x="1415" y="52"/>
                  </a:cubicBezTo>
                  <a:cubicBezTo>
                    <a:pt x="1397" y="53"/>
                    <a:pt x="1385" y="49"/>
                    <a:pt x="1371" y="52"/>
                  </a:cubicBezTo>
                  <a:cubicBezTo>
                    <a:pt x="1376" y="52"/>
                    <a:pt x="1380" y="52"/>
                    <a:pt x="1383" y="52"/>
                  </a:cubicBezTo>
                  <a:cubicBezTo>
                    <a:pt x="1373" y="53"/>
                    <a:pt x="1362" y="53"/>
                    <a:pt x="1352" y="52"/>
                  </a:cubicBezTo>
                  <a:cubicBezTo>
                    <a:pt x="1331" y="56"/>
                    <a:pt x="1331" y="56"/>
                    <a:pt x="1331" y="56"/>
                  </a:cubicBezTo>
                  <a:cubicBezTo>
                    <a:pt x="1331" y="55"/>
                    <a:pt x="1318" y="55"/>
                    <a:pt x="1324" y="53"/>
                  </a:cubicBezTo>
                  <a:cubicBezTo>
                    <a:pt x="1309" y="51"/>
                    <a:pt x="1302" y="55"/>
                    <a:pt x="1294" y="55"/>
                  </a:cubicBezTo>
                  <a:cubicBezTo>
                    <a:pt x="1278" y="53"/>
                    <a:pt x="1307" y="54"/>
                    <a:pt x="1308" y="51"/>
                  </a:cubicBezTo>
                  <a:cubicBezTo>
                    <a:pt x="1287" y="50"/>
                    <a:pt x="1265" y="51"/>
                    <a:pt x="1253" y="53"/>
                  </a:cubicBezTo>
                  <a:cubicBezTo>
                    <a:pt x="1257" y="53"/>
                    <a:pt x="1259" y="54"/>
                    <a:pt x="1259" y="54"/>
                  </a:cubicBezTo>
                  <a:cubicBezTo>
                    <a:pt x="1258" y="54"/>
                    <a:pt x="1250" y="54"/>
                    <a:pt x="1245" y="54"/>
                  </a:cubicBezTo>
                  <a:cubicBezTo>
                    <a:pt x="1242" y="55"/>
                    <a:pt x="1242" y="55"/>
                    <a:pt x="1242" y="55"/>
                  </a:cubicBezTo>
                  <a:cubicBezTo>
                    <a:pt x="1234" y="54"/>
                    <a:pt x="1235" y="53"/>
                    <a:pt x="1242" y="52"/>
                  </a:cubicBezTo>
                  <a:cubicBezTo>
                    <a:pt x="1234" y="52"/>
                    <a:pt x="1225" y="55"/>
                    <a:pt x="1217" y="53"/>
                  </a:cubicBezTo>
                  <a:cubicBezTo>
                    <a:pt x="1230" y="51"/>
                    <a:pt x="1247" y="53"/>
                    <a:pt x="1254" y="52"/>
                  </a:cubicBezTo>
                  <a:cubicBezTo>
                    <a:pt x="1227" y="53"/>
                    <a:pt x="1226" y="47"/>
                    <a:pt x="1192" y="49"/>
                  </a:cubicBezTo>
                  <a:cubicBezTo>
                    <a:pt x="1192" y="48"/>
                    <a:pt x="1198" y="47"/>
                    <a:pt x="1191" y="47"/>
                  </a:cubicBezTo>
                  <a:cubicBezTo>
                    <a:pt x="1176" y="48"/>
                    <a:pt x="1187" y="50"/>
                    <a:pt x="1182" y="52"/>
                  </a:cubicBezTo>
                  <a:cubicBezTo>
                    <a:pt x="1194" y="51"/>
                    <a:pt x="1199" y="52"/>
                    <a:pt x="1206" y="53"/>
                  </a:cubicBezTo>
                  <a:cubicBezTo>
                    <a:pt x="1203" y="54"/>
                    <a:pt x="1203" y="54"/>
                    <a:pt x="1203" y="54"/>
                  </a:cubicBezTo>
                  <a:cubicBezTo>
                    <a:pt x="1203" y="54"/>
                    <a:pt x="1195" y="54"/>
                    <a:pt x="1193" y="53"/>
                  </a:cubicBezTo>
                  <a:cubicBezTo>
                    <a:pt x="1191" y="55"/>
                    <a:pt x="1191" y="55"/>
                    <a:pt x="1191" y="55"/>
                  </a:cubicBezTo>
                  <a:cubicBezTo>
                    <a:pt x="1192" y="53"/>
                    <a:pt x="1180" y="51"/>
                    <a:pt x="1171" y="52"/>
                  </a:cubicBezTo>
                  <a:cubicBezTo>
                    <a:pt x="1180" y="54"/>
                    <a:pt x="1178" y="54"/>
                    <a:pt x="1180" y="57"/>
                  </a:cubicBezTo>
                  <a:cubicBezTo>
                    <a:pt x="1167" y="59"/>
                    <a:pt x="1166" y="54"/>
                    <a:pt x="1151" y="57"/>
                  </a:cubicBezTo>
                  <a:cubicBezTo>
                    <a:pt x="1152" y="56"/>
                    <a:pt x="1165" y="55"/>
                    <a:pt x="1154" y="55"/>
                  </a:cubicBezTo>
                  <a:cubicBezTo>
                    <a:pt x="1145" y="55"/>
                    <a:pt x="1146" y="57"/>
                    <a:pt x="1140" y="57"/>
                  </a:cubicBezTo>
                  <a:cubicBezTo>
                    <a:pt x="1147" y="55"/>
                    <a:pt x="1145" y="54"/>
                    <a:pt x="1152" y="51"/>
                  </a:cubicBezTo>
                  <a:cubicBezTo>
                    <a:pt x="1169" y="51"/>
                    <a:pt x="1159" y="51"/>
                    <a:pt x="1175" y="50"/>
                  </a:cubicBezTo>
                  <a:cubicBezTo>
                    <a:pt x="1161" y="48"/>
                    <a:pt x="1161" y="48"/>
                    <a:pt x="1161" y="48"/>
                  </a:cubicBezTo>
                  <a:cubicBezTo>
                    <a:pt x="1175" y="48"/>
                    <a:pt x="1171" y="46"/>
                    <a:pt x="1172" y="45"/>
                  </a:cubicBezTo>
                  <a:cubicBezTo>
                    <a:pt x="1149" y="43"/>
                    <a:pt x="1155" y="48"/>
                    <a:pt x="1140" y="48"/>
                  </a:cubicBezTo>
                  <a:cubicBezTo>
                    <a:pt x="1132" y="49"/>
                    <a:pt x="1154" y="48"/>
                    <a:pt x="1142" y="50"/>
                  </a:cubicBezTo>
                  <a:cubicBezTo>
                    <a:pt x="1128" y="49"/>
                    <a:pt x="1139" y="51"/>
                    <a:pt x="1123" y="52"/>
                  </a:cubicBezTo>
                  <a:cubicBezTo>
                    <a:pt x="1126" y="51"/>
                    <a:pt x="1126" y="51"/>
                    <a:pt x="1126" y="51"/>
                  </a:cubicBezTo>
                  <a:cubicBezTo>
                    <a:pt x="1121" y="50"/>
                    <a:pt x="1116" y="51"/>
                    <a:pt x="1111" y="51"/>
                  </a:cubicBezTo>
                  <a:cubicBezTo>
                    <a:pt x="1105" y="52"/>
                    <a:pt x="1118" y="59"/>
                    <a:pt x="1092" y="59"/>
                  </a:cubicBezTo>
                  <a:cubicBezTo>
                    <a:pt x="1094" y="58"/>
                    <a:pt x="1094" y="58"/>
                    <a:pt x="1094" y="58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093" y="40"/>
                    <a:pt x="1063" y="40"/>
                    <a:pt x="1034" y="39"/>
                  </a:cubicBezTo>
                  <a:cubicBezTo>
                    <a:pt x="1027" y="35"/>
                    <a:pt x="1055" y="36"/>
                    <a:pt x="1053" y="34"/>
                  </a:cubicBezTo>
                  <a:cubicBezTo>
                    <a:pt x="1067" y="35"/>
                    <a:pt x="1067" y="35"/>
                    <a:pt x="1067" y="35"/>
                  </a:cubicBezTo>
                  <a:cubicBezTo>
                    <a:pt x="1066" y="36"/>
                    <a:pt x="1038" y="35"/>
                    <a:pt x="1051" y="38"/>
                  </a:cubicBezTo>
                  <a:cubicBezTo>
                    <a:pt x="1074" y="37"/>
                    <a:pt x="1085" y="38"/>
                    <a:pt x="1108" y="35"/>
                  </a:cubicBezTo>
                  <a:cubicBezTo>
                    <a:pt x="1101" y="32"/>
                    <a:pt x="1078" y="36"/>
                    <a:pt x="1063" y="33"/>
                  </a:cubicBezTo>
                  <a:cubicBezTo>
                    <a:pt x="1070" y="34"/>
                    <a:pt x="1075" y="33"/>
                    <a:pt x="1080" y="33"/>
                  </a:cubicBezTo>
                  <a:cubicBezTo>
                    <a:pt x="1066" y="32"/>
                    <a:pt x="1051" y="32"/>
                    <a:pt x="1035" y="31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042" y="33"/>
                    <a:pt x="1050" y="33"/>
                    <a:pt x="1051" y="33"/>
                  </a:cubicBezTo>
                  <a:cubicBezTo>
                    <a:pt x="1037" y="33"/>
                    <a:pt x="1025" y="35"/>
                    <a:pt x="1024" y="37"/>
                  </a:cubicBezTo>
                  <a:cubicBezTo>
                    <a:pt x="1026" y="37"/>
                    <a:pt x="1026" y="37"/>
                    <a:pt x="1026" y="37"/>
                  </a:cubicBezTo>
                  <a:cubicBezTo>
                    <a:pt x="1021" y="38"/>
                    <a:pt x="1021" y="38"/>
                    <a:pt x="1021" y="38"/>
                  </a:cubicBezTo>
                  <a:cubicBezTo>
                    <a:pt x="1018" y="38"/>
                    <a:pt x="1015" y="38"/>
                    <a:pt x="1011" y="38"/>
                  </a:cubicBezTo>
                  <a:close/>
                  <a:moveTo>
                    <a:pt x="95" y="37"/>
                  </a:moveTo>
                  <a:cubicBezTo>
                    <a:pt x="96" y="37"/>
                    <a:pt x="97" y="36"/>
                    <a:pt x="97" y="36"/>
                  </a:cubicBezTo>
                  <a:cubicBezTo>
                    <a:pt x="97" y="36"/>
                    <a:pt x="97" y="37"/>
                    <a:pt x="95" y="37"/>
                  </a:cubicBezTo>
                  <a:close/>
                  <a:moveTo>
                    <a:pt x="1288" y="29"/>
                  </a:moveTo>
                  <a:cubicBezTo>
                    <a:pt x="1269" y="29"/>
                    <a:pt x="1250" y="28"/>
                    <a:pt x="1232" y="28"/>
                  </a:cubicBezTo>
                  <a:cubicBezTo>
                    <a:pt x="1265" y="33"/>
                    <a:pt x="1288" y="36"/>
                    <a:pt x="1233" y="36"/>
                  </a:cubicBezTo>
                  <a:cubicBezTo>
                    <a:pt x="1230" y="37"/>
                    <a:pt x="1230" y="37"/>
                    <a:pt x="1230" y="37"/>
                  </a:cubicBezTo>
                  <a:cubicBezTo>
                    <a:pt x="1237" y="37"/>
                    <a:pt x="1249" y="37"/>
                    <a:pt x="1261" y="37"/>
                  </a:cubicBezTo>
                  <a:cubicBezTo>
                    <a:pt x="1265" y="36"/>
                    <a:pt x="1275" y="34"/>
                    <a:pt x="1284" y="32"/>
                  </a:cubicBezTo>
                  <a:cubicBezTo>
                    <a:pt x="1292" y="30"/>
                    <a:pt x="1300" y="29"/>
                    <a:pt x="1300" y="28"/>
                  </a:cubicBezTo>
                  <a:cubicBezTo>
                    <a:pt x="1296" y="27"/>
                    <a:pt x="1292" y="28"/>
                    <a:pt x="1286" y="28"/>
                  </a:cubicBezTo>
                  <a:lnTo>
                    <a:pt x="1288" y="29"/>
                  </a:lnTo>
                  <a:close/>
                  <a:moveTo>
                    <a:pt x="1301" y="37"/>
                  </a:moveTo>
                  <a:cubicBezTo>
                    <a:pt x="1312" y="38"/>
                    <a:pt x="1310" y="37"/>
                    <a:pt x="1311" y="36"/>
                  </a:cubicBezTo>
                  <a:cubicBezTo>
                    <a:pt x="1308" y="36"/>
                    <a:pt x="1304" y="36"/>
                    <a:pt x="1300" y="36"/>
                  </a:cubicBezTo>
                  <a:cubicBezTo>
                    <a:pt x="1301" y="36"/>
                    <a:pt x="1302" y="37"/>
                    <a:pt x="1301" y="37"/>
                  </a:cubicBezTo>
                  <a:close/>
                  <a:moveTo>
                    <a:pt x="1311" y="35"/>
                  </a:moveTo>
                  <a:cubicBezTo>
                    <a:pt x="1309" y="35"/>
                    <a:pt x="1308" y="35"/>
                    <a:pt x="1308" y="35"/>
                  </a:cubicBezTo>
                  <a:lnTo>
                    <a:pt x="1311" y="35"/>
                  </a:lnTo>
                  <a:close/>
                  <a:moveTo>
                    <a:pt x="1103" y="34"/>
                  </a:moveTo>
                  <a:cubicBezTo>
                    <a:pt x="1103" y="34"/>
                    <a:pt x="1104" y="34"/>
                    <a:pt x="1104" y="34"/>
                  </a:cubicBezTo>
                  <a:cubicBezTo>
                    <a:pt x="1101" y="33"/>
                    <a:pt x="1099" y="33"/>
                    <a:pt x="1096" y="33"/>
                  </a:cubicBezTo>
                  <a:cubicBezTo>
                    <a:pt x="1097" y="33"/>
                    <a:pt x="1099" y="34"/>
                    <a:pt x="1103" y="34"/>
                  </a:cubicBezTo>
                  <a:close/>
                  <a:moveTo>
                    <a:pt x="1125" y="36"/>
                  </a:moveTo>
                  <a:cubicBezTo>
                    <a:pt x="1127" y="34"/>
                    <a:pt x="1127" y="34"/>
                    <a:pt x="1127" y="34"/>
                  </a:cubicBezTo>
                  <a:cubicBezTo>
                    <a:pt x="1125" y="34"/>
                    <a:pt x="1122" y="34"/>
                    <a:pt x="1120" y="34"/>
                  </a:cubicBezTo>
                  <a:cubicBezTo>
                    <a:pt x="1121" y="35"/>
                    <a:pt x="1122" y="36"/>
                    <a:pt x="1125" y="36"/>
                  </a:cubicBezTo>
                  <a:close/>
                  <a:moveTo>
                    <a:pt x="1194" y="42"/>
                  </a:moveTo>
                  <a:cubicBezTo>
                    <a:pt x="1199" y="40"/>
                    <a:pt x="1213" y="40"/>
                    <a:pt x="1214" y="37"/>
                  </a:cubicBezTo>
                  <a:cubicBezTo>
                    <a:pt x="1215" y="37"/>
                    <a:pt x="1212" y="36"/>
                    <a:pt x="1209" y="36"/>
                  </a:cubicBezTo>
                  <a:cubicBezTo>
                    <a:pt x="1205" y="36"/>
                    <a:pt x="1201" y="36"/>
                    <a:pt x="1196" y="36"/>
                  </a:cubicBezTo>
                  <a:cubicBezTo>
                    <a:pt x="1196" y="36"/>
                    <a:pt x="1195" y="37"/>
                    <a:pt x="1194" y="37"/>
                  </a:cubicBezTo>
                  <a:cubicBezTo>
                    <a:pt x="1198" y="37"/>
                    <a:pt x="1201" y="38"/>
                    <a:pt x="1199" y="39"/>
                  </a:cubicBezTo>
                  <a:cubicBezTo>
                    <a:pt x="1188" y="36"/>
                    <a:pt x="1189" y="42"/>
                    <a:pt x="1177" y="41"/>
                  </a:cubicBezTo>
                  <a:cubicBezTo>
                    <a:pt x="1173" y="43"/>
                    <a:pt x="1191" y="43"/>
                    <a:pt x="1194" y="42"/>
                  </a:cubicBezTo>
                  <a:close/>
                  <a:moveTo>
                    <a:pt x="2120" y="35"/>
                  </a:moveTo>
                  <a:cubicBezTo>
                    <a:pt x="2120" y="36"/>
                    <a:pt x="2121" y="36"/>
                    <a:pt x="2123" y="37"/>
                  </a:cubicBezTo>
                  <a:cubicBezTo>
                    <a:pt x="2114" y="38"/>
                    <a:pt x="2114" y="38"/>
                    <a:pt x="2114" y="38"/>
                  </a:cubicBezTo>
                  <a:cubicBezTo>
                    <a:pt x="2099" y="38"/>
                    <a:pt x="2087" y="34"/>
                    <a:pt x="2074" y="37"/>
                  </a:cubicBezTo>
                  <a:cubicBezTo>
                    <a:pt x="2067" y="36"/>
                    <a:pt x="2064" y="35"/>
                    <a:pt x="2060" y="33"/>
                  </a:cubicBezTo>
                  <a:cubicBezTo>
                    <a:pt x="2064" y="33"/>
                    <a:pt x="2067" y="34"/>
                    <a:pt x="2069" y="34"/>
                  </a:cubicBezTo>
                  <a:cubicBezTo>
                    <a:pt x="2107" y="29"/>
                    <a:pt x="2089" y="39"/>
                    <a:pt x="2120" y="35"/>
                  </a:cubicBezTo>
                  <a:close/>
                  <a:moveTo>
                    <a:pt x="1946" y="31"/>
                  </a:moveTo>
                  <a:cubicBezTo>
                    <a:pt x="1947" y="31"/>
                    <a:pt x="1948" y="30"/>
                    <a:pt x="1948" y="30"/>
                  </a:cubicBezTo>
                  <a:cubicBezTo>
                    <a:pt x="1914" y="35"/>
                    <a:pt x="1886" y="36"/>
                    <a:pt x="1868" y="36"/>
                  </a:cubicBezTo>
                  <a:cubicBezTo>
                    <a:pt x="1872" y="38"/>
                    <a:pt x="1888" y="39"/>
                    <a:pt x="1896" y="40"/>
                  </a:cubicBezTo>
                  <a:cubicBezTo>
                    <a:pt x="1889" y="42"/>
                    <a:pt x="1889" y="42"/>
                    <a:pt x="1889" y="42"/>
                  </a:cubicBezTo>
                  <a:cubicBezTo>
                    <a:pt x="1884" y="41"/>
                    <a:pt x="1884" y="41"/>
                    <a:pt x="1884" y="41"/>
                  </a:cubicBezTo>
                  <a:cubicBezTo>
                    <a:pt x="1873" y="43"/>
                    <a:pt x="1873" y="43"/>
                    <a:pt x="1873" y="43"/>
                  </a:cubicBezTo>
                  <a:cubicBezTo>
                    <a:pt x="1876" y="44"/>
                    <a:pt x="1886" y="44"/>
                    <a:pt x="1892" y="45"/>
                  </a:cubicBezTo>
                  <a:cubicBezTo>
                    <a:pt x="1893" y="44"/>
                    <a:pt x="1913" y="42"/>
                    <a:pt x="1919" y="41"/>
                  </a:cubicBezTo>
                  <a:cubicBezTo>
                    <a:pt x="1902" y="39"/>
                    <a:pt x="1902" y="39"/>
                    <a:pt x="1902" y="39"/>
                  </a:cubicBezTo>
                  <a:cubicBezTo>
                    <a:pt x="1907" y="40"/>
                    <a:pt x="1929" y="39"/>
                    <a:pt x="1937" y="39"/>
                  </a:cubicBezTo>
                  <a:cubicBezTo>
                    <a:pt x="1938" y="38"/>
                    <a:pt x="1923" y="36"/>
                    <a:pt x="1921" y="38"/>
                  </a:cubicBezTo>
                  <a:cubicBezTo>
                    <a:pt x="1919" y="37"/>
                    <a:pt x="1936" y="37"/>
                    <a:pt x="1925" y="35"/>
                  </a:cubicBezTo>
                  <a:cubicBezTo>
                    <a:pt x="1938" y="34"/>
                    <a:pt x="1959" y="35"/>
                    <a:pt x="1968" y="36"/>
                  </a:cubicBezTo>
                  <a:cubicBezTo>
                    <a:pt x="1970" y="38"/>
                    <a:pt x="1970" y="38"/>
                    <a:pt x="1970" y="38"/>
                  </a:cubicBezTo>
                  <a:cubicBezTo>
                    <a:pt x="1980" y="39"/>
                    <a:pt x="1977" y="35"/>
                    <a:pt x="1989" y="37"/>
                  </a:cubicBezTo>
                  <a:cubicBezTo>
                    <a:pt x="1974" y="37"/>
                    <a:pt x="1992" y="39"/>
                    <a:pt x="1980" y="40"/>
                  </a:cubicBezTo>
                  <a:cubicBezTo>
                    <a:pt x="1984" y="41"/>
                    <a:pt x="1980" y="42"/>
                    <a:pt x="1992" y="42"/>
                  </a:cubicBezTo>
                  <a:cubicBezTo>
                    <a:pt x="2002" y="39"/>
                    <a:pt x="2005" y="44"/>
                    <a:pt x="2015" y="41"/>
                  </a:cubicBezTo>
                  <a:cubicBezTo>
                    <a:pt x="2021" y="42"/>
                    <a:pt x="2008" y="43"/>
                    <a:pt x="2020" y="44"/>
                  </a:cubicBezTo>
                  <a:cubicBezTo>
                    <a:pt x="2035" y="42"/>
                    <a:pt x="2034" y="41"/>
                    <a:pt x="2035" y="38"/>
                  </a:cubicBezTo>
                  <a:cubicBezTo>
                    <a:pt x="2021" y="38"/>
                    <a:pt x="2020" y="42"/>
                    <a:pt x="2009" y="41"/>
                  </a:cubicBezTo>
                  <a:cubicBezTo>
                    <a:pt x="2031" y="37"/>
                    <a:pt x="2031" y="37"/>
                    <a:pt x="2031" y="37"/>
                  </a:cubicBezTo>
                  <a:cubicBezTo>
                    <a:pt x="2026" y="36"/>
                    <a:pt x="2023" y="36"/>
                    <a:pt x="2021" y="36"/>
                  </a:cubicBezTo>
                  <a:cubicBezTo>
                    <a:pt x="2025" y="36"/>
                    <a:pt x="2029" y="35"/>
                    <a:pt x="2032" y="34"/>
                  </a:cubicBezTo>
                  <a:cubicBezTo>
                    <a:pt x="2034" y="34"/>
                    <a:pt x="2036" y="33"/>
                    <a:pt x="2037" y="33"/>
                  </a:cubicBezTo>
                  <a:cubicBezTo>
                    <a:pt x="2025" y="33"/>
                    <a:pt x="2014" y="33"/>
                    <a:pt x="2012" y="32"/>
                  </a:cubicBezTo>
                  <a:cubicBezTo>
                    <a:pt x="2014" y="31"/>
                    <a:pt x="2014" y="31"/>
                    <a:pt x="2014" y="31"/>
                  </a:cubicBezTo>
                  <a:cubicBezTo>
                    <a:pt x="2009" y="30"/>
                    <a:pt x="2002" y="30"/>
                    <a:pt x="1999" y="31"/>
                  </a:cubicBezTo>
                  <a:cubicBezTo>
                    <a:pt x="1988" y="31"/>
                    <a:pt x="1976" y="33"/>
                    <a:pt x="1974" y="32"/>
                  </a:cubicBezTo>
                  <a:cubicBezTo>
                    <a:pt x="1978" y="31"/>
                    <a:pt x="1978" y="31"/>
                    <a:pt x="1978" y="31"/>
                  </a:cubicBezTo>
                  <a:cubicBezTo>
                    <a:pt x="1965" y="31"/>
                    <a:pt x="1963" y="31"/>
                    <a:pt x="1946" y="31"/>
                  </a:cubicBezTo>
                  <a:close/>
                  <a:moveTo>
                    <a:pt x="1496" y="28"/>
                  </a:moveTo>
                  <a:cubicBezTo>
                    <a:pt x="1504" y="33"/>
                    <a:pt x="1514" y="37"/>
                    <a:pt x="1552" y="36"/>
                  </a:cubicBezTo>
                  <a:cubicBezTo>
                    <a:pt x="1549" y="36"/>
                    <a:pt x="1549" y="36"/>
                    <a:pt x="1549" y="36"/>
                  </a:cubicBezTo>
                  <a:cubicBezTo>
                    <a:pt x="1569" y="39"/>
                    <a:pt x="1587" y="32"/>
                    <a:pt x="1611" y="36"/>
                  </a:cubicBezTo>
                  <a:cubicBezTo>
                    <a:pt x="1600" y="37"/>
                    <a:pt x="1600" y="37"/>
                    <a:pt x="1588" y="41"/>
                  </a:cubicBezTo>
                  <a:cubicBezTo>
                    <a:pt x="1600" y="40"/>
                    <a:pt x="1600" y="40"/>
                    <a:pt x="1600" y="40"/>
                  </a:cubicBezTo>
                  <a:cubicBezTo>
                    <a:pt x="1597" y="42"/>
                    <a:pt x="1609" y="41"/>
                    <a:pt x="1618" y="41"/>
                  </a:cubicBezTo>
                  <a:cubicBezTo>
                    <a:pt x="1610" y="44"/>
                    <a:pt x="1610" y="44"/>
                    <a:pt x="1610" y="44"/>
                  </a:cubicBezTo>
                  <a:cubicBezTo>
                    <a:pt x="1604" y="43"/>
                    <a:pt x="1590" y="43"/>
                    <a:pt x="1591" y="43"/>
                  </a:cubicBezTo>
                  <a:cubicBezTo>
                    <a:pt x="1594" y="43"/>
                    <a:pt x="1572" y="40"/>
                    <a:pt x="1560" y="41"/>
                  </a:cubicBezTo>
                  <a:cubicBezTo>
                    <a:pt x="1561" y="43"/>
                    <a:pt x="1586" y="42"/>
                    <a:pt x="1575" y="45"/>
                  </a:cubicBezTo>
                  <a:cubicBezTo>
                    <a:pt x="1585" y="44"/>
                    <a:pt x="1586" y="46"/>
                    <a:pt x="1597" y="45"/>
                  </a:cubicBezTo>
                  <a:cubicBezTo>
                    <a:pt x="1587" y="46"/>
                    <a:pt x="1594" y="48"/>
                    <a:pt x="1587" y="49"/>
                  </a:cubicBezTo>
                  <a:cubicBezTo>
                    <a:pt x="1604" y="48"/>
                    <a:pt x="1604" y="48"/>
                    <a:pt x="1604" y="48"/>
                  </a:cubicBezTo>
                  <a:cubicBezTo>
                    <a:pt x="1604" y="49"/>
                    <a:pt x="1579" y="50"/>
                    <a:pt x="1593" y="52"/>
                  </a:cubicBezTo>
                  <a:cubicBezTo>
                    <a:pt x="1600" y="51"/>
                    <a:pt x="1618" y="52"/>
                    <a:pt x="1618" y="50"/>
                  </a:cubicBezTo>
                  <a:cubicBezTo>
                    <a:pt x="1618" y="51"/>
                    <a:pt x="1618" y="51"/>
                    <a:pt x="1618" y="51"/>
                  </a:cubicBezTo>
                  <a:cubicBezTo>
                    <a:pt x="1631" y="51"/>
                    <a:pt x="1624" y="48"/>
                    <a:pt x="1639" y="49"/>
                  </a:cubicBezTo>
                  <a:cubicBezTo>
                    <a:pt x="1640" y="48"/>
                    <a:pt x="1637" y="47"/>
                    <a:pt x="1631" y="48"/>
                  </a:cubicBezTo>
                  <a:cubicBezTo>
                    <a:pt x="1626" y="48"/>
                    <a:pt x="1626" y="50"/>
                    <a:pt x="1616" y="50"/>
                  </a:cubicBezTo>
                  <a:cubicBezTo>
                    <a:pt x="1612" y="48"/>
                    <a:pt x="1628" y="50"/>
                    <a:pt x="1621" y="47"/>
                  </a:cubicBezTo>
                  <a:cubicBezTo>
                    <a:pt x="1618" y="46"/>
                    <a:pt x="1596" y="48"/>
                    <a:pt x="1603" y="45"/>
                  </a:cubicBezTo>
                  <a:cubicBezTo>
                    <a:pt x="1615" y="46"/>
                    <a:pt x="1615" y="46"/>
                    <a:pt x="1615" y="46"/>
                  </a:cubicBezTo>
                  <a:cubicBezTo>
                    <a:pt x="1616" y="44"/>
                    <a:pt x="1625" y="44"/>
                    <a:pt x="1624" y="42"/>
                  </a:cubicBezTo>
                  <a:cubicBezTo>
                    <a:pt x="1632" y="41"/>
                    <a:pt x="1639" y="44"/>
                    <a:pt x="1647" y="42"/>
                  </a:cubicBezTo>
                  <a:cubicBezTo>
                    <a:pt x="1650" y="40"/>
                    <a:pt x="1645" y="38"/>
                    <a:pt x="1658" y="39"/>
                  </a:cubicBezTo>
                  <a:cubicBezTo>
                    <a:pt x="1668" y="42"/>
                    <a:pt x="1698" y="42"/>
                    <a:pt x="1709" y="41"/>
                  </a:cubicBezTo>
                  <a:cubicBezTo>
                    <a:pt x="1719" y="40"/>
                    <a:pt x="1719" y="40"/>
                    <a:pt x="1719" y="40"/>
                  </a:cubicBezTo>
                  <a:cubicBezTo>
                    <a:pt x="1718" y="38"/>
                    <a:pt x="1700" y="40"/>
                    <a:pt x="1707" y="38"/>
                  </a:cubicBezTo>
                  <a:cubicBezTo>
                    <a:pt x="1722" y="38"/>
                    <a:pt x="1722" y="38"/>
                    <a:pt x="1722" y="38"/>
                  </a:cubicBezTo>
                  <a:cubicBezTo>
                    <a:pt x="1721" y="39"/>
                    <a:pt x="1721" y="39"/>
                    <a:pt x="1721" y="39"/>
                  </a:cubicBezTo>
                  <a:cubicBezTo>
                    <a:pt x="1726" y="39"/>
                    <a:pt x="1731" y="38"/>
                    <a:pt x="1736" y="37"/>
                  </a:cubicBezTo>
                  <a:cubicBezTo>
                    <a:pt x="1731" y="39"/>
                    <a:pt x="1720" y="38"/>
                    <a:pt x="1722" y="41"/>
                  </a:cubicBezTo>
                  <a:cubicBezTo>
                    <a:pt x="1729" y="41"/>
                    <a:pt x="1730" y="42"/>
                    <a:pt x="1737" y="41"/>
                  </a:cubicBezTo>
                  <a:cubicBezTo>
                    <a:pt x="1735" y="42"/>
                    <a:pt x="1734" y="42"/>
                    <a:pt x="1734" y="42"/>
                  </a:cubicBezTo>
                  <a:cubicBezTo>
                    <a:pt x="1749" y="43"/>
                    <a:pt x="1748" y="40"/>
                    <a:pt x="1752" y="39"/>
                  </a:cubicBezTo>
                  <a:cubicBezTo>
                    <a:pt x="1767" y="36"/>
                    <a:pt x="1737" y="36"/>
                    <a:pt x="1739" y="34"/>
                  </a:cubicBezTo>
                  <a:cubicBezTo>
                    <a:pt x="1782" y="33"/>
                    <a:pt x="1782" y="33"/>
                    <a:pt x="1782" y="33"/>
                  </a:cubicBezTo>
                  <a:cubicBezTo>
                    <a:pt x="1778" y="33"/>
                    <a:pt x="1775" y="34"/>
                    <a:pt x="1776" y="35"/>
                  </a:cubicBezTo>
                  <a:cubicBezTo>
                    <a:pt x="1786" y="36"/>
                    <a:pt x="1776" y="37"/>
                    <a:pt x="1791" y="37"/>
                  </a:cubicBezTo>
                  <a:cubicBezTo>
                    <a:pt x="1790" y="34"/>
                    <a:pt x="1809" y="35"/>
                    <a:pt x="1820" y="33"/>
                  </a:cubicBezTo>
                  <a:cubicBezTo>
                    <a:pt x="1825" y="34"/>
                    <a:pt x="1826" y="35"/>
                    <a:pt x="1815" y="35"/>
                  </a:cubicBezTo>
                  <a:cubicBezTo>
                    <a:pt x="1816" y="37"/>
                    <a:pt x="1831" y="36"/>
                    <a:pt x="1836" y="36"/>
                  </a:cubicBezTo>
                  <a:cubicBezTo>
                    <a:pt x="1839" y="35"/>
                    <a:pt x="1844" y="35"/>
                    <a:pt x="1847" y="35"/>
                  </a:cubicBezTo>
                  <a:cubicBezTo>
                    <a:pt x="1842" y="34"/>
                    <a:pt x="1844" y="33"/>
                    <a:pt x="1853" y="32"/>
                  </a:cubicBezTo>
                  <a:cubicBezTo>
                    <a:pt x="1854" y="31"/>
                    <a:pt x="1854" y="31"/>
                    <a:pt x="1854" y="31"/>
                  </a:cubicBezTo>
                  <a:cubicBezTo>
                    <a:pt x="1839" y="31"/>
                    <a:pt x="1815" y="29"/>
                    <a:pt x="1806" y="31"/>
                  </a:cubicBezTo>
                  <a:cubicBezTo>
                    <a:pt x="1809" y="30"/>
                    <a:pt x="1809" y="30"/>
                    <a:pt x="1809" y="30"/>
                  </a:cubicBezTo>
                  <a:cubicBezTo>
                    <a:pt x="1791" y="28"/>
                    <a:pt x="1771" y="33"/>
                    <a:pt x="1763" y="29"/>
                  </a:cubicBezTo>
                  <a:cubicBezTo>
                    <a:pt x="1763" y="28"/>
                    <a:pt x="1759" y="29"/>
                    <a:pt x="1759" y="27"/>
                  </a:cubicBezTo>
                  <a:cubicBezTo>
                    <a:pt x="1747" y="29"/>
                    <a:pt x="1747" y="29"/>
                    <a:pt x="1747" y="29"/>
                  </a:cubicBezTo>
                  <a:cubicBezTo>
                    <a:pt x="1749" y="28"/>
                    <a:pt x="1749" y="28"/>
                    <a:pt x="1749" y="28"/>
                  </a:cubicBezTo>
                  <a:cubicBezTo>
                    <a:pt x="1727" y="28"/>
                    <a:pt x="1727" y="28"/>
                    <a:pt x="1727" y="28"/>
                  </a:cubicBezTo>
                  <a:cubicBezTo>
                    <a:pt x="1728" y="28"/>
                    <a:pt x="1728" y="28"/>
                    <a:pt x="1728" y="28"/>
                  </a:cubicBezTo>
                  <a:cubicBezTo>
                    <a:pt x="1718" y="30"/>
                    <a:pt x="1709" y="31"/>
                    <a:pt x="1703" y="33"/>
                  </a:cubicBezTo>
                  <a:cubicBezTo>
                    <a:pt x="1703" y="33"/>
                    <a:pt x="1704" y="34"/>
                    <a:pt x="1700" y="34"/>
                  </a:cubicBezTo>
                  <a:cubicBezTo>
                    <a:pt x="1697" y="35"/>
                    <a:pt x="1694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92" y="35"/>
                    <a:pt x="1692" y="35"/>
                    <a:pt x="1692" y="35"/>
                  </a:cubicBezTo>
                  <a:cubicBezTo>
                    <a:pt x="1686" y="35"/>
                    <a:pt x="1683" y="33"/>
                    <a:pt x="1676" y="33"/>
                  </a:cubicBezTo>
                  <a:cubicBezTo>
                    <a:pt x="1696" y="32"/>
                    <a:pt x="1696" y="32"/>
                    <a:pt x="1696" y="32"/>
                  </a:cubicBezTo>
                  <a:cubicBezTo>
                    <a:pt x="1698" y="31"/>
                    <a:pt x="1696" y="29"/>
                    <a:pt x="1686" y="28"/>
                  </a:cubicBezTo>
                  <a:cubicBezTo>
                    <a:pt x="1690" y="28"/>
                    <a:pt x="1692" y="27"/>
                    <a:pt x="1687" y="27"/>
                  </a:cubicBezTo>
                  <a:cubicBezTo>
                    <a:pt x="1686" y="27"/>
                    <a:pt x="1674" y="28"/>
                    <a:pt x="1679" y="29"/>
                  </a:cubicBezTo>
                  <a:cubicBezTo>
                    <a:pt x="1659" y="30"/>
                    <a:pt x="1628" y="25"/>
                    <a:pt x="1599" y="28"/>
                  </a:cubicBezTo>
                  <a:cubicBezTo>
                    <a:pt x="1620" y="27"/>
                    <a:pt x="1582" y="26"/>
                    <a:pt x="1605" y="26"/>
                  </a:cubicBezTo>
                  <a:cubicBezTo>
                    <a:pt x="1589" y="23"/>
                    <a:pt x="1591" y="28"/>
                    <a:pt x="1574" y="28"/>
                  </a:cubicBezTo>
                  <a:cubicBezTo>
                    <a:pt x="1573" y="27"/>
                    <a:pt x="1583" y="28"/>
                    <a:pt x="1587" y="26"/>
                  </a:cubicBezTo>
                  <a:cubicBezTo>
                    <a:pt x="1560" y="25"/>
                    <a:pt x="1541" y="30"/>
                    <a:pt x="1514" y="29"/>
                  </a:cubicBezTo>
                  <a:cubicBezTo>
                    <a:pt x="1513" y="27"/>
                    <a:pt x="1513" y="27"/>
                    <a:pt x="1513" y="27"/>
                  </a:cubicBezTo>
                  <a:cubicBezTo>
                    <a:pt x="1508" y="28"/>
                    <a:pt x="1502" y="28"/>
                    <a:pt x="1496" y="28"/>
                  </a:cubicBezTo>
                  <a:close/>
                  <a:moveTo>
                    <a:pt x="1443" y="31"/>
                  </a:moveTo>
                  <a:cubicBezTo>
                    <a:pt x="1438" y="31"/>
                    <a:pt x="1433" y="31"/>
                    <a:pt x="1427" y="31"/>
                  </a:cubicBezTo>
                  <a:cubicBezTo>
                    <a:pt x="1428" y="31"/>
                    <a:pt x="1428" y="31"/>
                    <a:pt x="1429" y="31"/>
                  </a:cubicBezTo>
                  <a:cubicBezTo>
                    <a:pt x="1413" y="33"/>
                    <a:pt x="1413" y="33"/>
                    <a:pt x="1413" y="33"/>
                  </a:cubicBezTo>
                  <a:cubicBezTo>
                    <a:pt x="1423" y="34"/>
                    <a:pt x="1429" y="36"/>
                    <a:pt x="1416" y="37"/>
                  </a:cubicBezTo>
                  <a:cubicBezTo>
                    <a:pt x="1417" y="36"/>
                    <a:pt x="1413" y="35"/>
                    <a:pt x="1418" y="35"/>
                  </a:cubicBezTo>
                  <a:cubicBezTo>
                    <a:pt x="1409" y="33"/>
                    <a:pt x="1389" y="32"/>
                    <a:pt x="1394" y="35"/>
                  </a:cubicBezTo>
                  <a:cubicBezTo>
                    <a:pt x="1412" y="32"/>
                    <a:pt x="1398" y="39"/>
                    <a:pt x="1412" y="37"/>
                  </a:cubicBezTo>
                  <a:cubicBezTo>
                    <a:pt x="1405" y="39"/>
                    <a:pt x="1397" y="38"/>
                    <a:pt x="1391" y="39"/>
                  </a:cubicBezTo>
                  <a:cubicBezTo>
                    <a:pt x="1398" y="37"/>
                    <a:pt x="1389" y="35"/>
                    <a:pt x="1378" y="34"/>
                  </a:cubicBezTo>
                  <a:cubicBezTo>
                    <a:pt x="1374" y="35"/>
                    <a:pt x="1361" y="34"/>
                    <a:pt x="1353" y="35"/>
                  </a:cubicBezTo>
                  <a:cubicBezTo>
                    <a:pt x="1356" y="37"/>
                    <a:pt x="1349" y="38"/>
                    <a:pt x="1362" y="39"/>
                  </a:cubicBezTo>
                  <a:cubicBezTo>
                    <a:pt x="1357" y="39"/>
                    <a:pt x="1350" y="39"/>
                    <a:pt x="1342" y="38"/>
                  </a:cubicBezTo>
                  <a:cubicBezTo>
                    <a:pt x="1345" y="38"/>
                    <a:pt x="1351" y="38"/>
                    <a:pt x="1351" y="37"/>
                  </a:cubicBezTo>
                  <a:cubicBezTo>
                    <a:pt x="1345" y="36"/>
                    <a:pt x="1339" y="36"/>
                    <a:pt x="1336" y="35"/>
                  </a:cubicBezTo>
                  <a:cubicBezTo>
                    <a:pt x="1333" y="35"/>
                    <a:pt x="1331" y="35"/>
                    <a:pt x="1328" y="35"/>
                  </a:cubicBezTo>
                  <a:cubicBezTo>
                    <a:pt x="1329" y="35"/>
                    <a:pt x="1329" y="36"/>
                    <a:pt x="1330" y="36"/>
                  </a:cubicBezTo>
                  <a:cubicBezTo>
                    <a:pt x="1321" y="37"/>
                    <a:pt x="1321" y="37"/>
                    <a:pt x="1321" y="37"/>
                  </a:cubicBezTo>
                  <a:cubicBezTo>
                    <a:pt x="1333" y="37"/>
                    <a:pt x="1327" y="38"/>
                    <a:pt x="1326" y="39"/>
                  </a:cubicBezTo>
                  <a:cubicBezTo>
                    <a:pt x="1327" y="37"/>
                    <a:pt x="1319" y="39"/>
                    <a:pt x="1315" y="39"/>
                  </a:cubicBezTo>
                  <a:cubicBezTo>
                    <a:pt x="1324" y="41"/>
                    <a:pt x="1324" y="41"/>
                    <a:pt x="1324" y="41"/>
                  </a:cubicBezTo>
                  <a:cubicBezTo>
                    <a:pt x="1319" y="43"/>
                    <a:pt x="1309" y="40"/>
                    <a:pt x="1311" y="42"/>
                  </a:cubicBezTo>
                  <a:cubicBezTo>
                    <a:pt x="1329" y="43"/>
                    <a:pt x="1337" y="42"/>
                    <a:pt x="1353" y="42"/>
                  </a:cubicBezTo>
                  <a:cubicBezTo>
                    <a:pt x="1347" y="40"/>
                    <a:pt x="1347" y="40"/>
                    <a:pt x="1347" y="40"/>
                  </a:cubicBezTo>
                  <a:cubicBezTo>
                    <a:pt x="1366" y="39"/>
                    <a:pt x="1358" y="43"/>
                    <a:pt x="1380" y="43"/>
                  </a:cubicBezTo>
                  <a:cubicBezTo>
                    <a:pt x="1388" y="41"/>
                    <a:pt x="1412" y="43"/>
                    <a:pt x="1412" y="40"/>
                  </a:cubicBezTo>
                  <a:cubicBezTo>
                    <a:pt x="1409" y="41"/>
                    <a:pt x="1425" y="43"/>
                    <a:pt x="1433" y="41"/>
                  </a:cubicBezTo>
                  <a:cubicBezTo>
                    <a:pt x="1441" y="38"/>
                    <a:pt x="1465" y="38"/>
                    <a:pt x="1458" y="36"/>
                  </a:cubicBezTo>
                  <a:cubicBezTo>
                    <a:pt x="1451" y="36"/>
                    <a:pt x="1442" y="38"/>
                    <a:pt x="1437" y="36"/>
                  </a:cubicBezTo>
                  <a:cubicBezTo>
                    <a:pt x="1450" y="36"/>
                    <a:pt x="1450" y="36"/>
                    <a:pt x="1450" y="36"/>
                  </a:cubicBezTo>
                  <a:cubicBezTo>
                    <a:pt x="1441" y="34"/>
                    <a:pt x="1441" y="34"/>
                    <a:pt x="1441" y="34"/>
                  </a:cubicBezTo>
                  <a:cubicBezTo>
                    <a:pt x="1446" y="35"/>
                    <a:pt x="1445" y="33"/>
                    <a:pt x="1443" y="31"/>
                  </a:cubicBezTo>
                  <a:close/>
                  <a:moveTo>
                    <a:pt x="1157" y="13"/>
                  </a:moveTo>
                  <a:cubicBezTo>
                    <a:pt x="1157" y="13"/>
                    <a:pt x="1157" y="13"/>
                    <a:pt x="1157" y="13"/>
                  </a:cubicBezTo>
                  <a:cubicBezTo>
                    <a:pt x="1157" y="13"/>
                    <a:pt x="1157" y="13"/>
                    <a:pt x="1157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0" name="Freeform 431">
              <a:extLst>
                <a:ext uri="{FF2B5EF4-FFF2-40B4-BE49-F238E27FC236}">
                  <a16:creationId xmlns:a16="http://schemas.microsoft.com/office/drawing/2014/main" id="{3CEC5F8D-F66D-4A17-BD6C-E744C116F071}"/>
                </a:ext>
              </a:extLst>
            </p:cNvPr>
            <p:cNvSpPr/>
            <p:nvPr/>
          </p:nvSpPr>
          <p:spPr bwMode="auto">
            <a:xfrm>
              <a:off x="6385" y="3947"/>
              <a:ext cx="42" cy="5"/>
            </a:xfrm>
            <a:custGeom>
              <a:avLst/>
              <a:gdLst>
                <a:gd name="T0" fmla="*/ 5 w 18"/>
                <a:gd name="T1" fmla="*/ 2 h 2"/>
                <a:gd name="T2" fmla="*/ 16 w 18"/>
                <a:gd name="T3" fmla="*/ 0 h 2"/>
                <a:gd name="T4" fmla="*/ 5 w 1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5" y="2"/>
                  </a:moveTo>
                  <a:cubicBezTo>
                    <a:pt x="8" y="1"/>
                    <a:pt x="18" y="1"/>
                    <a:pt x="16" y="0"/>
                  </a:cubicBezTo>
                  <a:cubicBezTo>
                    <a:pt x="16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1" name="Freeform 432">
              <a:extLst>
                <a:ext uri="{FF2B5EF4-FFF2-40B4-BE49-F238E27FC236}">
                  <a16:creationId xmlns:a16="http://schemas.microsoft.com/office/drawing/2014/main" id="{D8D7FAE1-35DB-404C-B5EF-DD7C83B10485}"/>
                </a:ext>
              </a:extLst>
            </p:cNvPr>
            <p:cNvSpPr/>
            <p:nvPr/>
          </p:nvSpPr>
          <p:spPr bwMode="auto">
            <a:xfrm>
              <a:off x="6406" y="3952"/>
              <a:ext cx="26" cy="5"/>
            </a:xfrm>
            <a:custGeom>
              <a:avLst/>
              <a:gdLst>
                <a:gd name="T0" fmla="*/ 7 w 11"/>
                <a:gd name="T1" fmla="*/ 2 h 2"/>
                <a:gd name="T2" fmla="*/ 11 w 11"/>
                <a:gd name="T3" fmla="*/ 0 h 2"/>
                <a:gd name="T4" fmla="*/ 0 w 11"/>
                <a:gd name="T5" fmla="*/ 1 h 2"/>
                <a:gd name="T6" fmla="*/ 7 w 1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">
                  <a:moveTo>
                    <a:pt x="7" y="2"/>
                  </a:moveTo>
                  <a:cubicBezTo>
                    <a:pt x="7" y="1"/>
                    <a:pt x="7" y="0"/>
                    <a:pt x="1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2" name="Freeform 433">
              <a:extLst>
                <a:ext uri="{FF2B5EF4-FFF2-40B4-BE49-F238E27FC236}">
                  <a16:creationId xmlns:a16="http://schemas.microsoft.com/office/drawing/2014/main" id="{06912685-8CFA-47A7-86B5-DB402D857820}"/>
                </a:ext>
              </a:extLst>
            </p:cNvPr>
            <p:cNvSpPr/>
            <p:nvPr/>
          </p:nvSpPr>
          <p:spPr bwMode="auto">
            <a:xfrm>
              <a:off x="6449" y="3976"/>
              <a:ext cx="82" cy="18"/>
            </a:xfrm>
            <a:custGeom>
              <a:avLst/>
              <a:gdLst>
                <a:gd name="T0" fmla="*/ 0 w 35"/>
                <a:gd name="T1" fmla="*/ 3 h 7"/>
                <a:gd name="T2" fmla="*/ 19 w 35"/>
                <a:gd name="T3" fmla="*/ 1 h 7"/>
                <a:gd name="T4" fmla="*/ 0 w 35"/>
                <a:gd name="T5" fmla="*/ 6 h 7"/>
                <a:gd name="T6" fmla="*/ 35 w 35"/>
                <a:gd name="T7" fmla="*/ 3 h 7"/>
                <a:gd name="T8" fmla="*/ 0 w 3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">
                  <a:moveTo>
                    <a:pt x="0" y="3"/>
                  </a:moveTo>
                  <a:cubicBezTo>
                    <a:pt x="6" y="2"/>
                    <a:pt x="10" y="1"/>
                    <a:pt x="19" y="1"/>
                  </a:cubicBezTo>
                  <a:cubicBezTo>
                    <a:pt x="22" y="5"/>
                    <a:pt x="4" y="2"/>
                    <a:pt x="0" y="6"/>
                  </a:cubicBezTo>
                  <a:cubicBezTo>
                    <a:pt x="16" y="7"/>
                    <a:pt x="21" y="3"/>
                    <a:pt x="35" y="3"/>
                  </a:cubicBezTo>
                  <a:cubicBezTo>
                    <a:pt x="28" y="1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3" name="Freeform 434">
              <a:extLst>
                <a:ext uri="{FF2B5EF4-FFF2-40B4-BE49-F238E27FC236}">
                  <a16:creationId xmlns:a16="http://schemas.microsoft.com/office/drawing/2014/main" id="{B4CE9815-D167-48AF-931B-832022A6E03B}"/>
                </a:ext>
              </a:extLst>
            </p:cNvPr>
            <p:cNvSpPr/>
            <p:nvPr/>
          </p:nvSpPr>
          <p:spPr bwMode="auto">
            <a:xfrm>
              <a:off x="6430" y="3994"/>
              <a:ext cx="23" cy="2"/>
            </a:xfrm>
            <a:custGeom>
              <a:avLst/>
              <a:gdLst>
                <a:gd name="T0" fmla="*/ 2 w 23"/>
                <a:gd name="T1" fmla="*/ 2 h 2"/>
                <a:gd name="T2" fmla="*/ 23 w 23"/>
                <a:gd name="T3" fmla="*/ 2 h 2"/>
                <a:gd name="T4" fmla="*/ 21 w 23"/>
                <a:gd name="T5" fmla="*/ 0 h 2"/>
                <a:gd name="T6" fmla="*/ 0 w 23"/>
                <a:gd name="T7" fmla="*/ 2 h 2"/>
                <a:gd name="T8" fmla="*/ 2 w 2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">
                  <a:moveTo>
                    <a:pt x="2" y="2"/>
                  </a:moveTo>
                  <a:lnTo>
                    <a:pt x="23" y="2"/>
                  </a:lnTo>
                  <a:lnTo>
                    <a:pt x="21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4" name="Freeform 435">
              <a:extLst>
                <a:ext uri="{FF2B5EF4-FFF2-40B4-BE49-F238E27FC236}">
                  <a16:creationId xmlns:a16="http://schemas.microsoft.com/office/drawing/2014/main" id="{F74C6626-EBBB-418E-A82E-734CDC2F41E9}"/>
                </a:ext>
              </a:extLst>
            </p:cNvPr>
            <p:cNvSpPr/>
            <p:nvPr/>
          </p:nvSpPr>
          <p:spPr bwMode="auto">
            <a:xfrm>
              <a:off x="5933" y="3905"/>
              <a:ext cx="24" cy="5"/>
            </a:xfrm>
            <a:custGeom>
              <a:avLst/>
              <a:gdLst>
                <a:gd name="T0" fmla="*/ 10 w 10"/>
                <a:gd name="T1" fmla="*/ 1 h 2"/>
                <a:gd name="T2" fmla="*/ 0 w 10"/>
                <a:gd name="T3" fmla="*/ 2 h 2"/>
                <a:gd name="T4" fmla="*/ 10 w 10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1"/>
                  </a:moveTo>
                  <a:cubicBezTo>
                    <a:pt x="9" y="0"/>
                    <a:pt x="3" y="1"/>
                    <a:pt x="0" y="2"/>
                  </a:cubicBezTo>
                  <a:cubicBezTo>
                    <a:pt x="3" y="2"/>
                    <a:pt x="6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5" name="Freeform 436">
              <a:extLst>
                <a:ext uri="{FF2B5EF4-FFF2-40B4-BE49-F238E27FC236}">
                  <a16:creationId xmlns:a16="http://schemas.microsoft.com/office/drawing/2014/main" id="{C9A405A4-C330-4270-B430-56E81182AB6F}"/>
                </a:ext>
              </a:extLst>
            </p:cNvPr>
            <p:cNvSpPr/>
            <p:nvPr/>
          </p:nvSpPr>
          <p:spPr bwMode="auto">
            <a:xfrm>
              <a:off x="1487" y="3905"/>
              <a:ext cx="168" cy="2"/>
            </a:xfrm>
            <a:custGeom>
              <a:avLst/>
              <a:gdLst>
                <a:gd name="T0" fmla="*/ 71 w 71"/>
                <a:gd name="T1" fmla="*/ 0 h 1"/>
                <a:gd name="T2" fmla="*/ 0 w 71"/>
                <a:gd name="T3" fmla="*/ 1 h 1"/>
                <a:gd name="T4" fmla="*/ 71 w 7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">
                  <a:moveTo>
                    <a:pt x="7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6" name="Freeform 437">
              <a:extLst>
                <a:ext uri="{FF2B5EF4-FFF2-40B4-BE49-F238E27FC236}">
                  <a16:creationId xmlns:a16="http://schemas.microsoft.com/office/drawing/2014/main" id="{E884BB24-6B8D-403A-B13B-22E64F908187}"/>
                </a:ext>
              </a:extLst>
            </p:cNvPr>
            <p:cNvSpPr/>
            <p:nvPr/>
          </p:nvSpPr>
          <p:spPr bwMode="auto">
            <a:xfrm>
              <a:off x="5384" y="3912"/>
              <a:ext cx="128" cy="17"/>
            </a:xfrm>
            <a:custGeom>
              <a:avLst/>
              <a:gdLst>
                <a:gd name="T0" fmla="*/ 8 w 54"/>
                <a:gd name="T1" fmla="*/ 7 h 7"/>
                <a:gd name="T2" fmla="*/ 54 w 54"/>
                <a:gd name="T3" fmla="*/ 3 h 7"/>
                <a:gd name="T4" fmla="*/ 0 w 54"/>
                <a:gd name="T5" fmla="*/ 4 h 7"/>
                <a:gd name="T6" fmla="*/ 8 w 5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7">
                  <a:moveTo>
                    <a:pt x="8" y="7"/>
                  </a:moveTo>
                  <a:cubicBezTo>
                    <a:pt x="27" y="6"/>
                    <a:pt x="35" y="3"/>
                    <a:pt x="54" y="3"/>
                  </a:cubicBezTo>
                  <a:cubicBezTo>
                    <a:pt x="29" y="0"/>
                    <a:pt x="21" y="7"/>
                    <a:pt x="0" y="4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7" name="Freeform 438">
              <a:extLst>
                <a:ext uri="{FF2B5EF4-FFF2-40B4-BE49-F238E27FC236}">
                  <a16:creationId xmlns:a16="http://schemas.microsoft.com/office/drawing/2014/main" id="{C1A526AD-1682-493A-9C95-4C3298D36053}"/>
                </a:ext>
              </a:extLst>
            </p:cNvPr>
            <p:cNvSpPr/>
            <p:nvPr/>
          </p:nvSpPr>
          <p:spPr bwMode="auto">
            <a:xfrm>
              <a:off x="5384" y="3902"/>
              <a:ext cx="48" cy="12"/>
            </a:xfrm>
            <a:custGeom>
              <a:avLst/>
              <a:gdLst>
                <a:gd name="T0" fmla="*/ 14 w 20"/>
                <a:gd name="T1" fmla="*/ 0 h 5"/>
                <a:gd name="T2" fmla="*/ 3 w 20"/>
                <a:gd name="T3" fmla="*/ 5 h 5"/>
                <a:gd name="T4" fmla="*/ 20 w 20"/>
                <a:gd name="T5" fmla="*/ 3 h 5"/>
                <a:gd name="T6" fmla="*/ 14 w 2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">
                  <a:moveTo>
                    <a:pt x="14" y="0"/>
                  </a:moveTo>
                  <a:cubicBezTo>
                    <a:pt x="18" y="3"/>
                    <a:pt x="0" y="3"/>
                    <a:pt x="3" y="5"/>
                  </a:cubicBezTo>
                  <a:cubicBezTo>
                    <a:pt x="15" y="5"/>
                    <a:pt x="8" y="3"/>
                    <a:pt x="20" y="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8" name="Freeform 439">
              <a:extLst>
                <a:ext uri="{FF2B5EF4-FFF2-40B4-BE49-F238E27FC236}">
                  <a16:creationId xmlns:a16="http://schemas.microsoft.com/office/drawing/2014/main" id="{7350B380-96E1-4311-BE02-51D9CE8312D4}"/>
                </a:ext>
              </a:extLst>
            </p:cNvPr>
            <p:cNvSpPr/>
            <p:nvPr/>
          </p:nvSpPr>
          <p:spPr bwMode="auto">
            <a:xfrm>
              <a:off x="5609" y="4003"/>
              <a:ext cx="12" cy="3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9 w 12"/>
                <a:gd name="T5" fmla="*/ 3 h 3"/>
                <a:gd name="T6" fmla="*/ 12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lnTo>
                    <a:pt x="0" y="3"/>
                  </a:lnTo>
                  <a:lnTo>
                    <a:pt x="9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9" name="Freeform 440">
              <a:extLst>
                <a:ext uri="{FF2B5EF4-FFF2-40B4-BE49-F238E27FC236}">
                  <a16:creationId xmlns:a16="http://schemas.microsoft.com/office/drawing/2014/main" id="{70D230BB-3DA7-4C53-B609-6A1A23C12396}"/>
                </a:ext>
              </a:extLst>
            </p:cNvPr>
            <p:cNvSpPr/>
            <p:nvPr/>
          </p:nvSpPr>
          <p:spPr bwMode="auto">
            <a:xfrm>
              <a:off x="5197" y="3905"/>
              <a:ext cx="22" cy="5"/>
            </a:xfrm>
            <a:custGeom>
              <a:avLst/>
              <a:gdLst>
                <a:gd name="T0" fmla="*/ 17 w 22"/>
                <a:gd name="T1" fmla="*/ 5 h 5"/>
                <a:gd name="T2" fmla="*/ 22 w 22"/>
                <a:gd name="T3" fmla="*/ 2 h 5"/>
                <a:gd name="T4" fmla="*/ 0 w 22"/>
                <a:gd name="T5" fmla="*/ 0 h 5"/>
                <a:gd name="T6" fmla="*/ 17 w 2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">
                  <a:moveTo>
                    <a:pt x="17" y="5"/>
                  </a:moveTo>
                  <a:lnTo>
                    <a:pt x="22" y="2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0" name="Freeform 441">
              <a:extLst>
                <a:ext uri="{FF2B5EF4-FFF2-40B4-BE49-F238E27FC236}">
                  <a16:creationId xmlns:a16="http://schemas.microsoft.com/office/drawing/2014/main" id="{C111BD71-D944-435E-ADC5-AC07891CA03D}"/>
                </a:ext>
              </a:extLst>
            </p:cNvPr>
            <p:cNvSpPr/>
            <p:nvPr/>
          </p:nvSpPr>
          <p:spPr bwMode="auto">
            <a:xfrm>
              <a:off x="5219" y="3907"/>
              <a:ext cx="4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1" name="Freeform 442">
              <a:extLst>
                <a:ext uri="{FF2B5EF4-FFF2-40B4-BE49-F238E27FC236}">
                  <a16:creationId xmlns:a16="http://schemas.microsoft.com/office/drawing/2014/main" id="{14A1B3B6-CFA7-4477-8EBA-8248BE263673}"/>
                </a:ext>
              </a:extLst>
            </p:cNvPr>
            <p:cNvSpPr/>
            <p:nvPr/>
          </p:nvSpPr>
          <p:spPr bwMode="auto">
            <a:xfrm>
              <a:off x="5604" y="4016"/>
              <a:ext cx="31" cy="2"/>
            </a:xfrm>
            <a:custGeom>
              <a:avLst/>
              <a:gdLst>
                <a:gd name="T0" fmla="*/ 0 w 31"/>
                <a:gd name="T1" fmla="*/ 0 h 2"/>
                <a:gd name="T2" fmla="*/ 19 w 31"/>
                <a:gd name="T3" fmla="*/ 2 h 2"/>
                <a:gd name="T4" fmla="*/ 31 w 31"/>
                <a:gd name="T5" fmla="*/ 0 h 2"/>
                <a:gd name="T6" fmla="*/ 0 w 3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0"/>
                  </a:moveTo>
                  <a:lnTo>
                    <a:pt x="19" y="2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2" name="Freeform 443">
              <a:extLst>
                <a:ext uri="{FF2B5EF4-FFF2-40B4-BE49-F238E27FC236}">
                  <a16:creationId xmlns:a16="http://schemas.microsoft.com/office/drawing/2014/main" id="{B1E35EEC-3948-4B40-BFD9-7A1F23621326}"/>
                </a:ext>
              </a:extLst>
            </p:cNvPr>
            <p:cNvSpPr/>
            <p:nvPr/>
          </p:nvSpPr>
          <p:spPr bwMode="auto">
            <a:xfrm>
              <a:off x="5415" y="3979"/>
              <a:ext cx="28" cy="5"/>
            </a:xfrm>
            <a:custGeom>
              <a:avLst/>
              <a:gdLst>
                <a:gd name="T0" fmla="*/ 5 w 12"/>
                <a:gd name="T1" fmla="*/ 2 h 2"/>
                <a:gd name="T2" fmla="*/ 12 w 12"/>
                <a:gd name="T3" fmla="*/ 1 h 2"/>
                <a:gd name="T4" fmla="*/ 5 w 1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5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0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3" name="Freeform 444">
              <a:extLst>
                <a:ext uri="{FF2B5EF4-FFF2-40B4-BE49-F238E27FC236}">
                  <a16:creationId xmlns:a16="http://schemas.microsoft.com/office/drawing/2014/main" id="{EE11C02E-968D-471B-9A69-BE16E28FB0B8}"/>
                </a:ext>
              </a:extLst>
            </p:cNvPr>
            <p:cNvSpPr/>
            <p:nvPr/>
          </p:nvSpPr>
          <p:spPr bwMode="auto">
            <a:xfrm>
              <a:off x="5056" y="3907"/>
              <a:ext cx="23" cy="3"/>
            </a:xfrm>
            <a:custGeom>
              <a:avLst/>
              <a:gdLst>
                <a:gd name="T0" fmla="*/ 21 w 23"/>
                <a:gd name="T1" fmla="*/ 0 h 3"/>
                <a:gd name="T2" fmla="*/ 0 w 23"/>
                <a:gd name="T3" fmla="*/ 3 h 3"/>
                <a:gd name="T4" fmla="*/ 2 w 23"/>
                <a:gd name="T5" fmla="*/ 3 h 3"/>
                <a:gd name="T6" fmla="*/ 23 w 23"/>
                <a:gd name="T7" fmla="*/ 0 h 3"/>
                <a:gd name="T8" fmla="*/ 21 w 2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">
                  <a:moveTo>
                    <a:pt x="21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4" name="Freeform 445">
              <a:extLst>
                <a:ext uri="{FF2B5EF4-FFF2-40B4-BE49-F238E27FC236}">
                  <a16:creationId xmlns:a16="http://schemas.microsoft.com/office/drawing/2014/main" id="{014C7CCF-4D4C-4CFC-8524-BE785FEF5221}"/>
                </a:ext>
              </a:extLst>
            </p:cNvPr>
            <p:cNvSpPr/>
            <p:nvPr/>
          </p:nvSpPr>
          <p:spPr bwMode="auto">
            <a:xfrm>
              <a:off x="5247" y="4001"/>
              <a:ext cx="50" cy="5"/>
            </a:xfrm>
            <a:custGeom>
              <a:avLst/>
              <a:gdLst>
                <a:gd name="T0" fmla="*/ 16 w 21"/>
                <a:gd name="T1" fmla="*/ 0 h 2"/>
                <a:gd name="T2" fmla="*/ 11 w 21"/>
                <a:gd name="T3" fmla="*/ 2 h 2"/>
                <a:gd name="T4" fmla="*/ 16 w 2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">
                  <a:moveTo>
                    <a:pt x="16" y="0"/>
                  </a:moveTo>
                  <a:cubicBezTo>
                    <a:pt x="21" y="2"/>
                    <a:pt x="0" y="0"/>
                    <a:pt x="11" y="2"/>
                  </a:cubicBezTo>
                  <a:cubicBezTo>
                    <a:pt x="21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5" name="Freeform 446">
              <a:extLst>
                <a:ext uri="{FF2B5EF4-FFF2-40B4-BE49-F238E27FC236}">
                  <a16:creationId xmlns:a16="http://schemas.microsoft.com/office/drawing/2014/main" id="{75694831-A25F-4850-A3A0-AC3D17819505}"/>
                </a:ext>
              </a:extLst>
            </p:cNvPr>
            <p:cNvSpPr/>
            <p:nvPr/>
          </p:nvSpPr>
          <p:spPr bwMode="auto">
            <a:xfrm>
              <a:off x="5011" y="3969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6" name="Freeform 447">
              <a:extLst>
                <a:ext uri="{FF2B5EF4-FFF2-40B4-BE49-F238E27FC236}">
                  <a16:creationId xmlns:a16="http://schemas.microsoft.com/office/drawing/2014/main" id="{7DE1389F-5D14-4D82-A983-9140B2131342}"/>
                </a:ext>
              </a:extLst>
            </p:cNvPr>
            <p:cNvSpPr/>
            <p:nvPr/>
          </p:nvSpPr>
          <p:spPr bwMode="auto">
            <a:xfrm>
              <a:off x="5018" y="3966"/>
              <a:ext cx="26" cy="5"/>
            </a:xfrm>
            <a:custGeom>
              <a:avLst/>
              <a:gdLst>
                <a:gd name="T0" fmla="*/ 0 w 11"/>
                <a:gd name="T1" fmla="*/ 1 h 2"/>
                <a:gd name="T2" fmla="*/ 11 w 11"/>
                <a:gd name="T3" fmla="*/ 1 h 2"/>
                <a:gd name="T4" fmla="*/ 0 w 1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0" y="1"/>
                  </a:moveTo>
                  <a:cubicBezTo>
                    <a:pt x="4" y="1"/>
                    <a:pt x="8" y="2"/>
                    <a:pt x="11" y="1"/>
                  </a:cubicBezTo>
                  <a:cubicBezTo>
                    <a:pt x="6" y="0"/>
                    <a:pt x="4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7" name="Freeform 448">
              <a:extLst>
                <a:ext uri="{FF2B5EF4-FFF2-40B4-BE49-F238E27FC236}">
                  <a16:creationId xmlns:a16="http://schemas.microsoft.com/office/drawing/2014/main" id="{6FD09C29-F711-489F-BE15-93C18AF6EE17}"/>
                </a:ext>
              </a:extLst>
            </p:cNvPr>
            <p:cNvSpPr/>
            <p:nvPr/>
          </p:nvSpPr>
          <p:spPr bwMode="auto">
            <a:xfrm>
              <a:off x="4907" y="3966"/>
              <a:ext cx="30" cy="8"/>
            </a:xfrm>
            <a:custGeom>
              <a:avLst/>
              <a:gdLst>
                <a:gd name="T0" fmla="*/ 1 w 13"/>
                <a:gd name="T1" fmla="*/ 1 h 3"/>
                <a:gd name="T2" fmla="*/ 5 w 13"/>
                <a:gd name="T3" fmla="*/ 2 h 3"/>
                <a:gd name="T4" fmla="*/ 6 w 13"/>
                <a:gd name="T5" fmla="*/ 2 h 3"/>
                <a:gd name="T6" fmla="*/ 10 w 13"/>
                <a:gd name="T7" fmla="*/ 1 h 3"/>
                <a:gd name="T8" fmla="*/ 13 w 13"/>
                <a:gd name="T9" fmla="*/ 0 h 3"/>
                <a:gd name="T10" fmla="*/ 9 w 13"/>
                <a:gd name="T11" fmla="*/ 1 h 3"/>
                <a:gd name="T12" fmla="*/ 1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" y="3"/>
                    <a:pt x="3" y="2"/>
                    <a:pt x="6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3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8" name="Freeform 449">
              <a:extLst>
                <a:ext uri="{FF2B5EF4-FFF2-40B4-BE49-F238E27FC236}">
                  <a16:creationId xmlns:a16="http://schemas.microsoft.com/office/drawing/2014/main" id="{F9AAF080-9AB6-4724-A00B-5C66039EE241}"/>
                </a:ext>
              </a:extLst>
            </p:cNvPr>
            <p:cNvSpPr/>
            <p:nvPr/>
          </p:nvSpPr>
          <p:spPr bwMode="auto">
            <a:xfrm>
              <a:off x="4502" y="3890"/>
              <a:ext cx="83" cy="10"/>
            </a:xfrm>
            <a:custGeom>
              <a:avLst/>
              <a:gdLst>
                <a:gd name="T0" fmla="*/ 0 w 35"/>
                <a:gd name="T1" fmla="*/ 1 h 4"/>
                <a:gd name="T2" fmla="*/ 16 w 35"/>
                <a:gd name="T3" fmla="*/ 3 h 4"/>
                <a:gd name="T4" fmla="*/ 35 w 35"/>
                <a:gd name="T5" fmla="*/ 1 h 4"/>
                <a:gd name="T6" fmla="*/ 0 w 3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4">
                  <a:moveTo>
                    <a:pt x="0" y="1"/>
                  </a:moveTo>
                  <a:cubicBezTo>
                    <a:pt x="13" y="1"/>
                    <a:pt x="17" y="2"/>
                    <a:pt x="16" y="3"/>
                  </a:cubicBezTo>
                  <a:cubicBezTo>
                    <a:pt x="29" y="4"/>
                    <a:pt x="27" y="1"/>
                    <a:pt x="35" y="1"/>
                  </a:cubicBezTo>
                  <a:cubicBezTo>
                    <a:pt x="20" y="1"/>
                    <a:pt x="17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9" name="Freeform 450">
              <a:extLst>
                <a:ext uri="{FF2B5EF4-FFF2-40B4-BE49-F238E27FC236}">
                  <a16:creationId xmlns:a16="http://schemas.microsoft.com/office/drawing/2014/main" id="{C8C36935-C185-4068-A3AF-FE608FBCAB7B}"/>
                </a:ext>
              </a:extLst>
            </p:cNvPr>
            <p:cNvSpPr/>
            <p:nvPr/>
          </p:nvSpPr>
          <p:spPr bwMode="auto">
            <a:xfrm>
              <a:off x="4585" y="3890"/>
              <a:ext cx="12" cy="2"/>
            </a:xfrm>
            <a:custGeom>
              <a:avLst/>
              <a:gdLst>
                <a:gd name="T0" fmla="*/ 0 w 5"/>
                <a:gd name="T1" fmla="*/ 1 h 1"/>
                <a:gd name="T2" fmla="*/ 5 w 5"/>
                <a:gd name="T3" fmla="*/ 1 h 1"/>
                <a:gd name="T4" fmla="*/ 0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0" name="Freeform 451">
              <a:extLst>
                <a:ext uri="{FF2B5EF4-FFF2-40B4-BE49-F238E27FC236}">
                  <a16:creationId xmlns:a16="http://schemas.microsoft.com/office/drawing/2014/main" id="{35777DAE-DFC3-46A1-95A8-F26F41A716EE}"/>
                </a:ext>
              </a:extLst>
            </p:cNvPr>
            <p:cNvSpPr/>
            <p:nvPr/>
          </p:nvSpPr>
          <p:spPr bwMode="auto">
            <a:xfrm>
              <a:off x="5018" y="4008"/>
              <a:ext cx="19" cy="8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8 h 8"/>
                <a:gd name="T4" fmla="*/ 7 w 19"/>
                <a:gd name="T5" fmla="*/ 5 h 8"/>
                <a:gd name="T6" fmla="*/ 19 w 1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8"/>
                  </a:lnTo>
                  <a:lnTo>
                    <a:pt x="7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1" name="Freeform 452">
              <a:extLst>
                <a:ext uri="{FF2B5EF4-FFF2-40B4-BE49-F238E27FC236}">
                  <a16:creationId xmlns:a16="http://schemas.microsoft.com/office/drawing/2014/main" id="{1DB528C8-E1B8-4A0D-9034-5EF4AC5933FA}"/>
                </a:ext>
              </a:extLst>
            </p:cNvPr>
            <p:cNvSpPr/>
            <p:nvPr/>
          </p:nvSpPr>
          <p:spPr bwMode="auto">
            <a:xfrm>
              <a:off x="4448" y="3887"/>
              <a:ext cx="28" cy="5"/>
            </a:xfrm>
            <a:custGeom>
              <a:avLst/>
              <a:gdLst>
                <a:gd name="T0" fmla="*/ 2 w 12"/>
                <a:gd name="T1" fmla="*/ 1 h 2"/>
                <a:gd name="T2" fmla="*/ 11 w 12"/>
                <a:gd name="T3" fmla="*/ 2 h 2"/>
                <a:gd name="T4" fmla="*/ 2 w 1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">
                  <a:moveTo>
                    <a:pt x="2" y="1"/>
                  </a:moveTo>
                  <a:cubicBezTo>
                    <a:pt x="5" y="1"/>
                    <a:pt x="9" y="1"/>
                    <a:pt x="11" y="2"/>
                  </a:cubicBezTo>
                  <a:cubicBezTo>
                    <a:pt x="12" y="0"/>
                    <a:pt x="0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2" name="Freeform 453">
              <a:extLst>
                <a:ext uri="{FF2B5EF4-FFF2-40B4-BE49-F238E27FC236}">
                  <a16:creationId xmlns:a16="http://schemas.microsoft.com/office/drawing/2014/main" id="{2E2FD60F-73A0-4CCF-B9B1-5C961B0A3D78}"/>
                </a:ext>
              </a:extLst>
            </p:cNvPr>
            <p:cNvSpPr/>
            <p:nvPr/>
          </p:nvSpPr>
          <p:spPr bwMode="auto">
            <a:xfrm>
              <a:off x="4578" y="3954"/>
              <a:ext cx="31" cy="10"/>
            </a:xfrm>
            <a:custGeom>
              <a:avLst/>
              <a:gdLst>
                <a:gd name="T0" fmla="*/ 0 w 13"/>
                <a:gd name="T1" fmla="*/ 3 h 4"/>
                <a:gd name="T2" fmla="*/ 13 w 13"/>
                <a:gd name="T3" fmla="*/ 3 h 4"/>
                <a:gd name="T4" fmla="*/ 0 w 1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3"/>
                  </a:moveTo>
                  <a:cubicBezTo>
                    <a:pt x="1" y="4"/>
                    <a:pt x="10" y="3"/>
                    <a:pt x="13" y="3"/>
                  </a:cubicBezTo>
                  <a:cubicBezTo>
                    <a:pt x="8" y="3"/>
                    <a:pt x="4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3" name="Freeform 454">
              <a:extLst>
                <a:ext uri="{FF2B5EF4-FFF2-40B4-BE49-F238E27FC236}">
                  <a16:creationId xmlns:a16="http://schemas.microsoft.com/office/drawing/2014/main" id="{A1BC10FD-24A0-4F75-8561-83E67904B0E3}"/>
                </a:ext>
              </a:extLst>
            </p:cNvPr>
            <p:cNvSpPr/>
            <p:nvPr/>
          </p:nvSpPr>
          <p:spPr bwMode="auto">
            <a:xfrm>
              <a:off x="4360" y="3902"/>
              <a:ext cx="33" cy="8"/>
            </a:xfrm>
            <a:custGeom>
              <a:avLst/>
              <a:gdLst>
                <a:gd name="T0" fmla="*/ 0 w 14"/>
                <a:gd name="T1" fmla="*/ 1 h 3"/>
                <a:gd name="T2" fmla="*/ 5 w 14"/>
                <a:gd name="T3" fmla="*/ 3 h 3"/>
                <a:gd name="T4" fmla="*/ 0 w 1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3">
                  <a:moveTo>
                    <a:pt x="0" y="1"/>
                  </a:moveTo>
                  <a:cubicBezTo>
                    <a:pt x="3" y="1"/>
                    <a:pt x="7" y="2"/>
                    <a:pt x="5" y="3"/>
                  </a:cubicBezTo>
                  <a:cubicBezTo>
                    <a:pt x="9" y="3"/>
                    <a:pt x="1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4" name="Freeform 455">
              <a:extLst>
                <a:ext uri="{FF2B5EF4-FFF2-40B4-BE49-F238E27FC236}">
                  <a16:creationId xmlns:a16="http://schemas.microsoft.com/office/drawing/2014/main" id="{E9CC64F1-468C-436A-A3F0-554E8307D38D}"/>
                </a:ext>
              </a:extLst>
            </p:cNvPr>
            <p:cNvSpPr/>
            <p:nvPr/>
          </p:nvSpPr>
          <p:spPr bwMode="auto">
            <a:xfrm>
              <a:off x="4519" y="3959"/>
              <a:ext cx="26" cy="2"/>
            </a:xfrm>
            <a:custGeom>
              <a:avLst/>
              <a:gdLst>
                <a:gd name="T0" fmla="*/ 0 w 26"/>
                <a:gd name="T1" fmla="*/ 0 h 2"/>
                <a:gd name="T2" fmla="*/ 4 w 26"/>
                <a:gd name="T3" fmla="*/ 2 h 2"/>
                <a:gd name="T4" fmla="*/ 26 w 26"/>
                <a:gd name="T5" fmla="*/ 0 h 2"/>
                <a:gd name="T6" fmla="*/ 0 w 2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4" y="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5" name="Freeform 456">
              <a:extLst>
                <a:ext uri="{FF2B5EF4-FFF2-40B4-BE49-F238E27FC236}">
                  <a16:creationId xmlns:a16="http://schemas.microsoft.com/office/drawing/2014/main" id="{53367807-7803-4DB3-A36B-343350A2BEC2}"/>
                </a:ext>
              </a:extLst>
            </p:cNvPr>
            <p:cNvSpPr/>
            <p:nvPr/>
          </p:nvSpPr>
          <p:spPr bwMode="auto">
            <a:xfrm>
              <a:off x="4545" y="3994"/>
              <a:ext cx="75" cy="19"/>
            </a:xfrm>
            <a:custGeom>
              <a:avLst/>
              <a:gdLst>
                <a:gd name="T0" fmla="*/ 22 w 32"/>
                <a:gd name="T1" fmla="*/ 8 h 8"/>
                <a:gd name="T2" fmla="*/ 23 w 32"/>
                <a:gd name="T3" fmla="*/ 2 h 8"/>
                <a:gd name="T4" fmla="*/ 8 w 32"/>
                <a:gd name="T5" fmla="*/ 4 h 8"/>
                <a:gd name="T6" fmla="*/ 22 w 3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8">
                  <a:moveTo>
                    <a:pt x="22" y="8"/>
                  </a:moveTo>
                  <a:cubicBezTo>
                    <a:pt x="32" y="6"/>
                    <a:pt x="5" y="4"/>
                    <a:pt x="23" y="2"/>
                  </a:cubicBezTo>
                  <a:cubicBezTo>
                    <a:pt x="0" y="0"/>
                    <a:pt x="25" y="5"/>
                    <a:pt x="8" y="4"/>
                  </a:cubicBezTo>
                  <a:cubicBezTo>
                    <a:pt x="18" y="5"/>
                    <a:pt x="23" y="7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6" name="Freeform 457">
              <a:extLst>
                <a:ext uri="{FF2B5EF4-FFF2-40B4-BE49-F238E27FC236}">
                  <a16:creationId xmlns:a16="http://schemas.microsoft.com/office/drawing/2014/main" id="{A092A5D5-4FB3-444B-AC32-F9973D6FD60F}"/>
                </a:ext>
              </a:extLst>
            </p:cNvPr>
            <p:cNvSpPr/>
            <p:nvPr/>
          </p:nvSpPr>
          <p:spPr bwMode="auto">
            <a:xfrm>
              <a:off x="4552" y="4003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7" name="Freeform 458">
              <a:extLst>
                <a:ext uri="{FF2B5EF4-FFF2-40B4-BE49-F238E27FC236}">
                  <a16:creationId xmlns:a16="http://schemas.microsoft.com/office/drawing/2014/main" id="{8904F77B-9175-41E5-A23E-42F0E723D710}"/>
                </a:ext>
              </a:extLst>
            </p:cNvPr>
            <p:cNvSpPr/>
            <p:nvPr/>
          </p:nvSpPr>
          <p:spPr bwMode="auto">
            <a:xfrm>
              <a:off x="4216" y="3976"/>
              <a:ext cx="9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2" y="0"/>
                    <a:pt x="3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8" name="Freeform 459">
              <a:extLst>
                <a:ext uri="{FF2B5EF4-FFF2-40B4-BE49-F238E27FC236}">
                  <a16:creationId xmlns:a16="http://schemas.microsoft.com/office/drawing/2014/main" id="{0682FB11-0ACA-48CA-81C5-F7056F6AA61C}"/>
                </a:ext>
              </a:extLst>
            </p:cNvPr>
            <p:cNvSpPr/>
            <p:nvPr/>
          </p:nvSpPr>
          <p:spPr bwMode="auto">
            <a:xfrm>
              <a:off x="4384" y="4001"/>
              <a:ext cx="87" cy="12"/>
            </a:xfrm>
            <a:custGeom>
              <a:avLst/>
              <a:gdLst>
                <a:gd name="T0" fmla="*/ 21 w 37"/>
                <a:gd name="T1" fmla="*/ 3 h 5"/>
                <a:gd name="T2" fmla="*/ 37 w 37"/>
                <a:gd name="T3" fmla="*/ 0 h 5"/>
                <a:gd name="T4" fmla="*/ 2 w 37"/>
                <a:gd name="T5" fmla="*/ 5 h 5"/>
                <a:gd name="T6" fmla="*/ 25 w 37"/>
                <a:gd name="T7" fmla="*/ 3 h 5"/>
                <a:gd name="T8" fmla="*/ 21 w 3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">
                  <a:moveTo>
                    <a:pt x="21" y="3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7" y="2"/>
                    <a:pt x="0" y="2"/>
                    <a:pt x="2" y="5"/>
                  </a:cubicBezTo>
                  <a:cubicBezTo>
                    <a:pt x="11" y="5"/>
                    <a:pt x="21" y="4"/>
                    <a:pt x="25" y="3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9" name="Freeform 460">
              <a:extLst>
                <a:ext uri="{FF2B5EF4-FFF2-40B4-BE49-F238E27FC236}">
                  <a16:creationId xmlns:a16="http://schemas.microsoft.com/office/drawing/2014/main" id="{0148FCD1-920C-46C0-899E-967D4BBFED67}"/>
                </a:ext>
              </a:extLst>
            </p:cNvPr>
            <p:cNvSpPr/>
            <p:nvPr/>
          </p:nvSpPr>
          <p:spPr bwMode="auto">
            <a:xfrm>
              <a:off x="4001" y="3887"/>
              <a:ext cx="26" cy="8"/>
            </a:xfrm>
            <a:custGeom>
              <a:avLst/>
              <a:gdLst>
                <a:gd name="T0" fmla="*/ 4 w 11"/>
                <a:gd name="T1" fmla="*/ 2 h 3"/>
                <a:gd name="T2" fmla="*/ 11 w 11"/>
                <a:gd name="T3" fmla="*/ 1 h 3"/>
                <a:gd name="T4" fmla="*/ 2 w 11"/>
                <a:gd name="T5" fmla="*/ 0 h 3"/>
                <a:gd name="T6" fmla="*/ 4 w 1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">
                  <a:moveTo>
                    <a:pt x="4" y="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1"/>
                    <a:pt x="0" y="3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0" name="Freeform 461">
              <a:extLst>
                <a:ext uri="{FF2B5EF4-FFF2-40B4-BE49-F238E27FC236}">
                  <a16:creationId xmlns:a16="http://schemas.microsoft.com/office/drawing/2014/main" id="{52E03C6E-49E2-4B76-ADF2-11DB4A8DC1CC}"/>
                </a:ext>
              </a:extLst>
            </p:cNvPr>
            <p:cNvSpPr/>
            <p:nvPr/>
          </p:nvSpPr>
          <p:spPr bwMode="auto">
            <a:xfrm>
              <a:off x="4001" y="3887"/>
              <a:ext cx="4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1" name="Freeform 462">
              <a:extLst>
                <a:ext uri="{FF2B5EF4-FFF2-40B4-BE49-F238E27FC236}">
                  <a16:creationId xmlns:a16="http://schemas.microsoft.com/office/drawing/2014/main" id="{09B15F86-1ECC-4882-918A-EECE15176BD6}"/>
                </a:ext>
              </a:extLst>
            </p:cNvPr>
            <p:cNvSpPr/>
            <p:nvPr/>
          </p:nvSpPr>
          <p:spPr bwMode="auto">
            <a:xfrm>
              <a:off x="4285" y="3971"/>
              <a:ext cx="33" cy="3"/>
            </a:xfrm>
            <a:custGeom>
              <a:avLst/>
              <a:gdLst>
                <a:gd name="T0" fmla="*/ 1 w 14"/>
                <a:gd name="T1" fmla="*/ 1 h 1"/>
                <a:gd name="T2" fmla="*/ 14 w 14"/>
                <a:gd name="T3" fmla="*/ 1 h 1"/>
                <a:gd name="T4" fmla="*/ 1 w 1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1" y="1"/>
                  </a:moveTo>
                  <a:cubicBezTo>
                    <a:pt x="6" y="1"/>
                    <a:pt x="10" y="1"/>
                    <a:pt x="14" y="1"/>
                  </a:cubicBezTo>
                  <a:cubicBezTo>
                    <a:pt x="13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2" name="Freeform 463">
              <a:extLst>
                <a:ext uri="{FF2B5EF4-FFF2-40B4-BE49-F238E27FC236}">
                  <a16:creationId xmlns:a16="http://schemas.microsoft.com/office/drawing/2014/main" id="{F00B31AC-07C3-413F-914A-17C0B284D2F8}"/>
                </a:ext>
              </a:extLst>
            </p:cNvPr>
            <p:cNvSpPr/>
            <p:nvPr/>
          </p:nvSpPr>
          <p:spPr bwMode="auto">
            <a:xfrm>
              <a:off x="3894" y="3900"/>
              <a:ext cx="29" cy="0"/>
            </a:xfrm>
            <a:custGeom>
              <a:avLst/>
              <a:gdLst>
                <a:gd name="T0" fmla="*/ 3 w 29"/>
                <a:gd name="T1" fmla="*/ 29 w 29"/>
                <a:gd name="T2" fmla="*/ 0 w 29"/>
                <a:gd name="T3" fmla="*/ 3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9">
                  <a:moveTo>
                    <a:pt x="3" y="0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3" name="Freeform 464">
              <a:extLst>
                <a:ext uri="{FF2B5EF4-FFF2-40B4-BE49-F238E27FC236}">
                  <a16:creationId xmlns:a16="http://schemas.microsoft.com/office/drawing/2014/main" id="{CC4DEDF1-8A4A-4915-8A3B-4C10FDAD5348}"/>
                </a:ext>
              </a:extLst>
            </p:cNvPr>
            <p:cNvSpPr/>
            <p:nvPr/>
          </p:nvSpPr>
          <p:spPr bwMode="auto">
            <a:xfrm>
              <a:off x="3748" y="3890"/>
              <a:ext cx="26" cy="2"/>
            </a:xfrm>
            <a:custGeom>
              <a:avLst/>
              <a:gdLst>
                <a:gd name="T0" fmla="*/ 26 w 26"/>
                <a:gd name="T1" fmla="*/ 0 h 2"/>
                <a:gd name="T2" fmla="*/ 21 w 26"/>
                <a:gd name="T3" fmla="*/ 0 h 2"/>
                <a:gd name="T4" fmla="*/ 0 w 26"/>
                <a:gd name="T5" fmla="*/ 0 h 2"/>
                <a:gd name="T6" fmla="*/ 4 w 26"/>
                <a:gd name="T7" fmla="*/ 2 h 2"/>
                <a:gd name="T8" fmla="*/ 26 w 2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4" name="Freeform 465">
              <a:extLst>
                <a:ext uri="{FF2B5EF4-FFF2-40B4-BE49-F238E27FC236}">
                  <a16:creationId xmlns:a16="http://schemas.microsoft.com/office/drawing/2014/main" id="{AD9A33F9-9998-4B30-838D-4127451EFEF2}"/>
                </a:ext>
              </a:extLst>
            </p:cNvPr>
            <p:cNvSpPr/>
            <p:nvPr/>
          </p:nvSpPr>
          <p:spPr bwMode="auto">
            <a:xfrm>
              <a:off x="3927" y="4011"/>
              <a:ext cx="41" cy="7"/>
            </a:xfrm>
            <a:custGeom>
              <a:avLst/>
              <a:gdLst>
                <a:gd name="T0" fmla="*/ 3 w 17"/>
                <a:gd name="T1" fmla="*/ 2 h 3"/>
                <a:gd name="T2" fmla="*/ 15 w 17"/>
                <a:gd name="T3" fmla="*/ 0 h 3"/>
                <a:gd name="T4" fmla="*/ 0 w 17"/>
                <a:gd name="T5" fmla="*/ 0 h 3"/>
                <a:gd name="T6" fmla="*/ 13 w 17"/>
                <a:gd name="T7" fmla="*/ 0 h 3"/>
                <a:gd name="T8" fmla="*/ 3 w 1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">
                  <a:moveTo>
                    <a:pt x="3" y="2"/>
                  </a:moveTo>
                  <a:cubicBezTo>
                    <a:pt x="11" y="3"/>
                    <a:pt x="17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0"/>
                    <a:pt x="13" y="0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5" name="Freeform 466">
              <a:extLst>
                <a:ext uri="{FF2B5EF4-FFF2-40B4-BE49-F238E27FC236}">
                  <a16:creationId xmlns:a16="http://schemas.microsoft.com/office/drawing/2014/main" id="{E664DE2C-F717-44D2-A422-FC6DCD6A7427}"/>
                </a:ext>
              </a:extLst>
            </p:cNvPr>
            <p:cNvSpPr/>
            <p:nvPr/>
          </p:nvSpPr>
          <p:spPr bwMode="auto">
            <a:xfrm>
              <a:off x="2378" y="3885"/>
              <a:ext cx="648" cy="34"/>
            </a:xfrm>
            <a:custGeom>
              <a:avLst/>
              <a:gdLst>
                <a:gd name="T0" fmla="*/ 204 w 274"/>
                <a:gd name="T1" fmla="*/ 6 h 14"/>
                <a:gd name="T2" fmla="*/ 224 w 274"/>
                <a:gd name="T3" fmla="*/ 7 h 14"/>
                <a:gd name="T4" fmla="*/ 218 w 274"/>
                <a:gd name="T5" fmla="*/ 9 h 14"/>
                <a:gd name="T6" fmla="*/ 231 w 274"/>
                <a:gd name="T7" fmla="*/ 5 h 14"/>
                <a:gd name="T8" fmla="*/ 210 w 274"/>
                <a:gd name="T9" fmla="*/ 11 h 14"/>
                <a:gd name="T10" fmla="*/ 250 w 274"/>
                <a:gd name="T11" fmla="*/ 9 h 14"/>
                <a:gd name="T12" fmla="*/ 239 w 274"/>
                <a:gd name="T13" fmla="*/ 7 h 14"/>
                <a:gd name="T14" fmla="*/ 267 w 274"/>
                <a:gd name="T15" fmla="*/ 6 h 14"/>
                <a:gd name="T16" fmla="*/ 270 w 274"/>
                <a:gd name="T17" fmla="*/ 3 h 14"/>
                <a:gd name="T18" fmla="*/ 272 w 274"/>
                <a:gd name="T19" fmla="*/ 2 h 14"/>
                <a:gd name="T20" fmla="*/ 274 w 274"/>
                <a:gd name="T21" fmla="*/ 2 h 14"/>
                <a:gd name="T22" fmla="*/ 272 w 274"/>
                <a:gd name="T23" fmla="*/ 2 h 14"/>
                <a:gd name="T24" fmla="*/ 271 w 274"/>
                <a:gd name="T25" fmla="*/ 1 h 14"/>
                <a:gd name="T26" fmla="*/ 246 w 274"/>
                <a:gd name="T27" fmla="*/ 0 h 14"/>
                <a:gd name="T28" fmla="*/ 216 w 274"/>
                <a:gd name="T29" fmla="*/ 2 h 14"/>
                <a:gd name="T30" fmla="*/ 206 w 274"/>
                <a:gd name="T31" fmla="*/ 2 h 14"/>
                <a:gd name="T32" fmla="*/ 203 w 274"/>
                <a:gd name="T33" fmla="*/ 2 h 14"/>
                <a:gd name="T34" fmla="*/ 208 w 274"/>
                <a:gd name="T35" fmla="*/ 1 h 14"/>
                <a:gd name="T36" fmla="*/ 190 w 274"/>
                <a:gd name="T37" fmla="*/ 2 h 14"/>
                <a:gd name="T38" fmla="*/ 155 w 274"/>
                <a:gd name="T39" fmla="*/ 2 h 14"/>
                <a:gd name="T40" fmla="*/ 152 w 274"/>
                <a:gd name="T41" fmla="*/ 2 h 14"/>
                <a:gd name="T42" fmla="*/ 151 w 274"/>
                <a:gd name="T43" fmla="*/ 2 h 14"/>
                <a:gd name="T44" fmla="*/ 0 w 274"/>
                <a:gd name="T45" fmla="*/ 3 h 14"/>
                <a:gd name="T46" fmla="*/ 22 w 274"/>
                <a:gd name="T47" fmla="*/ 4 h 14"/>
                <a:gd name="T48" fmla="*/ 31 w 274"/>
                <a:gd name="T49" fmla="*/ 7 h 14"/>
                <a:gd name="T50" fmla="*/ 14 w 274"/>
                <a:gd name="T51" fmla="*/ 7 h 14"/>
                <a:gd name="T52" fmla="*/ 18 w 274"/>
                <a:gd name="T53" fmla="*/ 11 h 14"/>
                <a:gd name="T54" fmla="*/ 58 w 274"/>
                <a:gd name="T55" fmla="*/ 7 h 14"/>
                <a:gd name="T56" fmla="*/ 64 w 274"/>
                <a:gd name="T57" fmla="*/ 10 h 14"/>
                <a:gd name="T58" fmla="*/ 61 w 274"/>
                <a:gd name="T59" fmla="*/ 10 h 14"/>
                <a:gd name="T60" fmla="*/ 88 w 274"/>
                <a:gd name="T61" fmla="*/ 10 h 14"/>
                <a:gd name="T62" fmla="*/ 88 w 274"/>
                <a:gd name="T63" fmla="*/ 12 h 14"/>
                <a:gd name="T64" fmla="*/ 124 w 274"/>
                <a:gd name="T65" fmla="*/ 10 h 14"/>
                <a:gd name="T66" fmla="*/ 123 w 274"/>
                <a:gd name="T67" fmla="*/ 10 h 14"/>
                <a:gd name="T68" fmla="*/ 169 w 274"/>
                <a:gd name="T69" fmla="*/ 9 h 14"/>
                <a:gd name="T70" fmla="*/ 155 w 274"/>
                <a:gd name="T71" fmla="*/ 11 h 14"/>
                <a:gd name="T72" fmla="*/ 176 w 274"/>
                <a:gd name="T73" fmla="*/ 10 h 14"/>
                <a:gd name="T74" fmla="*/ 170 w 274"/>
                <a:gd name="T75" fmla="*/ 12 h 14"/>
                <a:gd name="T76" fmla="*/ 207 w 274"/>
                <a:gd name="T77" fmla="*/ 8 h 14"/>
                <a:gd name="T78" fmla="*/ 204 w 274"/>
                <a:gd name="T7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" h="14">
                  <a:moveTo>
                    <a:pt x="204" y="6"/>
                  </a:moveTo>
                  <a:cubicBezTo>
                    <a:pt x="207" y="4"/>
                    <a:pt x="223" y="5"/>
                    <a:pt x="224" y="7"/>
                  </a:cubicBezTo>
                  <a:cubicBezTo>
                    <a:pt x="222" y="7"/>
                    <a:pt x="213" y="8"/>
                    <a:pt x="218" y="9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48" y="7"/>
                    <a:pt x="218" y="10"/>
                    <a:pt x="210" y="11"/>
                  </a:cubicBezTo>
                  <a:cubicBezTo>
                    <a:pt x="227" y="11"/>
                    <a:pt x="232" y="9"/>
                    <a:pt x="250" y="9"/>
                  </a:cubicBezTo>
                  <a:cubicBezTo>
                    <a:pt x="245" y="9"/>
                    <a:pt x="242" y="8"/>
                    <a:pt x="239" y="7"/>
                  </a:cubicBezTo>
                  <a:cubicBezTo>
                    <a:pt x="238" y="5"/>
                    <a:pt x="255" y="6"/>
                    <a:pt x="267" y="6"/>
                  </a:cubicBezTo>
                  <a:cubicBezTo>
                    <a:pt x="260" y="5"/>
                    <a:pt x="264" y="4"/>
                    <a:pt x="270" y="3"/>
                  </a:cubicBezTo>
                  <a:cubicBezTo>
                    <a:pt x="271" y="3"/>
                    <a:pt x="271" y="3"/>
                    <a:pt x="272" y="2"/>
                  </a:cubicBezTo>
                  <a:cubicBezTo>
                    <a:pt x="273" y="2"/>
                    <a:pt x="273" y="2"/>
                    <a:pt x="274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2" y="2"/>
                    <a:pt x="272" y="2"/>
                    <a:pt x="271" y="1"/>
                  </a:cubicBezTo>
                  <a:cubicBezTo>
                    <a:pt x="261" y="2"/>
                    <a:pt x="253" y="0"/>
                    <a:pt x="246" y="0"/>
                  </a:cubicBezTo>
                  <a:cubicBezTo>
                    <a:pt x="253" y="4"/>
                    <a:pt x="224" y="1"/>
                    <a:pt x="216" y="2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3" y="1"/>
                    <a:pt x="208" y="1"/>
                  </a:cubicBezTo>
                  <a:cubicBezTo>
                    <a:pt x="204" y="1"/>
                    <a:pt x="189" y="1"/>
                    <a:pt x="190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4" y="2"/>
                    <a:pt x="153" y="2"/>
                    <a:pt x="152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4" y="4"/>
                    <a:pt x="22" y="4"/>
                  </a:cubicBezTo>
                  <a:cubicBezTo>
                    <a:pt x="10" y="7"/>
                    <a:pt x="34" y="5"/>
                    <a:pt x="31" y="7"/>
                  </a:cubicBezTo>
                  <a:cubicBezTo>
                    <a:pt x="26" y="8"/>
                    <a:pt x="18" y="8"/>
                    <a:pt x="14" y="7"/>
                  </a:cubicBezTo>
                  <a:cubicBezTo>
                    <a:pt x="12" y="8"/>
                    <a:pt x="19" y="9"/>
                    <a:pt x="18" y="11"/>
                  </a:cubicBezTo>
                  <a:cubicBezTo>
                    <a:pt x="37" y="12"/>
                    <a:pt x="40" y="7"/>
                    <a:pt x="58" y="7"/>
                  </a:cubicBezTo>
                  <a:cubicBezTo>
                    <a:pt x="58" y="9"/>
                    <a:pt x="52" y="10"/>
                    <a:pt x="64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0" y="9"/>
                    <a:pt x="76" y="14"/>
                    <a:pt x="88" y="10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97" y="10"/>
                    <a:pt x="11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51" y="8"/>
                    <a:pt x="139" y="10"/>
                    <a:pt x="169" y="9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66" y="12"/>
                    <a:pt x="168" y="9"/>
                    <a:pt x="176" y="10"/>
                  </a:cubicBezTo>
                  <a:cubicBezTo>
                    <a:pt x="175" y="10"/>
                    <a:pt x="177" y="12"/>
                    <a:pt x="170" y="12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16" y="7"/>
                    <a:pt x="205" y="7"/>
                    <a:pt x="204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6" name="Freeform 467">
              <a:extLst>
                <a:ext uri="{FF2B5EF4-FFF2-40B4-BE49-F238E27FC236}">
                  <a16:creationId xmlns:a16="http://schemas.microsoft.com/office/drawing/2014/main" id="{09B1EA7F-8C92-498E-BE9A-103C58C74C34}"/>
                </a:ext>
              </a:extLst>
            </p:cNvPr>
            <p:cNvSpPr/>
            <p:nvPr/>
          </p:nvSpPr>
          <p:spPr bwMode="auto">
            <a:xfrm>
              <a:off x="2970" y="3907"/>
              <a:ext cx="16" cy="0"/>
            </a:xfrm>
            <a:custGeom>
              <a:avLst/>
              <a:gdLst>
                <a:gd name="T0" fmla="*/ 0 w 7"/>
                <a:gd name="T1" fmla="*/ 7 w 7"/>
                <a:gd name="T2" fmla="*/ 0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cubicBezTo>
                    <a:pt x="2" y="0"/>
                    <a:pt x="5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7" name="Freeform 468">
              <a:extLst>
                <a:ext uri="{FF2B5EF4-FFF2-40B4-BE49-F238E27FC236}">
                  <a16:creationId xmlns:a16="http://schemas.microsoft.com/office/drawing/2014/main" id="{CFB8E43E-28E8-4882-B4FE-CDF5AF49F8B8}"/>
                </a:ext>
              </a:extLst>
            </p:cNvPr>
            <p:cNvSpPr/>
            <p:nvPr/>
          </p:nvSpPr>
          <p:spPr bwMode="auto">
            <a:xfrm>
              <a:off x="2355" y="3890"/>
              <a:ext cx="23" cy="2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1 h 1"/>
                <a:gd name="T4" fmla="*/ 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8" name="Freeform 469">
              <a:extLst>
                <a:ext uri="{FF2B5EF4-FFF2-40B4-BE49-F238E27FC236}">
                  <a16:creationId xmlns:a16="http://schemas.microsoft.com/office/drawing/2014/main" id="{A40915A7-2592-4125-BAA5-BE55E8E3027C}"/>
                </a:ext>
              </a:extLst>
            </p:cNvPr>
            <p:cNvSpPr/>
            <p:nvPr/>
          </p:nvSpPr>
          <p:spPr bwMode="auto">
            <a:xfrm>
              <a:off x="3050" y="3890"/>
              <a:ext cx="59" cy="7"/>
            </a:xfrm>
            <a:custGeom>
              <a:avLst/>
              <a:gdLst>
                <a:gd name="T0" fmla="*/ 20 w 25"/>
                <a:gd name="T1" fmla="*/ 2 h 3"/>
                <a:gd name="T2" fmla="*/ 25 w 25"/>
                <a:gd name="T3" fmla="*/ 0 h 3"/>
                <a:gd name="T4" fmla="*/ 2 w 25"/>
                <a:gd name="T5" fmla="*/ 0 h 3"/>
                <a:gd name="T6" fmla="*/ 1 w 25"/>
                <a:gd name="T7" fmla="*/ 3 h 3"/>
                <a:gd name="T8" fmla="*/ 20 w 2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">
                  <a:moveTo>
                    <a:pt x="20" y="2"/>
                  </a:moveTo>
                  <a:cubicBezTo>
                    <a:pt x="13" y="1"/>
                    <a:pt x="24" y="1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0" y="2"/>
                    <a:pt x="1" y="3"/>
                  </a:cubicBez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9" name="Freeform 470">
              <a:extLst>
                <a:ext uri="{FF2B5EF4-FFF2-40B4-BE49-F238E27FC236}">
                  <a16:creationId xmlns:a16="http://schemas.microsoft.com/office/drawing/2014/main" id="{D29208AC-1500-4DB9-8DC0-7B1FDB066EEC}"/>
                </a:ext>
              </a:extLst>
            </p:cNvPr>
            <p:cNvSpPr/>
            <p:nvPr/>
          </p:nvSpPr>
          <p:spPr bwMode="auto">
            <a:xfrm>
              <a:off x="3026" y="3887"/>
              <a:ext cx="29" cy="3"/>
            </a:xfrm>
            <a:custGeom>
              <a:avLst/>
              <a:gdLst>
                <a:gd name="T0" fmla="*/ 6 w 12"/>
                <a:gd name="T1" fmla="*/ 0 h 1"/>
                <a:gd name="T2" fmla="*/ 0 w 12"/>
                <a:gd name="T3" fmla="*/ 1 h 1"/>
                <a:gd name="T4" fmla="*/ 12 w 12"/>
                <a:gd name="T5" fmla="*/ 1 h 1"/>
                <a:gd name="T6" fmla="*/ 6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6" y="0"/>
                  </a:moveTo>
                  <a:cubicBezTo>
                    <a:pt x="5" y="0"/>
                    <a:pt x="3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0" name="Freeform 471">
              <a:extLst>
                <a:ext uri="{FF2B5EF4-FFF2-40B4-BE49-F238E27FC236}">
                  <a16:creationId xmlns:a16="http://schemas.microsoft.com/office/drawing/2014/main" id="{AFFAF316-F015-4F90-8332-1C8643B37E03}"/>
                </a:ext>
              </a:extLst>
            </p:cNvPr>
            <p:cNvSpPr/>
            <p:nvPr/>
          </p:nvSpPr>
          <p:spPr bwMode="auto">
            <a:xfrm>
              <a:off x="3022" y="3994"/>
              <a:ext cx="23" cy="2"/>
            </a:xfrm>
            <a:custGeom>
              <a:avLst/>
              <a:gdLst>
                <a:gd name="T0" fmla="*/ 23 w 23"/>
                <a:gd name="T1" fmla="*/ 0 h 2"/>
                <a:gd name="T2" fmla="*/ 14 w 23"/>
                <a:gd name="T3" fmla="*/ 0 h 2"/>
                <a:gd name="T4" fmla="*/ 0 w 23"/>
                <a:gd name="T5" fmla="*/ 2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1" name="Freeform 472">
              <a:extLst>
                <a:ext uri="{FF2B5EF4-FFF2-40B4-BE49-F238E27FC236}">
                  <a16:creationId xmlns:a16="http://schemas.microsoft.com/office/drawing/2014/main" id="{F543E56E-D203-40D0-B887-5302CF5856CA}"/>
                </a:ext>
              </a:extLst>
            </p:cNvPr>
            <p:cNvSpPr/>
            <p:nvPr/>
          </p:nvSpPr>
          <p:spPr bwMode="auto">
            <a:xfrm>
              <a:off x="2894" y="3984"/>
              <a:ext cx="42" cy="5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0 h 2"/>
                <a:gd name="T4" fmla="*/ 0 w 1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5" y="2"/>
                    <a:pt x="15" y="1"/>
                    <a:pt x="18" y="0"/>
                  </a:cubicBezTo>
                  <a:cubicBezTo>
                    <a:pt x="7" y="0"/>
                    <a:pt x="1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2" name="Freeform 473">
              <a:extLst>
                <a:ext uri="{FF2B5EF4-FFF2-40B4-BE49-F238E27FC236}">
                  <a16:creationId xmlns:a16="http://schemas.microsoft.com/office/drawing/2014/main" id="{BF4D7758-041A-4A99-BB1B-646F5CEF3234}"/>
                </a:ext>
              </a:extLst>
            </p:cNvPr>
            <p:cNvSpPr/>
            <p:nvPr/>
          </p:nvSpPr>
          <p:spPr bwMode="auto">
            <a:xfrm>
              <a:off x="2901" y="4018"/>
              <a:ext cx="26" cy="0"/>
            </a:xfrm>
            <a:custGeom>
              <a:avLst/>
              <a:gdLst>
                <a:gd name="T0" fmla="*/ 26 w 26"/>
                <a:gd name="T1" fmla="*/ 0 w 26"/>
                <a:gd name="T2" fmla="*/ 2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3" name="Freeform 474">
              <a:extLst>
                <a:ext uri="{FF2B5EF4-FFF2-40B4-BE49-F238E27FC236}">
                  <a16:creationId xmlns:a16="http://schemas.microsoft.com/office/drawing/2014/main" id="{502140B9-B609-44C9-B9C2-D938B5017E47}"/>
                </a:ext>
              </a:extLst>
            </p:cNvPr>
            <p:cNvSpPr/>
            <p:nvPr/>
          </p:nvSpPr>
          <p:spPr bwMode="auto">
            <a:xfrm>
              <a:off x="2156" y="3912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4" name="Freeform 475">
              <a:extLst>
                <a:ext uri="{FF2B5EF4-FFF2-40B4-BE49-F238E27FC236}">
                  <a16:creationId xmlns:a16="http://schemas.microsoft.com/office/drawing/2014/main" id="{DB053717-00EE-4FFB-AF22-822AE5AC808C}"/>
                </a:ext>
              </a:extLst>
            </p:cNvPr>
            <p:cNvSpPr/>
            <p:nvPr/>
          </p:nvSpPr>
          <p:spPr bwMode="auto">
            <a:xfrm>
              <a:off x="1998" y="3895"/>
              <a:ext cx="416" cy="17"/>
            </a:xfrm>
            <a:custGeom>
              <a:avLst/>
              <a:gdLst>
                <a:gd name="T0" fmla="*/ 160 w 176"/>
                <a:gd name="T1" fmla="*/ 5 h 7"/>
                <a:gd name="T2" fmla="*/ 169 w 176"/>
                <a:gd name="T3" fmla="*/ 0 h 7"/>
                <a:gd name="T4" fmla="*/ 155 w 176"/>
                <a:gd name="T5" fmla="*/ 1 h 7"/>
                <a:gd name="T6" fmla="*/ 157 w 176"/>
                <a:gd name="T7" fmla="*/ 0 h 7"/>
                <a:gd name="T8" fmla="*/ 140 w 176"/>
                <a:gd name="T9" fmla="*/ 0 h 7"/>
                <a:gd name="T10" fmla="*/ 145 w 176"/>
                <a:gd name="T11" fmla="*/ 3 h 7"/>
                <a:gd name="T12" fmla="*/ 123 w 176"/>
                <a:gd name="T13" fmla="*/ 0 h 7"/>
                <a:gd name="T14" fmla="*/ 98 w 176"/>
                <a:gd name="T15" fmla="*/ 0 h 7"/>
                <a:gd name="T16" fmla="*/ 100 w 176"/>
                <a:gd name="T17" fmla="*/ 0 h 7"/>
                <a:gd name="T18" fmla="*/ 97 w 176"/>
                <a:gd name="T19" fmla="*/ 0 h 7"/>
                <a:gd name="T20" fmla="*/ 15 w 176"/>
                <a:gd name="T21" fmla="*/ 1 h 7"/>
                <a:gd name="T22" fmla="*/ 12 w 176"/>
                <a:gd name="T23" fmla="*/ 6 h 7"/>
                <a:gd name="T24" fmla="*/ 57 w 176"/>
                <a:gd name="T25" fmla="*/ 4 h 7"/>
                <a:gd name="T26" fmla="*/ 58 w 176"/>
                <a:gd name="T27" fmla="*/ 6 h 7"/>
                <a:gd name="T28" fmla="*/ 68 w 176"/>
                <a:gd name="T29" fmla="*/ 3 h 7"/>
                <a:gd name="T30" fmla="*/ 59 w 176"/>
                <a:gd name="T31" fmla="*/ 3 h 7"/>
                <a:gd name="T32" fmla="*/ 107 w 176"/>
                <a:gd name="T33" fmla="*/ 2 h 7"/>
                <a:gd name="T34" fmla="*/ 72 w 176"/>
                <a:gd name="T35" fmla="*/ 4 h 7"/>
                <a:gd name="T36" fmla="*/ 72 w 176"/>
                <a:gd name="T37" fmla="*/ 7 h 7"/>
                <a:gd name="T38" fmla="*/ 160 w 176"/>
                <a:gd name="T3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7">
                  <a:moveTo>
                    <a:pt x="160" y="5"/>
                  </a:moveTo>
                  <a:cubicBezTo>
                    <a:pt x="136" y="2"/>
                    <a:pt x="176" y="3"/>
                    <a:pt x="169" y="0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4" y="2"/>
                    <a:pt x="146" y="2"/>
                    <a:pt x="145" y="3"/>
                  </a:cubicBezTo>
                  <a:cubicBezTo>
                    <a:pt x="124" y="3"/>
                    <a:pt x="139" y="2"/>
                    <a:pt x="12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0" y="2"/>
                    <a:pt x="23" y="4"/>
                    <a:pt x="12" y="6"/>
                  </a:cubicBezTo>
                  <a:cubicBezTo>
                    <a:pt x="30" y="6"/>
                    <a:pt x="55" y="7"/>
                    <a:pt x="57" y="4"/>
                  </a:cubicBezTo>
                  <a:cubicBezTo>
                    <a:pt x="56" y="5"/>
                    <a:pt x="55" y="5"/>
                    <a:pt x="58" y="6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9" y="0"/>
                    <a:pt x="101" y="1"/>
                    <a:pt x="107" y="2"/>
                  </a:cubicBezTo>
                  <a:cubicBezTo>
                    <a:pt x="89" y="3"/>
                    <a:pt x="98" y="6"/>
                    <a:pt x="72" y="4"/>
                  </a:cubicBezTo>
                  <a:cubicBezTo>
                    <a:pt x="73" y="5"/>
                    <a:pt x="78" y="6"/>
                    <a:pt x="72" y="7"/>
                  </a:cubicBezTo>
                  <a:cubicBezTo>
                    <a:pt x="102" y="6"/>
                    <a:pt x="129" y="7"/>
                    <a:pt x="16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5" name="Freeform 476">
              <a:extLst>
                <a:ext uri="{FF2B5EF4-FFF2-40B4-BE49-F238E27FC236}">
                  <a16:creationId xmlns:a16="http://schemas.microsoft.com/office/drawing/2014/main" id="{DE0CE7D9-02E6-4DED-BFF9-EFC9EF11FD57}"/>
                </a:ext>
              </a:extLst>
            </p:cNvPr>
            <p:cNvSpPr/>
            <p:nvPr/>
          </p:nvSpPr>
          <p:spPr bwMode="auto">
            <a:xfrm>
              <a:off x="1664" y="39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6" name="Freeform 477">
              <a:extLst>
                <a:ext uri="{FF2B5EF4-FFF2-40B4-BE49-F238E27FC236}">
                  <a16:creationId xmlns:a16="http://schemas.microsoft.com/office/drawing/2014/main" id="{F73AA16D-8583-418C-A160-249C57D43362}"/>
                </a:ext>
              </a:extLst>
            </p:cNvPr>
            <p:cNvSpPr/>
            <p:nvPr/>
          </p:nvSpPr>
          <p:spPr bwMode="auto">
            <a:xfrm>
              <a:off x="1664" y="3905"/>
              <a:ext cx="59" cy="7"/>
            </a:xfrm>
            <a:custGeom>
              <a:avLst/>
              <a:gdLst>
                <a:gd name="T0" fmla="*/ 10 w 25"/>
                <a:gd name="T1" fmla="*/ 3 h 3"/>
                <a:gd name="T2" fmla="*/ 25 w 25"/>
                <a:gd name="T3" fmla="*/ 0 h 3"/>
                <a:gd name="T4" fmla="*/ 2 w 25"/>
                <a:gd name="T5" fmla="*/ 0 h 3"/>
                <a:gd name="T6" fmla="*/ 0 w 25"/>
                <a:gd name="T7" fmla="*/ 2 h 3"/>
                <a:gd name="T8" fmla="*/ 14 w 25"/>
                <a:gd name="T9" fmla="*/ 1 h 3"/>
                <a:gd name="T10" fmla="*/ 10 w 2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">
                  <a:moveTo>
                    <a:pt x="10" y="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10" y="0"/>
                    <a:pt x="14" y="1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7" name="Freeform 478">
              <a:extLst>
                <a:ext uri="{FF2B5EF4-FFF2-40B4-BE49-F238E27FC236}">
                  <a16:creationId xmlns:a16="http://schemas.microsoft.com/office/drawing/2014/main" id="{F64EDE93-CE5B-4876-8687-7F4710E65E81}"/>
                </a:ext>
              </a:extLst>
            </p:cNvPr>
            <p:cNvSpPr/>
            <p:nvPr/>
          </p:nvSpPr>
          <p:spPr bwMode="auto">
            <a:xfrm>
              <a:off x="1721" y="3900"/>
              <a:ext cx="42" cy="14"/>
            </a:xfrm>
            <a:custGeom>
              <a:avLst/>
              <a:gdLst>
                <a:gd name="T0" fmla="*/ 18 w 18"/>
                <a:gd name="T1" fmla="*/ 0 h 6"/>
                <a:gd name="T2" fmla="*/ 13 w 18"/>
                <a:gd name="T3" fmla="*/ 4 h 6"/>
                <a:gd name="T4" fmla="*/ 0 w 18"/>
                <a:gd name="T5" fmla="*/ 4 h 6"/>
                <a:gd name="T6" fmla="*/ 17 w 18"/>
                <a:gd name="T7" fmla="*/ 5 h 6"/>
                <a:gd name="T8" fmla="*/ 18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6" y="1"/>
                    <a:pt x="7" y="3"/>
                    <a:pt x="13" y="4"/>
                  </a:cubicBezTo>
                  <a:cubicBezTo>
                    <a:pt x="2" y="5"/>
                    <a:pt x="7" y="2"/>
                    <a:pt x="0" y="4"/>
                  </a:cubicBezTo>
                  <a:cubicBezTo>
                    <a:pt x="0" y="6"/>
                    <a:pt x="14" y="5"/>
                    <a:pt x="17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8" name="Freeform 479">
              <a:extLst>
                <a:ext uri="{FF2B5EF4-FFF2-40B4-BE49-F238E27FC236}">
                  <a16:creationId xmlns:a16="http://schemas.microsoft.com/office/drawing/2014/main" id="{66922682-3C94-4589-A1F4-998B35F3F848}"/>
                </a:ext>
              </a:extLst>
            </p:cNvPr>
            <p:cNvSpPr/>
            <p:nvPr/>
          </p:nvSpPr>
          <p:spPr bwMode="auto">
            <a:xfrm>
              <a:off x="1962" y="3902"/>
              <a:ext cx="19" cy="5"/>
            </a:xfrm>
            <a:custGeom>
              <a:avLst/>
              <a:gdLst>
                <a:gd name="T0" fmla="*/ 7 w 19"/>
                <a:gd name="T1" fmla="*/ 0 h 5"/>
                <a:gd name="T2" fmla="*/ 0 w 19"/>
                <a:gd name="T3" fmla="*/ 3 h 5"/>
                <a:gd name="T4" fmla="*/ 19 w 19"/>
                <a:gd name="T5" fmla="*/ 5 h 5"/>
                <a:gd name="T6" fmla="*/ 7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7" y="0"/>
                  </a:moveTo>
                  <a:lnTo>
                    <a:pt x="0" y="3"/>
                  </a:lnTo>
                  <a:lnTo>
                    <a:pt x="19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9" name="Freeform 480">
              <a:extLst>
                <a:ext uri="{FF2B5EF4-FFF2-40B4-BE49-F238E27FC236}">
                  <a16:creationId xmlns:a16="http://schemas.microsoft.com/office/drawing/2014/main" id="{9F8C2DB2-4516-4AA7-8D50-3DA86E2BB91F}"/>
                </a:ext>
              </a:extLst>
            </p:cNvPr>
            <p:cNvSpPr/>
            <p:nvPr/>
          </p:nvSpPr>
          <p:spPr bwMode="auto">
            <a:xfrm>
              <a:off x="1941" y="3905"/>
              <a:ext cx="21" cy="5"/>
            </a:xfrm>
            <a:custGeom>
              <a:avLst/>
              <a:gdLst>
                <a:gd name="T0" fmla="*/ 9 w 9"/>
                <a:gd name="T1" fmla="*/ 0 h 2"/>
                <a:gd name="T2" fmla="*/ 0 w 9"/>
                <a:gd name="T3" fmla="*/ 0 h 2"/>
                <a:gd name="T4" fmla="*/ 3 w 9"/>
                <a:gd name="T5" fmla="*/ 2 h 2"/>
                <a:gd name="T6" fmla="*/ 9 w 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0" name="Freeform 481">
              <a:extLst>
                <a:ext uri="{FF2B5EF4-FFF2-40B4-BE49-F238E27FC236}">
                  <a16:creationId xmlns:a16="http://schemas.microsoft.com/office/drawing/2014/main" id="{5A6F232A-DE65-46E0-A849-7A3C4FB1F574}"/>
                </a:ext>
              </a:extLst>
            </p:cNvPr>
            <p:cNvSpPr/>
            <p:nvPr/>
          </p:nvSpPr>
          <p:spPr bwMode="auto">
            <a:xfrm>
              <a:off x="1863" y="3902"/>
              <a:ext cx="28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1" name="Freeform 482">
              <a:extLst>
                <a:ext uri="{FF2B5EF4-FFF2-40B4-BE49-F238E27FC236}">
                  <a16:creationId xmlns:a16="http://schemas.microsoft.com/office/drawing/2014/main" id="{2846822C-8CFB-45D7-9EF4-29AC55AAF92D}"/>
                </a:ext>
              </a:extLst>
            </p:cNvPr>
            <p:cNvSpPr/>
            <p:nvPr/>
          </p:nvSpPr>
          <p:spPr bwMode="auto">
            <a:xfrm>
              <a:off x="1891" y="3902"/>
              <a:ext cx="21" cy="3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9 w 9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2" name="Freeform 483">
              <a:extLst>
                <a:ext uri="{FF2B5EF4-FFF2-40B4-BE49-F238E27FC236}">
                  <a16:creationId xmlns:a16="http://schemas.microsoft.com/office/drawing/2014/main" id="{3DE99597-947E-42E2-9951-724BD303ED4B}"/>
                </a:ext>
              </a:extLst>
            </p:cNvPr>
            <p:cNvSpPr/>
            <p:nvPr/>
          </p:nvSpPr>
          <p:spPr bwMode="auto">
            <a:xfrm>
              <a:off x="1908" y="3897"/>
              <a:ext cx="33" cy="8"/>
            </a:xfrm>
            <a:custGeom>
              <a:avLst/>
              <a:gdLst>
                <a:gd name="T0" fmla="*/ 14 w 14"/>
                <a:gd name="T1" fmla="*/ 3 h 3"/>
                <a:gd name="T2" fmla="*/ 0 w 14"/>
                <a:gd name="T3" fmla="*/ 0 h 3"/>
                <a:gd name="T4" fmla="*/ 2 w 14"/>
                <a:gd name="T5" fmla="*/ 3 h 3"/>
                <a:gd name="T6" fmla="*/ 14 w 1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cubicBezTo>
                    <a:pt x="13" y="1"/>
                    <a:pt x="12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3" name="Freeform 484">
              <a:extLst>
                <a:ext uri="{FF2B5EF4-FFF2-40B4-BE49-F238E27FC236}">
                  <a16:creationId xmlns:a16="http://schemas.microsoft.com/office/drawing/2014/main" id="{824FB35B-5ED9-4AA5-BC5F-A7B01DD0A0C5}"/>
                </a:ext>
              </a:extLst>
            </p:cNvPr>
            <p:cNvSpPr/>
            <p:nvPr/>
          </p:nvSpPr>
          <p:spPr bwMode="auto">
            <a:xfrm>
              <a:off x="2728" y="4011"/>
              <a:ext cx="24" cy="2"/>
            </a:xfrm>
            <a:custGeom>
              <a:avLst/>
              <a:gdLst>
                <a:gd name="T0" fmla="*/ 22 w 24"/>
                <a:gd name="T1" fmla="*/ 0 h 2"/>
                <a:gd name="T2" fmla="*/ 0 w 24"/>
                <a:gd name="T3" fmla="*/ 2 h 2"/>
                <a:gd name="T4" fmla="*/ 3 w 24"/>
                <a:gd name="T5" fmla="*/ 2 h 2"/>
                <a:gd name="T6" fmla="*/ 24 w 24"/>
                <a:gd name="T7" fmla="*/ 0 h 2"/>
                <a:gd name="T8" fmla="*/ 22 w 2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">
                  <a:moveTo>
                    <a:pt x="22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24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4" name="Freeform 485">
              <a:extLst>
                <a:ext uri="{FF2B5EF4-FFF2-40B4-BE49-F238E27FC236}">
                  <a16:creationId xmlns:a16="http://schemas.microsoft.com/office/drawing/2014/main" id="{9A72686B-6140-4CA0-9977-01961B07EF09}"/>
                </a:ext>
              </a:extLst>
            </p:cNvPr>
            <p:cNvSpPr/>
            <p:nvPr/>
          </p:nvSpPr>
          <p:spPr bwMode="auto">
            <a:xfrm>
              <a:off x="2610" y="4008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5" name="Freeform 486">
              <a:extLst>
                <a:ext uri="{FF2B5EF4-FFF2-40B4-BE49-F238E27FC236}">
                  <a16:creationId xmlns:a16="http://schemas.microsoft.com/office/drawing/2014/main" id="{E6854778-6419-4D1A-843A-43D8E7F93E89}"/>
                </a:ext>
              </a:extLst>
            </p:cNvPr>
            <p:cNvSpPr/>
            <p:nvPr/>
          </p:nvSpPr>
          <p:spPr bwMode="auto">
            <a:xfrm>
              <a:off x="2456" y="4006"/>
              <a:ext cx="154" cy="35"/>
            </a:xfrm>
            <a:custGeom>
              <a:avLst/>
              <a:gdLst>
                <a:gd name="T0" fmla="*/ 31 w 65"/>
                <a:gd name="T1" fmla="*/ 12 h 14"/>
                <a:gd name="T2" fmla="*/ 26 w 65"/>
                <a:gd name="T3" fmla="*/ 9 h 14"/>
                <a:gd name="T4" fmla="*/ 43 w 65"/>
                <a:gd name="T5" fmla="*/ 6 h 14"/>
                <a:gd name="T6" fmla="*/ 39 w 65"/>
                <a:gd name="T7" fmla="*/ 9 h 14"/>
                <a:gd name="T8" fmla="*/ 46 w 65"/>
                <a:gd name="T9" fmla="*/ 6 h 14"/>
                <a:gd name="T10" fmla="*/ 65 w 65"/>
                <a:gd name="T11" fmla="*/ 1 h 14"/>
                <a:gd name="T12" fmla="*/ 9 w 65"/>
                <a:gd name="T13" fmla="*/ 3 h 14"/>
                <a:gd name="T14" fmla="*/ 5 w 65"/>
                <a:gd name="T15" fmla="*/ 13 h 14"/>
                <a:gd name="T16" fmla="*/ 31 w 65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4">
                  <a:moveTo>
                    <a:pt x="31" y="12"/>
                  </a:moveTo>
                  <a:cubicBezTo>
                    <a:pt x="20" y="10"/>
                    <a:pt x="46" y="10"/>
                    <a:pt x="26" y="9"/>
                  </a:cubicBezTo>
                  <a:cubicBezTo>
                    <a:pt x="24" y="7"/>
                    <a:pt x="33" y="5"/>
                    <a:pt x="43" y="6"/>
                  </a:cubicBezTo>
                  <a:cubicBezTo>
                    <a:pt x="42" y="8"/>
                    <a:pt x="34" y="7"/>
                    <a:pt x="39" y="9"/>
                  </a:cubicBezTo>
                  <a:cubicBezTo>
                    <a:pt x="46" y="7"/>
                    <a:pt x="48" y="8"/>
                    <a:pt x="46" y="6"/>
                  </a:cubicBezTo>
                  <a:cubicBezTo>
                    <a:pt x="57" y="4"/>
                    <a:pt x="58" y="3"/>
                    <a:pt x="65" y="1"/>
                  </a:cubicBezTo>
                  <a:cubicBezTo>
                    <a:pt x="52" y="2"/>
                    <a:pt x="25" y="0"/>
                    <a:pt x="9" y="3"/>
                  </a:cubicBezTo>
                  <a:cubicBezTo>
                    <a:pt x="0" y="6"/>
                    <a:pt x="5" y="9"/>
                    <a:pt x="5" y="13"/>
                  </a:cubicBezTo>
                  <a:cubicBezTo>
                    <a:pt x="7" y="14"/>
                    <a:pt x="30" y="14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6" name="Freeform 487">
              <a:extLst>
                <a:ext uri="{FF2B5EF4-FFF2-40B4-BE49-F238E27FC236}">
                  <a16:creationId xmlns:a16="http://schemas.microsoft.com/office/drawing/2014/main" id="{C546FB90-A1FB-45E1-BF58-CB1D52654145}"/>
                </a:ext>
              </a:extLst>
            </p:cNvPr>
            <p:cNvSpPr/>
            <p:nvPr/>
          </p:nvSpPr>
          <p:spPr bwMode="auto">
            <a:xfrm>
              <a:off x="2570" y="4041"/>
              <a:ext cx="24" cy="4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  <a:gd name="T4" fmla="*/ 0 w 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5" y="2"/>
                    <a:pt x="7" y="2"/>
                    <a:pt x="10" y="1"/>
                  </a:cubicBezTo>
                  <a:cubicBezTo>
                    <a:pt x="9" y="0"/>
                    <a:pt x="4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7" name="Freeform 488">
              <a:extLst>
                <a:ext uri="{FF2B5EF4-FFF2-40B4-BE49-F238E27FC236}">
                  <a16:creationId xmlns:a16="http://schemas.microsoft.com/office/drawing/2014/main" id="{BC775943-9DDD-466A-9715-3059E87BAD7C}"/>
                </a:ext>
              </a:extLst>
            </p:cNvPr>
            <p:cNvSpPr/>
            <p:nvPr/>
          </p:nvSpPr>
          <p:spPr bwMode="auto">
            <a:xfrm>
              <a:off x="2272" y="3974"/>
              <a:ext cx="38" cy="5"/>
            </a:xfrm>
            <a:custGeom>
              <a:avLst/>
              <a:gdLst>
                <a:gd name="T0" fmla="*/ 10 w 16"/>
                <a:gd name="T1" fmla="*/ 0 h 2"/>
                <a:gd name="T2" fmla="*/ 2 w 16"/>
                <a:gd name="T3" fmla="*/ 2 h 2"/>
                <a:gd name="T4" fmla="*/ 16 w 16"/>
                <a:gd name="T5" fmla="*/ 1 h 2"/>
                <a:gd name="T6" fmla="*/ 10 w 1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">
                  <a:moveTo>
                    <a:pt x="10" y="0"/>
                  </a:moveTo>
                  <a:cubicBezTo>
                    <a:pt x="9" y="0"/>
                    <a:pt x="0" y="1"/>
                    <a:pt x="2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8" name="Freeform 489">
              <a:extLst>
                <a:ext uri="{FF2B5EF4-FFF2-40B4-BE49-F238E27FC236}">
                  <a16:creationId xmlns:a16="http://schemas.microsoft.com/office/drawing/2014/main" id="{1D129329-6088-4E70-802C-980AC75FE3AE}"/>
                </a:ext>
              </a:extLst>
            </p:cNvPr>
            <p:cNvSpPr/>
            <p:nvPr/>
          </p:nvSpPr>
          <p:spPr bwMode="auto">
            <a:xfrm>
              <a:off x="2310" y="3976"/>
              <a:ext cx="14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9" name="Freeform 490">
              <a:extLst>
                <a:ext uri="{FF2B5EF4-FFF2-40B4-BE49-F238E27FC236}">
                  <a16:creationId xmlns:a16="http://schemas.microsoft.com/office/drawing/2014/main" id="{A5232340-3767-4A7D-B740-264AD0A83982}"/>
                </a:ext>
              </a:extLst>
            </p:cNvPr>
            <p:cNvSpPr/>
            <p:nvPr/>
          </p:nvSpPr>
          <p:spPr bwMode="auto">
            <a:xfrm>
              <a:off x="2293" y="3974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0" name="Freeform 491">
              <a:extLst>
                <a:ext uri="{FF2B5EF4-FFF2-40B4-BE49-F238E27FC236}">
                  <a16:creationId xmlns:a16="http://schemas.microsoft.com/office/drawing/2014/main" id="{2FEE0C20-9078-47AA-9DB1-4D3DEDEFF1DC}"/>
                </a:ext>
              </a:extLst>
            </p:cNvPr>
            <p:cNvSpPr/>
            <p:nvPr/>
          </p:nvSpPr>
          <p:spPr bwMode="auto">
            <a:xfrm>
              <a:off x="1792" y="3897"/>
              <a:ext cx="21" cy="5"/>
            </a:xfrm>
            <a:custGeom>
              <a:avLst/>
              <a:gdLst>
                <a:gd name="T0" fmla="*/ 9 w 9"/>
                <a:gd name="T1" fmla="*/ 1 h 2"/>
                <a:gd name="T2" fmla="*/ 0 w 9"/>
                <a:gd name="T3" fmla="*/ 1 h 2"/>
                <a:gd name="T4" fmla="*/ 9 w 9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0"/>
                    <a:pt x="3" y="1"/>
                    <a:pt x="0" y="1"/>
                  </a:cubicBezTo>
                  <a:cubicBezTo>
                    <a:pt x="2" y="1"/>
                    <a:pt x="6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1" name="Freeform 492">
              <a:extLst>
                <a:ext uri="{FF2B5EF4-FFF2-40B4-BE49-F238E27FC236}">
                  <a16:creationId xmlns:a16="http://schemas.microsoft.com/office/drawing/2014/main" id="{A4270D86-44D3-4720-9571-E39E9A3D1A2F}"/>
                </a:ext>
              </a:extLst>
            </p:cNvPr>
            <p:cNvSpPr/>
            <p:nvPr/>
          </p:nvSpPr>
          <p:spPr bwMode="auto">
            <a:xfrm>
              <a:off x="1250" y="3910"/>
              <a:ext cx="12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2" name="Freeform 493">
              <a:extLst>
                <a:ext uri="{FF2B5EF4-FFF2-40B4-BE49-F238E27FC236}">
                  <a16:creationId xmlns:a16="http://schemas.microsoft.com/office/drawing/2014/main" id="{144C155E-5E6D-4574-A3E4-60EADEFC0218}"/>
                </a:ext>
              </a:extLst>
            </p:cNvPr>
            <p:cNvSpPr/>
            <p:nvPr/>
          </p:nvSpPr>
          <p:spPr bwMode="auto">
            <a:xfrm>
              <a:off x="1061" y="3981"/>
              <a:ext cx="5" cy="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3" name="Freeform 494">
              <a:extLst>
                <a:ext uri="{FF2B5EF4-FFF2-40B4-BE49-F238E27FC236}">
                  <a16:creationId xmlns:a16="http://schemas.microsoft.com/office/drawing/2014/main" id="{9BE9868F-1D17-4764-87D4-FE5C2BF77D3D}"/>
                </a:ext>
              </a:extLst>
            </p:cNvPr>
            <p:cNvSpPr/>
            <p:nvPr/>
          </p:nvSpPr>
          <p:spPr bwMode="auto">
            <a:xfrm>
              <a:off x="1000" y="3981"/>
              <a:ext cx="61" cy="5"/>
            </a:xfrm>
            <a:custGeom>
              <a:avLst/>
              <a:gdLst>
                <a:gd name="T0" fmla="*/ 26 w 26"/>
                <a:gd name="T1" fmla="*/ 1 h 2"/>
                <a:gd name="T2" fmla="*/ 7 w 26"/>
                <a:gd name="T3" fmla="*/ 1 h 2"/>
                <a:gd name="T4" fmla="*/ 8 w 26"/>
                <a:gd name="T5" fmla="*/ 1 h 2"/>
                <a:gd name="T6" fmla="*/ 0 w 26"/>
                <a:gd name="T7" fmla="*/ 2 h 2"/>
                <a:gd name="T8" fmla="*/ 26 w 26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">
                  <a:moveTo>
                    <a:pt x="26" y="1"/>
                  </a:moveTo>
                  <a:cubicBezTo>
                    <a:pt x="23" y="1"/>
                    <a:pt x="11" y="0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22" y="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7" tIns="45713" rIns="91427" bIns="45713"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9137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7224DD-E568-45E8-806E-F7C5AA86C955}"/>
              </a:ext>
            </a:extLst>
          </p:cNvPr>
          <p:cNvSpPr txBox="1"/>
          <p:nvPr/>
        </p:nvSpPr>
        <p:spPr>
          <a:xfrm>
            <a:off x="1399478" y="1338147"/>
            <a:ext cx="6345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需要解决的问题：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、怎么随机选择一位幸运同学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、如何避免幸运儿二次选择</a:t>
            </a:r>
          </a:p>
        </p:txBody>
      </p:sp>
    </p:spTree>
    <p:extLst>
      <p:ext uri="{BB962C8B-B14F-4D97-AF65-F5344CB8AC3E}">
        <p14:creationId xmlns:p14="http://schemas.microsoft.com/office/powerpoint/2010/main" val="182815240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8BD77B9-BE37-4D88-8BAC-220969BB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6363"/>
            <a:ext cx="4910138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91FEAC6-9135-4D85-9D06-ACB94E1BA501}"/>
              </a:ext>
            </a:extLst>
          </p:cNvPr>
          <p:cNvGrpSpPr>
            <a:grpSpLocks/>
          </p:cNvGrpSpPr>
          <p:nvPr/>
        </p:nvGrpSpPr>
        <p:grpSpPr bwMode="auto">
          <a:xfrm rot="8869549">
            <a:off x="2251075" y="1911350"/>
            <a:ext cx="2238375" cy="941388"/>
            <a:chOff x="4105117" y="764592"/>
            <a:chExt cx="2984251" cy="1255288"/>
          </a:xfrm>
        </p:grpSpPr>
        <p:sp>
          <p:nvSpPr>
            <p:cNvPr id="62471" name="Freeform 34">
              <a:extLst>
                <a:ext uri="{FF2B5EF4-FFF2-40B4-BE49-F238E27FC236}">
                  <a16:creationId xmlns:a16="http://schemas.microsoft.com/office/drawing/2014/main" id="{940EE3F5-BCE8-4A93-AE73-92379DCA766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686851 w 97"/>
                <a:gd name="T1" fmla="*/ 113101 h 63"/>
                <a:gd name="T2" fmla="*/ 637284 w 97"/>
                <a:gd name="T3" fmla="*/ 155515 h 63"/>
                <a:gd name="T4" fmla="*/ 531070 w 97"/>
                <a:gd name="T5" fmla="*/ 233272 h 63"/>
                <a:gd name="T6" fmla="*/ 325723 w 97"/>
                <a:gd name="T7" fmla="*/ 360511 h 63"/>
                <a:gd name="T8" fmla="*/ 205347 w 97"/>
                <a:gd name="T9" fmla="*/ 445337 h 63"/>
                <a:gd name="T10" fmla="*/ 184104 w 97"/>
                <a:gd name="T11" fmla="*/ 438268 h 63"/>
                <a:gd name="T12" fmla="*/ 113295 w 97"/>
                <a:gd name="T13" fmla="*/ 332236 h 63"/>
                <a:gd name="T14" fmla="*/ 14162 w 97"/>
                <a:gd name="T15" fmla="*/ 339304 h 63"/>
                <a:gd name="T16" fmla="*/ 70809 w 97"/>
                <a:gd name="T17" fmla="*/ 197928 h 63"/>
                <a:gd name="T18" fmla="*/ 70809 w 97"/>
                <a:gd name="T19" fmla="*/ 183790 h 63"/>
                <a:gd name="T20" fmla="*/ 127457 w 97"/>
                <a:gd name="T21" fmla="*/ 0 h 63"/>
                <a:gd name="T22" fmla="*/ 283238 w 97"/>
                <a:gd name="T23" fmla="*/ 35344 h 63"/>
                <a:gd name="T24" fmla="*/ 531070 w 97"/>
                <a:gd name="T25" fmla="*/ 91895 h 63"/>
                <a:gd name="T26" fmla="*/ 665608 w 97"/>
                <a:gd name="T27" fmla="*/ 106033 h 63"/>
                <a:gd name="T28" fmla="*/ 686851 w 97"/>
                <a:gd name="T29" fmla="*/ 113101 h 63"/>
                <a:gd name="T30" fmla="*/ 141619 w 97"/>
                <a:gd name="T31" fmla="*/ 21207 h 63"/>
                <a:gd name="T32" fmla="*/ 113295 w 97"/>
                <a:gd name="T33" fmla="*/ 127239 h 63"/>
                <a:gd name="T34" fmla="*/ 99133 w 97"/>
                <a:gd name="T35" fmla="*/ 183790 h 63"/>
                <a:gd name="T36" fmla="*/ 460261 w 97"/>
                <a:gd name="T37" fmla="*/ 141377 h 63"/>
                <a:gd name="T38" fmla="*/ 608961 w 97"/>
                <a:gd name="T39" fmla="*/ 120170 h 63"/>
                <a:gd name="T40" fmla="*/ 141619 w 97"/>
                <a:gd name="T41" fmla="*/ 21207 h 63"/>
                <a:gd name="T42" fmla="*/ 99133 w 97"/>
                <a:gd name="T43" fmla="*/ 268616 h 63"/>
                <a:gd name="T44" fmla="*/ 198266 w 97"/>
                <a:gd name="T45" fmla="*/ 424130 h 63"/>
                <a:gd name="T46" fmla="*/ 580637 w 97"/>
                <a:gd name="T47" fmla="*/ 169652 h 63"/>
                <a:gd name="T48" fmla="*/ 580637 w 97"/>
                <a:gd name="T49" fmla="*/ 162583 h 63"/>
                <a:gd name="T50" fmla="*/ 99133 w 97"/>
                <a:gd name="T51" fmla="*/ 268616 h 63"/>
                <a:gd name="T52" fmla="*/ 92052 w 97"/>
                <a:gd name="T53" fmla="*/ 204996 h 63"/>
                <a:gd name="T54" fmla="*/ 49567 w 97"/>
                <a:gd name="T55" fmla="*/ 282754 h 63"/>
                <a:gd name="T56" fmla="*/ 84971 w 97"/>
                <a:gd name="T57" fmla="*/ 247409 h 63"/>
                <a:gd name="T58" fmla="*/ 106214 w 97"/>
                <a:gd name="T59" fmla="*/ 254478 h 63"/>
                <a:gd name="T60" fmla="*/ 403613 w 97"/>
                <a:gd name="T61" fmla="*/ 190859 h 63"/>
                <a:gd name="T62" fmla="*/ 545232 w 97"/>
                <a:gd name="T63" fmla="*/ 148446 h 63"/>
                <a:gd name="T64" fmla="*/ 92052 w 97"/>
                <a:gd name="T65" fmla="*/ 204996 h 63"/>
                <a:gd name="T66" fmla="*/ 42486 w 97"/>
                <a:gd name="T67" fmla="*/ 318098 h 63"/>
                <a:gd name="T68" fmla="*/ 99133 w 97"/>
                <a:gd name="T69" fmla="*/ 311029 h 63"/>
                <a:gd name="T70" fmla="*/ 77890 w 97"/>
                <a:gd name="T71" fmla="*/ 275685 h 63"/>
                <a:gd name="T72" fmla="*/ 42486 w 97"/>
                <a:gd name="T73" fmla="*/ 318098 h 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85">
              <a:extLst>
                <a:ext uri="{FF2B5EF4-FFF2-40B4-BE49-F238E27FC236}">
                  <a16:creationId xmlns:a16="http://schemas.microsoft.com/office/drawing/2014/main" id="{BEABD69A-AD74-4DB3-9AB8-0C1E383476B8}"/>
                </a:ext>
              </a:extLst>
            </p:cNvPr>
            <p:cNvSpPr/>
            <p:nvPr/>
          </p:nvSpPr>
          <p:spPr>
            <a:xfrm>
              <a:off x="4861475" y="1048132"/>
              <a:ext cx="2230781" cy="975865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rgbClr val="009999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latin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3156F53-7FDA-42B9-80BF-F2058832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2727325"/>
            <a:ext cx="26431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90" rIns="68579" bIns="34290">
            <a:spAutoFit/>
          </a:bodyPr>
          <a:lstStyle/>
          <a:p>
            <a:pPr algn="ctr" eaLnBrk="1" hangingPunct="1"/>
            <a:r>
              <a:rPr lang="zh-CN" altLang="en-US" sz="4100">
                <a:solidFill>
                  <a:srgbClr val="0099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谢谢观看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7373C83-6E2A-4BB4-9615-27EC8B8E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003">
            <a:off x="5722938" y="2201863"/>
            <a:ext cx="936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1445E6-0257-4A01-BDC9-87EA36A2A9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254326"/>
              </a:clrFrom>
              <a:clrTo>
                <a:srgbClr val="25432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lum bright="29000" contrast="-100000"/>
          </a:blip>
          <a:srcRect l="51408" t="10966"/>
          <a:stretch>
            <a:fillRect/>
          </a:stretch>
        </p:blipFill>
        <p:spPr>
          <a:xfrm>
            <a:off x="67019" y="-221"/>
            <a:ext cx="3525111" cy="25786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6f0dcfbbdd25bb6b75d74479aff8b35f1"/>
  <p:tag name="ISPRING_ULTRA_SCORM_COURSE_ID" val="B74F63F6-0B43-451F-8710-ED44885158C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000 (53)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381</Words>
  <Application>Microsoft Office PowerPoint</Application>
  <PresentationFormat>全屏显示(4:3)</PresentationFormat>
  <Paragraphs>53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</vt:lpstr>
      <vt:lpstr>Cambria</vt:lpstr>
      <vt:lpstr>Arial</vt:lpstr>
      <vt:lpstr>楷体_GB2312</vt:lpstr>
      <vt:lpstr>Times New Roman</vt:lpstr>
      <vt:lpstr>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数据编码</dc:title>
  <dc:creator>学虹夜雨</dc:creator>
  <cp:lastModifiedBy>hongming xu</cp:lastModifiedBy>
  <cp:revision>190</cp:revision>
  <dcterms:created xsi:type="dcterms:W3CDTF">2015-12-25T04:35:00Z</dcterms:created>
  <dcterms:modified xsi:type="dcterms:W3CDTF">2020-12-18T00:20:01Z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