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2" r:id="rId2"/>
  </p:sldMasterIdLst>
  <p:notesMasterIdLst>
    <p:notesMasterId r:id="rId8"/>
  </p:notesMasterIdLst>
  <p:sldIdLst>
    <p:sldId id="257" r:id="rId3"/>
    <p:sldId id="489" r:id="rId4"/>
    <p:sldId id="490" r:id="rId5"/>
    <p:sldId id="464" r:id="rId6"/>
    <p:sldId id="4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1C21"/>
    <a:srgbClr val="E066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0" autoAdjust="0"/>
    <p:restoredTop sz="80259" autoAdjust="0"/>
  </p:normalViewPr>
  <p:slideViewPr>
    <p:cSldViewPr snapToGrid="0" snapToObjects="1">
      <p:cViewPr varScale="1">
        <p:scale>
          <a:sx n="90" d="100"/>
          <a:sy n="90" d="100"/>
        </p:scale>
        <p:origin x="1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ACF71-DFDF-4B44-BEBB-64ECD198DD63}" type="datetimeFigureOut">
              <a:rPr lang="en-US" smtClean="0"/>
              <a:t>7/1/20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51970-7CB3-A64F-9BBA-0C2C430DDC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EF176-C2E5-CB48-930C-FB3B52DCA33B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EF176-C2E5-CB48-930C-FB3B52DCA33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FC525-3C02-44D1-A220-D2EFB77FCBF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670DD5-A0C4-3F4D-AAC7-7FBBDACBAF43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21234F-0CD6-2443-95C1-008F1DE1C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670DD5-A0C4-3F4D-AAC7-7FBBDACBAF43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21234F-0CD6-2443-95C1-008F1DE1C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670DD5-A0C4-3F4D-AAC7-7FBBDACBAF43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21234F-0CD6-2443-95C1-008F1DE1C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670DD5-A0C4-3F4D-AAC7-7FBBDACBAF43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21234F-0CD6-2443-95C1-008F1DE1C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670DD5-A0C4-3F4D-AAC7-7FBBDACBAF43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21234F-0CD6-2443-95C1-008F1DE1C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670DD5-A0C4-3F4D-AAC7-7FBBDACBAF43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21234F-0CD6-2443-95C1-008F1DE1C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670DD5-A0C4-3F4D-AAC7-7FBBDACBAF43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21234F-0CD6-2443-95C1-008F1DE1C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670DD5-A0C4-3F4D-AAC7-7FBBDACBAF43}" type="datetimeFigureOut">
              <a:rPr lang="en-US" smtClean="0"/>
              <a:t>7/1/20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21234F-0CD6-2443-95C1-008F1DE1C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670DD5-A0C4-3F4D-AAC7-7FBBDACBAF43}" type="datetimeFigureOut">
              <a:rPr lang="en-US" smtClean="0"/>
              <a:t>7/1/20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21234F-0CD6-2443-95C1-008F1DE1C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670DD5-A0C4-3F4D-AAC7-7FBBDACBAF43}" type="datetimeFigureOut">
              <a:rPr lang="en-US" smtClean="0"/>
              <a:t>7/1/20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21234F-0CD6-2443-95C1-008F1DE1C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670DD5-A0C4-3F4D-AAC7-7FBBDACBAF43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21234F-0CD6-2443-95C1-008F1DE1C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670DD5-A0C4-3F4D-AAC7-7FBBDACBAF43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21234F-0CD6-2443-95C1-008F1DE1C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670DD5-A0C4-3F4D-AAC7-7FBBDACBAF43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21234F-0CD6-2443-95C1-008F1DE1C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670DD5-A0C4-3F4D-AAC7-7FBBDACBAF43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21234F-0CD6-2443-95C1-008F1DE1C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670DD5-A0C4-3F4D-AAC7-7FBBDACBAF43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21234F-0CD6-2443-95C1-008F1DE1C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670DD5-A0C4-3F4D-AAC7-7FBBDACBAF43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21234F-0CD6-2443-95C1-008F1DE1C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670DD5-A0C4-3F4D-AAC7-7FBBDACBAF43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21234F-0CD6-2443-95C1-008F1DE1C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670DD5-A0C4-3F4D-AAC7-7FBBDACBAF43}" type="datetimeFigureOut">
              <a:rPr lang="en-US" smtClean="0"/>
              <a:t>7/1/20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21234F-0CD6-2443-95C1-008F1DE1C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670DD5-A0C4-3F4D-AAC7-7FBBDACBAF43}" type="datetimeFigureOut">
              <a:rPr lang="en-US" smtClean="0"/>
              <a:t>7/1/20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21234F-0CD6-2443-95C1-008F1DE1C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670DD5-A0C4-3F4D-AAC7-7FBBDACBAF43}" type="datetimeFigureOut">
              <a:rPr lang="en-US" smtClean="0"/>
              <a:t>7/1/20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21234F-0CD6-2443-95C1-008F1DE1C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670DD5-A0C4-3F4D-AAC7-7FBBDACBAF43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21234F-0CD6-2443-95C1-008F1DE1C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670DD5-A0C4-3F4D-AAC7-7FBBDACBAF43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21234F-0CD6-2443-95C1-008F1DE1C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23"/>
          <p:cNvGrpSpPr/>
          <p:nvPr userDrawn="1"/>
        </p:nvGrpSpPr>
        <p:grpSpPr bwMode="auto">
          <a:xfrm>
            <a:off x="9690100" y="6362700"/>
            <a:ext cx="2403475" cy="434975"/>
            <a:chOff x="6346185" y="6270741"/>
            <a:chExt cx="2402528" cy="434791"/>
          </a:xfrm>
        </p:grpSpPr>
        <p:pic>
          <p:nvPicPr>
            <p:cNvPr id="8" name="Picture 2" descr="D:\scir\sync\我的坚果云\assets\hit-logo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1513" y="6286500"/>
              <a:ext cx="457200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4"/>
            <p:cNvSpPr>
              <a:spLocks noChangeArrowheads="1"/>
            </p:cNvSpPr>
            <p:nvPr/>
          </p:nvSpPr>
          <p:spPr bwMode="auto">
            <a:xfrm>
              <a:off x="7209164" y="6270741"/>
              <a:ext cx="108234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90204" pitchFamily="34" charset="0"/>
                <a:buNone/>
              </a:pPr>
              <a:r>
                <a:rPr lang="zh-CN" altLang="en-US" sz="1000">
                  <a:solidFill>
                    <a:srgbClr val="595959"/>
                  </a:solidFill>
                  <a:sym typeface="Calibri" charset="0"/>
                </a:rPr>
                <a:t>哈尔滨工业大学</a:t>
              </a:r>
              <a:endParaRPr lang="en-US" altLang="zh-CN" sz="1000">
                <a:solidFill>
                  <a:srgbClr val="595959"/>
                </a:solidFill>
                <a:sym typeface="宋体" charset="0"/>
              </a:endParaRPr>
            </a:p>
          </p:txBody>
        </p:sp>
        <p:sp>
          <p:nvSpPr>
            <p:cNvPr id="10" name="TextBox 15"/>
            <p:cNvSpPr>
              <a:spLocks noChangeArrowheads="1"/>
            </p:cNvSpPr>
            <p:nvPr/>
          </p:nvSpPr>
          <p:spPr bwMode="auto">
            <a:xfrm>
              <a:off x="6346185" y="6510607"/>
              <a:ext cx="1959615" cy="194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r" eaLnBrk="1" hangingPunct="1">
                <a:lnSpc>
                  <a:spcPts val="800"/>
                </a:lnSpc>
                <a:spcBef>
                  <a:spcPct val="0"/>
                </a:spcBef>
                <a:buFont typeface="Arial" panose="020B0604020202090204" pitchFamily="34" charset="0"/>
                <a:buNone/>
              </a:pPr>
              <a:r>
                <a:rPr lang="zh-CN" altLang="en-US" sz="1000">
                  <a:solidFill>
                    <a:srgbClr val="595959"/>
                  </a:solidFill>
                  <a:sym typeface="Calibri" charset="0"/>
                </a:rPr>
                <a:t>社会计算与信息检索研究中心</a:t>
              </a:r>
              <a:endParaRPr lang="en-US" altLang="zh-CN" sz="1000">
                <a:solidFill>
                  <a:srgbClr val="595959"/>
                </a:solidFill>
                <a:sym typeface="宋体" charset="0"/>
              </a:endParaRPr>
            </a:p>
          </p:txBody>
        </p:sp>
      </p:grpSp>
      <p:cxnSp>
        <p:nvCxnSpPr>
          <p:cNvPr id="11" name="直线连接符 2"/>
          <p:cNvCxnSpPr/>
          <p:nvPr userDrawn="1"/>
        </p:nvCxnSpPr>
        <p:spPr>
          <a:xfrm>
            <a:off x="627063" y="6291199"/>
            <a:ext cx="1093787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23"/>
          <p:cNvGrpSpPr/>
          <p:nvPr userDrawn="1"/>
        </p:nvGrpSpPr>
        <p:grpSpPr bwMode="auto">
          <a:xfrm>
            <a:off x="9690100" y="6362700"/>
            <a:ext cx="2403475" cy="434975"/>
            <a:chOff x="6346185" y="6270741"/>
            <a:chExt cx="2402528" cy="434791"/>
          </a:xfrm>
        </p:grpSpPr>
        <p:pic>
          <p:nvPicPr>
            <p:cNvPr id="8" name="Picture 2" descr="D:\scir\sync\我的坚果云\assets\hit-logo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1513" y="6286500"/>
              <a:ext cx="457200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4"/>
            <p:cNvSpPr>
              <a:spLocks noChangeArrowheads="1"/>
            </p:cNvSpPr>
            <p:nvPr/>
          </p:nvSpPr>
          <p:spPr bwMode="auto">
            <a:xfrm>
              <a:off x="7209164" y="6270741"/>
              <a:ext cx="108234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90204" pitchFamily="34" charset="0"/>
                <a:buNone/>
              </a:pPr>
              <a:r>
                <a:rPr lang="zh-CN" altLang="en-US" sz="1000">
                  <a:solidFill>
                    <a:srgbClr val="595959"/>
                  </a:solidFill>
                  <a:sym typeface="Calibri" charset="0"/>
                </a:rPr>
                <a:t>哈尔滨工业大学</a:t>
              </a:r>
              <a:endParaRPr lang="en-US" altLang="zh-CN" sz="1000">
                <a:solidFill>
                  <a:srgbClr val="595959"/>
                </a:solidFill>
                <a:sym typeface="宋体" charset="0"/>
              </a:endParaRPr>
            </a:p>
          </p:txBody>
        </p:sp>
        <p:sp>
          <p:nvSpPr>
            <p:cNvPr id="10" name="TextBox 15"/>
            <p:cNvSpPr>
              <a:spLocks noChangeArrowheads="1"/>
            </p:cNvSpPr>
            <p:nvPr/>
          </p:nvSpPr>
          <p:spPr bwMode="auto">
            <a:xfrm>
              <a:off x="6346185" y="6510607"/>
              <a:ext cx="1959615" cy="194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r" eaLnBrk="1" hangingPunct="1">
                <a:lnSpc>
                  <a:spcPts val="800"/>
                </a:lnSpc>
                <a:spcBef>
                  <a:spcPct val="0"/>
                </a:spcBef>
                <a:buFont typeface="Arial" panose="020B0604020202090204" pitchFamily="34" charset="0"/>
                <a:buNone/>
              </a:pPr>
              <a:r>
                <a:rPr lang="zh-CN" altLang="en-US" sz="1000">
                  <a:solidFill>
                    <a:srgbClr val="595959"/>
                  </a:solidFill>
                  <a:sym typeface="Calibri" charset="0"/>
                </a:rPr>
                <a:t>社会计算与信息检索研究中心</a:t>
              </a:r>
              <a:endParaRPr lang="en-US" altLang="zh-CN" sz="1000">
                <a:solidFill>
                  <a:srgbClr val="595959"/>
                </a:solidFill>
                <a:sym typeface="宋体" charset="0"/>
              </a:endParaRPr>
            </a:p>
          </p:txBody>
        </p:sp>
      </p:grpSp>
      <p:cxnSp>
        <p:nvCxnSpPr>
          <p:cNvPr id="11" name="直线连接符 2"/>
          <p:cNvCxnSpPr/>
          <p:nvPr userDrawn="1"/>
        </p:nvCxnSpPr>
        <p:spPr>
          <a:xfrm>
            <a:off x="627063" y="6291199"/>
            <a:ext cx="1093787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reeform 6"/>
          <p:cNvSpPr/>
          <p:nvPr/>
        </p:nvSpPr>
        <p:spPr bwMode="auto">
          <a:xfrm>
            <a:off x="0" y="4354830"/>
            <a:ext cx="12198350" cy="2474595"/>
          </a:xfrm>
          <a:custGeom>
            <a:avLst/>
            <a:gdLst>
              <a:gd name="T0" fmla="*/ 0 w 5734"/>
              <a:gd name="T1" fmla="*/ 0 h 886"/>
              <a:gd name="T2" fmla="*/ 123 w 5734"/>
              <a:gd name="T3" fmla="*/ 88 h 886"/>
              <a:gd name="T4" fmla="*/ 249 w 5734"/>
              <a:gd name="T5" fmla="*/ 165 h 886"/>
              <a:gd name="T6" fmla="*/ 377 w 5734"/>
              <a:gd name="T7" fmla="*/ 233 h 886"/>
              <a:gd name="T8" fmla="*/ 510 w 5734"/>
              <a:gd name="T9" fmla="*/ 293 h 886"/>
              <a:gd name="T10" fmla="*/ 646 w 5734"/>
              <a:gd name="T11" fmla="*/ 343 h 886"/>
              <a:gd name="T12" fmla="*/ 785 w 5734"/>
              <a:gd name="T13" fmla="*/ 387 h 886"/>
              <a:gd name="T14" fmla="*/ 926 w 5734"/>
              <a:gd name="T15" fmla="*/ 422 h 886"/>
              <a:gd name="T16" fmla="*/ 1072 w 5734"/>
              <a:gd name="T17" fmla="*/ 452 h 886"/>
              <a:gd name="T18" fmla="*/ 1219 w 5734"/>
              <a:gd name="T19" fmla="*/ 473 h 886"/>
              <a:gd name="T20" fmla="*/ 1368 w 5734"/>
              <a:gd name="T21" fmla="*/ 490 h 886"/>
              <a:gd name="T22" fmla="*/ 1520 w 5734"/>
              <a:gd name="T23" fmla="*/ 501 h 886"/>
              <a:gd name="T24" fmla="*/ 1674 w 5734"/>
              <a:gd name="T25" fmla="*/ 506 h 886"/>
              <a:gd name="T26" fmla="*/ 1830 w 5734"/>
              <a:gd name="T27" fmla="*/ 506 h 886"/>
              <a:gd name="T28" fmla="*/ 1987 w 5734"/>
              <a:gd name="T29" fmla="*/ 503 h 886"/>
              <a:gd name="T30" fmla="*/ 2147 w 5734"/>
              <a:gd name="T31" fmla="*/ 494 h 886"/>
              <a:gd name="T32" fmla="*/ 2306 w 5734"/>
              <a:gd name="T33" fmla="*/ 483 h 886"/>
              <a:gd name="T34" fmla="*/ 2469 w 5734"/>
              <a:gd name="T35" fmla="*/ 469 h 886"/>
              <a:gd name="T36" fmla="*/ 2632 w 5734"/>
              <a:gd name="T37" fmla="*/ 454 h 886"/>
              <a:gd name="T38" fmla="*/ 2796 w 5734"/>
              <a:gd name="T39" fmla="*/ 434 h 886"/>
              <a:gd name="T40" fmla="*/ 2961 w 5734"/>
              <a:gd name="T41" fmla="*/ 415 h 886"/>
              <a:gd name="T42" fmla="*/ 3125 w 5734"/>
              <a:gd name="T43" fmla="*/ 394 h 886"/>
              <a:gd name="T44" fmla="*/ 3292 w 5734"/>
              <a:gd name="T45" fmla="*/ 371 h 886"/>
              <a:gd name="T46" fmla="*/ 3458 w 5734"/>
              <a:gd name="T47" fmla="*/ 350 h 886"/>
              <a:gd name="T48" fmla="*/ 3624 w 5734"/>
              <a:gd name="T49" fmla="*/ 328 h 886"/>
              <a:gd name="T50" fmla="*/ 3793 w 5734"/>
              <a:gd name="T51" fmla="*/ 307 h 886"/>
              <a:gd name="T52" fmla="*/ 3959 w 5734"/>
              <a:gd name="T53" fmla="*/ 287 h 886"/>
              <a:gd name="T54" fmla="*/ 4125 w 5734"/>
              <a:gd name="T55" fmla="*/ 268 h 886"/>
              <a:gd name="T56" fmla="*/ 4290 w 5734"/>
              <a:gd name="T57" fmla="*/ 252 h 886"/>
              <a:gd name="T58" fmla="*/ 4454 w 5734"/>
              <a:gd name="T59" fmla="*/ 238 h 886"/>
              <a:gd name="T60" fmla="*/ 4619 w 5734"/>
              <a:gd name="T61" fmla="*/ 228 h 886"/>
              <a:gd name="T62" fmla="*/ 4784 w 5734"/>
              <a:gd name="T63" fmla="*/ 221 h 886"/>
              <a:gd name="T64" fmla="*/ 4945 w 5734"/>
              <a:gd name="T65" fmla="*/ 217 h 886"/>
              <a:gd name="T66" fmla="*/ 5106 w 5734"/>
              <a:gd name="T67" fmla="*/ 217 h 886"/>
              <a:gd name="T68" fmla="*/ 5265 w 5734"/>
              <a:gd name="T69" fmla="*/ 223 h 886"/>
              <a:gd name="T70" fmla="*/ 5424 w 5734"/>
              <a:gd name="T71" fmla="*/ 233 h 886"/>
              <a:gd name="T72" fmla="*/ 5580 w 5734"/>
              <a:gd name="T73" fmla="*/ 249 h 886"/>
              <a:gd name="T74" fmla="*/ 5734 w 5734"/>
              <a:gd name="T75" fmla="*/ 272 h 886"/>
              <a:gd name="T76" fmla="*/ 5734 w 5734"/>
              <a:gd name="T77" fmla="*/ 886 h 886"/>
              <a:gd name="T78" fmla="*/ 0 w 5734"/>
              <a:gd name="T79" fmla="*/ 886 h 886"/>
              <a:gd name="T80" fmla="*/ 0 w 5734"/>
              <a:gd name="T81" fmla="*/ 0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734" h="886">
                <a:moveTo>
                  <a:pt x="0" y="0"/>
                </a:moveTo>
                <a:lnTo>
                  <a:pt x="123" y="88"/>
                </a:lnTo>
                <a:lnTo>
                  <a:pt x="249" y="165"/>
                </a:lnTo>
                <a:lnTo>
                  <a:pt x="377" y="233"/>
                </a:lnTo>
                <a:lnTo>
                  <a:pt x="510" y="293"/>
                </a:lnTo>
                <a:lnTo>
                  <a:pt x="646" y="343"/>
                </a:lnTo>
                <a:lnTo>
                  <a:pt x="785" y="387"/>
                </a:lnTo>
                <a:lnTo>
                  <a:pt x="926" y="422"/>
                </a:lnTo>
                <a:lnTo>
                  <a:pt x="1072" y="452"/>
                </a:lnTo>
                <a:lnTo>
                  <a:pt x="1219" y="473"/>
                </a:lnTo>
                <a:lnTo>
                  <a:pt x="1368" y="490"/>
                </a:lnTo>
                <a:lnTo>
                  <a:pt x="1520" y="501"/>
                </a:lnTo>
                <a:lnTo>
                  <a:pt x="1674" y="506"/>
                </a:lnTo>
                <a:lnTo>
                  <a:pt x="1830" y="506"/>
                </a:lnTo>
                <a:lnTo>
                  <a:pt x="1987" y="503"/>
                </a:lnTo>
                <a:lnTo>
                  <a:pt x="2147" y="494"/>
                </a:lnTo>
                <a:lnTo>
                  <a:pt x="2306" y="483"/>
                </a:lnTo>
                <a:lnTo>
                  <a:pt x="2469" y="469"/>
                </a:lnTo>
                <a:lnTo>
                  <a:pt x="2632" y="454"/>
                </a:lnTo>
                <a:lnTo>
                  <a:pt x="2796" y="434"/>
                </a:lnTo>
                <a:lnTo>
                  <a:pt x="2961" y="415"/>
                </a:lnTo>
                <a:lnTo>
                  <a:pt x="3125" y="394"/>
                </a:lnTo>
                <a:lnTo>
                  <a:pt x="3292" y="371"/>
                </a:lnTo>
                <a:lnTo>
                  <a:pt x="3458" y="350"/>
                </a:lnTo>
                <a:lnTo>
                  <a:pt x="3624" y="328"/>
                </a:lnTo>
                <a:lnTo>
                  <a:pt x="3793" y="307"/>
                </a:lnTo>
                <a:lnTo>
                  <a:pt x="3959" y="287"/>
                </a:lnTo>
                <a:lnTo>
                  <a:pt x="4125" y="268"/>
                </a:lnTo>
                <a:lnTo>
                  <a:pt x="4290" y="252"/>
                </a:lnTo>
                <a:lnTo>
                  <a:pt x="4454" y="238"/>
                </a:lnTo>
                <a:lnTo>
                  <a:pt x="4619" y="228"/>
                </a:lnTo>
                <a:lnTo>
                  <a:pt x="4784" y="221"/>
                </a:lnTo>
                <a:lnTo>
                  <a:pt x="4945" y="217"/>
                </a:lnTo>
                <a:lnTo>
                  <a:pt x="5106" y="217"/>
                </a:lnTo>
                <a:lnTo>
                  <a:pt x="5265" y="223"/>
                </a:lnTo>
                <a:lnTo>
                  <a:pt x="5424" y="233"/>
                </a:lnTo>
                <a:lnTo>
                  <a:pt x="5580" y="249"/>
                </a:lnTo>
                <a:lnTo>
                  <a:pt x="5734" y="272"/>
                </a:lnTo>
                <a:lnTo>
                  <a:pt x="5734" y="886"/>
                </a:lnTo>
                <a:lnTo>
                  <a:pt x="0" y="886"/>
                </a:lnTo>
                <a:lnTo>
                  <a:pt x="0" y="0"/>
                </a:lnTo>
                <a:close/>
              </a:path>
            </a:pathLst>
          </a:custGeom>
          <a:solidFill>
            <a:srgbClr val="019DD8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73" name="Freeform 7"/>
          <p:cNvSpPr/>
          <p:nvPr/>
        </p:nvSpPr>
        <p:spPr bwMode="auto">
          <a:xfrm>
            <a:off x="-2540" y="4996815"/>
            <a:ext cx="12201525" cy="1859915"/>
          </a:xfrm>
          <a:custGeom>
            <a:avLst/>
            <a:gdLst>
              <a:gd name="T0" fmla="*/ 5044 w 5734"/>
              <a:gd name="T1" fmla="*/ 0 h 658"/>
              <a:gd name="T2" fmla="*/ 5272 w 5734"/>
              <a:gd name="T3" fmla="*/ 7 h 658"/>
              <a:gd name="T4" fmla="*/ 5503 w 5734"/>
              <a:gd name="T5" fmla="*/ 21 h 658"/>
              <a:gd name="T6" fmla="*/ 5734 w 5734"/>
              <a:gd name="T7" fmla="*/ 44 h 658"/>
              <a:gd name="T8" fmla="*/ 5734 w 5734"/>
              <a:gd name="T9" fmla="*/ 658 h 658"/>
              <a:gd name="T10" fmla="*/ 0 w 5734"/>
              <a:gd name="T11" fmla="*/ 658 h 658"/>
              <a:gd name="T12" fmla="*/ 0 w 5734"/>
              <a:gd name="T13" fmla="*/ 355 h 658"/>
              <a:gd name="T14" fmla="*/ 179 w 5734"/>
              <a:gd name="T15" fmla="*/ 399 h 658"/>
              <a:gd name="T16" fmla="*/ 359 w 5734"/>
              <a:gd name="T17" fmla="*/ 430 h 658"/>
              <a:gd name="T18" fmla="*/ 541 w 5734"/>
              <a:gd name="T19" fmla="*/ 453 h 658"/>
              <a:gd name="T20" fmla="*/ 725 w 5734"/>
              <a:gd name="T21" fmla="*/ 467 h 658"/>
              <a:gd name="T22" fmla="*/ 911 w 5734"/>
              <a:gd name="T23" fmla="*/ 472 h 658"/>
              <a:gd name="T24" fmla="*/ 1100 w 5734"/>
              <a:gd name="T25" fmla="*/ 471 h 658"/>
              <a:gd name="T26" fmla="*/ 1289 w 5734"/>
              <a:gd name="T27" fmla="*/ 462 h 658"/>
              <a:gd name="T28" fmla="*/ 1481 w 5734"/>
              <a:gd name="T29" fmla="*/ 446 h 658"/>
              <a:gd name="T30" fmla="*/ 1674 w 5734"/>
              <a:gd name="T31" fmla="*/ 427 h 658"/>
              <a:gd name="T32" fmla="*/ 1870 w 5734"/>
              <a:gd name="T33" fmla="*/ 402 h 658"/>
              <a:gd name="T34" fmla="*/ 2068 w 5734"/>
              <a:gd name="T35" fmla="*/ 373 h 658"/>
              <a:gd name="T36" fmla="*/ 2268 w 5734"/>
              <a:gd name="T37" fmla="*/ 341 h 658"/>
              <a:gd name="T38" fmla="*/ 2469 w 5734"/>
              <a:gd name="T39" fmla="*/ 308 h 658"/>
              <a:gd name="T40" fmla="*/ 2672 w 5734"/>
              <a:gd name="T41" fmla="*/ 271 h 658"/>
              <a:gd name="T42" fmla="*/ 2879 w 5734"/>
              <a:gd name="T43" fmla="*/ 236 h 658"/>
              <a:gd name="T44" fmla="*/ 3085 w 5734"/>
              <a:gd name="T45" fmla="*/ 199 h 658"/>
              <a:gd name="T46" fmla="*/ 3295 w 5734"/>
              <a:gd name="T47" fmla="*/ 164 h 658"/>
              <a:gd name="T48" fmla="*/ 3507 w 5734"/>
              <a:gd name="T49" fmla="*/ 131 h 658"/>
              <a:gd name="T50" fmla="*/ 3721 w 5734"/>
              <a:gd name="T51" fmla="*/ 100 h 658"/>
              <a:gd name="T52" fmla="*/ 3936 w 5734"/>
              <a:gd name="T53" fmla="*/ 70 h 658"/>
              <a:gd name="T54" fmla="*/ 4153 w 5734"/>
              <a:gd name="T55" fmla="*/ 45 h 658"/>
              <a:gd name="T56" fmla="*/ 4374 w 5734"/>
              <a:gd name="T57" fmla="*/ 26 h 658"/>
              <a:gd name="T58" fmla="*/ 4594 w 5734"/>
              <a:gd name="T59" fmla="*/ 10 h 658"/>
              <a:gd name="T60" fmla="*/ 4819 w 5734"/>
              <a:gd name="T61" fmla="*/ 2 h 658"/>
              <a:gd name="T62" fmla="*/ 5044 w 5734"/>
              <a:gd name="T63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734" h="658">
                <a:moveTo>
                  <a:pt x="5044" y="0"/>
                </a:moveTo>
                <a:lnTo>
                  <a:pt x="5272" y="7"/>
                </a:lnTo>
                <a:lnTo>
                  <a:pt x="5503" y="21"/>
                </a:lnTo>
                <a:lnTo>
                  <a:pt x="5734" y="44"/>
                </a:lnTo>
                <a:lnTo>
                  <a:pt x="5734" y="658"/>
                </a:lnTo>
                <a:lnTo>
                  <a:pt x="0" y="658"/>
                </a:lnTo>
                <a:lnTo>
                  <a:pt x="0" y="355"/>
                </a:lnTo>
                <a:lnTo>
                  <a:pt x="179" y="399"/>
                </a:lnTo>
                <a:lnTo>
                  <a:pt x="359" y="430"/>
                </a:lnTo>
                <a:lnTo>
                  <a:pt x="541" y="453"/>
                </a:lnTo>
                <a:lnTo>
                  <a:pt x="725" y="467"/>
                </a:lnTo>
                <a:lnTo>
                  <a:pt x="911" y="472"/>
                </a:lnTo>
                <a:lnTo>
                  <a:pt x="1100" y="471"/>
                </a:lnTo>
                <a:lnTo>
                  <a:pt x="1289" y="462"/>
                </a:lnTo>
                <a:lnTo>
                  <a:pt x="1481" y="446"/>
                </a:lnTo>
                <a:lnTo>
                  <a:pt x="1674" y="427"/>
                </a:lnTo>
                <a:lnTo>
                  <a:pt x="1870" y="402"/>
                </a:lnTo>
                <a:lnTo>
                  <a:pt x="2068" y="373"/>
                </a:lnTo>
                <a:lnTo>
                  <a:pt x="2268" y="341"/>
                </a:lnTo>
                <a:lnTo>
                  <a:pt x="2469" y="308"/>
                </a:lnTo>
                <a:lnTo>
                  <a:pt x="2672" y="271"/>
                </a:lnTo>
                <a:lnTo>
                  <a:pt x="2879" y="236"/>
                </a:lnTo>
                <a:lnTo>
                  <a:pt x="3085" y="199"/>
                </a:lnTo>
                <a:lnTo>
                  <a:pt x="3295" y="164"/>
                </a:lnTo>
                <a:lnTo>
                  <a:pt x="3507" y="131"/>
                </a:lnTo>
                <a:lnTo>
                  <a:pt x="3721" y="100"/>
                </a:lnTo>
                <a:lnTo>
                  <a:pt x="3936" y="70"/>
                </a:lnTo>
                <a:lnTo>
                  <a:pt x="4153" y="45"/>
                </a:lnTo>
                <a:lnTo>
                  <a:pt x="4374" y="26"/>
                </a:lnTo>
                <a:lnTo>
                  <a:pt x="4594" y="10"/>
                </a:lnTo>
                <a:lnTo>
                  <a:pt x="4819" y="2"/>
                </a:lnTo>
                <a:lnTo>
                  <a:pt x="5044" y="0"/>
                </a:lnTo>
                <a:close/>
              </a:path>
            </a:pathLst>
          </a:custGeom>
          <a:solidFill>
            <a:srgbClr val="008BCA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74" name="文本框 173"/>
          <p:cNvSpPr txBox="1"/>
          <p:nvPr/>
        </p:nvSpPr>
        <p:spPr>
          <a:xfrm>
            <a:off x="1494429" y="2551071"/>
            <a:ext cx="8648521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008BCA"/>
                </a:solidFill>
                <a:latin typeface="微软雅黑" panose="020B0503020204020204" charset="-122"/>
                <a:ea typeface="微软雅黑" panose="020B0503020204020204" charset="-122"/>
              </a:rPr>
              <a:t>对话评测组织及经验分享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006239" y="5535792"/>
            <a:ext cx="418576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哈尔滨工业大学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社会计算与信息检索研究中心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fld id="{80AEE1B7-70EB-4A3B-99C4-BB8F10DBAF64}" type="datetime2">
              <a:rPr lang="zh-CN" altLang="en-US" sz="2000" smtClean="0">
                <a:latin typeface="微软雅黑" panose="020B0503020204020204" charset="-122"/>
                <a:ea typeface="微软雅黑" panose="020B0503020204020204" charset="-122"/>
              </a:rPr>
              <a:t>2020年7月1日 Wednesday</a:t>
            </a:fld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7121" y="36565"/>
            <a:ext cx="1924879" cy="94287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A78C0AC-0C9F-024F-9C8F-D7E2F5D8335F}"/>
              </a:ext>
            </a:extLst>
          </p:cNvPr>
          <p:cNvSpPr txBox="1"/>
          <p:nvPr/>
        </p:nvSpPr>
        <p:spPr>
          <a:xfrm>
            <a:off x="5121667" y="4096692"/>
            <a:ext cx="1394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张开颜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4610"/>
    </mc:Choice>
    <mc:Fallback xmlns="">
      <p:transition spd="slow" advTm="461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reeform 6"/>
          <p:cNvSpPr/>
          <p:nvPr/>
        </p:nvSpPr>
        <p:spPr bwMode="auto">
          <a:xfrm>
            <a:off x="0" y="4354830"/>
            <a:ext cx="12198350" cy="2474595"/>
          </a:xfrm>
          <a:custGeom>
            <a:avLst/>
            <a:gdLst>
              <a:gd name="T0" fmla="*/ 0 w 5734"/>
              <a:gd name="T1" fmla="*/ 0 h 886"/>
              <a:gd name="T2" fmla="*/ 123 w 5734"/>
              <a:gd name="T3" fmla="*/ 88 h 886"/>
              <a:gd name="T4" fmla="*/ 249 w 5734"/>
              <a:gd name="T5" fmla="*/ 165 h 886"/>
              <a:gd name="T6" fmla="*/ 377 w 5734"/>
              <a:gd name="T7" fmla="*/ 233 h 886"/>
              <a:gd name="T8" fmla="*/ 510 w 5734"/>
              <a:gd name="T9" fmla="*/ 293 h 886"/>
              <a:gd name="T10" fmla="*/ 646 w 5734"/>
              <a:gd name="T11" fmla="*/ 343 h 886"/>
              <a:gd name="T12" fmla="*/ 785 w 5734"/>
              <a:gd name="T13" fmla="*/ 387 h 886"/>
              <a:gd name="T14" fmla="*/ 926 w 5734"/>
              <a:gd name="T15" fmla="*/ 422 h 886"/>
              <a:gd name="T16" fmla="*/ 1072 w 5734"/>
              <a:gd name="T17" fmla="*/ 452 h 886"/>
              <a:gd name="T18" fmla="*/ 1219 w 5734"/>
              <a:gd name="T19" fmla="*/ 473 h 886"/>
              <a:gd name="T20" fmla="*/ 1368 w 5734"/>
              <a:gd name="T21" fmla="*/ 490 h 886"/>
              <a:gd name="T22" fmla="*/ 1520 w 5734"/>
              <a:gd name="T23" fmla="*/ 501 h 886"/>
              <a:gd name="T24" fmla="*/ 1674 w 5734"/>
              <a:gd name="T25" fmla="*/ 506 h 886"/>
              <a:gd name="T26" fmla="*/ 1830 w 5734"/>
              <a:gd name="T27" fmla="*/ 506 h 886"/>
              <a:gd name="T28" fmla="*/ 1987 w 5734"/>
              <a:gd name="T29" fmla="*/ 503 h 886"/>
              <a:gd name="T30" fmla="*/ 2147 w 5734"/>
              <a:gd name="T31" fmla="*/ 494 h 886"/>
              <a:gd name="T32" fmla="*/ 2306 w 5734"/>
              <a:gd name="T33" fmla="*/ 483 h 886"/>
              <a:gd name="T34" fmla="*/ 2469 w 5734"/>
              <a:gd name="T35" fmla="*/ 469 h 886"/>
              <a:gd name="T36" fmla="*/ 2632 w 5734"/>
              <a:gd name="T37" fmla="*/ 454 h 886"/>
              <a:gd name="T38" fmla="*/ 2796 w 5734"/>
              <a:gd name="T39" fmla="*/ 434 h 886"/>
              <a:gd name="T40" fmla="*/ 2961 w 5734"/>
              <a:gd name="T41" fmla="*/ 415 h 886"/>
              <a:gd name="T42" fmla="*/ 3125 w 5734"/>
              <a:gd name="T43" fmla="*/ 394 h 886"/>
              <a:gd name="T44" fmla="*/ 3292 w 5734"/>
              <a:gd name="T45" fmla="*/ 371 h 886"/>
              <a:gd name="T46" fmla="*/ 3458 w 5734"/>
              <a:gd name="T47" fmla="*/ 350 h 886"/>
              <a:gd name="T48" fmla="*/ 3624 w 5734"/>
              <a:gd name="T49" fmla="*/ 328 h 886"/>
              <a:gd name="T50" fmla="*/ 3793 w 5734"/>
              <a:gd name="T51" fmla="*/ 307 h 886"/>
              <a:gd name="T52" fmla="*/ 3959 w 5734"/>
              <a:gd name="T53" fmla="*/ 287 h 886"/>
              <a:gd name="T54" fmla="*/ 4125 w 5734"/>
              <a:gd name="T55" fmla="*/ 268 h 886"/>
              <a:gd name="T56" fmla="*/ 4290 w 5734"/>
              <a:gd name="T57" fmla="*/ 252 h 886"/>
              <a:gd name="T58" fmla="*/ 4454 w 5734"/>
              <a:gd name="T59" fmla="*/ 238 h 886"/>
              <a:gd name="T60" fmla="*/ 4619 w 5734"/>
              <a:gd name="T61" fmla="*/ 228 h 886"/>
              <a:gd name="T62" fmla="*/ 4784 w 5734"/>
              <a:gd name="T63" fmla="*/ 221 h 886"/>
              <a:gd name="T64" fmla="*/ 4945 w 5734"/>
              <a:gd name="T65" fmla="*/ 217 h 886"/>
              <a:gd name="T66" fmla="*/ 5106 w 5734"/>
              <a:gd name="T67" fmla="*/ 217 h 886"/>
              <a:gd name="T68" fmla="*/ 5265 w 5734"/>
              <a:gd name="T69" fmla="*/ 223 h 886"/>
              <a:gd name="T70" fmla="*/ 5424 w 5734"/>
              <a:gd name="T71" fmla="*/ 233 h 886"/>
              <a:gd name="T72" fmla="*/ 5580 w 5734"/>
              <a:gd name="T73" fmla="*/ 249 h 886"/>
              <a:gd name="T74" fmla="*/ 5734 w 5734"/>
              <a:gd name="T75" fmla="*/ 272 h 886"/>
              <a:gd name="T76" fmla="*/ 5734 w 5734"/>
              <a:gd name="T77" fmla="*/ 886 h 886"/>
              <a:gd name="T78" fmla="*/ 0 w 5734"/>
              <a:gd name="T79" fmla="*/ 886 h 886"/>
              <a:gd name="T80" fmla="*/ 0 w 5734"/>
              <a:gd name="T81" fmla="*/ 0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734" h="886">
                <a:moveTo>
                  <a:pt x="0" y="0"/>
                </a:moveTo>
                <a:lnTo>
                  <a:pt x="123" y="88"/>
                </a:lnTo>
                <a:lnTo>
                  <a:pt x="249" y="165"/>
                </a:lnTo>
                <a:lnTo>
                  <a:pt x="377" y="233"/>
                </a:lnTo>
                <a:lnTo>
                  <a:pt x="510" y="293"/>
                </a:lnTo>
                <a:lnTo>
                  <a:pt x="646" y="343"/>
                </a:lnTo>
                <a:lnTo>
                  <a:pt x="785" y="387"/>
                </a:lnTo>
                <a:lnTo>
                  <a:pt x="926" y="422"/>
                </a:lnTo>
                <a:lnTo>
                  <a:pt x="1072" y="452"/>
                </a:lnTo>
                <a:lnTo>
                  <a:pt x="1219" y="473"/>
                </a:lnTo>
                <a:lnTo>
                  <a:pt x="1368" y="490"/>
                </a:lnTo>
                <a:lnTo>
                  <a:pt x="1520" y="501"/>
                </a:lnTo>
                <a:lnTo>
                  <a:pt x="1674" y="506"/>
                </a:lnTo>
                <a:lnTo>
                  <a:pt x="1830" y="506"/>
                </a:lnTo>
                <a:lnTo>
                  <a:pt x="1987" y="503"/>
                </a:lnTo>
                <a:lnTo>
                  <a:pt x="2147" y="494"/>
                </a:lnTo>
                <a:lnTo>
                  <a:pt x="2306" y="483"/>
                </a:lnTo>
                <a:lnTo>
                  <a:pt x="2469" y="469"/>
                </a:lnTo>
                <a:lnTo>
                  <a:pt x="2632" y="454"/>
                </a:lnTo>
                <a:lnTo>
                  <a:pt x="2796" y="434"/>
                </a:lnTo>
                <a:lnTo>
                  <a:pt x="2961" y="415"/>
                </a:lnTo>
                <a:lnTo>
                  <a:pt x="3125" y="394"/>
                </a:lnTo>
                <a:lnTo>
                  <a:pt x="3292" y="371"/>
                </a:lnTo>
                <a:lnTo>
                  <a:pt x="3458" y="350"/>
                </a:lnTo>
                <a:lnTo>
                  <a:pt x="3624" y="328"/>
                </a:lnTo>
                <a:lnTo>
                  <a:pt x="3793" y="307"/>
                </a:lnTo>
                <a:lnTo>
                  <a:pt x="3959" y="287"/>
                </a:lnTo>
                <a:lnTo>
                  <a:pt x="4125" y="268"/>
                </a:lnTo>
                <a:lnTo>
                  <a:pt x="4290" y="252"/>
                </a:lnTo>
                <a:lnTo>
                  <a:pt x="4454" y="238"/>
                </a:lnTo>
                <a:lnTo>
                  <a:pt x="4619" y="228"/>
                </a:lnTo>
                <a:lnTo>
                  <a:pt x="4784" y="221"/>
                </a:lnTo>
                <a:lnTo>
                  <a:pt x="4945" y="217"/>
                </a:lnTo>
                <a:lnTo>
                  <a:pt x="5106" y="217"/>
                </a:lnTo>
                <a:lnTo>
                  <a:pt x="5265" y="223"/>
                </a:lnTo>
                <a:lnTo>
                  <a:pt x="5424" y="233"/>
                </a:lnTo>
                <a:lnTo>
                  <a:pt x="5580" y="249"/>
                </a:lnTo>
                <a:lnTo>
                  <a:pt x="5734" y="272"/>
                </a:lnTo>
                <a:lnTo>
                  <a:pt x="5734" y="886"/>
                </a:lnTo>
                <a:lnTo>
                  <a:pt x="0" y="886"/>
                </a:lnTo>
                <a:lnTo>
                  <a:pt x="0" y="0"/>
                </a:lnTo>
                <a:close/>
              </a:path>
            </a:pathLst>
          </a:custGeom>
          <a:solidFill>
            <a:srgbClr val="019DD8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73" name="Freeform 7"/>
          <p:cNvSpPr/>
          <p:nvPr/>
        </p:nvSpPr>
        <p:spPr bwMode="auto">
          <a:xfrm>
            <a:off x="-2540" y="4996815"/>
            <a:ext cx="12201525" cy="1859915"/>
          </a:xfrm>
          <a:custGeom>
            <a:avLst/>
            <a:gdLst>
              <a:gd name="T0" fmla="*/ 5044 w 5734"/>
              <a:gd name="T1" fmla="*/ 0 h 658"/>
              <a:gd name="T2" fmla="*/ 5272 w 5734"/>
              <a:gd name="T3" fmla="*/ 7 h 658"/>
              <a:gd name="T4" fmla="*/ 5503 w 5734"/>
              <a:gd name="T5" fmla="*/ 21 h 658"/>
              <a:gd name="T6" fmla="*/ 5734 w 5734"/>
              <a:gd name="T7" fmla="*/ 44 h 658"/>
              <a:gd name="T8" fmla="*/ 5734 w 5734"/>
              <a:gd name="T9" fmla="*/ 658 h 658"/>
              <a:gd name="T10" fmla="*/ 0 w 5734"/>
              <a:gd name="T11" fmla="*/ 658 h 658"/>
              <a:gd name="T12" fmla="*/ 0 w 5734"/>
              <a:gd name="T13" fmla="*/ 355 h 658"/>
              <a:gd name="T14" fmla="*/ 179 w 5734"/>
              <a:gd name="T15" fmla="*/ 399 h 658"/>
              <a:gd name="T16" fmla="*/ 359 w 5734"/>
              <a:gd name="T17" fmla="*/ 430 h 658"/>
              <a:gd name="T18" fmla="*/ 541 w 5734"/>
              <a:gd name="T19" fmla="*/ 453 h 658"/>
              <a:gd name="T20" fmla="*/ 725 w 5734"/>
              <a:gd name="T21" fmla="*/ 467 h 658"/>
              <a:gd name="T22" fmla="*/ 911 w 5734"/>
              <a:gd name="T23" fmla="*/ 472 h 658"/>
              <a:gd name="T24" fmla="*/ 1100 w 5734"/>
              <a:gd name="T25" fmla="*/ 471 h 658"/>
              <a:gd name="T26" fmla="*/ 1289 w 5734"/>
              <a:gd name="T27" fmla="*/ 462 h 658"/>
              <a:gd name="T28" fmla="*/ 1481 w 5734"/>
              <a:gd name="T29" fmla="*/ 446 h 658"/>
              <a:gd name="T30" fmla="*/ 1674 w 5734"/>
              <a:gd name="T31" fmla="*/ 427 h 658"/>
              <a:gd name="T32" fmla="*/ 1870 w 5734"/>
              <a:gd name="T33" fmla="*/ 402 h 658"/>
              <a:gd name="T34" fmla="*/ 2068 w 5734"/>
              <a:gd name="T35" fmla="*/ 373 h 658"/>
              <a:gd name="T36" fmla="*/ 2268 w 5734"/>
              <a:gd name="T37" fmla="*/ 341 h 658"/>
              <a:gd name="T38" fmla="*/ 2469 w 5734"/>
              <a:gd name="T39" fmla="*/ 308 h 658"/>
              <a:gd name="T40" fmla="*/ 2672 w 5734"/>
              <a:gd name="T41" fmla="*/ 271 h 658"/>
              <a:gd name="T42" fmla="*/ 2879 w 5734"/>
              <a:gd name="T43" fmla="*/ 236 h 658"/>
              <a:gd name="T44" fmla="*/ 3085 w 5734"/>
              <a:gd name="T45" fmla="*/ 199 h 658"/>
              <a:gd name="T46" fmla="*/ 3295 w 5734"/>
              <a:gd name="T47" fmla="*/ 164 h 658"/>
              <a:gd name="T48" fmla="*/ 3507 w 5734"/>
              <a:gd name="T49" fmla="*/ 131 h 658"/>
              <a:gd name="T50" fmla="*/ 3721 w 5734"/>
              <a:gd name="T51" fmla="*/ 100 h 658"/>
              <a:gd name="T52" fmla="*/ 3936 w 5734"/>
              <a:gd name="T53" fmla="*/ 70 h 658"/>
              <a:gd name="T54" fmla="*/ 4153 w 5734"/>
              <a:gd name="T55" fmla="*/ 45 h 658"/>
              <a:gd name="T56" fmla="*/ 4374 w 5734"/>
              <a:gd name="T57" fmla="*/ 26 h 658"/>
              <a:gd name="T58" fmla="*/ 4594 w 5734"/>
              <a:gd name="T59" fmla="*/ 10 h 658"/>
              <a:gd name="T60" fmla="*/ 4819 w 5734"/>
              <a:gd name="T61" fmla="*/ 2 h 658"/>
              <a:gd name="T62" fmla="*/ 5044 w 5734"/>
              <a:gd name="T63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734" h="658">
                <a:moveTo>
                  <a:pt x="5044" y="0"/>
                </a:moveTo>
                <a:lnTo>
                  <a:pt x="5272" y="7"/>
                </a:lnTo>
                <a:lnTo>
                  <a:pt x="5503" y="21"/>
                </a:lnTo>
                <a:lnTo>
                  <a:pt x="5734" y="44"/>
                </a:lnTo>
                <a:lnTo>
                  <a:pt x="5734" y="658"/>
                </a:lnTo>
                <a:lnTo>
                  <a:pt x="0" y="658"/>
                </a:lnTo>
                <a:lnTo>
                  <a:pt x="0" y="355"/>
                </a:lnTo>
                <a:lnTo>
                  <a:pt x="179" y="399"/>
                </a:lnTo>
                <a:lnTo>
                  <a:pt x="359" y="430"/>
                </a:lnTo>
                <a:lnTo>
                  <a:pt x="541" y="453"/>
                </a:lnTo>
                <a:lnTo>
                  <a:pt x="725" y="467"/>
                </a:lnTo>
                <a:lnTo>
                  <a:pt x="911" y="472"/>
                </a:lnTo>
                <a:lnTo>
                  <a:pt x="1100" y="471"/>
                </a:lnTo>
                <a:lnTo>
                  <a:pt x="1289" y="462"/>
                </a:lnTo>
                <a:lnTo>
                  <a:pt x="1481" y="446"/>
                </a:lnTo>
                <a:lnTo>
                  <a:pt x="1674" y="427"/>
                </a:lnTo>
                <a:lnTo>
                  <a:pt x="1870" y="402"/>
                </a:lnTo>
                <a:lnTo>
                  <a:pt x="2068" y="373"/>
                </a:lnTo>
                <a:lnTo>
                  <a:pt x="2268" y="341"/>
                </a:lnTo>
                <a:lnTo>
                  <a:pt x="2469" y="308"/>
                </a:lnTo>
                <a:lnTo>
                  <a:pt x="2672" y="271"/>
                </a:lnTo>
                <a:lnTo>
                  <a:pt x="2879" y="236"/>
                </a:lnTo>
                <a:lnTo>
                  <a:pt x="3085" y="199"/>
                </a:lnTo>
                <a:lnTo>
                  <a:pt x="3295" y="164"/>
                </a:lnTo>
                <a:lnTo>
                  <a:pt x="3507" y="131"/>
                </a:lnTo>
                <a:lnTo>
                  <a:pt x="3721" y="100"/>
                </a:lnTo>
                <a:lnTo>
                  <a:pt x="3936" y="70"/>
                </a:lnTo>
                <a:lnTo>
                  <a:pt x="4153" y="45"/>
                </a:lnTo>
                <a:lnTo>
                  <a:pt x="4374" y="26"/>
                </a:lnTo>
                <a:lnTo>
                  <a:pt x="4594" y="10"/>
                </a:lnTo>
                <a:lnTo>
                  <a:pt x="4819" y="2"/>
                </a:lnTo>
                <a:lnTo>
                  <a:pt x="5044" y="0"/>
                </a:lnTo>
                <a:close/>
              </a:path>
            </a:pathLst>
          </a:custGeom>
          <a:solidFill>
            <a:srgbClr val="008BCA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7121" y="36565"/>
            <a:ext cx="1924879" cy="9428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34130" y="1536700"/>
            <a:ext cx="797242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一、项目背景</a:t>
            </a: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二、相关工作</a:t>
            </a: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三、技术方案</a:t>
            </a: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四、实验结果</a:t>
            </a: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五、</a:t>
            </a:r>
            <a:r>
              <a:rPr lang="en-US" altLang="zh-CN" sz="32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demo</a:t>
            </a:r>
            <a:r>
              <a:rPr lang="zh-CN" altLang="en-US" sz="32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展示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4610"/>
    </mc:Choice>
    <mc:Fallback xmlns="">
      <p:transition spd="slow" advTm="461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249B6-D0BB-6B46-8D1F-4642F1709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5AF351-7C0E-1946-B31E-048F0BC25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52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/>
          <p:nvPr/>
        </p:nvSpPr>
        <p:spPr>
          <a:xfrm>
            <a:off x="1032669" y="232856"/>
            <a:ext cx="10126662" cy="72072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楷体-简" panose="02010600040101010101" charset="-122"/>
                <a:ea typeface="楷体-简" panose="02010600040101010101" charset="-122"/>
              </a:rPr>
              <a:t>demo</a:t>
            </a:r>
            <a:r>
              <a:rPr lang="zh-CN" altLang="en-US" sz="4000" dirty="0">
                <a:solidFill>
                  <a:schemeClr val="bg1"/>
                </a:solidFill>
                <a:latin typeface="楷体-简" panose="02010600040101010101" charset="-122"/>
                <a:ea typeface="楷体-简" panose="02010600040101010101" charset="-122"/>
              </a:rPr>
              <a:t>展示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189203" y="3027176"/>
            <a:ext cx="43561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YOU.</a:t>
            </a:r>
            <a:endParaRPr kumimoji="1" lang="zh-CN" altLang="en-US" sz="6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7121" y="1"/>
            <a:ext cx="1924879" cy="942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49</Words>
  <Application>Microsoft Macintosh PowerPoint</Application>
  <PresentationFormat>宽屏</PresentationFormat>
  <Paragraphs>15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华文黑体</vt:lpstr>
      <vt:lpstr>楷体-简</vt:lpstr>
      <vt:lpstr>Microsoft YaHei</vt:lpstr>
      <vt:lpstr>Microsoft YaHei</vt:lpstr>
      <vt:lpstr>Arial</vt:lpstr>
      <vt:lpstr>Calibri</vt:lpstr>
      <vt:lpstr>Calibri Light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冯 夏冲</dc:creator>
  <cp:lastModifiedBy>Zhang Kaiyan</cp:lastModifiedBy>
  <cp:revision>394</cp:revision>
  <dcterms:created xsi:type="dcterms:W3CDTF">2020-06-06T23:42:12Z</dcterms:created>
  <dcterms:modified xsi:type="dcterms:W3CDTF">2020-07-01T02:41:38Z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2052-2.0.1.3256</vt:lpwstr>
  </property>
</Properties>
</file>