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7"/>
    <p:restoredTop sz="94665"/>
  </p:normalViewPr>
  <p:slideViewPr>
    <p:cSldViewPr snapToGrid="0" snapToObjects="1">
      <p:cViewPr varScale="1">
        <p:scale>
          <a:sx n="71" d="100"/>
          <a:sy n="71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B2DFF-C91C-424D-95BB-DF990F6ED275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0A87A2-B405-1548-8F34-388C8D05C5B7}">
      <dgm:prSet phldrT="[文本]"/>
      <dgm:spPr/>
      <dgm:t>
        <a:bodyPr/>
        <a:lstStyle/>
        <a:p>
          <a:r>
            <a:rPr lang="en-US" altLang="zh-CN"/>
            <a:t>2017</a:t>
          </a:r>
          <a:endParaRPr lang="zh-CN" altLang="en-US"/>
        </a:p>
      </dgm:t>
    </dgm:pt>
    <dgm:pt modelId="{88A397FF-E83C-3041-9656-57F6F89527CB}" type="parTrans" cxnId="{3FBA3CAE-7F0B-4F4A-ADBF-1FCA60FA59C1}">
      <dgm:prSet/>
      <dgm:spPr/>
      <dgm:t>
        <a:bodyPr/>
        <a:lstStyle/>
        <a:p>
          <a:endParaRPr lang="zh-CN" altLang="en-US"/>
        </a:p>
      </dgm:t>
    </dgm:pt>
    <dgm:pt modelId="{40B800F7-E317-AB47-9EC7-C3301BD074DD}" type="sibTrans" cxnId="{3FBA3CAE-7F0B-4F4A-ADBF-1FCA60FA59C1}">
      <dgm:prSet/>
      <dgm:spPr/>
      <dgm:t>
        <a:bodyPr/>
        <a:lstStyle/>
        <a:p>
          <a:endParaRPr lang="zh-CN" altLang="en-US"/>
        </a:p>
      </dgm:t>
    </dgm:pt>
    <dgm:pt modelId="{3F44BE08-DF02-584A-A0C5-3345E9B49CC4}">
      <dgm:prSet phldrT="[文本]"/>
      <dgm:spPr/>
      <dgm:t>
        <a:bodyPr/>
        <a:lstStyle/>
        <a:p>
          <a:r>
            <a:rPr lang="en-US" altLang="zh-CN"/>
            <a:t>2018</a:t>
          </a:r>
          <a:endParaRPr lang="zh-CN" altLang="en-US"/>
        </a:p>
      </dgm:t>
    </dgm:pt>
    <dgm:pt modelId="{880F77B1-C911-B243-995C-B31204653236}" type="parTrans" cxnId="{07D50A56-7065-4849-BC4A-EC23C31AA4E7}">
      <dgm:prSet/>
      <dgm:spPr/>
      <dgm:t>
        <a:bodyPr/>
        <a:lstStyle/>
        <a:p>
          <a:endParaRPr lang="zh-CN" altLang="en-US"/>
        </a:p>
      </dgm:t>
    </dgm:pt>
    <dgm:pt modelId="{A98F2C3B-76F2-7B4E-A5B7-1FBF20EC308E}" type="sibTrans" cxnId="{07D50A56-7065-4849-BC4A-EC23C31AA4E7}">
      <dgm:prSet/>
      <dgm:spPr/>
      <dgm:t>
        <a:bodyPr/>
        <a:lstStyle/>
        <a:p>
          <a:endParaRPr lang="zh-CN" altLang="en-US"/>
        </a:p>
      </dgm:t>
    </dgm:pt>
    <dgm:pt modelId="{F774660E-49C3-7045-944C-2DB1A9F8B799}">
      <dgm:prSet phldrT="[文本]"/>
      <dgm:spPr/>
      <dgm:t>
        <a:bodyPr/>
        <a:lstStyle/>
        <a:p>
          <a:r>
            <a:rPr lang="en-US" altLang="zh-CN"/>
            <a:t>2019</a:t>
          </a:r>
          <a:endParaRPr lang="zh-CN" altLang="en-US"/>
        </a:p>
      </dgm:t>
    </dgm:pt>
    <dgm:pt modelId="{DA4A05ED-CD65-D849-95CD-A4C7DF1A1ADF}" type="parTrans" cxnId="{FB4FB61D-5E1C-DE41-A19D-4F219E61E4D1}">
      <dgm:prSet/>
      <dgm:spPr/>
      <dgm:t>
        <a:bodyPr/>
        <a:lstStyle/>
        <a:p>
          <a:endParaRPr lang="zh-CN" altLang="en-US"/>
        </a:p>
      </dgm:t>
    </dgm:pt>
    <dgm:pt modelId="{3697F3F8-D441-A640-9B9C-0757D3219BC8}" type="sibTrans" cxnId="{FB4FB61D-5E1C-DE41-A19D-4F219E61E4D1}">
      <dgm:prSet/>
      <dgm:spPr/>
      <dgm:t>
        <a:bodyPr/>
        <a:lstStyle/>
        <a:p>
          <a:endParaRPr lang="zh-CN" altLang="en-US"/>
        </a:p>
      </dgm:t>
    </dgm:pt>
    <dgm:pt modelId="{136F00E8-9CFD-AF43-B73C-6D962B504ABC}">
      <dgm:prSet phldrT="[文本]"/>
      <dgm:spPr/>
      <dgm:t>
        <a:bodyPr/>
        <a:lstStyle/>
        <a:p>
          <a:r>
            <a:rPr lang="zh-CN" altLang="en-US"/>
            <a:t>任务一</a:t>
          </a:r>
        </a:p>
      </dgm:t>
    </dgm:pt>
    <dgm:pt modelId="{CDA99F67-A608-E546-AB3A-9472F18B2CE1}" type="parTrans" cxnId="{B66C5094-4171-6F48-91B5-E190414E46BB}">
      <dgm:prSet/>
      <dgm:spPr/>
      <dgm:t>
        <a:bodyPr/>
        <a:lstStyle/>
        <a:p>
          <a:endParaRPr lang="zh-CN" altLang="en-US"/>
        </a:p>
      </dgm:t>
    </dgm:pt>
    <dgm:pt modelId="{751CAA08-D63B-C44C-97A4-D3483D6F1E8F}" type="sibTrans" cxnId="{B66C5094-4171-6F48-91B5-E190414E46BB}">
      <dgm:prSet/>
      <dgm:spPr/>
      <dgm:t>
        <a:bodyPr/>
        <a:lstStyle/>
        <a:p>
          <a:endParaRPr lang="zh-CN" altLang="en-US"/>
        </a:p>
      </dgm:t>
    </dgm:pt>
    <dgm:pt modelId="{F86FDCFA-1D2C-4D41-9C4B-2318F9CE42D0}">
      <dgm:prSet phldrT="[文本]"/>
      <dgm:spPr/>
      <dgm:t>
        <a:bodyPr/>
        <a:lstStyle/>
        <a:p>
          <a:r>
            <a:rPr lang="zh-CN" altLang="en-US"/>
            <a:t>任务二</a:t>
          </a:r>
        </a:p>
      </dgm:t>
    </dgm:pt>
    <dgm:pt modelId="{7220EF8F-A294-1F4D-8C8D-27E755E2687E}" type="parTrans" cxnId="{35805D23-37B8-FD40-B260-5EF794EBB9A4}">
      <dgm:prSet/>
      <dgm:spPr/>
      <dgm:t>
        <a:bodyPr/>
        <a:lstStyle/>
        <a:p>
          <a:endParaRPr lang="zh-CN" altLang="en-US"/>
        </a:p>
      </dgm:t>
    </dgm:pt>
    <dgm:pt modelId="{2466CE5A-81C0-FF45-A086-622E7D029DEF}" type="sibTrans" cxnId="{35805D23-37B8-FD40-B260-5EF794EBB9A4}">
      <dgm:prSet/>
      <dgm:spPr/>
      <dgm:t>
        <a:bodyPr/>
        <a:lstStyle/>
        <a:p>
          <a:endParaRPr lang="zh-CN" altLang="en-US"/>
        </a:p>
      </dgm:t>
    </dgm:pt>
    <dgm:pt modelId="{7F72E95E-907B-DF49-B12B-A7A392EE8ADD}">
      <dgm:prSet phldrT="[文本]"/>
      <dgm:spPr/>
      <dgm:t>
        <a:bodyPr/>
        <a:lstStyle/>
        <a:p>
          <a:r>
            <a:rPr lang="zh-CN" altLang="en-US"/>
            <a:t>任务一</a:t>
          </a:r>
        </a:p>
      </dgm:t>
    </dgm:pt>
    <dgm:pt modelId="{515C5815-E965-A141-A8A2-FF39F4141F08}" type="parTrans" cxnId="{2281C21D-F2AD-8949-9701-FB7A6BF1CC09}">
      <dgm:prSet/>
      <dgm:spPr/>
      <dgm:t>
        <a:bodyPr/>
        <a:lstStyle/>
        <a:p>
          <a:endParaRPr lang="zh-CN" altLang="en-US"/>
        </a:p>
      </dgm:t>
    </dgm:pt>
    <dgm:pt modelId="{56473256-D3E5-9F4F-9033-64BBEED587E0}" type="sibTrans" cxnId="{2281C21D-F2AD-8949-9701-FB7A6BF1CC09}">
      <dgm:prSet/>
      <dgm:spPr/>
      <dgm:t>
        <a:bodyPr/>
        <a:lstStyle/>
        <a:p>
          <a:endParaRPr lang="zh-CN" altLang="en-US"/>
        </a:p>
      </dgm:t>
    </dgm:pt>
    <dgm:pt modelId="{05471BAA-D29D-C24A-BA6E-B84785190B4E}">
      <dgm:prSet phldrT="[文本]"/>
      <dgm:spPr/>
      <dgm:t>
        <a:bodyPr/>
        <a:lstStyle/>
        <a:p>
          <a:r>
            <a:rPr lang="zh-CN" altLang="en-US"/>
            <a:t>任务二</a:t>
          </a:r>
        </a:p>
      </dgm:t>
    </dgm:pt>
    <dgm:pt modelId="{5220C466-FFB4-5541-97DF-F7F94AC3B2E5}" type="parTrans" cxnId="{4515D180-F7D1-9447-A8A3-3FBF60C7A889}">
      <dgm:prSet/>
      <dgm:spPr/>
      <dgm:t>
        <a:bodyPr/>
        <a:lstStyle/>
        <a:p>
          <a:endParaRPr lang="zh-CN" altLang="en-US"/>
        </a:p>
      </dgm:t>
    </dgm:pt>
    <dgm:pt modelId="{2A662EB7-222C-C447-A219-869A9E3A7819}" type="sibTrans" cxnId="{4515D180-F7D1-9447-A8A3-3FBF60C7A889}">
      <dgm:prSet/>
      <dgm:spPr/>
      <dgm:t>
        <a:bodyPr/>
        <a:lstStyle/>
        <a:p>
          <a:endParaRPr lang="zh-CN" altLang="en-US"/>
        </a:p>
      </dgm:t>
    </dgm:pt>
    <dgm:pt modelId="{E810330D-30EE-0242-89B3-4BB02C058C88}">
      <dgm:prSet phldrT="[文本]"/>
      <dgm:spPr/>
      <dgm:t>
        <a:bodyPr/>
        <a:lstStyle/>
        <a:p>
          <a:r>
            <a:rPr lang="zh-CN" altLang="en-US"/>
            <a:t>任务一</a:t>
          </a:r>
        </a:p>
      </dgm:t>
    </dgm:pt>
    <dgm:pt modelId="{63201DB8-0233-2F45-A776-685C7FF34DFE}" type="parTrans" cxnId="{5C571986-FCF9-AE42-85C6-716429391E52}">
      <dgm:prSet/>
      <dgm:spPr/>
      <dgm:t>
        <a:bodyPr/>
        <a:lstStyle/>
        <a:p>
          <a:endParaRPr lang="zh-CN" altLang="en-US"/>
        </a:p>
      </dgm:t>
    </dgm:pt>
    <dgm:pt modelId="{CE2D9646-3042-F043-A5B5-C2893AD65B7E}" type="sibTrans" cxnId="{5C571986-FCF9-AE42-85C6-716429391E52}">
      <dgm:prSet/>
      <dgm:spPr/>
      <dgm:t>
        <a:bodyPr/>
        <a:lstStyle/>
        <a:p>
          <a:endParaRPr lang="zh-CN" altLang="en-US"/>
        </a:p>
      </dgm:t>
    </dgm:pt>
    <dgm:pt modelId="{5F40033B-2797-D24E-8FC7-668076492778}">
      <dgm:prSet phldrT="[文本]"/>
      <dgm:spPr/>
      <dgm:t>
        <a:bodyPr/>
        <a:lstStyle/>
        <a:p>
          <a:r>
            <a:rPr lang="zh-CN" altLang="en-US"/>
            <a:t>任务二</a:t>
          </a:r>
        </a:p>
      </dgm:t>
    </dgm:pt>
    <dgm:pt modelId="{788E29B0-6EEF-FF41-AB0C-D4FE5495EC61}" type="parTrans" cxnId="{BC8F4D10-37DF-4744-9DAC-7CFD8AC902EF}">
      <dgm:prSet/>
      <dgm:spPr/>
      <dgm:t>
        <a:bodyPr/>
        <a:lstStyle/>
        <a:p>
          <a:endParaRPr lang="zh-CN" altLang="en-US"/>
        </a:p>
      </dgm:t>
    </dgm:pt>
    <dgm:pt modelId="{5A88E801-285D-364A-9225-5FC3A68E9FBA}" type="sibTrans" cxnId="{BC8F4D10-37DF-4744-9DAC-7CFD8AC902EF}">
      <dgm:prSet/>
      <dgm:spPr/>
      <dgm:t>
        <a:bodyPr/>
        <a:lstStyle/>
        <a:p>
          <a:endParaRPr lang="zh-CN" altLang="en-US"/>
        </a:p>
      </dgm:t>
    </dgm:pt>
    <dgm:pt modelId="{94ECA484-15F8-344C-BFFF-B578FF9B195E}">
      <dgm:prSet phldrT="[文本]"/>
      <dgm:spPr/>
      <dgm:t>
        <a:bodyPr/>
        <a:lstStyle/>
        <a:p>
          <a:r>
            <a:rPr lang="en-US" altLang="zh-CN"/>
            <a:t>2020</a:t>
          </a:r>
          <a:endParaRPr lang="zh-CN" altLang="en-US"/>
        </a:p>
      </dgm:t>
    </dgm:pt>
    <dgm:pt modelId="{8E61BBFC-F8A2-7042-90C9-481A5D13D1D7}" type="parTrans" cxnId="{1C727304-7E91-DA49-8EAE-5A2C789BDF30}">
      <dgm:prSet/>
      <dgm:spPr/>
      <dgm:t>
        <a:bodyPr/>
        <a:lstStyle/>
        <a:p>
          <a:endParaRPr lang="zh-CN" altLang="en-US"/>
        </a:p>
      </dgm:t>
    </dgm:pt>
    <dgm:pt modelId="{D29E40D5-2D00-C842-B2F1-69ABD40B5408}" type="sibTrans" cxnId="{1C727304-7E91-DA49-8EAE-5A2C789BDF30}">
      <dgm:prSet/>
      <dgm:spPr/>
      <dgm:t>
        <a:bodyPr/>
        <a:lstStyle/>
        <a:p>
          <a:endParaRPr lang="zh-CN" altLang="en-US"/>
        </a:p>
      </dgm:t>
    </dgm:pt>
    <dgm:pt modelId="{33BC206B-2481-1B40-B0CB-F5D0FC189AE7}">
      <dgm:prSet phldrT="[文本]"/>
      <dgm:spPr/>
      <dgm:t>
        <a:bodyPr/>
        <a:lstStyle/>
        <a:p>
          <a:r>
            <a:rPr lang="zh-CN" altLang="en-US"/>
            <a:t>任务一</a:t>
          </a:r>
        </a:p>
      </dgm:t>
    </dgm:pt>
    <dgm:pt modelId="{6BFB6784-1BB7-274F-A803-CDB034CEA3F4}" type="parTrans" cxnId="{1EFDFAB9-E46D-DE48-8A35-BF2372A1AA62}">
      <dgm:prSet/>
      <dgm:spPr/>
      <dgm:t>
        <a:bodyPr/>
        <a:lstStyle/>
        <a:p>
          <a:endParaRPr lang="zh-CN" altLang="en-US"/>
        </a:p>
      </dgm:t>
    </dgm:pt>
    <dgm:pt modelId="{39A5D507-6977-B144-A440-1CE81F3EAA1F}" type="sibTrans" cxnId="{1EFDFAB9-E46D-DE48-8A35-BF2372A1AA62}">
      <dgm:prSet/>
      <dgm:spPr/>
      <dgm:t>
        <a:bodyPr/>
        <a:lstStyle/>
        <a:p>
          <a:endParaRPr lang="zh-CN" altLang="en-US"/>
        </a:p>
      </dgm:t>
    </dgm:pt>
    <dgm:pt modelId="{1A51C3C2-C9E0-9846-8174-96BE7268C448}">
      <dgm:prSet phldrT="[文本]"/>
      <dgm:spPr/>
      <dgm:t>
        <a:bodyPr/>
        <a:lstStyle/>
        <a:p>
          <a:r>
            <a:rPr lang="zh-CN" altLang="en-US"/>
            <a:t>任务二</a:t>
          </a:r>
        </a:p>
      </dgm:t>
    </dgm:pt>
    <dgm:pt modelId="{1D3B3439-6BBD-B742-A845-75B7871DA6B3}" type="parTrans" cxnId="{62F15AA0-38C1-994A-B37C-10344D5B000C}">
      <dgm:prSet/>
      <dgm:spPr/>
      <dgm:t>
        <a:bodyPr/>
        <a:lstStyle/>
        <a:p>
          <a:endParaRPr lang="zh-CN" altLang="en-US"/>
        </a:p>
      </dgm:t>
    </dgm:pt>
    <dgm:pt modelId="{BE1B93B9-A98E-FB4B-8203-C4688AD0659D}" type="sibTrans" cxnId="{62F15AA0-38C1-994A-B37C-10344D5B000C}">
      <dgm:prSet/>
      <dgm:spPr/>
      <dgm:t>
        <a:bodyPr/>
        <a:lstStyle/>
        <a:p>
          <a:endParaRPr lang="zh-CN" altLang="en-US"/>
        </a:p>
      </dgm:t>
    </dgm:pt>
    <dgm:pt modelId="{B8F12BE6-7725-6947-A6E0-EA3A24DDF2AA}" type="pres">
      <dgm:prSet presAssocID="{701B2DFF-C91C-424D-95BB-DF990F6ED275}" presName="rootnode" presStyleCnt="0">
        <dgm:presLayoutVars>
          <dgm:chMax/>
          <dgm:chPref/>
          <dgm:dir/>
          <dgm:animLvl val="lvl"/>
        </dgm:presLayoutVars>
      </dgm:prSet>
      <dgm:spPr/>
    </dgm:pt>
    <dgm:pt modelId="{789B3A1F-0D36-4D48-8115-E390DC976804}" type="pres">
      <dgm:prSet presAssocID="{020A87A2-B405-1548-8F34-388C8D05C5B7}" presName="composite" presStyleCnt="0"/>
      <dgm:spPr/>
    </dgm:pt>
    <dgm:pt modelId="{88A88F4A-38CE-4F4D-949E-6B490550BD64}" type="pres">
      <dgm:prSet presAssocID="{020A87A2-B405-1548-8F34-388C8D05C5B7}" presName="LShape" presStyleLbl="alignNode1" presStyleIdx="0" presStyleCnt="7"/>
      <dgm:spPr/>
    </dgm:pt>
    <dgm:pt modelId="{2A4D7E0E-0E36-CD47-B98A-1BB5B2CB63C5}" type="pres">
      <dgm:prSet presAssocID="{020A87A2-B405-1548-8F34-388C8D05C5B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960D440-F5D5-BB46-A111-E3CE712F03B6}" type="pres">
      <dgm:prSet presAssocID="{020A87A2-B405-1548-8F34-388C8D05C5B7}" presName="Triangle" presStyleLbl="alignNode1" presStyleIdx="1" presStyleCnt="7"/>
      <dgm:spPr/>
    </dgm:pt>
    <dgm:pt modelId="{623C51BF-6496-FE49-8E67-14E2FC8B4B46}" type="pres">
      <dgm:prSet presAssocID="{40B800F7-E317-AB47-9EC7-C3301BD074DD}" presName="sibTrans" presStyleCnt="0"/>
      <dgm:spPr/>
    </dgm:pt>
    <dgm:pt modelId="{7DA06E99-DD66-B746-943C-B9C15CE8FE23}" type="pres">
      <dgm:prSet presAssocID="{40B800F7-E317-AB47-9EC7-C3301BD074DD}" presName="space" presStyleCnt="0"/>
      <dgm:spPr/>
    </dgm:pt>
    <dgm:pt modelId="{EC6C4AA4-2FF3-4242-9ADA-5DB8A8AF38B1}" type="pres">
      <dgm:prSet presAssocID="{3F44BE08-DF02-584A-A0C5-3345E9B49CC4}" presName="composite" presStyleCnt="0"/>
      <dgm:spPr/>
    </dgm:pt>
    <dgm:pt modelId="{817322FD-C2E1-8E43-9194-B72111B1D082}" type="pres">
      <dgm:prSet presAssocID="{3F44BE08-DF02-584A-A0C5-3345E9B49CC4}" presName="LShape" presStyleLbl="alignNode1" presStyleIdx="2" presStyleCnt="7"/>
      <dgm:spPr/>
    </dgm:pt>
    <dgm:pt modelId="{F4BA69E6-BFDC-2E4F-A0E4-A5CD91A88617}" type="pres">
      <dgm:prSet presAssocID="{3F44BE08-DF02-584A-A0C5-3345E9B49CC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22B0EF8-60CF-A443-A981-0418805625F8}" type="pres">
      <dgm:prSet presAssocID="{3F44BE08-DF02-584A-A0C5-3345E9B49CC4}" presName="Triangle" presStyleLbl="alignNode1" presStyleIdx="3" presStyleCnt="7"/>
      <dgm:spPr/>
    </dgm:pt>
    <dgm:pt modelId="{AA5A4335-8B4D-1042-B0AD-E3B0F88B6D96}" type="pres">
      <dgm:prSet presAssocID="{A98F2C3B-76F2-7B4E-A5B7-1FBF20EC308E}" presName="sibTrans" presStyleCnt="0"/>
      <dgm:spPr/>
    </dgm:pt>
    <dgm:pt modelId="{E3C6123D-18D6-C147-91A4-8AFD12BA8915}" type="pres">
      <dgm:prSet presAssocID="{A98F2C3B-76F2-7B4E-A5B7-1FBF20EC308E}" presName="space" presStyleCnt="0"/>
      <dgm:spPr/>
    </dgm:pt>
    <dgm:pt modelId="{D9318400-7C93-5545-985F-546A25C55B37}" type="pres">
      <dgm:prSet presAssocID="{F774660E-49C3-7045-944C-2DB1A9F8B799}" presName="composite" presStyleCnt="0"/>
      <dgm:spPr/>
    </dgm:pt>
    <dgm:pt modelId="{CF3606F5-D1C0-D84F-8138-CBB5D14C21AE}" type="pres">
      <dgm:prSet presAssocID="{F774660E-49C3-7045-944C-2DB1A9F8B799}" presName="LShape" presStyleLbl="alignNode1" presStyleIdx="4" presStyleCnt="7"/>
      <dgm:spPr/>
    </dgm:pt>
    <dgm:pt modelId="{B3DD3EB4-4744-B94D-9808-E2086BECF1B5}" type="pres">
      <dgm:prSet presAssocID="{F774660E-49C3-7045-944C-2DB1A9F8B79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77E36C9-8CF1-3748-AA0D-B3BE821AF839}" type="pres">
      <dgm:prSet presAssocID="{F774660E-49C3-7045-944C-2DB1A9F8B799}" presName="Triangle" presStyleLbl="alignNode1" presStyleIdx="5" presStyleCnt="7"/>
      <dgm:spPr/>
    </dgm:pt>
    <dgm:pt modelId="{8D6501F7-F87A-7C48-9A8B-4FB4947AA318}" type="pres">
      <dgm:prSet presAssocID="{3697F3F8-D441-A640-9B9C-0757D3219BC8}" presName="sibTrans" presStyleCnt="0"/>
      <dgm:spPr/>
    </dgm:pt>
    <dgm:pt modelId="{7F54F49D-BB84-0E46-B3DC-4CCFF0C032D2}" type="pres">
      <dgm:prSet presAssocID="{3697F3F8-D441-A640-9B9C-0757D3219BC8}" presName="space" presStyleCnt="0"/>
      <dgm:spPr/>
    </dgm:pt>
    <dgm:pt modelId="{59F82F14-F674-A542-A85D-101A0BA66639}" type="pres">
      <dgm:prSet presAssocID="{94ECA484-15F8-344C-BFFF-B578FF9B195E}" presName="composite" presStyleCnt="0"/>
      <dgm:spPr/>
    </dgm:pt>
    <dgm:pt modelId="{6D8B5A16-4C61-0B4F-B929-60D5F73ADE49}" type="pres">
      <dgm:prSet presAssocID="{94ECA484-15F8-344C-BFFF-B578FF9B195E}" presName="LShape" presStyleLbl="alignNode1" presStyleIdx="6" presStyleCnt="7"/>
      <dgm:spPr/>
    </dgm:pt>
    <dgm:pt modelId="{CB3CBB3A-31E3-EA4F-9157-97B0D1B0910B}" type="pres">
      <dgm:prSet presAssocID="{94ECA484-15F8-344C-BFFF-B578FF9B195E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C727304-7E91-DA49-8EAE-5A2C789BDF30}" srcId="{701B2DFF-C91C-424D-95BB-DF990F6ED275}" destId="{94ECA484-15F8-344C-BFFF-B578FF9B195E}" srcOrd="3" destOrd="0" parTransId="{8E61BBFC-F8A2-7042-90C9-481A5D13D1D7}" sibTransId="{D29E40D5-2D00-C842-B2F1-69ABD40B5408}"/>
    <dgm:cxn modelId="{A70B360A-638F-4B40-A19B-9B96B2415BC5}" type="presOf" srcId="{F86FDCFA-1D2C-4D41-9C4B-2318F9CE42D0}" destId="{2A4D7E0E-0E36-CD47-B98A-1BB5B2CB63C5}" srcOrd="0" destOrd="2" presId="urn:microsoft.com/office/officeart/2009/3/layout/StepUpProcess"/>
    <dgm:cxn modelId="{BC8F4D10-37DF-4744-9DAC-7CFD8AC902EF}" srcId="{F774660E-49C3-7045-944C-2DB1A9F8B799}" destId="{5F40033B-2797-D24E-8FC7-668076492778}" srcOrd="1" destOrd="0" parTransId="{788E29B0-6EEF-FF41-AB0C-D4FE5495EC61}" sibTransId="{5A88E801-285D-364A-9225-5FC3A68E9FBA}"/>
    <dgm:cxn modelId="{FB4FB61D-5E1C-DE41-A19D-4F219E61E4D1}" srcId="{701B2DFF-C91C-424D-95BB-DF990F6ED275}" destId="{F774660E-49C3-7045-944C-2DB1A9F8B799}" srcOrd="2" destOrd="0" parTransId="{DA4A05ED-CD65-D849-95CD-A4C7DF1A1ADF}" sibTransId="{3697F3F8-D441-A640-9B9C-0757D3219BC8}"/>
    <dgm:cxn modelId="{2281C21D-F2AD-8949-9701-FB7A6BF1CC09}" srcId="{3F44BE08-DF02-584A-A0C5-3345E9B49CC4}" destId="{7F72E95E-907B-DF49-B12B-A7A392EE8ADD}" srcOrd="0" destOrd="0" parTransId="{515C5815-E965-A141-A8A2-FF39F4141F08}" sibTransId="{56473256-D3E5-9F4F-9033-64BBEED587E0}"/>
    <dgm:cxn modelId="{35805D23-37B8-FD40-B260-5EF794EBB9A4}" srcId="{020A87A2-B405-1548-8F34-388C8D05C5B7}" destId="{F86FDCFA-1D2C-4D41-9C4B-2318F9CE42D0}" srcOrd="1" destOrd="0" parTransId="{7220EF8F-A294-1F4D-8C8D-27E755E2687E}" sibTransId="{2466CE5A-81C0-FF45-A086-622E7D029DEF}"/>
    <dgm:cxn modelId="{9CDE1F33-2B8B-514B-AD9E-9098D92D7268}" type="presOf" srcId="{7F72E95E-907B-DF49-B12B-A7A392EE8ADD}" destId="{F4BA69E6-BFDC-2E4F-A0E4-A5CD91A88617}" srcOrd="0" destOrd="1" presId="urn:microsoft.com/office/officeart/2009/3/layout/StepUpProcess"/>
    <dgm:cxn modelId="{C2D40451-31D8-5B4F-B4EA-3B85950D357D}" type="presOf" srcId="{F774660E-49C3-7045-944C-2DB1A9F8B799}" destId="{B3DD3EB4-4744-B94D-9808-E2086BECF1B5}" srcOrd="0" destOrd="0" presId="urn:microsoft.com/office/officeart/2009/3/layout/StepUpProcess"/>
    <dgm:cxn modelId="{07D50A56-7065-4849-BC4A-EC23C31AA4E7}" srcId="{701B2DFF-C91C-424D-95BB-DF990F6ED275}" destId="{3F44BE08-DF02-584A-A0C5-3345E9B49CC4}" srcOrd="1" destOrd="0" parTransId="{880F77B1-C911-B243-995C-B31204653236}" sibTransId="{A98F2C3B-76F2-7B4E-A5B7-1FBF20EC308E}"/>
    <dgm:cxn modelId="{D6080558-5383-0B43-89D0-1F538D665754}" type="presOf" srcId="{5F40033B-2797-D24E-8FC7-668076492778}" destId="{B3DD3EB4-4744-B94D-9808-E2086BECF1B5}" srcOrd="0" destOrd="2" presId="urn:microsoft.com/office/officeart/2009/3/layout/StepUpProcess"/>
    <dgm:cxn modelId="{B195065F-1A4D-6E44-BE17-18406503AC27}" type="presOf" srcId="{136F00E8-9CFD-AF43-B73C-6D962B504ABC}" destId="{2A4D7E0E-0E36-CD47-B98A-1BB5B2CB63C5}" srcOrd="0" destOrd="1" presId="urn:microsoft.com/office/officeart/2009/3/layout/StepUpProcess"/>
    <dgm:cxn modelId="{9D35505F-3F20-4940-8396-82422A11072C}" type="presOf" srcId="{33BC206B-2481-1B40-B0CB-F5D0FC189AE7}" destId="{CB3CBB3A-31E3-EA4F-9157-97B0D1B0910B}" srcOrd="0" destOrd="1" presId="urn:microsoft.com/office/officeart/2009/3/layout/StepUpProcess"/>
    <dgm:cxn modelId="{4515D180-F7D1-9447-A8A3-3FBF60C7A889}" srcId="{3F44BE08-DF02-584A-A0C5-3345E9B49CC4}" destId="{05471BAA-D29D-C24A-BA6E-B84785190B4E}" srcOrd="1" destOrd="0" parTransId="{5220C466-FFB4-5541-97DF-F7F94AC3B2E5}" sibTransId="{2A662EB7-222C-C447-A219-869A9E3A7819}"/>
    <dgm:cxn modelId="{B3CA2983-61FE-4540-B9DE-B9FC241D832D}" type="presOf" srcId="{3F44BE08-DF02-584A-A0C5-3345E9B49CC4}" destId="{F4BA69E6-BFDC-2E4F-A0E4-A5CD91A88617}" srcOrd="0" destOrd="0" presId="urn:microsoft.com/office/officeart/2009/3/layout/StepUpProcess"/>
    <dgm:cxn modelId="{5C571986-FCF9-AE42-85C6-716429391E52}" srcId="{F774660E-49C3-7045-944C-2DB1A9F8B799}" destId="{E810330D-30EE-0242-89B3-4BB02C058C88}" srcOrd="0" destOrd="0" parTransId="{63201DB8-0233-2F45-A776-685C7FF34DFE}" sibTransId="{CE2D9646-3042-F043-A5B5-C2893AD65B7E}"/>
    <dgm:cxn modelId="{B66C5094-4171-6F48-91B5-E190414E46BB}" srcId="{020A87A2-B405-1548-8F34-388C8D05C5B7}" destId="{136F00E8-9CFD-AF43-B73C-6D962B504ABC}" srcOrd="0" destOrd="0" parTransId="{CDA99F67-A608-E546-AB3A-9472F18B2CE1}" sibTransId="{751CAA08-D63B-C44C-97A4-D3483D6F1E8F}"/>
    <dgm:cxn modelId="{62F15AA0-38C1-994A-B37C-10344D5B000C}" srcId="{94ECA484-15F8-344C-BFFF-B578FF9B195E}" destId="{1A51C3C2-C9E0-9846-8174-96BE7268C448}" srcOrd="1" destOrd="0" parTransId="{1D3B3439-6BBD-B742-A845-75B7871DA6B3}" sibTransId="{BE1B93B9-A98E-FB4B-8203-C4688AD0659D}"/>
    <dgm:cxn modelId="{013C84A2-AC0A-DC4F-A7DC-DD1B55B4A75C}" type="presOf" srcId="{020A87A2-B405-1548-8F34-388C8D05C5B7}" destId="{2A4D7E0E-0E36-CD47-B98A-1BB5B2CB63C5}" srcOrd="0" destOrd="0" presId="urn:microsoft.com/office/officeart/2009/3/layout/StepUpProcess"/>
    <dgm:cxn modelId="{3FBA3CAE-7F0B-4F4A-ADBF-1FCA60FA59C1}" srcId="{701B2DFF-C91C-424D-95BB-DF990F6ED275}" destId="{020A87A2-B405-1548-8F34-388C8D05C5B7}" srcOrd="0" destOrd="0" parTransId="{88A397FF-E83C-3041-9656-57F6F89527CB}" sibTransId="{40B800F7-E317-AB47-9EC7-C3301BD074DD}"/>
    <dgm:cxn modelId="{468340B1-511D-3146-A94E-EAB081B65738}" type="presOf" srcId="{701B2DFF-C91C-424D-95BB-DF990F6ED275}" destId="{B8F12BE6-7725-6947-A6E0-EA3A24DDF2AA}" srcOrd="0" destOrd="0" presId="urn:microsoft.com/office/officeart/2009/3/layout/StepUpProcess"/>
    <dgm:cxn modelId="{1EFDFAB9-E46D-DE48-8A35-BF2372A1AA62}" srcId="{94ECA484-15F8-344C-BFFF-B578FF9B195E}" destId="{33BC206B-2481-1B40-B0CB-F5D0FC189AE7}" srcOrd="0" destOrd="0" parTransId="{6BFB6784-1BB7-274F-A803-CDB034CEA3F4}" sibTransId="{39A5D507-6977-B144-A440-1CE81F3EAA1F}"/>
    <dgm:cxn modelId="{899B21D4-5755-F647-BAB5-0083DAF74F2D}" type="presOf" srcId="{1A51C3C2-C9E0-9846-8174-96BE7268C448}" destId="{CB3CBB3A-31E3-EA4F-9157-97B0D1B0910B}" srcOrd="0" destOrd="2" presId="urn:microsoft.com/office/officeart/2009/3/layout/StepUpProcess"/>
    <dgm:cxn modelId="{CE6F50D4-1EA7-4C47-BE73-618AAEBB341E}" type="presOf" srcId="{05471BAA-D29D-C24A-BA6E-B84785190B4E}" destId="{F4BA69E6-BFDC-2E4F-A0E4-A5CD91A88617}" srcOrd="0" destOrd="2" presId="urn:microsoft.com/office/officeart/2009/3/layout/StepUpProcess"/>
    <dgm:cxn modelId="{95E2D1E3-D29E-9E49-9C10-42478F58B72F}" type="presOf" srcId="{94ECA484-15F8-344C-BFFF-B578FF9B195E}" destId="{CB3CBB3A-31E3-EA4F-9157-97B0D1B0910B}" srcOrd="0" destOrd="0" presId="urn:microsoft.com/office/officeart/2009/3/layout/StepUpProcess"/>
    <dgm:cxn modelId="{028FA9E9-A2BB-7044-B6AB-E0E33D6A714C}" type="presOf" srcId="{E810330D-30EE-0242-89B3-4BB02C058C88}" destId="{B3DD3EB4-4744-B94D-9808-E2086BECF1B5}" srcOrd="0" destOrd="1" presId="urn:microsoft.com/office/officeart/2009/3/layout/StepUpProcess"/>
    <dgm:cxn modelId="{A4991BB3-1942-3F41-AF4B-D03CF54A39D7}" type="presParOf" srcId="{B8F12BE6-7725-6947-A6E0-EA3A24DDF2AA}" destId="{789B3A1F-0D36-4D48-8115-E390DC976804}" srcOrd="0" destOrd="0" presId="urn:microsoft.com/office/officeart/2009/3/layout/StepUpProcess"/>
    <dgm:cxn modelId="{83143652-ED89-4C44-AADA-2250109311DF}" type="presParOf" srcId="{789B3A1F-0D36-4D48-8115-E390DC976804}" destId="{88A88F4A-38CE-4F4D-949E-6B490550BD64}" srcOrd="0" destOrd="0" presId="urn:microsoft.com/office/officeart/2009/3/layout/StepUpProcess"/>
    <dgm:cxn modelId="{A5ED72AB-8534-5744-A6D1-801235EC94AA}" type="presParOf" srcId="{789B3A1F-0D36-4D48-8115-E390DC976804}" destId="{2A4D7E0E-0E36-CD47-B98A-1BB5B2CB63C5}" srcOrd="1" destOrd="0" presId="urn:microsoft.com/office/officeart/2009/3/layout/StepUpProcess"/>
    <dgm:cxn modelId="{B62F144E-C197-A747-B525-DB1984422C2C}" type="presParOf" srcId="{789B3A1F-0D36-4D48-8115-E390DC976804}" destId="{9960D440-F5D5-BB46-A111-E3CE712F03B6}" srcOrd="2" destOrd="0" presId="urn:microsoft.com/office/officeart/2009/3/layout/StepUpProcess"/>
    <dgm:cxn modelId="{2C0A5695-3099-4143-83C0-2BE4624FF8F5}" type="presParOf" srcId="{B8F12BE6-7725-6947-A6E0-EA3A24DDF2AA}" destId="{623C51BF-6496-FE49-8E67-14E2FC8B4B46}" srcOrd="1" destOrd="0" presId="urn:microsoft.com/office/officeart/2009/3/layout/StepUpProcess"/>
    <dgm:cxn modelId="{CABAAC45-99D5-C043-8E92-B24022C7A3A5}" type="presParOf" srcId="{623C51BF-6496-FE49-8E67-14E2FC8B4B46}" destId="{7DA06E99-DD66-B746-943C-B9C15CE8FE23}" srcOrd="0" destOrd="0" presId="urn:microsoft.com/office/officeart/2009/3/layout/StepUpProcess"/>
    <dgm:cxn modelId="{F82D5384-8BE1-6343-B055-883A7F94284B}" type="presParOf" srcId="{B8F12BE6-7725-6947-A6E0-EA3A24DDF2AA}" destId="{EC6C4AA4-2FF3-4242-9ADA-5DB8A8AF38B1}" srcOrd="2" destOrd="0" presId="urn:microsoft.com/office/officeart/2009/3/layout/StepUpProcess"/>
    <dgm:cxn modelId="{11C700B7-1F1B-0C4D-8D08-D04A603C3060}" type="presParOf" srcId="{EC6C4AA4-2FF3-4242-9ADA-5DB8A8AF38B1}" destId="{817322FD-C2E1-8E43-9194-B72111B1D082}" srcOrd="0" destOrd="0" presId="urn:microsoft.com/office/officeart/2009/3/layout/StepUpProcess"/>
    <dgm:cxn modelId="{8857ABB8-F068-CF4E-A3B1-6D68980356AC}" type="presParOf" srcId="{EC6C4AA4-2FF3-4242-9ADA-5DB8A8AF38B1}" destId="{F4BA69E6-BFDC-2E4F-A0E4-A5CD91A88617}" srcOrd="1" destOrd="0" presId="urn:microsoft.com/office/officeart/2009/3/layout/StepUpProcess"/>
    <dgm:cxn modelId="{92FCCC0D-A79D-BD40-B4B2-B32F01C0B482}" type="presParOf" srcId="{EC6C4AA4-2FF3-4242-9ADA-5DB8A8AF38B1}" destId="{922B0EF8-60CF-A443-A981-0418805625F8}" srcOrd="2" destOrd="0" presId="urn:microsoft.com/office/officeart/2009/3/layout/StepUpProcess"/>
    <dgm:cxn modelId="{9E0F400A-EE26-6547-A618-00E0E101EED5}" type="presParOf" srcId="{B8F12BE6-7725-6947-A6E0-EA3A24DDF2AA}" destId="{AA5A4335-8B4D-1042-B0AD-E3B0F88B6D96}" srcOrd="3" destOrd="0" presId="urn:microsoft.com/office/officeart/2009/3/layout/StepUpProcess"/>
    <dgm:cxn modelId="{E18B28B2-054E-DD44-A8E7-534A530B566A}" type="presParOf" srcId="{AA5A4335-8B4D-1042-B0AD-E3B0F88B6D96}" destId="{E3C6123D-18D6-C147-91A4-8AFD12BA8915}" srcOrd="0" destOrd="0" presId="urn:microsoft.com/office/officeart/2009/3/layout/StepUpProcess"/>
    <dgm:cxn modelId="{41CF4485-C2AB-9943-8160-BC13712A3A32}" type="presParOf" srcId="{B8F12BE6-7725-6947-A6E0-EA3A24DDF2AA}" destId="{D9318400-7C93-5545-985F-546A25C55B37}" srcOrd="4" destOrd="0" presId="urn:microsoft.com/office/officeart/2009/3/layout/StepUpProcess"/>
    <dgm:cxn modelId="{7D1C14A0-6E2D-0843-84B0-D9C82CB0A8E0}" type="presParOf" srcId="{D9318400-7C93-5545-985F-546A25C55B37}" destId="{CF3606F5-D1C0-D84F-8138-CBB5D14C21AE}" srcOrd="0" destOrd="0" presId="urn:microsoft.com/office/officeart/2009/3/layout/StepUpProcess"/>
    <dgm:cxn modelId="{42F6E590-7CF3-7A4D-8FA4-A966ABB18149}" type="presParOf" srcId="{D9318400-7C93-5545-985F-546A25C55B37}" destId="{B3DD3EB4-4744-B94D-9808-E2086BECF1B5}" srcOrd="1" destOrd="0" presId="urn:microsoft.com/office/officeart/2009/3/layout/StepUpProcess"/>
    <dgm:cxn modelId="{DB371058-D4E8-7A40-A93E-469E1176ED23}" type="presParOf" srcId="{D9318400-7C93-5545-985F-546A25C55B37}" destId="{B77E36C9-8CF1-3748-AA0D-B3BE821AF839}" srcOrd="2" destOrd="0" presId="urn:microsoft.com/office/officeart/2009/3/layout/StepUpProcess"/>
    <dgm:cxn modelId="{C4EB2B69-2403-F447-B7DF-0C2E32A62B28}" type="presParOf" srcId="{B8F12BE6-7725-6947-A6E0-EA3A24DDF2AA}" destId="{8D6501F7-F87A-7C48-9A8B-4FB4947AA318}" srcOrd="5" destOrd="0" presId="urn:microsoft.com/office/officeart/2009/3/layout/StepUpProcess"/>
    <dgm:cxn modelId="{A99E15CC-CBA3-0749-82E4-06812F081201}" type="presParOf" srcId="{8D6501F7-F87A-7C48-9A8B-4FB4947AA318}" destId="{7F54F49D-BB84-0E46-B3DC-4CCFF0C032D2}" srcOrd="0" destOrd="0" presId="urn:microsoft.com/office/officeart/2009/3/layout/StepUpProcess"/>
    <dgm:cxn modelId="{CB87BE12-A062-8F4D-A923-66D17CEECA32}" type="presParOf" srcId="{B8F12BE6-7725-6947-A6E0-EA3A24DDF2AA}" destId="{59F82F14-F674-A542-A85D-101A0BA66639}" srcOrd="6" destOrd="0" presId="urn:microsoft.com/office/officeart/2009/3/layout/StepUpProcess"/>
    <dgm:cxn modelId="{3452DF4A-9834-C447-8C8C-C2FBA387412D}" type="presParOf" srcId="{59F82F14-F674-A542-A85D-101A0BA66639}" destId="{6D8B5A16-4C61-0B4F-B929-60D5F73ADE49}" srcOrd="0" destOrd="0" presId="urn:microsoft.com/office/officeart/2009/3/layout/StepUpProcess"/>
    <dgm:cxn modelId="{1D5CB7B7-3587-1C42-A232-387F10EEE893}" type="presParOf" srcId="{59F82F14-F674-A542-A85D-101A0BA66639}" destId="{CB3CBB3A-31E3-EA4F-9157-97B0D1B0910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88F4A-38CE-4F4D-949E-6B490550BD64}">
      <dsp:nvSpPr>
        <dsp:cNvPr id="0" name=""/>
        <dsp:cNvSpPr/>
      </dsp:nvSpPr>
      <dsp:spPr>
        <a:xfrm rot="5400000">
          <a:off x="1532104" y="849381"/>
          <a:ext cx="821320" cy="13666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7E0E-0E36-CD47-B98A-1BB5B2CB63C5}">
      <dsp:nvSpPr>
        <dsp:cNvPr id="0" name=""/>
        <dsp:cNvSpPr/>
      </dsp:nvSpPr>
      <dsp:spPr>
        <a:xfrm>
          <a:off x="1395006" y="1257718"/>
          <a:ext cx="1233827" cy="108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2017</a:t>
          </a:r>
          <a:endParaRPr lang="zh-CN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任务一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任务二</a:t>
          </a:r>
        </a:p>
      </dsp:txBody>
      <dsp:txXfrm>
        <a:off x="1395006" y="1257718"/>
        <a:ext cx="1233827" cy="1081521"/>
      </dsp:txXfrm>
    </dsp:sp>
    <dsp:sp modelId="{9960D440-F5D5-BB46-A111-E3CE712F03B6}">
      <dsp:nvSpPr>
        <dsp:cNvPr id="0" name=""/>
        <dsp:cNvSpPr/>
      </dsp:nvSpPr>
      <dsp:spPr>
        <a:xfrm>
          <a:off x="2396035" y="748766"/>
          <a:ext cx="232797" cy="2327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322FD-C2E1-8E43-9194-B72111B1D082}">
      <dsp:nvSpPr>
        <dsp:cNvPr id="0" name=""/>
        <dsp:cNvSpPr/>
      </dsp:nvSpPr>
      <dsp:spPr>
        <a:xfrm rot="5400000">
          <a:off x="3042550" y="475620"/>
          <a:ext cx="821320" cy="13666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69E6-BFDC-2E4F-A0E4-A5CD91A88617}">
      <dsp:nvSpPr>
        <dsp:cNvPr id="0" name=""/>
        <dsp:cNvSpPr/>
      </dsp:nvSpPr>
      <dsp:spPr>
        <a:xfrm>
          <a:off x="2905451" y="883956"/>
          <a:ext cx="1233827" cy="108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2018</a:t>
          </a:r>
          <a:endParaRPr lang="zh-CN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任务一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任务二</a:t>
          </a:r>
        </a:p>
      </dsp:txBody>
      <dsp:txXfrm>
        <a:off x="2905451" y="883956"/>
        <a:ext cx="1233827" cy="1081521"/>
      </dsp:txXfrm>
    </dsp:sp>
    <dsp:sp modelId="{922B0EF8-60CF-A443-A981-0418805625F8}">
      <dsp:nvSpPr>
        <dsp:cNvPr id="0" name=""/>
        <dsp:cNvSpPr/>
      </dsp:nvSpPr>
      <dsp:spPr>
        <a:xfrm>
          <a:off x="3906481" y="375005"/>
          <a:ext cx="232797" cy="2327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606F5-D1C0-D84F-8138-CBB5D14C21AE}">
      <dsp:nvSpPr>
        <dsp:cNvPr id="0" name=""/>
        <dsp:cNvSpPr/>
      </dsp:nvSpPr>
      <dsp:spPr>
        <a:xfrm rot="5400000">
          <a:off x="4552996" y="101858"/>
          <a:ext cx="821320" cy="13666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D3EB4-4744-B94D-9808-E2086BECF1B5}">
      <dsp:nvSpPr>
        <dsp:cNvPr id="0" name=""/>
        <dsp:cNvSpPr/>
      </dsp:nvSpPr>
      <dsp:spPr>
        <a:xfrm>
          <a:off x="4415897" y="510195"/>
          <a:ext cx="1233827" cy="108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2019</a:t>
          </a:r>
          <a:endParaRPr lang="zh-CN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任务一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任务二</a:t>
          </a:r>
        </a:p>
      </dsp:txBody>
      <dsp:txXfrm>
        <a:off x="4415897" y="510195"/>
        <a:ext cx="1233827" cy="1081521"/>
      </dsp:txXfrm>
    </dsp:sp>
    <dsp:sp modelId="{B77E36C9-8CF1-3748-AA0D-B3BE821AF839}">
      <dsp:nvSpPr>
        <dsp:cNvPr id="0" name=""/>
        <dsp:cNvSpPr/>
      </dsp:nvSpPr>
      <dsp:spPr>
        <a:xfrm>
          <a:off x="5416927" y="1244"/>
          <a:ext cx="232797" cy="2327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B5A16-4C61-0B4F-B929-60D5F73ADE49}">
      <dsp:nvSpPr>
        <dsp:cNvPr id="0" name=""/>
        <dsp:cNvSpPr/>
      </dsp:nvSpPr>
      <dsp:spPr>
        <a:xfrm rot="5400000">
          <a:off x="6063441" y="-271902"/>
          <a:ext cx="821320" cy="13666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BB3A-31E3-EA4F-9157-97B0D1B0910B}">
      <dsp:nvSpPr>
        <dsp:cNvPr id="0" name=""/>
        <dsp:cNvSpPr/>
      </dsp:nvSpPr>
      <dsp:spPr>
        <a:xfrm>
          <a:off x="5926343" y="136434"/>
          <a:ext cx="1233827" cy="108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/>
            <a:t>2020</a:t>
          </a:r>
          <a:endParaRPr lang="zh-CN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任务一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任务二</a:t>
          </a:r>
        </a:p>
      </dsp:txBody>
      <dsp:txXfrm>
        <a:off x="5926343" y="136434"/>
        <a:ext cx="1233827" cy="1081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B6D0F-B15C-FC46-A9D0-60C36ECA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B8377A-C1ED-504E-AECA-5386C5C73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87600"/>
              </p:ext>
            </p:extLst>
          </p:nvPr>
        </p:nvGraphicFramePr>
        <p:xfrm>
          <a:off x="608014" y="1943100"/>
          <a:ext cx="10975971" cy="4406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6782">
                  <a:extLst>
                    <a:ext uri="{9D8B030D-6E8A-4147-A177-3AD203B41FA5}">
                      <a16:colId xmlns:a16="http://schemas.microsoft.com/office/drawing/2014/main" val="2787724352"/>
                    </a:ext>
                  </a:extLst>
                </a:gridCol>
                <a:gridCol w="2159611">
                  <a:extLst>
                    <a:ext uri="{9D8B030D-6E8A-4147-A177-3AD203B41FA5}">
                      <a16:colId xmlns:a16="http://schemas.microsoft.com/office/drawing/2014/main" val="1721832377"/>
                    </a:ext>
                  </a:extLst>
                </a:gridCol>
                <a:gridCol w="2027390">
                  <a:extLst>
                    <a:ext uri="{9D8B030D-6E8A-4147-A177-3AD203B41FA5}">
                      <a16:colId xmlns:a16="http://schemas.microsoft.com/office/drawing/2014/main" val="4160810119"/>
                    </a:ext>
                  </a:extLst>
                </a:gridCol>
                <a:gridCol w="1322210">
                  <a:extLst>
                    <a:ext uri="{9D8B030D-6E8A-4147-A177-3AD203B41FA5}">
                      <a16:colId xmlns:a16="http://schemas.microsoft.com/office/drawing/2014/main" val="2003876760"/>
                    </a:ext>
                  </a:extLst>
                </a:gridCol>
                <a:gridCol w="1409369">
                  <a:extLst>
                    <a:ext uri="{9D8B030D-6E8A-4147-A177-3AD203B41FA5}">
                      <a16:colId xmlns:a16="http://schemas.microsoft.com/office/drawing/2014/main" val="2128805951"/>
                    </a:ext>
                  </a:extLst>
                </a:gridCol>
                <a:gridCol w="1941855">
                  <a:extLst>
                    <a:ext uri="{9D8B030D-6E8A-4147-A177-3AD203B41FA5}">
                      <a16:colId xmlns:a16="http://schemas.microsoft.com/office/drawing/2014/main" val="725669243"/>
                    </a:ext>
                  </a:extLst>
                </a:gridCol>
                <a:gridCol w="1248754">
                  <a:extLst>
                    <a:ext uri="{9D8B030D-6E8A-4147-A177-3AD203B41FA5}">
                      <a16:colId xmlns:a16="http://schemas.microsoft.com/office/drawing/2014/main" val="2535016645"/>
                    </a:ext>
                  </a:extLst>
                </a:gridCol>
              </a:tblGrid>
              <a:tr h="768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DSTC 1-7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DSTC 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JD DC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SMP-ECDT</a:t>
                      </a:r>
                      <a:r>
                        <a:rPr lang="zh-CN" altLang="en-US"/>
                        <a:t> 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17-19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SMP-ECDT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SMP-MCC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78127"/>
                  </a:ext>
                </a:extLst>
              </a:tr>
              <a:tr h="991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组织机构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MSR/Alexa/CMU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Facebook/IBM/Google etc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京东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哈工大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讯飞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清华大学</a:t>
                      </a:r>
                      <a:endParaRPr lang="en-US" alt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哈工大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707460"/>
                  </a:ext>
                </a:extLst>
              </a:tr>
              <a:tr h="882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任务简述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端到端任务型对话回复生成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检索等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基于知识对话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对话评测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多模态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客服对话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多模态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意图分类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任务型对话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小样本语言理解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知识驱动对话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机器人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群聊对话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128289"/>
                  </a:ext>
                </a:extLst>
              </a:tr>
              <a:tr h="882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评测方式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客观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人工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客观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人工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客观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人工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客观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人工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人工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074659"/>
                  </a:ext>
                </a:extLst>
              </a:tr>
              <a:tr h="882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/>
                        <a:t>评测时间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2012-2017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2018/2020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2017-2019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/>
                        <a:t>2019/2020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9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67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78EA5-0714-3646-A10D-6271D66A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6FB78D-6249-1440-BF27-596DAED3D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33917"/>
              </p:ext>
            </p:extLst>
          </p:nvPr>
        </p:nvGraphicFramePr>
        <p:xfrm>
          <a:off x="2565069" y="4262674"/>
          <a:ext cx="8419606" cy="234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56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01919E-114F-5040-9035-E3A7FD06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A65F4C5-8874-F644-B0F9-D6295B32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77594"/>
              </p:ext>
            </p:extLst>
          </p:nvPr>
        </p:nvGraphicFramePr>
        <p:xfrm>
          <a:off x="4571999" y="2006930"/>
          <a:ext cx="7232074" cy="437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37">
                  <a:extLst>
                    <a:ext uri="{9D8B030D-6E8A-4147-A177-3AD203B41FA5}">
                      <a16:colId xmlns:a16="http://schemas.microsoft.com/office/drawing/2014/main" val="1806522103"/>
                    </a:ext>
                  </a:extLst>
                </a:gridCol>
                <a:gridCol w="3616037">
                  <a:extLst>
                    <a:ext uri="{9D8B030D-6E8A-4147-A177-3AD203B41FA5}">
                      <a16:colId xmlns:a16="http://schemas.microsoft.com/office/drawing/2014/main" val="1390090964"/>
                    </a:ext>
                  </a:extLst>
                </a:gridCol>
              </a:tblGrid>
              <a:tr h="435835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48982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发布评测方案，开始报名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44296864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13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上线评测网站，开放注册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9631998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发布数据集、工具包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04248283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5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strike="sng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开放在线评测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78145865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5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 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- 2020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7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24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参赛队伍系统开发及调试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2988003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7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25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初赛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98571432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5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决赛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62000768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 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- 2020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人工标注评测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52260039"/>
                  </a:ext>
                </a:extLst>
              </a:tr>
              <a:tr h="438137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2020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年</a:t>
                      </a:r>
                      <a:r>
                        <a:rPr lang="en-US" altLang="zh-CN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9</a:t>
                      </a:r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月上旬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参赛队伍技术报告及颁奖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7888982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FDE3BF-5134-0845-B025-3386F6406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29570"/>
              </p:ext>
            </p:extLst>
          </p:nvPr>
        </p:nvGraphicFramePr>
        <p:xfrm>
          <a:off x="553193" y="3063834"/>
          <a:ext cx="3793176" cy="193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92">
                  <a:extLst>
                    <a:ext uri="{9D8B030D-6E8A-4147-A177-3AD203B41FA5}">
                      <a16:colId xmlns:a16="http://schemas.microsoft.com/office/drawing/2014/main" val="2281504350"/>
                    </a:ext>
                  </a:extLst>
                </a:gridCol>
                <a:gridCol w="1264392">
                  <a:extLst>
                    <a:ext uri="{9D8B030D-6E8A-4147-A177-3AD203B41FA5}">
                      <a16:colId xmlns:a16="http://schemas.microsoft.com/office/drawing/2014/main" val="1806522103"/>
                    </a:ext>
                  </a:extLst>
                </a:gridCol>
                <a:gridCol w="1264392">
                  <a:extLst>
                    <a:ext uri="{9D8B030D-6E8A-4147-A177-3AD203B41FA5}">
                      <a16:colId xmlns:a16="http://schemas.microsoft.com/office/drawing/2014/main" val="1390090964"/>
                    </a:ext>
                  </a:extLst>
                </a:gridCol>
              </a:tblGrid>
              <a:tr h="38657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奖项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奖金（元）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名额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4898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一等奖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40,000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296864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二等奖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15,000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631998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三等奖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10,000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248283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共计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100,000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</a:t>
                      </a:r>
                      <a:endParaRPr lang="zh-CN" altLang="en-US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14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BC0D7-A736-004F-8F6B-012548C1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AF3FC3-6534-6A4F-89EF-A5CAB5A9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8421"/>
              </p:ext>
            </p:extLst>
          </p:nvPr>
        </p:nvGraphicFramePr>
        <p:xfrm>
          <a:off x="495300" y="2290763"/>
          <a:ext cx="7620000" cy="38862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351823335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92411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时间</a:t>
                      </a:r>
                      <a:endParaRPr lang="zh-CN" alt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任务</a:t>
                      </a:r>
                      <a:endParaRPr lang="zh-CN" alt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8918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trike="sngStrike">
                          <a:effectLst/>
                        </a:rPr>
                        <a:t>2020</a:t>
                      </a:r>
                      <a:r>
                        <a:rPr lang="zh-CN" altLang="en-US" strike="sngStrike">
                          <a:effectLst/>
                        </a:rPr>
                        <a:t>年</a:t>
                      </a:r>
                      <a:r>
                        <a:rPr lang="en-US" altLang="zh-CN" strike="sngStrike">
                          <a:effectLst/>
                        </a:rPr>
                        <a:t>3</a:t>
                      </a:r>
                      <a:r>
                        <a:rPr lang="zh-CN" altLang="en-US" strike="sngStrike">
                          <a:effectLst/>
                        </a:rPr>
                        <a:t>月</a:t>
                      </a:r>
                      <a:r>
                        <a:rPr lang="en-US" altLang="zh-CN" strike="sngStrike">
                          <a:effectLst/>
                        </a:rPr>
                        <a:t>20</a:t>
                      </a:r>
                      <a:r>
                        <a:rPr lang="zh-CN" altLang="en-US" strike="sngStrike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>
                          <a:effectLst/>
                        </a:rPr>
                        <a:t>发布评测方案，开始报名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670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trike="sngStrike">
                          <a:effectLst/>
                        </a:rPr>
                        <a:t>2020</a:t>
                      </a:r>
                      <a:r>
                        <a:rPr lang="zh-CN" altLang="en-US" strike="sngStrike">
                          <a:effectLst/>
                        </a:rPr>
                        <a:t>年</a:t>
                      </a:r>
                      <a:r>
                        <a:rPr lang="en-US" altLang="zh-CN" strike="sngStrike">
                          <a:effectLst/>
                        </a:rPr>
                        <a:t>4</a:t>
                      </a:r>
                      <a:r>
                        <a:rPr lang="zh-CN" altLang="en-US" strike="sngStrike">
                          <a:effectLst/>
                        </a:rPr>
                        <a:t>月</a:t>
                      </a:r>
                      <a:r>
                        <a:rPr lang="en-US" altLang="zh-CN" strike="sngStrike">
                          <a:effectLst/>
                        </a:rPr>
                        <a:t>13</a:t>
                      </a:r>
                      <a:r>
                        <a:rPr lang="zh-CN" altLang="en-US" strike="sngStrike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>
                          <a:effectLst/>
                        </a:rPr>
                        <a:t>上线评测网站，开放注册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672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trike="sngStrike">
                          <a:effectLst/>
                        </a:rPr>
                        <a:t>2020</a:t>
                      </a:r>
                      <a:r>
                        <a:rPr lang="zh-CN" altLang="en-US" strike="sngStrike">
                          <a:effectLst/>
                        </a:rPr>
                        <a:t>年</a:t>
                      </a:r>
                      <a:r>
                        <a:rPr lang="en-US" altLang="zh-CN" strike="sngStrike">
                          <a:effectLst/>
                        </a:rPr>
                        <a:t>4</a:t>
                      </a:r>
                      <a:r>
                        <a:rPr lang="zh-CN" altLang="en-US" strike="sngStrike">
                          <a:effectLst/>
                        </a:rPr>
                        <a:t>月</a:t>
                      </a:r>
                      <a:r>
                        <a:rPr lang="en-US" altLang="zh-CN" strike="sngStrike">
                          <a:effectLst/>
                        </a:rPr>
                        <a:t>20</a:t>
                      </a:r>
                      <a:r>
                        <a:rPr lang="zh-CN" altLang="en-US" strike="sngStrike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>
                          <a:effectLst/>
                        </a:rPr>
                        <a:t>发布数据集、工具包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37119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trike="sngStrike">
                          <a:effectLst/>
                        </a:rPr>
                        <a:t>2020</a:t>
                      </a:r>
                      <a:r>
                        <a:rPr lang="zh-CN" altLang="en-US" strike="sngStrike">
                          <a:effectLst/>
                        </a:rPr>
                        <a:t>年</a:t>
                      </a:r>
                      <a:r>
                        <a:rPr lang="en-US" altLang="zh-CN" strike="sngStrike">
                          <a:effectLst/>
                        </a:rPr>
                        <a:t>5</a:t>
                      </a:r>
                      <a:r>
                        <a:rPr lang="zh-CN" altLang="en-US" strike="sngStrike">
                          <a:effectLst/>
                        </a:rPr>
                        <a:t>月</a:t>
                      </a:r>
                      <a:r>
                        <a:rPr lang="en-US" altLang="zh-CN" strike="sngStrike">
                          <a:effectLst/>
                        </a:rPr>
                        <a:t>4</a:t>
                      </a:r>
                      <a:r>
                        <a:rPr lang="zh-CN" altLang="en-US" strike="sngStrike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trike="sngStrike">
                          <a:effectLst/>
                        </a:rPr>
                        <a:t>开放在线评测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646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5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4</a:t>
                      </a:r>
                      <a:r>
                        <a:rPr lang="zh-CN" altLang="en-US">
                          <a:effectLst/>
                        </a:rPr>
                        <a:t>日 </a:t>
                      </a:r>
                      <a:r>
                        <a:rPr lang="en-US" altLang="zh-CN">
                          <a:effectLst/>
                        </a:rPr>
                        <a:t>- 2020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7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24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参赛队伍系统开发及调试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7112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7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25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初赛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9628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5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决赛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568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日 </a:t>
                      </a:r>
                      <a:r>
                        <a:rPr lang="en-US" altLang="zh-CN">
                          <a:effectLst/>
                        </a:rPr>
                        <a:t>- 2020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zh-CN" altLang="en-US">
                          <a:effectLst/>
                        </a:rPr>
                        <a:t>月</a:t>
                      </a:r>
                      <a:r>
                        <a:rPr lang="en-US" altLang="zh-CN">
                          <a:effectLst/>
                        </a:rPr>
                        <a:t>20</a:t>
                      </a:r>
                      <a:r>
                        <a:rPr lang="zh-CN" altLang="en-US">
                          <a:effectLst/>
                        </a:rPr>
                        <a:t>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人工标注评测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686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2020</a:t>
                      </a:r>
                      <a:r>
                        <a:rPr lang="zh-CN" altLang="en-US">
                          <a:effectLst/>
                        </a:rPr>
                        <a:t>年</a:t>
                      </a:r>
                      <a:r>
                        <a:rPr lang="en-US" altLang="zh-CN">
                          <a:effectLst/>
                        </a:rPr>
                        <a:t>9</a:t>
                      </a:r>
                      <a:r>
                        <a:rPr lang="zh-CN" altLang="en-US">
                          <a:effectLst/>
                        </a:rPr>
                        <a:t>月上旬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参赛队伍技术报告及颁奖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1066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6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06D35-9006-EB44-BDB0-663914C3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9267BA-E713-354F-BF3E-CD1FA29F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07317"/>
              </p:ext>
            </p:extLst>
          </p:nvPr>
        </p:nvGraphicFramePr>
        <p:xfrm>
          <a:off x="2746375" y="2505604"/>
          <a:ext cx="29114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24393756"/>
                    </a:ext>
                  </a:extLst>
                </a:gridCol>
                <a:gridCol w="1514476">
                  <a:extLst>
                    <a:ext uri="{9D8B030D-6E8A-4147-A177-3AD203B41FA5}">
                      <a16:colId xmlns:a16="http://schemas.microsoft.com/office/drawing/2014/main" val="12164752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封闭域（</a:t>
                      </a:r>
                      <a:r>
                        <a:rPr lang="en-US" altLang="zh-CN"/>
                        <a:t>ECDT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2017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04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F1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Score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11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0.9391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0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0.9288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0.9089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1478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开放域（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ECDT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2017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3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0.9414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06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0.9288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25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0.9258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6914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DBE351-1647-C145-BEF2-2E605B5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29460"/>
              </p:ext>
            </p:extLst>
          </p:nvPr>
        </p:nvGraphicFramePr>
        <p:xfrm>
          <a:off x="6534149" y="2539470"/>
          <a:ext cx="29114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738">
                  <a:extLst>
                    <a:ext uri="{9D8B030D-6E8A-4147-A177-3AD203B41FA5}">
                      <a16:colId xmlns:a16="http://schemas.microsoft.com/office/drawing/2014/main" val="1732678654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648337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开放域（</a:t>
                      </a:r>
                      <a:r>
                        <a:rPr lang="en-US" altLang="zh-CN"/>
                        <a:t>ECDT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2018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6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F1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Score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1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0.8339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8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0.8276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33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0.8008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6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0.7923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5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0.7846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0.7735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46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0.7722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81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0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06D35-9006-EB44-BDB0-663914C3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933F15-795E-914D-AE36-FE2A178B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1705"/>
              </p:ext>
            </p:extLst>
          </p:nvPr>
        </p:nvGraphicFramePr>
        <p:xfrm>
          <a:off x="5593976" y="2687319"/>
          <a:ext cx="5020236" cy="28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82">
                  <a:extLst>
                    <a:ext uri="{9D8B030D-6E8A-4147-A177-3AD203B41FA5}">
                      <a16:colId xmlns:a16="http://schemas.microsoft.com/office/drawing/2014/main" val="1741612476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2668803933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850067938"/>
                    </a:ext>
                  </a:extLst>
                </a:gridCol>
                <a:gridCol w="950258">
                  <a:extLst>
                    <a:ext uri="{9D8B030D-6E8A-4147-A177-3AD203B41FA5}">
                      <a16:colId xmlns:a16="http://schemas.microsoft.com/office/drawing/2014/main" val="2515764433"/>
                    </a:ext>
                  </a:extLst>
                </a:gridCol>
                <a:gridCol w="1147484">
                  <a:extLst>
                    <a:ext uri="{9D8B030D-6E8A-4147-A177-3AD203B41FA5}">
                      <a16:colId xmlns:a16="http://schemas.microsoft.com/office/drawing/2014/main" val="2548010776"/>
                    </a:ext>
                  </a:extLst>
                </a:gridCol>
              </a:tblGrid>
              <a:tr h="70578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Domain</a:t>
                      </a:r>
                    </a:p>
                    <a:p>
                      <a:pPr algn="ctr"/>
                      <a:r>
                        <a:rPr lang="en-US" altLang="zh-CN"/>
                        <a:t>Acc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Intent</a:t>
                      </a:r>
                    </a:p>
                    <a:p>
                      <a:pPr algn="ctr"/>
                      <a:r>
                        <a:rPr lang="en-US" altLang="zh-CN"/>
                        <a:t>Acc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Slots</a:t>
                      </a:r>
                    </a:p>
                    <a:p>
                      <a:pPr algn="ctr"/>
                      <a:r>
                        <a:rPr lang="en-US" altLang="zh-CN"/>
                        <a:t>F1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Sentence</a:t>
                      </a:r>
                    </a:p>
                    <a:p>
                      <a:pPr algn="ctr"/>
                      <a:r>
                        <a:rPr lang="en-US" altLang="zh-CN"/>
                        <a:t>Acc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58764"/>
                  </a:ext>
                </a:extLst>
              </a:tr>
              <a:tr h="70578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0.9730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0.9171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0.8128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0.7223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614499"/>
                  </a:ext>
                </a:extLst>
              </a:tr>
              <a:tr h="70578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0.9450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0.8717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0.7597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0.6519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531779"/>
                  </a:ext>
                </a:extLst>
              </a:tr>
              <a:tr h="70578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0.9277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0.8660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0.7441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0.6258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424</Words>
  <Application>Microsoft Macintosh PowerPoint</Application>
  <PresentationFormat>宽屏</PresentationFormat>
  <Paragraphs>162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Zhang Kaiyan</cp:lastModifiedBy>
  <cp:revision>84</cp:revision>
  <dcterms:created xsi:type="dcterms:W3CDTF">2016-11-19T00:46:32Z</dcterms:created>
  <dcterms:modified xsi:type="dcterms:W3CDTF">2020-07-06T10:03:35Z</dcterms:modified>
</cp:coreProperties>
</file>