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4" r:id="rId7"/>
    <p:sldId id="273" r:id="rId8"/>
    <p:sldId id="261" r:id="rId9"/>
    <p:sldId id="276" r:id="rId10"/>
    <p:sldId id="292" r:id="rId11"/>
    <p:sldId id="278" r:id="rId12"/>
    <p:sldId id="277" r:id="rId13"/>
    <p:sldId id="279" r:id="rId14"/>
    <p:sldId id="280" r:id="rId15"/>
    <p:sldId id="281" r:id="rId16"/>
    <p:sldId id="291" r:id="rId17"/>
    <p:sldId id="283" r:id="rId18"/>
    <p:sldId id="284" r:id="rId19"/>
    <p:sldId id="285" r:id="rId20"/>
    <p:sldId id="282" r:id="rId21"/>
    <p:sldId id="286" r:id="rId22"/>
    <p:sldId id="293" r:id="rId23"/>
    <p:sldId id="287" r:id="rId24"/>
    <p:sldId id="288" r:id="rId25"/>
    <p:sldId id="289" r:id="rId26"/>
    <p:sldId id="290" r:id="rId27"/>
    <p:sldId id="26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5ED"/>
    <a:srgbClr val="FBD189"/>
    <a:srgbClr val="A9E4D6"/>
    <a:srgbClr val="BFBFBF"/>
    <a:srgbClr val="7F7F7F"/>
    <a:srgbClr val="267FAB"/>
    <a:srgbClr val="4C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9361-556A-4FD9-B60A-9891F1105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59B8D1-A8CA-4880-9CB3-4D3B1583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D7E6E-9B63-4C05-B54C-64C1FB0C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43314-2990-47C4-AFA6-3FB67163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5BBC2-7D48-46F9-A143-92D7288B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D1CAE-C870-4935-BE7C-D54148F0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B777F-5637-4A7A-991C-710935B7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9FF88-B0F1-4CDC-9E01-04882085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A2F16-C10C-4061-B2D9-D4DD3823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DC989-7F04-4368-8537-9F9F6B7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6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133B80-1D80-4286-AD61-9829FF7DD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A4B73-D13A-436A-806E-1BF9B907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95D5D-FEAF-4360-996F-B91B2695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BA5A5-9410-492C-8063-13D28D60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01D1E-67F3-4229-9AAE-BCCC8A8A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C2452-767C-4DEE-B612-5E75A7CC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0E669-69DD-4546-903F-30D6B92C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1B2A9-26D2-43BA-B4AA-5AE6D4F1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5FA44-2720-4C0D-991E-9F1406A8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117DB-F795-442B-9AD7-A6312FB6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6AEA1-601E-4C24-9656-37A7EC6D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4BD4E-24CA-40E3-B288-0A568620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998E-FB0F-488A-9BA1-9C89556A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51BF3-7934-40D6-9C92-5E54C799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F7055-3C43-45B5-82BE-162EF4E3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2C3B5-A1F3-4461-9529-EF936166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8F898-B8D8-4341-B550-F272F6E16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E2BD0-EE19-4753-A385-D2148BCA3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05683-4E71-4424-83E1-5A198EFE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5F92B-C304-4B5A-AF48-669B6635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7D908-0B9F-42BD-8849-A8B9A792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F5E40-32B4-45A3-BEC0-179005CE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3180B-6DEC-427C-B1A5-6CF02745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B0459-FC60-42A2-831E-3593CBD4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84FD2A-1BB4-4502-9BBE-A5CD66347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AA189-ADBA-4F83-8E8A-A537211F5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757E4C-1F07-4E4C-A4CF-03E9FD6A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E3D17B-72F1-4544-85BB-E00F3B0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0E48CC-9218-451D-94F9-07A59661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3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AD78-DA18-49EF-843A-501F78EA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803CB2-B49B-4CC5-9776-07E4ECE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756C2-38D8-4C62-B0DD-6A993A2D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4AD747-5492-4938-800A-9C2A9B9C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A8A75-0CA8-4532-BF80-807A2066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801E0-6992-46D4-BE7D-57615AD3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E59A8-4FB6-4229-A446-2288E994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2F643-4207-422A-AB16-9195D362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8239D-1A68-4B16-BD55-62C3CE8C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2E54E-2799-42A7-BE6C-B16213A5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23D27-A1E4-4A32-B3A6-C5772C10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36F19-BBDE-4B9B-885F-F81DFFE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4A96A-40CF-4EDE-BCC6-D41831A3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5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09E7-5ECA-44EA-9ADF-A49C5984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CE472-AAEF-4094-BB2A-8C7C90F62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DBB92-894B-4B8B-BDFA-FDFAD625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7C6DD-DAA9-4FF0-9C30-D5C45DC8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F52B6-6094-4037-B95D-438B1818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76165-7ED0-430D-BF2D-A0826085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7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1BEFA3-D543-4777-A1A0-317302E6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80246-E604-4B3A-B5C0-63337559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E70BE-E47C-49DA-92D3-1E934F088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655A-D9C8-4D1D-893E-626AB8B5939D}" type="datetimeFigureOut">
              <a:rPr lang="zh-CN" altLang="en-US" smtClean="0"/>
              <a:t>2019/1/22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CBFBD-7EB3-44F5-B437-C9F453F5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7AF02-9E21-43CC-A9B4-6FA1656A5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4216799" y="976000"/>
            <a:ext cx="2400300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16649" y="1437735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13" name="椭圆 12"/>
          <p:cNvSpPr/>
          <p:nvPr/>
        </p:nvSpPr>
        <p:spPr>
          <a:xfrm>
            <a:off x="4712099" y="237585"/>
            <a:ext cx="2400300" cy="24003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</a:p>
        </p:txBody>
      </p:sp>
      <p:sp>
        <p:nvSpPr>
          <p:cNvPr id="14" name="椭圆 13"/>
          <p:cNvSpPr/>
          <p:nvPr/>
        </p:nvSpPr>
        <p:spPr>
          <a:xfrm>
            <a:off x="6356635" y="1437735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</a:p>
        </p:txBody>
      </p:sp>
      <p:sp>
        <p:nvSpPr>
          <p:cNvPr id="15" name="椭圆 14"/>
          <p:cNvSpPr/>
          <p:nvPr/>
        </p:nvSpPr>
        <p:spPr>
          <a:xfrm>
            <a:off x="4712099" y="2199735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</a:t>
            </a:r>
          </a:p>
        </p:txBody>
      </p:sp>
      <p:sp>
        <p:nvSpPr>
          <p:cNvPr id="17" name="椭圆 16"/>
          <p:cNvSpPr/>
          <p:nvPr/>
        </p:nvSpPr>
        <p:spPr>
          <a:xfrm>
            <a:off x="7556785" y="81078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93893" y="165352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030634" y="209429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>
            <a:spLocks/>
          </p:cNvSpPr>
          <p:nvPr/>
        </p:nvSpPr>
        <p:spPr bwMode="auto">
          <a:xfrm>
            <a:off x="3458492" y="4960455"/>
            <a:ext cx="5275016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知识付费套利内容指南</a:t>
            </a:r>
            <a:endParaRPr lang="en-US" sz="4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1798139" y="5500604"/>
            <a:ext cx="85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用最朴素的语言，让你了解最核心的关键</a:t>
            </a:r>
          </a:p>
        </p:txBody>
      </p:sp>
    </p:spTree>
    <p:extLst>
      <p:ext uri="{BB962C8B-B14F-4D97-AF65-F5344CB8AC3E}">
        <p14:creationId xmlns:p14="http://schemas.microsoft.com/office/powerpoint/2010/main" val="426111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AA680E-C5A0-40BD-9CAD-7DB18B852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361" y="4277051"/>
            <a:ext cx="6919274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课程内容不仅决定了目标人群，同时也对主讲人作出了限制。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466">
            <a:extLst>
              <a:ext uri="{FF2B5EF4-FFF2-40B4-BE49-F238E27FC236}">
                <a16:creationId xmlns:a16="http://schemas.microsoft.com/office/drawing/2014/main" id="{25FFAC0C-0EFD-449C-8B96-1D53051980EC}"/>
              </a:ext>
            </a:extLst>
          </p:cNvPr>
          <p:cNvSpPr>
            <a:spLocks/>
          </p:cNvSpPr>
          <p:nvPr/>
        </p:nvSpPr>
        <p:spPr bwMode="auto">
          <a:xfrm>
            <a:off x="2937225" y="2357188"/>
            <a:ext cx="458788" cy="1270000"/>
          </a:xfrm>
          <a:custGeom>
            <a:avLst/>
            <a:gdLst>
              <a:gd name="T0" fmla="*/ 2147483646 w 6132"/>
              <a:gd name="T1" fmla="*/ 2147483646 h 16980"/>
              <a:gd name="T2" fmla="*/ 2147483646 w 6132"/>
              <a:gd name="T3" fmla="*/ 2147483646 h 16980"/>
              <a:gd name="T4" fmla="*/ 2147483646 w 6132"/>
              <a:gd name="T5" fmla="*/ 2147483646 h 16980"/>
              <a:gd name="T6" fmla="*/ 2147483646 w 6132"/>
              <a:gd name="T7" fmla="*/ 2147483646 h 16980"/>
              <a:gd name="T8" fmla="*/ 2147483646 w 6132"/>
              <a:gd name="T9" fmla="*/ 2147483646 h 16980"/>
              <a:gd name="T10" fmla="*/ 2147483646 w 6132"/>
              <a:gd name="T11" fmla="*/ 2147483646 h 16980"/>
              <a:gd name="T12" fmla="*/ 2147483646 w 6132"/>
              <a:gd name="T13" fmla="*/ 2147483646 h 16980"/>
              <a:gd name="T14" fmla="*/ 2147483646 w 6132"/>
              <a:gd name="T15" fmla="*/ 2147483646 h 16980"/>
              <a:gd name="T16" fmla="*/ 2147483646 w 6132"/>
              <a:gd name="T17" fmla="*/ 2147483646 h 16980"/>
              <a:gd name="T18" fmla="*/ 2147483646 w 6132"/>
              <a:gd name="T19" fmla="*/ 2147483646 h 16980"/>
              <a:gd name="T20" fmla="*/ 2147483646 w 6132"/>
              <a:gd name="T21" fmla="*/ 2147483646 h 16980"/>
              <a:gd name="T22" fmla="*/ 2147483646 w 6132"/>
              <a:gd name="T23" fmla="*/ 2147483646 h 16980"/>
              <a:gd name="T24" fmla="*/ 2147483646 w 6132"/>
              <a:gd name="T25" fmla="*/ 2147483646 h 16980"/>
              <a:gd name="T26" fmla="*/ 2147483646 w 6132"/>
              <a:gd name="T27" fmla="*/ 2147483646 h 16980"/>
              <a:gd name="T28" fmla="*/ 2147483646 w 6132"/>
              <a:gd name="T29" fmla="*/ 2147483646 h 16980"/>
              <a:gd name="T30" fmla="*/ 2147483646 w 6132"/>
              <a:gd name="T31" fmla="*/ 2147483646 h 16980"/>
              <a:gd name="T32" fmla="*/ 2147483646 w 6132"/>
              <a:gd name="T33" fmla="*/ 2147483646 h 16980"/>
              <a:gd name="T34" fmla="*/ 2147483646 w 6132"/>
              <a:gd name="T35" fmla="*/ 2147483646 h 16980"/>
              <a:gd name="T36" fmla="*/ 2027776680 w 6132"/>
              <a:gd name="T37" fmla="*/ 2147483646 h 16980"/>
              <a:gd name="T38" fmla="*/ 829109032 w 6132"/>
              <a:gd name="T39" fmla="*/ 2147483646 h 16980"/>
              <a:gd name="T40" fmla="*/ 155983350 w 6132"/>
              <a:gd name="T41" fmla="*/ 2147483646 h 16980"/>
              <a:gd name="T42" fmla="*/ 8227918 w 6132"/>
              <a:gd name="T43" fmla="*/ 2147483646 h 16980"/>
              <a:gd name="T44" fmla="*/ 467950126 w 6132"/>
              <a:gd name="T45" fmla="*/ 2147483646 h 16980"/>
              <a:gd name="T46" fmla="*/ 1707581986 w 6132"/>
              <a:gd name="T47" fmla="*/ 2147483646 h 16980"/>
              <a:gd name="T48" fmla="*/ 2147483646 w 6132"/>
              <a:gd name="T49" fmla="*/ 2147483646 h 16980"/>
              <a:gd name="T50" fmla="*/ 2147483646 w 6132"/>
              <a:gd name="T51" fmla="*/ 2147483646 h 16980"/>
              <a:gd name="T52" fmla="*/ 2147483646 w 6132"/>
              <a:gd name="T53" fmla="*/ 2147483646 h 16980"/>
              <a:gd name="T54" fmla="*/ 2147483646 w 6132"/>
              <a:gd name="T55" fmla="*/ 2147483646 h 16980"/>
              <a:gd name="T56" fmla="*/ 2147483646 w 6132"/>
              <a:gd name="T57" fmla="*/ 2147483646 h 16980"/>
              <a:gd name="T58" fmla="*/ 2147483646 w 6132"/>
              <a:gd name="T59" fmla="*/ 2147483646 h 16980"/>
              <a:gd name="T60" fmla="*/ 2147483646 w 6132"/>
              <a:gd name="T61" fmla="*/ 2147483646 h 16980"/>
              <a:gd name="T62" fmla="*/ 2147483646 w 6132"/>
              <a:gd name="T63" fmla="*/ 2147483646 h 16980"/>
              <a:gd name="T64" fmla="*/ 2147483646 w 6132"/>
              <a:gd name="T65" fmla="*/ 2147483646 h 16980"/>
              <a:gd name="T66" fmla="*/ 2147483646 w 6132"/>
              <a:gd name="T67" fmla="*/ 2147483646 h 16980"/>
              <a:gd name="T68" fmla="*/ 2147483646 w 6132"/>
              <a:gd name="T69" fmla="*/ 2147483646 h 16980"/>
              <a:gd name="T70" fmla="*/ 2147483646 w 6132"/>
              <a:gd name="T71" fmla="*/ 2147483646 h 16980"/>
              <a:gd name="T72" fmla="*/ 2147483646 w 6132"/>
              <a:gd name="T73" fmla="*/ 2147483646 h 16980"/>
              <a:gd name="T74" fmla="*/ 2147483646 w 6132"/>
              <a:gd name="T75" fmla="*/ 2147483646 h 16980"/>
              <a:gd name="T76" fmla="*/ 2147483646 w 6132"/>
              <a:gd name="T77" fmla="*/ 2147483646 h 16980"/>
              <a:gd name="T78" fmla="*/ 2147483646 w 6132"/>
              <a:gd name="T79" fmla="*/ 2147483646 h 16980"/>
              <a:gd name="T80" fmla="*/ 2147483646 w 6132"/>
              <a:gd name="T81" fmla="*/ 2147483646 h 16980"/>
              <a:gd name="T82" fmla="*/ 2147483646 w 6132"/>
              <a:gd name="T83" fmla="*/ 2147483646 h 16980"/>
              <a:gd name="T84" fmla="*/ 2147483646 w 6132"/>
              <a:gd name="T85" fmla="*/ 2147483646 h 16980"/>
              <a:gd name="T86" fmla="*/ 2147483646 w 6132"/>
              <a:gd name="T87" fmla="*/ 1808087018 h 16980"/>
              <a:gd name="T88" fmla="*/ 2147483646 w 6132"/>
              <a:gd name="T89" fmla="*/ 586112200 h 16980"/>
              <a:gd name="T90" fmla="*/ 2147483646 w 6132"/>
              <a:gd name="T91" fmla="*/ 33050858 h 16980"/>
              <a:gd name="T92" fmla="*/ 2147483646 w 6132"/>
              <a:gd name="T93" fmla="*/ 148551365 h 16980"/>
              <a:gd name="T94" fmla="*/ 2147483646 w 6132"/>
              <a:gd name="T95" fmla="*/ 916438049 h 16980"/>
              <a:gd name="T96" fmla="*/ 2147483646 w 6132"/>
              <a:gd name="T97" fmla="*/ 2147483646 h 16980"/>
              <a:gd name="T98" fmla="*/ 2147483646 w 6132"/>
              <a:gd name="T99" fmla="*/ 2147483646 h 16980"/>
              <a:gd name="T100" fmla="*/ 2147483646 w 6132"/>
              <a:gd name="T101" fmla="*/ 2147483646 h 16980"/>
              <a:gd name="T102" fmla="*/ 2147483646 w 6132"/>
              <a:gd name="T103" fmla="*/ 2147483646 h 16980"/>
              <a:gd name="T104" fmla="*/ 2147483646 w 6132"/>
              <a:gd name="T105" fmla="*/ 2147483646 h 16980"/>
              <a:gd name="T106" fmla="*/ 2147483646 w 6132"/>
              <a:gd name="T107" fmla="*/ 2147483646 h 16980"/>
              <a:gd name="T108" fmla="*/ 2147483646 w 6132"/>
              <a:gd name="T109" fmla="*/ 2147483646 h 16980"/>
              <a:gd name="T110" fmla="*/ 2147483646 w 6132"/>
              <a:gd name="T111" fmla="*/ 2147483646 h 16980"/>
              <a:gd name="T112" fmla="*/ 2147483646 w 6132"/>
              <a:gd name="T113" fmla="*/ 2147483646 h 16980"/>
              <a:gd name="T114" fmla="*/ 2147483646 w 6132"/>
              <a:gd name="T115" fmla="*/ 2147483646 h 16980"/>
              <a:gd name="T116" fmla="*/ 2147483646 w 6132"/>
              <a:gd name="T117" fmla="*/ 2147483646 h 16980"/>
              <a:gd name="T118" fmla="*/ 2147483646 w 6132"/>
              <a:gd name="T119" fmla="*/ 2147483646 h 16980"/>
              <a:gd name="T120" fmla="*/ 2147483646 w 6132"/>
              <a:gd name="T121" fmla="*/ 2147483646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任意多边形 22">
            <a:extLst>
              <a:ext uri="{FF2B5EF4-FFF2-40B4-BE49-F238E27FC236}">
                <a16:creationId xmlns:a16="http://schemas.microsoft.com/office/drawing/2014/main" id="{13569613-F995-412F-A9A3-E07031BB94E1}"/>
              </a:ext>
            </a:extLst>
          </p:cNvPr>
          <p:cNvSpPr>
            <a:spLocks/>
          </p:cNvSpPr>
          <p:nvPr/>
        </p:nvSpPr>
        <p:spPr bwMode="auto">
          <a:xfrm>
            <a:off x="3396013" y="2356570"/>
            <a:ext cx="538462" cy="1270618"/>
          </a:xfrm>
          <a:custGeom>
            <a:avLst/>
            <a:gdLst>
              <a:gd name="connsiteX0" fmla="*/ 271408 w 538462"/>
              <a:gd name="connsiteY0" fmla="*/ 0 h 1270618"/>
              <a:gd name="connsiteX1" fmla="*/ 274828 w 538462"/>
              <a:gd name="connsiteY1" fmla="*/ 75 h 1270618"/>
              <a:gd name="connsiteX2" fmla="*/ 278326 w 538462"/>
              <a:gd name="connsiteY2" fmla="*/ 150 h 1270618"/>
              <a:gd name="connsiteX3" fmla="*/ 281668 w 538462"/>
              <a:gd name="connsiteY3" fmla="*/ 299 h 1270618"/>
              <a:gd name="connsiteX4" fmla="*/ 285088 w 538462"/>
              <a:gd name="connsiteY4" fmla="*/ 524 h 1270618"/>
              <a:gd name="connsiteX5" fmla="*/ 288353 w 538462"/>
              <a:gd name="connsiteY5" fmla="*/ 973 h 1270618"/>
              <a:gd name="connsiteX6" fmla="*/ 291773 w 538462"/>
              <a:gd name="connsiteY6" fmla="*/ 1347 h 1270618"/>
              <a:gd name="connsiteX7" fmla="*/ 294960 w 538462"/>
              <a:gd name="connsiteY7" fmla="*/ 1796 h 1270618"/>
              <a:gd name="connsiteX8" fmla="*/ 298302 w 538462"/>
              <a:gd name="connsiteY8" fmla="*/ 2395 h 1270618"/>
              <a:gd name="connsiteX9" fmla="*/ 301489 w 538462"/>
              <a:gd name="connsiteY9" fmla="*/ 2993 h 1270618"/>
              <a:gd name="connsiteX10" fmla="*/ 304598 w 538462"/>
              <a:gd name="connsiteY10" fmla="*/ 3742 h 1270618"/>
              <a:gd name="connsiteX11" fmla="*/ 307863 w 538462"/>
              <a:gd name="connsiteY11" fmla="*/ 4490 h 1270618"/>
              <a:gd name="connsiteX12" fmla="*/ 310894 w 538462"/>
              <a:gd name="connsiteY12" fmla="*/ 5313 h 1270618"/>
              <a:gd name="connsiteX13" fmla="*/ 314081 w 538462"/>
              <a:gd name="connsiteY13" fmla="*/ 6286 h 1270618"/>
              <a:gd name="connsiteX14" fmla="*/ 317112 w 538462"/>
              <a:gd name="connsiteY14" fmla="*/ 7333 h 1270618"/>
              <a:gd name="connsiteX15" fmla="*/ 320144 w 538462"/>
              <a:gd name="connsiteY15" fmla="*/ 8306 h 1270618"/>
              <a:gd name="connsiteX16" fmla="*/ 323097 w 538462"/>
              <a:gd name="connsiteY16" fmla="*/ 9504 h 1270618"/>
              <a:gd name="connsiteX17" fmla="*/ 326129 w 538462"/>
              <a:gd name="connsiteY17" fmla="*/ 10701 h 1270618"/>
              <a:gd name="connsiteX18" fmla="*/ 329005 w 538462"/>
              <a:gd name="connsiteY18" fmla="*/ 11973 h 1270618"/>
              <a:gd name="connsiteX19" fmla="*/ 331958 w 538462"/>
              <a:gd name="connsiteY19" fmla="*/ 13395 h 1270618"/>
              <a:gd name="connsiteX20" fmla="*/ 334757 w 538462"/>
              <a:gd name="connsiteY20" fmla="*/ 14891 h 1270618"/>
              <a:gd name="connsiteX21" fmla="*/ 337633 w 538462"/>
              <a:gd name="connsiteY21" fmla="*/ 16388 h 1270618"/>
              <a:gd name="connsiteX22" fmla="*/ 340431 w 538462"/>
              <a:gd name="connsiteY22" fmla="*/ 17959 h 1270618"/>
              <a:gd name="connsiteX23" fmla="*/ 343151 w 538462"/>
              <a:gd name="connsiteY23" fmla="*/ 19680 h 1270618"/>
              <a:gd name="connsiteX24" fmla="*/ 345949 w 538462"/>
              <a:gd name="connsiteY24" fmla="*/ 21476 h 1270618"/>
              <a:gd name="connsiteX25" fmla="*/ 348670 w 538462"/>
              <a:gd name="connsiteY25" fmla="*/ 23272 h 1270618"/>
              <a:gd name="connsiteX26" fmla="*/ 351313 w 538462"/>
              <a:gd name="connsiteY26" fmla="*/ 25143 h 1270618"/>
              <a:gd name="connsiteX27" fmla="*/ 353955 w 538462"/>
              <a:gd name="connsiteY27" fmla="*/ 27089 h 1270618"/>
              <a:gd name="connsiteX28" fmla="*/ 356598 w 538462"/>
              <a:gd name="connsiteY28" fmla="*/ 29184 h 1270618"/>
              <a:gd name="connsiteX29" fmla="*/ 359163 w 538462"/>
              <a:gd name="connsiteY29" fmla="*/ 31354 h 1270618"/>
              <a:gd name="connsiteX30" fmla="*/ 361728 w 538462"/>
              <a:gd name="connsiteY30" fmla="*/ 33524 h 1270618"/>
              <a:gd name="connsiteX31" fmla="*/ 364293 w 538462"/>
              <a:gd name="connsiteY31" fmla="*/ 35769 h 1270618"/>
              <a:gd name="connsiteX32" fmla="*/ 366781 w 538462"/>
              <a:gd name="connsiteY32" fmla="*/ 38164 h 1270618"/>
              <a:gd name="connsiteX33" fmla="*/ 369268 w 538462"/>
              <a:gd name="connsiteY33" fmla="*/ 40558 h 1270618"/>
              <a:gd name="connsiteX34" fmla="*/ 371600 w 538462"/>
              <a:gd name="connsiteY34" fmla="*/ 42953 h 1270618"/>
              <a:gd name="connsiteX35" fmla="*/ 373854 w 538462"/>
              <a:gd name="connsiteY35" fmla="*/ 45422 h 1270618"/>
              <a:gd name="connsiteX36" fmla="*/ 376030 w 538462"/>
              <a:gd name="connsiteY36" fmla="*/ 47892 h 1270618"/>
              <a:gd name="connsiteX37" fmla="*/ 378129 w 538462"/>
              <a:gd name="connsiteY37" fmla="*/ 50436 h 1270618"/>
              <a:gd name="connsiteX38" fmla="*/ 380150 w 538462"/>
              <a:gd name="connsiteY38" fmla="*/ 52980 h 1270618"/>
              <a:gd name="connsiteX39" fmla="*/ 382093 w 538462"/>
              <a:gd name="connsiteY39" fmla="*/ 55524 h 1270618"/>
              <a:gd name="connsiteX40" fmla="*/ 384036 w 538462"/>
              <a:gd name="connsiteY40" fmla="*/ 58068 h 1270618"/>
              <a:gd name="connsiteX41" fmla="*/ 385824 w 538462"/>
              <a:gd name="connsiteY41" fmla="*/ 60687 h 1270618"/>
              <a:gd name="connsiteX42" fmla="*/ 387534 w 538462"/>
              <a:gd name="connsiteY42" fmla="*/ 63381 h 1270618"/>
              <a:gd name="connsiteX43" fmla="*/ 389244 w 538462"/>
              <a:gd name="connsiteY43" fmla="*/ 66075 h 1270618"/>
              <a:gd name="connsiteX44" fmla="*/ 390799 w 538462"/>
              <a:gd name="connsiteY44" fmla="*/ 68769 h 1270618"/>
              <a:gd name="connsiteX45" fmla="*/ 392275 w 538462"/>
              <a:gd name="connsiteY45" fmla="*/ 71463 h 1270618"/>
              <a:gd name="connsiteX46" fmla="*/ 393674 w 538462"/>
              <a:gd name="connsiteY46" fmla="*/ 74307 h 1270618"/>
              <a:gd name="connsiteX47" fmla="*/ 395074 w 538462"/>
              <a:gd name="connsiteY47" fmla="*/ 77075 h 1270618"/>
              <a:gd name="connsiteX48" fmla="*/ 396317 w 538462"/>
              <a:gd name="connsiteY48" fmla="*/ 79919 h 1270618"/>
              <a:gd name="connsiteX49" fmla="*/ 397483 w 538462"/>
              <a:gd name="connsiteY49" fmla="*/ 82762 h 1270618"/>
              <a:gd name="connsiteX50" fmla="*/ 398649 w 538462"/>
              <a:gd name="connsiteY50" fmla="*/ 85681 h 1270618"/>
              <a:gd name="connsiteX51" fmla="*/ 399737 w 538462"/>
              <a:gd name="connsiteY51" fmla="*/ 88599 h 1270618"/>
              <a:gd name="connsiteX52" fmla="*/ 400592 w 538462"/>
              <a:gd name="connsiteY52" fmla="*/ 91518 h 1270618"/>
              <a:gd name="connsiteX53" fmla="*/ 401525 w 538462"/>
              <a:gd name="connsiteY53" fmla="*/ 94586 h 1270618"/>
              <a:gd name="connsiteX54" fmla="*/ 402380 w 538462"/>
              <a:gd name="connsiteY54" fmla="*/ 97579 h 1270618"/>
              <a:gd name="connsiteX55" fmla="*/ 403080 w 538462"/>
              <a:gd name="connsiteY55" fmla="*/ 100647 h 1270618"/>
              <a:gd name="connsiteX56" fmla="*/ 403779 w 538462"/>
              <a:gd name="connsiteY56" fmla="*/ 103715 h 1270618"/>
              <a:gd name="connsiteX57" fmla="*/ 404246 w 538462"/>
              <a:gd name="connsiteY57" fmla="*/ 106783 h 1270618"/>
              <a:gd name="connsiteX58" fmla="*/ 404790 w 538462"/>
              <a:gd name="connsiteY58" fmla="*/ 109926 h 1270618"/>
              <a:gd name="connsiteX59" fmla="*/ 405256 w 538462"/>
              <a:gd name="connsiteY59" fmla="*/ 113069 h 1270618"/>
              <a:gd name="connsiteX60" fmla="*/ 405567 w 538462"/>
              <a:gd name="connsiteY60" fmla="*/ 116361 h 1270618"/>
              <a:gd name="connsiteX61" fmla="*/ 405800 w 538462"/>
              <a:gd name="connsiteY61" fmla="*/ 119579 h 1270618"/>
              <a:gd name="connsiteX62" fmla="*/ 405956 w 538462"/>
              <a:gd name="connsiteY62" fmla="*/ 122797 h 1270618"/>
              <a:gd name="connsiteX63" fmla="*/ 406111 w 538462"/>
              <a:gd name="connsiteY63" fmla="*/ 126164 h 1270618"/>
              <a:gd name="connsiteX64" fmla="*/ 406111 w 538462"/>
              <a:gd name="connsiteY64" fmla="*/ 129382 h 1270618"/>
              <a:gd name="connsiteX65" fmla="*/ 406111 w 538462"/>
              <a:gd name="connsiteY65" fmla="*/ 132300 h 1270618"/>
              <a:gd name="connsiteX66" fmla="*/ 406033 w 538462"/>
              <a:gd name="connsiteY66" fmla="*/ 135144 h 1270618"/>
              <a:gd name="connsiteX67" fmla="*/ 405878 w 538462"/>
              <a:gd name="connsiteY67" fmla="*/ 137912 h 1270618"/>
              <a:gd name="connsiteX68" fmla="*/ 405722 w 538462"/>
              <a:gd name="connsiteY68" fmla="*/ 140681 h 1270618"/>
              <a:gd name="connsiteX69" fmla="*/ 405411 w 538462"/>
              <a:gd name="connsiteY69" fmla="*/ 143450 h 1270618"/>
              <a:gd name="connsiteX70" fmla="*/ 405101 w 538462"/>
              <a:gd name="connsiteY70" fmla="*/ 146218 h 1270618"/>
              <a:gd name="connsiteX71" fmla="*/ 404634 w 538462"/>
              <a:gd name="connsiteY71" fmla="*/ 148912 h 1270618"/>
              <a:gd name="connsiteX72" fmla="*/ 404246 w 538462"/>
              <a:gd name="connsiteY72" fmla="*/ 151681 h 1270618"/>
              <a:gd name="connsiteX73" fmla="*/ 403779 w 538462"/>
              <a:gd name="connsiteY73" fmla="*/ 154300 h 1270618"/>
              <a:gd name="connsiteX74" fmla="*/ 403157 w 538462"/>
              <a:gd name="connsiteY74" fmla="*/ 156994 h 1270618"/>
              <a:gd name="connsiteX75" fmla="*/ 402536 w 538462"/>
              <a:gd name="connsiteY75" fmla="*/ 159688 h 1270618"/>
              <a:gd name="connsiteX76" fmla="*/ 401836 w 538462"/>
              <a:gd name="connsiteY76" fmla="*/ 162307 h 1270618"/>
              <a:gd name="connsiteX77" fmla="*/ 401136 w 538462"/>
              <a:gd name="connsiteY77" fmla="*/ 164926 h 1270618"/>
              <a:gd name="connsiteX78" fmla="*/ 400281 w 538462"/>
              <a:gd name="connsiteY78" fmla="*/ 167620 h 1270618"/>
              <a:gd name="connsiteX79" fmla="*/ 399349 w 538462"/>
              <a:gd name="connsiteY79" fmla="*/ 170164 h 1270618"/>
              <a:gd name="connsiteX80" fmla="*/ 398494 w 538462"/>
              <a:gd name="connsiteY80" fmla="*/ 172708 h 1270618"/>
              <a:gd name="connsiteX81" fmla="*/ 397483 w 538462"/>
              <a:gd name="connsiteY81" fmla="*/ 175253 h 1270618"/>
              <a:gd name="connsiteX82" fmla="*/ 396395 w 538462"/>
              <a:gd name="connsiteY82" fmla="*/ 177797 h 1270618"/>
              <a:gd name="connsiteX83" fmla="*/ 395307 w 538462"/>
              <a:gd name="connsiteY83" fmla="*/ 180341 h 1270618"/>
              <a:gd name="connsiteX84" fmla="*/ 394141 w 538462"/>
              <a:gd name="connsiteY84" fmla="*/ 182810 h 1270618"/>
              <a:gd name="connsiteX85" fmla="*/ 392897 w 538462"/>
              <a:gd name="connsiteY85" fmla="*/ 185280 h 1270618"/>
              <a:gd name="connsiteX86" fmla="*/ 391654 w 538462"/>
              <a:gd name="connsiteY86" fmla="*/ 187674 h 1270618"/>
              <a:gd name="connsiteX87" fmla="*/ 390332 w 538462"/>
              <a:gd name="connsiteY87" fmla="*/ 190144 h 1270618"/>
              <a:gd name="connsiteX88" fmla="*/ 388855 w 538462"/>
              <a:gd name="connsiteY88" fmla="*/ 192538 h 1270618"/>
              <a:gd name="connsiteX89" fmla="*/ 387379 w 538462"/>
              <a:gd name="connsiteY89" fmla="*/ 195008 h 1270618"/>
              <a:gd name="connsiteX90" fmla="*/ 385824 w 538462"/>
              <a:gd name="connsiteY90" fmla="*/ 197402 h 1270618"/>
              <a:gd name="connsiteX91" fmla="*/ 384269 w 538462"/>
              <a:gd name="connsiteY91" fmla="*/ 199722 h 1270618"/>
              <a:gd name="connsiteX92" fmla="*/ 382637 w 538462"/>
              <a:gd name="connsiteY92" fmla="*/ 202117 h 1270618"/>
              <a:gd name="connsiteX93" fmla="*/ 380849 w 538462"/>
              <a:gd name="connsiteY93" fmla="*/ 204436 h 1270618"/>
              <a:gd name="connsiteX94" fmla="*/ 379139 w 538462"/>
              <a:gd name="connsiteY94" fmla="*/ 206756 h 1270618"/>
              <a:gd name="connsiteX95" fmla="*/ 377274 w 538462"/>
              <a:gd name="connsiteY95" fmla="*/ 209001 h 1270618"/>
              <a:gd name="connsiteX96" fmla="*/ 375331 w 538462"/>
              <a:gd name="connsiteY96" fmla="*/ 211321 h 1270618"/>
              <a:gd name="connsiteX97" fmla="*/ 373465 w 538462"/>
              <a:gd name="connsiteY97" fmla="*/ 213491 h 1270618"/>
              <a:gd name="connsiteX98" fmla="*/ 371444 w 538462"/>
              <a:gd name="connsiteY98" fmla="*/ 215736 h 1270618"/>
              <a:gd name="connsiteX99" fmla="*/ 369501 w 538462"/>
              <a:gd name="connsiteY99" fmla="*/ 217756 h 1270618"/>
              <a:gd name="connsiteX100" fmla="*/ 367402 w 538462"/>
              <a:gd name="connsiteY100" fmla="*/ 219851 h 1270618"/>
              <a:gd name="connsiteX101" fmla="*/ 365381 w 538462"/>
              <a:gd name="connsiteY101" fmla="*/ 221872 h 1270618"/>
              <a:gd name="connsiteX102" fmla="*/ 363283 w 538462"/>
              <a:gd name="connsiteY102" fmla="*/ 223817 h 1270618"/>
              <a:gd name="connsiteX103" fmla="*/ 361184 w 538462"/>
              <a:gd name="connsiteY103" fmla="*/ 225763 h 1270618"/>
              <a:gd name="connsiteX104" fmla="*/ 358930 w 538462"/>
              <a:gd name="connsiteY104" fmla="*/ 227559 h 1270618"/>
              <a:gd name="connsiteX105" fmla="*/ 356754 w 538462"/>
              <a:gd name="connsiteY105" fmla="*/ 229430 h 1270618"/>
              <a:gd name="connsiteX106" fmla="*/ 354577 w 538462"/>
              <a:gd name="connsiteY106" fmla="*/ 231151 h 1270618"/>
              <a:gd name="connsiteX107" fmla="*/ 352245 w 538462"/>
              <a:gd name="connsiteY107" fmla="*/ 232872 h 1270618"/>
              <a:gd name="connsiteX108" fmla="*/ 349991 w 538462"/>
              <a:gd name="connsiteY108" fmla="*/ 234518 h 1270618"/>
              <a:gd name="connsiteX109" fmla="*/ 347659 w 538462"/>
              <a:gd name="connsiteY109" fmla="*/ 236090 h 1270618"/>
              <a:gd name="connsiteX110" fmla="*/ 345328 w 538462"/>
              <a:gd name="connsiteY110" fmla="*/ 237661 h 1270618"/>
              <a:gd name="connsiteX111" fmla="*/ 342918 w 538462"/>
              <a:gd name="connsiteY111" fmla="*/ 239158 h 1270618"/>
              <a:gd name="connsiteX112" fmla="*/ 340431 w 538462"/>
              <a:gd name="connsiteY112" fmla="*/ 240579 h 1270618"/>
              <a:gd name="connsiteX113" fmla="*/ 337943 w 538462"/>
              <a:gd name="connsiteY113" fmla="*/ 241926 h 1270618"/>
              <a:gd name="connsiteX114" fmla="*/ 335534 w 538462"/>
              <a:gd name="connsiteY114" fmla="*/ 243348 h 1270618"/>
              <a:gd name="connsiteX115" fmla="*/ 333047 w 538462"/>
              <a:gd name="connsiteY115" fmla="*/ 244620 h 1270618"/>
              <a:gd name="connsiteX116" fmla="*/ 330482 w 538462"/>
              <a:gd name="connsiteY116" fmla="*/ 245892 h 1270618"/>
              <a:gd name="connsiteX117" fmla="*/ 327839 w 538462"/>
              <a:gd name="connsiteY117" fmla="*/ 247015 h 1270618"/>
              <a:gd name="connsiteX118" fmla="*/ 325196 w 538462"/>
              <a:gd name="connsiteY118" fmla="*/ 248137 h 1270618"/>
              <a:gd name="connsiteX119" fmla="*/ 322553 w 538462"/>
              <a:gd name="connsiteY119" fmla="*/ 249260 h 1270618"/>
              <a:gd name="connsiteX120" fmla="*/ 319910 w 538462"/>
              <a:gd name="connsiteY120" fmla="*/ 250233 h 1270618"/>
              <a:gd name="connsiteX121" fmla="*/ 317190 w 538462"/>
              <a:gd name="connsiteY121" fmla="*/ 251280 h 1270618"/>
              <a:gd name="connsiteX122" fmla="*/ 314392 w 538462"/>
              <a:gd name="connsiteY122" fmla="*/ 252178 h 1270618"/>
              <a:gd name="connsiteX123" fmla="*/ 311594 w 538462"/>
              <a:gd name="connsiteY123" fmla="*/ 253001 h 1270618"/>
              <a:gd name="connsiteX124" fmla="*/ 308795 w 538462"/>
              <a:gd name="connsiteY124" fmla="*/ 253899 h 1270618"/>
              <a:gd name="connsiteX125" fmla="*/ 305919 w 538462"/>
              <a:gd name="connsiteY125" fmla="*/ 254573 h 1270618"/>
              <a:gd name="connsiteX126" fmla="*/ 302966 w 538462"/>
              <a:gd name="connsiteY126" fmla="*/ 255321 h 1270618"/>
              <a:gd name="connsiteX127" fmla="*/ 300090 w 538462"/>
              <a:gd name="connsiteY127" fmla="*/ 255994 h 1270618"/>
              <a:gd name="connsiteX128" fmla="*/ 297136 w 538462"/>
              <a:gd name="connsiteY128" fmla="*/ 256593 h 1270618"/>
              <a:gd name="connsiteX129" fmla="*/ 298147 w 538462"/>
              <a:gd name="connsiteY129" fmla="*/ 257641 h 1270618"/>
              <a:gd name="connsiteX130" fmla="*/ 299002 w 538462"/>
              <a:gd name="connsiteY130" fmla="*/ 258614 h 1270618"/>
              <a:gd name="connsiteX131" fmla="*/ 299779 w 538462"/>
              <a:gd name="connsiteY131" fmla="*/ 259512 h 1270618"/>
              <a:gd name="connsiteX132" fmla="*/ 300323 w 538462"/>
              <a:gd name="connsiteY132" fmla="*/ 260409 h 1270618"/>
              <a:gd name="connsiteX133" fmla="*/ 300867 w 538462"/>
              <a:gd name="connsiteY133" fmla="*/ 261233 h 1270618"/>
              <a:gd name="connsiteX134" fmla="*/ 301178 w 538462"/>
              <a:gd name="connsiteY134" fmla="*/ 261981 h 1270618"/>
              <a:gd name="connsiteX135" fmla="*/ 301333 w 538462"/>
              <a:gd name="connsiteY135" fmla="*/ 262804 h 1270618"/>
              <a:gd name="connsiteX136" fmla="*/ 301411 w 538462"/>
              <a:gd name="connsiteY136" fmla="*/ 263552 h 1270618"/>
              <a:gd name="connsiteX137" fmla="*/ 361573 w 538462"/>
              <a:gd name="connsiteY137" fmla="*/ 263552 h 1270618"/>
              <a:gd name="connsiteX138" fmla="*/ 364993 w 538462"/>
              <a:gd name="connsiteY138" fmla="*/ 263552 h 1270618"/>
              <a:gd name="connsiteX139" fmla="*/ 368413 w 538462"/>
              <a:gd name="connsiteY139" fmla="*/ 263702 h 1270618"/>
              <a:gd name="connsiteX140" fmla="*/ 371833 w 538462"/>
              <a:gd name="connsiteY140" fmla="*/ 263927 h 1270618"/>
              <a:gd name="connsiteX141" fmla="*/ 375175 w 538462"/>
              <a:gd name="connsiteY141" fmla="*/ 264226 h 1270618"/>
              <a:gd name="connsiteX142" fmla="*/ 378595 w 538462"/>
              <a:gd name="connsiteY142" fmla="*/ 264600 h 1270618"/>
              <a:gd name="connsiteX143" fmla="*/ 381860 w 538462"/>
              <a:gd name="connsiteY143" fmla="*/ 265124 h 1270618"/>
              <a:gd name="connsiteX144" fmla="*/ 385202 w 538462"/>
              <a:gd name="connsiteY144" fmla="*/ 265722 h 1270618"/>
              <a:gd name="connsiteX145" fmla="*/ 388544 w 538462"/>
              <a:gd name="connsiteY145" fmla="*/ 266396 h 1270618"/>
              <a:gd name="connsiteX146" fmla="*/ 391809 w 538462"/>
              <a:gd name="connsiteY146" fmla="*/ 267144 h 1270618"/>
              <a:gd name="connsiteX147" fmla="*/ 395074 w 538462"/>
              <a:gd name="connsiteY147" fmla="*/ 268042 h 1270618"/>
              <a:gd name="connsiteX148" fmla="*/ 398338 w 538462"/>
              <a:gd name="connsiteY148" fmla="*/ 269015 h 1270618"/>
              <a:gd name="connsiteX149" fmla="*/ 401603 w 538462"/>
              <a:gd name="connsiteY149" fmla="*/ 270063 h 1270618"/>
              <a:gd name="connsiteX150" fmla="*/ 404712 w 538462"/>
              <a:gd name="connsiteY150" fmla="*/ 271185 h 1270618"/>
              <a:gd name="connsiteX151" fmla="*/ 407976 w 538462"/>
              <a:gd name="connsiteY151" fmla="*/ 272382 h 1270618"/>
              <a:gd name="connsiteX152" fmla="*/ 411163 w 538462"/>
              <a:gd name="connsiteY152" fmla="*/ 273729 h 1270618"/>
              <a:gd name="connsiteX153" fmla="*/ 414272 w 538462"/>
              <a:gd name="connsiteY153" fmla="*/ 275076 h 1270618"/>
              <a:gd name="connsiteX154" fmla="*/ 417459 w 538462"/>
              <a:gd name="connsiteY154" fmla="*/ 276573 h 1270618"/>
              <a:gd name="connsiteX155" fmla="*/ 420568 w 538462"/>
              <a:gd name="connsiteY155" fmla="*/ 278144 h 1270618"/>
              <a:gd name="connsiteX156" fmla="*/ 423600 w 538462"/>
              <a:gd name="connsiteY156" fmla="*/ 279791 h 1270618"/>
              <a:gd name="connsiteX157" fmla="*/ 426787 w 538462"/>
              <a:gd name="connsiteY157" fmla="*/ 281586 h 1270618"/>
              <a:gd name="connsiteX158" fmla="*/ 429818 w 538462"/>
              <a:gd name="connsiteY158" fmla="*/ 283457 h 1270618"/>
              <a:gd name="connsiteX159" fmla="*/ 432849 w 538462"/>
              <a:gd name="connsiteY159" fmla="*/ 285403 h 1270618"/>
              <a:gd name="connsiteX160" fmla="*/ 435881 w 538462"/>
              <a:gd name="connsiteY160" fmla="*/ 287498 h 1270618"/>
              <a:gd name="connsiteX161" fmla="*/ 438912 w 538462"/>
              <a:gd name="connsiteY161" fmla="*/ 289593 h 1270618"/>
              <a:gd name="connsiteX162" fmla="*/ 441866 w 538462"/>
              <a:gd name="connsiteY162" fmla="*/ 291838 h 1270618"/>
              <a:gd name="connsiteX163" fmla="*/ 444820 w 538462"/>
              <a:gd name="connsiteY163" fmla="*/ 294158 h 1270618"/>
              <a:gd name="connsiteX164" fmla="*/ 447851 w 538462"/>
              <a:gd name="connsiteY164" fmla="*/ 296553 h 1270618"/>
              <a:gd name="connsiteX165" fmla="*/ 450727 w 538462"/>
              <a:gd name="connsiteY165" fmla="*/ 299097 h 1270618"/>
              <a:gd name="connsiteX166" fmla="*/ 453603 w 538462"/>
              <a:gd name="connsiteY166" fmla="*/ 301641 h 1270618"/>
              <a:gd name="connsiteX167" fmla="*/ 456479 w 538462"/>
              <a:gd name="connsiteY167" fmla="*/ 304335 h 1270618"/>
              <a:gd name="connsiteX168" fmla="*/ 459355 w 538462"/>
              <a:gd name="connsiteY168" fmla="*/ 307104 h 1270618"/>
              <a:gd name="connsiteX169" fmla="*/ 462231 w 538462"/>
              <a:gd name="connsiteY169" fmla="*/ 309947 h 1270618"/>
              <a:gd name="connsiteX170" fmla="*/ 464951 w 538462"/>
              <a:gd name="connsiteY170" fmla="*/ 312866 h 1270618"/>
              <a:gd name="connsiteX171" fmla="*/ 467672 w 538462"/>
              <a:gd name="connsiteY171" fmla="*/ 315784 h 1270618"/>
              <a:gd name="connsiteX172" fmla="*/ 470237 w 538462"/>
              <a:gd name="connsiteY172" fmla="*/ 318777 h 1270618"/>
              <a:gd name="connsiteX173" fmla="*/ 472802 w 538462"/>
              <a:gd name="connsiteY173" fmla="*/ 321770 h 1270618"/>
              <a:gd name="connsiteX174" fmla="*/ 475211 w 538462"/>
              <a:gd name="connsiteY174" fmla="*/ 324689 h 1270618"/>
              <a:gd name="connsiteX175" fmla="*/ 477621 w 538462"/>
              <a:gd name="connsiteY175" fmla="*/ 327682 h 1270618"/>
              <a:gd name="connsiteX176" fmla="*/ 479797 w 538462"/>
              <a:gd name="connsiteY176" fmla="*/ 330750 h 1270618"/>
              <a:gd name="connsiteX177" fmla="*/ 481974 w 538462"/>
              <a:gd name="connsiteY177" fmla="*/ 333743 h 1270618"/>
              <a:gd name="connsiteX178" fmla="*/ 484072 w 538462"/>
              <a:gd name="connsiteY178" fmla="*/ 336886 h 1270618"/>
              <a:gd name="connsiteX179" fmla="*/ 486016 w 538462"/>
              <a:gd name="connsiteY179" fmla="*/ 339954 h 1270618"/>
              <a:gd name="connsiteX180" fmla="*/ 487959 w 538462"/>
              <a:gd name="connsiteY180" fmla="*/ 343097 h 1270618"/>
              <a:gd name="connsiteX181" fmla="*/ 489824 w 538462"/>
              <a:gd name="connsiteY181" fmla="*/ 346165 h 1270618"/>
              <a:gd name="connsiteX182" fmla="*/ 491457 w 538462"/>
              <a:gd name="connsiteY182" fmla="*/ 349233 h 1270618"/>
              <a:gd name="connsiteX183" fmla="*/ 493089 w 538462"/>
              <a:gd name="connsiteY183" fmla="*/ 352451 h 1270618"/>
              <a:gd name="connsiteX184" fmla="*/ 494721 w 538462"/>
              <a:gd name="connsiteY184" fmla="*/ 355594 h 1270618"/>
              <a:gd name="connsiteX185" fmla="*/ 496198 w 538462"/>
              <a:gd name="connsiteY185" fmla="*/ 358811 h 1270618"/>
              <a:gd name="connsiteX186" fmla="*/ 497597 w 538462"/>
              <a:gd name="connsiteY186" fmla="*/ 362029 h 1270618"/>
              <a:gd name="connsiteX187" fmla="*/ 498841 w 538462"/>
              <a:gd name="connsiteY187" fmla="*/ 365172 h 1270618"/>
              <a:gd name="connsiteX188" fmla="*/ 500084 w 538462"/>
              <a:gd name="connsiteY188" fmla="*/ 368464 h 1270618"/>
              <a:gd name="connsiteX189" fmla="*/ 501095 w 538462"/>
              <a:gd name="connsiteY189" fmla="*/ 371682 h 1270618"/>
              <a:gd name="connsiteX190" fmla="*/ 502183 w 538462"/>
              <a:gd name="connsiteY190" fmla="*/ 374975 h 1270618"/>
              <a:gd name="connsiteX191" fmla="*/ 503116 w 538462"/>
              <a:gd name="connsiteY191" fmla="*/ 378267 h 1270618"/>
              <a:gd name="connsiteX192" fmla="*/ 503893 w 538462"/>
              <a:gd name="connsiteY192" fmla="*/ 381635 h 1270618"/>
              <a:gd name="connsiteX193" fmla="*/ 504670 w 538462"/>
              <a:gd name="connsiteY193" fmla="*/ 384927 h 1270618"/>
              <a:gd name="connsiteX194" fmla="*/ 505370 w 538462"/>
              <a:gd name="connsiteY194" fmla="*/ 388294 h 1270618"/>
              <a:gd name="connsiteX195" fmla="*/ 505914 w 538462"/>
              <a:gd name="connsiteY195" fmla="*/ 391662 h 1270618"/>
              <a:gd name="connsiteX196" fmla="*/ 506380 w 538462"/>
              <a:gd name="connsiteY196" fmla="*/ 395104 h 1270618"/>
              <a:gd name="connsiteX197" fmla="*/ 506847 w 538462"/>
              <a:gd name="connsiteY197" fmla="*/ 398397 h 1270618"/>
              <a:gd name="connsiteX198" fmla="*/ 507158 w 538462"/>
              <a:gd name="connsiteY198" fmla="*/ 401839 h 1270618"/>
              <a:gd name="connsiteX199" fmla="*/ 507391 w 538462"/>
              <a:gd name="connsiteY199" fmla="*/ 405356 h 1270618"/>
              <a:gd name="connsiteX200" fmla="*/ 507469 w 538462"/>
              <a:gd name="connsiteY200" fmla="*/ 408798 h 1270618"/>
              <a:gd name="connsiteX201" fmla="*/ 507546 w 538462"/>
              <a:gd name="connsiteY201" fmla="*/ 412240 h 1270618"/>
              <a:gd name="connsiteX202" fmla="*/ 507546 w 538462"/>
              <a:gd name="connsiteY202" fmla="*/ 718745 h 1270618"/>
              <a:gd name="connsiteX203" fmla="*/ 507546 w 538462"/>
              <a:gd name="connsiteY203" fmla="*/ 721588 h 1270618"/>
              <a:gd name="connsiteX204" fmla="*/ 507391 w 538462"/>
              <a:gd name="connsiteY204" fmla="*/ 724507 h 1270618"/>
              <a:gd name="connsiteX205" fmla="*/ 507313 w 538462"/>
              <a:gd name="connsiteY205" fmla="*/ 727276 h 1270618"/>
              <a:gd name="connsiteX206" fmla="*/ 507080 w 538462"/>
              <a:gd name="connsiteY206" fmla="*/ 730044 h 1270618"/>
              <a:gd name="connsiteX207" fmla="*/ 506769 w 538462"/>
              <a:gd name="connsiteY207" fmla="*/ 732813 h 1270618"/>
              <a:gd name="connsiteX208" fmla="*/ 506380 w 538462"/>
              <a:gd name="connsiteY208" fmla="*/ 735507 h 1270618"/>
              <a:gd name="connsiteX209" fmla="*/ 505992 w 538462"/>
              <a:gd name="connsiteY209" fmla="*/ 738276 h 1270618"/>
              <a:gd name="connsiteX210" fmla="*/ 505603 w 538462"/>
              <a:gd name="connsiteY210" fmla="*/ 740895 h 1270618"/>
              <a:gd name="connsiteX211" fmla="*/ 504981 w 538462"/>
              <a:gd name="connsiteY211" fmla="*/ 743589 h 1270618"/>
              <a:gd name="connsiteX212" fmla="*/ 504437 w 538462"/>
              <a:gd name="connsiteY212" fmla="*/ 746208 h 1270618"/>
              <a:gd name="connsiteX213" fmla="*/ 503738 w 538462"/>
              <a:gd name="connsiteY213" fmla="*/ 748827 h 1270618"/>
              <a:gd name="connsiteX214" fmla="*/ 503038 w 538462"/>
              <a:gd name="connsiteY214" fmla="*/ 751371 h 1270618"/>
              <a:gd name="connsiteX215" fmla="*/ 502183 w 538462"/>
              <a:gd name="connsiteY215" fmla="*/ 753915 h 1270618"/>
              <a:gd name="connsiteX216" fmla="*/ 501406 w 538462"/>
              <a:gd name="connsiteY216" fmla="*/ 756459 h 1270618"/>
              <a:gd name="connsiteX217" fmla="*/ 500473 w 538462"/>
              <a:gd name="connsiteY217" fmla="*/ 758929 h 1270618"/>
              <a:gd name="connsiteX218" fmla="*/ 499463 w 538462"/>
              <a:gd name="connsiteY218" fmla="*/ 761398 h 1270618"/>
              <a:gd name="connsiteX219" fmla="*/ 498374 w 538462"/>
              <a:gd name="connsiteY219" fmla="*/ 763868 h 1270618"/>
              <a:gd name="connsiteX220" fmla="*/ 497364 w 538462"/>
              <a:gd name="connsiteY220" fmla="*/ 766337 h 1270618"/>
              <a:gd name="connsiteX221" fmla="*/ 496198 w 538462"/>
              <a:gd name="connsiteY221" fmla="*/ 768732 h 1270618"/>
              <a:gd name="connsiteX222" fmla="*/ 494954 w 538462"/>
              <a:gd name="connsiteY222" fmla="*/ 771126 h 1270618"/>
              <a:gd name="connsiteX223" fmla="*/ 493633 w 538462"/>
              <a:gd name="connsiteY223" fmla="*/ 773371 h 1270618"/>
              <a:gd name="connsiteX224" fmla="*/ 492234 w 538462"/>
              <a:gd name="connsiteY224" fmla="*/ 775691 h 1270618"/>
              <a:gd name="connsiteX225" fmla="*/ 490835 w 538462"/>
              <a:gd name="connsiteY225" fmla="*/ 778010 h 1270618"/>
              <a:gd name="connsiteX226" fmla="*/ 489358 w 538462"/>
              <a:gd name="connsiteY226" fmla="*/ 780330 h 1270618"/>
              <a:gd name="connsiteX227" fmla="*/ 487726 w 538462"/>
              <a:gd name="connsiteY227" fmla="*/ 782575 h 1270618"/>
              <a:gd name="connsiteX228" fmla="*/ 486171 w 538462"/>
              <a:gd name="connsiteY228" fmla="*/ 784745 h 1270618"/>
              <a:gd name="connsiteX229" fmla="*/ 484461 w 538462"/>
              <a:gd name="connsiteY229" fmla="*/ 786990 h 1270618"/>
              <a:gd name="connsiteX230" fmla="*/ 482751 w 538462"/>
              <a:gd name="connsiteY230" fmla="*/ 789160 h 1270618"/>
              <a:gd name="connsiteX231" fmla="*/ 480885 w 538462"/>
              <a:gd name="connsiteY231" fmla="*/ 791330 h 1270618"/>
              <a:gd name="connsiteX232" fmla="*/ 479098 w 538462"/>
              <a:gd name="connsiteY232" fmla="*/ 793426 h 1270618"/>
              <a:gd name="connsiteX233" fmla="*/ 477077 w 538462"/>
              <a:gd name="connsiteY233" fmla="*/ 795596 h 1270618"/>
              <a:gd name="connsiteX234" fmla="*/ 475134 w 538462"/>
              <a:gd name="connsiteY234" fmla="*/ 797691 h 1270618"/>
              <a:gd name="connsiteX235" fmla="*/ 473035 w 538462"/>
              <a:gd name="connsiteY235" fmla="*/ 799711 h 1270618"/>
              <a:gd name="connsiteX236" fmla="*/ 470936 w 538462"/>
              <a:gd name="connsiteY236" fmla="*/ 801732 h 1270618"/>
              <a:gd name="connsiteX237" fmla="*/ 468760 w 538462"/>
              <a:gd name="connsiteY237" fmla="*/ 803602 h 1270618"/>
              <a:gd name="connsiteX238" fmla="*/ 466661 w 538462"/>
              <a:gd name="connsiteY238" fmla="*/ 805548 h 1270618"/>
              <a:gd name="connsiteX239" fmla="*/ 464329 w 538462"/>
              <a:gd name="connsiteY239" fmla="*/ 807419 h 1270618"/>
              <a:gd name="connsiteX240" fmla="*/ 462887 w 538462"/>
              <a:gd name="connsiteY240" fmla="*/ 808530 h 1270618"/>
              <a:gd name="connsiteX241" fmla="*/ 538462 w 538462"/>
              <a:gd name="connsiteY241" fmla="*/ 992082 h 1270618"/>
              <a:gd name="connsiteX242" fmla="*/ 385902 w 538462"/>
              <a:gd name="connsiteY242" fmla="*/ 992082 h 1270618"/>
              <a:gd name="connsiteX243" fmla="*/ 385902 w 538462"/>
              <a:gd name="connsiteY243" fmla="*/ 1270618 h 1270618"/>
              <a:gd name="connsiteX244" fmla="*/ 148287 w 538462"/>
              <a:gd name="connsiteY244" fmla="*/ 1270618 h 1270618"/>
              <a:gd name="connsiteX245" fmla="*/ 148287 w 538462"/>
              <a:gd name="connsiteY245" fmla="*/ 992082 h 1270618"/>
              <a:gd name="connsiteX246" fmla="*/ 0 w 538462"/>
              <a:gd name="connsiteY246" fmla="*/ 992082 h 1270618"/>
              <a:gd name="connsiteX247" fmla="*/ 75543 w 538462"/>
              <a:gd name="connsiteY247" fmla="*/ 808610 h 1270618"/>
              <a:gd name="connsiteX248" fmla="*/ 74989 w 538462"/>
              <a:gd name="connsiteY248" fmla="*/ 808242 h 1270618"/>
              <a:gd name="connsiteX249" fmla="*/ 72813 w 538462"/>
              <a:gd name="connsiteY249" fmla="*/ 806670 h 1270618"/>
              <a:gd name="connsiteX250" fmla="*/ 70559 w 538462"/>
              <a:gd name="connsiteY250" fmla="*/ 805024 h 1270618"/>
              <a:gd name="connsiteX251" fmla="*/ 68538 w 538462"/>
              <a:gd name="connsiteY251" fmla="*/ 803378 h 1270618"/>
              <a:gd name="connsiteX252" fmla="*/ 66361 w 538462"/>
              <a:gd name="connsiteY252" fmla="*/ 801732 h 1270618"/>
              <a:gd name="connsiteX253" fmla="*/ 64418 w 538462"/>
              <a:gd name="connsiteY253" fmla="*/ 800011 h 1270618"/>
              <a:gd name="connsiteX254" fmla="*/ 62397 w 538462"/>
              <a:gd name="connsiteY254" fmla="*/ 798289 h 1270618"/>
              <a:gd name="connsiteX255" fmla="*/ 60454 w 538462"/>
              <a:gd name="connsiteY255" fmla="*/ 796643 h 1270618"/>
              <a:gd name="connsiteX256" fmla="*/ 58511 w 538462"/>
              <a:gd name="connsiteY256" fmla="*/ 794847 h 1270618"/>
              <a:gd name="connsiteX257" fmla="*/ 56723 w 538462"/>
              <a:gd name="connsiteY257" fmla="*/ 793126 h 1270618"/>
              <a:gd name="connsiteX258" fmla="*/ 55013 w 538462"/>
              <a:gd name="connsiteY258" fmla="*/ 791405 h 1270618"/>
              <a:gd name="connsiteX259" fmla="*/ 53381 w 538462"/>
              <a:gd name="connsiteY259" fmla="*/ 789534 h 1270618"/>
              <a:gd name="connsiteX260" fmla="*/ 51671 w 538462"/>
              <a:gd name="connsiteY260" fmla="*/ 787813 h 1270618"/>
              <a:gd name="connsiteX261" fmla="*/ 50116 w 538462"/>
              <a:gd name="connsiteY261" fmla="*/ 785942 h 1270618"/>
              <a:gd name="connsiteX262" fmla="*/ 48639 w 538462"/>
              <a:gd name="connsiteY262" fmla="*/ 784221 h 1270618"/>
              <a:gd name="connsiteX263" fmla="*/ 47162 w 538462"/>
              <a:gd name="connsiteY263" fmla="*/ 782351 h 1270618"/>
              <a:gd name="connsiteX264" fmla="*/ 45763 w 538462"/>
              <a:gd name="connsiteY264" fmla="*/ 780555 h 1270618"/>
              <a:gd name="connsiteX265" fmla="*/ 44442 w 538462"/>
              <a:gd name="connsiteY265" fmla="*/ 778759 h 1270618"/>
              <a:gd name="connsiteX266" fmla="*/ 43198 w 538462"/>
              <a:gd name="connsiteY266" fmla="*/ 776888 h 1270618"/>
              <a:gd name="connsiteX267" fmla="*/ 41955 w 538462"/>
              <a:gd name="connsiteY267" fmla="*/ 775017 h 1270618"/>
              <a:gd name="connsiteX268" fmla="*/ 40866 w 538462"/>
              <a:gd name="connsiteY268" fmla="*/ 773147 h 1270618"/>
              <a:gd name="connsiteX269" fmla="*/ 39778 w 538462"/>
              <a:gd name="connsiteY269" fmla="*/ 771276 h 1270618"/>
              <a:gd name="connsiteX270" fmla="*/ 38768 w 538462"/>
              <a:gd name="connsiteY270" fmla="*/ 769330 h 1270618"/>
              <a:gd name="connsiteX271" fmla="*/ 37835 w 538462"/>
              <a:gd name="connsiteY271" fmla="*/ 767459 h 1270618"/>
              <a:gd name="connsiteX272" fmla="*/ 36902 w 538462"/>
              <a:gd name="connsiteY272" fmla="*/ 765514 h 1270618"/>
              <a:gd name="connsiteX273" fmla="*/ 36125 w 538462"/>
              <a:gd name="connsiteY273" fmla="*/ 763643 h 1270618"/>
              <a:gd name="connsiteX274" fmla="*/ 35348 w 538462"/>
              <a:gd name="connsiteY274" fmla="*/ 761697 h 1270618"/>
              <a:gd name="connsiteX275" fmla="*/ 34648 w 538462"/>
              <a:gd name="connsiteY275" fmla="*/ 759752 h 1270618"/>
              <a:gd name="connsiteX276" fmla="*/ 33949 w 538462"/>
              <a:gd name="connsiteY276" fmla="*/ 757806 h 1270618"/>
              <a:gd name="connsiteX277" fmla="*/ 33405 w 538462"/>
              <a:gd name="connsiteY277" fmla="*/ 755786 h 1270618"/>
              <a:gd name="connsiteX278" fmla="*/ 32860 w 538462"/>
              <a:gd name="connsiteY278" fmla="*/ 753840 h 1270618"/>
              <a:gd name="connsiteX279" fmla="*/ 32394 w 538462"/>
              <a:gd name="connsiteY279" fmla="*/ 751820 h 1270618"/>
              <a:gd name="connsiteX280" fmla="*/ 32005 w 538462"/>
              <a:gd name="connsiteY280" fmla="*/ 749874 h 1270618"/>
              <a:gd name="connsiteX281" fmla="*/ 31617 w 538462"/>
              <a:gd name="connsiteY281" fmla="*/ 747854 h 1270618"/>
              <a:gd name="connsiteX282" fmla="*/ 31384 w 538462"/>
              <a:gd name="connsiteY282" fmla="*/ 745833 h 1270618"/>
              <a:gd name="connsiteX283" fmla="*/ 31150 w 538462"/>
              <a:gd name="connsiteY283" fmla="*/ 743813 h 1270618"/>
              <a:gd name="connsiteX284" fmla="*/ 30995 w 538462"/>
              <a:gd name="connsiteY284" fmla="*/ 741718 h 1270618"/>
              <a:gd name="connsiteX285" fmla="*/ 30917 w 538462"/>
              <a:gd name="connsiteY285" fmla="*/ 739697 h 1270618"/>
              <a:gd name="connsiteX286" fmla="*/ 30917 w 538462"/>
              <a:gd name="connsiteY286" fmla="*/ 737602 h 1270618"/>
              <a:gd name="connsiteX287" fmla="*/ 30917 w 538462"/>
              <a:gd name="connsiteY287" fmla="*/ 412240 h 1270618"/>
              <a:gd name="connsiteX288" fmla="*/ 30995 w 538462"/>
              <a:gd name="connsiteY288" fmla="*/ 408050 h 1270618"/>
              <a:gd name="connsiteX289" fmla="*/ 31073 w 538462"/>
              <a:gd name="connsiteY289" fmla="*/ 403934 h 1270618"/>
              <a:gd name="connsiteX290" fmla="*/ 31306 w 538462"/>
              <a:gd name="connsiteY290" fmla="*/ 399743 h 1270618"/>
              <a:gd name="connsiteX291" fmla="*/ 31617 w 538462"/>
              <a:gd name="connsiteY291" fmla="*/ 395703 h 1270618"/>
              <a:gd name="connsiteX292" fmla="*/ 32083 w 538462"/>
              <a:gd name="connsiteY292" fmla="*/ 391737 h 1270618"/>
              <a:gd name="connsiteX293" fmla="*/ 32550 w 538462"/>
              <a:gd name="connsiteY293" fmla="*/ 387771 h 1270618"/>
              <a:gd name="connsiteX294" fmla="*/ 33094 w 538462"/>
              <a:gd name="connsiteY294" fmla="*/ 383879 h 1270618"/>
              <a:gd name="connsiteX295" fmla="*/ 33793 w 538462"/>
              <a:gd name="connsiteY295" fmla="*/ 380063 h 1270618"/>
              <a:gd name="connsiteX296" fmla="*/ 34570 w 538462"/>
              <a:gd name="connsiteY296" fmla="*/ 376247 h 1270618"/>
              <a:gd name="connsiteX297" fmla="*/ 35348 w 538462"/>
              <a:gd name="connsiteY297" fmla="*/ 372505 h 1270618"/>
              <a:gd name="connsiteX298" fmla="*/ 36358 w 538462"/>
              <a:gd name="connsiteY298" fmla="*/ 368839 h 1270618"/>
              <a:gd name="connsiteX299" fmla="*/ 37369 w 538462"/>
              <a:gd name="connsiteY299" fmla="*/ 365172 h 1270618"/>
              <a:gd name="connsiteX300" fmla="*/ 38457 w 538462"/>
              <a:gd name="connsiteY300" fmla="*/ 361580 h 1270618"/>
              <a:gd name="connsiteX301" fmla="*/ 39623 w 538462"/>
              <a:gd name="connsiteY301" fmla="*/ 358063 h 1270618"/>
              <a:gd name="connsiteX302" fmla="*/ 40944 w 538462"/>
              <a:gd name="connsiteY302" fmla="*/ 354621 h 1270618"/>
              <a:gd name="connsiteX303" fmla="*/ 42343 w 538462"/>
              <a:gd name="connsiteY303" fmla="*/ 351179 h 1270618"/>
              <a:gd name="connsiteX304" fmla="*/ 43820 w 538462"/>
              <a:gd name="connsiteY304" fmla="*/ 347811 h 1270618"/>
              <a:gd name="connsiteX305" fmla="*/ 45452 w 538462"/>
              <a:gd name="connsiteY305" fmla="*/ 344519 h 1270618"/>
              <a:gd name="connsiteX306" fmla="*/ 47085 w 538462"/>
              <a:gd name="connsiteY306" fmla="*/ 341226 h 1270618"/>
              <a:gd name="connsiteX307" fmla="*/ 48795 w 538462"/>
              <a:gd name="connsiteY307" fmla="*/ 338083 h 1270618"/>
              <a:gd name="connsiteX308" fmla="*/ 50738 w 538462"/>
              <a:gd name="connsiteY308" fmla="*/ 334940 h 1270618"/>
              <a:gd name="connsiteX309" fmla="*/ 52603 w 538462"/>
              <a:gd name="connsiteY309" fmla="*/ 331872 h 1270618"/>
              <a:gd name="connsiteX310" fmla="*/ 54702 w 538462"/>
              <a:gd name="connsiteY310" fmla="*/ 328730 h 1270618"/>
              <a:gd name="connsiteX311" fmla="*/ 56723 w 538462"/>
              <a:gd name="connsiteY311" fmla="*/ 325811 h 1270618"/>
              <a:gd name="connsiteX312" fmla="*/ 58977 w 538462"/>
              <a:gd name="connsiteY312" fmla="*/ 322893 h 1270618"/>
              <a:gd name="connsiteX313" fmla="*/ 61309 w 538462"/>
              <a:gd name="connsiteY313" fmla="*/ 319900 h 1270618"/>
              <a:gd name="connsiteX314" fmla="*/ 63641 w 538462"/>
              <a:gd name="connsiteY314" fmla="*/ 317131 h 1270618"/>
              <a:gd name="connsiteX315" fmla="*/ 66128 w 538462"/>
              <a:gd name="connsiteY315" fmla="*/ 314362 h 1270618"/>
              <a:gd name="connsiteX316" fmla="*/ 68693 w 538462"/>
              <a:gd name="connsiteY316" fmla="*/ 311668 h 1270618"/>
              <a:gd name="connsiteX317" fmla="*/ 71336 w 538462"/>
              <a:gd name="connsiteY317" fmla="*/ 308974 h 1270618"/>
              <a:gd name="connsiteX318" fmla="*/ 74134 w 538462"/>
              <a:gd name="connsiteY318" fmla="*/ 306280 h 1270618"/>
              <a:gd name="connsiteX319" fmla="*/ 76932 w 538462"/>
              <a:gd name="connsiteY319" fmla="*/ 303736 h 1270618"/>
              <a:gd name="connsiteX320" fmla="*/ 79808 w 538462"/>
              <a:gd name="connsiteY320" fmla="*/ 301192 h 1270618"/>
              <a:gd name="connsiteX321" fmla="*/ 82840 w 538462"/>
              <a:gd name="connsiteY321" fmla="*/ 298872 h 1270618"/>
              <a:gd name="connsiteX322" fmla="*/ 85871 w 538462"/>
              <a:gd name="connsiteY322" fmla="*/ 296553 h 1270618"/>
              <a:gd name="connsiteX323" fmla="*/ 88980 w 538462"/>
              <a:gd name="connsiteY323" fmla="*/ 294308 h 1270618"/>
              <a:gd name="connsiteX324" fmla="*/ 92245 w 538462"/>
              <a:gd name="connsiteY324" fmla="*/ 292138 h 1270618"/>
              <a:gd name="connsiteX325" fmla="*/ 95432 w 538462"/>
              <a:gd name="connsiteY325" fmla="*/ 290042 h 1270618"/>
              <a:gd name="connsiteX326" fmla="*/ 98774 w 538462"/>
              <a:gd name="connsiteY326" fmla="*/ 288022 h 1270618"/>
              <a:gd name="connsiteX327" fmla="*/ 102116 w 538462"/>
              <a:gd name="connsiteY327" fmla="*/ 286076 h 1270618"/>
              <a:gd name="connsiteX328" fmla="*/ 105614 w 538462"/>
              <a:gd name="connsiteY328" fmla="*/ 284280 h 1270618"/>
              <a:gd name="connsiteX329" fmla="*/ 109034 w 538462"/>
              <a:gd name="connsiteY329" fmla="*/ 282484 h 1270618"/>
              <a:gd name="connsiteX330" fmla="*/ 112687 w 538462"/>
              <a:gd name="connsiteY330" fmla="*/ 280763 h 1270618"/>
              <a:gd name="connsiteX331" fmla="*/ 116340 w 538462"/>
              <a:gd name="connsiteY331" fmla="*/ 279192 h 1270618"/>
              <a:gd name="connsiteX332" fmla="*/ 119994 w 538462"/>
              <a:gd name="connsiteY332" fmla="*/ 277695 h 1270618"/>
              <a:gd name="connsiteX333" fmla="*/ 123725 w 538462"/>
              <a:gd name="connsiteY333" fmla="*/ 276199 h 1270618"/>
              <a:gd name="connsiteX334" fmla="*/ 127611 w 538462"/>
              <a:gd name="connsiteY334" fmla="*/ 274777 h 1270618"/>
              <a:gd name="connsiteX335" fmla="*/ 131497 w 538462"/>
              <a:gd name="connsiteY335" fmla="*/ 273505 h 1270618"/>
              <a:gd name="connsiteX336" fmla="*/ 135462 w 538462"/>
              <a:gd name="connsiteY336" fmla="*/ 272382 h 1270618"/>
              <a:gd name="connsiteX337" fmla="*/ 139503 w 538462"/>
              <a:gd name="connsiteY337" fmla="*/ 271185 h 1270618"/>
              <a:gd name="connsiteX338" fmla="*/ 143623 w 538462"/>
              <a:gd name="connsiteY338" fmla="*/ 270137 h 1270618"/>
              <a:gd name="connsiteX339" fmla="*/ 147743 w 538462"/>
              <a:gd name="connsiteY339" fmla="*/ 269165 h 1270618"/>
              <a:gd name="connsiteX340" fmla="*/ 152018 w 538462"/>
              <a:gd name="connsiteY340" fmla="*/ 268192 h 1270618"/>
              <a:gd name="connsiteX341" fmla="*/ 156370 w 538462"/>
              <a:gd name="connsiteY341" fmla="*/ 267444 h 1270618"/>
              <a:gd name="connsiteX342" fmla="*/ 160723 w 538462"/>
              <a:gd name="connsiteY342" fmla="*/ 266695 h 1270618"/>
              <a:gd name="connsiteX343" fmla="*/ 165076 w 538462"/>
              <a:gd name="connsiteY343" fmla="*/ 265947 h 1270618"/>
              <a:gd name="connsiteX344" fmla="*/ 169662 w 538462"/>
              <a:gd name="connsiteY344" fmla="*/ 265423 h 1270618"/>
              <a:gd name="connsiteX345" fmla="*/ 174170 w 538462"/>
              <a:gd name="connsiteY345" fmla="*/ 264899 h 1270618"/>
              <a:gd name="connsiteX346" fmla="*/ 178756 w 538462"/>
              <a:gd name="connsiteY346" fmla="*/ 264450 h 1270618"/>
              <a:gd name="connsiteX347" fmla="*/ 183498 w 538462"/>
              <a:gd name="connsiteY347" fmla="*/ 264151 h 1270618"/>
              <a:gd name="connsiteX348" fmla="*/ 188239 w 538462"/>
              <a:gd name="connsiteY348" fmla="*/ 263852 h 1270618"/>
              <a:gd name="connsiteX349" fmla="*/ 193058 w 538462"/>
              <a:gd name="connsiteY349" fmla="*/ 263702 h 1270618"/>
              <a:gd name="connsiteX350" fmla="*/ 197955 w 538462"/>
              <a:gd name="connsiteY350" fmla="*/ 263552 h 1270618"/>
              <a:gd name="connsiteX351" fmla="*/ 202852 w 538462"/>
              <a:gd name="connsiteY351" fmla="*/ 263552 h 1270618"/>
              <a:gd name="connsiteX352" fmla="*/ 203318 w 538462"/>
              <a:gd name="connsiteY352" fmla="*/ 263178 h 1270618"/>
              <a:gd name="connsiteX353" fmla="*/ 203785 w 538462"/>
              <a:gd name="connsiteY353" fmla="*/ 262954 h 1270618"/>
              <a:gd name="connsiteX354" fmla="*/ 204251 w 538462"/>
              <a:gd name="connsiteY354" fmla="*/ 262879 h 1270618"/>
              <a:gd name="connsiteX355" fmla="*/ 204795 w 538462"/>
              <a:gd name="connsiteY355" fmla="*/ 262804 h 1270618"/>
              <a:gd name="connsiteX356" fmla="*/ 205261 w 538462"/>
              <a:gd name="connsiteY356" fmla="*/ 262804 h 1270618"/>
              <a:gd name="connsiteX357" fmla="*/ 205883 w 538462"/>
              <a:gd name="connsiteY357" fmla="*/ 262804 h 1270618"/>
              <a:gd name="connsiteX358" fmla="*/ 206661 w 538462"/>
              <a:gd name="connsiteY358" fmla="*/ 262804 h 1270618"/>
              <a:gd name="connsiteX359" fmla="*/ 207671 w 538462"/>
              <a:gd name="connsiteY359" fmla="*/ 262804 h 1270618"/>
              <a:gd name="connsiteX360" fmla="*/ 210625 w 538462"/>
              <a:gd name="connsiteY360" fmla="*/ 262954 h 1270618"/>
              <a:gd name="connsiteX361" fmla="*/ 213812 w 538462"/>
              <a:gd name="connsiteY361" fmla="*/ 263103 h 1270618"/>
              <a:gd name="connsiteX362" fmla="*/ 216921 w 538462"/>
              <a:gd name="connsiteY362" fmla="*/ 263178 h 1270618"/>
              <a:gd name="connsiteX363" fmla="*/ 220185 w 538462"/>
              <a:gd name="connsiteY363" fmla="*/ 263328 h 1270618"/>
              <a:gd name="connsiteX364" fmla="*/ 223605 w 538462"/>
              <a:gd name="connsiteY364" fmla="*/ 263403 h 1270618"/>
              <a:gd name="connsiteX365" fmla="*/ 226948 w 538462"/>
              <a:gd name="connsiteY365" fmla="*/ 263403 h 1270618"/>
              <a:gd name="connsiteX366" fmla="*/ 230523 w 538462"/>
              <a:gd name="connsiteY366" fmla="*/ 263552 h 1270618"/>
              <a:gd name="connsiteX367" fmla="*/ 234176 w 538462"/>
              <a:gd name="connsiteY367" fmla="*/ 263552 h 1270618"/>
              <a:gd name="connsiteX368" fmla="*/ 234254 w 538462"/>
              <a:gd name="connsiteY368" fmla="*/ 263103 h 1270618"/>
              <a:gd name="connsiteX369" fmla="*/ 234332 w 538462"/>
              <a:gd name="connsiteY369" fmla="*/ 262729 h 1270618"/>
              <a:gd name="connsiteX370" fmla="*/ 234565 w 538462"/>
              <a:gd name="connsiteY370" fmla="*/ 262280 h 1270618"/>
              <a:gd name="connsiteX371" fmla="*/ 234798 w 538462"/>
              <a:gd name="connsiteY371" fmla="*/ 261756 h 1270618"/>
              <a:gd name="connsiteX372" fmla="*/ 235653 w 538462"/>
              <a:gd name="connsiteY372" fmla="*/ 260634 h 1270618"/>
              <a:gd name="connsiteX373" fmla="*/ 236819 w 538462"/>
              <a:gd name="connsiteY373" fmla="*/ 259362 h 1270618"/>
              <a:gd name="connsiteX374" fmla="*/ 237907 w 538462"/>
              <a:gd name="connsiteY374" fmla="*/ 258165 h 1270618"/>
              <a:gd name="connsiteX375" fmla="*/ 238762 w 538462"/>
              <a:gd name="connsiteY375" fmla="*/ 257341 h 1270618"/>
              <a:gd name="connsiteX376" fmla="*/ 239073 w 538462"/>
              <a:gd name="connsiteY376" fmla="*/ 256967 h 1270618"/>
              <a:gd name="connsiteX377" fmla="*/ 239462 w 538462"/>
              <a:gd name="connsiteY377" fmla="*/ 256743 h 1270618"/>
              <a:gd name="connsiteX378" fmla="*/ 239695 w 538462"/>
              <a:gd name="connsiteY378" fmla="*/ 256668 h 1270618"/>
              <a:gd name="connsiteX379" fmla="*/ 239851 w 538462"/>
              <a:gd name="connsiteY379" fmla="*/ 256593 h 1270618"/>
              <a:gd name="connsiteX380" fmla="*/ 236975 w 538462"/>
              <a:gd name="connsiteY380" fmla="*/ 255695 h 1270618"/>
              <a:gd name="connsiteX381" fmla="*/ 234099 w 538462"/>
              <a:gd name="connsiteY381" fmla="*/ 254872 h 1270618"/>
              <a:gd name="connsiteX382" fmla="*/ 231300 w 538462"/>
              <a:gd name="connsiteY382" fmla="*/ 253899 h 1270618"/>
              <a:gd name="connsiteX383" fmla="*/ 228502 w 538462"/>
              <a:gd name="connsiteY383" fmla="*/ 252926 h 1270618"/>
              <a:gd name="connsiteX384" fmla="*/ 225704 w 538462"/>
              <a:gd name="connsiteY384" fmla="*/ 251879 h 1270618"/>
              <a:gd name="connsiteX385" fmla="*/ 222983 w 538462"/>
              <a:gd name="connsiteY385" fmla="*/ 250756 h 1270618"/>
              <a:gd name="connsiteX386" fmla="*/ 220263 w 538462"/>
              <a:gd name="connsiteY386" fmla="*/ 249709 h 1270618"/>
              <a:gd name="connsiteX387" fmla="*/ 217620 w 538462"/>
              <a:gd name="connsiteY387" fmla="*/ 248586 h 1270618"/>
              <a:gd name="connsiteX388" fmla="*/ 214977 w 538462"/>
              <a:gd name="connsiteY388" fmla="*/ 247389 h 1270618"/>
              <a:gd name="connsiteX389" fmla="*/ 212490 w 538462"/>
              <a:gd name="connsiteY389" fmla="*/ 246117 h 1270618"/>
              <a:gd name="connsiteX390" fmla="*/ 209925 w 538462"/>
              <a:gd name="connsiteY390" fmla="*/ 244845 h 1270618"/>
              <a:gd name="connsiteX391" fmla="*/ 207438 w 538462"/>
              <a:gd name="connsiteY391" fmla="*/ 243573 h 1270618"/>
              <a:gd name="connsiteX392" fmla="*/ 204951 w 538462"/>
              <a:gd name="connsiteY392" fmla="*/ 242226 h 1270618"/>
              <a:gd name="connsiteX393" fmla="*/ 202541 w 538462"/>
              <a:gd name="connsiteY393" fmla="*/ 240804 h 1270618"/>
              <a:gd name="connsiteX394" fmla="*/ 200131 w 538462"/>
              <a:gd name="connsiteY394" fmla="*/ 239307 h 1270618"/>
              <a:gd name="connsiteX395" fmla="*/ 197800 w 538462"/>
              <a:gd name="connsiteY395" fmla="*/ 237811 h 1270618"/>
              <a:gd name="connsiteX396" fmla="*/ 195468 w 538462"/>
              <a:gd name="connsiteY396" fmla="*/ 236314 h 1270618"/>
              <a:gd name="connsiteX397" fmla="*/ 193136 w 538462"/>
              <a:gd name="connsiteY397" fmla="*/ 234743 h 1270618"/>
              <a:gd name="connsiteX398" fmla="*/ 190882 w 538462"/>
              <a:gd name="connsiteY398" fmla="*/ 233096 h 1270618"/>
              <a:gd name="connsiteX399" fmla="*/ 188705 w 538462"/>
              <a:gd name="connsiteY399" fmla="*/ 231450 h 1270618"/>
              <a:gd name="connsiteX400" fmla="*/ 186529 w 538462"/>
              <a:gd name="connsiteY400" fmla="*/ 229804 h 1270618"/>
              <a:gd name="connsiteX401" fmla="*/ 184430 w 538462"/>
              <a:gd name="connsiteY401" fmla="*/ 228008 h 1270618"/>
              <a:gd name="connsiteX402" fmla="*/ 182332 w 538462"/>
              <a:gd name="connsiteY402" fmla="*/ 226287 h 1270618"/>
              <a:gd name="connsiteX403" fmla="*/ 180233 w 538462"/>
              <a:gd name="connsiteY403" fmla="*/ 224491 h 1270618"/>
              <a:gd name="connsiteX404" fmla="*/ 178212 w 538462"/>
              <a:gd name="connsiteY404" fmla="*/ 222620 h 1270618"/>
              <a:gd name="connsiteX405" fmla="*/ 176191 w 538462"/>
              <a:gd name="connsiteY405" fmla="*/ 220749 h 1270618"/>
              <a:gd name="connsiteX406" fmla="*/ 174248 w 538462"/>
              <a:gd name="connsiteY406" fmla="*/ 218804 h 1270618"/>
              <a:gd name="connsiteX407" fmla="*/ 172382 w 538462"/>
              <a:gd name="connsiteY407" fmla="*/ 216858 h 1270618"/>
              <a:gd name="connsiteX408" fmla="*/ 170439 w 538462"/>
              <a:gd name="connsiteY408" fmla="*/ 214838 h 1270618"/>
              <a:gd name="connsiteX409" fmla="*/ 168574 w 538462"/>
              <a:gd name="connsiteY409" fmla="*/ 212743 h 1270618"/>
              <a:gd name="connsiteX410" fmla="*/ 166708 w 538462"/>
              <a:gd name="connsiteY410" fmla="*/ 210722 h 1270618"/>
              <a:gd name="connsiteX411" fmla="*/ 164998 w 538462"/>
              <a:gd name="connsiteY411" fmla="*/ 208552 h 1270618"/>
              <a:gd name="connsiteX412" fmla="*/ 163288 w 538462"/>
              <a:gd name="connsiteY412" fmla="*/ 206307 h 1270618"/>
              <a:gd name="connsiteX413" fmla="*/ 161656 w 538462"/>
              <a:gd name="connsiteY413" fmla="*/ 204212 h 1270618"/>
              <a:gd name="connsiteX414" fmla="*/ 159946 w 538462"/>
              <a:gd name="connsiteY414" fmla="*/ 201967 h 1270618"/>
              <a:gd name="connsiteX415" fmla="*/ 158391 w 538462"/>
              <a:gd name="connsiteY415" fmla="*/ 199722 h 1270618"/>
              <a:gd name="connsiteX416" fmla="*/ 156915 w 538462"/>
              <a:gd name="connsiteY416" fmla="*/ 197402 h 1270618"/>
              <a:gd name="connsiteX417" fmla="*/ 155515 w 538462"/>
              <a:gd name="connsiteY417" fmla="*/ 195157 h 1270618"/>
              <a:gd name="connsiteX418" fmla="*/ 154116 w 538462"/>
              <a:gd name="connsiteY418" fmla="*/ 192913 h 1270618"/>
              <a:gd name="connsiteX419" fmla="*/ 152795 w 538462"/>
              <a:gd name="connsiteY419" fmla="*/ 190593 h 1270618"/>
              <a:gd name="connsiteX420" fmla="*/ 151474 w 538462"/>
              <a:gd name="connsiteY420" fmla="*/ 188273 h 1270618"/>
              <a:gd name="connsiteX421" fmla="*/ 150230 w 538462"/>
              <a:gd name="connsiteY421" fmla="*/ 185879 h 1270618"/>
              <a:gd name="connsiteX422" fmla="*/ 149064 w 538462"/>
              <a:gd name="connsiteY422" fmla="*/ 183484 h 1270618"/>
              <a:gd name="connsiteX423" fmla="*/ 147976 w 538462"/>
              <a:gd name="connsiteY423" fmla="*/ 181089 h 1270618"/>
              <a:gd name="connsiteX424" fmla="*/ 146965 w 538462"/>
              <a:gd name="connsiteY424" fmla="*/ 178695 h 1270618"/>
              <a:gd name="connsiteX425" fmla="*/ 145877 w 538462"/>
              <a:gd name="connsiteY425" fmla="*/ 176300 h 1270618"/>
              <a:gd name="connsiteX426" fmla="*/ 144944 w 538462"/>
              <a:gd name="connsiteY426" fmla="*/ 173906 h 1270618"/>
              <a:gd name="connsiteX427" fmla="*/ 144012 w 538462"/>
              <a:gd name="connsiteY427" fmla="*/ 171436 h 1270618"/>
              <a:gd name="connsiteX428" fmla="*/ 143234 w 538462"/>
              <a:gd name="connsiteY428" fmla="*/ 168967 h 1270618"/>
              <a:gd name="connsiteX429" fmla="*/ 142379 w 538462"/>
              <a:gd name="connsiteY429" fmla="*/ 166497 h 1270618"/>
              <a:gd name="connsiteX430" fmla="*/ 141680 w 538462"/>
              <a:gd name="connsiteY430" fmla="*/ 163953 h 1270618"/>
              <a:gd name="connsiteX431" fmla="*/ 140980 w 538462"/>
              <a:gd name="connsiteY431" fmla="*/ 161409 h 1270618"/>
              <a:gd name="connsiteX432" fmla="*/ 140358 w 538462"/>
              <a:gd name="connsiteY432" fmla="*/ 158865 h 1270618"/>
              <a:gd name="connsiteX433" fmla="*/ 139737 w 538462"/>
              <a:gd name="connsiteY433" fmla="*/ 156321 h 1270618"/>
              <a:gd name="connsiteX434" fmla="*/ 139270 w 538462"/>
              <a:gd name="connsiteY434" fmla="*/ 153702 h 1270618"/>
              <a:gd name="connsiteX435" fmla="*/ 138882 w 538462"/>
              <a:gd name="connsiteY435" fmla="*/ 151008 h 1270618"/>
              <a:gd name="connsiteX436" fmla="*/ 138415 w 538462"/>
              <a:gd name="connsiteY436" fmla="*/ 148389 h 1270618"/>
              <a:gd name="connsiteX437" fmla="*/ 138027 w 538462"/>
              <a:gd name="connsiteY437" fmla="*/ 145770 h 1270618"/>
              <a:gd name="connsiteX438" fmla="*/ 137793 w 538462"/>
              <a:gd name="connsiteY438" fmla="*/ 143076 h 1270618"/>
              <a:gd name="connsiteX439" fmla="*/ 137560 w 538462"/>
              <a:gd name="connsiteY439" fmla="*/ 140382 h 1270618"/>
              <a:gd name="connsiteX440" fmla="*/ 137249 w 538462"/>
              <a:gd name="connsiteY440" fmla="*/ 137688 h 1270618"/>
              <a:gd name="connsiteX441" fmla="*/ 137172 w 538462"/>
              <a:gd name="connsiteY441" fmla="*/ 134994 h 1270618"/>
              <a:gd name="connsiteX442" fmla="*/ 137094 w 538462"/>
              <a:gd name="connsiteY442" fmla="*/ 132225 h 1270618"/>
              <a:gd name="connsiteX443" fmla="*/ 137016 w 538462"/>
              <a:gd name="connsiteY443" fmla="*/ 129382 h 1270618"/>
              <a:gd name="connsiteX444" fmla="*/ 137094 w 538462"/>
              <a:gd name="connsiteY444" fmla="*/ 126164 h 1270618"/>
              <a:gd name="connsiteX445" fmla="*/ 137172 w 538462"/>
              <a:gd name="connsiteY445" fmla="*/ 122797 h 1270618"/>
              <a:gd name="connsiteX446" fmla="*/ 137405 w 538462"/>
              <a:gd name="connsiteY446" fmla="*/ 119579 h 1270618"/>
              <a:gd name="connsiteX447" fmla="*/ 137716 w 538462"/>
              <a:gd name="connsiteY447" fmla="*/ 116361 h 1270618"/>
              <a:gd name="connsiteX448" fmla="*/ 138027 w 538462"/>
              <a:gd name="connsiteY448" fmla="*/ 113069 h 1270618"/>
              <a:gd name="connsiteX449" fmla="*/ 138415 w 538462"/>
              <a:gd name="connsiteY449" fmla="*/ 109926 h 1270618"/>
              <a:gd name="connsiteX450" fmla="*/ 138959 w 538462"/>
              <a:gd name="connsiteY450" fmla="*/ 106783 h 1270618"/>
              <a:gd name="connsiteX451" fmla="*/ 139503 w 538462"/>
              <a:gd name="connsiteY451" fmla="*/ 103715 h 1270618"/>
              <a:gd name="connsiteX452" fmla="*/ 140125 w 538462"/>
              <a:gd name="connsiteY452" fmla="*/ 100647 h 1270618"/>
              <a:gd name="connsiteX453" fmla="*/ 140903 w 538462"/>
              <a:gd name="connsiteY453" fmla="*/ 97579 h 1270618"/>
              <a:gd name="connsiteX454" fmla="*/ 141758 w 538462"/>
              <a:gd name="connsiteY454" fmla="*/ 94586 h 1270618"/>
              <a:gd name="connsiteX455" fmla="*/ 142613 w 538462"/>
              <a:gd name="connsiteY455" fmla="*/ 91518 h 1270618"/>
              <a:gd name="connsiteX456" fmla="*/ 143545 w 538462"/>
              <a:gd name="connsiteY456" fmla="*/ 88599 h 1270618"/>
              <a:gd name="connsiteX457" fmla="*/ 144634 w 538462"/>
              <a:gd name="connsiteY457" fmla="*/ 85681 h 1270618"/>
              <a:gd name="connsiteX458" fmla="*/ 145722 w 538462"/>
              <a:gd name="connsiteY458" fmla="*/ 82762 h 1270618"/>
              <a:gd name="connsiteX459" fmla="*/ 146965 w 538462"/>
              <a:gd name="connsiteY459" fmla="*/ 79919 h 1270618"/>
              <a:gd name="connsiteX460" fmla="*/ 148131 w 538462"/>
              <a:gd name="connsiteY460" fmla="*/ 77075 h 1270618"/>
              <a:gd name="connsiteX461" fmla="*/ 149608 w 538462"/>
              <a:gd name="connsiteY461" fmla="*/ 74307 h 1270618"/>
              <a:gd name="connsiteX462" fmla="*/ 151007 w 538462"/>
              <a:gd name="connsiteY462" fmla="*/ 71463 h 1270618"/>
              <a:gd name="connsiteX463" fmla="*/ 152484 w 538462"/>
              <a:gd name="connsiteY463" fmla="*/ 68769 h 1270618"/>
              <a:gd name="connsiteX464" fmla="*/ 154116 w 538462"/>
              <a:gd name="connsiteY464" fmla="*/ 66075 h 1270618"/>
              <a:gd name="connsiteX465" fmla="*/ 155749 w 538462"/>
              <a:gd name="connsiteY465" fmla="*/ 63381 h 1270618"/>
              <a:gd name="connsiteX466" fmla="*/ 157459 w 538462"/>
              <a:gd name="connsiteY466" fmla="*/ 60687 h 1270618"/>
              <a:gd name="connsiteX467" fmla="*/ 159324 w 538462"/>
              <a:gd name="connsiteY467" fmla="*/ 58068 h 1270618"/>
              <a:gd name="connsiteX468" fmla="*/ 161190 w 538462"/>
              <a:gd name="connsiteY468" fmla="*/ 55524 h 1270618"/>
              <a:gd name="connsiteX469" fmla="*/ 163211 w 538462"/>
              <a:gd name="connsiteY469" fmla="*/ 52980 h 1270618"/>
              <a:gd name="connsiteX470" fmla="*/ 165231 w 538462"/>
              <a:gd name="connsiteY470" fmla="*/ 50436 h 1270618"/>
              <a:gd name="connsiteX471" fmla="*/ 167408 w 538462"/>
              <a:gd name="connsiteY471" fmla="*/ 47892 h 1270618"/>
              <a:gd name="connsiteX472" fmla="*/ 169507 w 538462"/>
              <a:gd name="connsiteY472" fmla="*/ 45422 h 1270618"/>
              <a:gd name="connsiteX473" fmla="*/ 171838 w 538462"/>
              <a:gd name="connsiteY473" fmla="*/ 42953 h 1270618"/>
              <a:gd name="connsiteX474" fmla="*/ 174248 w 538462"/>
              <a:gd name="connsiteY474" fmla="*/ 40558 h 1270618"/>
              <a:gd name="connsiteX475" fmla="*/ 176658 w 538462"/>
              <a:gd name="connsiteY475" fmla="*/ 38164 h 1270618"/>
              <a:gd name="connsiteX476" fmla="*/ 179145 w 538462"/>
              <a:gd name="connsiteY476" fmla="*/ 35769 h 1270618"/>
              <a:gd name="connsiteX477" fmla="*/ 181710 w 538462"/>
              <a:gd name="connsiteY477" fmla="*/ 33524 h 1270618"/>
              <a:gd name="connsiteX478" fmla="*/ 184119 w 538462"/>
              <a:gd name="connsiteY478" fmla="*/ 31354 h 1270618"/>
              <a:gd name="connsiteX479" fmla="*/ 186762 w 538462"/>
              <a:gd name="connsiteY479" fmla="*/ 29184 h 1270618"/>
              <a:gd name="connsiteX480" fmla="*/ 189327 w 538462"/>
              <a:gd name="connsiteY480" fmla="*/ 27089 h 1270618"/>
              <a:gd name="connsiteX481" fmla="*/ 191970 w 538462"/>
              <a:gd name="connsiteY481" fmla="*/ 25143 h 1270618"/>
              <a:gd name="connsiteX482" fmla="*/ 194613 w 538462"/>
              <a:gd name="connsiteY482" fmla="*/ 23272 h 1270618"/>
              <a:gd name="connsiteX483" fmla="*/ 197333 w 538462"/>
              <a:gd name="connsiteY483" fmla="*/ 21476 h 1270618"/>
              <a:gd name="connsiteX484" fmla="*/ 200054 w 538462"/>
              <a:gd name="connsiteY484" fmla="*/ 19680 h 1270618"/>
              <a:gd name="connsiteX485" fmla="*/ 202774 w 538462"/>
              <a:gd name="connsiteY485" fmla="*/ 17959 h 1270618"/>
              <a:gd name="connsiteX486" fmla="*/ 205572 w 538462"/>
              <a:gd name="connsiteY486" fmla="*/ 16388 h 1270618"/>
              <a:gd name="connsiteX487" fmla="*/ 208448 w 538462"/>
              <a:gd name="connsiteY487" fmla="*/ 14891 h 1270618"/>
              <a:gd name="connsiteX488" fmla="*/ 211247 w 538462"/>
              <a:gd name="connsiteY488" fmla="*/ 13395 h 1270618"/>
              <a:gd name="connsiteX489" fmla="*/ 214122 w 538462"/>
              <a:gd name="connsiteY489" fmla="*/ 11973 h 1270618"/>
              <a:gd name="connsiteX490" fmla="*/ 217076 w 538462"/>
              <a:gd name="connsiteY490" fmla="*/ 10701 h 1270618"/>
              <a:gd name="connsiteX491" fmla="*/ 219952 w 538462"/>
              <a:gd name="connsiteY491" fmla="*/ 9504 h 1270618"/>
              <a:gd name="connsiteX492" fmla="*/ 222906 w 538462"/>
              <a:gd name="connsiteY492" fmla="*/ 8306 h 1270618"/>
              <a:gd name="connsiteX493" fmla="*/ 226015 w 538462"/>
              <a:gd name="connsiteY493" fmla="*/ 7333 h 1270618"/>
              <a:gd name="connsiteX494" fmla="*/ 229046 w 538462"/>
              <a:gd name="connsiteY494" fmla="*/ 6286 h 1270618"/>
              <a:gd name="connsiteX495" fmla="*/ 232078 w 538462"/>
              <a:gd name="connsiteY495" fmla="*/ 5313 h 1270618"/>
              <a:gd name="connsiteX496" fmla="*/ 235187 w 538462"/>
              <a:gd name="connsiteY496" fmla="*/ 4490 h 1270618"/>
              <a:gd name="connsiteX497" fmla="*/ 238296 w 538462"/>
              <a:gd name="connsiteY497" fmla="*/ 3742 h 1270618"/>
              <a:gd name="connsiteX498" fmla="*/ 241483 w 538462"/>
              <a:gd name="connsiteY498" fmla="*/ 2993 h 1270618"/>
              <a:gd name="connsiteX499" fmla="*/ 244670 w 538462"/>
              <a:gd name="connsiteY499" fmla="*/ 2395 h 1270618"/>
              <a:gd name="connsiteX500" fmla="*/ 247857 w 538462"/>
              <a:gd name="connsiteY500" fmla="*/ 1796 h 1270618"/>
              <a:gd name="connsiteX501" fmla="*/ 251121 w 538462"/>
              <a:gd name="connsiteY501" fmla="*/ 1347 h 1270618"/>
              <a:gd name="connsiteX502" fmla="*/ 254463 w 538462"/>
              <a:gd name="connsiteY502" fmla="*/ 973 h 1270618"/>
              <a:gd name="connsiteX503" fmla="*/ 257728 w 538462"/>
              <a:gd name="connsiteY503" fmla="*/ 524 h 1270618"/>
              <a:gd name="connsiteX504" fmla="*/ 261148 w 538462"/>
              <a:gd name="connsiteY504" fmla="*/ 299 h 1270618"/>
              <a:gd name="connsiteX505" fmla="*/ 264490 w 538462"/>
              <a:gd name="connsiteY505" fmla="*/ 150 h 1270618"/>
              <a:gd name="connsiteX506" fmla="*/ 267910 w 538462"/>
              <a:gd name="connsiteY506" fmla="*/ 75 h 127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38462" h="1270618">
                <a:moveTo>
                  <a:pt x="271408" y="0"/>
                </a:moveTo>
                <a:lnTo>
                  <a:pt x="274828" y="75"/>
                </a:lnTo>
                <a:lnTo>
                  <a:pt x="278326" y="150"/>
                </a:lnTo>
                <a:lnTo>
                  <a:pt x="281668" y="299"/>
                </a:lnTo>
                <a:lnTo>
                  <a:pt x="285088" y="524"/>
                </a:lnTo>
                <a:lnTo>
                  <a:pt x="288353" y="973"/>
                </a:lnTo>
                <a:lnTo>
                  <a:pt x="291773" y="1347"/>
                </a:lnTo>
                <a:lnTo>
                  <a:pt x="294960" y="1796"/>
                </a:lnTo>
                <a:lnTo>
                  <a:pt x="298302" y="2395"/>
                </a:lnTo>
                <a:lnTo>
                  <a:pt x="301489" y="2993"/>
                </a:lnTo>
                <a:lnTo>
                  <a:pt x="304598" y="3742"/>
                </a:lnTo>
                <a:lnTo>
                  <a:pt x="307863" y="4490"/>
                </a:lnTo>
                <a:lnTo>
                  <a:pt x="310894" y="5313"/>
                </a:lnTo>
                <a:lnTo>
                  <a:pt x="314081" y="6286"/>
                </a:lnTo>
                <a:lnTo>
                  <a:pt x="317112" y="7333"/>
                </a:lnTo>
                <a:lnTo>
                  <a:pt x="320144" y="8306"/>
                </a:lnTo>
                <a:lnTo>
                  <a:pt x="323097" y="9504"/>
                </a:lnTo>
                <a:lnTo>
                  <a:pt x="326129" y="10701"/>
                </a:lnTo>
                <a:lnTo>
                  <a:pt x="329005" y="11973"/>
                </a:lnTo>
                <a:lnTo>
                  <a:pt x="331958" y="13395"/>
                </a:lnTo>
                <a:lnTo>
                  <a:pt x="334757" y="14891"/>
                </a:lnTo>
                <a:lnTo>
                  <a:pt x="337633" y="16388"/>
                </a:lnTo>
                <a:lnTo>
                  <a:pt x="340431" y="17959"/>
                </a:lnTo>
                <a:lnTo>
                  <a:pt x="343151" y="19680"/>
                </a:lnTo>
                <a:lnTo>
                  <a:pt x="345949" y="21476"/>
                </a:lnTo>
                <a:lnTo>
                  <a:pt x="348670" y="23272"/>
                </a:lnTo>
                <a:lnTo>
                  <a:pt x="351313" y="25143"/>
                </a:lnTo>
                <a:lnTo>
                  <a:pt x="353955" y="27089"/>
                </a:lnTo>
                <a:lnTo>
                  <a:pt x="356598" y="29184"/>
                </a:lnTo>
                <a:lnTo>
                  <a:pt x="359163" y="31354"/>
                </a:lnTo>
                <a:lnTo>
                  <a:pt x="361728" y="33524"/>
                </a:lnTo>
                <a:lnTo>
                  <a:pt x="364293" y="35769"/>
                </a:lnTo>
                <a:lnTo>
                  <a:pt x="366781" y="38164"/>
                </a:lnTo>
                <a:lnTo>
                  <a:pt x="369268" y="40558"/>
                </a:lnTo>
                <a:lnTo>
                  <a:pt x="371600" y="42953"/>
                </a:lnTo>
                <a:lnTo>
                  <a:pt x="373854" y="45422"/>
                </a:lnTo>
                <a:lnTo>
                  <a:pt x="376030" y="47892"/>
                </a:lnTo>
                <a:lnTo>
                  <a:pt x="378129" y="50436"/>
                </a:lnTo>
                <a:lnTo>
                  <a:pt x="380150" y="52980"/>
                </a:lnTo>
                <a:lnTo>
                  <a:pt x="382093" y="55524"/>
                </a:lnTo>
                <a:lnTo>
                  <a:pt x="384036" y="58068"/>
                </a:lnTo>
                <a:lnTo>
                  <a:pt x="385824" y="60687"/>
                </a:lnTo>
                <a:lnTo>
                  <a:pt x="387534" y="63381"/>
                </a:lnTo>
                <a:lnTo>
                  <a:pt x="389244" y="66075"/>
                </a:lnTo>
                <a:lnTo>
                  <a:pt x="390799" y="68769"/>
                </a:lnTo>
                <a:lnTo>
                  <a:pt x="392275" y="71463"/>
                </a:lnTo>
                <a:lnTo>
                  <a:pt x="393674" y="74307"/>
                </a:lnTo>
                <a:lnTo>
                  <a:pt x="395074" y="77075"/>
                </a:lnTo>
                <a:lnTo>
                  <a:pt x="396317" y="79919"/>
                </a:lnTo>
                <a:lnTo>
                  <a:pt x="397483" y="82762"/>
                </a:lnTo>
                <a:lnTo>
                  <a:pt x="398649" y="85681"/>
                </a:lnTo>
                <a:lnTo>
                  <a:pt x="399737" y="88599"/>
                </a:lnTo>
                <a:lnTo>
                  <a:pt x="400592" y="91518"/>
                </a:lnTo>
                <a:lnTo>
                  <a:pt x="401525" y="94586"/>
                </a:lnTo>
                <a:lnTo>
                  <a:pt x="402380" y="97579"/>
                </a:lnTo>
                <a:lnTo>
                  <a:pt x="403080" y="100647"/>
                </a:lnTo>
                <a:lnTo>
                  <a:pt x="403779" y="103715"/>
                </a:lnTo>
                <a:lnTo>
                  <a:pt x="404246" y="106783"/>
                </a:lnTo>
                <a:lnTo>
                  <a:pt x="404790" y="109926"/>
                </a:lnTo>
                <a:lnTo>
                  <a:pt x="405256" y="113069"/>
                </a:lnTo>
                <a:lnTo>
                  <a:pt x="405567" y="116361"/>
                </a:lnTo>
                <a:lnTo>
                  <a:pt x="405800" y="119579"/>
                </a:lnTo>
                <a:lnTo>
                  <a:pt x="405956" y="122797"/>
                </a:lnTo>
                <a:lnTo>
                  <a:pt x="406111" y="126164"/>
                </a:lnTo>
                <a:lnTo>
                  <a:pt x="406111" y="129382"/>
                </a:lnTo>
                <a:lnTo>
                  <a:pt x="406111" y="132300"/>
                </a:lnTo>
                <a:lnTo>
                  <a:pt x="406033" y="135144"/>
                </a:lnTo>
                <a:lnTo>
                  <a:pt x="405878" y="137912"/>
                </a:lnTo>
                <a:lnTo>
                  <a:pt x="405722" y="140681"/>
                </a:lnTo>
                <a:lnTo>
                  <a:pt x="405411" y="143450"/>
                </a:lnTo>
                <a:lnTo>
                  <a:pt x="405101" y="146218"/>
                </a:lnTo>
                <a:lnTo>
                  <a:pt x="404634" y="148912"/>
                </a:lnTo>
                <a:lnTo>
                  <a:pt x="404246" y="151681"/>
                </a:lnTo>
                <a:lnTo>
                  <a:pt x="403779" y="154300"/>
                </a:lnTo>
                <a:lnTo>
                  <a:pt x="403157" y="156994"/>
                </a:lnTo>
                <a:lnTo>
                  <a:pt x="402536" y="159688"/>
                </a:lnTo>
                <a:lnTo>
                  <a:pt x="401836" y="162307"/>
                </a:lnTo>
                <a:lnTo>
                  <a:pt x="401136" y="164926"/>
                </a:lnTo>
                <a:lnTo>
                  <a:pt x="400281" y="167620"/>
                </a:lnTo>
                <a:lnTo>
                  <a:pt x="399349" y="170164"/>
                </a:lnTo>
                <a:lnTo>
                  <a:pt x="398494" y="172708"/>
                </a:lnTo>
                <a:lnTo>
                  <a:pt x="397483" y="175253"/>
                </a:lnTo>
                <a:lnTo>
                  <a:pt x="396395" y="177797"/>
                </a:lnTo>
                <a:lnTo>
                  <a:pt x="395307" y="180341"/>
                </a:lnTo>
                <a:lnTo>
                  <a:pt x="394141" y="182810"/>
                </a:lnTo>
                <a:lnTo>
                  <a:pt x="392897" y="185280"/>
                </a:lnTo>
                <a:lnTo>
                  <a:pt x="391654" y="187674"/>
                </a:lnTo>
                <a:lnTo>
                  <a:pt x="390332" y="190144"/>
                </a:lnTo>
                <a:lnTo>
                  <a:pt x="388855" y="192538"/>
                </a:lnTo>
                <a:lnTo>
                  <a:pt x="387379" y="195008"/>
                </a:lnTo>
                <a:lnTo>
                  <a:pt x="385824" y="197402"/>
                </a:lnTo>
                <a:lnTo>
                  <a:pt x="384269" y="199722"/>
                </a:lnTo>
                <a:lnTo>
                  <a:pt x="382637" y="202117"/>
                </a:lnTo>
                <a:lnTo>
                  <a:pt x="380849" y="204436"/>
                </a:lnTo>
                <a:lnTo>
                  <a:pt x="379139" y="206756"/>
                </a:lnTo>
                <a:lnTo>
                  <a:pt x="377274" y="209001"/>
                </a:lnTo>
                <a:lnTo>
                  <a:pt x="375331" y="211321"/>
                </a:lnTo>
                <a:lnTo>
                  <a:pt x="373465" y="213491"/>
                </a:lnTo>
                <a:lnTo>
                  <a:pt x="371444" y="215736"/>
                </a:lnTo>
                <a:lnTo>
                  <a:pt x="369501" y="217756"/>
                </a:lnTo>
                <a:lnTo>
                  <a:pt x="367402" y="219851"/>
                </a:lnTo>
                <a:lnTo>
                  <a:pt x="365381" y="221872"/>
                </a:lnTo>
                <a:lnTo>
                  <a:pt x="363283" y="223817"/>
                </a:lnTo>
                <a:lnTo>
                  <a:pt x="361184" y="225763"/>
                </a:lnTo>
                <a:lnTo>
                  <a:pt x="358930" y="227559"/>
                </a:lnTo>
                <a:lnTo>
                  <a:pt x="356754" y="229430"/>
                </a:lnTo>
                <a:lnTo>
                  <a:pt x="354577" y="231151"/>
                </a:lnTo>
                <a:lnTo>
                  <a:pt x="352245" y="232872"/>
                </a:lnTo>
                <a:lnTo>
                  <a:pt x="349991" y="234518"/>
                </a:lnTo>
                <a:lnTo>
                  <a:pt x="347659" y="236090"/>
                </a:lnTo>
                <a:lnTo>
                  <a:pt x="345328" y="237661"/>
                </a:lnTo>
                <a:lnTo>
                  <a:pt x="342918" y="239158"/>
                </a:lnTo>
                <a:lnTo>
                  <a:pt x="340431" y="240579"/>
                </a:lnTo>
                <a:lnTo>
                  <a:pt x="337943" y="241926"/>
                </a:lnTo>
                <a:lnTo>
                  <a:pt x="335534" y="243348"/>
                </a:lnTo>
                <a:lnTo>
                  <a:pt x="333047" y="244620"/>
                </a:lnTo>
                <a:lnTo>
                  <a:pt x="330482" y="245892"/>
                </a:lnTo>
                <a:lnTo>
                  <a:pt x="327839" y="247015"/>
                </a:lnTo>
                <a:lnTo>
                  <a:pt x="325196" y="248137"/>
                </a:lnTo>
                <a:lnTo>
                  <a:pt x="322553" y="249260"/>
                </a:lnTo>
                <a:lnTo>
                  <a:pt x="319910" y="250233"/>
                </a:lnTo>
                <a:lnTo>
                  <a:pt x="317190" y="251280"/>
                </a:lnTo>
                <a:lnTo>
                  <a:pt x="314392" y="252178"/>
                </a:lnTo>
                <a:lnTo>
                  <a:pt x="311594" y="253001"/>
                </a:lnTo>
                <a:lnTo>
                  <a:pt x="308795" y="253899"/>
                </a:lnTo>
                <a:lnTo>
                  <a:pt x="305919" y="254573"/>
                </a:lnTo>
                <a:lnTo>
                  <a:pt x="302966" y="255321"/>
                </a:lnTo>
                <a:lnTo>
                  <a:pt x="300090" y="255994"/>
                </a:lnTo>
                <a:lnTo>
                  <a:pt x="297136" y="256593"/>
                </a:lnTo>
                <a:lnTo>
                  <a:pt x="298147" y="257641"/>
                </a:lnTo>
                <a:lnTo>
                  <a:pt x="299002" y="258614"/>
                </a:lnTo>
                <a:lnTo>
                  <a:pt x="299779" y="259512"/>
                </a:lnTo>
                <a:lnTo>
                  <a:pt x="300323" y="260409"/>
                </a:lnTo>
                <a:lnTo>
                  <a:pt x="300867" y="261233"/>
                </a:lnTo>
                <a:lnTo>
                  <a:pt x="301178" y="261981"/>
                </a:lnTo>
                <a:lnTo>
                  <a:pt x="301333" y="262804"/>
                </a:lnTo>
                <a:lnTo>
                  <a:pt x="301411" y="263552"/>
                </a:lnTo>
                <a:lnTo>
                  <a:pt x="361573" y="263552"/>
                </a:lnTo>
                <a:lnTo>
                  <a:pt x="364993" y="263552"/>
                </a:lnTo>
                <a:lnTo>
                  <a:pt x="368413" y="263702"/>
                </a:lnTo>
                <a:lnTo>
                  <a:pt x="371833" y="263927"/>
                </a:lnTo>
                <a:lnTo>
                  <a:pt x="375175" y="264226"/>
                </a:lnTo>
                <a:lnTo>
                  <a:pt x="378595" y="264600"/>
                </a:lnTo>
                <a:lnTo>
                  <a:pt x="381860" y="265124"/>
                </a:lnTo>
                <a:lnTo>
                  <a:pt x="385202" y="265722"/>
                </a:lnTo>
                <a:lnTo>
                  <a:pt x="388544" y="266396"/>
                </a:lnTo>
                <a:lnTo>
                  <a:pt x="391809" y="267144"/>
                </a:lnTo>
                <a:lnTo>
                  <a:pt x="395074" y="268042"/>
                </a:lnTo>
                <a:lnTo>
                  <a:pt x="398338" y="269015"/>
                </a:lnTo>
                <a:lnTo>
                  <a:pt x="401603" y="270063"/>
                </a:lnTo>
                <a:lnTo>
                  <a:pt x="404712" y="271185"/>
                </a:lnTo>
                <a:lnTo>
                  <a:pt x="407976" y="272382"/>
                </a:lnTo>
                <a:lnTo>
                  <a:pt x="411163" y="273729"/>
                </a:lnTo>
                <a:lnTo>
                  <a:pt x="414272" y="275076"/>
                </a:lnTo>
                <a:lnTo>
                  <a:pt x="417459" y="276573"/>
                </a:lnTo>
                <a:lnTo>
                  <a:pt x="420568" y="278144"/>
                </a:lnTo>
                <a:lnTo>
                  <a:pt x="423600" y="279791"/>
                </a:lnTo>
                <a:lnTo>
                  <a:pt x="426787" y="281586"/>
                </a:lnTo>
                <a:lnTo>
                  <a:pt x="429818" y="283457"/>
                </a:lnTo>
                <a:lnTo>
                  <a:pt x="432849" y="285403"/>
                </a:lnTo>
                <a:lnTo>
                  <a:pt x="435881" y="287498"/>
                </a:lnTo>
                <a:lnTo>
                  <a:pt x="438912" y="289593"/>
                </a:lnTo>
                <a:lnTo>
                  <a:pt x="441866" y="291838"/>
                </a:lnTo>
                <a:lnTo>
                  <a:pt x="444820" y="294158"/>
                </a:lnTo>
                <a:lnTo>
                  <a:pt x="447851" y="296553"/>
                </a:lnTo>
                <a:lnTo>
                  <a:pt x="450727" y="299097"/>
                </a:lnTo>
                <a:lnTo>
                  <a:pt x="453603" y="301641"/>
                </a:lnTo>
                <a:lnTo>
                  <a:pt x="456479" y="304335"/>
                </a:lnTo>
                <a:lnTo>
                  <a:pt x="459355" y="307104"/>
                </a:lnTo>
                <a:lnTo>
                  <a:pt x="462231" y="309947"/>
                </a:lnTo>
                <a:lnTo>
                  <a:pt x="464951" y="312866"/>
                </a:lnTo>
                <a:lnTo>
                  <a:pt x="467672" y="315784"/>
                </a:lnTo>
                <a:lnTo>
                  <a:pt x="470237" y="318777"/>
                </a:lnTo>
                <a:lnTo>
                  <a:pt x="472802" y="321770"/>
                </a:lnTo>
                <a:lnTo>
                  <a:pt x="475211" y="324689"/>
                </a:lnTo>
                <a:lnTo>
                  <a:pt x="477621" y="327682"/>
                </a:lnTo>
                <a:lnTo>
                  <a:pt x="479797" y="330750"/>
                </a:lnTo>
                <a:lnTo>
                  <a:pt x="481974" y="333743"/>
                </a:lnTo>
                <a:lnTo>
                  <a:pt x="484072" y="336886"/>
                </a:lnTo>
                <a:lnTo>
                  <a:pt x="486016" y="339954"/>
                </a:lnTo>
                <a:lnTo>
                  <a:pt x="487959" y="343097"/>
                </a:lnTo>
                <a:lnTo>
                  <a:pt x="489824" y="346165"/>
                </a:lnTo>
                <a:lnTo>
                  <a:pt x="491457" y="349233"/>
                </a:lnTo>
                <a:lnTo>
                  <a:pt x="493089" y="352451"/>
                </a:lnTo>
                <a:lnTo>
                  <a:pt x="494721" y="355594"/>
                </a:lnTo>
                <a:lnTo>
                  <a:pt x="496198" y="358811"/>
                </a:lnTo>
                <a:lnTo>
                  <a:pt x="497597" y="362029"/>
                </a:lnTo>
                <a:lnTo>
                  <a:pt x="498841" y="365172"/>
                </a:lnTo>
                <a:lnTo>
                  <a:pt x="500084" y="368464"/>
                </a:lnTo>
                <a:lnTo>
                  <a:pt x="501095" y="371682"/>
                </a:lnTo>
                <a:lnTo>
                  <a:pt x="502183" y="374975"/>
                </a:lnTo>
                <a:lnTo>
                  <a:pt x="503116" y="378267"/>
                </a:lnTo>
                <a:lnTo>
                  <a:pt x="503893" y="381635"/>
                </a:lnTo>
                <a:lnTo>
                  <a:pt x="504670" y="384927"/>
                </a:lnTo>
                <a:lnTo>
                  <a:pt x="505370" y="388294"/>
                </a:lnTo>
                <a:lnTo>
                  <a:pt x="505914" y="391662"/>
                </a:lnTo>
                <a:lnTo>
                  <a:pt x="506380" y="395104"/>
                </a:lnTo>
                <a:lnTo>
                  <a:pt x="506847" y="398397"/>
                </a:lnTo>
                <a:lnTo>
                  <a:pt x="507158" y="401839"/>
                </a:lnTo>
                <a:lnTo>
                  <a:pt x="507391" y="405356"/>
                </a:lnTo>
                <a:lnTo>
                  <a:pt x="507469" y="408798"/>
                </a:lnTo>
                <a:lnTo>
                  <a:pt x="507546" y="412240"/>
                </a:lnTo>
                <a:lnTo>
                  <a:pt x="507546" y="718745"/>
                </a:lnTo>
                <a:lnTo>
                  <a:pt x="507546" y="721588"/>
                </a:lnTo>
                <a:lnTo>
                  <a:pt x="507391" y="724507"/>
                </a:lnTo>
                <a:lnTo>
                  <a:pt x="507313" y="727276"/>
                </a:lnTo>
                <a:lnTo>
                  <a:pt x="507080" y="730044"/>
                </a:lnTo>
                <a:lnTo>
                  <a:pt x="506769" y="732813"/>
                </a:lnTo>
                <a:lnTo>
                  <a:pt x="506380" y="735507"/>
                </a:lnTo>
                <a:lnTo>
                  <a:pt x="505992" y="738276"/>
                </a:lnTo>
                <a:lnTo>
                  <a:pt x="505603" y="740895"/>
                </a:lnTo>
                <a:lnTo>
                  <a:pt x="504981" y="743589"/>
                </a:lnTo>
                <a:lnTo>
                  <a:pt x="504437" y="746208"/>
                </a:lnTo>
                <a:lnTo>
                  <a:pt x="503738" y="748827"/>
                </a:lnTo>
                <a:lnTo>
                  <a:pt x="503038" y="751371"/>
                </a:lnTo>
                <a:lnTo>
                  <a:pt x="502183" y="753915"/>
                </a:lnTo>
                <a:lnTo>
                  <a:pt x="501406" y="756459"/>
                </a:lnTo>
                <a:lnTo>
                  <a:pt x="500473" y="758929"/>
                </a:lnTo>
                <a:lnTo>
                  <a:pt x="499463" y="761398"/>
                </a:lnTo>
                <a:lnTo>
                  <a:pt x="498374" y="763868"/>
                </a:lnTo>
                <a:lnTo>
                  <a:pt x="497364" y="766337"/>
                </a:lnTo>
                <a:lnTo>
                  <a:pt x="496198" y="768732"/>
                </a:lnTo>
                <a:lnTo>
                  <a:pt x="494954" y="771126"/>
                </a:lnTo>
                <a:lnTo>
                  <a:pt x="493633" y="773371"/>
                </a:lnTo>
                <a:lnTo>
                  <a:pt x="492234" y="775691"/>
                </a:lnTo>
                <a:lnTo>
                  <a:pt x="490835" y="778010"/>
                </a:lnTo>
                <a:lnTo>
                  <a:pt x="489358" y="780330"/>
                </a:lnTo>
                <a:lnTo>
                  <a:pt x="487726" y="782575"/>
                </a:lnTo>
                <a:lnTo>
                  <a:pt x="486171" y="784745"/>
                </a:lnTo>
                <a:lnTo>
                  <a:pt x="484461" y="786990"/>
                </a:lnTo>
                <a:lnTo>
                  <a:pt x="482751" y="789160"/>
                </a:lnTo>
                <a:lnTo>
                  <a:pt x="480885" y="791330"/>
                </a:lnTo>
                <a:lnTo>
                  <a:pt x="479098" y="793426"/>
                </a:lnTo>
                <a:lnTo>
                  <a:pt x="477077" y="795596"/>
                </a:lnTo>
                <a:lnTo>
                  <a:pt x="475134" y="797691"/>
                </a:lnTo>
                <a:lnTo>
                  <a:pt x="473035" y="799711"/>
                </a:lnTo>
                <a:lnTo>
                  <a:pt x="470936" y="801732"/>
                </a:lnTo>
                <a:lnTo>
                  <a:pt x="468760" y="803602"/>
                </a:lnTo>
                <a:lnTo>
                  <a:pt x="466661" y="805548"/>
                </a:lnTo>
                <a:lnTo>
                  <a:pt x="464329" y="807419"/>
                </a:lnTo>
                <a:lnTo>
                  <a:pt x="462887" y="808530"/>
                </a:lnTo>
                <a:lnTo>
                  <a:pt x="538462" y="992082"/>
                </a:lnTo>
                <a:lnTo>
                  <a:pt x="385902" y="992082"/>
                </a:lnTo>
                <a:lnTo>
                  <a:pt x="385902" y="1270618"/>
                </a:lnTo>
                <a:lnTo>
                  <a:pt x="148287" y="1270618"/>
                </a:lnTo>
                <a:lnTo>
                  <a:pt x="148287" y="992082"/>
                </a:lnTo>
                <a:lnTo>
                  <a:pt x="0" y="992082"/>
                </a:lnTo>
                <a:lnTo>
                  <a:pt x="75543" y="808610"/>
                </a:lnTo>
                <a:lnTo>
                  <a:pt x="74989" y="808242"/>
                </a:lnTo>
                <a:lnTo>
                  <a:pt x="72813" y="806670"/>
                </a:lnTo>
                <a:lnTo>
                  <a:pt x="70559" y="805024"/>
                </a:lnTo>
                <a:lnTo>
                  <a:pt x="68538" y="803378"/>
                </a:lnTo>
                <a:lnTo>
                  <a:pt x="66361" y="801732"/>
                </a:lnTo>
                <a:lnTo>
                  <a:pt x="64418" y="800011"/>
                </a:lnTo>
                <a:lnTo>
                  <a:pt x="62397" y="798289"/>
                </a:lnTo>
                <a:lnTo>
                  <a:pt x="60454" y="796643"/>
                </a:lnTo>
                <a:lnTo>
                  <a:pt x="58511" y="794847"/>
                </a:lnTo>
                <a:lnTo>
                  <a:pt x="56723" y="793126"/>
                </a:lnTo>
                <a:lnTo>
                  <a:pt x="55013" y="791405"/>
                </a:lnTo>
                <a:lnTo>
                  <a:pt x="53381" y="789534"/>
                </a:lnTo>
                <a:lnTo>
                  <a:pt x="51671" y="787813"/>
                </a:lnTo>
                <a:lnTo>
                  <a:pt x="50116" y="785942"/>
                </a:lnTo>
                <a:lnTo>
                  <a:pt x="48639" y="784221"/>
                </a:lnTo>
                <a:lnTo>
                  <a:pt x="47162" y="782351"/>
                </a:lnTo>
                <a:lnTo>
                  <a:pt x="45763" y="780555"/>
                </a:lnTo>
                <a:lnTo>
                  <a:pt x="44442" y="778759"/>
                </a:lnTo>
                <a:lnTo>
                  <a:pt x="43198" y="776888"/>
                </a:lnTo>
                <a:lnTo>
                  <a:pt x="41955" y="775017"/>
                </a:lnTo>
                <a:lnTo>
                  <a:pt x="40866" y="773147"/>
                </a:lnTo>
                <a:lnTo>
                  <a:pt x="39778" y="771276"/>
                </a:lnTo>
                <a:lnTo>
                  <a:pt x="38768" y="769330"/>
                </a:lnTo>
                <a:lnTo>
                  <a:pt x="37835" y="767459"/>
                </a:lnTo>
                <a:lnTo>
                  <a:pt x="36902" y="765514"/>
                </a:lnTo>
                <a:lnTo>
                  <a:pt x="36125" y="763643"/>
                </a:lnTo>
                <a:lnTo>
                  <a:pt x="35348" y="761697"/>
                </a:lnTo>
                <a:lnTo>
                  <a:pt x="34648" y="759752"/>
                </a:lnTo>
                <a:lnTo>
                  <a:pt x="33949" y="757806"/>
                </a:lnTo>
                <a:lnTo>
                  <a:pt x="33405" y="755786"/>
                </a:lnTo>
                <a:lnTo>
                  <a:pt x="32860" y="753840"/>
                </a:lnTo>
                <a:lnTo>
                  <a:pt x="32394" y="751820"/>
                </a:lnTo>
                <a:lnTo>
                  <a:pt x="32005" y="749874"/>
                </a:lnTo>
                <a:lnTo>
                  <a:pt x="31617" y="747854"/>
                </a:lnTo>
                <a:lnTo>
                  <a:pt x="31384" y="745833"/>
                </a:lnTo>
                <a:lnTo>
                  <a:pt x="31150" y="743813"/>
                </a:lnTo>
                <a:lnTo>
                  <a:pt x="30995" y="741718"/>
                </a:lnTo>
                <a:lnTo>
                  <a:pt x="30917" y="739697"/>
                </a:lnTo>
                <a:lnTo>
                  <a:pt x="30917" y="737602"/>
                </a:lnTo>
                <a:lnTo>
                  <a:pt x="30917" y="412240"/>
                </a:lnTo>
                <a:lnTo>
                  <a:pt x="30995" y="408050"/>
                </a:lnTo>
                <a:lnTo>
                  <a:pt x="31073" y="403934"/>
                </a:lnTo>
                <a:lnTo>
                  <a:pt x="31306" y="399743"/>
                </a:lnTo>
                <a:lnTo>
                  <a:pt x="31617" y="395703"/>
                </a:lnTo>
                <a:lnTo>
                  <a:pt x="32083" y="391737"/>
                </a:lnTo>
                <a:lnTo>
                  <a:pt x="32550" y="387771"/>
                </a:lnTo>
                <a:lnTo>
                  <a:pt x="33094" y="383879"/>
                </a:lnTo>
                <a:lnTo>
                  <a:pt x="33793" y="380063"/>
                </a:lnTo>
                <a:lnTo>
                  <a:pt x="34570" y="376247"/>
                </a:lnTo>
                <a:lnTo>
                  <a:pt x="35348" y="372505"/>
                </a:lnTo>
                <a:lnTo>
                  <a:pt x="36358" y="368839"/>
                </a:lnTo>
                <a:lnTo>
                  <a:pt x="37369" y="365172"/>
                </a:lnTo>
                <a:lnTo>
                  <a:pt x="38457" y="361580"/>
                </a:lnTo>
                <a:lnTo>
                  <a:pt x="39623" y="358063"/>
                </a:lnTo>
                <a:lnTo>
                  <a:pt x="40944" y="354621"/>
                </a:lnTo>
                <a:lnTo>
                  <a:pt x="42343" y="351179"/>
                </a:lnTo>
                <a:lnTo>
                  <a:pt x="43820" y="347811"/>
                </a:lnTo>
                <a:lnTo>
                  <a:pt x="45452" y="344519"/>
                </a:lnTo>
                <a:lnTo>
                  <a:pt x="47085" y="341226"/>
                </a:lnTo>
                <a:lnTo>
                  <a:pt x="48795" y="338083"/>
                </a:lnTo>
                <a:lnTo>
                  <a:pt x="50738" y="334940"/>
                </a:lnTo>
                <a:lnTo>
                  <a:pt x="52603" y="331872"/>
                </a:lnTo>
                <a:lnTo>
                  <a:pt x="54702" y="328730"/>
                </a:lnTo>
                <a:lnTo>
                  <a:pt x="56723" y="325811"/>
                </a:lnTo>
                <a:lnTo>
                  <a:pt x="58977" y="322893"/>
                </a:lnTo>
                <a:lnTo>
                  <a:pt x="61309" y="319900"/>
                </a:lnTo>
                <a:lnTo>
                  <a:pt x="63641" y="317131"/>
                </a:lnTo>
                <a:lnTo>
                  <a:pt x="66128" y="314362"/>
                </a:lnTo>
                <a:lnTo>
                  <a:pt x="68693" y="311668"/>
                </a:lnTo>
                <a:lnTo>
                  <a:pt x="71336" y="308974"/>
                </a:lnTo>
                <a:lnTo>
                  <a:pt x="74134" y="306280"/>
                </a:lnTo>
                <a:lnTo>
                  <a:pt x="76932" y="303736"/>
                </a:lnTo>
                <a:lnTo>
                  <a:pt x="79808" y="301192"/>
                </a:lnTo>
                <a:lnTo>
                  <a:pt x="82840" y="298872"/>
                </a:lnTo>
                <a:lnTo>
                  <a:pt x="85871" y="296553"/>
                </a:lnTo>
                <a:lnTo>
                  <a:pt x="88980" y="294308"/>
                </a:lnTo>
                <a:lnTo>
                  <a:pt x="92245" y="292138"/>
                </a:lnTo>
                <a:lnTo>
                  <a:pt x="95432" y="290042"/>
                </a:lnTo>
                <a:lnTo>
                  <a:pt x="98774" y="288022"/>
                </a:lnTo>
                <a:lnTo>
                  <a:pt x="102116" y="286076"/>
                </a:lnTo>
                <a:lnTo>
                  <a:pt x="105614" y="284280"/>
                </a:lnTo>
                <a:lnTo>
                  <a:pt x="109034" y="282484"/>
                </a:lnTo>
                <a:lnTo>
                  <a:pt x="112687" y="280763"/>
                </a:lnTo>
                <a:lnTo>
                  <a:pt x="116340" y="279192"/>
                </a:lnTo>
                <a:lnTo>
                  <a:pt x="119994" y="277695"/>
                </a:lnTo>
                <a:lnTo>
                  <a:pt x="123725" y="276199"/>
                </a:lnTo>
                <a:lnTo>
                  <a:pt x="127611" y="274777"/>
                </a:lnTo>
                <a:lnTo>
                  <a:pt x="131497" y="273505"/>
                </a:lnTo>
                <a:lnTo>
                  <a:pt x="135462" y="272382"/>
                </a:lnTo>
                <a:lnTo>
                  <a:pt x="139503" y="271185"/>
                </a:lnTo>
                <a:lnTo>
                  <a:pt x="143623" y="270137"/>
                </a:lnTo>
                <a:lnTo>
                  <a:pt x="147743" y="269165"/>
                </a:lnTo>
                <a:lnTo>
                  <a:pt x="152018" y="268192"/>
                </a:lnTo>
                <a:lnTo>
                  <a:pt x="156370" y="267444"/>
                </a:lnTo>
                <a:lnTo>
                  <a:pt x="160723" y="266695"/>
                </a:lnTo>
                <a:lnTo>
                  <a:pt x="165076" y="265947"/>
                </a:lnTo>
                <a:lnTo>
                  <a:pt x="169662" y="265423"/>
                </a:lnTo>
                <a:lnTo>
                  <a:pt x="174170" y="264899"/>
                </a:lnTo>
                <a:lnTo>
                  <a:pt x="178756" y="264450"/>
                </a:lnTo>
                <a:lnTo>
                  <a:pt x="183498" y="264151"/>
                </a:lnTo>
                <a:lnTo>
                  <a:pt x="188239" y="263852"/>
                </a:lnTo>
                <a:lnTo>
                  <a:pt x="193058" y="263702"/>
                </a:lnTo>
                <a:lnTo>
                  <a:pt x="197955" y="263552"/>
                </a:lnTo>
                <a:lnTo>
                  <a:pt x="202852" y="263552"/>
                </a:lnTo>
                <a:lnTo>
                  <a:pt x="203318" y="263178"/>
                </a:lnTo>
                <a:lnTo>
                  <a:pt x="203785" y="262954"/>
                </a:lnTo>
                <a:lnTo>
                  <a:pt x="204251" y="262879"/>
                </a:lnTo>
                <a:lnTo>
                  <a:pt x="204795" y="262804"/>
                </a:lnTo>
                <a:lnTo>
                  <a:pt x="205261" y="262804"/>
                </a:lnTo>
                <a:lnTo>
                  <a:pt x="205883" y="262804"/>
                </a:lnTo>
                <a:lnTo>
                  <a:pt x="206661" y="262804"/>
                </a:lnTo>
                <a:lnTo>
                  <a:pt x="207671" y="262804"/>
                </a:lnTo>
                <a:lnTo>
                  <a:pt x="210625" y="262954"/>
                </a:lnTo>
                <a:lnTo>
                  <a:pt x="213812" y="263103"/>
                </a:lnTo>
                <a:lnTo>
                  <a:pt x="216921" y="263178"/>
                </a:lnTo>
                <a:lnTo>
                  <a:pt x="220185" y="263328"/>
                </a:lnTo>
                <a:lnTo>
                  <a:pt x="223605" y="263403"/>
                </a:lnTo>
                <a:lnTo>
                  <a:pt x="226948" y="263403"/>
                </a:lnTo>
                <a:lnTo>
                  <a:pt x="230523" y="263552"/>
                </a:lnTo>
                <a:lnTo>
                  <a:pt x="234176" y="263552"/>
                </a:lnTo>
                <a:lnTo>
                  <a:pt x="234254" y="263103"/>
                </a:lnTo>
                <a:lnTo>
                  <a:pt x="234332" y="262729"/>
                </a:lnTo>
                <a:lnTo>
                  <a:pt x="234565" y="262280"/>
                </a:lnTo>
                <a:lnTo>
                  <a:pt x="234798" y="261756"/>
                </a:lnTo>
                <a:lnTo>
                  <a:pt x="235653" y="260634"/>
                </a:lnTo>
                <a:lnTo>
                  <a:pt x="236819" y="259362"/>
                </a:lnTo>
                <a:lnTo>
                  <a:pt x="237907" y="258165"/>
                </a:lnTo>
                <a:lnTo>
                  <a:pt x="238762" y="257341"/>
                </a:lnTo>
                <a:lnTo>
                  <a:pt x="239073" y="256967"/>
                </a:lnTo>
                <a:lnTo>
                  <a:pt x="239462" y="256743"/>
                </a:lnTo>
                <a:lnTo>
                  <a:pt x="239695" y="256668"/>
                </a:lnTo>
                <a:lnTo>
                  <a:pt x="239851" y="256593"/>
                </a:lnTo>
                <a:lnTo>
                  <a:pt x="236975" y="255695"/>
                </a:lnTo>
                <a:lnTo>
                  <a:pt x="234099" y="254872"/>
                </a:lnTo>
                <a:lnTo>
                  <a:pt x="231300" y="253899"/>
                </a:lnTo>
                <a:lnTo>
                  <a:pt x="228502" y="252926"/>
                </a:lnTo>
                <a:lnTo>
                  <a:pt x="225704" y="251879"/>
                </a:lnTo>
                <a:lnTo>
                  <a:pt x="222983" y="250756"/>
                </a:lnTo>
                <a:lnTo>
                  <a:pt x="220263" y="249709"/>
                </a:lnTo>
                <a:lnTo>
                  <a:pt x="217620" y="248586"/>
                </a:lnTo>
                <a:lnTo>
                  <a:pt x="214977" y="247389"/>
                </a:lnTo>
                <a:lnTo>
                  <a:pt x="212490" y="246117"/>
                </a:lnTo>
                <a:lnTo>
                  <a:pt x="209925" y="244845"/>
                </a:lnTo>
                <a:lnTo>
                  <a:pt x="207438" y="243573"/>
                </a:lnTo>
                <a:lnTo>
                  <a:pt x="204951" y="242226"/>
                </a:lnTo>
                <a:lnTo>
                  <a:pt x="202541" y="240804"/>
                </a:lnTo>
                <a:lnTo>
                  <a:pt x="200131" y="239307"/>
                </a:lnTo>
                <a:lnTo>
                  <a:pt x="197800" y="237811"/>
                </a:lnTo>
                <a:lnTo>
                  <a:pt x="195468" y="236314"/>
                </a:lnTo>
                <a:lnTo>
                  <a:pt x="193136" y="234743"/>
                </a:lnTo>
                <a:lnTo>
                  <a:pt x="190882" y="233096"/>
                </a:lnTo>
                <a:lnTo>
                  <a:pt x="188705" y="231450"/>
                </a:lnTo>
                <a:lnTo>
                  <a:pt x="186529" y="229804"/>
                </a:lnTo>
                <a:lnTo>
                  <a:pt x="184430" y="228008"/>
                </a:lnTo>
                <a:lnTo>
                  <a:pt x="182332" y="226287"/>
                </a:lnTo>
                <a:lnTo>
                  <a:pt x="180233" y="224491"/>
                </a:lnTo>
                <a:lnTo>
                  <a:pt x="178212" y="222620"/>
                </a:lnTo>
                <a:lnTo>
                  <a:pt x="176191" y="220749"/>
                </a:lnTo>
                <a:lnTo>
                  <a:pt x="174248" y="218804"/>
                </a:lnTo>
                <a:lnTo>
                  <a:pt x="172382" y="216858"/>
                </a:lnTo>
                <a:lnTo>
                  <a:pt x="170439" y="214838"/>
                </a:lnTo>
                <a:lnTo>
                  <a:pt x="168574" y="212743"/>
                </a:lnTo>
                <a:lnTo>
                  <a:pt x="166708" y="210722"/>
                </a:lnTo>
                <a:lnTo>
                  <a:pt x="164998" y="208552"/>
                </a:lnTo>
                <a:lnTo>
                  <a:pt x="163288" y="206307"/>
                </a:lnTo>
                <a:lnTo>
                  <a:pt x="161656" y="204212"/>
                </a:lnTo>
                <a:lnTo>
                  <a:pt x="159946" y="201967"/>
                </a:lnTo>
                <a:lnTo>
                  <a:pt x="158391" y="199722"/>
                </a:lnTo>
                <a:lnTo>
                  <a:pt x="156915" y="197402"/>
                </a:lnTo>
                <a:lnTo>
                  <a:pt x="155515" y="195157"/>
                </a:lnTo>
                <a:lnTo>
                  <a:pt x="154116" y="192913"/>
                </a:lnTo>
                <a:lnTo>
                  <a:pt x="152795" y="190593"/>
                </a:lnTo>
                <a:lnTo>
                  <a:pt x="151474" y="188273"/>
                </a:lnTo>
                <a:lnTo>
                  <a:pt x="150230" y="185879"/>
                </a:lnTo>
                <a:lnTo>
                  <a:pt x="149064" y="183484"/>
                </a:lnTo>
                <a:lnTo>
                  <a:pt x="147976" y="181089"/>
                </a:lnTo>
                <a:lnTo>
                  <a:pt x="146965" y="178695"/>
                </a:lnTo>
                <a:lnTo>
                  <a:pt x="145877" y="176300"/>
                </a:lnTo>
                <a:lnTo>
                  <a:pt x="144944" y="173906"/>
                </a:lnTo>
                <a:lnTo>
                  <a:pt x="144012" y="171436"/>
                </a:lnTo>
                <a:lnTo>
                  <a:pt x="143234" y="168967"/>
                </a:lnTo>
                <a:lnTo>
                  <a:pt x="142379" y="166497"/>
                </a:lnTo>
                <a:lnTo>
                  <a:pt x="141680" y="163953"/>
                </a:lnTo>
                <a:lnTo>
                  <a:pt x="140980" y="161409"/>
                </a:lnTo>
                <a:lnTo>
                  <a:pt x="140358" y="158865"/>
                </a:lnTo>
                <a:lnTo>
                  <a:pt x="139737" y="156321"/>
                </a:lnTo>
                <a:lnTo>
                  <a:pt x="139270" y="153702"/>
                </a:lnTo>
                <a:lnTo>
                  <a:pt x="138882" y="151008"/>
                </a:lnTo>
                <a:lnTo>
                  <a:pt x="138415" y="148389"/>
                </a:lnTo>
                <a:lnTo>
                  <a:pt x="138027" y="145770"/>
                </a:lnTo>
                <a:lnTo>
                  <a:pt x="137793" y="143076"/>
                </a:lnTo>
                <a:lnTo>
                  <a:pt x="137560" y="140382"/>
                </a:lnTo>
                <a:lnTo>
                  <a:pt x="137249" y="137688"/>
                </a:lnTo>
                <a:lnTo>
                  <a:pt x="137172" y="134994"/>
                </a:lnTo>
                <a:lnTo>
                  <a:pt x="137094" y="132225"/>
                </a:lnTo>
                <a:lnTo>
                  <a:pt x="137016" y="129382"/>
                </a:lnTo>
                <a:lnTo>
                  <a:pt x="137094" y="126164"/>
                </a:lnTo>
                <a:lnTo>
                  <a:pt x="137172" y="122797"/>
                </a:lnTo>
                <a:lnTo>
                  <a:pt x="137405" y="119579"/>
                </a:lnTo>
                <a:lnTo>
                  <a:pt x="137716" y="116361"/>
                </a:lnTo>
                <a:lnTo>
                  <a:pt x="138027" y="113069"/>
                </a:lnTo>
                <a:lnTo>
                  <a:pt x="138415" y="109926"/>
                </a:lnTo>
                <a:lnTo>
                  <a:pt x="138959" y="106783"/>
                </a:lnTo>
                <a:lnTo>
                  <a:pt x="139503" y="103715"/>
                </a:lnTo>
                <a:lnTo>
                  <a:pt x="140125" y="100647"/>
                </a:lnTo>
                <a:lnTo>
                  <a:pt x="140903" y="97579"/>
                </a:lnTo>
                <a:lnTo>
                  <a:pt x="141758" y="94586"/>
                </a:lnTo>
                <a:lnTo>
                  <a:pt x="142613" y="91518"/>
                </a:lnTo>
                <a:lnTo>
                  <a:pt x="143545" y="88599"/>
                </a:lnTo>
                <a:lnTo>
                  <a:pt x="144634" y="85681"/>
                </a:lnTo>
                <a:lnTo>
                  <a:pt x="145722" y="82762"/>
                </a:lnTo>
                <a:lnTo>
                  <a:pt x="146965" y="79919"/>
                </a:lnTo>
                <a:lnTo>
                  <a:pt x="148131" y="77075"/>
                </a:lnTo>
                <a:lnTo>
                  <a:pt x="149608" y="74307"/>
                </a:lnTo>
                <a:lnTo>
                  <a:pt x="151007" y="71463"/>
                </a:lnTo>
                <a:lnTo>
                  <a:pt x="152484" y="68769"/>
                </a:lnTo>
                <a:lnTo>
                  <a:pt x="154116" y="66075"/>
                </a:lnTo>
                <a:lnTo>
                  <a:pt x="155749" y="63381"/>
                </a:lnTo>
                <a:lnTo>
                  <a:pt x="157459" y="60687"/>
                </a:lnTo>
                <a:lnTo>
                  <a:pt x="159324" y="58068"/>
                </a:lnTo>
                <a:lnTo>
                  <a:pt x="161190" y="55524"/>
                </a:lnTo>
                <a:lnTo>
                  <a:pt x="163211" y="52980"/>
                </a:lnTo>
                <a:lnTo>
                  <a:pt x="165231" y="50436"/>
                </a:lnTo>
                <a:lnTo>
                  <a:pt x="167408" y="47892"/>
                </a:lnTo>
                <a:lnTo>
                  <a:pt x="169507" y="45422"/>
                </a:lnTo>
                <a:lnTo>
                  <a:pt x="171838" y="42953"/>
                </a:lnTo>
                <a:lnTo>
                  <a:pt x="174248" y="40558"/>
                </a:lnTo>
                <a:lnTo>
                  <a:pt x="176658" y="38164"/>
                </a:lnTo>
                <a:lnTo>
                  <a:pt x="179145" y="35769"/>
                </a:lnTo>
                <a:lnTo>
                  <a:pt x="181710" y="33524"/>
                </a:lnTo>
                <a:lnTo>
                  <a:pt x="184119" y="31354"/>
                </a:lnTo>
                <a:lnTo>
                  <a:pt x="186762" y="29184"/>
                </a:lnTo>
                <a:lnTo>
                  <a:pt x="189327" y="27089"/>
                </a:lnTo>
                <a:lnTo>
                  <a:pt x="191970" y="25143"/>
                </a:lnTo>
                <a:lnTo>
                  <a:pt x="194613" y="23272"/>
                </a:lnTo>
                <a:lnTo>
                  <a:pt x="197333" y="21476"/>
                </a:lnTo>
                <a:lnTo>
                  <a:pt x="200054" y="19680"/>
                </a:lnTo>
                <a:lnTo>
                  <a:pt x="202774" y="17959"/>
                </a:lnTo>
                <a:lnTo>
                  <a:pt x="205572" y="16388"/>
                </a:lnTo>
                <a:lnTo>
                  <a:pt x="208448" y="14891"/>
                </a:lnTo>
                <a:lnTo>
                  <a:pt x="211247" y="13395"/>
                </a:lnTo>
                <a:lnTo>
                  <a:pt x="214122" y="11973"/>
                </a:lnTo>
                <a:lnTo>
                  <a:pt x="217076" y="10701"/>
                </a:lnTo>
                <a:lnTo>
                  <a:pt x="219952" y="9504"/>
                </a:lnTo>
                <a:lnTo>
                  <a:pt x="222906" y="8306"/>
                </a:lnTo>
                <a:lnTo>
                  <a:pt x="226015" y="7333"/>
                </a:lnTo>
                <a:lnTo>
                  <a:pt x="229046" y="6286"/>
                </a:lnTo>
                <a:lnTo>
                  <a:pt x="232078" y="5313"/>
                </a:lnTo>
                <a:lnTo>
                  <a:pt x="235187" y="4490"/>
                </a:lnTo>
                <a:lnTo>
                  <a:pt x="238296" y="3742"/>
                </a:lnTo>
                <a:lnTo>
                  <a:pt x="241483" y="2993"/>
                </a:lnTo>
                <a:lnTo>
                  <a:pt x="244670" y="2395"/>
                </a:lnTo>
                <a:lnTo>
                  <a:pt x="247857" y="1796"/>
                </a:lnTo>
                <a:lnTo>
                  <a:pt x="251121" y="1347"/>
                </a:lnTo>
                <a:lnTo>
                  <a:pt x="254463" y="973"/>
                </a:lnTo>
                <a:lnTo>
                  <a:pt x="257728" y="524"/>
                </a:lnTo>
                <a:lnTo>
                  <a:pt x="261148" y="299"/>
                </a:lnTo>
                <a:lnTo>
                  <a:pt x="264490" y="150"/>
                </a:lnTo>
                <a:lnTo>
                  <a:pt x="267910" y="75"/>
                </a:lnTo>
                <a:close/>
              </a:path>
            </a:pathLst>
          </a:cu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DE563F-090C-48B6-B76E-EA03986F9777}"/>
              </a:ext>
            </a:extLst>
          </p:cNvPr>
          <p:cNvSpPr/>
          <p:nvPr/>
        </p:nvSpPr>
        <p:spPr>
          <a:xfrm>
            <a:off x="5376068" y="2507691"/>
            <a:ext cx="1439863" cy="968375"/>
          </a:xfrm>
          <a:prstGeom prst="rect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717E0B58-9387-45FF-9020-E334F306D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67" y="2637865"/>
            <a:ext cx="1439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</a:p>
        </p:txBody>
      </p:sp>
      <p:sp>
        <p:nvSpPr>
          <p:cNvPr id="14" name="Freeform 466">
            <a:extLst>
              <a:ext uri="{FF2B5EF4-FFF2-40B4-BE49-F238E27FC236}">
                <a16:creationId xmlns:a16="http://schemas.microsoft.com/office/drawing/2014/main" id="{D6817829-CC23-4515-9360-BA2C378308A4}"/>
              </a:ext>
            </a:extLst>
          </p:cNvPr>
          <p:cNvSpPr>
            <a:spLocks/>
          </p:cNvSpPr>
          <p:nvPr/>
        </p:nvSpPr>
        <p:spPr bwMode="auto">
          <a:xfrm>
            <a:off x="8259517" y="2357188"/>
            <a:ext cx="458788" cy="1270000"/>
          </a:xfrm>
          <a:custGeom>
            <a:avLst/>
            <a:gdLst>
              <a:gd name="T0" fmla="*/ 2147483646 w 6132"/>
              <a:gd name="T1" fmla="*/ 2147483646 h 16980"/>
              <a:gd name="T2" fmla="*/ 2147483646 w 6132"/>
              <a:gd name="T3" fmla="*/ 2147483646 h 16980"/>
              <a:gd name="T4" fmla="*/ 2147483646 w 6132"/>
              <a:gd name="T5" fmla="*/ 2147483646 h 16980"/>
              <a:gd name="T6" fmla="*/ 2147483646 w 6132"/>
              <a:gd name="T7" fmla="*/ 2147483646 h 16980"/>
              <a:gd name="T8" fmla="*/ 2147483646 w 6132"/>
              <a:gd name="T9" fmla="*/ 2147483646 h 16980"/>
              <a:gd name="T10" fmla="*/ 2147483646 w 6132"/>
              <a:gd name="T11" fmla="*/ 2147483646 h 16980"/>
              <a:gd name="T12" fmla="*/ 2147483646 w 6132"/>
              <a:gd name="T13" fmla="*/ 2147483646 h 16980"/>
              <a:gd name="T14" fmla="*/ 2147483646 w 6132"/>
              <a:gd name="T15" fmla="*/ 2147483646 h 16980"/>
              <a:gd name="T16" fmla="*/ 2147483646 w 6132"/>
              <a:gd name="T17" fmla="*/ 2147483646 h 16980"/>
              <a:gd name="T18" fmla="*/ 2147483646 w 6132"/>
              <a:gd name="T19" fmla="*/ 2147483646 h 16980"/>
              <a:gd name="T20" fmla="*/ 2147483646 w 6132"/>
              <a:gd name="T21" fmla="*/ 2147483646 h 16980"/>
              <a:gd name="T22" fmla="*/ 2147483646 w 6132"/>
              <a:gd name="T23" fmla="*/ 2147483646 h 16980"/>
              <a:gd name="T24" fmla="*/ 2147483646 w 6132"/>
              <a:gd name="T25" fmla="*/ 2147483646 h 16980"/>
              <a:gd name="T26" fmla="*/ 2147483646 w 6132"/>
              <a:gd name="T27" fmla="*/ 2147483646 h 16980"/>
              <a:gd name="T28" fmla="*/ 2147483646 w 6132"/>
              <a:gd name="T29" fmla="*/ 2147483646 h 16980"/>
              <a:gd name="T30" fmla="*/ 2147483646 w 6132"/>
              <a:gd name="T31" fmla="*/ 2147483646 h 16980"/>
              <a:gd name="T32" fmla="*/ 2147483646 w 6132"/>
              <a:gd name="T33" fmla="*/ 2147483646 h 16980"/>
              <a:gd name="T34" fmla="*/ 2147483646 w 6132"/>
              <a:gd name="T35" fmla="*/ 2147483646 h 16980"/>
              <a:gd name="T36" fmla="*/ 2027776680 w 6132"/>
              <a:gd name="T37" fmla="*/ 2147483646 h 16980"/>
              <a:gd name="T38" fmla="*/ 829109032 w 6132"/>
              <a:gd name="T39" fmla="*/ 2147483646 h 16980"/>
              <a:gd name="T40" fmla="*/ 155983350 w 6132"/>
              <a:gd name="T41" fmla="*/ 2147483646 h 16980"/>
              <a:gd name="T42" fmla="*/ 8227918 w 6132"/>
              <a:gd name="T43" fmla="*/ 2147483646 h 16980"/>
              <a:gd name="T44" fmla="*/ 467950126 w 6132"/>
              <a:gd name="T45" fmla="*/ 2147483646 h 16980"/>
              <a:gd name="T46" fmla="*/ 1707581986 w 6132"/>
              <a:gd name="T47" fmla="*/ 2147483646 h 16980"/>
              <a:gd name="T48" fmla="*/ 2147483646 w 6132"/>
              <a:gd name="T49" fmla="*/ 2147483646 h 16980"/>
              <a:gd name="T50" fmla="*/ 2147483646 w 6132"/>
              <a:gd name="T51" fmla="*/ 2147483646 h 16980"/>
              <a:gd name="T52" fmla="*/ 2147483646 w 6132"/>
              <a:gd name="T53" fmla="*/ 2147483646 h 16980"/>
              <a:gd name="T54" fmla="*/ 2147483646 w 6132"/>
              <a:gd name="T55" fmla="*/ 2147483646 h 16980"/>
              <a:gd name="T56" fmla="*/ 2147483646 w 6132"/>
              <a:gd name="T57" fmla="*/ 2147483646 h 16980"/>
              <a:gd name="T58" fmla="*/ 2147483646 w 6132"/>
              <a:gd name="T59" fmla="*/ 2147483646 h 16980"/>
              <a:gd name="T60" fmla="*/ 2147483646 w 6132"/>
              <a:gd name="T61" fmla="*/ 2147483646 h 16980"/>
              <a:gd name="T62" fmla="*/ 2147483646 w 6132"/>
              <a:gd name="T63" fmla="*/ 2147483646 h 16980"/>
              <a:gd name="T64" fmla="*/ 2147483646 w 6132"/>
              <a:gd name="T65" fmla="*/ 2147483646 h 16980"/>
              <a:gd name="T66" fmla="*/ 2147483646 w 6132"/>
              <a:gd name="T67" fmla="*/ 2147483646 h 16980"/>
              <a:gd name="T68" fmla="*/ 2147483646 w 6132"/>
              <a:gd name="T69" fmla="*/ 2147483646 h 16980"/>
              <a:gd name="T70" fmla="*/ 2147483646 w 6132"/>
              <a:gd name="T71" fmla="*/ 2147483646 h 16980"/>
              <a:gd name="T72" fmla="*/ 2147483646 w 6132"/>
              <a:gd name="T73" fmla="*/ 2147483646 h 16980"/>
              <a:gd name="T74" fmla="*/ 2147483646 w 6132"/>
              <a:gd name="T75" fmla="*/ 2147483646 h 16980"/>
              <a:gd name="T76" fmla="*/ 2147483646 w 6132"/>
              <a:gd name="T77" fmla="*/ 2147483646 h 16980"/>
              <a:gd name="T78" fmla="*/ 2147483646 w 6132"/>
              <a:gd name="T79" fmla="*/ 2147483646 h 16980"/>
              <a:gd name="T80" fmla="*/ 2147483646 w 6132"/>
              <a:gd name="T81" fmla="*/ 2147483646 h 16980"/>
              <a:gd name="T82" fmla="*/ 2147483646 w 6132"/>
              <a:gd name="T83" fmla="*/ 2147483646 h 16980"/>
              <a:gd name="T84" fmla="*/ 2147483646 w 6132"/>
              <a:gd name="T85" fmla="*/ 2147483646 h 16980"/>
              <a:gd name="T86" fmla="*/ 2147483646 w 6132"/>
              <a:gd name="T87" fmla="*/ 1808087018 h 16980"/>
              <a:gd name="T88" fmla="*/ 2147483646 w 6132"/>
              <a:gd name="T89" fmla="*/ 586112200 h 16980"/>
              <a:gd name="T90" fmla="*/ 2147483646 w 6132"/>
              <a:gd name="T91" fmla="*/ 33050858 h 16980"/>
              <a:gd name="T92" fmla="*/ 2147483646 w 6132"/>
              <a:gd name="T93" fmla="*/ 148551365 h 16980"/>
              <a:gd name="T94" fmla="*/ 2147483646 w 6132"/>
              <a:gd name="T95" fmla="*/ 916438049 h 16980"/>
              <a:gd name="T96" fmla="*/ 2147483646 w 6132"/>
              <a:gd name="T97" fmla="*/ 2147483646 h 16980"/>
              <a:gd name="T98" fmla="*/ 2147483646 w 6132"/>
              <a:gd name="T99" fmla="*/ 2147483646 h 16980"/>
              <a:gd name="T100" fmla="*/ 2147483646 w 6132"/>
              <a:gd name="T101" fmla="*/ 2147483646 h 16980"/>
              <a:gd name="T102" fmla="*/ 2147483646 w 6132"/>
              <a:gd name="T103" fmla="*/ 2147483646 h 16980"/>
              <a:gd name="T104" fmla="*/ 2147483646 w 6132"/>
              <a:gd name="T105" fmla="*/ 2147483646 h 16980"/>
              <a:gd name="T106" fmla="*/ 2147483646 w 6132"/>
              <a:gd name="T107" fmla="*/ 2147483646 h 16980"/>
              <a:gd name="T108" fmla="*/ 2147483646 w 6132"/>
              <a:gd name="T109" fmla="*/ 2147483646 h 16980"/>
              <a:gd name="T110" fmla="*/ 2147483646 w 6132"/>
              <a:gd name="T111" fmla="*/ 2147483646 h 16980"/>
              <a:gd name="T112" fmla="*/ 2147483646 w 6132"/>
              <a:gd name="T113" fmla="*/ 2147483646 h 16980"/>
              <a:gd name="T114" fmla="*/ 2147483646 w 6132"/>
              <a:gd name="T115" fmla="*/ 2147483646 h 16980"/>
              <a:gd name="T116" fmla="*/ 2147483646 w 6132"/>
              <a:gd name="T117" fmla="*/ 2147483646 h 16980"/>
              <a:gd name="T118" fmla="*/ 2147483646 w 6132"/>
              <a:gd name="T119" fmla="*/ 2147483646 h 16980"/>
              <a:gd name="T120" fmla="*/ 2147483646 w 6132"/>
              <a:gd name="T121" fmla="*/ 2147483646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任意多边形 22">
            <a:extLst>
              <a:ext uri="{FF2B5EF4-FFF2-40B4-BE49-F238E27FC236}">
                <a16:creationId xmlns:a16="http://schemas.microsoft.com/office/drawing/2014/main" id="{66876830-E873-4126-9AC0-AD61EDAD6D2E}"/>
              </a:ext>
            </a:extLst>
          </p:cNvPr>
          <p:cNvSpPr>
            <a:spLocks/>
          </p:cNvSpPr>
          <p:nvPr/>
        </p:nvSpPr>
        <p:spPr bwMode="auto">
          <a:xfrm>
            <a:off x="8718305" y="2356570"/>
            <a:ext cx="538462" cy="1270618"/>
          </a:xfrm>
          <a:custGeom>
            <a:avLst/>
            <a:gdLst>
              <a:gd name="connsiteX0" fmla="*/ 271408 w 538462"/>
              <a:gd name="connsiteY0" fmla="*/ 0 h 1270618"/>
              <a:gd name="connsiteX1" fmla="*/ 274828 w 538462"/>
              <a:gd name="connsiteY1" fmla="*/ 75 h 1270618"/>
              <a:gd name="connsiteX2" fmla="*/ 278326 w 538462"/>
              <a:gd name="connsiteY2" fmla="*/ 150 h 1270618"/>
              <a:gd name="connsiteX3" fmla="*/ 281668 w 538462"/>
              <a:gd name="connsiteY3" fmla="*/ 299 h 1270618"/>
              <a:gd name="connsiteX4" fmla="*/ 285088 w 538462"/>
              <a:gd name="connsiteY4" fmla="*/ 524 h 1270618"/>
              <a:gd name="connsiteX5" fmla="*/ 288353 w 538462"/>
              <a:gd name="connsiteY5" fmla="*/ 973 h 1270618"/>
              <a:gd name="connsiteX6" fmla="*/ 291773 w 538462"/>
              <a:gd name="connsiteY6" fmla="*/ 1347 h 1270618"/>
              <a:gd name="connsiteX7" fmla="*/ 294960 w 538462"/>
              <a:gd name="connsiteY7" fmla="*/ 1796 h 1270618"/>
              <a:gd name="connsiteX8" fmla="*/ 298302 w 538462"/>
              <a:gd name="connsiteY8" fmla="*/ 2395 h 1270618"/>
              <a:gd name="connsiteX9" fmla="*/ 301489 w 538462"/>
              <a:gd name="connsiteY9" fmla="*/ 2993 h 1270618"/>
              <a:gd name="connsiteX10" fmla="*/ 304598 w 538462"/>
              <a:gd name="connsiteY10" fmla="*/ 3742 h 1270618"/>
              <a:gd name="connsiteX11" fmla="*/ 307863 w 538462"/>
              <a:gd name="connsiteY11" fmla="*/ 4490 h 1270618"/>
              <a:gd name="connsiteX12" fmla="*/ 310894 w 538462"/>
              <a:gd name="connsiteY12" fmla="*/ 5313 h 1270618"/>
              <a:gd name="connsiteX13" fmla="*/ 314081 w 538462"/>
              <a:gd name="connsiteY13" fmla="*/ 6286 h 1270618"/>
              <a:gd name="connsiteX14" fmla="*/ 317112 w 538462"/>
              <a:gd name="connsiteY14" fmla="*/ 7333 h 1270618"/>
              <a:gd name="connsiteX15" fmla="*/ 320144 w 538462"/>
              <a:gd name="connsiteY15" fmla="*/ 8306 h 1270618"/>
              <a:gd name="connsiteX16" fmla="*/ 323097 w 538462"/>
              <a:gd name="connsiteY16" fmla="*/ 9504 h 1270618"/>
              <a:gd name="connsiteX17" fmla="*/ 326129 w 538462"/>
              <a:gd name="connsiteY17" fmla="*/ 10701 h 1270618"/>
              <a:gd name="connsiteX18" fmla="*/ 329005 w 538462"/>
              <a:gd name="connsiteY18" fmla="*/ 11973 h 1270618"/>
              <a:gd name="connsiteX19" fmla="*/ 331958 w 538462"/>
              <a:gd name="connsiteY19" fmla="*/ 13395 h 1270618"/>
              <a:gd name="connsiteX20" fmla="*/ 334757 w 538462"/>
              <a:gd name="connsiteY20" fmla="*/ 14891 h 1270618"/>
              <a:gd name="connsiteX21" fmla="*/ 337633 w 538462"/>
              <a:gd name="connsiteY21" fmla="*/ 16388 h 1270618"/>
              <a:gd name="connsiteX22" fmla="*/ 340431 w 538462"/>
              <a:gd name="connsiteY22" fmla="*/ 17959 h 1270618"/>
              <a:gd name="connsiteX23" fmla="*/ 343151 w 538462"/>
              <a:gd name="connsiteY23" fmla="*/ 19680 h 1270618"/>
              <a:gd name="connsiteX24" fmla="*/ 345949 w 538462"/>
              <a:gd name="connsiteY24" fmla="*/ 21476 h 1270618"/>
              <a:gd name="connsiteX25" fmla="*/ 348670 w 538462"/>
              <a:gd name="connsiteY25" fmla="*/ 23272 h 1270618"/>
              <a:gd name="connsiteX26" fmla="*/ 351313 w 538462"/>
              <a:gd name="connsiteY26" fmla="*/ 25143 h 1270618"/>
              <a:gd name="connsiteX27" fmla="*/ 353955 w 538462"/>
              <a:gd name="connsiteY27" fmla="*/ 27089 h 1270618"/>
              <a:gd name="connsiteX28" fmla="*/ 356598 w 538462"/>
              <a:gd name="connsiteY28" fmla="*/ 29184 h 1270618"/>
              <a:gd name="connsiteX29" fmla="*/ 359163 w 538462"/>
              <a:gd name="connsiteY29" fmla="*/ 31354 h 1270618"/>
              <a:gd name="connsiteX30" fmla="*/ 361728 w 538462"/>
              <a:gd name="connsiteY30" fmla="*/ 33524 h 1270618"/>
              <a:gd name="connsiteX31" fmla="*/ 364293 w 538462"/>
              <a:gd name="connsiteY31" fmla="*/ 35769 h 1270618"/>
              <a:gd name="connsiteX32" fmla="*/ 366781 w 538462"/>
              <a:gd name="connsiteY32" fmla="*/ 38164 h 1270618"/>
              <a:gd name="connsiteX33" fmla="*/ 369268 w 538462"/>
              <a:gd name="connsiteY33" fmla="*/ 40558 h 1270618"/>
              <a:gd name="connsiteX34" fmla="*/ 371600 w 538462"/>
              <a:gd name="connsiteY34" fmla="*/ 42953 h 1270618"/>
              <a:gd name="connsiteX35" fmla="*/ 373854 w 538462"/>
              <a:gd name="connsiteY35" fmla="*/ 45422 h 1270618"/>
              <a:gd name="connsiteX36" fmla="*/ 376030 w 538462"/>
              <a:gd name="connsiteY36" fmla="*/ 47892 h 1270618"/>
              <a:gd name="connsiteX37" fmla="*/ 378129 w 538462"/>
              <a:gd name="connsiteY37" fmla="*/ 50436 h 1270618"/>
              <a:gd name="connsiteX38" fmla="*/ 380150 w 538462"/>
              <a:gd name="connsiteY38" fmla="*/ 52980 h 1270618"/>
              <a:gd name="connsiteX39" fmla="*/ 382093 w 538462"/>
              <a:gd name="connsiteY39" fmla="*/ 55524 h 1270618"/>
              <a:gd name="connsiteX40" fmla="*/ 384036 w 538462"/>
              <a:gd name="connsiteY40" fmla="*/ 58068 h 1270618"/>
              <a:gd name="connsiteX41" fmla="*/ 385824 w 538462"/>
              <a:gd name="connsiteY41" fmla="*/ 60687 h 1270618"/>
              <a:gd name="connsiteX42" fmla="*/ 387534 w 538462"/>
              <a:gd name="connsiteY42" fmla="*/ 63381 h 1270618"/>
              <a:gd name="connsiteX43" fmla="*/ 389244 w 538462"/>
              <a:gd name="connsiteY43" fmla="*/ 66075 h 1270618"/>
              <a:gd name="connsiteX44" fmla="*/ 390799 w 538462"/>
              <a:gd name="connsiteY44" fmla="*/ 68769 h 1270618"/>
              <a:gd name="connsiteX45" fmla="*/ 392275 w 538462"/>
              <a:gd name="connsiteY45" fmla="*/ 71463 h 1270618"/>
              <a:gd name="connsiteX46" fmla="*/ 393674 w 538462"/>
              <a:gd name="connsiteY46" fmla="*/ 74307 h 1270618"/>
              <a:gd name="connsiteX47" fmla="*/ 395074 w 538462"/>
              <a:gd name="connsiteY47" fmla="*/ 77075 h 1270618"/>
              <a:gd name="connsiteX48" fmla="*/ 396317 w 538462"/>
              <a:gd name="connsiteY48" fmla="*/ 79919 h 1270618"/>
              <a:gd name="connsiteX49" fmla="*/ 397483 w 538462"/>
              <a:gd name="connsiteY49" fmla="*/ 82762 h 1270618"/>
              <a:gd name="connsiteX50" fmla="*/ 398649 w 538462"/>
              <a:gd name="connsiteY50" fmla="*/ 85681 h 1270618"/>
              <a:gd name="connsiteX51" fmla="*/ 399737 w 538462"/>
              <a:gd name="connsiteY51" fmla="*/ 88599 h 1270618"/>
              <a:gd name="connsiteX52" fmla="*/ 400592 w 538462"/>
              <a:gd name="connsiteY52" fmla="*/ 91518 h 1270618"/>
              <a:gd name="connsiteX53" fmla="*/ 401525 w 538462"/>
              <a:gd name="connsiteY53" fmla="*/ 94586 h 1270618"/>
              <a:gd name="connsiteX54" fmla="*/ 402380 w 538462"/>
              <a:gd name="connsiteY54" fmla="*/ 97579 h 1270618"/>
              <a:gd name="connsiteX55" fmla="*/ 403080 w 538462"/>
              <a:gd name="connsiteY55" fmla="*/ 100647 h 1270618"/>
              <a:gd name="connsiteX56" fmla="*/ 403779 w 538462"/>
              <a:gd name="connsiteY56" fmla="*/ 103715 h 1270618"/>
              <a:gd name="connsiteX57" fmla="*/ 404246 w 538462"/>
              <a:gd name="connsiteY57" fmla="*/ 106783 h 1270618"/>
              <a:gd name="connsiteX58" fmla="*/ 404790 w 538462"/>
              <a:gd name="connsiteY58" fmla="*/ 109926 h 1270618"/>
              <a:gd name="connsiteX59" fmla="*/ 405256 w 538462"/>
              <a:gd name="connsiteY59" fmla="*/ 113069 h 1270618"/>
              <a:gd name="connsiteX60" fmla="*/ 405567 w 538462"/>
              <a:gd name="connsiteY60" fmla="*/ 116361 h 1270618"/>
              <a:gd name="connsiteX61" fmla="*/ 405800 w 538462"/>
              <a:gd name="connsiteY61" fmla="*/ 119579 h 1270618"/>
              <a:gd name="connsiteX62" fmla="*/ 405956 w 538462"/>
              <a:gd name="connsiteY62" fmla="*/ 122797 h 1270618"/>
              <a:gd name="connsiteX63" fmla="*/ 406111 w 538462"/>
              <a:gd name="connsiteY63" fmla="*/ 126164 h 1270618"/>
              <a:gd name="connsiteX64" fmla="*/ 406111 w 538462"/>
              <a:gd name="connsiteY64" fmla="*/ 129382 h 1270618"/>
              <a:gd name="connsiteX65" fmla="*/ 406111 w 538462"/>
              <a:gd name="connsiteY65" fmla="*/ 132300 h 1270618"/>
              <a:gd name="connsiteX66" fmla="*/ 406033 w 538462"/>
              <a:gd name="connsiteY66" fmla="*/ 135144 h 1270618"/>
              <a:gd name="connsiteX67" fmla="*/ 405878 w 538462"/>
              <a:gd name="connsiteY67" fmla="*/ 137912 h 1270618"/>
              <a:gd name="connsiteX68" fmla="*/ 405722 w 538462"/>
              <a:gd name="connsiteY68" fmla="*/ 140681 h 1270618"/>
              <a:gd name="connsiteX69" fmla="*/ 405411 w 538462"/>
              <a:gd name="connsiteY69" fmla="*/ 143450 h 1270618"/>
              <a:gd name="connsiteX70" fmla="*/ 405101 w 538462"/>
              <a:gd name="connsiteY70" fmla="*/ 146218 h 1270618"/>
              <a:gd name="connsiteX71" fmla="*/ 404634 w 538462"/>
              <a:gd name="connsiteY71" fmla="*/ 148912 h 1270618"/>
              <a:gd name="connsiteX72" fmla="*/ 404246 w 538462"/>
              <a:gd name="connsiteY72" fmla="*/ 151681 h 1270618"/>
              <a:gd name="connsiteX73" fmla="*/ 403779 w 538462"/>
              <a:gd name="connsiteY73" fmla="*/ 154300 h 1270618"/>
              <a:gd name="connsiteX74" fmla="*/ 403157 w 538462"/>
              <a:gd name="connsiteY74" fmla="*/ 156994 h 1270618"/>
              <a:gd name="connsiteX75" fmla="*/ 402536 w 538462"/>
              <a:gd name="connsiteY75" fmla="*/ 159688 h 1270618"/>
              <a:gd name="connsiteX76" fmla="*/ 401836 w 538462"/>
              <a:gd name="connsiteY76" fmla="*/ 162307 h 1270618"/>
              <a:gd name="connsiteX77" fmla="*/ 401136 w 538462"/>
              <a:gd name="connsiteY77" fmla="*/ 164926 h 1270618"/>
              <a:gd name="connsiteX78" fmla="*/ 400281 w 538462"/>
              <a:gd name="connsiteY78" fmla="*/ 167620 h 1270618"/>
              <a:gd name="connsiteX79" fmla="*/ 399349 w 538462"/>
              <a:gd name="connsiteY79" fmla="*/ 170164 h 1270618"/>
              <a:gd name="connsiteX80" fmla="*/ 398494 w 538462"/>
              <a:gd name="connsiteY80" fmla="*/ 172708 h 1270618"/>
              <a:gd name="connsiteX81" fmla="*/ 397483 w 538462"/>
              <a:gd name="connsiteY81" fmla="*/ 175253 h 1270618"/>
              <a:gd name="connsiteX82" fmla="*/ 396395 w 538462"/>
              <a:gd name="connsiteY82" fmla="*/ 177797 h 1270618"/>
              <a:gd name="connsiteX83" fmla="*/ 395307 w 538462"/>
              <a:gd name="connsiteY83" fmla="*/ 180341 h 1270618"/>
              <a:gd name="connsiteX84" fmla="*/ 394141 w 538462"/>
              <a:gd name="connsiteY84" fmla="*/ 182810 h 1270618"/>
              <a:gd name="connsiteX85" fmla="*/ 392897 w 538462"/>
              <a:gd name="connsiteY85" fmla="*/ 185280 h 1270618"/>
              <a:gd name="connsiteX86" fmla="*/ 391654 w 538462"/>
              <a:gd name="connsiteY86" fmla="*/ 187674 h 1270618"/>
              <a:gd name="connsiteX87" fmla="*/ 390332 w 538462"/>
              <a:gd name="connsiteY87" fmla="*/ 190144 h 1270618"/>
              <a:gd name="connsiteX88" fmla="*/ 388855 w 538462"/>
              <a:gd name="connsiteY88" fmla="*/ 192538 h 1270618"/>
              <a:gd name="connsiteX89" fmla="*/ 387379 w 538462"/>
              <a:gd name="connsiteY89" fmla="*/ 195008 h 1270618"/>
              <a:gd name="connsiteX90" fmla="*/ 385824 w 538462"/>
              <a:gd name="connsiteY90" fmla="*/ 197402 h 1270618"/>
              <a:gd name="connsiteX91" fmla="*/ 384269 w 538462"/>
              <a:gd name="connsiteY91" fmla="*/ 199722 h 1270618"/>
              <a:gd name="connsiteX92" fmla="*/ 382637 w 538462"/>
              <a:gd name="connsiteY92" fmla="*/ 202117 h 1270618"/>
              <a:gd name="connsiteX93" fmla="*/ 380849 w 538462"/>
              <a:gd name="connsiteY93" fmla="*/ 204436 h 1270618"/>
              <a:gd name="connsiteX94" fmla="*/ 379139 w 538462"/>
              <a:gd name="connsiteY94" fmla="*/ 206756 h 1270618"/>
              <a:gd name="connsiteX95" fmla="*/ 377274 w 538462"/>
              <a:gd name="connsiteY95" fmla="*/ 209001 h 1270618"/>
              <a:gd name="connsiteX96" fmla="*/ 375331 w 538462"/>
              <a:gd name="connsiteY96" fmla="*/ 211321 h 1270618"/>
              <a:gd name="connsiteX97" fmla="*/ 373465 w 538462"/>
              <a:gd name="connsiteY97" fmla="*/ 213491 h 1270618"/>
              <a:gd name="connsiteX98" fmla="*/ 371444 w 538462"/>
              <a:gd name="connsiteY98" fmla="*/ 215736 h 1270618"/>
              <a:gd name="connsiteX99" fmla="*/ 369501 w 538462"/>
              <a:gd name="connsiteY99" fmla="*/ 217756 h 1270618"/>
              <a:gd name="connsiteX100" fmla="*/ 367402 w 538462"/>
              <a:gd name="connsiteY100" fmla="*/ 219851 h 1270618"/>
              <a:gd name="connsiteX101" fmla="*/ 365381 w 538462"/>
              <a:gd name="connsiteY101" fmla="*/ 221872 h 1270618"/>
              <a:gd name="connsiteX102" fmla="*/ 363283 w 538462"/>
              <a:gd name="connsiteY102" fmla="*/ 223817 h 1270618"/>
              <a:gd name="connsiteX103" fmla="*/ 361184 w 538462"/>
              <a:gd name="connsiteY103" fmla="*/ 225763 h 1270618"/>
              <a:gd name="connsiteX104" fmla="*/ 358930 w 538462"/>
              <a:gd name="connsiteY104" fmla="*/ 227559 h 1270618"/>
              <a:gd name="connsiteX105" fmla="*/ 356754 w 538462"/>
              <a:gd name="connsiteY105" fmla="*/ 229430 h 1270618"/>
              <a:gd name="connsiteX106" fmla="*/ 354577 w 538462"/>
              <a:gd name="connsiteY106" fmla="*/ 231151 h 1270618"/>
              <a:gd name="connsiteX107" fmla="*/ 352245 w 538462"/>
              <a:gd name="connsiteY107" fmla="*/ 232872 h 1270618"/>
              <a:gd name="connsiteX108" fmla="*/ 349991 w 538462"/>
              <a:gd name="connsiteY108" fmla="*/ 234518 h 1270618"/>
              <a:gd name="connsiteX109" fmla="*/ 347659 w 538462"/>
              <a:gd name="connsiteY109" fmla="*/ 236090 h 1270618"/>
              <a:gd name="connsiteX110" fmla="*/ 345328 w 538462"/>
              <a:gd name="connsiteY110" fmla="*/ 237661 h 1270618"/>
              <a:gd name="connsiteX111" fmla="*/ 342918 w 538462"/>
              <a:gd name="connsiteY111" fmla="*/ 239158 h 1270618"/>
              <a:gd name="connsiteX112" fmla="*/ 340431 w 538462"/>
              <a:gd name="connsiteY112" fmla="*/ 240579 h 1270618"/>
              <a:gd name="connsiteX113" fmla="*/ 337943 w 538462"/>
              <a:gd name="connsiteY113" fmla="*/ 241926 h 1270618"/>
              <a:gd name="connsiteX114" fmla="*/ 335534 w 538462"/>
              <a:gd name="connsiteY114" fmla="*/ 243348 h 1270618"/>
              <a:gd name="connsiteX115" fmla="*/ 333047 w 538462"/>
              <a:gd name="connsiteY115" fmla="*/ 244620 h 1270618"/>
              <a:gd name="connsiteX116" fmla="*/ 330482 w 538462"/>
              <a:gd name="connsiteY116" fmla="*/ 245892 h 1270618"/>
              <a:gd name="connsiteX117" fmla="*/ 327839 w 538462"/>
              <a:gd name="connsiteY117" fmla="*/ 247015 h 1270618"/>
              <a:gd name="connsiteX118" fmla="*/ 325196 w 538462"/>
              <a:gd name="connsiteY118" fmla="*/ 248137 h 1270618"/>
              <a:gd name="connsiteX119" fmla="*/ 322553 w 538462"/>
              <a:gd name="connsiteY119" fmla="*/ 249260 h 1270618"/>
              <a:gd name="connsiteX120" fmla="*/ 319910 w 538462"/>
              <a:gd name="connsiteY120" fmla="*/ 250233 h 1270618"/>
              <a:gd name="connsiteX121" fmla="*/ 317190 w 538462"/>
              <a:gd name="connsiteY121" fmla="*/ 251280 h 1270618"/>
              <a:gd name="connsiteX122" fmla="*/ 314392 w 538462"/>
              <a:gd name="connsiteY122" fmla="*/ 252178 h 1270618"/>
              <a:gd name="connsiteX123" fmla="*/ 311594 w 538462"/>
              <a:gd name="connsiteY123" fmla="*/ 253001 h 1270618"/>
              <a:gd name="connsiteX124" fmla="*/ 308795 w 538462"/>
              <a:gd name="connsiteY124" fmla="*/ 253899 h 1270618"/>
              <a:gd name="connsiteX125" fmla="*/ 305919 w 538462"/>
              <a:gd name="connsiteY125" fmla="*/ 254573 h 1270618"/>
              <a:gd name="connsiteX126" fmla="*/ 302966 w 538462"/>
              <a:gd name="connsiteY126" fmla="*/ 255321 h 1270618"/>
              <a:gd name="connsiteX127" fmla="*/ 300090 w 538462"/>
              <a:gd name="connsiteY127" fmla="*/ 255994 h 1270618"/>
              <a:gd name="connsiteX128" fmla="*/ 297136 w 538462"/>
              <a:gd name="connsiteY128" fmla="*/ 256593 h 1270618"/>
              <a:gd name="connsiteX129" fmla="*/ 298147 w 538462"/>
              <a:gd name="connsiteY129" fmla="*/ 257641 h 1270618"/>
              <a:gd name="connsiteX130" fmla="*/ 299002 w 538462"/>
              <a:gd name="connsiteY130" fmla="*/ 258614 h 1270618"/>
              <a:gd name="connsiteX131" fmla="*/ 299779 w 538462"/>
              <a:gd name="connsiteY131" fmla="*/ 259512 h 1270618"/>
              <a:gd name="connsiteX132" fmla="*/ 300323 w 538462"/>
              <a:gd name="connsiteY132" fmla="*/ 260409 h 1270618"/>
              <a:gd name="connsiteX133" fmla="*/ 300867 w 538462"/>
              <a:gd name="connsiteY133" fmla="*/ 261233 h 1270618"/>
              <a:gd name="connsiteX134" fmla="*/ 301178 w 538462"/>
              <a:gd name="connsiteY134" fmla="*/ 261981 h 1270618"/>
              <a:gd name="connsiteX135" fmla="*/ 301333 w 538462"/>
              <a:gd name="connsiteY135" fmla="*/ 262804 h 1270618"/>
              <a:gd name="connsiteX136" fmla="*/ 301411 w 538462"/>
              <a:gd name="connsiteY136" fmla="*/ 263552 h 1270618"/>
              <a:gd name="connsiteX137" fmla="*/ 361573 w 538462"/>
              <a:gd name="connsiteY137" fmla="*/ 263552 h 1270618"/>
              <a:gd name="connsiteX138" fmla="*/ 364993 w 538462"/>
              <a:gd name="connsiteY138" fmla="*/ 263552 h 1270618"/>
              <a:gd name="connsiteX139" fmla="*/ 368413 w 538462"/>
              <a:gd name="connsiteY139" fmla="*/ 263702 h 1270618"/>
              <a:gd name="connsiteX140" fmla="*/ 371833 w 538462"/>
              <a:gd name="connsiteY140" fmla="*/ 263927 h 1270618"/>
              <a:gd name="connsiteX141" fmla="*/ 375175 w 538462"/>
              <a:gd name="connsiteY141" fmla="*/ 264226 h 1270618"/>
              <a:gd name="connsiteX142" fmla="*/ 378595 w 538462"/>
              <a:gd name="connsiteY142" fmla="*/ 264600 h 1270618"/>
              <a:gd name="connsiteX143" fmla="*/ 381860 w 538462"/>
              <a:gd name="connsiteY143" fmla="*/ 265124 h 1270618"/>
              <a:gd name="connsiteX144" fmla="*/ 385202 w 538462"/>
              <a:gd name="connsiteY144" fmla="*/ 265722 h 1270618"/>
              <a:gd name="connsiteX145" fmla="*/ 388544 w 538462"/>
              <a:gd name="connsiteY145" fmla="*/ 266396 h 1270618"/>
              <a:gd name="connsiteX146" fmla="*/ 391809 w 538462"/>
              <a:gd name="connsiteY146" fmla="*/ 267144 h 1270618"/>
              <a:gd name="connsiteX147" fmla="*/ 395074 w 538462"/>
              <a:gd name="connsiteY147" fmla="*/ 268042 h 1270618"/>
              <a:gd name="connsiteX148" fmla="*/ 398338 w 538462"/>
              <a:gd name="connsiteY148" fmla="*/ 269015 h 1270618"/>
              <a:gd name="connsiteX149" fmla="*/ 401603 w 538462"/>
              <a:gd name="connsiteY149" fmla="*/ 270063 h 1270618"/>
              <a:gd name="connsiteX150" fmla="*/ 404712 w 538462"/>
              <a:gd name="connsiteY150" fmla="*/ 271185 h 1270618"/>
              <a:gd name="connsiteX151" fmla="*/ 407976 w 538462"/>
              <a:gd name="connsiteY151" fmla="*/ 272382 h 1270618"/>
              <a:gd name="connsiteX152" fmla="*/ 411163 w 538462"/>
              <a:gd name="connsiteY152" fmla="*/ 273729 h 1270618"/>
              <a:gd name="connsiteX153" fmla="*/ 414272 w 538462"/>
              <a:gd name="connsiteY153" fmla="*/ 275076 h 1270618"/>
              <a:gd name="connsiteX154" fmla="*/ 417459 w 538462"/>
              <a:gd name="connsiteY154" fmla="*/ 276573 h 1270618"/>
              <a:gd name="connsiteX155" fmla="*/ 420568 w 538462"/>
              <a:gd name="connsiteY155" fmla="*/ 278144 h 1270618"/>
              <a:gd name="connsiteX156" fmla="*/ 423600 w 538462"/>
              <a:gd name="connsiteY156" fmla="*/ 279791 h 1270618"/>
              <a:gd name="connsiteX157" fmla="*/ 426787 w 538462"/>
              <a:gd name="connsiteY157" fmla="*/ 281586 h 1270618"/>
              <a:gd name="connsiteX158" fmla="*/ 429818 w 538462"/>
              <a:gd name="connsiteY158" fmla="*/ 283457 h 1270618"/>
              <a:gd name="connsiteX159" fmla="*/ 432849 w 538462"/>
              <a:gd name="connsiteY159" fmla="*/ 285403 h 1270618"/>
              <a:gd name="connsiteX160" fmla="*/ 435881 w 538462"/>
              <a:gd name="connsiteY160" fmla="*/ 287498 h 1270618"/>
              <a:gd name="connsiteX161" fmla="*/ 438912 w 538462"/>
              <a:gd name="connsiteY161" fmla="*/ 289593 h 1270618"/>
              <a:gd name="connsiteX162" fmla="*/ 441866 w 538462"/>
              <a:gd name="connsiteY162" fmla="*/ 291838 h 1270618"/>
              <a:gd name="connsiteX163" fmla="*/ 444820 w 538462"/>
              <a:gd name="connsiteY163" fmla="*/ 294158 h 1270618"/>
              <a:gd name="connsiteX164" fmla="*/ 447851 w 538462"/>
              <a:gd name="connsiteY164" fmla="*/ 296553 h 1270618"/>
              <a:gd name="connsiteX165" fmla="*/ 450727 w 538462"/>
              <a:gd name="connsiteY165" fmla="*/ 299097 h 1270618"/>
              <a:gd name="connsiteX166" fmla="*/ 453603 w 538462"/>
              <a:gd name="connsiteY166" fmla="*/ 301641 h 1270618"/>
              <a:gd name="connsiteX167" fmla="*/ 456479 w 538462"/>
              <a:gd name="connsiteY167" fmla="*/ 304335 h 1270618"/>
              <a:gd name="connsiteX168" fmla="*/ 459355 w 538462"/>
              <a:gd name="connsiteY168" fmla="*/ 307104 h 1270618"/>
              <a:gd name="connsiteX169" fmla="*/ 462231 w 538462"/>
              <a:gd name="connsiteY169" fmla="*/ 309947 h 1270618"/>
              <a:gd name="connsiteX170" fmla="*/ 464951 w 538462"/>
              <a:gd name="connsiteY170" fmla="*/ 312866 h 1270618"/>
              <a:gd name="connsiteX171" fmla="*/ 467672 w 538462"/>
              <a:gd name="connsiteY171" fmla="*/ 315784 h 1270618"/>
              <a:gd name="connsiteX172" fmla="*/ 470237 w 538462"/>
              <a:gd name="connsiteY172" fmla="*/ 318777 h 1270618"/>
              <a:gd name="connsiteX173" fmla="*/ 472802 w 538462"/>
              <a:gd name="connsiteY173" fmla="*/ 321770 h 1270618"/>
              <a:gd name="connsiteX174" fmla="*/ 475211 w 538462"/>
              <a:gd name="connsiteY174" fmla="*/ 324689 h 1270618"/>
              <a:gd name="connsiteX175" fmla="*/ 477621 w 538462"/>
              <a:gd name="connsiteY175" fmla="*/ 327682 h 1270618"/>
              <a:gd name="connsiteX176" fmla="*/ 479797 w 538462"/>
              <a:gd name="connsiteY176" fmla="*/ 330750 h 1270618"/>
              <a:gd name="connsiteX177" fmla="*/ 481974 w 538462"/>
              <a:gd name="connsiteY177" fmla="*/ 333743 h 1270618"/>
              <a:gd name="connsiteX178" fmla="*/ 484072 w 538462"/>
              <a:gd name="connsiteY178" fmla="*/ 336886 h 1270618"/>
              <a:gd name="connsiteX179" fmla="*/ 486016 w 538462"/>
              <a:gd name="connsiteY179" fmla="*/ 339954 h 1270618"/>
              <a:gd name="connsiteX180" fmla="*/ 487959 w 538462"/>
              <a:gd name="connsiteY180" fmla="*/ 343097 h 1270618"/>
              <a:gd name="connsiteX181" fmla="*/ 489824 w 538462"/>
              <a:gd name="connsiteY181" fmla="*/ 346165 h 1270618"/>
              <a:gd name="connsiteX182" fmla="*/ 491457 w 538462"/>
              <a:gd name="connsiteY182" fmla="*/ 349233 h 1270618"/>
              <a:gd name="connsiteX183" fmla="*/ 493089 w 538462"/>
              <a:gd name="connsiteY183" fmla="*/ 352451 h 1270618"/>
              <a:gd name="connsiteX184" fmla="*/ 494721 w 538462"/>
              <a:gd name="connsiteY184" fmla="*/ 355594 h 1270618"/>
              <a:gd name="connsiteX185" fmla="*/ 496198 w 538462"/>
              <a:gd name="connsiteY185" fmla="*/ 358811 h 1270618"/>
              <a:gd name="connsiteX186" fmla="*/ 497597 w 538462"/>
              <a:gd name="connsiteY186" fmla="*/ 362029 h 1270618"/>
              <a:gd name="connsiteX187" fmla="*/ 498841 w 538462"/>
              <a:gd name="connsiteY187" fmla="*/ 365172 h 1270618"/>
              <a:gd name="connsiteX188" fmla="*/ 500084 w 538462"/>
              <a:gd name="connsiteY188" fmla="*/ 368464 h 1270618"/>
              <a:gd name="connsiteX189" fmla="*/ 501095 w 538462"/>
              <a:gd name="connsiteY189" fmla="*/ 371682 h 1270618"/>
              <a:gd name="connsiteX190" fmla="*/ 502183 w 538462"/>
              <a:gd name="connsiteY190" fmla="*/ 374975 h 1270618"/>
              <a:gd name="connsiteX191" fmla="*/ 503116 w 538462"/>
              <a:gd name="connsiteY191" fmla="*/ 378267 h 1270618"/>
              <a:gd name="connsiteX192" fmla="*/ 503893 w 538462"/>
              <a:gd name="connsiteY192" fmla="*/ 381635 h 1270618"/>
              <a:gd name="connsiteX193" fmla="*/ 504670 w 538462"/>
              <a:gd name="connsiteY193" fmla="*/ 384927 h 1270618"/>
              <a:gd name="connsiteX194" fmla="*/ 505370 w 538462"/>
              <a:gd name="connsiteY194" fmla="*/ 388294 h 1270618"/>
              <a:gd name="connsiteX195" fmla="*/ 505914 w 538462"/>
              <a:gd name="connsiteY195" fmla="*/ 391662 h 1270618"/>
              <a:gd name="connsiteX196" fmla="*/ 506380 w 538462"/>
              <a:gd name="connsiteY196" fmla="*/ 395104 h 1270618"/>
              <a:gd name="connsiteX197" fmla="*/ 506847 w 538462"/>
              <a:gd name="connsiteY197" fmla="*/ 398397 h 1270618"/>
              <a:gd name="connsiteX198" fmla="*/ 507158 w 538462"/>
              <a:gd name="connsiteY198" fmla="*/ 401839 h 1270618"/>
              <a:gd name="connsiteX199" fmla="*/ 507391 w 538462"/>
              <a:gd name="connsiteY199" fmla="*/ 405356 h 1270618"/>
              <a:gd name="connsiteX200" fmla="*/ 507469 w 538462"/>
              <a:gd name="connsiteY200" fmla="*/ 408798 h 1270618"/>
              <a:gd name="connsiteX201" fmla="*/ 507546 w 538462"/>
              <a:gd name="connsiteY201" fmla="*/ 412240 h 1270618"/>
              <a:gd name="connsiteX202" fmla="*/ 507546 w 538462"/>
              <a:gd name="connsiteY202" fmla="*/ 718745 h 1270618"/>
              <a:gd name="connsiteX203" fmla="*/ 507546 w 538462"/>
              <a:gd name="connsiteY203" fmla="*/ 721588 h 1270618"/>
              <a:gd name="connsiteX204" fmla="*/ 507391 w 538462"/>
              <a:gd name="connsiteY204" fmla="*/ 724507 h 1270618"/>
              <a:gd name="connsiteX205" fmla="*/ 507313 w 538462"/>
              <a:gd name="connsiteY205" fmla="*/ 727276 h 1270618"/>
              <a:gd name="connsiteX206" fmla="*/ 507080 w 538462"/>
              <a:gd name="connsiteY206" fmla="*/ 730044 h 1270618"/>
              <a:gd name="connsiteX207" fmla="*/ 506769 w 538462"/>
              <a:gd name="connsiteY207" fmla="*/ 732813 h 1270618"/>
              <a:gd name="connsiteX208" fmla="*/ 506380 w 538462"/>
              <a:gd name="connsiteY208" fmla="*/ 735507 h 1270618"/>
              <a:gd name="connsiteX209" fmla="*/ 505992 w 538462"/>
              <a:gd name="connsiteY209" fmla="*/ 738276 h 1270618"/>
              <a:gd name="connsiteX210" fmla="*/ 505603 w 538462"/>
              <a:gd name="connsiteY210" fmla="*/ 740895 h 1270618"/>
              <a:gd name="connsiteX211" fmla="*/ 504981 w 538462"/>
              <a:gd name="connsiteY211" fmla="*/ 743589 h 1270618"/>
              <a:gd name="connsiteX212" fmla="*/ 504437 w 538462"/>
              <a:gd name="connsiteY212" fmla="*/ 746208 h 1270618"/>
              <a:gd name="connsiteX213" fmla="*/ 503738 w 538462"/>
              <a:gd name="connsiteY213" fmla="*/ 748827 h 1270618"/>
              <a:gd name="connsiteX214" fmla="*/ 503038 w 538462"/>
              <a:gd name="connsiteY214" fmla="*/ 751371 h 1270618"/>
              <a:gd name="connsiteX215" fmla="*/ 502183 w 538462"/>
              <a:gd name="connsiteY215" fmla="*/ 753915 h 1270618"/>
              <a:gd name="connsiteX216" fmla="*/ 501406 w 538462"/>
              <a:gd name="connsiteY216" fmla="*/ 756459 h 1270618"/>
              <a:gd name="connsiteX217" fmla="*/ 500473 w 538462"/>
              <a:gd name="connsiteY217" fmla="*/ 758929 h 1270618"/>
              <a:gd name="connsiteX218" fmla="*/ 499463 w 538462"/>
              <a:gd name="connsiteY218" fmla="*/ 761398 h 1270618"/>
              <a:gd name="connsiteX219" fmla="*/ 498374 w 538462"/>
              <a:gd name="connsiteY219" fmla="*/ 763868 h 1270618"/>
              <a:gd name="connsiteX220" fmla="*/ 497364 w 538462"/>
              <a:gd name="connsiteY220" fmla="*/ 766337 h 1270618"/>
              <a:gd name="connsiteX221" fmla="*/ 496198 w 538462"/>
              <a:gd name="connsiteY221" fmla="*/ 768732 h 1270618"/>
              <a:gd name="connsiteX222" fmla="*/ 494954 w 538462"/>
              <a:gd name="connsiteY222" fmla="*/ 771126 h 1270618"/>
              <a:gd name="connsiteX223" fmla="*/ 493633 w 538462"/>
              <a:gd name="connsiteY223" fmla="*/ 773371 h 1270618"/>
              <a:gd name="connsiteX224" fmla="*/ 492234 w 538462"/>
              <a:gd name="connsiteY224" fmla="*/ 775691 h 1270618"/>
              <a:gd name="connsiteX225" fmla="*/ 490835 w 538462"/>
              <a:gd name="connsiteY225" fmla="*/ 778010 h 1270618"/>
              <a:gd name="connsiteX226" fmla="*/ 489358 w 538462"/>
              <a:gd name="connsiteY226" fmla="*/ 780330 h 1270618"/>
              <a:gd name="connsiteX227" fmla="*/ 487726 w 538462"/>
              <a:gd name="connsiteY227" fmla="*/ 782575 h 1270618"/>
              <a:gd name="connsiteX228" fmla="*/ 486171 w 538462"/>
              <a:gd name="connsiteY228" fmla="*/ 784745 h 1270618"/>
              <a:gd name="connsiteX229" fmla="*/ 484461 w 538462"/>
              <a:gd name="connsiteY229" fmla="*/ 786990 h 1270618"/>
              <a:gd name="connsiteX230" fmla="*/ 482751 w 538462"/>
              <a:gd name="connsiteY230" fmla="*/ 789160 h 1270618"/>
              <a:gd name="connsiteX231" fmla="*/ 480885 w 538462"/>
              <a:gd name="connsiteY231" fmla="*/ 791330 h 1270618"/>
              <a:gd name="connsiteX232" fmla="*/ 479098 w 538462"/>
              <a:gd name="connsiteY232" fmla="*/ 793426 h 1270618"/>
              <a:gd name="connsiteX233" fmla="*/ 477077 w 538462"/>
              <a:gd name="connsiteY233" fmla="*/ 795596 h 1270618"/>
              <a:gd name="connsiteX234" fmla="*/ 475134 w 538462"/>
              <a:gd name="connsiteY234" fmla="*/ 797691 h 1270618"/>
              <a:gd name="connsiteX235" fmla="*/ 473035 w 538462"/>
              <a:gd name="connsiteY235" fmla="*/ 799711 h 1270618"/>
              <a:gd name="connsiteX236" fmla="*/ 470936 w 538462"/>
              <a:gd name="connsiteY236" fmla="*/ 801732 h 1270618"/>
              <a:gd name="connsiteX237" fmla="*/ 468760 w 538462"/>
              <a:gd name="connsiteY237" fmla="*/ 803602 h 1270618"/>
              <a:gd name="connsiteX238" fmla="*/ 466661 w 538462"/>
              <a:gd name="connsiteY238" fmla="*/ 805548 h 1270618"/>
              <a:gd name="connsiteX239" fmla="*/ 464329 w 538462"/>
              <a:gd name="connsiteY239" fmla="*/ 807419 h 1270618"/>
              <a:gd name="connsiteX240" fmla="*/ 462887 w 538462"/>
              <a:gd name="connsiteY240" fmla="*/ 808530 h 1270618"/>
              <a:gd name="connsiteX241" fmla="*/ 538462 w 538462"/>
              <a:gd name="connsiteY241" fmla="*/ 992082 h 1270618"/>
              <a:gd name="connsiteX242" fmla="*/ 385902 w 538462"/>
              <a:gd name="connsiteY242" fmla="*/ 992082 h 1270618"/>
              <a:gd name="connsiteX243" fmla="*/ 385902 w 538462"/>
              <a:gd name="connsiteY243" fmla="*/ 1270618 h 1270618"/>
              <a:gd name="connsiteX244" fmla="*/ 148287 w 538462"/>
              <a:gd name="connsiteY244" fmla="*/ 1270618 h 1270618"/>
              <a:gd name="connsiteX245" fmla="*/ 148287 w 538462"/>
              <a:gd name="connsiteY245" fmla="*/ 992082 h 1270618"/>
              <a:gd name="connsiteX246" fmla="*/ 0 w 538462"/>
              <a:gd name="connsiteY246" fmla="*/ 992082 h 1270618"/>
              <a:gd name="connsiteX247" fmla="*/ 75543 w 538462"/>
              <a:gd name="connsiteY247" fmla="*/ 808610 h 1270618"/>
              <a:gd name="connsiteX248" fmla="*/ 74989 w 538462"/>
              <a:gd name="connsiteY248" fmla="*/ 808242 h 1270618"/>
              <a:gd name="connsiteX249" fmla="*/ 72813 w 538462"/>
              <a:gd name="connsiteY249" fmla="*/ 806670 h 1270618"/>
              <a:gd name="connsiteX250" fmla="*/ 70559 w 538462"/>
              <a:gd name="connsiteY250" fmla="*/ 805024 h 1270618"/>
              <a:gd name="connsiteX251" fmla="*/ 68538 w 538462"/>
              <a:gd name="connsiteY251" fmla="*/ 803378 h 1270618"/>
              <a:gd name="connsiteX252" fmla="*/ 66361 w 538462"/>
              <a:gd name="connsiteY252" fmla="*/ 801732 h 1270618"/>
              <a:gd name="connsiteX253" fmla="*/ 64418 w 538462"/>
              <a:gd name="connsiteY253" fmla="*/ 800011 h 1270618"/>
              <a:gd name="connsiteX254" fmla="*/ 62397 w 538462"/>
              <a:gd name="connsiteY254" fmla="*/ 798289 h 1270618"/>
              <a:gd name="connsiteX255" fmla="*/ 60454 w 538462"/>
              <a:gd name="connsiteY255" fmla="*/ 796643 h 1270618"/>
              <a:gd name="connsiteX256" fmla="*/ 58511 w 538462"/>
              <a:gd name="connsiteY256" fmla="*/ 794847 h 1270618"/>
              <a:gd name="connsiteX257" fmla="*/ 56723 w 538462"/>
              <a:gd name="connsiteY257" fmla="*/ 793126 h 1270618"/>
              <a:gd name="connsiteX258" fmla="*/ 55013 w 538462"/>
              <a:gd name="connsiteY258" fmla="*/ 791405 h 1270618"/>
              <a:gd name="connsiteX259" fmla="*/ 53381 w 538462"/>
              <a:gd name="connsiteY259" fmla="*/ 789534 h 1270618"/>
              <a:gd name="connsiteX260" fmla="*/ 51671 w 538462"/>
              <a:gd name="connsiteY260" fmla="*/ 787813 h 1270618"/>
              <a:gd name="connsiteX261" fmla="*/ 50116 w 538462"/>
              <a:gd name="connsiteY261" fmla="*/ 785942 h 1270618"/>
              <a:gd name="connsiteX262" fmla="*/ 48639 w 538462"/>
              <a:gd name="connsiteY262" fmla="*/ 784221 h 1270618"/>
              <a:gd name="connsiteX263" fmla="*/ 47162 w 538462"/>
              <a:gd name="connsiteY263" fmla="*/ 782351 h 1270618"/>
              <a:gd name="connsiteX264" fmla="*/ 45763 w 538462"/>
              <a:gd name="connsiteY264" fmla="*/ 780555 h 1270618"/>
              <a:gd name="connsiteX265" fmla="*/ 44442 w 538462"/>
              <a:gd name="connsiteY265" fmla="*/ 778759 h 1270618"/>
              <a:gd name="connsiteX266" fmla="*/ 43198 w 538462"/>
              <a:gd name="connsiteY266" fmla="*/ 776888 h 1270618"/>
              <a:gd name="connsiteX267" fmla="*/ 41955 w 538462"/>
              <a:gd name="connsiteY267" fmla="*/ 775017 h 1270618"/>
              <a:gd name="connsiteX268" fmla="*/ 40866 w 538462"/>
              <a:gd name="connsiteY268" fmla="*/ 773147 h 1270618"/>
              <a:gd name="connsiteX269" fmla="*/ 39778 w 538462"/>
              <a:gd name="connsiteY269" fmla="*/ 771276 h 1270618"/>
              <a:gd name="connsiteX270" fmla="*/ 38768 w 538462"/>
              <a:gd name="connsiteY270" fmla="*/ 769330 h 1270618"/>
              <a:gd name="connsiteX271" fmla="*/ 37835 w 538462"/>
              <a:gd name="connsiteY271" fmla="*/ 767459 h 1270618"/>
              <a:gd name="connsiteX272" fmla="*/ 36902 w 538462"/>
              <a:gd name="connsiteY272" fmla="*/ 765514 h 1270618"/>
              <a:gd name="connsiteX273" fmla="*/ 36125 w 538462"/>
              <a:gd name="connsiteY273" fmla="*/ 763643 h 1270618"/>
              <a:gd name="connsiteX274" fmla="*/ 35348 w 538462"/>
              <a:gd name="connsiteY274" fmla="*/ 761697 h 1270618"/>
              <a:gd name="connsiteX275" fmla="*/ 34648 w 538462"/>
              <a:gd name="connsiteY275" fmla="*/ 759752 h 1270618"/>
              <a:gd name="connsiteX276" fmla="*/ 33949 w 538462"/>
              <a:gd name="connsiteY276" fmla="*/ 757806 h 1270618"/>
              <a:gd name="connsiteX277" fmla="*/ 33405 w 538462"/>
              <a:gd name="connsiteY277" fmla="*/ 755786 h 1270618"/>
              <a:gd name="connsiteX278" fmla="*/ 32860 w 538462"/>
              <a:gd name="connsiteY278" fmla="*/ 753840 h 1270618"/>
              <a:gd name="connsiteX279" fmla="*/ 32394 w 538462"/>
              <a:gd name="connsiteY279" fmla="*/ 751820 h 1270618"/>
              <a:gd name="connsiteX280" fmla="*/ 32005 w 538462"/>
              <a:gd name="connsiteY280" fmla="*/ 749874 h 1270618"/>
              <a:gd name="connsiteX281" fmla="*/ 31617 w 538462"/>
              <a:gd name="connsiteY281" fmla="*/ 747854 h 1270618"/>
              <a:gd name="connsiteX282" fmla="*/ 31384 w 538462"/>
              <a:gd name="connsiteY282" fmla="*/ 745833 h 1270618"/>
              <a:gd name="connsiteX283" fmla="*/ 31150 w 538462"/>
              <a:gd name="connsiteY283" fmla="*/ 743813 h 1270618"/>
              <a:gd name="connsiteX284" fmla="*/ 30995 w 538462"/>
              <a:gd name="connsiteY284" fmla="*/ 741718 h 1270618"/>
              <a:gd name="connsiteX285" fmla="*/ 30917 w 538462"/>
              <a:gd name="connsiteY285" fmla="*/ 739697 h 1270618"/>
              <a:gd name="connsiteX286" fmla="*/ 30917 w 538462"/>
              <a:gd name="connsiteY286" fmla="*/ 737602 h 1270618"/>
              <a:gd name="connsiteX287" fmla="*/ 30917 w 538462"/>
              <a:gd name="connsiteY287" fmla="*/ 412240 h 1270618"/>
              <a:gd name="connsiteX288" fmla="*/ 30995 w 538462"/>
              <a:gd name="connsiteY288" fmla="*/ 408050 h 1270618"/>
              <a:gd name="connsiteX289" fmla="*/ 31073 w 538462"/>
              <a:gd name="connsiteY289" fmla="*/ 403934 h 1270618"/>
              <a:gd name="connsiteX290" fmla="*/ 31306 w 538462"/>
              <a:gd name="connsiteY290" fmla="*/ 399743 h 1270618"/>
              <a:gd name="connsiteX291" fmla="*/ 31617 w 538462"/>
              <a:gd name="connsiteY291" fmla="*/ 395703 h 1270618"/>
              <a:gd name="connsiteX292" fmla="*/ 32083 w 538462"/>
              <a:gd name="connsiteY292" fmla="*/ 391737 h 1270618"/>
              <a:gd name="connsiteX293" fmla="*/ 32550 w 538462"/>
              <a:gd name="connsiteY293" fmla="*/ 387771 h 1270618"/>
              <a:gd name="connsiteX294" fmla="*/ 33094 w 538462"/>
              <a:gd name="connsiteY294" fmla="*/ 383879 h 1270618"/>
              <a:gd name="connsiteX295" fmla="*/ 33793 w 538462"/>
              <a:gd name="connsiteY295" fmla="*/ 380063 h 1270618"/>
              <a:gd name="connsiteX296" fmla="*/ 34570 w 538462"/>
              <a:gd name="connsiteY296" fmla="*/ 376247 h 1270618"/>
              <a:gd name="connsiteX297" fmla="*/ 35348 w 538462"/>
              <a:gd name="connsiteY297" fmla="*/ 372505 h 1270618"/>
              <a:gd name="connsiteX298" fmla="*/ 36358 w 538462"/>
              <a:gd name="connsiteY298" fmla="*/ 368839 h 1270618"/>
              <a:gd name="connsiteX299" fmla="*/ 37369 w 538462"/>
              <a:gd name="connsiteY299" fmla="*/ 365172 h 1270618"/>
              <a:gd name="connsiteX300" fmla="*/ 38457 w 538462"/>
              <a:gd name="connsiteY300" fmla="*/ 361580 h 1270618"/>
              <a:gd name="connsiteX301" fmla="*/ 39623 w 538462"/>
              <a:gd name="connsiteY301" fmla="*/ 358063 h 1270618"/>
              <a:gd name="connsiteX302" fmla="*/ 40944 w 538462"/>
              <a:gd name="connsiteY302" fmla="*/ 354621 h 1270618"/>
              <a:gd name="connsiteX303" fmla="*/ 42343 w 538462"/>
              <a:gd name="connsiteY303" fmla="*/ 351179 h 1270618"/>
              <a:gd name="connsiteX304" fmla="*/ 43820 w 538462"/>
              <a:gd name="connsiteY304" fmla="*/ 347811 h 1270618"/>
              <a:gd name="connsiteX305" fmla="*/ 45452 w 538462"/>
              <a:gd name="connsiteY305" fmla="*/ 344519 h 1270618"/>
              <a:gd name="connsiteX306" fmla="*/ 47085 w 538462"/>
              <a:gd name="connsiteY306" fmla="*/ 341226 h 1270618"/>
              <a:gd name="connsiteX307" fmla="*/ 48795 w 538462"/>
              <a:gd name="connsiteY307" fmla="*/ 338083 h 1270618"/>
              <a:gd name="connsiteX308" fmla="*/ 50738 w 538462"/>
              <a:gd name="connsiteY308" fmla="*/ 334940 h 1270618"/>
              <a:gd name="connsiteX309" fmla="*/ 52603 w 538462"/>
              <a:gd name="connsiteY309" fmla="*/ 331872 h 1270618"/>
              <a:gd name="connsiteX310" fmla="*/ 54702 w 538462"/>
              <a:gd name="connsiteY310" fmla="*/ 328730 h 1270618"/>
              <a:gd name="connsiteX311" fmla="*/ 56723 w 538462"/>
              <a:gd name="connsiteY311" fmla="*/ 325811 h 1270618"/>
              <a:gd name="connsiteX312" fmla="*/ 58977 w 538462"/>
              <a:gd name="connsiteY312" fmla="*/ 322893 h 1270618"/>
              <a:gd name="connsiteX313" fmla="*/ 61309 w 538462"/>
              <a:gd name="connsiteY313" fmla="*/ 319900 h 1270618"/>
              <a:gd name="connsiteX314" fmla="*/ 63641 w 538462"/>
              <a:gd name="connsiteY314" fmla="*/ 317131 h 1270618"/>
              <a:gd name="connsiteX315" fmla="*/ 66128 w 538462"/>
              <a:gd name="connsiteY315" fmla="*/ 314362 h 1270618"/>
              <a:gd name="connsiteX316" fmla="*/ 68693 w 538462"/>
              <a:gd name="connsiteY316" fmla="*/ 311668 h 1270618"/>
              <a:gd name="connsiteX317" fmla="*/ 71336 w 538462"/>
              <a:gd name="connsiteY317" fmla="*/ 308974 h 1270618"/>
              <a:gd name="connsiteX318" fmla="*/ 74134 w 538462"/>
              <a:gd name="connsiteY318" fmla="*/ 306280 h 1270618"/>
              <a:gd name="connsiteX319" fmla="*/ 76932 w 538462"/>
              <a:gd name="connsiteY319" fmla="*/ 303736 h 1270618"/>
              <a:gd name="connsiteX320" fmla="*/ 79808 w 538462"/>
              <a:gd name="connsiteY320" fmla="*/ 301192 h 1270618"/>
              <a:gd name="connsiteX321" fmla="*/ 82840 w 538462"/>
              <a:gd name="connsiteY321" fmla="*/ 298872 h 1270618"/>
              <a:gd name="connsiteX322" fmla="*/ 85871 w 538462"/>
              <a:gd name="connsiteY322" fmla="*/ 296553 h 1270618"/>
              <a:gd name="connsiteX323" fmla="*/ 88980 w 538462"/>
              <a:gd name="connsiteY323" fmla="*/ 294308 h 1270618"/>
              <a:gd name="connsiteX324" fmla="*/ 92245 w 538462"/>
              <a:gd name="connsiteY324" fmla="*/ 292138 h 1270618"/>
              <a:gd name="connsiteX325" fmla="*/ 95432 w 538462"/>
              <a:gd name="connsiteY325" fmla="*/ 290042 h 1270618"/>
              <a:gd name="connsiteX326" fmla="*/ 98774 w 538462"/>
              <a:gd name="connsiteY326" fmla="*/ 288022 h 1270618"/>
              <a:gd name="connsiteX327" fmla="*/ 102116 w 538462"/>
              <a:gd name="connsiteY327" fmla="*/ 286076 h 1270618"/>
              <a:gd name="connsiteX328" fmla="*/ 105614 w 538462"/>
              <a:gd name="connsiteY328" fmla="*/ 284280 h 1270618"/>
              <a:gd name="connsiteX329" fmla="*/ 109034 w 538462"/>
              <a:gd name="connsiteY329" fmla="*/ 282484 h 1270618"/>
              <a:gd name="connsiteX330" fmla="*/ 112687 w 538462"/>
              <a:gd name="connsiteY330" fmla="*/ 280763 h 1270618"/>
              <a:gd name="connsiteX331" fmla="*/ 116340 w 538462"/>
              <a:gd name="connsiteY331" fmla="*/ 279192 h 1270618"/>
              <a:gd name="connsiteX332" fmla="*/ 119994 w 538462"/>
              <a:gd name="connsiteY332" fmla="*/ 277695 h 1270618"/>
              <a:gd name="connsiteX333" fmla="*/ 123725 w 538462"/>
              <a:gd name="connsiteY333" fmla="*/ 276199 h 1270618"/>
              <a:gd name="connsiteX334" fmla="*/ 127611 w 538462"/>
              <a:gd name="connsiteY334" fmla="*/ 274777 h 1270618"/>
              <a:gd name="connsiteX335" fmla="*/ 131497 w 538462"/>
              <a:gd name="connsiteY335" fmla="*/ 273505 h 1270618"/>
              <a:gd name="connsiteX336" fmla="*/ 135462 w 538462"/>
              <a:gd name="connsiteY336" fmla="*/ 272382 h 1270618"/>
              <a:gd name="connsiteX337" fmla="*/ 139503 w 538462"/>
              <a:gd name="connsiteY337" fmla="*/ 271185 h 1270618"/>
              <a:gd name="connsiteX338" fmla="*/ 143623 w 538462"/>
              <a:gd name="connsiteY338" fmla="*/ 270137 h 1270618"/>
              <a:gd name="connsiteX339" fmla="*/ 147743 w 538462"/>
              <a:gd name="connsiteY339" fmla="*/ 269165 h 1270618"/>
              <a:gd name="connsiteX340" fmla="*/ 152018 w 538462"/>
              <a:gd name="connsiteY340" fmla="*/ 268192 h 1270618"/>
              <a:gd name="connsiteX341" fmla="*/ 156370 w 538462"/>
              <a:gd name="connsiteY341" fmla="*/ 267444 h 1270618"/>
              <a:gd name="connsiteX342" fmla="*/ 160723 w 538462"/>
              <a:gd name="connsiteY342" fmla="*/ 266695 h 1270618"/>
              <a:gd name="connsiteX343" fmla="*/ 165076 w 538462"/>
              <a:gd name="connsiteY343" fmla="*/ 265947 h 1270618"/>
              <a:gd name="connsiteX344" fmla="*/ 169662 w 538462"/>
              <a:gd name="connsiteY344" fmla="*/ 265423 h 1270618"/>
              <a:gd name="connsiteX345" fmla="*/ 174170 w 538462"/>
              <a:gd name="connsiteY345" fmla="*/ 264899 h 1270618"/>
              <a:gd name="connsiteX346" fmla="*/ 178756 w 538462"/>
              <a:gd name="connsiteY346" fmla="*/ 264450 h 1270618"/>
              <a:gd name="connsiteX347" fmla="*/ 183498 w 538462"/>
              <a:gd name="connsiteY347" fmla="*/ 264151 h 1270618"/>
              <a:gd name="connsiteX348" fmla="*/ 188239 w 538462"/>
              <a:gd name="connsiteY348" fmla="*/ 263852 h 1270618"/>
              <a:gd name="connsiteX349" fmla="*/ 193058 w 538462"/>
              <a:gd name="connsiteY349" fmla="*/ 263702 h 1270618"/>
              <a:gd name="connsiteX350" fmla="*/ 197955 w 538462"/>
              <a:gd name="connsiteY350" fmla="*/ 263552 h 1270618"/>
              <a:gd name="connsiteX351" fmla="*/ 202852 w 538462"/>
              <a:gd name="connsiteY351" fmla="*/ 263552 h 1270618"/>
              <a:gd name="connsiteX352" fmla="*/ 203318 w 538462"/>
              <a:gd name="connsiteY352" fmla="*/ 263178 h 1270618"/>
              <a:gd name="connsiteX353" fmla="*/ 203785 w 538462"/>
              <a:gd name="connsiteY353" fmla="*/ 262954 h 1270618"/>
              <a:gd name="connsiteX354" fmla="*/ 204251 w 538462"/>
              <a:gd name="connsiteY354" fmla="*/ 262879 h 1270618"/>
              <a:gd name="connsiteX355" fmla="*/ 204795 w 538462"/>
              <a:gd name="connsiteY355" fmla="*/ 262804 h 1270618"/>
              <a:gd name="connsiteX356" fmla="*/ 205261 w 538462"/>
              <a:gd name="connsiteY356" fmla="*/ 262804 h 1270618"/>
              <a:gd name="connsiteX357" fmla="*/ 205883 w 538462"/>
              <a:gd name="connsiteY357" fmla="*/ 262804 h 1270618"/>
              <a:gd name="connsiteX358" fmla="*/ 206661 w 538462"/>
              <a:gd name="connsiteY358" fmla="*/ 262804 h 1270618"/>
              <a:gd name="connsiteX359" fmla="*/ 207671 w 538462"/>
              <a:gd name="connsiteY359" fmla="*/ 262804 h 1270618"/>
              <a:gd name="connsiteX360" fmla="*/ 210625 w 538462"/>
              <a:gd name="connsiteY360" fmla="*/ 262954 h 1270618"/>
              <a:gd name="connsiteX361" fmla="*/ 213812 w 538462"/>
              <a:gd name="connsiteY361" fmla="*/ 263103 h 1270618"/>
              <a:gd name="connsiteX362" fmla="*/ 216921 w 538462"/>
              <a:gd name="connsiteY362" fmla="*/ 263178 h 1270618"/>
              <a:gd name="connsiteX363" fmla="*/ 220185 w 538462"/>
              <a:gd name="connsiteY363" fmla="*/ 263328 h 1270618"/>
              <a:gd name="connsiteX364" fmla="*/ 223605 w 538462"/>
              <a:gd name="connsiteY364" fmla="*/ 263403 h 1270618"/>
              <a:gd name="connsiteX365" fmla="*/ 226948 w 538462"/>
              <a:gd name="connsiteY365" fmla="*/ 263403 h 1270618"/>
              <a:gd name="connsiteX366" fmla="*/ 230523 w 538462"/>
              <a:gd name="connsiteY366" fmla="*/ 263552 h 1270618"/>
              <a:gd name="connsiteX367" fmla="*/ 234176 w 538462"/>
              <a:gd name="connsiteY367" fmla="*/ 263552 h 1270618"/>
              <a:gd name="connsiteX368" fmla="*/ 234254 w 538462"/>
              <a:gd name="connsiteY368" fmla="*/ 263103 h 1270618"/>
              <a:gd name="connsiteX369" fmla="*/ 234332 w 538462"/>
              <a:gd name="connsiteY369" fmla="*/ 262729 h 1270618"/>
              <a:gd name="connsiteX370" fmla="*/ 234565 w 538462"/>
              <a:gd name="connsiteY370" fmla="*/ 262280 h 1270618"/>
              <a:gd name="connsiteX371" fmla="*/ 234798 w 538462"/>
              <a:gd name="connsiteY371" fmla="*/ 261756 h 1270618"/>
              <a:gd name="connsiteX372" fmla="*/ 235653 w 538462"/>
              <a:gd name="connsiteY372" fmla="*/ 260634 h 1270618"/>
              <a:gd name="connsiteX373" fmla="*/ 236819 w 538462"/>
              <a:gd name="connsiteY373" fmla="*/ 259362 h 1270618"/>
              <a:gd name="connsiteX374" fmla="*/ 237907 w 538462"/>
              <a:gd name="connsiteY374" fmla="*/ 258165 h 1270618"/>
              <a:gd name="connsiteX375" fmla="*/ 238762 w 538462"/>
              <a:gd name="connsiteY375" fmla="*/ 257341 h 1270618"/>
              <a:gd name="connsiteX376" fmla="*/ 239073 w 538462"/>
              <a:gd name="connsiteY376" fmla="*/ 256967 h 1270618"/>
              <a:gd name="connsiteX377" fmla="*/ 239462 w 538462"/>
              <a:gd name="connsiteY377" fmla="*/ 256743 h 1270618"/>
              <a:gd name="connsiteX378" fmla="*/ 239695 w 538462"/>
              <a:gd name="connsiteY378" fmla="*/ 256668 h 1270618"/>
              <a:gd name="connsiteX379" fmla="*/ 239851 w 538462"/>
              <a:gd name="connsiteY379" fmla="*/ 256593 h 1270618"/>
              <a:gd name="connsiteX380" fmla="*/ 236975 w 538462"/>
              <a:gd name="connsiteY380" fmla="*/ 255695 h 1270618"/>
              <a:gd name="connsiteX381" fmla="*/ 234099 w 538462"/>
              <a:gd name="connsiteY381" fmla="*/ 254872 h 1270618"/>
              <a:gd name="connsiteX382" fmla="*/ 231300 w 538462"/>
              <a:gd name="connsiteY382" fmla="*/ 253899 h 1270618"/>
              <a:gd name="connsiteX383" fmla="*/ 228502 w 538462"/>
              <a:gd name="connsiteY383" fmla="*/ 252926 h 1270618"/>
              <a:gd name="connsiteX384" fmla="*/ 225704 w 538462"/>
              <a:gd name="connsiteY384" fmla="*/ 251879 h 1270618"/>
              <a:gd name="connsiteX385" fmla="*/ 222983 w 538462"/>
              <a:gd name="connsiteY385" fmla="*/ 250756 h 1270618"/>
              <a:gd name="connsiteX386" fmla="*/ 220263 w 538462"/>
              <a:gd name="connsiteY386" fmla="*/ 249709 h 1270618"/>
              <a:gd name="connsiteX387" fmla="*/ 217620 w 538462"/>
              <a:gd name="connsiteY387" fmla="*/ 248586 h 1270618"/>
              <a:gd name="connsiteX388" fmla="*/ 214977 w 538462"/>
              <a:gd name="connsiteY388" fmla="*/ 247389 h 1270618"/>
              <a:gd name="connsiteX389" fmla="*/ 212490 w 538462"/>
              <a:gd name="connsiteY389" fmla="*/ 246117 h 1270618"/>
              <a:gd name="connsiteX390" fmla="*/ 209925 w 538462"/>
              <a:gd name="connsiteY390" fmla="*/ 244845 h 1270618"/>
              <a:gd name="connsiteX391" fmla="*/ 207438 w 538462"/>
              <a:gd name="connsiteY391" fmla="*/ 243573 h 1270618"/>
              <a:gd name="connsiteX392" fmla="*/ 204951 w 538462"/>
              <a:gd name="connsiteY392" fmla="*/ 242226 h 1270618"/>
              <a:gd name="connsiteX393" fmla="*/ 202541 w 538462"/>
              <a:gd name="connsiteY393" fmla="*/ 240804 h 1270618"/>
              <a:gd name="connsiteX394" fmla="*/ 200131 w 538462"/>
              <a:gd name="connsiteY394" fmla="*/ 239307 h 1270618"/>
              <a:gd name="connsiteX395" fmla="*/ 197800 w 538462"/>
              <a:gd name="connsiteY395" fmla="*/ 237811 h 1270618"/>
              <a:gd name="connsiteX396" fmla="*/ 195468 w 538462"/>
              <a:gd name="connsiteY396" fmla="*/ 236314 h 1270618"/>
              <a:gd name="connsiteX397" fmla="*/ 193136 w 538462"/>
              <a:gd name="connsiteY397" fmla="*/ 234743 h 1270618"/>
              <a:gd name="connsiteX398" fmla="*/ 190882 w 538462"/>
              <a:gd name="connsiteY398" fmla="*/ 233096 h 1270618"/>
              <a:gd name="connsiteX399" fmla="*/ 188705 w 538462"/>
              <a:gd name="connsiteY399" fmla="*/ 231450 h 1270618"/>
              <a:gd name="connsiteX400" fmla="*/ 186529 w 538462"/>
              <a:gd name="connsiteY400" fmla="*/ 229804 h 1270618"/>
              <a:gd name="connsiteX401" fmla="*/ 184430 w 538462"/>
              <a:gd name="connsiteY401" fmla="*/ 228008 h 1270618"/>
              <a:gd name="connsiteX402" fmla="*/ 182332 w 538462"/>
              <a:gd name="connsiteY402" fmla="*/ 226287 h 1270618"/>
              <a:gd name="connsiteX403" fmla="*/ 180233 w 538462"/>
              <a:gd name="connsiteY403" fmla="*/ 224491 h 1270618"/>
              <a:gd name="connsiteX404" fmla="*/ 178212 w 538462"/>
              <a:gd name="connsiteY404" fmla="*/ 222620 h 1270618"/>
              <a:gd name="connsiteX405" fmla="*/ 176191 w 538462"/>
              <a:gd name="connsiteY405" fmla="*/ 220749 h 1270618"/>
              <a:gd name="connsiteX406" fmla="*/ 174248 w 538462"/>
              <a:gd name="connsiteY406" fmla="*/ 218804 h 1270618"/>
              <a:gd name="connsiteX407" fmla="*/ 172382 w 538462"/>
              <a:gd name="connsiteY407" fmla="*/ 216858 h 1270618"/>
              <a:gd name="connsiteX408" fmla="*/ 170439 w 538462"/>
              <a:gd name="connsiteY408" fmla="*/ 214838 h 1270618"/>
              <a:gd name="connsiteX409" fmla="*/ 168574 w 538462"/>
              <a:gd name="connsiteY409" fmla="*/ 212743 h 1270618"/>
              <a:gd name="connsiteX410" fmla="*/ 166708 w 538462"/>
              <a:gd name="connsiteY410" fmla="*/ 210722 h 1270618"/>
              <a:gd name="connsiteX411" fmla="*/ 164998 w 538462"/>
              <a:gd name="connsiteY411" fmla="*/ 208552 h 1270618"/>
              <a:gd name="connsiteX412" fmla="*/ 163288 w 538462"/>
              <a:gd name="connsiteY412" fmla="*/ 206307 h 1270618"/>
              <a:gd name="connsiteX413" fmla="*/ 161656 w 538462"/>
              <a:gd name="connsiteY413" fmla="*/ 204212 h 1270618"/>
              <a:gd name="connsiteX414" fmla="*/ 159946 w 538462"/>
              <a:gd name="connsiteY414" fmla="*/ 201967 h 1270618"/>
              <a:gd name="connsiteX415" fmla="*/ 158391 w 538462"/>
              <a:gd name="connsiteY415" fmla="*/ 199722 h 1270618"/>
              <a:gd name="connsiteX416" fmla="*/ 156915 w 538462"/>
              <a:gd name="connsiteY416" fmla="*/ 197402 h 1270618"/>
              <a:gd name="connsiteX417" fmla="*/ 155515 w 538462"/>
              <a:gd name="connsiteY417" fmla="*/ 195157 h 1270618"/>
              <a:gd name="connsiteX418" fmla="*/ 154116 w 538462"/>
              <a:gd name="connsiteY418" fmla="*/ 192913 h 1270618"/>
              <a:gd name="connsiteX419" fmla="*/ 152795 w 538462"/>
              <a:gd name="connsiteY419" fmla="*/ 190593 h 1270618"/>
              <a:gd name="connsiteX420" fmla="*/ 151474 w 538462"/>
              <a:gd name="connsiteY420" fmla="*/ 188273 h 1270618"/>
              <a:gd name="connsiteX421" fmla="*/ 150230 w 538462"/>
              <a:gd name="connsiteY421" fmla="*/ 185879 h 1270618"/>
              <a:gd name="connsiteX422" fmla="*/ 149064 w 538462"/>
              <a:gd name="connsiteY422" fmla="*/ 183484 h 1270618"/>
              <a:gd name="connsiteX423" fmla="*/ 147976 w 538462"/>
              <a:gd name="connsiteY423" fmla="*/ 181089 h 1270618"/>
              <a:gd name="connsiteX424" fmla="*/ 146965 w 538462"/>
              <a:gd name="connsiteY424" fmla="*/ 178695 h 1270618"/>
              <a:gd name="connsiteX425" fmla="*/ 145877 w 538462"/>
              <a:gd name="connsiteY425" fmla="*/ 176300 h 1270618"/>
              <a:gd name="connsiteX426" fmla="*/ 144944 w 538462"/>
              <a:gd name="connsiteY426" fmla="*/ 173906 h 1270618"/>
              <a:gd name="connsiteX427" fmla="*/ 144012 w 538462"/>
              <a:gd name="connsiteY427" fmla="*/ 171436 h 1270618"/>
              <a:gd name="connsiteX428" fmla="*/ 143234 w 538462"/>
              <a:gd name="connsiteY428" fmla="*/ 168967 h 1270618"/>
              <a:gd name="connsiteX429" fmla="*/ 142379 w 538462"/>
              <a:gd name="connsiteY429" fmla="*/ 166497 h 1270618"/>
              <a:gd name="connsiteX430" fmla="*/ 141680 w 538462"/>
              <a:gd name="connsiteY430" fmla="*/ 163953 h 1270618"/>
              <a:gd name="connsiteX431" fmla="*/ 140980 w 538462"/>
              <a:gd name="connsiteY431" fmla="*/ 161409 h 1270618"/>
              <a:gd name="connsiteX432" fmla="*/ 140358 w 538462"/>
              <a:gd name="connsiteY432" fmla="*/ 158865 h 1270618"/>
              <a:gd name="connsiteX433" fmla="*/ 139737 w 538462"/>
              <a:gd name="connsiteY433" fmla="*/ 156321 h 1270618"/>
              <a:gd name="connsiteX434" fmla="*/ 139270 w 538462"/>
              <a:gd name="connsiteY434" fmla="*/ 153702 h 1270618"/>
              <a:gd name="connsiteX435" fmla="*/ 138882 w 538462"/>
              <a:gd name="connsiteY435" fmla="*/ 151008 h 1270618"/>
              <a:gd name="connsiteX436" fmla="*/ 138415 w 538462"/>
              <a:gd name="connsiteY436" fmla="*/ 148389 h 1270618"/>
              <a:gd name="connsiteX437" fmla="*/ 138027 w 538462"/>
              <a:gd name="connsiteY437" fmla="*/ 145770 h 1270618"/>
              <a:gd name="connsiteX438" fmla="*/ 137793 w 538462"/>
              <a:gd name="connsiteY438" fmla="*/ 143076 h 1270618"/>
              <a:gd name="connsiteX439" fmla="*/ 137560 w 538462"/>
              <a:gd name="connsiteY439" fmla="*/ 140382 h 1270618"/>
              <a:gd name="connsiteX440" fmla="*/ 137249 w 538462"/>
              <a:gd name="connsiteY440" fmla="*/ 137688 h 1270618"/>
              <a:gd name="connsiteX441" fmla="*/ 137172 w 538462"/>
              <a:gd name="connsiteY441" fmla="*/ 134994 h 1270618"/>
              <a:gd name="connsiteX442" fmla="*/ 137094 w 538462"/>
              <a:gd name="connsiteY442" fmla="*/ 132225 h 1270618"/>
              <a:gd name="connsiteX443" fmla="*/ 137016 w 538462"/>
              <a:gd name="connsiteY443" fmla="*/ 129382 h 1270618"/>
              <a:gd name="connsiteX444" fmla="*/ 137094 w 538462"/>
              <a:gd name="connsiteY444" fmla="*/ 126164 h 1270618"/>
              <a:gd name="connsiteX445" fmla="*/ 137172 w 538462"/>
              <a:gd name="connsiteY445" fmla="*/ 122797 h 1270618"/>
              <a:gd name="connsiteX446" fmla="*/ 137405 w 538462"/>
              <a:gd name="connsiteY446" fmla="*/ 119579 h 1270618"/>
              <a:gd name="connsiteX447" fmla="*/ 137716 w 538462"/>
              <a:gd name="connsiteY447" fmla="*/ 116361 h 1270618"/>
              <a:gd name="connsiteX448" fmla="*/ 138027 w 538462"/>
              <a:gd name="connsiteY448" fmla="*/ 113069 h 1270618"/>
              <a:gd name="connsiteX449" fmla="*/ 138415 w 538462"/>
              <a:gd name="connsiteY449" fmla="*/ 109926 h 1270618"/>
              <a:gd name="connsiteX450" fmla="*/ 138959 w 538462"/>
              <a:gd name="connsiteY450" fmla="*/ 106783 h 1270618"/>
              <a:gd name="connsiteX451" fmla="*/ 139503 w 538462"/>
              <a:gd name="connsiteY451" fmla="*/ 103715 h 1270618"/>
              <a:gd name="connsiteX452" fmla="*/ 140125 w 538462"/>
              <a:gd name="connsiteY452" fmla="*/ 100647 h 1270618"/>
              <a:gd name="connsiteX453" fmla="*/ 140903 w 538462"/>
              <a:gd name="connsiteY453" fmla="*/ 97579 h 1270618"/>
              <a:gd name="connsiteX454" fmla="*/ 141758 w 538462"/>
              <a:gd name="connsiteY454" fmla="*/ 94586 h 1270618"/>
              <a:gd name="connsiteX455" fmla="*/ 142613 w 538462"/>
              <a:gd name="connsiteY455" fmla="*/ 91518 h 1270618"/>
              <a:gd name="connsiteX456" fmla="*/ 143545 w 538462"/>
              <a:gd name="connsiteY456" fmla="*/ 88599 h 1270618"/>
              <a:gd name="connsiteX457" fmla="*/ 144634 w 538462"/>
              <a:gd name="connsiteY457" fmla="*/ 85681 h 1270618"/>
              <a:gd name="connsiteX458" fmla="*/ 145722 w 538462"/>
              <a:gd name="connsiteY458" fmla="*/ 82762 h 1270618"/>
              <a:gd name="connsiteX459" fmla="*/ 146965 w 538462"/>
              <a:gd name="connsiteY459" fmla="*/ 79919 h 1270618"/>
              <a:gd name="connsiteX460" fmla="*/ 148131 w 538462"/>
              <a:gd name="connsiteY460" fmla="*/ 77075 h 1270618"/>
              <a:gd name="connsiteX461" fmla="*/ 149608 w 538462"/>
              <a:gd name="connsiteY461" fmla="*/ 74307 h 1270618"/>
              <a:gd name="connsiteX462" fmla="*/ 151007 w 538462"/>
              <a:gd name="connsiteY462" fmla="*/ 71463 h 1270618"/>
              <a:gd name="connsiteX463" fmla="*/ 152484 w 538462"/>
              <a:gd name="connsiteY463" fmla="*/ 68769 h 1270618"/>
              <a:gd name="connsiteX464" fmla="*/ 154116 w 538462"/>
              <a:gd name="connsiteY464" fmla="*/ 66075 h 1270618"/>
              <a:gd name="connsiteX465" fmla="*/ 155749 w 538462"/>
              <a:gd name="connsiteY465" fmla="*/ 63381 h 1270618"/>
              <a:gd name="connsiteX466" fmla="*/ 157459 w 538462"/>
              <a:gd name="connsiteY466" fmla="*/ 60687 h 1270618"/>
              <a:gd name="connsiteX467" fmla="*/ 159324 w 538462"/>
              <a:gd name="connsiteY467" fmla="*/ 58068 h 1270618"/>
              <a:gd name="connsiteX468" fmla="*/ 161190 w 538462"/>
              <a:gd name="connsiteY468" fmla="*/ 55524 h 1270618"/>
              <a:gd name="connsiteX469" fmla="*/ 163211 w 538462"/>
              <a:gd name="connsiteY469" fmla="*/ 52980 h 1270618"/>
              <a:gd name="connsiteX470" fmla="*/ 165231 w 538462"/>
              <a:gd name="connsiteY470" fmla="*/ 50436 h 1270618"/>
              <a:gd name="connsiteX471" fmla="*/ 167408 w 538462"/>
              <a:gd name="connsiteY471" fmla="*/ 47892 h 1270618"/>
              <a:gd name="connsiteX472" fmla="*/ 169507 w 538462"/>
              <a:gd name="connsiteY472" fmla="*/ 45422 h 1270618"/>
              <a:gd name="connsiteX473" fmla="*/ 171838 w 538462"/>
              <a:gd name="connsiteY473" fmla="*/ 42953 h 1270618"/>
              <a:gd name="connsiteX474" fmla="*/ 174248 w 538462"/>
              <a:gd name="connsiteY474" fmla="*/ 40558 h 1270618"/>
              <a:gd name="connsiteX475" fmla="*/ 176658 w 538462"/>
              <a:gd name="connsiteY475" fmla="*/ 38164 h 1270618"/>
              <a:gd name="connsiteX476" fmla="*/ 179145 w 538462"/>
              <a:gd name="connsiteY476" fmla="*/ 35769 h 1270618"/>
              <a:gd name="connsiteX477" fmla="*/ 181710 w 538462"/>
              <a:gd name="connsiteY477" fmla="*/ 33524 h 1270618"/>
              <a:gd name="connsiteX478" fmla="*/ 184119 w 538462"/>
              <a:gd name="connsiteY478" fmla="*/ 31354 h 1270618"/>
              <a:gd name="connsiteX479" fmla="*/ 186762 w 538462"/>
              <a:gd name="connsiteY479" fmla="*/ 29184 h 1270618"/>
              <a:gd name="connsiteX480" fmla="*/ 189327 w 538462"/>
              <a:gd name="connsiteY480" fmla="*/ 27089 h 1270618"/>
              <a:gd name="connsiteX481" fmla="*/ 191970 w 538462"/>
              <a:gd name="connsiteY481" fmla="*/ 25143 h 1270618"/>
              <a:gd name="connsiteX482" fmla="*/ 194613 w 538462"/>
              <a:gd name="connsiteY482" fmla="*/ 23272 h 1270618"/>
              <a:gd name="connsiteX483" fmla="*/ 197333 w 538462"/>
              <a:gd name="connsiteY483" fmla="*/ 21476 h 1270618"/>
              <a:gd name="connsiteX484" fmla="*/ 200054 w 538462"/>
              <a:gd name="connsiteY484" fmla="*/ 19680 h 1270618"/>
              <a:gd name="connsiteX485" fmla="*/ 202774 w 538462"/>
              <a:gd name="connsiteY485" fmla="*/ 17959 h 1270618"/>
              <a:gd name="connsiteX486" fmla="*/ 205572 w 538462"/>
              <a:gd name="connsiteY486" fmla="*/ 16388 h 1270618"/>
              <a:gd name="connsiteX487" fmla="*/ 208448 w 538462"/>
              <a:gd name="connsiteY487" fmla="*/ 14891 h 1270618"/>
              <a:gd name="connsiteX488" fmla="*/ 211247 w 538462"/>
              <a:gd name="connsiteY488" fmla="*/ 13395 h 1270618"/>
              <a:gd name="connsiteX489" fmla="*/ 214122 w 538462"/>
              <a:gd name="connsiteY489" fmla="*/ 11973 h 1270618"/>
              <a:gd name="connsiteX490" fmla="*/ 217076 w 538462"/>
              <a:gd name="connsiteY490" fmla="*/ 10701 h 1270618"/>
              <a:gd name="connsiteX491" fmla="*/ 219952 w 538462"/>
              <a:gd name="connsiteY491" fmla="*/ 9504 h 1270618"/>
              <a:gd name="connsiteX492" fmla="*/ 222906 w 538462"/>
              <a:gd name="connsiteY492" fmla="*/ 8306 h 1270618"/>
              <a:gd name="connsiteX493" fmla="*/ 226015 w 538462"/>
              <a:gd name="connsiteY493" fmla="*/ 7333 h 1270618"/>
              <a:gd name="connsiteX494" fmla="*/ 229046 w 538462"/>
              <a:gd name="connsiteY494" fmla="*/ 6286 h 1270618"/>
              <a:gd name="connsiteX495" fmla="*/ 232078 w 538462"/>
              <a:gd name="connsiteY495" fmla="*/ 5313 h 1270618"/>
              <a:gd name="connsiteX496" fmla="*/ 235187 w 538462"/>
              <a:gd name="connsiteY496" fmla="*/ 4490 h 1270618"/>
              <a:gd name="connsiteX497" fmla="*/ 238296 w 538462"/>
              <a:gd name="connsiteY497" fmla="*/ 3742 h 1270618"/>
              <a:gd name="connsiteX498" fmla="*/ 241483 w 538462"/>
              <a:gd name="connsiteY498" fmla="*/ 2993 h 1270618"/>
              <a:gd name="connsiteX499" fmla="*/ 244670 w 538462"/>
              <a:gd name="connsiteY499" fmla="*/ 2395 h 1270618"/>
              <a:gd name="connsiteX500" fmla="*/ 247857 w 538462"/>
              <a:gd name="connsiteY500" fmla="*/ 1796 h 1270618"/>
              <a:gd name="connsiteX501" fmla="*/ 251121 w 538462"/>
              <a:gd name="connsiteY501" fmla="*/ 1347 h 1270618"/>
              <a:gd name="connsiteX502" fmla="*/ 254463 w 538462"/>
              <a:gd name="connsiteY502" fmla="*/ 973 h 1270618"/>
              <a:gd name="connsiteX503" fmla="*/ 257728 w 538462"/>
              <a:gd name="connsiteY503" fmla="*/ 524 h 1270618"/>
              <a:gd name="connsiteX504" fmla="*/ 261148 w 538462"/>
              <a:gd name="connsiteY504" fmla="*/ 299 h 1270618"/>
              <a:gd name="connsiteX505" fmla="*/ 264490 w 538462"/>
              <a:gd name="connsiteY505" fmla="*/ 150 h 1270618"/>
              <a:gd name="connsiteX506" fmla="*/ 267910 w 538462"/>
              <a:gd name="connsiteY506" fmla="*/ 75 h 127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38462" h="1270618">
                <a:moveTo>
                  <a:pt x="271408" y="0"/>
                </a:moveTo>
                <a:lnTo>
                  <a:pt x="274828" y="75"/>
                </a:lnTo>
                <a:lnTo>
                  <a:pt x="278326" y="150"/>
                </a:lnTo>
                <a:lnTo>
                  <a:pt x="281668" y="299"/>
                </a:lnTo>
                <a:lnTo>
                  <a:pt x="285088" y="524"/>
                </a:lnTo>
                <a:lnTo>
                  <a:pt x="288353" y="973"/>
                </a:lnTo>
                <a:lnTo>
                  <a:pt x="291773" y="1347"/>
                </a:lnTo>
                <a:lnTo>
                  <a:pt x="294960" y="1796"/>
                </a:lnTo>
                <a:lnTo>
                  <a:pt x="298302" y="2395"/>
                </a:lnTo>
                <a:lnTo>
                  <a:pt x="301489" y="2993"/>
                </a:lnTo>
                <a:lnTo>
                  <a:pt x="304598" y="3742"/>
                </a:lnTo>
                <a:lnTo>
                  <a:pt x="307863" y="4490"/>
                </a:lnTo>
                <a:lnTo>
                  <a:pt x="310894" y="5313"/>
                </a:lnTo>
                <a:lnTo>
                  <a:pt x="314081" y="6286"/>
                </a:lnTo>
                <a:lnTo>
                  <a:pt x="317112" y="7333"/>
                </a:lnTo>
                <a:lnTo>
                  <a:pt x="320144" y="8306"/>
                </a:lnTo>
                <a:lnTo>
                  <a:pt x="323097" y="9504"/>
                </a:lnTo>
                <a:lnTo>
                  <a:pt x="326129" y="10701"/>
                </a:lnTo>
                <a:lnTo>
                  <a:pt x="329005" y="11973"/>
                </a:lnTo>
                <a:lnTo>
                  <a:pt x="331958" y="13395"/>
                </a:lnTo>
                <a:lnTo>
                  <a:pt x="334757" y="14891"/>
                </a:lnTo>
                <a:lnTo>
                  <a:pt x="337633" y="16388"/>
                </a:lnTo>
                <a:lnTo>
                  <a:pt x="340431" y="17959"/>
                </a:lnTo>
                <a:lnTo>
                  <a:pt x="343151" y="19680"/>
                </a:lnTo>
                <a:lnTo>
                  <a:pt x="345949" y="21476"/>
                </a:lnTo>
                <a:lnTo>
                  <a:pt x="348670" y="23272"/>
                </a:lnTo>
                <a:lnTo>
                  <a:pt x="351313" y="25143"/>
                </a:lnTo>
                <a:lnTo>
                  <a:pt x="353955" y="27089"/>
                </a:lnTo>
                <a:lnTo>
                  <a:pt x="356598" y="29184"/>
                </a:lnTo>
                <a:lnTo>
                  <a:pt x="359163" y="31354"/>
                </a:lnTo>
                <a:lnTo>
                  <a:pt x="361728" y="33524"/>
                </a:lnTo>
                <a:lnTo>
                  <a:pt x="364293" y="35769"/>
                </a:lnTo>
                <a:lnTo>
                  <a:pt x="366781" y="38164"/>
                </a:lnTo>
                <a:lnTo>
                  <a:pt x="369268" y="40558"/>
                </a:lnTo>
                <a:lnTo>
                  <a:pt x="371600" y="42953"/>
                </a:lnTo>
                <a:lnTo>
                  <a:pt x="373854" y="45422"/>
                </a:lnTo>
                <a:lnTo>
                  <a:pt x="376030" y="47892"/>
                </a:lnTo>
                <a:lnTo>
                  <a:pt x="378129" y="50436"/>
                </a:lnTo>
                <a:lnTo>
                  <a:pt x="380150" y="52980"/>
                </a:lnTo>
                <a:lnTo>
                  <a:pt x="382093" y="55524"/>
                </a:lnTo>
                <a:lnTo>
                  <a:pt x="384036" y="58068"/>
                </a:lnTo>
                <a:lnTo>
                  <a:pt x="385824" y="60687"/>
                </a:lnTo>
                <a:lnTo>
                  <a:pt x="387534" y="63381"/>
                </a:lnTo>
                <a:lnTo>
                  <a:pt x="389244" y="66075"/>
                </a:lnTo>
                <a:lnTo>
                  <a:pt x="390799" y="68769"/>
                </a:lnTo>
                <a:lnTo>
                  <a:pt x="392275" y="71463"/>
                </a:lnTo>
                <a:lnTo>
                  <a:pt x="393674" y="74307"/>
                </a:lnTo>
                <a:lnTo>
                  <a:pt x="395074" y="77075"/>
                </a:lnTo>
                <a:lnTo>
                  <a:pt x="396317" y="79919"/>
                </a:lnTo>
                <a:lnTo>
                  <a:pt x="397483" y="82762"/>
                </a:lnTo>
                <a:lnTo>
                  <a:pt x="398649" y="85681"/>
                </a:lnTo>
                <a:lnTo>
                  <a:pt x="399737" y="88599"/>
                </a:lnTo>
                <a:lnTo>
                  <a:pt x="400592" y="91518"/>
                </a:lnTo>
                <a:lnTo>
                  <a:pt x="401525" y="94586"/>
                </a:lnTo>
                <a:lnTo>
                  <a:pt x="402380" y="97579"/>
                </a:lnTo>
                <a:lnTo>
                  <a:pt x="403080" y="100647"/>
                </a:lnTo>
                <a:lnTo>
                  <a:pt x="403779" y="103715"/>
                </a:lnTo>
                <a:lnTo>
                  <a:pt x="404246" y="106783"/>
                </a:lnTo>
                <a:lnTo>
                  <a:pt x="404790" y="109926"/>
                </a:lnTo>
                <a:lnTo>
                  <a:pt x="405256" y="113069"/>
                </a:lnTo>
                <a:lnTo>
                  <a:pt x="405567" y="116361"/>
                </a:lnTo>
                <a:lnTo>
                  <a:pt x="405800" y="119579"/>
                </a:lnTo>
                <a:lnTo>
                  <a:pt x="405956" y="122797"/>
                </a:lnTo>
                <a:lnTo>
                  <a:pt x="406111" y="126164"/>
                </a:lnTo>
                <a:lnTo>
                  <a:pt x="406111" y="129382"/>
                </a:lnTo>
                <a:lnTo>
                  <a:pt x="406111" y="132300"/>
                </a:lnTo>
                <a:lnTo>
                  <a:pt x="406033" y="135144"/>
                </a:lnTo>
                <a:lnTo>
                  <a:pt x="405878" y="137912"/>
                </a:lnTo>
                <a:lnTo>
                  <a:pt x="405722" y="140681"/>
                </a:lnTo>
                <a:lnTo>
                  <a:pt x="405411" y="143450"/>
                </a:lnTo>
                <a:lnTo>
                  <a:pt x="405101" y="146218"/>
                </a:lnTo>
                <a:lnTo>
                  <a:pt x="404634" y="148912"/>
                </a:lnTo>
                <a:lnTo>
                  <a:pt x="404246" y="151681"/>
                </a:lnTo>
                <a:lnTo>
                  <a:pt x="403779" y="154300"/>
                </a:lnTo>
                <a:lnTo>
                  <a:pt x="403157" y="156994"/>
                </a:lnTo>
                <a:lnTo>
                  <a:pt x="402536" y="159688"/>
                </a:lnTo>
                <a:lnTo>
                  <a:pt x="401836" y="162307"/>
                </a:lnTo>
                <a:lnTo>
                  <a:pt x="401136" y="164926"/>
                </a:lnTo>
                <a:lnTo>
                  <a:pt x="400281" y="167620"/>
                </a:lnTo>
                <a:lnTo>
                  <a:pt x="399349" y="170164"/>
                </a:lnTo>
                <a:lnTo>
                  <a:pt x="398494" y="172708"/>
                </a:lnTo>
                <a:lnTo>
                  <a:pt x="397483" y="175253"/>
                </a:lnTo>
                <a:lnTo>
                  <a:pt x="396395" y="177797"/>
                </a:lnTo>
                <a:lnTo>
                  <a:pt x="395307" y="180341"/>
                </a:lnTo>
                <a:lnTo>
                  <a:pt x="394141" y="182810"/>
                </a:lnTo>
                <a:lnTo>
                  <a:pt x="392897" y="185280"/>
                </a:lnTo>
                <a:lnTo>
                  <a:pt x="391654" y="187674"/>
                </a:lnTo>
                <a:lnTo>
                  <a:pt x="390332" y="190144"/>
                </a:lnTo>
                <a:lnTo>
                  <a:pt x="388855" y="192538"/>
                </a:lnTo>
                <a:lnTo>
                  <a:pt x="387379" y="195008"/>
                </a:lnTo>
                <a:lnTo>
                  <a:pt x="385824" y="197402"/>
                </a:lnTo>
                <a:lnTo>
                  <a:pt x="384269" y="199722"/>
                </a:lnTo>
                <a:lnTo>
                  <a:pt x="382637" y="202117"/>
                </a:lnTo>
                <a:lnTo>
                  <a:pt x="380849" y="204436"/>
                </a:lnTo>
                <a:lnTo>
                  <a:pt x="379139" y="206756"/>
                </a:lnTo>
                <a:lnTo>
                  <a:pt x="377274" y="209001"/>
                </a:lnTo>
                <a:lnTo>
                  <a:pt x="375331" y="211321"/>
                </a:lnTo>
                <a:lnTo>
                  <a:pt x="373465" y="213491"/>
                </a:lnTo>
                <a:lnTo>
                  <a:pt x="371444" y="215736"/>
                </a:lnTo>
                <a:lnTo>
                  <a:pt x="369501" y="217756"/>
                </a:lnTo>
                <a:lnTo>
                  <a:pt x="367402" y="219851"/>
                </a:lnTo>
                <a:lnTo>
                  <a:pt x="365381" y="221872"/>
                </a:lnTo>
                <a:lnTo>
                  <a:pt x="363283" y="223817"/>
                </a:lnTo>
                <a:lnTo>
                  <a:pt x="361184" y="225763"/>
                </a:lnTo>
                <a:lnTo>
                  <a:pt x="358930" y="227559"/>
                </a:lnTo>
                <a:lnTo>
                  <a:pt x="356754" y="229430"/>
                </a:lnTo>
                <a:lnTo>
                  <a:pt x="354577" y="231151"/>
                </a:lnTo>
                <a:lnTo>
                  <a:pt x="352245" y="232872"/>
                </a:lnTo>
                <a:lnTo>
                  <a:pt x="349991" y="234518"/>
                </a:lnTo>
                <a:lnTo>
                  <a:pt x="347659" y="236090"/>
                </a:lnTo>
                <a:lnTo>
                  <a:pt x="345328" y="237661"/>
                </a:lnTo>
                <a:lnTo>
                  <a:pt x="342918" y="239158"/>
                </a:lnTo>
                <a:lnTo>
                  <a:pt x="340431" y="240579"/>
                </a:lnTo>
                <a:lnTo>
                  <a:pt x="337943" y="241926"/>
                </a:lnTo>
                <a:lnTo>
                  <a:pt x="335534" y="243348"/>
                </a:lnTo>
                <a:lnTo>
                  <a:pt x="333047" y="244620"/>
                </a:lnTo>
                <a:lnTo>
                  <a:pt x="330482" y="245892"/>
                </a:lnTo>
                <a:lnTo>
                  <a:pt x="327839" y="247015"/>
                </a:lnTo>
                <a:lnTo>
                  <a:pt x="325196" y="248137"/>
                </a:lnTo>
                <a:lnTo>
                  <a:pt x="322553" y="249260"/>
                </a:lnTo>
                <a:lnTo>
                  <a:pt x="319910" y="250233"/>
                </a:lnTo>
                <a:lnTo>
                  <a:pt x="317190" y="251280"/>
                </a:lnTo>
                <a:lnTo>
                  <a:pt x="314392" y="252178"/>
                </a:lnTo>
                <a:lnTo>
                  <a:pt x="311594" y="253001"/>
                </a:lnTo>
                <a:lnTo>
                  <a:pt x="308795" y="253899"/>
                </a:lnTo>
                <a:lnTo>
                  <a:pt x="305919" y="254573"/>
                </a:lnTo>
                <a:lnTo>
                  <a:pt x="302966" y="255321"/>
                </a:lnTo>
                <a:lnTo>
                  <a:pt x="300090" y="255994"/>
                </a:lnTo>
                <a:lnTo>
                  <a:pt x="297136" y="256593"/>
                </a:lnTo>
                <a:lnTo>
                  <a:pt x="298147" y="257641"/>
                </a:lnTo>
                <a:lnTo>
                  <a:pt x="299002" y="258614"/>
                </a:lnTo>
                <a:lnTo>
                  <a:pt x="299779" y="259512"/>
                </a:lnTo>
                <a:lnTo>
                  <a:pt x="300323" y="260409"/>
                </a:lnTo>
                <a:lnTo>
                  <a:pt x="300867" y="261233"/>
                </a:lnTo>
                <a:lnTo>
                  <a:pt x="301178" y="261981"/>
                </a:lnTo>
                <a:lnTo>
                  <a:pt x="301333" y="262804"/>
                </a:lnTo>
                <a:lnTo>
                  <a:pt x="301411" y="263552"/>
                </a:lnTo>
                <a:lnTo>
                  <a:pt x="361573" y="263552"/>
                </a:lnTo>
                <a:lnTo>
                  <a:pt x="364993" y="263552"/>
                </a:lnTo>
                <a:lnTo>
                  <a:pt x="368413" y="263702"/>
                </a:lnTo>
                <a:lnTo>
                  <a:pt x="371833" y="263927"/>
                </a:lnTo>
                <a:lnTo>
                  <a:pt x="375175" y="264226"/>
                </a:lnTo>
                <a:lnTo>
                  <a:pt x="378595" y="264600"/>
                </a:lnTo>
                <a:lnTo>
                  <a:pt x="381860" y="265124"/>
                </a:lnTo>
                <a:lnTo>
                  <a:pt x="385202" y="265722"/>
                </a:lnTo>
                <a:lnTo>
                  <a:pt x="388544" y="266396"/>
                </a:lnTo>
                <a:lnTo>
                  <a:pt x="391809" y="267144"/>
                </a:lnTo>
                <a:lnTo>
                  <a:pt x="395074" y="268042"/>
                </a:lnTo>
                <a:lnTo>
                  <a:pt x="398338" y="269015"/>
                </a:lnTo>
                <a:lnTo>
                  <a:pt x="401603" y="270063"/>
                </a:lnTo>
                <a:lnTo>
                  <a:pt x="404712" y="271185"/>
                </a:lnTo>
                <a:lnTo>
                  <a:pt x="407976" y="272382"/>
                </a:lnTo>
                <a:lnTo>
                  <a:pt x="411163" y="273729"/>
                </a:lnTo>
                <a:lnTo>
                  <a:pt x="414272" y="275076"/>
                </a:lnTo>
                <a:lnTo>
                  <a:pt x="417459" y="276573"/>
                </a:lnTo>
                <a:lnTo>
                  <a:pt x="420568" y="278144"/>
                </a:lnTo>
                <a:lnTo>
                  <a:pt x="423600" y="279791"/>
                </a:lnTo>
                <a:lnTo>
                  <a:pt x="426787" y="281586"/>
                </a:lnTo>
                <a:lnTo>
                  <a:pt x="429818" y="283457"/>
                </a:lnTo>
                <a:lnTo>
                  <a:pt x="432849" y="285403"/>
                </a:lnTo>
                <a:lnTo>
                  <a:pt x="435881" y="287498"/>
                </a:lnTo>
                <a:lnTo>
                  <a:pt x="438912" y="289593"/>
                </a:lnTo>
                <a:lnTo>
                  <a:pt x="441866" y="291838"/>
                </a:lnTo>
                <a:lnTo>
                  <a:pt x="444820" y="294158"/>
                </a:lnTo>
                <a:lnTo>
                  <a:pt x="447851" y="296553"/>
                </a:lnTo>
                <a:lnTo>
                  <a:pt x="450727" y="299097"/>
                </a:lnTo>
                <a:lnTo>
                  <a:pt x="453603" y="301641"/>
                </a:lnTo>
                <a:lnTo>
                  <a:pt x="456479" y="304335"/>
                </a:lnTo>
                <a:lnTo>
                  <a:pt x="459355" y="307104"/>
                </a:lnTo>
                <a:lnTo>
                  <a:pt x="462231" y="309947"/>
                </a:lnTo>
                <a:lnTo>
                  <a:pt x="464951" y="312866"/>
                </a:lnTo>
                <a:lnTo>
                  <a:pt x="467672" y="315784"/>
                </a:lnTo>
                <a:lnTo>
                  <a:pt x="470237" y="318777"/>
                </a:lnTo>
                <a:lnTo>
                  <a:pt x="472802" y="321770"/>
                </a:lnTo>
                <a:lnTo>
                  <a:pt x="475211" y="324689"/>
                </a:lnTo>
                <a:lnTo>
                  <a:pt x="477621" y="327682"/>
                </a:lnTo>
                <a:lnTo>
                  <a:pt x="479797" y="330750"/>
                </a:lnTo>
                <a:lnTo>
                  <a:pt x="481974" y="333743"/>
                </a:lnTo>
                <a:lnTo>
                  <a:pt x="484072" y="336886"/>
                </a:lnTo>
                <a:lnTo>
                  <a:pt x="486016" y="339954"/>
                </a:lnTo>
                <a:lnTo>
                  <a:pt x="487959" y="343097"/>
                </a:lnTo>
                <a:lnTo>
                  <a:pt x="489824" y="346165"/>
                </a:lnTo>
                <a:lnTo>
                  <a:pt x="491457" y="349233"/>
                </a:lnTo>
                <a:lnTo>
                  <a:pt x="493089" y="352451"/>
                </a:lnTo>
                <a:lnTo>
                  <a:pt x="494721" y="355594"/>
                </a:lnTo>
                <a:lnTo>
                  <a:pt x="496198" y="358811"/>
                </a:lnTo>
                <a:lnTo>
                  <a:pt x="497597" y="362029"/>
                </a:lnTo>
                <a:lnTo>
                  <a:pt x="498841" y="365172"/>
                </a:lnTo>
                <a:lnTo>
                  <a:pt x="500084" y="368464"/>
                </a:lnTo>
                <a:lnTo>
                  <a:pt x="501095" y="371682"/>
                </a:lnTo>
                <a:lnTo>
                  <a:pt x="502183" y="374975"/>
                </a:lnTo>
                <a:lnTo>
                  <a:pt x="503116" y="378267"/>
                </a:lnTo>
                <a:lnTo>
                  <a:pt x="503893" y="381635"/>
                </a:lnTo>
                <a:lnTo>
                  <a:pt x="504670" y="384927"/>
                </a:lnTo>
                <a:lnTo>
                  <a:pt x="505370" y="388294"/>
                </a:lnTo>
                <a:lnTo>
                  <a:pt x="505914" y="391662"/>
                </a:lnTo>
                <a:lnTo>
                  <a:pt x="506380" y="395104"/>
                </a:lnTo>
                <a:lnTo>
                  <a:pt x="506847" y="398397"/>
                </a:lnTo>
                <a:lnTo>
                  <a:pt x="507158" y="401839"/>
                </a:lnTo>
                <a:lnTo>
                  <a:pt x="507391" y="405356"/>
                </a:lnTo>
                <a:lnTo>
                  <a:pt x="507469" y="408798"/>
                </a:lnTo>
                <a:lnTo>
                  <a:pt x="507546" y="412240"/>
                </a:lnTo>
                <a:lnTo>
                  <a:pt x="507546" y="718745"/>
                </a:lnTo>
                <a:lnTo>
                  <a:pt x="507546" y="721588"/>
                </a:lnTo>
                <a:lnTo>
                  <a:pt x="507391" y="724507"/>
                </a:lnTo>
                <a:lnTo>
                  <a:pt x="507313" y="727276"/>
                </a:lnTo>
                <a:lnTo>
                  <a:pt x="507080" y="730044"/>
                </a:lnTo>
                <a:lnTo>
                  <a:pt x="506769" y="732813"/>
                </a:lnTo>
                <a:lnTo>
                  <a:pt x="506380" y="735507"/>
                </a:lnTo>
                <a:lnTo>
                  <a:pt x="505992" y="738276"/>
                </a:lnTo>
                <a:lnTo>
                  <a:pt x="505603" y="740895"/>
                </a:lnTo>
                <a:lnTo>
                  <a:pt x="504981" y="743589"/>
                </a:lnTo>
                <a:lnTo>
                  <a:pt x="504437" y="746208"/>
                </a:lnTo>
                <a:lnTo>
                  <a:pt x="503738" y="748827"/>
                </a:lnTo>
                <a:lnTo>
                  <a:pt x="503038" y="751371"/>
                </a:lnTo>
                <a:lnTo>
                  <a:pt x="502183" y="753915"/>
                </a:lnTo>
                <a:lnTo>
                  <a:pt x="501406" y="756459"/>
                </a:lnTo>
                <a:lnTo>
                  <a:pt x="500473" y="758929"/>
                </a:lnTo>
                <a:lnTo>
                  <a:pt x="499463" y="761398"/>
                </a:lnTo>
                <a:lnTo>
                  <a:pt x="498374" y="763868"/>
                </a:lnTo>
                <a:lnTo>
                  <a:pt x="497364" y="766337"/>
                </a:lnTo>
                <a:lnTo>
                  <a:pt x="496198" y="768732"/>
                </a:lnTo>
                <a:lnTo>
                  <a:pt x="494954" y="771126"/>
                </a:lnTo>
                <a:lnTo>
                  <a:pt x="493633" y="773371"/>
                </a:lnTo>
                <a:lnTo>
                  <a:pt x="492234" y="775691"/>
                </a:lnTo>
                <a:lnTo>
                  <a:pt x="490835" y="778010"/>
                </a:lnTo>
                <a:lnTo>
                  <a:pt x="489358" y="780330"/>
                </a:lnTo>
                <a:lnTo>
                  <a:pt x="487726" y="782575"/>
                </a:lnTo>
                <a:lnTo>
                  <a:pt x="486171" y="784745"/>
                </a:lnTo>
                <a:lnTo>
                  <a:pt x="484461" y="786990"/>
                </a:lnTo>
                <a:lnTo>
                  <a:pt x="482751" y="789160"/>
                </a:lnTo>
                <a:lnTo>
                  <a:pt x="480885" y="791330"/>
                </a:lnTo>
                <a:lnTo>
                  <a:pt x="479098" y="793426"/>
                </a:lnTo>
                <a:lnTo>
                  <a:pt x="477077" y="795596"/>
                </a:lnTo>
                <a:lnTo>
                  <a:pt x="475134" y="797691"/>
                </a:lnTo>
                <a:lnTo>
                  <a:pt x="473035" y="799711"/>
                </a:lnTo>
                <a:lnTo>
                  <a:pt x="470936" y="801732"/>
                </a:lnTo>
                <a:lnTo>
                  <a:pt x="468760" y="803602"/>
                </a:lnTo>
                <a:lnTo>
                  <a:pt x="466661" y="805548"/>
                </a:lnTo>
                <a:lnTo>
                  <a:pt x="464329" y="807419"/>
                </a:lnTo>
                <a:lnTo>
                  <a:pt x="462887" y="808530"/>
                </a:lnTo>
                <a:lnTo>
                  <a:pt x="538462" y="992082"/>
                </a:lnTo>
                <a:lnTo>
                  <a:pt x="385902" y="992082"/>
                </a:lnTo>
                <a:lnTo>
                  <a:pt x="385902" y="1270618"/>
                </a:lnTo>
                <a:lnTo>
                  <a:pt x="148287" y="1270618"/>
                </a:lnTo>
                <a:lnTo>
                  <a:pt x="148287" y="992082"/>
                </a:lnTo>
                <a:lnTo>
                  <a:pt x="0" y="992082"/>
                </a:lnTo>
                <a:lnTo>
                  <a:pt x="75543" y="808610"/>
                </a:lnTo>
                <a:lnTo>
                  <a:pt x="74989" y="808242"/>
                </a:lnTo>
                <a:lnTo>
                  <a:pt x="72813" y="806670"/>
                </a:lnTo>
                <a:lnTo>
                  <a:pt x="70559" y="805024"/>
                </a:lnTo>
                <a:lnTo>
                  <a:pt x="68538" y="803378"/>
                </a:lnTo>
                <a:lnTo>
                  <a:pt x="66361" y="801732"/>
                </a:lnTo>
                <a:lnTo>
                  <a:pt x="64418" y="800011"/>
                </a:lnTo>
                <a:lnTo>
                  <a:pt x="62397" y="798289"/>
                </a:lnTo>
                <a:lnTo>
                  <a:pt x="60454" y="796643"/>
                </a:lnTo>
                <a:lnTo>
                  <a:pt x="58511" y="794847"/>
                </a:lnTo>
                <a:lnTo>
                  <a:pt x="56723" y="793126"/>
                </a:lnTo>
                <a:lnTo>
                  <a:pt x="55013" y="791405"/>
                </a:lnTo>
                <a:lnTo>
                  <a:pt x="53381" y="789534"/>
                </a:lnTo>
                <a:lnTo>
                  <a:pt x="51671" y="787813"/>
                </a:lnTo>
                <a:lnTo>
                  <a:pt x="50116" y="785942"/>
                </a:lnTo>
                <a:lnTo>
                  <a:pt x="48639" y="784221"/>
                </a:lnTo>
                <a:lnTo>
                  <a:pt x="47162" y="782351"/>
                </a:lnTo>
                <a:lnTo>
                  <a:pt x="45763" y="780555"/>
                </a:lnTo>
                <a:lnTo>
                  <a:pt x="44442" y="778759"/>
                </a:lnTo>
                <a:lnTo>
                  <a:pt x="43198" y="776888"/>
                </a:lnTo>
                <a:lnTo>
                  <a:pt x="41955" y="775017"/>
                </a:lnTo>
                <a:lnTo>
                  <a:pt x="40866" y="773147"/>
                </a:lnTo>
                <a:lnTo>
                  <a:pt x="39778" y="771276"/>
                </a:lnTo>
                <a:lnTo>
                  <a:pt x="38768" y="769330"/>
                </a:lnTo>
                <a:lnTo>
                  <a:pt x="37835" y="767459"/>
                </a:lnTo>
                <a:lnTo>
                  <a:pt x="36902" y="765514"/>
                </a:lnTo>
                <a:lnTo>
                  <a:pt x="36125" y="763643"/>
                </a:lnTo>
                <a:lnTo>
                  <a:pt x="35348" y="761697"/>
                </a:lnTo>
                <a:lnTo>
                  <a:pt x="34648" y="759752"/>
                </a:lnTo>
                <a:lnTo>
                  <a:pt x="33949" y="757806"/>
                </a:lnTo>
                <a:lnTo>
                  <a:pt x="33405" y="755786"/>
                </a:lnTo>
                <a:lnTo>
                  <a:pt x="32860" y="753840"/>
                </a:lnTo>
                <a:lnTo>
                  <a:pt x="32394" y="751820"/>
                </a:lnTo>
                <a:lnTo>
                  <a:pt x="32005" y="749874"/>
                </a:lnTo>
                <a:lnTo>
                  <a:pt x="31617" y="747854"/>
                </a:lnTo>
                <a:lnTo>
                  <a:pt x="31384" y="745833"/>
                </a:lnTo>
                <a:lnTo>
                  <a:pt x="31150" y="743813"/>
                </a:lnTo>
                <a:lnTo>
                  <a:pt x="30995" y="741718"/>
                </a:lnTo>
                <a:lnTo>
                  <a:pt x="30917" y="739697"/>
                </a:lnTo>
                <a:lnTo>
                  <a:pt x="30917" y="737602"/>
                </a:lnTo>
                <a:lnTo>
                  <a:pt x="30917" y="412240"/>
                </a:lnTo>
                <a:lnTo>
                  <a:pt x="30995" y="408050"/>
                </a:lnTo>
                <a:lnTo>
                  <a:pt x="31073" y="403934"/>
                </a:lnTo>
                <a:lnTo>
                  <a:pt x="31306" y="399743"/>
                </a:lnTo>
                <a:lnTo>
                  <a:pt x="31617" y="395703"/>
                </a:lnTo>
                <a:lnTo>
                  <a:pt x="32083" y="391737"/>
                </a:lnTo>
                <a:lnTo>
                  <a:pt x="32550" y="387771"/>
                </a:lnTo>
                <a:lnTo>
                  <a:pt x="33094" y="383879"/>
                </a:lnTo>
                <a:lnTo>
                  <a:pt x="33793" y="380063"/>
                </a:lnTo>
                <a:lnTo>
                  <a:pt x="34570" y="376247"/>
                </a:lnTo>
                <a:lnTo>
                  <a:pt x="35348" y="372505"/>
                </a:lnTo>
                <a:lnTo>
                  <a:pt x="36358" y="368839"/>
                </a:lnTo>
                <a:lnTo>
                  <a:pt x="37369" y="365172"/>
                </a:lnTo>
                <a:lnTo>
                  <a:pt x="38457" y="361580"/>
                </a:lnTo>
                <a:lnTo>
                  <a:pt x="39623" y="358063"/>
                </a:lnTo>
                <a:lnTo>
                  <a:pt x="40944" y="354621"/>
                </a:lnTo>
                <a:lnTo>
                  <a:pt x="42343" y="351179"/>
                </a:lnTo>
                <a:lnTo>
                  <a:pt x="43820" y="347811"/>
                </a:lnTo>
                <a:lnTo>
                  <a:pt x="45452" y="344519"/>
                </a:lnTo>
                <a:lnTo>
                  <a:pt x="47085" y="341226"/>
                </a:lnTo>
                <a:lnTo>
                  <a:pt x="48795" y="338083"/>
                </a:lnTo>
                <a:lnTo>
                  <a:pt x="50738" y="334940"/>
                </a:lnTo>
                <a:lnTo>
                  <a:pt x="52603" y="331872"/>
                </a:lnTo>
                <a:lnTo>
                  <a:pt x="54702" y="328730"/>
                </a:lnTo>
                <a:lnTo>
                  <a:pt x="56723" y="325811"/>
                </a:lnTo>
                <a:lnTo>
                  <a:pt x="58977" y="322893"/>
                </a:lnTo>
                <a:lnTo>
                  <a:pt x="61309" y="319900"/>
                </a:lnTo>
                <a:lnTo>
                  <a:pt x="63641" y="317131"/>
                </a:lnTo>
                <a:lnTo>
                  <a:pt x="66128" y="314362"/>
                </a:lnTo>
                <a:lnTo>
                  <a:pt x="68693" y="311668"/>
                </a:lnTo>
                <a:lnTo>
                  <a:pt x="71336" y="308974"/>
                </a:lnTo>
                <a:lnTo>
                  <a:pt x="74134" y="306280"/>
                </a:lnTo>
                <a:lnTo>
                  <a:pt x="76932" y="303736"/>
                </a:lnTo>
                <a:lnTo>
                  <a:pt x="79808" y="301192"/>
                </a:lnTo>
                <a:lnTo>
                  <a:pt x="82840" y="298872"/>
                </a:lnTo>
                <a:lnTo>
                  <a:pt x="85871" y="296553"/>
                </a:lnTo>
                <a:lnTo>
                  <a:pt x="88980" y="294308"/>
                </a:lnTo>
                <a:lnTo>
                  <a:pt x="92245" y="292138"/>
                </a:lnTo>
                <a:lnTo>
                  <a:pt x="95432" y="290042"/>
                </a:lnTo>
                <a:lnTo>
                  <a:pt x="98774" y="288022"/>
                </a:lnTo>
                <a:lnTo>
                  <a:pt x="102116" y="286076"/>
                </a:lnTo>
                <a:lnTo>
                  <a:pt x="105614" y="284280"/>
                </a:lnTo>
                <a:lnTo>
                  <a:pt x="109034" y="282484"/>
                </a:lnTo>
                <a:lnTo>
                  <a:pt x="112687" y="280763"/>
                </a:lnTo>
                <a:lnTo>
                  <a:pt x="116340" y="279192"/>
                </a:lnTo>
                <a:lnTo>
                  <a:pt x="119994" y="277695"/>
                </a:lnTo>
                <a:lnTo>
                  <a:pt x="123725" y="276199"/>
                </a:lnTo>
                <a:lnTo>
                  <a:pt x="127611" y="274777"/>
                </a:lnTo>
                <a:lnTo>
                  <a:pt x="131497" y="273505"/>
                </a:lnTo>
                <a:lnTo>
                  <a:pt x="135462" y="272382"/>
                </a:lnTo>
                <a:lnTo>
                  <a:pt x="139503" y="271185"/>
                </a:lnTo>
                <a:lnTo>
                  <a:pt x="143623" y="270137"/>
                </a:lnTo>
                <a:lnTo>
                  <a:pt x="147743" y="269165"/>
                </a:lnTo>
                <a:lnTo>
                  <a:pt x="152018" y="268192"/>
                </a:lnTo>
                <a:lnTo>
                  <a:pt x="156370" y="267444"/>
                </a:lnTo>
                <a:lnTo>
                  <a:pt x="160723" y="266695"/>
                </a:lnTo>
                <a:lnTo>
                  <a:pt x="165076" y="265947"/>
                </a:lnTo>
                <a:lnTo>
                  <a:pt x="169662" y="265423"/>
                </a:lnTo>
                <a:lnTo>
                  <a:pt x="174170" y="264899"/>
                </a:lnTo>
                <a:lnTo>
                  <a:pt x="178756" y="264450"/>
                </a:lnTo>
                <a:lnTo>
                  <a:pt x="183498" y="264151"/>
                </a:lnTo>
                <a:lnTo>
                  <a:pt x="188239" y="263852"/>
                </a:lnTo>
                <a:lnTo>
                  <a:pt x="193058" y="263702"/>
                </a:lnTo>
                <a:lnTo>
                  <a:pt x="197955" y="263552"/>
                </a:lnTo>
                <a:lnTo>
                  <a:pt x="202852" y="263552"/>
                </a:lnTo>
                <a:lnTo>
                  <a:pt x="203318" y="263178"/>
                </a:lnTo>
                <a:lnTo>
                  <a:pt x="203785" y="262954"/>
                </a:lnTo>
                <a:lnTo>
                  <a:pt x="204251" y="262879"/>
                </a:lnTo>
                <a:lnTo>
                  <a:pt x="204795" y="262804"/>
                </a:lnTo>
                <a:lnTo>
                  <a:pt x="205261" y="262804"/>
                </a:lnTo>
                <a:lnTo>
                  <a:pt x="205883" y="262804"/>
                </a:lnTo>
                <a:lnTo>
                  <a:pt x="206661" y="262804"/>
                </a:lnTo>
                <a:lnTo>
                  <a:pt x="207671" y="262804"/>
                </a:lnTo>
                <a:lnTo>
                  <a:pt x="210625" y="262954"/>
                </a:lnTo>
                <a:lnTo>
                  <a:pt x="213812" y="263103"/>
                </a:lnTo>
                <a:lnTo>
                  <a:pt x="216921" y="263178"/>
                </a:lnTo>
                <a:lnTo>
                  <a:pt x="220185" y="263328"/>
                </a:lnTo>
                <a:lnTo>
                  <a:pt x="223605" y="263403"/>
                </a:lnTo>
                <a:lnTo>
                  <a:pt x="226948" y="263403"/>
                </a:lnTo>
                <a:lnTo>
                  <a:pt x="230523" y="263552"/>
                </a:lnTo>
                <a:lnTo>
                  <a:pt x="234176" y="263552"/>
                </a:lnTo>
                <a:lnTo>
                  <a:pt x="234254" y="263103"/>
                </a:lnTo>
                <a:lnTo>
                  <a:pt x="234332" y="262729"/>
                </a:lnTo>
                <a:lnTo>
                  <a:pt x="234565" y="262280"/>
                </a:lnTo>
                <a:lnTo>
                  <a:pt x="234798" y="261756"/>
                </a:lnTo>
                <a:lnTo>
                  <a:pt x="235653" y="260634"/>
                </a:lnTo>
                <a:lnTo>
                  <a:pt x="236819" y="259362"/>
                </a:lnTo>
                <a:lnTo>
                  <a:pt x="237907" y="258165"/>
                </a:lnTo>
                <a:lnTo>
                  <a:pt x="238762" y="257341"/>
                </a:lnTo>
                <a:lnTo>
                  <a:pt x="239073" y="256967"/>
                </a:lnTo>
                <a:lnTo>
                  <a:pt x="239462" y="256743"/>
                </a:lnTo>
                <a:lnTo>
                  <a:pt x="239695" y="256668"/>
                </a:lnTo>
                <a:lnTo>
                  <a:pt x="239851" y="256593"/>
                </a:lnTo>
                <a:lnTo>
                  <a:pt x="236975" y="255695"/>
                </a:lnTo>
                <a:lnTo>
                  <a:pt x="234099" y="254872"/>
                </a:lnTo>
                <a:lnTo>
                  <a:pt x="231300" y="253899"/>
                </a:lnTo>
                <a:lnTo>
                  <a:pt x="228502" y="252926"/>
                </a:lnTo>
                <a:lnTo>
                  <a:pt x="225704" y="251879"/>
                </a:lnTo>
                <a:lnTo>
                  <a:pt x="222983" y="250756"/>
                </a:lnTo>
                <a:lnTo>
                  <a:pt x="220263" y="249709"/>
                </a:lnTo>
                <a:lnTo>
                  <a:pt x="217620" y="248586"/>
                </a:lnTo>
                <a:lnTo>
                  <a:pt x="214977" y="247389"/>
                </a:lnTo>
                <a:lnTo>
                  <a:pt x="212490" y="246117"/>
                </a:lnTo>
                <a:lnTo>
                  <a:pt x="209925" y="244845"/>
                </a:lnTo>
                <a:lnTo>
                  <a:pt x="207438" y="243573"/>
                </a:lnTo>
                <a:lnTo>
                  <a:pt x="204951" y="242226"/>
                </a:lnTo>
                <a:lnTo>
                  <a:pt x="202541" y="240804"/>
                </a:lnTo>
                <a:lnTo>
                  <a:pt x="200131" y="239307"/>
                </a:lnTo>
                <a:lnTo>
                  <a:pt x="197800" y="237811"/>
                </a:lnTo>
                <a:lnTo>
                  <a:pt x="195468" y="236314"/>
                </a:lnTo>
                <a:lnTo>
                  <a:pt x="193136" y="234743"/>
                </a:lnTo>
                <a:lnTo>
                  <a:pt x="190882" y="233096"/>
                </a:lnTo>
                <a:lnTo>
                  <a:pt x="188705" y="231450"/>
                </a:lnTo>
                <a:lnTo>
                  <a:pt x="186529" y="229804"/>
                </a:lnTo>
                <a:lnTo>
                  <a:pt x="184430" y="228008"/>
                </a:lnTo>
                <a:lnTo>
                  <a:pt x="182332" y="226287"/>
                </a:lnTo>
                <a:lnTo>
                  <a:pt x="180233" y="224491"/>
                </a:lnTo>
                <a:lnTo>
                  <a:pt x="178212" y="222620"/>
                </a:lnTo>
                <a:lnTo>
                  <a:pt x="176191" y="220749"/>
                </a:lnTo>
                <a:lnTo>
                  <a:pt x="174248" y="218804"/>
                </a:lnTo>
                <a:lnTo>
                  <a:pt x="172382" y="216858"/>
                </a:lnTo>
                <a:lnTo>
                  <a:pt x="170439" y="214838"/>
                </a:lnTo>
                <a:lnTo>
                  <a:pt x="168574" y="212743"/>
                </a:lnTo>
                <a:lnTo>
                  <a:pt x="166708" y="210722"/>
                </a:lnTo>
                <a:lnTo>
                  <a:pt x="164998" y="208552"/>
                </a:lnTo>
                <a:lnTo>
                  <a:pt x="163288" y="206307"/>
                </a:lnTo>
                <a:lnTo>
                  <a:pt x="161656" y="204212"/>
                </a:lnTo>
                <a:lnTo>
                  <a:pt x="159946" y="201967"/>
                </a:lnTo>
                <a:lnTo>
                  <a:pt x="158391" y="199722"/>
                </a:lnTo>
                <a:lnTo>
                  <a:pt x="156915" y="197402"/>
                </a:lnTo>
                <a:lnTo>
                  <a:pt x="155515" y="195157"/>
                </a:lnTo>
                <a:lnTo>
                  <a:pt x="154116" y="192913"/>
                </a:lnTo>
                <a:lnTo>
                  <a:pt x="152795" y="190593"/>
                </a:lnTo>
                <a:lnTo>
                  <a:pt x="151474" y="188273"/>
                </a:lnTo>
                <a:lnTo>
                  <a:pt x="150230" y="185879"/>
                </a:lnTo>
                <a:lnTo>
                  <a:pt x="149064" y="183484"/>
                </a:lnTo>
                <a:lnTo>
                  <a:pt x="147976" y="181089"/>
                </a:lnTo>
                <a:lnTo>
                  <a:pt x="146965" y="178695"/>
                </a:lnTo>
                <a:lnTo>
                  <a:pt x="145877" y="176300"/>
                </a:lnTo>
                <a:lnTo>
                  <a:pt x="144944" y="173906"/>
                </a:lnTo>
                <a:lnTo>
                  <a:pt x="144012" y="171436"/>
                </a:lnTo>
                <a:lnTo>
                  <a:pt x="143234" y="168967"/>
                </a:lnTo>
                <a:lnTo>
                  <a:pt x="142379" y="166497"/>
                </a:lnTo>
                <a:lnTo>
                  <a:pt x="141680" y="163953"/>
                </a:lnTo>
                <a:lnTo>
                  <a:pt x="140980" y="161409"/>
                </a:lnTo>
                <a:lnTo>
                  <a:pt x="140358" y="158865"/>
                </a:lnTo>
                <a:lnTo>
                  <a:pt x="139737" y="156321"/>
                </a:lnTo>
                <a:lnTo>
                  <a:pt x="139270" y="153702"/>
                </a:lnTo>
                <a:lnTo>
                  <a:pt x="138882" y="151008"/>
                </a:lnTo>
                <a:lnTo>
                  <a:pt x="138415" y="148389"/>
                </a:lnTo>
                <a:lnTo>
                  <a:pt x="138027" y="145770"/>
                </a:lnTo>
                <a:lnTo>
                  <a:pt x="137793" y="143076"/>
                </a:lnTo>
                <a:lnTo>
                  <a:pt x="137560" y="140382"/>
                </a:lnTo>
                <a:lnTo>
                  <a:pt x="137249" y="137688"/>
                </a:lnTo>
                <a:lnTo>
                  <a:pt x="137172" y="134994"/>
                </a:lnTo>
                <a:lnTo>
                  <a:pt x="137094" y="132225"/>
                </a:lnTo>
                <a:lnTo>
                  <a:pt x="137016" y="129382"/>
                </a:lnTo>
                <a:lnTo>
                  <a:pt x="137094" y="126164"/>
                </a:lnTo>
                <a:lnTo>
                  <a:pt x="137172" y="122797"/>
                </a:lnTo>
                <a:lnTo>
                  <a:pt x="137405" y="119579"/>
                </a:lnTo>
                <a:lnTo>
                  <a:pt x="137716" y="116361"/>
                </a:lnTo>
                <a:lnTo>
                  <a:pt x="138027" y="113069"/>
                </a:lnTo>
                <a:lnTo>
                  <a:pt x="138415" y="109926"/>
                </a:lnTo>
                <a:lnTo>
                  <a:pt x="138959" y="106783"/>
                </a:lnTo>
                <a:lnTo>
                  <a:pt x="139503" y="103715"/>
                </a:lnTo>
                <a:lnTo>
                  <a:pt x="140125" y="100647"/>
                </a:lnTo>
                <a:lnTo>
                  <a:pt x="140903" y="97579"/>
                </a:lnTo>
                <a:lnTo>
                  <a:pt x="141758" y="94586"/>
                </a:lnTo>
                <a:lnTo>
                  <a:pt x="142613" y="91518"/>
                </a:lnTo>
                <a:lnTo>
                  <a:pt x="143545" y="88599"/>
                </a:lnTo>
                <a:lnTo>
                  <a:pt x="144634" y="85681"/>
                </a:lnTo>
                <a:lnTo>
                  <a:pt x="145722" y="82762"/>
                </a:lnTo>
                <a:lnTo>
                  <a:pt x="146965" y="79919"/>
                </a:lnTo>
                <a:lnTo>
                  <a:pt x="148131" y="77075"/>
                </a:lnTo>
                <a:lnTo>
                  <a:pt x="149608" y="74307"/>
                </a:lnTo>
                <a:lnTo>
                  <a:pt x="151007" y="71463"/>
                </a:lnTo>
                <a:lnTo>
                  <a:pt x="152484" y="68769"/>
                </a:lnTo>
                <a:lnTo>
                  <a:pt x="154116" y="66075"/>
                </a:lnTo>
                <a:lnTo>
                  <a:pt x="155749" y="63381"/>
                </a:lnTo>
                <a:lnTo>
                  <a:pt x="157459" y="60687"/>
                </a:lnTo>
                <a:lnTo>
                  <a:pt x="159324" y="58068"/>
                </a:lnTo>
                <a:lnTo>
                  <a:pt x="161190" y="55524"/>
                </a:lnTo>
                <a:lnTo>
                  <a:pt x="163211" y="52980"/>
                </a:lnTo>
                <a:lnTo>
                  <a:pt x="165231" y="50436"/>
                </a:lnTo>
                <a:lnTo>
                  <a:pt x="167408" y="47892"/>
                </a:lnTo>
                <a:lnTo>
                  <a:pt x="169507" y="45422"/>
                </a:lnTo>
                <a:lnTo>
                  <a:pt x="171838" y="42953"/>
                </a:lnTo>
                <a:lnTo>
                  <a:pt x="174248" y="40558"/>
                </a:lnTo>
                <a:lnTo>
                  <a:pt x="176658" y="38164"/>
                </a:lnTo>
                <a:lnTo>
                  <a:pt x="179145" y="35769"/>
                </a:lnTo>
                <a:lnTo>
                  <a:pt x="181710" y="33524"/>
                </a:lnTo>
                <a:lnTo>
                  <a:pt x="184119" y="31354"/>
                </a:lnTo>
                <a:lnTo>
                  <a:pt x="186762" y="29184"/>
                </a:lnTo>
                <a:lnTo>
                  <a:pt x="189327" y="27089"/>
                </a:lnTo>
                <a:lnTo>
                  <a:pt x="191970" y="25143"/>
                </a:lnTo>
                <a:lnTo>
                  <a:pt x="194613" y="23272"/>
                </a:lnTo>
                <a:lnTo>
                  <a:pt x="197333" y="21476"/>
                </a:lnTo>
                <a:lnTo>
                  <a:pt x="200054" y="19680"/>
                </a:lnTo>
                <a:lnTo>
                  <a:pt x="202774" y="17959"/>
                </a:lnTo>
                <a:lnTo>
                  <a:pt x="205572" y="16388"/>
                </a:lnTo>
                <a:lnTo>
                  <a:pt x="208448" y="14891"/>
                </a:lnTo>
                <a:lnTo>
                  <a:pt x="211247" y="13395"/>
                </a:lnTo>
                <a:lnTo>
                  <a:pt x="214122" y="11973"/>
                </a:lnTo>
                <a:lnTo>
                  <a:pt x="217076" y="10701"/>
                </a:lnTo>
                <a:lnTo>
                  <a:pt x="219952" y="9504"/>
                </a:lnTo>
                <a:lnTo>
                  <a:pt x="222906" y="8306"/>
                </a:lnTo>
                <a:lnTo>
                  <a:pt x="226015" y="7333"/>
                </a:lnTo>
                <a:lnTo>
                  <a:pt x="229046" y="6286"/>
                </a:lnTo>
                <a:lnTo>
                  <a:pt x="232078" y="5313"/>
                </a:lnTo>
                <a:lnTo>
                  <a:pt x="235187" y="4490"/>
                </a:lnTo>
                <a:lnTo>
                  <a:pt x="238296" y="3742"/>
                </a:lnTo>
                <a:lnTo>
                  <a:pt x="241483" y="2993"/>
                </a:lnTo>
                <a:lnTo>
                  <a:pt x="244670" y="2395"/>
                </a:lnTo>
                <a:lnTo>
                  <a:pt x="247857" y="1796"/>
                </a:lnTo>
                <a:lnTo>
                  <a:pt x="251121" y="1347"/>
                </a:lnTo>
                <a:lnTo>
                  <a:pt x="254463" y="973"/>
                </a:lnTo>
                <a:lnTo>
                  <a:pt x="257728" y="524"/>
                </a:lnTo>
                <a:lnTo>
                  <a:pt x="261148" y="299"/>
                </a:lnTo>
                <a:lnTo>
                  <a:pt x="264490" y="150"/>
                </a:lnTo>
                <a:lnTo>
                  <a:pt x="267910" y="75"/>
                </a:lnTo>
                <a:close/>
              </a:path>
            </a:pathLst>
          </a:cu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0968479-452F-420F-A892-D1CFDFE4FABE}"/>
              </a:ext>
            </a:extLst>
          </p:cNvPr>
          <p:cNvSpPr/>
          <p:nvPr/>
        </p:nvSpPr>
        <p:spPr>
          <a:xfrm>
            <a:off x="7145518" y="2738531"/>
            <a:ext cx="848412" cy="50669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9064ABA-F624-4566-8109-40E57D048AB6}"/>
              </a:ext>
            </a:extLst>
          </p:cNvPr>
          <p:cNvSpPr/>
          <p:nvPr/>
        </p:nvSpPr>
        <p:spPr>
          <a:xfrm rot="10800000">
            <a:off x="4198068" y="2738531"/>
            <a:ext cx="848412" cy="50669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26817B5E-F768-4FF1-9CAF-F0C8EFB63635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人课匹配</a:t>
            </a:r>
          </a:p>
        </p:txBody>
      </p:sp>
    </p:spTree>
    <p:extLst>
      <p:ext uri="{BB962C8B-B14F-4D97-AF65-F5344CB8AC3E}">
        <p14:creationId xmlns:p14="http://schemas.microsoft.com/office/powerpoint/2010/main" val="370577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8CFC232A-BF22-4581-9358-8802D83AE222}"/>
              </a:ext>
            </a:extLst>
          </p:cNvPr>
          <p:cNvSpPr>
            <a:spLocks noChangeAspect="1"/>
          </p:cNvSpPr>
          <p:nvPr/>
        </p:nvSpPr>
        <p:spPr>
          <a:xfrm>
            <a:off x="5128622" y="1943591"/>
            <a:ext cx="1934754" cy="1673946"/>
          </a:xfrm>
          <a:prstGeom prst="hexagon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人设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0CB06D-D6B3-4D4F-95C8-7BBAC0989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574" y="3856651"/>
            <a:ext cx="4650557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一个人过去的经历和经验，决定了他最好或者只能选择相关的课程去进行售卖。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3DAE87C-1D4C-463B-85E5-EA6693612DE5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人课匹配</a:t>
            </a:r>
          </a:p>
        </p:txBody>
      </p:sp>
    </p:spTree>
    <p:extLst>
      <p:ext uri="{BB962C8B-B14F-4D97-AF65-F5344CB8AC3E}">
        <p14:creationId xmlns:p14="http://schemas.microsoft.com/office/powerpoint/2010/main" val="200883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举个例子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BFC6FC-7450-4975-9A86-168D228A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89" y="1414462"/>
            <a:ext cx="3333750" cy="4029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D2F267-0EF8-42D4-8919-75E71AF2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63" y="1414903"/>
            <a:ext cx="3333750" cy="4029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927A0B-F570-4056-9DCE-9693623BE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640" y="1414022"/>
            <a:ext cx="1164967" cy="20361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102C9B0-D94D-4085-981C-8EFE2A74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094" y="3617426"/>
            <a:ext cx="1633881" cy="3077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D3782E-359E-488F-832D-CF6B204B0B6B}"/>
              </a:ext>
            </a:extLst>
          </p:cNvPr>
          <p:cNvSpPr txBox="1"/>
          <p:nvPr/>
        </p:nvSpPr>
        <p:spPr>
          <a:xfrm>
            <a:off x="7755096" y="3652667"/>
            <a:ext cx="156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逆龄男神阳志平：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8041531-0997-4A19-9177-21A9C223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592" y="4733286"/>
            <a:ext cx="95250" cy="2571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8696000-606B-46F4-91C0-01991E366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7435" y="5045267"/>
            <a:ext cx="723900" cy="190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D9842BB-4E1E-4C33-AA8B-4029942CE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584" y="2682168"/>
            <a:ext cx="544400" cy="2248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A535DEC-69D4-4612-AB82-698A78AB3A65}"/>
              </a:ext>
            </a:extLst>
          </p:cNvPr>
          <p:cNvSpPr txBox="1"/>
          <p:nvPr/>
        </p:nvSpPr>
        <p:spPr>
          <a:xfrm>
            <a:off x="6523299" y="2640710"/>
            <a:ext cx="760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阳志平</a:t>
            </a:r>
          </a:p>
        </p:txBody>
      </p:sp>
      <p:sp>
        <p:nvSpPr>
          <p:cNvPr id="22" name="文本框 12">
            <a:extLst>
              <a:ext uri="{FF2B5EF4-FFF2-40B4-BE49-F238E27FC236}">
                <a16:creationId xmlns:a16="http://schemas.microsoft.com/office/drawing/2014/main" id="{2FA01FE3-C5A1-4C5D-AACC-2076A34D81C4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人课匹配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6E1BC-921F-45D3-AD82-621C299BC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4842" y="2663629"/>
            <a:ext cx="1109665" cy="2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9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0F0013-F5E4-46BA-8899-69BA3709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46" y="2166879"/>
            <a:ext cx="2605235" cy="39479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E0CF13-F3DF-4112-8008-B8F70E57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74" y="2166878"/>
            <a:ext cx="1580507" cy="3947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EDD203-FB5D-419F-B185-04BF7F921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774" y="2138597"/>
            <a:ext cx="1421735" cy="3355883"/>
          </a:xfrm>
          <a:prstGeom prst="rect">
            <a:avLst/>
          </a:prstGeom>
        </p:spPr>
      </p:pic>
      <p:sp>
        <p:nvSpPr>
          <p:cNvPr id="17" name="文本框 12">
            <a:extLst>
              <a:ext uri="{FF2B5EF4-FFF2-40B4-BE49-F238E27FC236}">
                <a16:creationId xmlns:a16="http://schemas.microsoft.com/office/drawing/2014/main" id="{C1C18946-4EAD-4C27-AB8F-C784D7D1701A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了解竞品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4EA38FBB-4EA6-4A66-9A71-794772C71857}"/>
              </a:ext>
            </a:extLst>
          </p:cNvPr>
          <p:cNvSpPr txBox="1"/>
          <p:nvPr/>
        </p:nvSpPr>
        <p:spPr>
          <a:xfrm>
            <a:off x="3003888" y="1545712"/>
            <a:ext cx="112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课程清单</a:t>
            </a: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605AE6AF-A03C-44C0-9822-1897AE440927}"/>
              </a:ext>
            </a:extLst>
          </p:cNvPr>
          <p:cNvSpPr txBox="1"/>
          <p:nvPr/>
        </p:nvSpPr>
        <p:spPr>
          <a:xfrm>
            <a:off x="8463303" y="1555139"/>
            <a:ext cx="21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WebScrpaer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FDD5F0B-A9AD-41DE-B15A-D54DC94E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702" y="2166877"/>
            <a:ext cx="3545652" cy="33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C1C18946-4EAD-4C27-AB8F-C784D7D1701A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6AAD9-072F-4B29-BBF4-4674DF550BE2}"/>
              </a:ext>
            </a:extLst>
          </p:cNvPr>
          <p:cNvSpPr/>
          <p:nvPr/>
        </p:nvSpPr>
        <p:spPr>
          <a:xfrm>
            <a:off x="2305051" y="1834438"/>
            <a:ext cx="2478088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有竞品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4F28B1-9F79-4E1B-8FCF-736F0B3F8A68}"/>
              </a:ext>
            </a:extLst>
          </p:cNvPr>
          <p:cNvSpPr/>
          <p:nvPr/>
        </p:nvSpPr>
        <p:spPr>
          <a:xfrm>
            <a:off x="7408862" y="1834438"/>
            <a:ext cx="2478088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无竞品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55593681-FE81-4F28-BCFE-1C6036BF3168}"/>
              </a:ext>
            </a:extLst>
          </p:cNvPr>
          <p:cNvSpPr>
            <a:spLocks noChangeAspect="1"/>
          </p:cNvSpPr>
          <p:nvPr/>
        </p:nvSpPr>
        <p:spPr>
          <a:xfrm>
            <a:off x="3547878" y="2529835"/>
            <a:ext cx="1051699" cy="909928"/>
          </a:xfrm>
          <a:prstGeom prst="hexagon">
            <a:avLst/>
          </a:prstGeom>
          <a:solidFill>
            <a:srgbClr val="A9E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倍好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5F93535B-904B-4F6E-B8EC-D4CC7389486D}"/>
              </a:ext>
            </a:extLst>
          </p:cNvPr>
          <p:cNvSpPr>
            <a:spLocks noChangeAspect="1"/>
          </p:cNvSpPr>
          <p:nvPr/>
        </p:nvSpPr>
        <p:spPr>
          <a:xfrm>
            <a:off x="8647906" y="2520895"/>
            <a:ext cx="1051699" cy="909928"/>
          </a:xfrm>
          <a:prstGeom prst="hexagon">
            <a:avLst/>
          </a:prstGeom>
          <a:solidFill>
            <a:srgbClr val="9F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先发优势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199CEF-6410-45CE-8AC5-BE4CD94BC702}"/>
              </a:ext>
            </a:extLst>
          </p:cNvPr>
          <p:cNvSpPr/>
          <p:nvPr/>
        </p:nvSpPr>
        <p:spPr>
          <a:xfrm>
            <a:off x="2301268" y="3736699"/>
            <a:ext cx="2478088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60BE19-E180-4555-AC05-DB0E03AC56B7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3540312" y="2232900"/>
            <a:ext cx="3783" cy="15037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EDBAA0-D192-491E-A95E-EE8131F92A34}"/>
              </a:ext>
            </a:extLst>
          </p:cNvPr>
          <p:cNvCxnSpPr/>
          <p:nvPr/>
        </p:nvCxnSpPr>
        <p:spPr>
          <a:xfrm flipH="1">
            <a:off x="8644123" y="2232900"/>
            <a:ext cx="3783" cy="18207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B335793-9E79-4856-819E-0363630796C9}"/>
              </a:ext>
            </a:extLst>
          </p:cNvPr>
          <p:cNvSpPr/>
          <p:nvPr/>
        </p:nvSpPr>
        <p:spPr>
          <a:xfrm>
            <a:off x="7405079" y="3739199"/>
            <a:ext cx="2478088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市场调研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C9E2C3-B995-44D9-9D8D-E75D91DBECB9}"/>
              </a:ext>
            </a:extLst>
          </p:cNvPr>
          <p:cNvSpPr/>
          <p:nvPr/>
        </p:nvSpPr>
        <p:spPr>
          <a:xfrm>
            <a:off x="6652097" y="4905456"/>
            <a:ext cx="1415237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定性：访谈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B9C7BC-F7E6-407A-8388-70ACE7CF724A}"/>
              </a:ext>
            </a:extLst>
          </p:cNvPr>
          <p:cNvSpPr/>
          <p:nvPr/>
        </p:nvSpPr>
        <p:spPr>
          <a:xfrm>
            <a:off x="8229061" y="4905456"/>
            <a:ext cx="1415237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定量：问卷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75DED2-1D1E-4257-B355-FB494E5FAEFF}"/>
              </a:ext>
            </a:extLst>
          </p:cNvPr>
          <p:cNvSpPr/>
          <p:nvPr/>
        </p:nvSpPr>
        <p:spPr>
          <a:xfrm>
            <a:off x="9806025" y="4900708"/>
            <a:ext cx="704560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BFB836-5B30-43F0-B23D-E0A082B1256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644123" y="4139249"/>
            <a:ext cx="292557" cy="7662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2B0B11A-6AB3-4D38-B38A-5F16692743D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7359716" y="4139249"/>
            <a:ext cx="1284407" cy="7662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77ACC00-D503-45E5-9286-6B2834F7F352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8644123" y="4139249"/>
            <a:ext cx="1514182" cy="7614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977A581-B479-4271-BD2E-F3064ED14450}"/>
              </a:ext>
            </a:extLst>
          </p:cNvPr>
          <p:cNvSpPr/>
          <p:nvPr/>
        </p:nvSpPr>
        <p:spPr>
          <a:xfrm>
            <a:off x="1325257" y="4909755"/>
            <a:ext cx="1486034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2BE787-5DC4-4CC5-92BA-66D5F16BB54C}"/>
              </a:ext>
            </a:extLst>
          </p:cNvPr>
          <p:cNvSpPr/>
          <p:nvPr/>
        </p:nvSpPr>
        <p:spPr>
          <a:xfrm>
            <a:off x="2973018" y="4909755"/>
            <a:ext cx="1784361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布鲁姆知识分类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2BDA3E-F917-45BC-AE64-ADDE0C8DE016}"/>
              </a:ext>
            </a:extLst>
          </p:cNvPr>
          <p:cNvSpPr/>
          <p:nvPr/>
        </p:nvSpPr>
        <p:spPr>
          <a:xfrm>
            <a:off x="4919106" y="4915597"/>
            <a:ext cx="698094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0B4B338-8948-48A1-A9D1-529D5A55F653}"/>
              </a:ext>
            </a:extLst>
          </p:cNvPr>
          <p:cNvCxnSpPr>
            <a:stCxn id="15" idx="2"/>
            <a:endCxn id="30" idx="0"/>
          </p:cNvCxnSpPr>
          <p:nvPr/>
        </p:nvCxnSpPr>
        <p:spPr>
          <a:xfrm flipH="1">
            <a:off x="2068274" y="4135161"/>
            <a:ext cx="1472038" cy="77459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8A70823-337E-4D6D-8D80-EC3BE6E30CA5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3540312" y="4135161"/>
            <a:ext cx="324887" cy="77459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AF28CE5-0264-4FB5-9451-879ADE93E84E}"/>
              </a:ext>
            </a:extLst>
          </p:cNvPr>
          <p:cNvCxnSpPr>
            <a:stCxn id="15" idx="2"/>
            <a:endCxn id="32" idx="0"/>
          </p:cNvCxnSpPr>
          <p:nvPr/>
        </p:nvCxnSpPr>
        <p:spPr>
          <a:xfrm>
            <a:off x="3540312" y="4135161"/>
            <a:ext cx="1727841" cy="7804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8FA7B4-36ED-43BF-9701-C22C811C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293" y="5638960"/>
            <a:ext cx="719901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分析的目的是将自身产品定位到另一层级，从有竞品到无竞品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7E45452-3ADC-416F-9BA6-6ABF04BC780D}"/>
              </a:ext>
            </a:extLst>
          </p:cNvPr>
          <p:cNvSpPr/>
          <p:nvPr/>
        </p:nvSpPr>
        <p:spPr>
          <a:xfrm>
            <a:off x="2583234" y="2771921"/>
            <a:ext cx="919153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A50F65-7FFE-4001-840F-1CF0476109C2}"/>
              </a:ext>
            </a:extLst>
          </p:cNvPr>
          <p:cNvSpPr/>
          <p:nvPr/>
        </p:nvSpPr>
        <p:spPr>
          <a:xfrm>
            <a:off x="7683262" y="2768216"/>
            <a:ext cx="919153" cy="398462"/>
          </a:xfrm>
          <a:prstGeom prst="rect">
            <a:avLst/>
          </a:prstGeom>
          <a:solidFill>
            <a:srgbClr val="9F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</p:spTree>
    <p:extLst>
      <p:ext uri="{BB962C8B-B14F-4D97-AF65-F5344CB8AC3E}">
        <p14:creationId xmlns:p14="http://schemas.microsoft.com/office/powerpoint/2010/main" val="204364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4EA38FBB-4EA6-4A66-9A71-794772C71857}"/>
              </a:ext>
            </a:extLst>
          </p:cNvPr>
          <p:cNvSpPr txBox="1"/>
          <p:nvPr/>
        </p:nvSpPr>
        <p:spPr>
          <a:xfrm>
            <a:off x="8801135" y="2173401"/>
            <a:ext cx="181993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跑步时间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通勤时间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排队时间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2F50E1-BBE0-493F-B720-3E95844C5DA9}"/>
              </a:ext>
            </a:extLst>
          </p:cNvPr>
          <p:cNvSpPr/>
          <p:nvPr/>
        </p:nvSpPr>
        <p:spPr>
          <a:xfrm>
            <a:off x="1545784" y="1748611"/>
            <a:ext cx="2073749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DA4941-3A4F-4FEE-9F17-99D8B2F0CB2F}"/>
              </a:ext>
            </a:extLst>
          </p:cNvPr>
          <p:cNvSpPr/>
          <p:nvPr/>
        </p:nvSpPr>
        <p:spPr>
          <a:xfrm>
            <a:off x="5059125" y="1747023"/>
            <a:ext cx="2073749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E4AA08-EA49-4930-BBF6-C20F556D410E}"/>
              </a:ext>
            </a:extLst>
          </p:cNvPr>
          <p:cNvSpPr/>
          <p:nvPr/>
        </p:nvSpPr>
        <p:spPr>
          <a:xfrm>
            <a:off x="8572466" y="1748610"/>
            <a:ext cx="2073749" cy="398463"/>
          </a:xfrm>
          <a:prstGeom prst="rect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了解客户，发掘客户</a:t>
            </a:r>
          </a:p>
        </p:txBody>
      </p:sp>
      <p:sp>
        <p:nvSpPr>
          <p:cNvPr id="22" name="文本框 12">
            <a:extLst>
              <a:ext uri="{FF2B5EF4-FFF2-40B4-BE49-F238E27FC236}">
                <a16:creationId xmlns:a16="http://schemas.microsoft.com/office/drawing/2014/main" id="{61B990AC-C019-44EA-AFD8-DE49AB25A19A}"/>
              </a:ext>
            </a:extLst>
          </p:cNvPr>
          <p:cNvSpPr txBox="1"/>
          <p:nvPr/>
        </p:nvSpPr>
        <p:spPr>
          <a:xfrm>
            <a:off x="1824747" y="2173401"/>
            <a:ext cx="181993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4C7B1177-132A-4511-BF73-39D9B9A1BFBF}"/>
              </a:ext>
            </a:extLst>
          </p:cNvPr>
          <p:cNvSpPr txBox="1"/>
          <p:nvPr/>
        </p:nvSpPr>
        <p:spPr>
          <a:xfrm>
            <a:off x="5312941" y="2173401"/>
            <a:ext cx="181993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谈资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消除焦虑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自我提升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24" name="文本框 7">
            <a:extLst>
              <a:ext uri="{FF2B5EF4-FFF2-40B4-BE49-F238E27FC236}">
                <a16:creationId xmlns:a16="http://schemas.microsoft.com/office/drawing/2014/main" id="{04E08F90-43A9-463A-BF7D-F6465732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504" y="4505167"/>
            <a:ext cx="309299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更专注“她”们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三四线消费潜力大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不贩卖焦虑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更多形式满足不同场景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75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2-2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品控手册</a:t>
            </a:r>
          </a:p>
        </p:txBody>
      </p:sp>
      <p:sp>
        <p:nvSpPr>
          <p:cNvPr id="6" name="加号 5">
            <a:extLst>
              <a:ext uri="{FF2B5EF4-FFF2-40B4-BE49-F238E27FC236}">
                <a16:creationId xmlns:a16="http://schemas.microsoft.com/office/drawing/2014/main" id="{A3BA374A-E17B-49C4-A45A-A45F3E9B56C8}"/>
              </a:ext>
            </a:extLst>
          </p:cNvPr>
          <p:cNvSpPr>
            <a:spLocks noChangeAspect="1"/>
          </p:cNvSpPr>
          <p:nvPr/>
        </p:nvSpPr>
        <p:spPr>
          <a:xfrm>
            <a:off x="4189345" y="1916983"/>
            <a:ext cx="3813301" cy="3299262"/>
          </a:xfrm>
          <a:prstGeom prst="mathPlus">
            <a:avLst>
              <a:gd name="adj1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B17A62EC-BA90-44F8-A9FC-AA4EEE790D9C}"/>
              </a:ext>
            </a:extLst>
          </p:cNvPr>
          <p:cNvSpPr txBox="1"/>
          <p:nvPr/>
        </p:nvSpPr>
        <p:spPr>
          <a:xfrm>
            <a:off x="5090983" y="2778024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有货</a:t>
            </a: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79FDF610-46B6-4A35-8507-C0ADA6587FB8}"/>
              </a:ext>
            </a:extLst>
          </p:cNvPr>
          <p:cNvSpPr txBox="1"/>
          <p:nvPr/>
        </p:nvSpPr>
        <p:spPr>
          <a:xfrm>
            <a:off x="4976306" y="3951819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能听懂</a:t>
            </a: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BD6C22B0-D600-4530-8D2E-211636F08A31}"/>
              </a:ext>
            </a:extLst>
          </p:cNvPr>
          <p:cNvSpPr txBox="1"/>
          <p:nvPr/>
        </p:nvSpPr>
        <p:spPr>
          <a:xfrm>
            <a:off x="6311186" y="2778024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要翻译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06A6FB4D-9FF1-407B-905B-219932F0F48C}"/>
              </a:ext>
            </a:extLst>
          </p:cNvPr>
          <p:cNvSpPr txBox="1"/>
          <p:nvPr/>
        </p:nvSpPr>
        <p:spPr>
          <a:xfrm>
            <a:off x="6311186" y="3951819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有方法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5C7C6483-CCE0-41F9-90D9-5561E4B8DF6C}"/>
              </a:ext>
            </a:extLst>
          </p:cNvPr>
          <p:cNvSpPr txBox="1"/>
          <p:nvPr/>
        </p:nvSpPr>
        <p:spPr>
          <a:xfrm>
            <a:off x="1562100" y="5920857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*参考得到的内容要求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F3FB91-5D79-4A96-A9F5-C304677A15DC}"/>
              </a:ext>
            </a:extLst>
          </p:cNvPr>
          <p:cNvSpPr/>
          <p:nvPr/>
        </p:nvSpPr>
        <p:spPr>
          <a:xfrm>
            <a:off x="5059122" y="1742039"/>
            <a:ext cx="2073749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品控标准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5">
            <a:extLst>
              <a:ext uri="{FF2B5EF4-FFF2-40B4-BE49-F238E27FC236}">
                <a16:creationId xmlns:a16="http://schemas.microsoft.com/office/drawing/2014/main" id="{B869A21E-7AF2-416C-A39B-B1492A0C327F}"/>
              </a:ext>
            </a:extLst>
          </p:cNvPr>
          <p:cNvSpPr/>
          <p:nvPr/>
        </p:nvSpPr>
        <p:spPr bwMode="auto">
          <a:xfrm rot="20047786">
            <a:off x="2725760" y="2793077"/>
            <a:ext cx="461962" cy="201613"/>
          </a:xfrm>
          <a:custGeom>
            <a:avLst/>
            <a:gdLst/>
            <a:ahLst/>
            <a:cxnLst/>
            <a:rect l="l" t="t" r="r" b="b"/>
            <a:pathLst>
              <a:path w="506406" h="219772">
                <a:moveTo>
                  <a:pt x="506406" y="0"/>
                </a:moveTo>
                <a:cubicBezTo>
                  <a:pt x="498768" y="70743"/>
                  <a:pt x="496526" y="140202"/>
                  <a:pt x="498737" y="208221"/>
                </a:cubicBezTo>
                <a:lnTo>
                  <a:pt x="206321" y="219772"/>
                </a:lnTo>
                <a:lnTo>
                  <a:pt x="0" y="219772"/>
                </a:lnTo>
                <a:cubicBezTo>
                  <a:pt x="99257" y="160165"/>
                  <a:pt x="193173" y="87299"/>
                  <a:pt x="280144" y="0"/>
                </a:cubicBezTo>
                <a:close/>
              </a:path>
            </a:pathLst>
          </a:custGeom>
          <a:solidFill>
            <a:srgbClr val="FBD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泪滴形 3">
            <a:extLst>
              <a:ext uri="{FF2B5EF4-FFF2-40B4-BE49-F238E27FC236}">
                <a16:creationId xmlns:a16="http://schemas.microsoft.com/office/drawing/2014/main" id="{2168572B-B687-45ED-9BC3-A5EB3446345E}"/>
              </a:ext>
            </a:extLst>
          </p:cNvPr>
          <p:cNvSpPr/>
          <p:nvPr/>
        </p:nvSpPr>
        <p:spPr bwMode="auto">
          <a:xfrm rot="18807030">
            <a:off x="2534466" y="3332034"/>
            <a:ext cx="1233487" cy="958850"/>
          </a:xfrm>
          <a:custGeom>
            <a:avLst/>
            <a:gdLst/>
            <a:ahLst/>
            <a:cxnLst/>
            <a:rect l="l" t="t" r="r" b="b"/>
            <a:pathLst>
              <a:path w="1348678" h="1069702">
                <a:moveTo>
                  <a:pt x="1348678" y="407928"/>
                </a:moveTo>
                <a:cubicBezTo>
                  <a:pt x="1342822" y="774629"/>
                  <a:pt x="1043374" y="1069702"/>
                  <a:pt x="675006" y="1069702"/>
                </a:cubicBezTo>
                <a:cubicBezTo>
                  <a:pt x="302210" y="1069702"/>
                  <a:pt x="0" y="767492"/>
                  <a:pt x="0" y="394696"/>
                </a:cubicBezTo>
                <a:cubicBezTo>
                  <a:pt x="0" y="246872"/>
                  <a:pt x="47518" y="110145"/>
                  <a:pt x="129549" y="0"/>
                </a:cubicBezTo>
                <a:close/>
              </a:path>
            </a:pathLst>
          </a:custGeom>
          <a:solidFill>
            <a:srgbClr val="FBD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9">
            <a:extLst>
              <a:ext uri="{FF2B5EF4-FFF2-40B4-BE49-F238E27FC236}">
                <a16:creationId xmlns:a16="http://schemas.microsoft.com/office/drawing/2014/main" id="{11B8F896-BDE7-4B77-81B2-6456E57F74B5}"/>
              </a:ext>
            </a:extLst>
          </p:cNvPr>
          <p:cNvSpPr/>
          <p:nvPr/>
        </p:nvSpPr>
        <p:spPr bwMode="auto">
          <a:xfrm rot="19912056">
            <a:off x="2870222" y="2456527"/>
            <a:ext cx="241300" cy="258763"/>
          </a:xfrm>
          <a:custGeom>
            <a:avLst/>
            <a:gdLst/>
            <a:ahLst/>
            <a:cxnLst/>
            <a:rect l="l" t="t" r="r" b="b"/>
            <a:pathLst>
              <a:path w="263891" h="282793">
                <a:moveTo>
                  <a:pt x="263891" y="0"/>
                </a:moveTo>
                <a:cubicBezTo>
                  <a:pt x="238133" y="96416"/>
                  <a:pt x="218843" y="190678"/>
                  <a:pt x="206081" y="282793"/>
                </a:cubicBezTo>
                <a:lnTo>
                  <a:pt x="0" y="282793"/>
                </a:lnTo>
                <a:cubicBezTo>
                  <a:pt x="92376" y="200939"/>
                  <a:pt x="180118" y="106427"/>
                  <a:pt x="263891" y="0"/>
                </a:cubicBezTo>
                <a:close/>
              </a:path>
            </a:pathLst>
          </a:custGeom>
          <a:solidFill>
            <a:srgbClr val="FBD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10">
            <a:extLst>
              <a:ext uri="{FF2B5EF4-FFF2-40B4-BE49-F238E27FC236}">
                <a16:creationId xmlns:a16="http://schemas.microsoft.com/office/drawing/2014/main" id="{065524B6-6760-40B2-90F5-B126DCBA837C}"/>
              </a:ext>
            </a:extLst>
          </p:cNvPr>
          <p:cNvSpPr/>
          <p:nvPr/>
        </p:nvSpPr>
        <p:spPr bwMode="auto">
          <a:xfrm rot="19912056">
            <a:off x="2297135" y="3124865"/>
            <a:ext cx="1122362" cy="395287"/>
          </a:xfrm>
          <a:custGeom>
            <a:avLst/>
            <a:gdLst/>
            <a:ahLst/>
            <a:cxnLst/>
            <a:rect l="l" t="t" r="r" b="b"/>
            <a:pathLst>
              <a:path w="1228262" h="432048">
                <a:moveTo>
                  <a:pt x="1169394" y="0"/>
                </a:moveTo>
                <a:cubicBezTo>
                  <a:pt x="1169556" y="150452"/>
                  <a:pt x="1188818" y="294578"/>
                  <a:pt x="1228262" y="432048"/>
                </a:cubicBezTo>
                <a:lnTo>
                  <a:pt x="0" y="432048"/>
                </a:lnTo>
                <a:cubicBezTo>
                  <a:pt x="74793" y="270618"/>
                  <a:pt x="213849" y="139862"/>
                  <a:pt x="395974" y="79217"/>
                </a:cubicBezTo>
                <a:cubicBezTo>
                  <a:pt x="461045" y="57549"/>
                  <a:pt x="524657" y="31500"/>
                  <a:pt x="586286" y="0"/>
                </a:cubicBezTo>
                <a:close/>
              </a:path>
            </a:pathLst>
          </a:custGeom>
          <a:solidFill>
            <a:srgbClr val="FBD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TextBox 102">
            <a:extLst>
              <a:ext uri="{FF2B5EF4-FFF2-40B4-BE49-F238E27FC236}">
                <a16:creationId xmlns:a16="http://schemas.microsoft.com/office/drawing/2014/main" id="{A0EFE5E8-7396-44B0-B81A-B7BAA738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316" y="3747037"/>
            <a:ext cx="843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半成品</a:t>
            </a:r>
          </a:p>
        </p:txBody>
      </p:sp>
      <p:sp>
        <p:nvSpPr>
          <p:cNvPr id="46" name="矩形 15">
            <a:extLst>
              <a:ext uri="{FF2B5EF4-FFF2-40B4-BE49-F238E27FC236}">
                <a16:creationId xmlns:a16="http://schemas.microsoft.com/office/drawing/2014/main" id="{F27C0BA1-88CC-4654-9ACC-53A33FBAD4CD}"/>
              </a:ext>
            </a:extLst>
          </p:cNvPr>
          <p:cNvSpPr/>
          <p:nvPr/>
        </p:nvSpPr>
        <p:spPr bwMode="auto">
          <a:xfrm rot="20047786">
            <a:off x="8724111" y="2793076"/>
            <a:ext cx="461962" cy="201613"/>
          </a:xfrm>
          <a:custGeom>
            <a:avLst/>
            <a:gdLst/>
            <a:ahLst/>
            <a:cxnLst/>
            <a:rect l="l" t="t" r="r" b="b"/>
            <a:pathLst>
              <a:path w="506406" h="219772">
                <a:moveTo>
                  <a:pt x="506406" y="0"/>
                </a:moveTo>
                <a:cubicBezTo>
                  <a:pt x="498768" y="70743"/>
                  <a:pt x="496526" y="140202"/>
                  <a:pt x="498737" y="208221"/>
                </a:cubicBezTo>
                <a:lnTo>
                  <a:pt x="206321" y="219772"/>
                </a:lnTo>
                <a:lnTo>
                  <a:pt x="0" y="219772"/>
                </a:lnTo>
                <a:cubicBezTo>
                  <a:pt x="99257" y="160165"/>
                  <a:pt x="193173" y="87299"/>
                  <a:pt x="280144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泪滴形 3">
            <a:extLst>
              <a:ext uri="{FF2B5EF4-FFF2-40B4-BE49-F238E27FC236}">
                <a16:creationId xmlns:a16="http://schemas.microsoft.com/office/drawing/2014/main" id="{213898A3-9758-4BFE-B443-AC95E1179489}"/>
              </a:ext>
            </a:extLst>
          </p:cNvPr>
          <p:cNvSpPr/>
          <p:nvPr/>
        </p:nvSpPr>
        <p:spPr bwMode="auto">
          <a:xfrm rot="18807030">
            <a:off x="8532817" y="3332033"/>
            <a:ext cx="1233487" cy="958850"/>
          </a:xfrm>
          <a:custGeom>
            <a:avLst/>
            <a:gdLst/>
            <a:ahLst/>
            <a:cxnLst/>
            <a:rect l="l" t="t" r="r" b="b"/>
            <a:pathLst>
              <a:path w="1348678" h="1069702">
                <a:moveTo>
                  <a:pt x="1348678" y="407928"/>
                </a:moveTo>
                <a:cubicBezTo>
                  <a:pt x="1342822" y="774629"/>
                  <a:pt x="1043374" y="1069702"/>
                  <a:pt x="675006" y="1069702"/>
                </a:cubicBezTo>
                <a:cubicBezTo>
                  <a:pt x="302210" y="1069702"/>
                  <a:pt x="0" y="767492"/>
                  <a:pt x="0" y="394696"/>
                </a:cubicBezTo>
                <a:cubicBezTo>
                  <a:pt x="0" y="246872"/>
                  <a:pt x="47518" y="110145"/>
                  <a:pt x="129549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9">
            <a:extLst>
              <a:ext uri="{FF2B5EF4-FFF2-40B4-BE49-F238E27FC236}">
                <a16:creationId xmlns:a16="http://schemas.microsoft.com/office/drawing/2014/main" id="{F1AC961E-3589-4CDD-8339-646BFDDF8FE3}"/>
              </a:ext>
            </a:extLst>
          </p:cNvPr>
          <p:cNvSpPr/>
          <p:nvPr/>
        </p:nvSpPr>
        <p:spPr bwMode="auto">
          <a:xfrm rot="19912056">
            <a:off x="8868573" y="2456526"/>
            <a:ext cx="241300" cy="258763"/>
          </a:xfrm>
          <a:custGeom>
            <a:avLst/>
            <a:gdLst/>
            <a:ahLst/>
            <a:cxnLst/>
            <a:rect l="l" t="t" r="r" b="b"/>
            <a:pathLst>
              <a:path w="263891" h="282793">
                <a:moveTo>
                  <a:pt x="263891" y="0"/>
                </a:moveTo>
                <a:cubicBezTo>
                  <a:pt x="238133" y="96416"/>
                  <a:pt x="218843" y="190678"/>
                  <a:pt x="206081" y="282793"/>
                </a:cubicBezTo>
                <a:lnTo>
                  <a:pt x="0" y="282793"/>
                </a:lnTo>
                <a:cubicBezTo>
                  <a:pt x="92376" y="200939"/>
                  <a:pt x="180118" y="106427"/>
                  <a:pt x="263891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矩形 10">
            <a:extLst>
              <a:ext uri="{FF2B5EF4-FFF2-40B4-BE49-F238E27FC236}">
                <a16:creationId xmlns:a16="http://schemas.microsoft.com/office/drawing/2014/main" id="{54057A2F-BB24-45E1-89CD-42A69DDC329B}"/>
              </a:ext>
            </a:extLst>
          </p:cNvPr>
          <p:cNvSpPr/>
          <p:nvPr/>
        </p:nvSpPr>
        <p:spPr bwMode="auto">
          <a:xfrm rot="19912056">
            <a:off x="8295486" y="3124864"/>
            <a:ext cx="1122362" cy="395287"/>
          </a:xfrm>
          <a:custGeom>
            <a:avLst/>
            <a:gdLst/>
            <a:ahLst/>
            <a:cxnLst/>
            <a:rect l="l" t="t" r="r" b="b"/>
            <a:pathLst>
              <a:path w="1228262" h="432048">
                <a:moveTo>
                  <a:pt x="1169394" y="0"/>
                </a:moveTo>
                <a:cubicBezTo>
                  <a:pt x="1169556" y="150452"/>
                  <a:pt x="1188818" y="294578"/>
                  <a:pt x="1228262" y="432048"/>
                </a:cubicBezTo>
                <a:lnTo>
                  <a:pt x="0" y="432048"/>
                </a:lnTo>
                <a:cubicBezTo>
                  <a:pt x="74793" y="270618"/>
                  <a:pt x="213849" y="139862"/>
                  <a:pt x="395974" y="79217"/>
                </a:cubicBezTo>
                <a:cubicBezTo>
                  <a:pt x="461045" y="57549"/>
                  <a:pt x="524657" y="31500"/>
                  <a:pt x="586286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TextBox 102">
            <a:extLst>
              <a:ext uri="{FF2B5EF4-FFF2-40B4-BE49-F238E27FC236}">
                <a16:creationId xmlns:a16="http://schemas.microsoft.com/office/drawing/2014/main" id="{48144567-513A-4E5A-B4DA-B865BA1C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829" y="3742525"/>
            <a:ext cx="758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成品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506A59B-DEC4-4E61-9A12-AB166CCB5917}"/>
              </a:ext>
            </a:extLst>
          </p:cNvPr>
          <p:cNvSpPr/>
          <p:nvPr/>
        </p:nvSpPr>
        <p:spPr>
          <a:xfrm>
            <a:off x="3832698" y="3344405"/>
            <a:ext cx="687091" cy="43889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29D0BA7E-EB8B-4187-BFB9-4E1E2A4B23A0}"/>
              </a:ext>
            </a:extLst>
          </p:cNvPr>
          <p:cNvSpPr/>
          <p:nvPr/>
        </p:nvSpPr>
        <p:spPr>
          <a:xfrm>
            <a:off x="7672213" y="3341659"/>
            <a:ext cx="687091" cy="43889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7">
            <a:extLst>
              <a:ext uri="{FF2B5EF4-FFF2-40B4-BE49-F238E27FC236}">
                <a16:creationId xmlns:a16="http://schemas.microsoft.com/office/drawing/2014/main" id="{E250CFA8-C486-40B5-8A54-8E637D61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79" y="4885444"/>
            <a:ext cx="430203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发刊词很重要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内容不求全，但要把核心讲透</a:t>
            </a:r>
          </a:p>
        </p:txBody>
      </p:sp>
    </p:spTree>
    <p:extLst>
      <p:ext uri="{BB962C8B-B14F-4D97-AF65-F5344CB8AC3E}">
        <p14:creationId xmlns:p14="http://schemas.microsoft.com/office/powerpoint/2010/main" val="81089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2-2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内容呈现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丰富多样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75C990-E67A-4124-883E-75D2AA53E5DA}"/>
              </a:ext>
            </a:extLst>
          </p:cNvPr>
          <p:cNvSpPr/>
          <p:nvPr/>
        </p:nvSpPr>
        <p:spPr>
          <a:xfrm>
            <a:off x="4912954" y="2337692"/>
            <a:ext cx="2478088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视频录播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388E5A-16AE-4325-B72C-38CD488FB9C0}"/>
              </a:ext>
            </a:extLst>
          </p:cNvPr>
          <p:cNvSpPr/>
          <p:nvPr/>
        </p:nvSpPr>
        <p:spPr>
          <a:xfrm>
            <a:off x="4903948" y="3434655"/>
            <a:ext cx="2478088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付费活动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6ABEDB-23E7-44DE-A7A7-01E561B314C9}"/>
              </a:ext>
            </a:extLst>
          </p:cNvPr>
          <p:cNvSpPr/>
          <p:nvPr/>
        </p:nvSpPr>
        <p:spPr>
          <a:xfrm>
            <a:off x="4903948" y="4533204"/>
            <a:ext cx="2478088" cy="398463"/>
          </a:xfrm>
          <a:prstGeom prst="rect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付费问答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98DEBC-5884-4260-912E-A088F3D3D558}"/>
              </a:ext>
            </a:extLst>
          </p:cNvPr>
          <p:cNvSpPr/>
          <p:nvPr/>
        </p:nvSpPr>
        <p:spPr>
          <a:xfrm>
            <a:off x="1809752" y="2337692"/>
            <a:ext cx="2478087" cy="398463"/>
          </a:xfrm>
          <a:prstGeom prst="rect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音频分享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1E8360-BCA5-45D1-92B9-333269B528A9}"/>
              </a:ext>
            </a:extLst>
          </p:cNvPr>
          <p:cNvSpPr/>
          <p:nvPr/>
        </p:nvSpPr>
        <p:spPr>
          <a:xfrm>
            <a:off x="1809750" y="3434655"/>
            <a:ext cx="2478087" cy="400050"/>
          </a:xfrm>
          <a:prstGeom prst="rect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图文形式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94975E-E70C-463F-9CBD-C2246ED68E84}"/>
              </a:ext>
            </a:extLst>
          </p:cNvPr>
          <p:cNvSpPr/>
          <p:nvPr/>
        </p:nvSpPr>
        <p:spPr>
          <a:xfrm>
            <a:off x="1809751" y="4533205"/>
            <a:ext cx="2478087" cy="398462"/>
          </a:xfrm>
          <a:prstGeom prst="rect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在线互动形式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4415E0-74D2-4B60-8ADA-907D0162626F}"/>
              </a:ext>
            </a:extLst>
          </p:cNvPr>
          <p:cNvSpPr/>
          <p:nvPr/>
        </p:nvSpPr>
        <p:spPr>
          <a:xfrm>
            <a:off x="7998146" y="2631964"/>
            <a:ext cx="2076098" cy="2005431"/>
          </a:xfrm>
          <a:prstGeom prst="rect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+AI</a:t>
            </a:r>
          </a:p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+AR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81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2-2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及时调整和升级内容</a:t>
            </a:r>
          </a:p>
        </p:txBody>
      </p:sp>
      <p:sp>
        <p:nvSpPr>
          <p:cNvPr id="11" name="任意多边形 39">
            <a:extLst>
              <a:ext uri="{FF2B5EF4-FFF2-40B4-BE49-F238E27FC236}">
                <a16:creationId xmlns:a16="http://schemas.microsoft.com/office/drawing/2014/main" id="{301BC408-3066-44A9-8A74-92BCEEEEBC31}"/>
              </a:ext>
            </a:extLst>
          </p:cNvPr>
          <p:cNvSpPr/>
          <p:nvPr/>
        </p:nvSpPr>
        <p:spPr>
          <a:xfrm>
            <a:off x="5010666" y="1745932"/>
            <a:ext cx="2079662" cy="1634332"/>
          </a:xfrm>
          <a:custGeom>
            <a:avLst/>
            <a:gdLst>
              <a:gd name="connsiteX0" fmla="*/ 1027391 w 2079662"/>
              <a:gd name="connsiteY0" fmla="*/ 0 h 1634332"/>
              <a:gd name="connsiteX1" fmla="*/ 1143691 w 2079662"/>
              <a:gd name="connsiteY1" fmla="*/ 200018 h 1634332"/>
              <a:gd name="connsiteX2" fmla="*/ 1191522 w 2079662"/>
              <a:gd name="connsiteY2" fmla="*/ 203050 h 1634332"/>
              <a:gd name="connsiteX3" fmla="*/ 2079662 w 2079662"/>
              <a:gd name="connsiteY3" fmla="*/ 650350 h 1634332"/>
              <a:gd name="connsiteX4" fmla="*/ 1027391 w 2079662"/>
              <a:gd name="connsiteY4" fmla="*/ 1634332 h 1634332"/>
              <a:gd name="connsiteX5" fmla="*/ 0 w 2079662"/>
              <a:gd name="connsiteY5" fmla="*/ 624401 h 1634332"/>
              <a:gd name="connsiteX6" fmla="*/ 899025 w 2079662"/>
              <a:gd name="connsiteY6" fmla="*/ 199400 h 1634332"/>
              <a:gd name="connsiteX7" fmla="*/ 911734 w 2079662"/>
              <a:gd name="connsiteY7" fmla="*/ 198913 h 163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9662" h="1634332">
                <a:moveTo>
                  <a:pt x="1027391" y="0"/>
                </a:moveTo>
                <a:lnTo>
                  <a:pt x="1143691" y="200018"/>
                </a:lnTo>
                <a:lnTo>
                  <a:pt x="1191522" y="203050"/>
                </a:lnTo>
                <a:cubicBezTo>
                  <a:pt x="1529686" y="241815"/>
                  <a:pt x="1845029" y="399433"/>
                  <a:pt x="2079662" y="650350"/>
                </a:cubicBezTo>
                <a:lnTo>
                  <a:pt x="1027391" y="1634332"/>
                </a:lnTo>
                <a:lnTo>
                  <a:pt x="0" y="624401"/>
                </a:lnTo>
                <a:cubicBezTo>
                  <a:pt x="240821" y="379417"/>
                  <a:pt x="559999" y="229716"/>
                  <a:pt x="899025" y="199400"/>
                </a:cubicBezTo>
                <a:lnTo>
                  <a:pt x="911734" y="198913"/>
                </a:lnTo>
                <a:close/>
              </a:path>
            </a:pathLst>
          </a:cu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任意多边形 40">
            <a:extLst>
              <a:ext uri="{FF2B5EF4-FFF2-40B4-BE49-F238E27FC236}">
                <a16:creationId xmlns:a16="http://schemas.microsoft.com/office/drawing/2014/main" id="{5FC969A5-F21E-4A82-8EF4-238C3BF38E99}"/>
              </a:ext>
            </a:extLst>
          </p:cNvPr>
          <p:cNvSpPr/>
          <p:nvPr/>
        </p:nvSpPr>
        <p:spPr>
          <a:xfrm>
            <a:off x="6184107" y="2559580"/>
            <a:ext cx="1615839" cy="1992245"/>
          </a:xfrm>
          <a:custGeom>
            <a:avLst/>
            <a:gdLst>
              <a:gd name="connsiteX0" fmla="*/ 1069334 w 1615839"/>
              <a:gd name="connsiteY0" fmla="*/ 0 h 1992245"/>
              <a:gd name="connsiteX1" fmla="*/ 1437702 w 1615839"/>
              <a:gd name="connsiteY1" fmla="*/ 873145 h 1992245"/>
              <a:gd name="connsiteX2" fmla="*/ 1438422 w 1615839"/>
              <a:gd name="connsiteY2" fmla="*/ 914376 h 1992245"/>
              <a:gd name="connsiteX3" fmla="*/ 1615839 w 1615839"/>
              <a:gd name="connsiteY3" fmla="*/ 1016945 h 1992245"/>
              <a:gd name="connsiteX4" fmla="*/ 1431306 w 1615839"/>
              <a:gd name="connsiteY4" fmla="*/ 1123485 h 1992245"/>
              <a:gd name="connsiteX5" fmla="*/ 1429914 w 1615839"/>
              <a:gd name="connsiteY5" fmla="*/ 1141920 h 1992245"/>
              <a:gd name="connsiteX6" fmla="*/ 1011607 w 1615839"/>
              <a:gd name="connsiteY6" fmla="*/ 1992245 h 1992245"/>
              <a:gd name="connsiteX7" fmla="*/ 0 w 1615839"/>
              <a:gd name="connsiteY7" fmla="*/ 965941 h 199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5839" h="1992245">
                <a:moveTo>
                  <a:pt x="1069334" y="0"/>
                </a:moveTo>
                <a:cubicBezTo>
                  <a:pt x="1295360" y="250496"/>
                  <a:pt x="1417630" y="559460"/>
                  <a:pt x="1437702" y="873145"/>
                </a:cubicBezTo>
                <a:lnTo>
                  <a:pt x="1438422" y="914376"/>
                </a:lnTo>
                <a:lnTo>
                  <a:pt x="1615839" y="1016945"/>
                </a:lnTo>
                <a:lnTo>
                  <a:pt x="1431306" y="1123485"/>
                </a:lnTo>
                <a:lnTo>
                  <a:pt x="1429914" y="1141920"/>
                </a:lnTo>
                <a:cubicBezTo>
                  <a:pt x="1391713" y="1453915"/>
                  <a:pt x="1251758" y="1755272"/>
                  <a:pt x="1011607" y="1992245"/>
                </a:cubicBezTo>
                <a:lnTo>
                  <a:pt x="0" y="965941"/>
                </a:lnTo>
                <a:close/>
              </a:path>
            </a:pathLst>
          </a:cu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任意多边形 41">
            <a:extLst>
              <a:ext uri="{FF2B5EF4-FFF2-40B4-BE49-F238E27FC236}">
                <a16:creationId xmlns:a16="http://schemas.microsoft.com/office/drawing/2014/main" id="{F0843B60-5A55-4100-AD96-A86FCDE036AF}"/>
              </a:ext>
            </a:extLst>
          </p:cNvPr>
          <p:cNvSpPr/>
          <p:nvPr/>
        </p:nvSpPr>
        <p:spPr>
          <a:xfrm>
            <a:off x="4991463" y="3670777"/>
            <a:ext cx="2061994" cy="1647031"/>
          </a:xfrm>
          <a:custGeom>
            <a:avLst/>
            <a:gdLst>
              <a:gd name="connsiteX0" fmla="*/ 1046594 w 2061994"/>
              <a:gd name="connsiteY0" fmla="*/ 0 h 1647031"/>
              <a:gd name="connsiteX1" fmla="*/ 2061994 w 2061994"/>
              <a:gd name="connsiteY1" fmla="*/ 1021985 h 1647031"/>
              <a:gd name="connsiteX2" fmla="*/ 1311438 w 2061994"/>
              <a:gd name="connsiteY2" fmla="*/ 1416110 h 1647031"/>
              <a:gd name="connsiteX3" fmla="*/ 1169669 w 2061994"/>
              <a:gd name="connsiteY3" fmla="*/ 1435361 h 1647031"/>
              <a:gd name="connsiteX4" fmla="*/ 1046594 w 2061994"/>
              <a:gd name="connsiteY4" fmla="*/ 1647031 h 1647031"/>
              <a:gd name="connsiteX5" fmla="*/ 922605 w 2061994"/>
              <a:gd name="connsiteY5" fmla="*/ 1433789 h 1647031"/>
              <a:gd name="connsiteX6" fmla="*/ 879745 w 2061994"/>
              <a:gd name="connsiteY6" fmla="*/ 1430967 h 1647031"/>
              <a:gd name="connsiteX7" fmla="*/ 0 w 2061994"/>
              <a:gd name="connsiteY7" fmla="*/ 990016 h 164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1994" h="1647031">
                <a:moveTo>
                  <a:pt x="1046594" y="0"/>
                </a:moveTo>
                <a:lnTo>
                  <a:pt x="2061994" y="1021985"/>
                </a:lnTo>
                <a:cubicBezTo>
                  <a:pt x="1855447" y="1227201"/>
                  <a:pt x="1593340" y="1363383"/>
                  <a:pt x="1311438" y="1416110"/>
                </a:cubicBezTo>
                <a:lnTo>
                  <a:pt x="1169669" y="1435361"/>
                </a:lnTo>
                <a:lnTo>
                  <a:pt x="1046594" y="1647031"/>
                </a:lnTo>
                <a:lnTo>
                  <a:pt x="922605" y="1433789"/>
                </a:lnTo>
                <a:lnTo>
                  <a:pt x="879745" y="1430967"/>
                </a:lnTo>
                <a:cubicBezTo>
                  <a:pt x="545366" y="1391991"/>
                  <a:pt x="233434" y="1236790"/>
                  <a:pt x="0" y="990016"/>
                </a:cubicBezTo>
                <a:close/>
              </a:path>
            </a:pathLst>
          </a:cu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3E8D63AA-EF6E-4429-8CEA-5D32FA7977B3}"/>
              </a:ext>
            </a:extLst>
          </p:cNvPr>
          <p:cNvSpPr/>
          <p:nvPr/>
        </p:nvSpPr>
        <p:spPr>
          <a:xfrm>
            <a:off x="4282518" y="2498934"/>
            <a:ext cx="1611077" cy="2036333"/>
          </a:xfrm>
          <a:custGeom>
            <a:avLst/>
            <a:gdLst>
              <a:gd name="connsiteX0" fmla="*/ 599756 w 1611077"/>
              <a:gd name="connsiteY0" fmla="*/ 0 h 2036333"/>
              <a:gd name="connsiteX1" fmla="*/ 1611077 w 1611077"/>
              <a:gd name="connsiteY1" fmla="*/ 1026587 h 2036333"/>
              <a:gd name="connsiteX2" fmla="*/ 582959 w 1611077"/>
              <a:gd name="connsiteY2" fmla="*/ 2036333 h 2036333"/>
              <a:gd name="connsiteX3" fmla="*/ 194508 w 1611077"/>
              <a:gd name="connsiteY3" fmla="*/ 1289862 h 2036333"/>
              <a:gd name="connsiteX4" fmla="*/ 179796 w 1611077"/>
              <a:gd name="connsiteY4" fmla="*/ 1181396 h 2036333"/>
              <a:gd name="connsiteX5" fmla="*/ 0 w 1611077"/>
              <a:gd name="connsiteY5" fmla="*/ 1077591 h 2036333"/>
              <a:gd name="connsiteX6" fmla="*/ 172531 w 1611077"/>
              <a:gd name="connsiteY6" fmla="*/ 977847 h 2036333"/>
              <a:gd name="connsiteX7" fmla="*/ 178185 w 1611077"/>
              <a:gd name="connsiteY7" fmla="*/ 876759 h 2036333"/>
              <a:gd name="connsiteX8" fmla="*/ 599756 w 1611077"/>
              <a:gd name="connsiteY8" fmla="*/ 0 h 203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1077" h="2036333">
                <a:moveTo>
                  <a:pt x="599756" y="0"/>
                </a:moveTo>
                <a:lnTo>
                  <a:pt x="1611077" y="1026587"/>
                </a:lnTo>
                <a:lnTo>
                  <a:pt x="582959" y="2036333"/>
                </a:lnTo>
                <a:cubicBezTo>
                  <a:pt x="374256" y="1823598"/>
                  <a:pt x="244873" y="1562528"/>
                  <a:pt x="194508" y="1289862"/>
                </a:cubicBezTo>
                <a:lnTo>
                  <a:pt x="179796" y="1181396"/>
                </a:lnTo>
                <a:lnTo>
                  <a:pt x="0" y="1077591"/>
                </a:lnTo>
                <a:lnTo>
                  <a:pt x="172531" y="977847"/>
                </a:lnTo>
                <a:lnTo>
                  <a:pt x="178185" y="876759"/>
                </a:lnTo>
                <a:cubicBezTo>
                  <a:pt x="211523" y="555837"/>
                  <a:pt x="352208" y="244137"/>
                  <a:pt x="599756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78DB951-FC13-4199-9D26-07D481DA8AC2}"/>
              </a:ext>
            </a:extLst>
          </p:cNvPr>
          <p:cNvSpPr>
            <a:spLocks noChangeAspect="1"/>
          </p:cNvSpPr>
          <p:nvPr/>
        </p:nvSpPr>
        <p:spPr>
          <a:xfrm>
            <a:off x="5008563" y="2496820"/>
            <a:ext cx="2058987" cy="2057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6" name="心形 15">
            <a:extLst>
              <a:ext uri="{FF2B5EF4-FFF2-40B4-BE49-F238E27FC236}">
                <a16:creationId xmlns:a16="http://schemas.microsoft.com/office/drawing/2014/main" id="{4C7B220E-C17B-4D7D-8DF8-C45D0A2F003B}"/>
              </a:ext>
            </a:extLst>
          </p:cNvPr>
          <p:cNvSpPr>
            <a:spLocks noChangeAspect="1"/>
          </p:cNvSpPr>
          <p:nvPr/>
        </p:nvSpPr>
        <p:spPr>
          <a:xfrm>
            <a:off x="5794375" y="1112520"/>
            <a:ext cx="479425" cy="479425"/>
          </a:xfrm>
          <a:prstGeom prst="hear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Freeform 466">
            <a:extLst>
              <a:ext uri="{FF2B5EF4-FFF2-40B4-BE49-F238E27FC236}">
                <a16:creationId xmlns:a16="http://schemas.microsoft.com/office/drawing/2014/main" id="{53300AE8-E4DD-4D48-9937-ECA224AFAE2A}"/>
              </a:ext>
            </a:extLst>
          </p:cNvPr>
          <p:cNvSpPr>
            <a:spLocks/>
          </p:cNvSpPr>
          <p:nvPr/>
        </p:nvSpPr>
        <p:spPr bwMode="auto">
          <a:xfrm>
            <a:off x="8096250" y="3193732"/>
            <a:ext cx="274638" cy="762000"/>
          </a:xfrm>
          <a:custGeom>
            <a:avLst/>
            <a:gdLst>
              <a:gd name="T0" fmla="*/ 2147483646 w 6132"/>
              <a:gd name="T1" fmla="*/ 2147483646 h 16980"/>
              <a:gd name="T2" fmla="*/ 2147483646 w 6132"/>
              <a:gd name="T3" fmla="*/ 2147483646 h 16980"/>
              <a:gd name="T4" fmla="*/ 2147483646 w 6132"/>
              <a:gd name="T5" fmla="*/ 2147483646 h 16980"/>
              <a:gd name="T6" fmla="*/ 2147483646 w 6132"/>
              <a:gd name="T7" fmla="*/ 2147483646 h 16980"/>
              <a:gd name="T8" fmla="*/ 2147483646 w 6132"/>
              <a:gd name="T9" fmla="*/ 2147483646 h 16980"/>
              <a:gd name="T10" fmla="*/ 2147483646 w 6132"/>
              <a:gd name="T11" fmla="*/ 2147483646 h 16980"/>
              <a:gd name="T12" fmla="*/ 2147483646 w 6132"/>
              <a:gd name="T13" fmla="*/ 2147483646 h 16980"/>
              <a:gd name="T14" fmla="*/ 2147483646 w 6132"/>
              <a:gd name="T15" fmla="*/ 2147483646 h 16980"/>
              <a:gd name="T16" fmla="*/ 2147483646 w 6132"/>
              <a:gd name="T17" fmla="*/ 2147483646 h 16980"/>
              <a:gd name="T18" fmla="*/ 2147483646 w 6132"/>
              <a:gd name="T19" fmla="*/ 2147483646 h 16980"/>
              <a:gd name="T20" fmla="*/ 2147483646 w 6132"/>
              <a:gd name="T21" fmla="*/ 2147483646 h 16980"/>
              <a:gd name="T22" fmla="*/ 2147483646 w 6132"/>
              <a:gd name="T23" fmla="*/ 2147483646 h 16980"/>
              <a:gd name="T24" fmla="*/ 2147483646 w 6132"/>
              <a:gd name="T25" fmla="*/ 2147483646 h 16980"/>
              <a:gd name="T26" fmla="*/ 2147483646 w 6132"/>
              <a:gd name="T27" fmla="*/ 2147483646 h 16980"/>
              <a:gd name="T28" fmla="*/ 2147483646 w 6132"/>
              <a:gd name="T29" fmla="*/ 2147483646 h 16980"/>
              <a:gd name="T30" fmla="*/ 2147483646 w 6132"/>
              <a:gd name="T31" fmla="*/ 2147483646 h 16980"/>
              <a:gd name="T32" fmla="*/ 2147483646 w 6132"/>
              <a:gd name="T33" fmla="*/ 2147483646 h 16980"/>
              <a:gd name="T34" fmla="*/ 2147483646 w 6132"/>
              <a:gd name="T35" fmla="*/ 2147483646 h 16980"/>
              <a:gd name="T36" fmla="*/ 1214555101 w 6132"/>
              <a:gd name="T37" fmla="*/ 2147483646 h 16980"/>
              <a:gd name="T38" fmla="*/ 496602320 w 6132"/>
              <a:gd name="T39" fmla="*/ 2147483646 h 16980"/>
              <a:gd name="T40" fmla="*/ 93427632 w 6132"/>
              <a:gd name="T41" fmla="*/ 2147483646 h 16980"/>
              <a:gd name="T42" fmla="*/ 4928186 w 6132"/>
              <a:gd name="T43" fmla="*/ 2147483646 h 16980"/>
              <a:gd name="T44" fmla="*/ 280282941 w 6132"/>
              <a:gd name="T45" fmla="*/ 2147483646 h 16980"/>
              <a:gd name="T46" fmla="*/ 1022771606 w 6132"/>
              <a:gd name="T47" fmla="*/ 2147483646 h 16980"/>
              <a:gd name="T48" fmla="*/ 2147483646 w 6132"/>
              <a:gd name="T49" fmla="*/ 2147483646 h 16980"/>
              <a:gd name="T50" fmla="*/ 2147483646 w 6132"/>
              <a:gd name="T51" fmla="*/ 2147483646 h 16980"/>
              <a:gd name="T52" fmla="*/ 2147483646 w 6132"/>
              <a:gd name="T53" fmla="*/ 2147483646 h 16980"/>
              <a:gd name="T54" fmla="*/ 2147483646 w 6132"/>
              <a:gd name="T55" fmla="*/ 2147483646 h 16980"/>
              <a:gd name="T56" fmla="*/ 2147483646 w 6132"/>
              <a:gd name="T57" fmla="*/ 2147483646 h 16980"/>
              <a:gd name="T58" fmla="*/ 2147483646 w 6132"/>
              <a:gd name="T59" fmla="*/ 2147483646 h 16980"/>
              <a:gd name="T60" fmla="*/ 2147483646 w 6132"/>
              <a:gd name="T61" fmla="*/ 2147483646 h 16980"/>
              <a:gd name="T62" fmla="*/ 2147483646 w 6132"/>
              <a:gd name="T63" fmla="*/ 2147483646 h 16980"/>
              <a:gd name="T64" fmla="*/ 2147483646 w 6132"/>
              <a:gd name="T65" fmla="*/ 2147483646 h 16980"/>
              <a:gd name="T66" fmla="*/ 2147483646 w 6132"/>
              <a:gd name="T67" fmla="*/ 2147483646 h 16980"/>
              <a:gd name="T68" fmla="*/ 2147483646 w 6132"/>
              <a:gd name="T69" fmla="*/ 2147483646 h 16980"/>
              <a:gd name="T70" fmla="*/ 2147483646 w 6132"/>
              <a:gd name="T71" fmla="*/ 2147483646 h 16980"/>
              <a:gd name="T72" fmla="*/ 2147483646 w 6132"/>
              <a:gd name="T73" fmla="*/ 2147483646 h 16980"/>
              <a:gd name="T74" fmla="*/ 2147483646 w 6132"/>
              <a:gd name="T75" fmla="*/ 2147483646 h 16980"/>
              <a:gd name="T76" fmla="*/ 2147483646 w 6132"/>
              <a:gd name="T77" fmla="*/ 2147483646 h 16980"/>
              <a:gd name="T78" fmla="*/ 2147483646 w 6132"/>
              <a:gd name="T79" fmla="*/ 2147483646 h 16980"/>
              <a:gd name="T80" fmla="*/ 2147483646 w 6132"/>
              <a:gd name="T81" fmla="*/ 2147483646 h 16980"/>
              <a:gd name="T82" fmla="*/ 2147483646 w 6132"/>
              <a:gd name="T83" fmla="*/ 2147483646 h 16980"/>
              <a:gd name="T84" fmla="*/ 2147483646 w 6132"/>
              <a:gd name="T85" fmla="*/ 2147483646 h 16980"/>
              <a:gd name="T86" fmla="*/ 2147483646 w 6132"/>
              <a:gd name="T87" fmla="*/ 1082970721 h 16980"/>
              <a:gd name="T88" fmla="*/ 2147483646 w 6132"/>
              <a:gd name="T89" fmla="*/ 351057414 h 16980"/>
              <a:gd name="T90" fmla="*/ 2147483646 w 6132"/>
              <a:gd name="T91" fmla="*/ 19796122 h 16980"/>
              <a:gd name="T92" fmla="*/ 2147483646 w 6132"/>
              <a:gd name="T93" fmla="*/ 88976237 h 16980"/>
              <a:gd name="T94" fmla="*/ 2147483646 w 6132"/>
              <a:gd name="T95" fmla="*/ 548909187 h 16980"/>
              <a:gd name="T96" fmla="*/ 2147483646 w 6132"/>
              <a:gd name="T97" fmla="*/ 1419180528 h 16980"/>
              <a:gd name="T98" fmla="*/ 2147483646 w 6132"/>
              <a:gd name="T99" fmla="*/ 2147483646 h 16980"/>
              <a:gd name="T100" fmla="*/ 2147483646 w 6132"/>
              <a:gd name="T101" fmla="*/ 2147483646 h 16980"/>
              <a:gd name="T102" fmla="*/ 2147483646 w 6132"/>
              <a:gd name="T103" fmla="*/ 2147483646 h 16980"/>
              <a:gd name="T104" fmla="*/ 2147483646 w 6132"/>
              <a:gd name="T105" fmla="*/ 2147483646 h 16980"/>
              <a:gd name="T106" fmla="*/ 2147483646 w 6132"/>
              <a:gd name="T107" fmla="*/ 2147483646 h 16980"/>
              <a:gd name="T108" fmla="*/ 2147483646 w 6132"/>
              <a:gd name="T109" fmla="*/ 2147483646 h 16980"/>
              <a:gd name="T110" fmla="*/ 2147483646 w 6132"/>
              <a:gd name="T111" fmla="*/ 2147483646 h 16980"/>
              <a:gd name="T112" fmla="*/ 2147483646 w 6132"/>
              <a:gd name="T113" fmla="*/ 2147483646 h 16980"/>
              <a:gd name="T114" fmla="*/ 2147483646 w 6132"/>
              <a:gd name="T115" fmla="*/ 2147483646 h 16980"/>
              <a:gd name="T116" fmla="*/ 2147483646 w 6132"/>
              <a:gd name="T117" fmla="*/ 2147483646 h 16980"/>
              <a:gd name="T118" fmla="*/ 2147483646 w 6132"/>
              <a:gd name="T119" fmla="*/ 2147483646 h 16980"/>
              <a:gd name="T120" fmla="*/ 2147483646 w 6132"/>
              <a:gd name="T121" fmla="*/ 2147483646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2" name="Group 35">
            <a:extLst>
              <a:ext uri="{FF2B5EF4-FFF2-40B4-BE49-F238E27FC236}">
                <a16:creationId xmlns:a16="http://schemas.microsoft.com/office/drawing/2014/main" id="{069EABBF-B920-43BE-8BD7-4C58E39C2A65}"/>
              </a:ext>
            </a:extLst>
          </p:cNvPr>
          <p:cNvGrpSpPr>
            <a:grpSpLocks/>
          </p:cNvGrpSpPr>
          <p:nvPr/>
        </p:nvGrpSpPr>
        <p:grpSpPr bwMode="auto">
          <a:xfrm>
            <a:off x="3397543" y="3230867"/>
            <a:ext cx="762379" cy="654980"/>
            <a:chOff x="380" y="1155"/>
            <a:chExt cx="504" cy="433"/>
          </a:xfrm>
          <a:solidFill>
            <a:srgbClr val="FFC000"/>
          </a:solidFill>
        </p:grpSpPr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2ED23F41-9FEA-46D4-A907-0577257E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" y="1155"/>
              <a:ext cx="504" cy="433"/>
            </a:xfrm>
            <a:custGeom>
              <a:avLst/>
              <a:gdLst>
                <a:gd name="T0" fmla="*/ 0 w 15848"/>
                <a:gd name="T1" fmla="*/ 0 h 16212"/>
                <a:gd name="T2" fmla="*/ 1 w 15848"/>
                <a:gd name="T3" fmla="*/ 0 h 16212"/>
                <a:gd name="T4" fmla="*/ 0 w 15848"/>
                <a:gd name="T5" fmla="*/ 0 h 16212"/>
                <a:gd name="T6" fmla="*/ 0 w 15848"/>
                <a:gd name="T7" fmla="*/ 0 h 16212"/>
                <a:gd name="T8" fmla="*/ 0 w 15848"/>
                <a:gd name="T9" fmla="*/ 0 h 16212"/>
                <a:gd name="T10" fmla="*/ 0 w 15848"/>
                <a:gd name="T11" fmla="*/ 0 h 16212"/>
                <a:gd name="T12" fmla="*/ 0 w 15848"/>
                <a:gd name="T13" fmla="*/ 0 h 16212"/>
                <a:gd name="T14" fmla="*/ 0 w 15848"/>
                <a:gd name="T15" fmla="*/ 0 h 16212"/>
                <a:gd name="T16" fmla="*/ 0 w 15848"/>
                <a:gd name="T17" fmla="*/ 0 h 16212"/>
                <a:gd name="T18" fmla="*/ 0 w 15848"/>
                <a:gd name="T19" fmla="*/ 0 h 16212"/>
                <a:gd name="T20" fmla="*/ 0 w 15848"/>
                <a:gd name="T21" fmla="*/ 0 h 16212"/>
                <a:gd name="T22" fmla="*/ 0 w 15848"/>
                <a:gd name="T23" fmla="*/ 0 h 16212"/>
                <a:gd name="T24" fmla="*/ 0 w 15848"/>
                <a:gd name="T25" fmla="*/ 0 h 16212"/>
                <a:gd name="T26" fmla="*/ 0 w 15848"/>
                <a:gd name="T27" fmla="*/ 0 h 16212"/>
                <a:gd name="T28" fmla="*/ 0 w 15848"/>
                <a:gd name="T29" fmla="*/ 0 h 16212"/>
                <a:gd name="T30" fmla="*/ 0 w 15848"/>
                <a:gd name="T31" fmla="*/ 0 h 16212"/>
                <a:gd name="T32" fmla="*/ 0 w 15848"/>
                <a:gd name="T33" fmla="*/ 0 h 16212"/>
                <a:gd name="T34" fmla="*/ 0 w 15848"/>
                <a:gd name="T35" fmla="*/ 0 h 16212"/>
                <a:gd name="T36" fmla="*/ 0 w 15848"/>
                <a:gd name="T37" fmla="*/ 0 h 16212"/>
                <a:gd name="T38" fmla="*/ 0 w 15848"/>
                <a:gd name="T39" fmla="*/ 0 h 16212"/>
                <a:gd name="T40" fmla="*/ 0 w 15848"/>
                <a:gd name="T41" fmla="*/ 0 h 16212"/>
                <a:gd name="T42" fmla="*/ 0 w 15848"/>
                <a:gd name="T43" fmla="*/ 0 h 16212"/>
                <a:gd name="T44" fmla="*/ 0 w 15848"/>
                <a:gd name="T45" fmla="*/ 0 h 16212"/>
                <a:gd name="T46" fmla="*/ 0 w 15848"/>
                <a:gd name="T47" fmla="*/ 0 h 16212"/>
                <a:gd name="T48" fmla="*/ 0 w 15848"/>
                <a:gd name="T49" fmla="*/ 0 h 1621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848" h="16212">
                  <a:moveTo>
                    <a:pt x="7919" y="0"/>
                  </a:moveTo>
                  <a:lnTo>
                    <a:pt x="15848" y="8200"/>
                  </a:lnTo>
                  <a:lnTo>
                    <a:pt x="14938" y="9012"/>
                  </a:lnTo>
                  <a:lnTo>
                    <a:pt x="13192" y="7330"/>
                  </a:lnTo>
                  <a:lnTo>
                    <a:pt x="13192" y="16212"/>
                  </a:lnTo>
                  <a:lnTo>
                    <a:pt x="12307" y="16212"/>
                  </a:lnTo>
                  <a:lnTo>
                    <a:pt x="11503" y="16212"/>
                  </a:lnTo>
                  <a:lnTo>
                    <a:pt x="10769" y="16212"/>
                  </a:lnTo>
                  <a:lnTo>
                    <a:pt x="10095" y="16212"/>
                  </a:lnTo>
                  <a:lnTo>
                    <a:pt x="9468" y="16212"/>
                  </a:lnTo>
                  <a:lnTo>
                    <a:pt x="8878" y="16212"/>
                  </a:lnTo>
                  <a:lnTo>
                    <a:pt x="8314" y="16212"/>
                  </a:lnTo>
                  <a:lnTo>
                    <a:pt x="7767" y="16212"/>
                  </a:lnTo>
                  <a:lnTo>
                    <a:pt x="7223" y="16212"/>
                  </a:lnTo>
                  <a:lnTo>
                    <a:pt x="6673" y="16212"/>
                  </a:lnTo>
                  <a:lnTo>
                    <a:pt x="6105" y="16212"/>
                  </a:lnTo>
                  <a:lnTo>
                    <a:pt x="5509" y="16212"/>
                  </a:lnTo>
                  <a:lnTo>
                    <a:pt x="4874" y="16212"/>
                  </a:lnTo>
                  <a:lnTo>
                    <a:pt x="4189" y="16212"/>
                  </a:lnTo>
                  <a:lnTo>
                    <a:pt x="3441" y="16212"/>
                  </a:lnTo>
                  <a:lnTo>
                    <a:pt x="2623" y="16212"/>
                  </a:lnTo>
                  <a:lnTo>
                    <a:pt x="2623" y="7330"/>
                  </a:lnTo>
                  <a:lnTo>
                    <a:pt x="905" y="9012"/>
                  </a:lnTo>
                  <a:lnTo>
                    <a:pt x="0" y="8200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rgbClr val="4CC7AA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8EF749D7-EB7B-4990-9B8C-2520285F3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193"/>
              <a:ext cx="56" cy="119"/>
            </a:xfrm>
            <a:prstGeom prst="rect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D7214043-7D34-4CEC-BA9D-9469C048FCC8}"/>
              </a:ext>
            </a:extLst>
          </p:cNvPr>
          <p:cNvSpPr/>
          <p:nvPr/>
        </p:nvSpPr>
        <p:spPr>
          <a:xfrm>
            <a:off x="3692525" y="3671570"/>
            <a:ext cx="173038" cy="21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6BF9C347-88C4-40AB-BBF4-DE53A038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1183957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sp>
        <p:nvSpPr>
          <p:cNvPr id="26" name="文本框 21">
            <a:extLst>
              <a:ext uri="{FF2B5EF4-FFF2-40B4-BE49-F238E27FC236}">
                <a16:creationId xmlns:a16="http://schemas.microsoft.com/office/drawing/2014/main" id="{8D79D490-133C-4816-B55C-238EE88E5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8" y="3993832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课程发布</a:t>
            </a:r>
          </a:p>
        </p:txBody>
      </p:sp>
      <p:sp>
        <p:nvSpPr>
          <p:cNvPr id="27" name="文本框 22">
            <a:extLst>
              <a:ext uri="{FF2B5EF4-FFF2-40B4-BE49-F238E27FC236}">
                <a16:creationId xmlns:a16="http://schemas.microsoft.com/office/drawing/2014/main" id="{0E61487C-DA81-48B4-8D72-E42A6721B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3993832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课程迭代</a:t>
            </a:r>
          </a:p>
        </p:txBody>
      </p:sp>
      <p:grpSp>
        <p:nvGrpSpPr>
          <p:cNvPr id="28" name="Group 331">
            <a:extLst>
              <a:ext uri="{FF2B5EF4-FFF2-40B4-BE49-F238E27FC236}">
                <a16:creationId xmlns:a16="http://schemas.microsoft.com/office/drawing/2014/main" id="{90B4C323-2CF0-4D42-BB2D-D18A79E4107C}"/>
              </a:ext>
            </a:extLst>
          </p:cNvPr>
          <p:cNvGrpSpPr>
            <a:grpSpLocks/>
          </p:cNvGrpSpPr>
          <p:nvPr/>
        </p:nvGrpSpPr>
        <p:grpSpPr bwMode="auto">
          <a:xfrm>
            <a:off x="5711204" y="5439536"/>
            <a:ext cx="646202" cy="595955"/>
            <a:chOff x="2100" y="1440"/>
            <a:chExt cx="1560" cy="1440"/>
          </a:xfrm>
          <a:solidFill>
            <a:srgbClr val="289180"/>
          </a:solidFill>
        </p:grpSpPr>
        <p:sp>
          <p:nvSpPr>
            <p:cNvPr id="30" name="Freeform 332">
              <a:extLst>
                <a:ext uri="{FF2B5EF4-FFF2-40B4-BE49-F238E27FC236}">
                  <a16:creationId xmlns:a16="http://schemas.microsoft.com/office/drawing/2014/main" id="{E6AD3FF9-5D96-4782-899A-52152956C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1974"/>
              <a:ext cx="904" cy="820"/>
            </a:xfrm>
            <a:custGeom>
              <a:avLst/>
              <a:gdLst>
                <a:gd name="T0" fmla="*/ 642 w 904"/>
                <a:gd name="T1" fmla="*/ 356 h 820"/>
                <a:gd name="T2" fmla="*/ 456 w 904"/>
                <a:gd name="T3" fmla="*/ 470 h 820"/>
                <a:gd name="T4" fmla="*/ 736 w 904"/>
                <a:gd name="T5" fmla="*/ 654 h 820"/>
                <a:gd name="T6" fmla="*/ 600 w 904"/>
                <a:gd name="T7" fmla="*/ 790 h 820"/>
                <a:gd name="T8" fmla="*/ 556 w 904"/>
                <a:gd name="T9" fmla="*/ 784 h 820"/>
                <a:gd name="T10" fmla="*/ 492 w 904"/>
                <a:gd name="T11" fmla="*/ 770 h 820"/>
                <a:gd name="T12" fmla="*/ 468 w 904"/>
                <a:gd name="T13" fmla="*/ 760 h 820"/>
                <a:gd name="T14" fmla="*/ 426 w 904"/>
                <a:gd name="T15" fmla="*/ 726 h 820"/>
                <a:gd name="T16" fmla="*/ 372 w 904"/>
                <a:gd name="T17" fmla="*/ 666 h 820"/>
                <a:gd name="T18" fmla="*/ 228 w 904"/>
                <a:gd name="T19" fmla="*/ 486 h 820"/>
                <a:gd name="T20" fmla="*/ 194 w 904"/>
                <a:gd name="T21" fmla="*/ 438 h 820"/>
                <a:gd name="T22" fmla="*/ 174 w 904"/>
                <a:gd name="T23" fmla="*/ 400 h 820"/>
                <a:gd name="T24" fmla="*/ 168 w 904"/>
                <a:gd name="T25" fmla="*/ 384 h 820"/>
                <a:gd name="T26" fmla="*/ 166 w 904"/>
                <a:gd name="T27" fmla="*/ 342 h 820"/>
                <a:gd name="T28" fmla="*/ 168 w 904"/>
                <a:gd name="T29" fmla="*/ 304 h 820"/>
                <a:gd name="T30" fmla="*/ 356 w 904"/>
                <a:gd name="T31" fmla="*/ 0 h 820"/>
                <a:gd name="T32" fmla="*/ 128 w 904"/>
                <a:gd name="T33" fmla="*/ 250 h 820"/>
                <a:gd name="T34" fmla="*/ 218 w 904"/>
                <a:gd name="T35" fmla="*/ 310 h 820"/>
                <a:gd name="T36" fmla="*/ 216 w 904"/>
                <a:gd name="T37" fmla="*/ 330 h 820"/>
                <a:gd name="T38" fmla="*/ 218 w 904"/>
                <a:gd name="T39" fmla="*/ 364 h 820"/>
                <a:gd name="T40" fmla="*/ 222 w 904"/>
                <a:gd name="T41" fmla="*/ 378 h 820"/>
                <a:gd name="T42" fmla="*/ 232 w 904"/>
                <a:gd name="T43" fmla="*/ 406 h 820"/>
                <a:gd name="T44" fmla="*/ 252 w 904"/>
                <a:gd name="T45" fmla="*/ 436 h 820"/>
                <a:gd name="T46" fmla="*/ 426 w 904"/>
                <a:gd name="T47" fmla="*/ 282 h 820"/>
                <a:gd name="T48" fmla="*/ 348 w 904"/>
                <a:gd name="T49" fmla="*/ 74 h 820"/>
                <a:gd name="T50" fmla="*/ 450 w 904"/>
                <a:gd name="T51" fmla="*/ 520 h 820"/>
                <a:gd name="T52" fmla="*/ 446 w 904"/>
                <a:gd name="T53" fmla="*/ 560 h 820"/>
                <a:gd name="T54" fmla="*/ 444 w 904"/>
                <a:gd name="T55" fmla="*/ 620 h 820"/>
                <a:gd name="T56" fmla="*/ 448 w 904"/>
                <a:gd name="T57" fmla="*/ 652 h 820"/>
                <a:gd name="T58" fmla="*/ 458 w 904"/>
                <a:gd name="T59" fmla="*/ 678 h 820"/>
                <a:gd name="T60" fmla="*/ 464 w 904"/>
                <a:gd name="T61" fmla="*/ 688 h 820"/>
                <a:gd name="T62" fmla="*/ 480 w 904"/>
                <a:gd name="T63" fmla="*/ 706 h 820"/>
                <a:gd name="T64" fmla="*/ 502 w 904"/>
                <a:gd name="T65" fmla="*/ 720 h 820"/>
                <a:gd name="T66" fmla="*/ 532 w 904"/>
                <a:gd name="T67" fmla="*/ 730 h 820"/>
                <a:gd name="T68" fmla="*/ 566 w 904"/>
                <a:gd name="T69" fmla="*/ 736 h 820"/>
                <a:gd name="T70" fmla="*/ 666 w 904"/>
                <a:gd name="T71" fmla="*/ 646 h 8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04" h="820">
                  <a:moveTo>
                    <a:pt x="356" y="0"/>
                  </a:moveTo>
                  <a:lnTo>
                    <a:pt x="642" y="356"/>
                  </a:lnTo>
                  <a:lnTo>
                    <a:pt x="472" y="338"/>
                  </a:lnTo>
                  <a:lnTo>
                    <a:pt x="456" y="470"/>
                  </a:lnTo>
                  <a:lnTo>
                    <a:pt x="904" y="520"/>
                  </a:lnTo>
                  <a:lnTo>
                    <a:pt x="736" y="654"/>
                  </a:lnTo>
                  <a:lnTo>
                    <a:pt x="870" y="820"/>
                  </a:lnTo>
                  <a:lnTo>
                    <a:pt x="600" y="790"/>
                  </a:lnTo>
                  <a:lnTo>
                    <a:pt x="556" y="784"/>
                  </a:lnTo>
                  <a:lnTo>
                    <a:pt x="520" y="778"/>
                  </a:lnTo>
                  <a:lnTo>
                    <a:pt x="492" y="770"/>
                  </a:lnTo>
                  <a:lnTo>
                    <a:pt x="468" y="760"/>
                  </a:lnTo>
                  <a:lnTo>
                    <a:pt x="448" y="746"/>
                  </a:lnTo>
                  <a:lnTo>
                    <a:pt x="426" y="726"/>
                  </a:lnTo>
                  <a:lnTo>
                    <a:pt x="400" y="700"/>
                  </a:lnTo>
                  <a:lnTo>
                    <a:pt x="372" y="666"/>
                  </a:lnTo>
                  <a:lnTo>
                    <a:pt x="228" y="486"/>
                  </a:lnTo>
                  <a:lnTo>
                    <a:pt x="210" y="462"/>
                  </a:lnTo>
                  <a:lnTo>
                    <a:pt x="194" y="438"/>
                  </a:lnTo>
                  <a:lnTo>
                    <a:pt x="182" y="418"/>
                  </a:lnTo>
                  <a:lnTo>
                    <a:pt x="174" y="400"/>
                  </a:lnTo>
                  <a:lnTo>
                    <a:pt x="168" y="384"/>
                  </a:lnTo>
                  <a:lnTo>
                    <a:pt x="166" y="364"/>
                  </a:lnTo>
                  <a:lnTo>
                    <a:pt x="166" y="342"/>
                  </a:lnTo>
                  <a:lnTo>
                    <a:pt x="168" y="320"/>
                  </a:lnTo>
                  <a:lnTo>
                    <a:pt x="168" y="304"/>
                  </a:lnTo>
                  <a:lnTo>
                    <a:pt x="0" y="286"/>
                  </a:lnTo>
                  <a:lnTo>
                    <a:pt x="356" y="0"/>
                  </a:lnTo>
                  <a:close/>
                  <a:moveTo>
                    <a:pt x="348" y="74"/>
                  </a:moveTo>
                  <a:lnTo>
                    <a:pt x="128" y="250"/>
                  </a:lnTo>
                  <a:lnTo>
                    <a:pt x="224" y="260"/>
                  </a:lnTo>
                  <a:lnTo>
                    <a:pt x="218" y="310"/>
                  </a:lnTo>
                  <a:lnTo>
                    <a:pt x="216" y="330"/>
                  </a:lnTo>
                  <a:lnTo>
                    <a:pt x="216" y="348"/>
                  </a:lnTo>
                  <a:lnTo>
                    <a:pt x="218" y="364"/>
                  </a:lnTo>
                  <a:lnTo>
                    <a:pt x="222" y="378"/>
                  </a:lnTo>
                  <a:lnTo>
                    <a:pt x="226" y="392"/>
                  </a:lnTo>
                  <a:lnTo>
                    <a:pt x="232" y="406"/>
                  </a:lnTo>
                  <a:lnTo>
                    <a:pt x="242" y="420"/>
                  </a:lnTo>
                  <a:lnTo>
                    <a:pt x="252" y="436"/>
                  </a:lnTo>
                  <a:lnTo>
                    <a:pt x="392" y="606"/>
                  </a:lnTo>
                  <a:lnTo>
                    <a:pt x="426" y="282"/>
                  </a:lnTo>
                  <a:lnTo>
                    <a:pt x="522" y="294"/>
                  </a:lnTo>
                  <a:lnTo>
                    <a:pt x="348" y="74"/>
                  </a:lnTo>
                  <a:close/>
                  <a:moveTo>
                    <a:pt x="778" y="556"/>
                  </a:moveTo>
                  <a:lnTo>
                    <a:pt x="450" y="520"/>
                  </a:lnTo>
                  <a:lnTo>
                    <a:pt x="446" y="560"/>
                  </a:lnTo>
                  <a:lnTo>
                    <a:pt x="444" y="602"/>
                  </a:lnTo>
                  <a:lnTo>
                    <a:pt x="444" y="620"/>
                  </a:lnTo>
                  <a:lnTo>
                    <a:pt x="446" y="638"/>
                  </a:lnTo>
                  <a:lnTo>
                    <a:pt x="448" y="652"/>
                  </a:lnTo>
                  <a:lnTo>
                    <a:pt x="452" y="666"/>
                  </a:lnTo>
                  <a:lnTo>
                    <a:pt x="458" y="678"/>
                  </a:lnTo>
                  <a:lnTo>
                    <a:pt x="464" y="688"/>
                  </a:lnTo>
                  <a:lnTo>
                    <a:pt x="470" y="698"/>
                  </a:lnTo>
                  <a:lnTo>
                    <a:pt x="480" y="706"/>
                  </a:lnTo>
                  <a:lnTo>
                    <a:pt x="490" y="714"/>
                  </a:lnTo>
                  <a:lnTo>
                    <a:pt x="502" y="720"/>
                  </a:lnTo>
                  <a:lnTo>
                    <a:pt x="516" y="726"/>
                  </a:lnTo>
                  <a:lnTo>
                    <a:pt x="532" y="730"/>
                  </a:lnTo>
                  <a:lnTo>
                    <a:pt x="548" y="734"/>
                  </a:lnTo>
                  <a:lnTo>
                    <a:pt x="566" y="736"/>
                  </a:lnTo>
                  <a:lnTo>
                    <a:pt x="756" y="758"/>
                  </a:lnTo>
                  <a:lnTo>
                    <a:pt x="666" y="646"/>
                  </a:lnTo>
                  <a:lnTo>
                    <a:pt x="778" y="556"/>
                  </a:lnTo>
                  <a:close/>
                </a:path>
              </a:pathLst>
            </a:custGeom>
            <a:solidFill>
              <a:srgbClr val="E33884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333">
              <a:extLst>
                <a:ext uri="{FF2B5EF4-FFF2-40B4-BE49-F238E27FC236}">
                  <a16:creationId xmlns:a16="http://schemas.microsoft.com/office/drawing/2014/main" id="{D4C185F1-5A0B-4D2B-A0C0-DA50695BC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4" y="1440"/>
              <a:ext cx="962" cy="560"/>
            </a:xfrm>
            <a:custGeom>
              <a:avLst/>
              <a:gdLst>
                <a:gd name="T0" fmla="*/ 506 w 962"/>
                <a:gd name="T1" fmla="*/ 458 h 560"/>
                <a:gd name="T2" fmla="*/ 532 w 962"/>
                <a:gd name="T3" fmla="*/ 242 h 560"/>
                <a:gd name="T4" fmla="*/ 214 w 962"/>
                <a:gd name="T5" fmla="*/ 346 h 560"/>
                <a:gd name="T6" fmla="*/ 192 w 962"/>
                <a:gd name="T7" fmla="*/ 154 h 560"/>
                <a:gd name="T8" fmla="*/ 224 w 962"/>
                <a:gd name="T9" fmla="*/ 124 h 560"/>
                <a:gd name="T10" fmla="*/ 276 w 962"/>
                <a:gd name="T11" fmla="*/ 82 h 560"/>
                <a:gd name="T12" fmla="*/ 298 w 962"/>
                <a:gd name="T13" fmla="*/ 70 h 560"/>
                <a:gd name="T14" fmla="*/ 352 w 962"/>
                <a:gd name="T15" fmla="*/ 58 h 560"/>
                <a:gd name="T16" fmla="*/ 432 w 962"/>
                <a:gd name="T17" fmla="*/ 54 h 560"/>
                <a:gd name="T18" fmla="*/ 662 w 962"/>
                <a:gd name="T19" fmla="*/ 54 h 560"/>
                <a:gd name="T20" fmla="*/ 720 w 962"/>
                <a:gd name="T21" fmla="*/ 56 h 560"/>
                <a:gd name="T22" fmla="*/ 762 w 962"/>
                <a:gd name="T23" fmla="*/ 64 h 560"/>
                <a:gd name="T24" fmla="*/ 780 w 962"/>
                <a:gd name="T25" fmla="*/ 72 h 560"/>
                <a:gd name="T26" fmla="*/ 814 w 962"/>
                <a:gd name="T27" fmla="*/ 94 h 560"/>
                <a:gd name="T28" fmla="*/ 842 w 962"/>
                <a:gd name="T29" fmla="*/ 122 h 560"/>
                <a:gd name="T30" fmla="*/ 962 w 962"/>
                <a:gd name="T31" fmla="*/ 456 h 560"/>
                <a:gd name="T32" fmla="*/ 910 w 962"/>
                <a:gd name="T33" fmla="*/ 124 h 560"/>
                <a:gd name="T34" fmla="*/ 806 w 962"/>
                <a:gd name="T35" fmla="*/ 156 h 560"/>
                <a:gd name="T36" fmla="*/ 792 w 962"/>
                <a:gd name="T37" fmla="*/ 142 h 560"/>
                <a:gd name="T38" fmla="*/ 764 w 962"/>
                <a:gd name="T39" fmla="*/ 122 h 560"/>
                <a:gd name="T40" fmla="*/ 750 w 962"/>
                <a:gd name="T41" fmla="*/ 116 h 560"/>
                <a:gd name="T42" fmla="*/ 722 w 962"/>
                <a:gd name="T43" fmla="*/ 108 h 560"/>
                <a:gd name="T44" fmla="*/ 686 w 962"/>
                <a:gd name="T45" fmla="*/ 104 h 560"/>
                <a:gd name="T46" fmla="*/ 698 w 962"/>
                <a:gd name="T47" fmla="*/ 336 h 560"/>
                <a:gd name="T48" fmla="*/ 910 w 962"/>
                <a:gd name="T49" fmla="*/ 404 h 560"/>
                <a:gd name="T50" fmla="*/ 496 w 962"/>
                <a:gd name="T51" fmla="*/ 206 h 560"/>
                <a:gd name="T52" fmla="*/ 468 w 962"/>
                <a:gd name="T53" fmla="*/ 178 h 560"/>
                <a:gd name="T54" fmla="*/ 422 w 962"/>
                <a:gd name="T55" fmla="*/ 138 h 560"/>
                <a:gd name="T56" fmla="*/ 394 w 962"/>
                <a:gd name="T57" fmla="*/ 122 h 560"/>
                <a:gd name="T58" fmla="*/ 370 w 962"/>
                <a:gd name="T59" fmla="*/ 112 h 560"/>
                <a:gd name="T60" fmla="*/ 358 w 962"/>
                <a:gd name="T61" fmla="*/ 110 h 560"/>
                <a:gd name="T62" fmla="*/ 332 w 962"/>
                <a:gd name="T63" fmla="*/ 112 h 560"/>
                <a:gd name="T64" fmla="*/ 308 w 962"/>
                <a:gd name="T65" fmla="*/ 122 h 560"/>
                <a:gd name="T66" fmla="*/ 282 w 962"/>
                <a:gd name="T67" fmla="*/ 138 h 560"/>
                <a:gd name="T68" fmla="*/ 256 w 962"/>
                <a:gd name="T69" fmla="*/ 162 h 560"/>
                <a:gd name="T70" fmla="*/ 264 w 962"/>
                <a:gd name="T71" fmla="*/ 296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62" h="560">
                  <a:moveTo>
                    <a:pt x="962" y="456"/>
                  </a:moveTo>
                  <a:lnTo>
                    <a:pt x="506" y="458"/>
                  </a:lnTo>
                  <a:lnTo>
                    <a:pt x="626" y="336"/>
                  </a:lnTo>
                  <a:lnTo>
                    <a:pt x="532" y="242"/>
                  </a:lnTo>
                  <a:lnTo>
                    <a:pt x="214" y="560"/>
                  </a:lnTo>
                  <a:lnTo>
                    <a:pt x="214" y="346"/>
                  </a:lnTo>
                  <a:lnTo>
                    <a:pt x="0" y="346"/>
                  </a:lnTo>
                  <a:lnTo>
                    <a:pt x="192" y="154"/>
                  </a:lnTo>
                  <a:lnTo>
                    <a:pt x="224" y="124"/>
                  </a:lnTo>
                  <a:lnTo>
                    <a:pt x="252" y="100"/>
                  </a:lnTo>
                  <a:lnTo>
                    <a:pt x="276" y="82"/>
                  </a:lnTo>
                  <a:lnTo>
                    <a:pt x="298" y="70"/>
                  </a:lnTo>
                  <a:lnTo>
                    <a:pt x="322" y="64"/>
                  </a:lnTo>
                  <a:lnTo>
                    <a:pt x="352" y="58"/>
                  </a:lnTo>
                  <a:lnTo>
                    <a:pt x="388" y="56"/>
                  </a:lnTo>
                  <a:lnTo>
                    <a:pt x="432" y="54"/>
                  </a:lnTo>
                  <a:lnTo>
                    <a:pt x="662" y="54"/>
                  </a:lnTo>
                  <a:lnTo>
                    <a:pt x="694" y="54"/>
                  </a:lnTo>
                  <a:lnTo>
                    <a:pt x="720" y="56"/>
                  </a:lnTo>
                  <a:lnTo>
                    <a:pt x="744" y="60"/>
                  </a:lnTo>
                  <a:lnTo>
                    <a:pt x="762" y="64"/>
                  </a:lnTo>
                  <a:lnTo>
                    <a:pt x="780" y="72"/>
                  </a:lnTo>
                  <a:lnTo>
                    <a:pt x="796" y="82"/>
                  </a:lnTo>
                  <a:lnTo>
                    <a:pt x="814" y="94"/>
                  </a:lnTo>
                  <a:lnTo>
                    <a:pt x="830" y="110"/>
                  </a:lnTo>
                  <a:lnTo>
                    <a:pt x="842" y="122"/>
                  </a:lnTo>
                  <a:lnTo>
                    <a:pt x="962" y="0"/>
                  </a:lnTo>
                  <a:lnTo>
                    <a:pt x="962" y="456"/>
                  </a:lnTo>
                  <a:close/>
                  <a:moveTo>
                    <a:pt x="910" y="404"/>
                  </a:moveTo>
                  <a:lnTo>
                    <a:pt x="910" y="124"/>
                  </a:lnTo>
                  <a:lnTo>
                    <a:pt x="842" y="192"/>
                  </a:lnTo>
                  <a:lnTo>
                    <a:pt x="806" y="156"/>
                  </a:lnTo>
                  <a:lnTo>
                    <a:pt x="792" y="142"/>
                  </a:lnTo>
                  <a:lnTo>
                    <a:pt x="778" y="132"/>
                  </a:lnTo>
                  <a:lnTo>
                    <a:pt x="764" y="122"/>
                  </a:lnTo>
                  <a:lnTo>
                    <a:pt x="750" y="116"/>
                  </a:lnTo>
                  <a:lnTo>
                    <a:pt x="736" y="110"/>
                  </a:lnTo>
                  <a:lnTo>
                    <a:pt x="722" y="108"/>
                  </a:lnTo>
                  <a:lnTo>
                    <a:pt x="706" y="106"/>
                  </a:lnTo>
                  <a:lnTo>
                    <a:pt x="686" y="104"/>
                  </a:lnTo>
                  <a:lnTo>
                    <a:pt x="468" y="106"/>
                  </a:lnTo>
                  <a:lnTo>
                    <a:pt x="698" y="336"/>
                  </a:lnTo>
                  <a:lnTo>
                    <a:pt x="630" y="404"/>
                  </a:lnTo>
                  <a:lnTo>
                    <a:pt x="910" y="404"/>
                  </a:lnTo>
                  <a:close/>
                  <a:moveTo>
                    <a:pt x="264" y="440"/>
                  </a:moveTo>
                  <a:lnTo>
                    <a:pt x="496" y="206"/>
                  </a:lnTo>
                  <a:lnTo>
                    <a:pt x="468" y="178"/>
                  </a:lnTo>
                  <a:lnTo>
                    <a:pt x="438" y="150"/>
                  </a:lnTo>
                  <a:lnTo>
                    <a:pt x="422" y="138"/>
                  </a:lnTo>
                  <a:lnTo>
                    <a:pt x="408" y="130"/>
                  </a:lnTo>
                  <a:lnTo>
                    <a:pt x="394" y="122"/>
                  </a:lnTo>
                  <a:lnTo>
                    <a:pt x="382" y="116"/>
                  </a:lnTo>
                  <a:lnTo>
                    <a:pt x="370" y="112"/>
                  </a:lnTo>
                  <a:lnTo>
                    <a:pt x="358" y="110"/>
                  </a:lnTo>
                  <a:lnTo>
                    <a:pt x="346" y="110"/>
                  </a:lnTo>
                  <a:lnTo>
                    <a:pt x="332" y="112"/>
                  </a:lnTo>
                  <a:lnTo>
                    <a:pt x="320" y="116"/>
                  </a:lnTo>
                  <a:lnTo>
                    <a:pt x="308" y="122"/>
                  </a:lnTo>
                  <a:lnTo>
                    <a:pt x="296" y="128"/>
                  </a:lnTo>
                  <a:lnTo>
                    <a:pt x="282" y="138"/>
                  </a:lnTo>
                  <a:lnTo>
                    <a:pt x="268" y="148"/>
                  </a:lnTo>
                  <a:lnTo>
                    <a:pt x="256" y="162"/>
                  </a:lnTo>
                  <a:lnTo>
                    <a:pt x="120" y="296"/>
                  </a:lnTo>
                  <a:lnTo>
                    <a:pt x="264" y="296"/>
                  </a:lnTo>
                  <a:lnTo>
                    <a:pt x="264" y="440"/>
                  </a:lnTo>
                  <a:close/>
                </a:path>
              </a:pathLst>
            </a:custGeom>
            <a:solidFill>
              <a:srgbClr val="E33884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 334">
              <a:extLst>
                <a:ext uri="{FF2B5EF4-FFF2-40B4-BE49-F238E27FC236}">
                  <a16:creationId xmlns:a16="http://schemas.microsoft.com/office/drawing/2014/main" id="{B38FFD4E-07A1-49F0-9777-BC3FAE657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6" y="1872"/>
              <a:ext cx="664" cy="1008"/>
            </a:xfrm>
            <a:custGeom>
              <a:avLst/>
              <a:gdLst>
                <a:gd name="T0" fmla="*/ 224 w 664"/>
                <a:gd name="T1" fmla="*/ 386 h 1008"/>
                <a:gd name="T2" fmla="*/ 400 w 664"/>
                <a:gd name="T3" fmla="*/ 514 h 1008"/>
                <a:gd name="T4" fmla="*/ 466 w 664"/>
                <a:gd name="T5" fmla="*/ 188 h 1008"/>
                <a:gd name="T6" fmla="*/ 644 w 664"/>
                <a:gd name="T7" fmla="*/ 262 h 1008"/>
                <a:gd name="T8" fmla="*/ 654 w 664"/>
                <a:gd name="T9" fmla="*/ 304 h 1008"/>
                <a:gd name="T10" fmla="*/ 664 w 664"/>
                <a:gd name="T11" fmla="*/ 372 h 1008"/>
                <a:gd name="T12" fmla="*/ 664 w 664"/>
                <a:gd name="T13" fmla="*/ 396 h 1008"/>
                <a:gd name="T14" fmla="*/ 648 w 664"/>
                <a:gd name="T15" fmla="*/ 448 h 1008"/>
                <a:gd name="T16" fmla="*/ 612 w 664"/>
                <a:gd name="T17" fmla="*/ 520 h 1008"/>
                <a:gd name="T18" fmla="*/ 498 w 664"/>
                <a:gd name="T19" fmla="*/ 720 h 1008"/>
                <a:gd name="T20" fmla="*/ 466 w 664"/>
                <a:gd name="T21" fmla="*/ 770 h 1008"/>
                <a:gd name="T22" fmla="*/ 438 w 664"/>
                <a:gd name="T23" fmla="*/ 802 h 1008"/>
                <a:gd name="T24" fmla="*/ 424 w 664"/>
                <a:gd name="T25" fmla="*/ 814 h 1008"/>
                <a:gd name="T26" fmla="*/ 388 w 664"/>
                <a:gd name="T27" fmla="*/ 832 h 1008"/>
                <a:gd name="T28" fmla="*/ 350 w 664"/>
                <a:gd name="T29" fmla="*/ 844 h 1008"/>
                <a:gd name="T30" fmla="*/ 0 w 664"/>
                <a:gd name="T31" fmla="*/ 782 h 1008"/>
                <a:gd name="T32" fmla="*/ 314 w 664"/>
                <a:gd name="T33" fmla="*/ 900 h 1008"/>
                <a:gd name="T34" fmla="*/ 338 w 664"/>
                <a:gd name="T35" fmla="*/ 794 h 1008"/>
                <a:gd name="T36" fmla="*/ 358 w 664"/>
                <a:gd name="T37" fmla="*/ 788 h 1008"/>
                <a:gd name="T38" fmla="*/ 388 w 664"/>
                <a:gd name="T39" fmla="*/ 774 h 1008"/>
                <a:gd name="T40" fmla="*/ 400 w 664"/>
                <a:gd name="T41" fmla="*/ 766 h 1008"/>
                <a:gd name="T42" fmla="*/ 422 w 664"/>
                <a:gd name="T43" fmla="*/ 746 h 1008"/>
                <a:gd name="T44" fmla="*/ 442 w 664"/>
                <a:gd name="T45" fmla="*/ 716 h 1008"/>
                <a:gd name="T46" fmla="*/ 236 w 664"/>
                <a:gd name="T47" fmla="*/ 612 h 1008"/>
                <a:gd name="T48" fmla="*/ 72 w 664"/>
                <a:gd name="T49" fmla="*/ 762 h 1008"/>
                <a:gd name="T50" fmla="*/ 448 w 664"/>
                <a:gd name="T51" fmla="*/ 502 h 1008"/>
                <a:gd name="T52" fmla="*/ 486 w 664"/>
                <a:gd name="T53" fmla="*/ 490 h 1008"/>
                <a:gd name="T54" fmla="*/ 542 w 664"/>
                <a:gd name="T55" fmla="*/ 470 h 1008"/>
                <a:gd name="T56" fmla="*/ 572 w 664"/>
                <a:gd name="T57" fmla="*/ 454 h 1008"/>
                <a:gd name="T58" fmla="*/ 592 w 664"/>
                <a:gd name="T59" fmla="*/ 436 h 1008"/>
                <a:gd name="T60" fmla="*/ 600 w 664"/>
                <a:gd name="T61" fmla="*/ 428 h 1008"/>
                <a:gd name="T62" fmla="*/ 610 w 664"/>
                <a:gd name="T63" fmla="*/ 406 h 1008"/>
                <a:gd name="T64" fmla="*/ 614 w 664"/>
                <a:gd name="T65" fmla="*/ 380 h 1008"/>
                <a:gd name="T66" fmla="*/ 612 w 664"/>
                <a:gd name="T67" fmla="*/ 348 h 1008"/>
                <a:gd name="T68" fmla="*/ 606 w 664"/>
                <a:gd name="T69" fmla="*/ 314 h 1008"/>
                <a:gd name="T70" fmla="*/ 484 w 664"/>
                <a:gd name="T71" fmla="*/ 254 h 10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64" h="1008">
                  <a:moveTo>
                    <a:pt x="0" y="782"/>
                  </a:moveTo>
                  <a:lnTo>
                    <a:pt x="224" y="386"/>
                  </a:lnTo>
                  <a:lnTo>
                    <a:pt x="270" y="550"/>
                  </a:lnTo>
                  <a:lnTo>
                    <a:pt x="400" y="514"/>
                  </a:lnTo>
                  <a:lnTo>
                    <a:pt x="280" y="80"/>
                  </a:lnTo>
                  <a:lnTo>
                    <a:pt x="466" y="188"/>
                  </a:lnTo>
                  <a:lnTo>
                    <a:pt x="572" y="0"/>
                  </a:lnTo>
                  <a:lnTo>
                    <a:pt x="644" y="262"/>
                  </a:lnTo>
                  <a:lnTo>
                    <a:pt x="654" y="304"/>
                  </a:lnTo>
                  <a:lnTo>
                    <a:pt x="660" y="342"/>
                  </a:lnTo>
                  <a:lnTo>
                    <a:pt x="664" y="372"/>
                  </a:lnTo>
                  <a:lnTo>
                    <a:pt x="664" y="396"/>
                  </a:lnTo>
                  <a:lnTo>
                    <a:pt x="658" y="420"/>
                  </a:lnTo>
                  <a:lnTo>
                    <a:pt x="648" y="448"/>
                  </a:lnTo>
                  <a:lnTo>
                    <a:pt x="632" y="482"/>
                  </a:lnTo>
                  <a:lnTo>
                    <a:pt x="612" y="520"/>
                  </a:lnTo>
                  <a:lnTo>
                    <a:pt x="498" y="720"/>
                  </a:lnTo>
                  <a:lnTo>
                    <a:pt x="482" y="748"/>
                  </a:lnTo>
                  <a:lnTo>
                    <a:pt x="466" y="770"/>
                  </a:lnTo>
                  <a:lnTo>
                    <a:pt x="452" y="788"/>
                  </a:lnTo>
                  <a:lnTo>
                    <a:pt x="438" y="802"/>
                  </a:lnTo>
                  <a:lnTo>
                    <a:pt x="424" y="814"/>
                  </a:lnTo>
                  <a:lnTo>
                    <a:pt x="408" y="824"/>
                  </a:lnTo>
                  <a:lnTo>
                    <a:pt x="388" y="832"/>
                  </a:lnTo>
                  <a:lnTo>
                    <a:pt x="366" y="840"/>
                  </a:lnTo>
                  <a:lnTo>
                    <a:pt x="350" y="844"/>
                  </a:lnTo>
                  <a:lnTo>
                    <a:pt x="396" y="1008"/>
                  </a:lnTo>
                  <a:lnTo>
                    <a:pt x="0" y="782"/>
                  </a:lnTo>
                  <a:close/>
                  <a:moveTo>
                    <a:pt x="72" y="762"/>
                  </a:moveTo>
                  <a:lnTo>
                    <a:pt x="314" y="900"/>
                  </a:lnTo>
                  <a:lnTo>
                    <a:pt x="290" y="808"/>
                  </a:lnTo>
                  <a:lnTo>
                    <a:pt x="338" y="794"/>
                  </a:lnTo>
                  <a:lnTo>
                    <a:pt x="358" y="788"/>
                  </a:lnTo>
                  <a:lnTo>
                    <a:pt x="374" y="782"/>
                  </a:lnTo>
                  <a:lnTo>
                    <a:pt x="388" y="774"/>
                  </a:lnTo>
                  <a:lnTo>
                    <a:pt x="400" y="766"/>
                  </a:lnTo>
                  <a:lnTo>
                    <a:pt x="412" y="758"/>
                  </a:lnTo>
                  <a:lnTo>
                    <a:pt x="422" y="746"/>
                  </a:lnTo>
                  <a:lnTo>
                    <a:pt x="432" y="732"/>
                  </a:lnTo>
                  <a:lnTo>
                    <a:pt x="442" y="716"/>
                  </a:lnTo>
                  <a:lnTo>
                    <a:pt x="548" y="526"/>
                  </a:lnTo>
                  <a:lnTo>
                    <a:pt x="236" y="612"/>
                  </a:lnTo>
                  <a:lnTo>
                    <a:pt x="210" y="518"/>
                  </a:lnTo>
                  <a:lnTo>
                    <a:pt x="72" y="762"/>
                  </a:lnTo>
                  <a:close/>
                  <a:moveTo>
                    <a:pt x="360" y="184"/>
                  </a:moveTo>
                  <a:lnTo>
                    <a:pt x="448" y="502"/>
                  </a:lnTo>
                  <a:lnTo>
                    <a:pt x="486" y="490"/>
                  </a:lnTo>
                  <a:lnTo>
                    <a:pt x="526" y="478"/>
                  </a:lnTo>
                  <a:lnTo>
                    <a:pt x="542" y="470"/>
                  </a:lnTo>
                  <a:lnTo>
                    <a:pt x="558" y="462"/>
                  </a:lnTo>
                  <a:lnTo>
                    <a:pt x="572" y="454"/>
                  </a:lnTo>
                  <a:lnTo>
                    <a:pt x="582" y="446"/>
                  </a:lnTo>
                  <a:lnTo>
                    <a:pt x="592" y="436"/>
                  </a:lnTo>
                  <a:lnTo>
                    <a:pt x="600" y="428"/>
                  </a:lnTo>
                  <a:lnTo>
                    <a:pt x="606" y="416"/>
                  </a:lnTo>
                  <a:lnTo>
                    <a:pt x="610" y="406"/>
                  </a:lnTo>
                  <a:lnTo>
                    <a:pt x="612" y="392"/>
                  </a:lnTo>
                  <a:lnTo>
                    <a:pt x="614" y="380"/>
                  </a:lnTo>
                  <a:lnTo>
                    <a:pt x="614" y="364"/>
                  </a:lnTo>
                  <a:lnTo>
                    <a:pt x="612" y="348"/>
                  </a:lnTo>
                  <a:lnTo>
                    <a:pt x="610" y="332"/>
                  </a:lnTo>
                  <a:lnTo>
                    <a:pt x="606" y="314"/>
                  </a:lnTo>
                  <a:lnTo>
                    <a:pt x="554" y="130"/>
                  </a:lnTo>
                  <a:lnTo>
                    <a:pt x="484" y="254"/>
                  </a:lnTo>
                  <a:lnTo>
                    <a:pt x="360" y="184"/>
                  </a:lnTo>
                  <a:close/>
                </a:path>
              </a:pathLst>
            </a:custGeom>
            <a:solidFill>
              <a:srgbClr val="E33884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40CC693-4E13-4DC4-8996-465356D9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5578157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课程反馈</a:t>
            </a:r>
          </a:p>
        </p:txBody>
      </p:sp>
    </p:spTree>
    <p:extLst>
      <p:ext uri="{BB962C8B-B14F-4D97-AF65-F5344CB8AC3E}">
        <p14:creationId xmlns:p14="http://schemas.microsoft.com/office/powerpoint/2010/main" val="189491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2-3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平台和推荐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1754EA1-596F-44CB-8F57-C5B62261D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69707"/>
              </p:ext>
            </p:extLst>
          </p:nvPr>
        </p:nvGraphicFramePr>
        <p:xfrm>
          <a:off x="1176641" y="1801020"/>
          <a:ext cx="98387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07">
                  <a:extLst>
                    <a:ext uri="{9D8B030D-6E8A-4147-A177-3AD203B41FA5}">
                      <a16:colId xmlns:a16="http://schemas.microsoft.com/office/drawing/2014/main" val="3388196042"/>
                    </a:ext>
                  </a:extLst>
                </a:gridCol>
                <a:gridCol w="3307405">
                  <a:extLst>
                    <a:ext uri="{9D8B030D-6E8A-4147-A177-3AD203B41FA5}">
                      <a16:colId xmlns:a16="http://schemas.microsoft.com/office/drawing/2014/main" val="1883419076"/>
                    </a:ext>
                  </a:extLst>
                </a:gridCol>
                <a:gridCol w="5875506">
                  <a:extLst>
                    <a:ext uri="{9D8B030D-6E8A-4147-A177-3AD203B41FA5}">
                      <a16:colId xmlns:a16="http://schemas.microsoft.com/office/drawing/2014/main" val="140086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梯队</a:t>
                      </a:r>
                    </a:p>
                  </a:txBody>
                  <a:tcPr>
                    <a:solidFill>
                      <a:srgbClr val="4CC7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</a:p>
                  </a:txBody>
                  <a:tcPr>
                    <a:solidFill>
                      <a:srgbClr val="4CC7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</a:p>
                  </a:txBody>
                  <a:tcPr>
                    <a:solidFill>
                      <a:srgbClr val="4CC7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7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平台品牌大，可以为你背书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比如：得到，混沌大学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平台有主流用户倾向且与你的课程匹配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比如：你在微信读书、十点读书会做阅读相关课程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1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平台用户无倾向性但流量较大用户熟悉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比如：喜马拉雅，荔枝微课，千聊等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8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不借助平台力量，完全靠自己流量带动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比如：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直播，一直播等非知识付费平台或小鹅通类其他第三方工具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4810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86252F1-27D1-43CE-8250-E5B3FA9C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3432"/>
              </p:ext>
            </p:extLst>
          </p:nvPr>
        </p:nvGraphicFramePr>
        <p:xfrm>
          <a:off x="1176641" y="4199650"/>
          <a:ext cx="39632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07">
                  <a:extLst>
                    <a:ext uri="{9D8B030D-6E8A-4147-A177-3AD203B41FA5}">
                      <a16:colId xmlns:a16="http://schemas.microsoft.com/office/drawing/2014/main" val="3388196042"/>
                    </a:ext>
                  </a:extLst>
                </a:gridCol>
                <a:gridCol w="3307405">
                  <a:extLst>
                    <a:ext uri="{9D8B030D-6E8A-4147-A177-3AD203B41FA5}">
                      <a16:colId xmlns:a16="http://schemas.microsoft.com/office/drawing/2014/main" val="188341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</a:p>
                  </a:txBody>
                  <a:tcPr>
                    <a:solidFill>
                      <a:srgbClr val="4CC7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4CC7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7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行业大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同行互推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1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用户推荐、分销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80680"/>
                  </a:ext>
                </a:extLst>
              </a:tr>
            </a:tbl>
          </a:graphicData>
        </a:graphic>
      </p:graphicFrame>
      <p:sp>
        <p:nvSpPr>
          <p:cNvPr id="24" name="文本框 12">
            <a:extLst>
              <a:ext uri="{FF2B5EF4-FFF2-40B4-BE49-F238E27FC236}">
                <a16:creationId xmlns:a16="http://schemas.microsoft.com/office/drawing/2014/main" id="{877ED9C8-7156-4F8F-9DAF-8C8B7C7D8865}"/>
              </a:ext>
            </a:extLst>
          </p:cNvPr>
          <p:cNvSpPr txBox="1"/>
          <p:nvPr/>
        </p:nvSpPr>
        <p:spPr>
          <a:xfrm>
            <a:off x="1562100" y="1447800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平台选择参考地图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ADAF9FF9-78EB-4526-820D-A36E06447B71}"/>
              </a:ext>
            </a:extLst>
          </p:cNvPr>
          <p:cNvSpPr txBox="1"/>
          <p:nvPr/>
        </p:nvSpPr>
        <p:spPr>
          <a:xfrm>
            <a:off x="1562100" y="3860987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推荐分级</a:t>
            </a: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53DF00B1-40B4-430A-8C55-28BC196A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05308"/>
            <a:ext cx="4302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平台也好，人也好，尽量往上接触，触不到的再往下。</a:t>
            </a:r>
          </a:p>
        </p:txBody>
      </p:sp>
    </p:spTree>
    <p:extLst>
      <p:ext uri="{BB962C8B-B14F-4D97-AF65-F5344CB8AC3E}">
        <p14:creationId xmlns:p14="http://schemas.microsoft.com/office/powerpoint/2010/main" val="36921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>
            <a:spLocks noChangeAspect="1"/>
          </p:cNvSpPr>
          <p:nvPr/>
        </p:nvSpPr>
        <p:spPr>
          <a:xfrm>
            <a:off x="3998591" y="2316845"/>
            <a:ext cx="1561218" cy="1561218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>
          <a:xfrm>
            <a:off x="3998591" y="4192130"/>
            <a:ext cx="1561218" cy="1561218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39060" y="2293595"/>
            <a:ext cx="2778225" cy="1607718"/>
            <a:chOff x="653565" y="4330342"/>
            <a:chExt cx="2778225" cy="1607718"/>
          </a:xfrm>
        </p:grpSpPr>
        <p:sp>
          <p:nvSpPr>
            <p:cNvPr id="7" name="Copyright Notice"/>
            <p:cNvSpPr>
              <a:spLocks/>
            </p:cNvSpPr>
            <p:nvPr/>
          </p:nvSpPr>
          <p:spPr bwMode="auto">
            <a:xfrm>
              <a:off x="653565" y="4330342"/>
              <a:ext cx="1171328" cy="373209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全局认识</a:t>
              </a:r>
              <a:endParaRPr 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12"/>
            <p:cNvSpPr txBox="1"/>
            <p:nvPr/>
          </p:nvSpPr>
          <p:spPr>
            <a:xfrm>
              <a:off x="653565" y="4737731"/>
              <a:ext cx="27782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产业规模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行业发展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分布图谱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定义边界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766800" y="136224"/>
            <a:ext cx="2658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E338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" y="1185599"/>
            <a:ext cx="12191998" cy="646331"/>
          </a:xfrm>
          <a:prstGeom prst="rect">
            <a:avLst/>
          </a:prstGeom>
          <a:solidFill>
            <a:srgbClr val="F69E08">
              <a:alpha val="3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971C83-BB96-4E74-A6FB-53C4E51ABD0A}"/>
              </a:ext>
            </a:extLst>
          </p:cNvPr>
          <p:cNvGrpSpPr/>
          <p:nvPr/>
        </p:nvGrpSpPr>
        <p:grpSpPr>
          <a:xfrm>
            <a:off x="6539060" y="4371329"/>
            <a:ext cx="2285311" cy="1309484"/>
            <a:chOff x="1146479" y="4330342"/>
            <a:chExt cx="2285311" cy="1309484"/>
          </a:xfrm>
        </p:grpSpPr>
        <p:sp>
          <p:nvSpPr>
            <p:cNvPr id="22" name="Copyright Notice">
              <a:extLst>
                <a:ext uri="{FF2B5EF4-FFF2-40B4-BE49-F238E27FC236}">
                  <a16:creationId xmlns:a16="http://schemas.microsoft.com/office/drawing/2014/main" id="{82389D80-4D8B-4488-8CE4-07E076E3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479" y="4330342"/>
              <a:ext cx="1458268" cy="373209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打造</a:t>
              </a:r>
              <a:endParaRPr 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690DC2AA-405C-483B-8F4F-4C921B17EEAC}"/>
                </a:ext>
              </a:extLst>
            </p:cNvPr>
            <p:cNvSpPr txBox="1"/>
            <p:nvPr/>
          </p:nvSpPr>
          <p:spPr>
            <a:xfrm>
              <a:off x="1146479" y="4716496"/>
              <a:ext cx="2285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内容定位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课程研发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商业运作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84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2-3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爆款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C7EC60-5CCB-4CC2-B148-DB9416B1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02" y="1519176"/>
            <a:ext cx="10125596" cy="38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2-3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寓教于乐，学以致用</a:t>
            </a: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53DF00B1-40B4-430A-8C55-28BC196A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82" y="2382559"/>
            <a:ext cx="673093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知识付费的模式总结起来是八个字：寓教于乐，学以致用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的寓教就是教育的属性。娱乐就是传媒的属性，把教育的东西跟快乐化的、社交化的、娱乐化的内容相结合，让用户可以更好地去吸收、学习、提升，然后学以致用；致用也就是消费的意思，当你通过学习，在某些领域的技能得到提升时，你的消费习惯也会被影响和升级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82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2-3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其他运作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还需要做些什么？</a:t>
            </a: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53DF00B1-40B4-430A-8C55-28BC196A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027492"/>
            <a:ext cx="837511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运营类数据可以采用增长黑客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AARRR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模型作为框架来获取、分析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LTV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模型：生命周期总价值，意为客户终生价值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的战略控制指数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spcBef>
                <a:spcPts val="1200"/>
              </a:spcBef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更多问题，我们都可以为您解决。</a:t>
            </a:r>
          </a:p>
        </p:txBody>
      </p:sp>
    </p:spTree>
    <p:extLst>
      <p:ext uri="{BB962C8B-B14F-4D97-AF65-F5344CB8AC3E}">
        <p14:creationId xmlns:p14="http://schemas.microsoft.com/office/powerpoint/2010/main" val="100066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广告时间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502112"/>
            <a:ext cx="525780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我们是谁？</a:t>
            </a:r>
            <a:endParaRPr lang="en-US" sz="32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53DF00B1-40B4-430A-8C55-28BC196A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0014" y="3938379"/>
            <a:ext cx="6291972" cy="158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点识成金知识变现有限公司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今天正式成立啦！！！！！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1997250-8E46-4664-A569-AFE3D8042BC2}"/>
              </a:ext>
            </a:extLst>
          </p:cNvPr>
          <p:cNvSpPr/>
          <p:nvPr/>
        </p:nvSpPr>
        <p:spPr>
          <a:xfrm>
            <a:off x="5015706" y="1059987"/>
            <a:ext cx="2160588" cy="2160587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FF0000"/>
                </a:solidFill>
              </a:rPr>
              <a:t>特大喜讯</a:t>
            </a:r>
          </a:p>
        </p:txBody>
      </p:sp>
    </p:spTree>
    <p:extLst>
      <p:ext uri="{BB962C8B-B14F-4D97-AF65-F5344CB8AC3E}">
        <p14:creationId xmlns:p14="http://schemas.microsoft.com/office/powerpoint/2010/main" val="418283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广告时间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502112"/>
            <a:ext cx="525780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我们能做什么？</a:t>
            </a:r>
            <a:endParaRPr lang="en-US" sz="32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B77351BF-7456-48B0-9666-776744C2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759385"/>
            <a:ext cx="8375110" cy="296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我们可以为你提供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所需的定位、研发、运作等一系列服务。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创始团队成员具有丰富的资源：某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与各大头部平台建立着良好的合作关系，某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的朋友圈拥有大量大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和行业大牛。我们公司可以说左手青龙右手白虎。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我们能为你带来：流量、金钱、名气，助你走上人生巅峰。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97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广告时间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502112"/>
            <a:ext cx="525780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创始团队</a:t>
            </a:r>
            <a:endParaRPr lang="en-US" sz="32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67E100-30F3-4890-B1B2-EF8ECE49E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75" y="1458435"/>
            <a:ext cx="1375350" cy="13795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6D77F8-7CA4-4F7A-A567-2F3D26B36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47" y="1454280"/>
            <a:ext cx="1379505" cy="13795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122A9A-97EC-4633-BA6C-5C30EECCE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74" y="1458435"/>
            <a:ext cx="1375350" cy="1375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9CED34-545A-4864-AB55-0F822FB5A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47" y="3409250"/>
            <a:ext cx="1375350" cy="1375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E65BEB9-15B5-4D72-9F91-0B829576D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75" y="3409250"/>
            <a:ext cx="1375350" cy="1375350"/>
          </a:xfrm>
          <a:prstGeom prst="rect">
            <a:avLst/>
          </a:prstGeom>
        </p:spPr>
      </p:pic>
      <p:sp>
        <p:nvSpPr>
          <p:cNvPr id="15" name="文本框 12">
            <a:extLst>
              <a:ext uri="{FF2B5EF4-FFF2-40B4-BE49-F238E27FC236}">
                <a16:creationId xmlns:a16="http://schemas.microsoft.com/office/drawing/2014/main" id="{1E76A01D-15A1-4D66-8225-B0D508C121C1}"/>
              </a:ext>
            </a:extLst>
          </p:cNvPr>
          <p:cNvSpPr txBox="1"/>
          <p:nvPr/>
        </p:nvSpPr>
        <p:spPr>
          <a:xfrm>
            <a:off x="2508421" y="2938929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冁然</a:t>
            </a: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6C4B9EA3-FC6B-4CF7-BB54-A5A7E714D051}"/>
              </a:ext>
            </a:extLst>
          </p:cNvPr>
          <p:cNvSpPr txBox="1"/>
          <p:nvPr/>
        </p:nvSpPr>
        <p:spPr>
          <a:xfrm>
            <a:off x="5469678" y="2938929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245D6128-18E5-416F-AE24-1254DD2FCA45}"/>
              </a:ext>
            </a:extLst>
          </p:cNvPr>
          <p:cNvSpPr txBox="1"/>
          <p:nvPr/>
        </p:nvSpPr>
        <p:spPr>
          <a:xfrm>
            <a:off x="8402874" y="2939953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娄武霞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D694C26C-BA9E-4B34-B64A-E05CDBECF3BE}"/>
              </a:ext>
            </a:extLst>
          </p:cNvPr>
          <p:cNvSpPr txBox="1"/>
          <p:nvPr/>
        </p:nvSpPr>
        <p:spPr>
          <a:xfrm>
            <a:off x="2508421" y="4885589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康锋</a:t>
            </a: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D2AF0F8F-692A-4F14-AC0A-C575EDFFD1F9}"/>
              </a:ext>
            </a:extLst>
          </p:cNvPr>
          <p:cNvSpPr txBox="1"/>
          <p:nvPr/>
        </p:nvSpPr>
        <p:spPr>
          <a:xfrm>
            <a:off x="5469678" y="4885589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周平</a:t>
            </a: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9FD43D7F-5692-45CE-9BCD-B0B3FA2EBB36}"/>
              </a:ext>
            </a:extLst>
          </p:cNvPr>
          <p:cNvSpPr txBox="1"/>
          <p:nvPr/>
        </p:nvSpPr>
        <p:spPr>
          <a:xfrm>
            <a:off x="8430935" y="3429000"/>
            <a:ext cx="145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其他成员：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万千竹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谢嘉信</a:t>
            </a: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53F30651-49E3-4590-ABB9-CCDDC9504E2C}"/>
              </a:ext>
            </a:extLst>
          </p:cNvPr>
          <p:cNvSpPr txBox="1"/>
          <p:nvPr/>
        </p:nvSpPr>
        <p:spPr>
          <a:xfrm>
            <a:off x="2294306" y="5468566"/>
            <a:ext cx="902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公司顾问：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李仁冲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王路西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@Beibei 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舟舟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赵秀娟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陈晨 等</a:t>
            </a:r>
          </a:p>
        </p:txBody>
      </p:sp>
    </p:spTree>
    <p:extLst>
      <p:ext uri="{BB962C8B-B14F-4D97-AF65-F5344CB8AC3E}">
        <p14:creationId xmlns:p14="http://schemas.microsoft.com/office/powerpoint/2010/main" val="354052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附件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502112"/>
            <a:ext cx="525780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成果清单</a:t>
            </a:r>
            <a:endParaRPr lang="en-US" sz="32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B77351BF-7456-48B0-9666-776744C2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1944211"/>
            <a:ext cx="4286250" cy="426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份知识付费平台调研报告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份信息分析课调查问卷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份问卷报告和迭代方案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各大平台课程资料一览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Webscraper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抓取实例（千聊）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份结业报告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38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4216799" y="976000"/>
            <a:ext cx="2400300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16649" y="1437735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13" name="椭圆 12"/>
          <p:cNvSpPr/>
          <p:nvPr/>
        </p:nvSpPr>
        <p:spPr>
          <a:xfrm>
            <a:off x="4712099" y="237585"/>
            <a:ext cx="2400300" cy="24003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</a:p>
        </p:txBody>
      </p:sp>
      <p:sp>
        <p:nvSpPr>
          <p:cNvPr id="14" name="椭圆 13"/>
          <p:cNvSpPr/>
          <p:nvPr/>
        </p:nvSpPr>
        <p:spPr>
          <a:xfrm>
            <a:off x="6356635" y="1437735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</a:p>
        </p:txBody>
      </p:sp>
      <p:sp>
        <p:nvSpPr>
          <p:cNvPr id="15" name="椭圆 14"/>
          <p:cNvSpPr/>
          <p:nvPr/>
        </p:nvSpPr>
        <p:spPr>
          <a:xfrm>
            <a:off x="4712099" y="2199735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</a:t>
            </a:r>
          </a:p>
        </p:txBody>
      </p:sp>
      <p:sp>
        <p:nvSpPr>
          <p:cNvPr id="17" name="椭圆 16"/>
          <p:cNvSpPr/>
          <p:nvPr/>
        </p:nvSpPr>
        <p:spPr>
          <a:xfrm>
            <a:off x="7556785" y="81078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93893" y="165352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030634" y="209429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>
            <a:spLocks/>
          </p:cNvSpPr>
          <p:nvPr/>
        </p:nvSpPr>
        <p:spPr bwMode="auto">
          <a:xfrm>
            <a:off x="4484426" y="4841319"/>
            <a:ext cx="3223172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感谢您的观摩</a:t>
            </a:r>
            <a:endParaRPr lang="en-US" sz="4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1798139" y="5500604"/>
            <a:ext cx="85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期待您与我们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的合作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6055464" y="551883"/>
            <a:ext cx="3181497" cy="2180933"/>
          </a:xfrm>
          <a:custGeom>
            <a:avLst/>
            <a:gdLst/>
            <a:ahLst/>
            <a:cxnLst/>
            <a:rect l="l" t="t" r="r" b="b"/>
            <a:pathLst>
              <a:path w="3181497" h="2180933">
                <a:moveTo>
                  <a:pt x="416726" y="1561313"/>
                </a:moveTo>
                <a:cubicBezTo>
                  <a:pt x="360660" y="1562737"/>
                  <a:pt x="313931" y="1582309"/>
                  <a:pt x="276539" y="1620027"/>
                </a:cubicBezTo>
                <a:cubicBezTo>
                  <a:pt x="239147" y="1657745"/>
                  <a:pt x="219731" y="1705063"/>
                  <a:pt x="218291" y="1761979"/>
                </a:cubicBezTo>
                <a:cubicBezTo>
                  <a:pt x="219731" y="1818404"/>
                  <a:pt x="239147" y="1865582"/>
                  <a:pt x="276539" y="1903510"/>
                </a:cubicBezTo>
                <a:cubicBezTo>
                  <a:pt x="313931" y="1941439"/>
                  <a:pt x="360660" y="1961150"/>
                  <a:pt x="416726" y="1962645"/>
                </a:cubicBezTo>
                <a:cubicBezTo>
                  <a:pt x="473326" y="1961150"/>
                  <a:pt x="520380" y="1941439"/>
                  <a:pt x="557889" y="1903510"/>
                </a:cubicBezTo>
                <a:cubicBezTo>
                  <a:pt x="595398" y="1865581"/>
                  <a:pt x="614861" y="1818404"/>
                  <a:pt x="616278" y="1761979"/>
                </a:cubicBezTo>
                <a:cubicBezTo>
                  <a:pt x="614861" y="1705063"/>
                  <a:pt x="595398" y="1657745"/>
                  <a:pt x="557889" y="1620027"/>
                </a:cubicBezTo>
                <a:cubicBezTo>
                  <a:pt x="520380" y="1582309"/>
                  <a:pt x="473326" y="1562737"/>
                  <a:pt x="416726" y="1561313"/>
                </a:cubicBezTo>
                <a:close/>
                <a:moveTo>
                  <a:pt x="988267" y="1344146"/>
                </a:moveTo>
                <a:lnTo>
                  <a:pt x="1077364" y="1344146"/>
                </a:lnTo>
                <a:lnTo>
                  <a:pt x="1473042" y="1739110"/>
                </a:lnTo>
                <a:lnTo>
                  <a:pt x="1473042" y="1344146"/>
                </a:lnTo>
                <a:lnTo>
                  <a:pt x="1692445" y="1344146"/>
                </a:lnTo>
                <a:lnTo>
                  <a:pt x="1692445" y="2180933"/>
                </a:lnTo>
                <a:lnTo>
                  <a:pt x="1602233" y="2180933"/>
                </a:lnTo>
                <a:lnTo>
                  <a:pt x="1207670" y="1784855"/>
                </a:lnTo>
                <a:lnTo>
                  <a:pt x="1207670" y="2180933"/>
                </a:lnTo>
                <a:lnTo>
                  <a:pt x="988267" y="2180933"/>
                </a:lnTo>
                <a:close/>
                <a:moveTo>
                  <a:pt x="1864567" y="1343024"/>
                </a:moveTo>
                <a:lnTo>
                  <a:pt x="2383750" y="1343024"/>
                </a:lnTo>
                <a:lnTo>
                  <a:pt x="2383750" y="1524537"/>
                </a:lnTo>
                <a:lnTo>
                  <a:pt x="2083970" y="1524537"/>
                </a:lnTo>
                <a:lnTo>
                  <a:pt x="2083970" y="1661750"/>
                </a:lnTo>
                <a:lnTo>
                  <a:pt x="2349202" y="1661750"/>
                </a:lnTo>
                <a:lnTo>
                  <a:pt x="2349202" y="1846605"/>
                </a:lnTo>
                <a:lnTo>
                  <a:pt x="2083970" y="1846605"/>
                </a:lnTo>
                <a:lnTo>
                  <a:pt x="2083970" y="2000535"/>
                </a:lnTo>
                <a:lnTo>
                  <a:pt x="2383750" y="2000535"/>
                </a:lnTo>
                <a:lnTo>
                  <a:pt x="2383750" y="2179819"/>
                </a:lnTo>
                <a:lnTo>
                  <a:pt x="1864567" y="2179819"/>
                </a:lnTo>
                <a:close/>
                <a:moveTo>
                  <a:pt x="416726" y="1343024"/>
                </a:moveTo>
                <a:cubicBezTo>
                  <a:pt x="494523" y="1343917"/>
                  <a:pt x="564816" y="1363045"/>
                  <a:pt x="627604" y="1400409"/>
                </a:cubicBezTo>
                <a:cubicBezTo>
                  <a:pt x="690392" y="1437773"/>
                  <a:pt x="740361" y="1488018"/>
                  <a:pt x="777511" y="1551144"/>
                </a:cubicBezTo>
                <a:cubicBezTo>
                  <a:pt x="814661" y="1614269"/>
                  <a:pt x="833680" y="1684922"/>
                  <a:pt x="834565" y="1763100"/>
                </a:cubicBezTo>
                <a:cubicBezTo>
                  <a:pt x="833680" y="1841246"/>
                  <a:pt x="814661" y="1911702"/>
                  <a:pt x="777511" y="1974468"/>
                </a:cubicBezTo>
                <a:cubicBezTo>
                  <a:pt x="740361" y="2037234"/>
                  <a:pt x="690392" y="2087120"/>
                  <a:pt x="627604" y="2124126"/>
                </a:cubicBezTo>
                <a:cubicBezTo>
                  <a:pt x="564816" y="2161132"/>
                  <a:pt x="494523" y="2180068"/>
                  <a:pt x="416726" y="2180933"/>
                </a:cubicBezTo>
                <a:cubicBezTo>
                  <a:pt x="338943" y="2180068"/>
                  <a:pt x="268747" y="2161132"/>
                  <a:pt x="206138" y="2124126"/>
                </a:cubicBezTo>
                <a:cubicBezTo>
                  <a:pt x="143529" y="2087120"/>
                  <a:pt x="93738" y="2037234"/>
                  <a:pt x="56766" y="1974468"/>
                </a:cubicBezTo>
                <a:cubicBezTo>
                  <a:pt x="19794" y="1911702"/>
                  <a:pt x="872" y="1841246"/>
                  <a:pt x="0" y="1763100"/>
                </a:cubicBezTo>
                <a:cubicBezTo>
                  <a:pt x="872" y="1684922"/>
                  <a:pt x="19794" y="1614269"/>
                  <a:pt x="56766" y="1551144"/>
                </a:cubicBezTo>
                <a:cubicBezTo>
                  <a:pt x="93738" y="1488018"/>
                  <a:pt x="143529" y="1437773"/>
                  <a:pt x="206138" y="1400409"/>
                </a:cubicBezTo>
                <a:cubicBezTo>
                  <a:pt x="268747" y="1363045"/>
                  <a:pt x="338943" y="1343917"/>
                  <a:pt x="416726" y="1343024"/>
                </a:cubicBezTo>
                <a:close/>
                <a:moveTo>
                  <a:pt x="1135664" y="358626"/>
                </a:moveTo>
                <a:lnTo>
                  <a:pt x="1049853" y="542966"/>
                </a:lnTo>
                <a:lnTo>
                  <a:pt x="1220360" y="542966"/>
                </a:lnTo>
                <a:close/>
                <a:moveTo>
                  <a:pt x="1912520" y="185215"/>
                </a:moveTo>
                <a:lnTo>
                  <a:pt x="1912520" y="425094"/>
                </a:lnTo>
                <a:lnTo>
                  <a:pt x="2048553" y="425094"/>
                </a:lnTo>
                <a:cubicBezTo>
                  <a:pt x="2082840" y="424303"/>
                  <a:pt x="2111273" y="412774"/>
                  <a:pt x="2133852" y="390507"/>
                </a:cubicBezTo>
                <a:cubicBezTo>
                  <a:pt x="2156431" y="368239"/>
                  <a:pt x="2168139" y="339974"/>
                  <a:pt x="2168975" y="305712"/>
                </a:cubicBezTo>
                <a:cubicBezTo>
                  <a:pt x="2168139" y="271404"/>
                  <a:pt x="2156431" y="242953"/>
                  <a:pt x="2133852" y="220360"/>
                </a:cubicBezTo>
                <a:cubicBezTo>
                  <a:pt x="2111273" y="197766"/>
                  <a:pt x="2082840" y="186051"/>
                  <a:pt x="2048553" y="185215"/>
                </a:cubicBezTo>
                <a:close/>
                <a:moveTo>
                  <a:pt x="236120" y="184855"/>
                </a:moveTo>
                <a:lnTo>
                  <a:pt x="236120" y="425710"/>
                </a:lnTo>
                <a:lnTo>
                  <a:pt x="372153" y="425710"/>
                </a:lnTo>
                <a:cubicBezTo>
                  <a:pt x="406440" y="424916"/>
                  <a:pt x="434873" y="413340"/>
                  <a:pt x="457453" y="390982"/>
                </a:cubicBezTo>
                <a:cubicBezTo>
                  <a:pt x="480032" y="368624"/>
                  <a:pt x="491740" y="340244"/>
                  <a:pt x="492577" y="305842"/>
                </a:cubicBezTo>
                <a:cubicBezTo>
                  <a:pt x="491740" y="271395"/>
                  <a:pt x="480032" y="242828"/>
                  <a:pt x="457453" y="220143"/>
                </a:cubicBezTo>
                <a:cubicBezTo>
                  <a:pt x="434873" y="197458"/>
                  <a:pt x="406440" y="185695"/>
                  <a:pt x="372153" y="184855"/>
                </a:cubicBezTo>
                <a:close/>
                <a:moveTo>
                  <a:pt x="2523011" y="0"/>
                </a:moveTo>
                <a:lnTo>
                  <a:pt x="3181497" y="0"/>
                </a:lnTo>
                <a:lnTo>
                  <a:pt x="3181497" y="218288"/>
                </a:lnTo>
                <a:lnTo>
                  <a:pt x="2959728" y="218288"/>
                </a:lnTo>
                <a:lnTo>
                  <a:pt x="2959728" y="836793"/>
                </a:lnTo>
                <a:lnTo>
                  <a:pt x="2740324" y="836793"/>
                </a:lnTo>
                <a:lnTo>
                  <a:pt x="2740324" y="218288"/>
                </a:lnTo>
                <a:lnTo>
                  <a:pt x="2523011" y="218288"/>
                </a:lnTo>
                <a:close/>
                <a:moveTo>
                  <a:pt x="1693117" y="0"/>
                </a:moveTo>
                <a:lnTo>
                  <a:pt x="2045208" y="0"/>
                </a:lnTo>
                <a:cubicBezTo>
                  <a:pt x="2102342" y="661"/>
                  <a:pt x="2154017" y="14711"/>
                  <a:pt x="2200233" y="42150"/>
                </a:cubicBezTo>
                <a:cubicBezTo>
                  <a:pt x="2246449" y="69590"/>
                  <a:pt x="2283252" y="106451"/>
                  <a:pt x="2310643" y="152733"/>
                </a:cubicBezTo>
                <a:cubicBezTo>
                  <a:pt x="2338034" y="199016"/>
                  <a:pt x="2352058" y="250753"/>
                  <a:pt x="2352717" y="307943"/>
                </a:cubicBezTo>
                <a:cubicBezTo>
                  <a:pt x="2352346" y="352898"/>
                  <a:pt x="2343344" y="394644"/>
                  <a:pt x="2325713" y="433183"/>
                </a:cubicBezTo>
                <a:cubicBezTo>
                  <a:pt x="2308081" y="471722"/>
                  <a:pt x="2284047" y="505100"/>
                  <a:pt x="2253609" y="533318"/>
                </a:cubicBezTo>
                <a:lnTo>
                  <a:pt x="2430727" y="836793"/>
                </a:lnTo>
                <a:lnTo>
                  <a:pt x="2177886" y="836793"/>
                </a:lnTo>
                <a:lnTo>
                  <a:pt x="2048553" y="614766"/>
                </a:lnTo>
                <a:lnTo>
                  <a:pt x="1912520" y="614766"/>
                </a:lnTo>
                <a:lnTo>
                  <a:pt x="1912520" y="836793"/>
                </a:lnTo>
                <a:lnTo>
                  <a:pt x="1693117" y="836793"/>
                </a:lnTo>
                <a:close/>
                <a:moveTo>
                  <a:pt x="1084400" y="0"/>
                </a:moveTo>
                <a:lnTo>
                  <a:pt x="1183584" y="0"/>
                </a:lnTo>
                <a:lnTo>
                  <a:pt x="1576976" y="837908"/>
                </a:lnTo>
                <a:lnTo>
                  <a:pt x="1357434" y="837908"/>
                </a:lnTo>
                <a:lnTo>
                  <a:pt x="1306171" y="728424"/>
                </a:lnTo>
                <a:lnTo>
                  <a:pt x="964042" y="728424"/>
                </a:lnTo>
                <a:lnTo>
                  <a:pt x="913893" y="837908"/>
                </a:lnTo>
                <a:lnTo>
                  <a:pt x="694351" y="837908"/>
                </a:lnTo>
                <a:close/>
                <a:moveTo>
                  <a:pt x="16717" y="0"/>
                </a:moveTo>
                <a:lnTo>
                  <a:pt x="368808" y="0"/>
                </a:lnTo>
                <a:cubicBezTo>
                  <a:pt x="425942" y="655"/>
                  <a:pt x="477617" y="14687"/>
                  <a:pt x="523833" y="42096"/>
                </a:cubicBezTo>
                <a:cubicBezTo>
                  <a:pt x="570049" y="69504"/>
                  <a:pt x="606852" y="106357"/>
                  <a:pt x="634243" y="152654"/>
                </a:cubicBezTo>
                <a:cubicBezTo>
                  <a:pt x="661634" y="198952"/>
                  <a:pt x="675659" y="250761"/>
                  <a:pt x="676318" y="308083"/>
                </a:cubicBezTo>
                <a:cubicBezTo>
                  <a:pt x="675652" y="365030"/>
                  <a:pt x="661764" y="416571"/>
                  <a:pt x="634656" y="462706"/>
                </a:cubicBezTo>
                <a:cubicBezTo>
                  <a:pt x="607547" y="508841"/>
                  <a:pt x="571211" y="545596"/>
                  <a:pt x="525649" y="572969"/>
                </a:cubicBezTo>
                <a:cubicBezTo>
                  <a:pt x="480087" y="600343"/>
                  <a:pt x="429293" y="614361"/>
                  <a:pt x="373268" y="615024"/>
                </a:cubicBezTo>
                <a:lnTo>
                  <a:pt x="236120" y="615024"/>
                </a:lnTo>
                <a:lnTo>
                  <a:pt x="236120" y="836793"/>
                </a:lnTo>
                <a:lnTo>
                  <a:pt x="16717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524000" y="243840"/>
            <a:ext cx="3124200" cy="31242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V="1">
            <a:off x="7334250" y="3482340"/>
            <a:ext cx="4667250" cy="3368040"/>
            <a:chOff x="7334250" y="3078480"/>
            <a:chExt cx="4667250" cy="3368040"/>
          </a:xfrm>
        </p:grpSpPr>
        <p:sp>
          <p:nvSpPr>
            <p:cNvPr id="11" name="椭圆 10"/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05050" y="4103782"/>
            <a:ext cx="4476749" cy="1070198"/>
            <a:chOff x="864439" y="4330342"/>
            <a:chExt cx="4476749" cy="1070198"/>
          </a:xfrm>
        </p:grpSpPr>
        <p:sp>
          <p:nvSpPr>
            <p:cNvPr id="17" name="Copyright Notice"/>
            <p:cNvSpPr>
              <a:spLocks/>
            </p:cNvSpPr>
            <p:nvPr/>
          </p:nvSpPr>
          <p:spPr bwMode="auto">
            <a:xfrm>
              <a:off x="864439" y="4330342"/>
              <a:ext cx="1171328" cy="373209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全局认识</a:t>
              </a:r>
              <a:endParaRPr 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>
              <a:off x="864439" y="5031208"/>
              <a:ext cx="447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一起来了解知识付费领域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5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1-1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知识付费的产业规模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E2AE65-0811-46CF-99C3-3422B4A6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1" y="1188244"/>
            <a:ext cx="8077200" cy="53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0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1-2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行业发展历程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31">
            <a:extLst>
              <a:ext uri="{FF2B5EF4-FFF2-40B4-BE49-F238E27FC236}">
                <a16:creationId xmlns:a16="http://schemas.microsoft.com/office/drawing/2014/main" id="{177666D4-0667-451F-A189-0013AC913F52}"/>
              </a:ext>
            </a:extLst>
          </p:cNvPr>
          <p:cNvSpPr/>
          <p:nvPr/>
        </p:nvSpPr>
        <p:spPr>
          <a:xfrm>
            <a:off x="3100083" y="3734153"/>
            <a:ext cx="5991833" cy="336550"/>
          </a:xfrm>
          <a:prstGeom prst="rightArrow">
            <a:avLst>
              <a:gd name="adj1" fmla="val 50000"/>
              <a:gd name="adj2" fmla="val 9145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439156B-C30C-4F5B-AF12-77E71ABDFA0B}"/>
              </a:ext>
            </a:extLst>
          </p:cNvPr>
          <p:cNvSpPr/>
          <p:nvPr/>
        </p:nvSpPr>
        <p:spPr>
          <a:xfrm>
            <a:off x="3249038" y="3560322"/>
            <a:ext cx="45719" cy="6842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1A24F11-E6D5-4A14-A894-6F492D14CA04}"/>
              </a:ext>
            </a:extLst>
          </p:cNvPr>
          <p:cNvSpPr/>
          <p:nvPr/>
        </p:nvSpPr>
        <p:spPr>
          <a:xfrm>
            <a:off x="4821675" y="3556148"/>
            <a:ext cx="45719" cy="6842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1529-C487-4B5D-98A1-1B39E38E6B72}"/>
              </a:ext>
            </a:extLst>
          </p:cNvPr>
          <p:cNvSpPr/>
          <p:nvPr/>
        </p:nvSpPr>
        <p:spPr>
          <a:xfrm>
            <a:off x="2769665" y="4239460"/>
            <a:ext cx="1004463" cy="8722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微信公众平台普及</a:t>
            </a:r>
            <a:endParaRPr lang="en-US" altLang="zh-CN" sz="1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3314A4-3D3C-4F6F-9857-F52211372A12}"/>
              </a:ext>
            </a:extLst>
          </p:cNvPr>
          <p:cNvSpPr/>
          <p:nvPr/>
        </p:nvSpPr>
        <p:spPr>
          <a:xfrm>
            <a:off x="2769665" y="3306026"/>
            <a:ext cx="1004463" cy="2584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C7A962-B336-4FD1-A6BC-1FAAF16B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950423"/>
            <a:ext cx="8203565" cy="38432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3890952-A01A-44BD-BB9E-D99A27F143E0}"/>
              </a:ext>
            </a:extLst>
          </p:cNvPr>
          <p:cNvSpPr/>
          <p:nvPr/>
        </p:nvSpPr>
        <p:spPr>
          <a:xfrm>
            <a:off x="895350" y="5793650"/>
            <a:ext cx="5418306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数据来源：易观：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中国知识付费行业发展白皮书</a:t>
            </a:r>
          </a:p>
        </p:txBody>
      </p:sp>
      <p:sp>
        <p:nvSpPr>
          <p:cNvPr id="19" name="剪去对角的矩形 11">
            <a:extLst>
              <a:ext uri="{FF2B5EF4-FFF2-40B4-BE49-F238E27FC236}">
                <a16:creationId xmlns:a16="http://schemas.microsoft.com/office/drawing/2014/main" id="{9009DC4F-35DB-4169-AFBF-13F9D278ED32}"/>
              </a:ext>
            </a:extLst>
          </p:cNvPr>
          <p:cNvSpPr/>
          <p:nvPr/>
        </p:nvSpPr>
        <p:spPr>
          <a:xfrm rot="5400000">
            <a:off x="8967259" y="2911768"/>
            <a:ext cx="2717157" cy="1927623"/>
          </a:xfrm>
          <a:prstGeom prst="snip2Diag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39F6B1D8-57C6-4059-90A8-D32153467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026" y="2967335"/>
            <a:ext cx="1927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2013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年</a:t>
            </a:r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08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月</a:t>
            </a:r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09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日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罗辑思维推出付费会员制</a:t>
            </a:r>
          </a:p>
        </p:txBody>
      </p:sp>
      <p:sp>
        <p:nvSpPr>
          <p:cNvPr id="22" name="文本框 7">
            <a:extLst>
              <a:ext uri="{FF2B5EF4-FFF2-40B4-BE49-F238E27FC236}">
                <a16:creationId xmlns:a16="http://schemas.microsoft.com/office/drawing/2014/main" id="{A303B7B4-853C-4302-B7BA-424E07634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026" y="3481655"/>
            <a:ext cx="19276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2016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年前后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一批知识付费平台上线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这年称为“知识付费元年”</a:t>
            </a:r>
          </a:p>
        </p:txBody>
      </p:sp>
      <p:sp>
        <p:nvSpPr>
          <p:cNvPr id="23" name="文本框 7">
            <a:extLst>
              <a:ext uri="{FF2B5EF4-FFF2-40B4-BE49-F238E27FC236}">
                <a16:creationId xmlns:a16="http://schemas.microsoft.com/office/drawing/2014/main" id="{C7DC6BBA-F4BF-4635-90AF-37EF32C84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025" y="4180641"/>
            <a:ext cx="19276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2018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年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新玩家入场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竞争更激烈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更多的赛道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endParaRPr lang="zh-CN" altLang="en-US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1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1-3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知识付费产业图谱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8733F-5E88-4C43-B525-1894246A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50" y="1150382"/>
            <a:ext cx="8199299" cy="53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1-4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知识付费的定义和边界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camo.githubusercontent.com/20d22f5d89b5bfb875403a21e2f691b6df4da0e5/68747470733a2f2f7069632e33366b72636e642e636f6d2f3230313730352f30363131323233372f36646d7a6e3874356e34356e613276312131323030">
            <a:extLst>
              <a:ext uri="{FF2B5EF4-FFF2-40B4-BE49-F238E27FC236}">
                <a16:creationId xmlns:a16="http://schemas.microsoft.com/office/drawing/2014/main" id="{30617440-5948-4F7B-9CB6-35BD6ED1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150382"/>
            <a:ext cx="4880734" cy="488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96FB91-2BC8-4795-9DC6-B201469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834" y="1617920"/>
            <a:ext cx="4187065" cy="226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这个概念本身就没有一个统一而明确的界定，知识生产者与消费者之间存在“信息差”。所以狭义上来说，知识付费就是生产者将信息加上自身认知，梳理转化后的产品，通过付费平台的机制与模式传递给消费者，从而完成变现。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AA680E-C5A0-40BD-9CAD-7DB18B852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834" y="4350309"/>
            <a:ext cx="3722688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边界的界定虽然模糊，但是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36kr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的这张图，还是比较有参考价值的。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41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6358561" y="-1194376"/>
            <a:ext cx="4972050" cy="4972050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4" cy="491074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750440" y="3644733"/>
            <a:ext cx="4476749" cy="1327317"/>
            <a:chOff x="864439" y="4330342"/>
            <a:chExt cx="4476749" cy="1327317"/>
          </a:xfrm>
        </p:grpSpPr>
        <p:sp>
          <p:nvSpPr>
            <p:cNvPr id="17" name="Copyright Notice"/>
            <p:cNvSpPr>
              <a:spLocks/>
            </p:cNvSpPr>
            <p:nvPr/>
          </p:nvSpPr>
          <p:spPr bwMode="auto">
            <a:xfrm>
              <a:off x="864439" y="4330342"/>
              <a:ext cx="913245" cy="373209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打造</a:t>
              </a:r>
              <a:endParaRPr 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>
              <a:off x="864439" y="5011328"/>
              <a:ext cx="4476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我们的使命是帮助内容商打造符合市场需求的产品</a:t>
              </a:r>
            </a:p>
          </p:txBody>
        </p:sp>
      </p:grp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6" cy="41750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052457" y="2618228"/>
            <a:ext cx="1647900" cy="16479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682711" y="3824934"/>
            <a:ext cx="1147116" cy="1147116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194111" y="5223204"/>
            <a:ext cx="217476" cy="21747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19">
            <a:extLst>
              <a:ext uri="{FF2B5EF4-FFF2-40B4-BE49-F238E27FC236}">
                <a16:creationId xmlns:a16="http://schemas.microsoft.com/office/drawing/2014/main" id="{4190D2B3-00D4-40C8-A9AD-47305CB15CCE}"/>
              </a:ext>
            </a:extLst>
          </p:cNvPr>
          <p:cNvSpPr/>
          <p:nvPr/>
        </p:nvSpPr>
        <p:spPr>
          <a:xfrm>
            <a:off x="6161178" y="529905"/>
            <a:ext cx="3182611" cy="2180933"/>
          </a:xfrm>
          <a:custGeom>
            <a:avLst/>
            <a:gdLst/>
            <a:ahLst/>
            <a:cxnLst/>
            <a:rect l="l" t="t" r="r" b="b"/>
            <a:pathLst>
              <a:path w="3182611" h="2180933">
                <a:moveTo>
                  <a:pt x="2560964" y="1561313"/>
                </a:moveTo>
                <a:cubicBezTo>
                  <a:pt x="2504899" y="1562737"/>
                  <a:pt x="2458170" y="1582309"/>
                  <a:pt x="2420778" y="1620027"/>
                </a:cubicBezTo>
                <a:cubicBezTo>
                  <a:pt x="2383386" y="1657745"/>
                  <a:pt x="2363969" y="1705063"/>
                  <a:pt x="2362530" y="1761979"/>
                </a:cubicBezTo>
                <a:cubicBezTo>
                  <a:pt x="2363969" y="1818404"/>
                  <a:pt x="2383386" y="1865582"/>
                  <a:pt x="2420778" y="1903510"/>
                </a:cubicBezTo>
                <a:cubicBezTo>
                  <a:pt x="2458170" y="1941439"/>
                  <a:pt x="2504899" y="1961150"/>
                  <a:pt x="2560964" y="1962645"/>
                </a:cubicBezTo>
                <a:cubicBezTo>
                  <a:pt x="2617564" y="1961150"/>
                  <a:pt x="2664619" y="1941439"/>
                  <a:pt x="2702128" y="1903510"/>
                </a:cubicBezTo>
                <a:cubicBezTo>
                  <a:pt x="2739637" y="1865581"/>
                  <a:pt x="2759100" y="1818404"/>
                  <a:pt x="2760516" y="1761979"/>
                </a:cubicBezTo>
                <a:cubicBezTo>
                  <a:pt x="2759100" y="1705063"/>
                  <a:pt x="2739637" y="1657745"/>
                  <a:pt x="2702128" y="1620027"/>
                </a:cubicBezTo>
                <a:cubicBezTo>
                  <a:pt x="2664619" y="1582309"/>
                  <a:pt x="2617564" y="1562737"/>
                  <a:pt x="2560964" y="1561313"/>
                </a:cubicBezTo>
                <a:close/>
                <a:moveTo>
                  <a:pt x="2560964" y="1343024"/>
                </a:moveTo>
                <a:cubicBezTo>
                  <a:pt x="2638762" y="1343917"/>
                  <a:pt x="2709055" y="1363045"/>
                  <a:pt x="2771843" y="1400409"/>
                </a:cubicBezTo>
                <a:cubicBezTo>
                  <a:pt x="2834630" y="1437773"/>
                  <a:pt x="2884600" y="1488018"/>
                  <a:pt x="2921750" y="1551144"/>
                </a:cubicBezTo>
                <a:cubicBezTo>
                  <a:pt x="2958900" y="1614269"/>
                  <a:pt x="2977918" y="1684922"/>
                  <a:pt x="2978804" y="1763100"/>
                </a:cubicBezTo>
                <a:cubicBezTo>
                  <a:pt x="2977918" y="1841246"/>
                  <a:pt x="2958900" y="1911702"/>
                  <a:pt x="2921750" y="1974468"/>
                </a:cubicBezTo>
                <a:cubicBezTo>
                  <a:pt x="2884600" y="2037234"/>
                  <a:pt x="2834630" y="2087120"/>
                  <a:pt x="2771843" y="2124126"/>
                </a:cubicBezTo>
                <a:cubicBezTo>
                  <a:pt x="2709055" y="2161132"/>
                  <a:pt x="2638762" y="2180068"/>
                  <a:pt x="2560964" y="2180933"/>
                </a:cubicBezTo>
                <a:cubicBezTo>
                  <a:pt x="2483182" y="2180068"/>
                  <a:pt x="2412986" y="2161132"/>
                  <a:pt x="2350376" y="2124126"/>
                </a:cubicBezTo>
                <a:cubicBezTo>
                  <a:pt x="2287768" y="2087120"/>
                  <a:pt x="2237977" y="2037234"/>
                  <a:pt x="2201005" y="1974468"/>
                </a:cubicBezTo>
                <a:cubicBezTo>
                  <a:pt x="2164033" y="1911702"/>
                  <a:pt x="2145111" y="1841246"/>
                  <a:pt x="2144239" y="1763100"/>
                </a:cubicBezTo>
                <a:cubicBezTo>
                  <a:pt x="2145111" y="1684922"/>
                  <a:pt x="2164033" y="1614269"/>
                  <a:pt x="2201005" y="1551144"/>
                </a:cubicBezTo>
                <a:cubicBezTo>
                  <a:pt x="2237977" y="1488018"/>
                  <a:pt x="2287768" y="1437773"/>
                  <a:pt x="2350376" y="1400409"/>
                </a:cubicBezTo>
                <a:cubicBezTo>
                  <a:pt x="2412986" y="1363045"/>
                  <a:pt x="2483182" y="1343917"/>
                  <a:pt x="2560964" y="1343024"/>
                </a:cubicBezTo>
                <a:close/>
                <a:moveTo>
                  <a:pt x="734785" y="1343024"/>
                </a:moveTo>
                <a:lnTo>
                  <a:pt x="975500" y="1343024"/>
                </a:lnTo>
                <a:lnTo>
                  <a:pt x="1211758" y="1854461"/>
                </a:lnTo>
                <a:lnTo>
                  <a:pt x="1371121" y="1506819"/>
                </a:lnTo>
                <a:lnTo>
                  <a:pt x="1463618" y="1506819"/>
                </a:lnTo>
                <a:lnTo>
                  <a:pt x="1622981" y="1854461"/>
                </a:lnTo>
                <a:lnTo>
                  <a:pt x="1860354" y="1343024"/>
                </a:lnTo>
                <a:lnTo>
                  <a:pt x="2101069" y="1343024"/>
                </a:lnTo>
                <a:lnTo>
                  <a:pt x="1714364" y="2178704"/>
                </a:lnTo>
                <a:lnTo>
                  <a:pt x="1556116" y="2178704"/>
                </a:lnTo>
                <a:lnTo>
                  <a:pt x="1416813" y="1881203"/>
                </a:lnTo>
                <a:lnTo>
                  <a:pt x="1278624" y="2178704"/>
                </a:lnTo>
                <a:lnTo>
                  <a:pt x="1120376" y="2178704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4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3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4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26817B5E-F768-4FF1-9CAF-F0C8EFB63635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KOL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941600-54BF-407C-82AB-B0038F9D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49" y="1681540"/>
            <a:ext cx="2974383" cy="42420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E5932C-9E18-4E8E-BE93-EA4692BF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32" y="1681540"/>
            <a:ext cx="4189036" cy="42420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758A88-D59A-4128-B3AC-F9A2B1C7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81" y="1681540"/>
            <a:ext cx="4552268" cy="42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1034</Words>
  <Application>Microsoft Office PowerPoint</Application>
  <PresentationFormat>宽屏</PresentationFormat>
  <Paragraphs>224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微软雅黑</vt:lpstr>
      <vt:lpstr>微软雅黑 Light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 Zhou</dc:creator>
  <cp:lastModifiedBy>Ping Zhou</cp:lastModifiedBy>
  <cp:revision>263</cp:revision>
  <dcterms:created xsi:type="dcterms:W3CDTF">2019-01-12T05:41:45Z</dcterms:created>
  <dcterms:modified xsi:type="dcterms:W3CDTF">2019-01-22T17:35:38Z</dcterms:modified>
</cp:coreProperties>
</file>