
<file path=[Content_Types].xml><?xml version="1.0" encoding="utf-8"?>
<Types xmlns="http://schemas.openxmlformats.org/package/2006/content-types">
  <Default Extension="png" ContentType="image/png"/>
  <Default Extension="emf" ContentType="image/x-emf"/>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5"/>
    <p:sldMasterId id="2147483752" r:id="rId6"/>
  </p:sldMasterIdLst>
  <p:notesMasterIdLst>
    <p:notesMasterId r:id="rId31"/>
  </p:notesMasterIdLst>
  <p:handoutMasterIdLst>
    <p:handoutMasterId r:id="rId32"/>
  </p:handoutMasterIdLst>
  <p:sldIdLst>
    <p:sldId id="510" r:id="rId7"/>
    <p:sldId id="487" r:id="rId8"/>
    <p:sldId id="519" r:id="rId9"/>
    <p:sldId id="501" r:id="rId10"/>
    <p:sldId id="488" r:id="rId11"/>
    <p:sldId id="493" r:id="rId12"/>
    <p:sldId id="495" r:id="rId13"/>
    <p:sldId id="489" r:id="rId14"/>
    <p:sldId id="490" r:id="rId15"/>
    <p:sldId id="504" r:id="rId16"/>
    <p:sldId id="491" r:id="rId17"/>
    <p:sldId id="496" r:id="rId18"/>
    <p:sldId id="497" r:id="rId19"/>
    <p:sldId id="498" r:id="rId20"/>
    <p:sldId id="503" r:id="rId21"/>
    <p:sldId id="500" r:id="rId22"/>
    <p:sldId id="509" r:id="rId23"/>
    <p:sldId id="502" r:id="rId24"/>
    <p:sldId id="512" r:id="rId25"/>
    <p:sldId id="513" r:id="rId26"/>
    <p:sldId id="514" r:id="rId27"/>
    <p:sldId id="511" r:id="rId28"/>
    <p:sldId id="516" r:id="rId29"/>
    <p:sldId id="517" r:id="rId30"/>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charset="-128"/>
        <a:ea typeface="ＭＳ Ｐゴシック" charset="-128"/>
        <a:cs typeface="+mn-cs"/>
      </a:defRPr>
    </a:lvl1pPr>
    <a:lvl2pPr marL="457200" algn="ctr" rtl="0" fontAlgn="ctr">
      <a:spcBef>
        <a:spcPct val="0"/>
      </a:spcBef>
      <a:spcAft>
        <a:spcPct val="0"/>
      </a:spcAft>
      <a:defRPr kumimoji="1" kern="1200">
        <a:solidFill>
          <a:srgbClr val="000000"/>
        </a:solidFill>
        <a:latin typeface="ＭＳ Ｐゴシック" charset="-128"/>
        <a:ea typeface="ＭＳ Ｐゴシック" charset="-128"/>
        <a:cs typeface="+mn-cs"/>
      </a:defRPr>
    </a:lvl2pPr>
    <a:lvl3pPr marL="914400" algn="ctr" rtl="0" fontAlgn="ctr">
      <a:spcBef>
        <a:spcPct val="0"/>
      </a:spcBef>
      <a:spcAft>
        <a:spcPct val="0"/>
      </a:spcAft>
      <a:defRPr kumimoji="1" kern="1200">
        <a:solidFill>
          <a:srgbClr val="000000"/>
        </a:solidFill>
        <a:latin typeface="ＭＳ Ｐゴシック" charset="-128"/>
        <a:ea typeface="ＭＳ Ｐゴシック" charset="-128"/>
        <a:cs typeface="+mn-cs"/>
      </a:defRPr>
    </a:lvl3pPr>
    <a:lvl4pPr marL="1371600" algn="ctr" rtl="0" fontAlgn="ctr">
      <a:spcBef>
        <a:spcPct val="0"/>
      </a:spcBef>
      <a:spcAft>
        <a:spcPct val="0"/>
      </a:spcAft>
      <a:defRPr kumimoji="1" kern="1200">
        <a:solidFill>
          <a:srgbClr val="000000"/>
        </a:solidFill>
        <a:latin typeface="ＭＳ Ｐゴシック" charset="-128"/>
        <a:ea typeface="ＭＳ Ｐゴシック" charset="-128"/>
        <a:cs typeface="+mn-cs"/>
      </a:defRPr>
    </a:lvl4pPr>
    <a:lvl5pPr marL="1828800" algn="ctr" rtl="0" fontAlgn="ctr">
      <a:spcBef>
        <a:spcPct val="0"/>
      </a:spcBef>
      <a:spcAft>
        <a:spcPct val="0"/>
      </a:spcAft>
      <a:defRPr kumimoji="1" kern="1200">
        <a:solidFill>
          <a:srgbClr val="000000"/>
        </a:solidFill>
        <a:latin typeface="ＭＳ Ｐゴシック" charset="-128"/>
        <a:ea typeface="ＭＳ Ｐゴシック" charset="-128"/>
        <a:cs typeface="+mn-cs"/>
      </a:defRPr>
    </a:lvl5pPr>
    <a:lvl6pPr marL="2286000" algn="l" defTabSz="914400" rtl="0" eaLnBrk="1" latinLnBrk="0" hangingPunct="1">
      <a:defRPr kumimoji="1" kern="1200">
        <a:solidFill>
          <a:srgbClr val="000000"/>
        </a:solidFill>
        <a:latin typeface="ＭＳ Ｐゴシック" charset="-128"/>
        <a:ea typeface="ＭＳ Ｐゴシック" charset="-128"/>
        <a:cs typeface="+mn-cs"/>
      </a:defRPr>
    </a:lvl6pPr>
    <a:lvl7pPr marL="2743200" algn="l" defTabSz="914400" rtl="0" eaLnBrk="1" latinLnBrk="0" hangingPunct="1">
      <a:defRPr kumimoji="1" kern="1200">
        <a:solidFill>
          <a:srgbClr val="000000"/>
        </a:solidFill>
        <a:latin typeface="ＭＳ Ｐゴシック" charset="-128"/>
        <a:ea typeface="ＭＳ Ｐゴシック" charset="-128"/>
        <a:cs typeface="+mn-cs"/>
      </a:defRPr>
    </a:lvl7pPr>
    <a:lvl8pPr marL="3200400" algn="l" defTabSz="914400" rtl="0" eaLnBrk="1" latinLnBrk="0" hangingPunct="1">
      <a:defRPr kumimoji="1" kern="1200">
        <a:solidFill>
          <a:srgbClr val="000000"/>
        </a:solidFill>
        <a:latin typeface="ＭＳ Ｐゴシック" charset="-128"/>
        <a:ea typeface="ＭＳ Ｐゴシック" charset="-128"/>
        <a:cs typeface="+mn-cs"/>
      </a:defRPr>
    </a:lvl8pPr>
    <a:lvl9pPr marL="3657600" algn="l" defTabSz="914400" rtl="0" eaLnBrk="1" latinLnBrk="0" hangingPunct="1">
      <a:defRPr kumimoji="1" kern="1200">
        <a:solidFill>
          <a:srgbClr val="000000"/>
        </a:solidFill>
        <a:latin typeface="ＭＳ Ｐゴシック" charset="-128"/>
        <a:ea typeface="ＭＳ Ｐゴシック" charset="-128"/>
        <a:cs typeface="+mn-cs"/>
      </a:defRPr>
    </a:lvl9pPr>
  </p:defaultTextStyle>
  <p:extLst>
    <p:ext uri="{EFAFB233-063F-42B5-8137-9DF3F51BA10A}">
      <p15:sldGuideLst xmlns:p15="http://schemas.microsoft.com/office/powerpoint/2012/main">
        <p15:guide id="1" orient="horz" pos="527">
          <p15:clr>
            <a:srgbClr val="A4A3A4"/>
          </p15:clr>
        </p15:guide>
        <p15:guide id="2" orient="horz" pos="1487">
          <p15:clr>
            <a:srgbClr val="A4A3A4"/>
          </p15:clr>
        </p15:guide>
        <p15:guide id="3" orient="horz" pos="4065">
          <p15:clr>
            <a:srgbClr val="A4A3A4"/>
          </p15:clr>
        </p15:guide>
        <p15:guide id="4" pos="5641">
          <p15:clr>
            <a:srgbClr val="A4A3A4"/>
          </p15:clr>
        </p15:guide>
        <p15:guide id="5" pos="122">
          <p15:clr>
            <a:srgbClr val="A4A3A4"/>
          </p15:clr>
        </p15:guide>
        <p15:guide id="6"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202"/>
    <a:srgbClr val="A30B1A"/>
    <a:srgbClr val="DAD9D6"/>
    <a:srgbClr val="EEEEEE"/>
    <a:srgbClr val="C6C5C4"/>
    <a:srgbClr val="C5C4C0"/>
    <a:srgbClr val="C5C2C0"/>
    <a:srgbClr val="C6C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00" autoAdjust="0"/>
    <p:restoredTop sz="72319" autoAdjust="0"/>
  </p:normalViewPr>
  <p:slideViewPr>
    <p:cSldViewPr showGuides="1">
      <p:cViewPr>
        <p:scale>
          <a:sx n="50" d="100"/>
          <a:sy n="50" d="100"/>
        </p:scale>
        <p:origin x="1090" y="-82"/>
      </p:cViewPr>
      <p:guideLst>
        <p:guide orient="horz" pos="527"/>
        <p:guide orient="horz" pos="1487"/>
        <p:guide orient="horz" pos="4065"/>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howGuides="1">
      <p:cViewPr varScale="1">
        <p:scale>
          <a:sx n="87" d="100"/>
          <a:sy n="87" d="100"/>
        </p:scale>
        <p:origin x="-3756" y="-8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pPr>
              <a:defRPr/>
            </a:pPr>
            <a:endParaRPr lang="en-GB" altLang="ja-JP" dirty="0">
              <a:latin typeface="メイリオ" panose="020B0604030504040204" pitchFamily="50" charset="-128"/>
              <a:ea typeface="メイリオ" panose="020B0604030504040204" pitchFamily="50" charset="-128"/>
            </a:endParaRPr>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pPr>
              <a:defRPr/>
            </a:pPr>
            <a:endParaRPr lang="en-GB" altLang="ja-JP" dirty="0">
              <a:latin typeface="メイリオ" panose="020B0604030504040204" pitchFamily="50" charset="-128"/>
              <a:ea typeface="メイリオ" panose="020B0604030504040204" pitchFamily="50" charset="-128"/>
            </a:endParaRPr>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pPr>
              <a:defRPr/>
            </a:pPr>
            <a:r>
              <a:rPr lang="en-GB" altLang="ja-JP" smtClean="0">
                <a:latin typeface="メイリオ" panose="020B0604030504040204" pitchFamily="50" charset="-128"/>
                <a:ea typeface="メイリオ" panose="020B0604030504040204" pitchFamily="50" charset="-128"/>
              </a:rPr>
              <a:t>Copyright 2014 FUJITSU LIMITED</a:t>
            </a:r>
            <a:endParaRPr lang="en-GB" altLang="ja-JP" dirty="0">
              <a:latin typeface="メイリオ" panose="020B0604030504040204" pitchFamily="50" charset="-128"/>
              <a:ea typeface="メイリオ" panose="020B0604030504040204" pitchFamily="50" charset="-128"/>
            </a:endParaRP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pPr>
              <a:defRPr/>
            </a:pPr>
            <a:fld id="{3D6F4A15-AF68-4D99-B22E-47267542D1C3}" type="slidenum">
              <a:rPr lang="en-GB" altLang="ja-JP">
                <a:latin typeface="メイリオ" panose="020B0604030504040204" pitchFamily="50" charset="-128"/>
                <a:ea typeface="メイリオ" panose="020B0604030504040204" pitchFamily="50" charset="-128"/>
              </a:rPr>
              <a:pPr>
                <a:defRPr/>
              </a:pPr>
              <a:t>‹#›</a:t>
            </a:fld>
            <a:endParaRPr lang="en-GB" altLang="ja-JP"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640839" cy="192158"/>
          </a:xfrm>
          <a:prstGeom prst="rect">
            <a:avLst/>
          </a:prstGeom>
        </p:spPr>
      </p:pic>
    </p:spTree>
    <p:extLst>
      <p:ext uri="{BB962C8B-B14F-4D97-AF65-F5344CB8AC3E}">
        <p14:creationId xmlns:p14="http://schemas.microsoft.com/office/powerpoint/2010/main" val="61376700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メイリオ" panose="020B0604030504040204" pitchFamily="50" charset="-128"/>
                <a:ea typeface="メイリオ" panose="020B0604030504040204" pitchFamily="50" charset="-128"/>
              </a:defRPr>
            </a:lvl1pPr>
          </a:lstStyle>
          <a:p>
            <a:pPr>
              <a:defRPr/>
            </a:pPr>
            <a:endParaRPr lang="en-US" altLang="ja-JP" dirty="0"/>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メイリオ" panose="020B0604030504040204" pitchFamily="50" charset="-128"/>
                <a:ea typeface="メイリオ" panose="020B0604030504040204" pitchFamily="50" charset="-128"/>
              </a:defRPr>
            </a:lvl1pPr>
          </a:lstStyle>
          <a:p>
            <a:pPr>
              <a:defRPr/>
            </a:pPr>
            <a:endParaRPr lang="en-US" altLang="ja-JP" dirty="0"/>
          </a:p>
        </p:txBody>
      </p:sp>
      <p:sp>
        <p:nvSpPr>
          <p:cNvPr id="35844"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noProof="0" dirty="0" smtClean="0"/>
              <a:t>マスタ テキストの書式設定</a:t>
            </a:r>
          </a:p>
          <a:p>
            <a:pPr lvl="1"/>
            <a:r>
              <a:rPr lang="ja-JP" altLang="en-US" noProof="0" dirty="0" smtClean="0"/>
              <a:t>第 </a:t>
            </a:r>
            <a:r>
              <a:rPr lang="en-US" altLang="ja-JP" noProof="0" dirty="0" smtClean="0"/>
              <a:t>2 </a:t>
            </a:r>
            <a:r>
              <a:rPr lang="ja-JP" altLang="en-US" noProof="0" dirty="0" smtClean="0"/>
              <a:t>レベル</a:t>
            </a:r>
          </a:p>
          <a:p>
            <a:pPr lvl="2"/>
            <a:r>
              <a:rPr lang="ja-JP" altLang="en-US" noProof="0" dirty="0" smtClean="0"/>
              <a:t>第 </a:t>
            </a:r>
            <a:r>
              <a:rPr lang="en-US" altLang="ja-JP" noProof="0" dirty="0" smtClean="0"/>
              <a:t>3 </a:t>
            </a:r>
            <a:r>
              <a:rPr lang="ja-JP" altLang="en-US" noProof="0" dirty="0" smtClean="0"/>
              <a:t>レベル</a:t>
            </a:r>
          </a:p>
          <a:p>
            <a:pPr lvl="3"/>
            <a:r>
              <a:rPr lang="ja-JP" altLang="en-US" noProof="0" dirty="0" smtClean="0"/>
              <a:t>第 </a:t>
            </a:r>
            <a:r>
              <a:rPr lang="en-US" altLang="ja-JP" noProof="0" dirty="0" smtClean="0"/>
              <a:t>4 </a:t>
            </a:r>
            <a:r>
              <a:rPr lang="ja-JP" altLang="en-US" noProof="0" dirty="0" smtClean="0"/>
              <a:t>レベル</a:t>
            </a:r>
          </a:p>
          <a:p>
            <a:pPr lvl="4"/>
            <a:r>
              <a:rPr lang="ja-JP" altLang="en-US" noProof="0" dirty="0" smtClean="0"/>
              <a:t>第 </a:t>
            </a:r>
            <a:r>
              <a:rPr lang="en-US" altLang="ja-JP" noProof="0" dirty="0" smtClean="0"/>
              <a:t>5 </a:t>
            </a:r>
            <a:r>
              <a:rPr lang="ja-JP" altLang="en-US" noProof="0" dirty="0"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メイリオ" panose="020B0604030504040204" pitchFamily="50" charset="-128"/>
                <a:ea typeface="メイリオ" panose="020B0604030504040204" pitchFamily="50" charset="-128"/>
              </a:defRPr>
            </a:lvl1pPr>
          </a:lstStyle>
          <a:p>
            <a:pPr>
              <a:defRPr/>
            </a:pPr>
            <a:r>
              <a:rPr lang="en-US" altLang="ja-JP" smtClean="0"/>
              <a:t>Copyright 2014 FUJITSU LIMITED</a:t>
            </a:r>
            <a:endParaRPr lang="en-US" altLang="ja-JP" dirty="0"/>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メイリオ" panose="020B0604030504040204" pitchFamily="50" charset="-128"/>
                <a:ea typeface="メイリオ" panose="020B0604030504040204" pitchFamily="50" charset="-128"/>
              </a:defRPr>
            </a:lvl1pPr>
          </a:lstStyle>
          <a:p>
            <a:pPr>
              <a:defRPr/>
            </a:pPr>
            <a:fld id="{05F362EB-6527-45AF-B825-E8C539CDF612}" type="slidenum">
              <a:rPr lang="en-US" altLang="ja-JP" smtClean="0"/>
              <a:pPr>
                <a:defRPr/>
              </a:pPr>
              <a:t>‹#›</a:t>
            </a:fld>
            <a:endParaRPr lang="en-US" altLang="ja-JP" dirty="0"/>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640839" cy="192158"/>
          </a:xfrm>
          <a:prstGeom prst="rect">
            <a:avLst/>
          </a:prstGeom>
        </p:spPr>
      </p:pic>
    </p:spTree>
    <p:extLst>
      <p:ext uri="{BB962C8B-B14F-4D97-AF65-F5344CB8AC3E}">
        <p14:creationId xmlns:p14="http://schemas.microsoft.com/office/powerpoint/2010/main" val="74769725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メイリオ" panose="020B0604030504040204" pitchFamily="50" charset="-128"/>
        <a:ea typeface="メイリオ" panose="020B0604030504040204" pitchFamily="50" charset="-128"/>
        <a:cs typeface="+mn-cs"/>
      </a:defRPr>
    </a:lvl1pPr>
    <a:lvl2pPr marL="457200" algn="l" rtl="0" eaLnBrk="0" fontAlgn="base" hangingPunct="0">
      <a:spcBef>
        <a:spcPct val="30000"/>
      </a:spcBef>
      <a:spcAft>
        <a:spcPct val="0"/>
      </a:spcAft>
      <a:defRPr kumimoji="1" sz="1200" kern="1200">
        <a:solidFill>
          <a:schemeClr val="tx1"/>
        </a:solidFill>
        <a:latin typeface="メイリオ" panose="020B0604030504040204" pitchFamily="50" charset="-128"/>
        <a:ea typeface="メイリオ" panose="020B0604030504040204" pitchFamily="50" charset="-128"/>
        <a:cs typeface="+mn-cs"/>
      </a:defRPr>
    </a:lvl2pPr>
    <a:lvl3pPr marL="914400" algn="l" rtl="0" eaLnBrk="0" fontAlgn="base" hangingPunct="0">
      <a:spcBef>
        <a:spcPct val="30000"/>
      </a:spcBef>
      <a:spcAft>
        <a:spcPct val="0"/>
      </a:spcAft>
      <a:defRPr kumimoji="1" sz="1200" kern="1200">
        <a:solidFill>
          <a:schemeClr val="tx1"/>
        </a:solidFill>
        <a:latin typeface="メイリオ" panose="020B0604030504040204" pitchFamily="50" charset="-128"/>
        <a:ea typeface="メイリオ" panose="020B0604030504040204" pitchFamily="50" charset="-128"/>
        <a:cs typeface="+mn-cs"/>
      </a:defRPr>
    </a:lvl3pPr>
    <a:lvl4pPr marL="1371600" algn="l" rtl="0" eaLnBrk="0" fontAlgn="base" hangingPunct="0">
      <a:spcBef>
        <a:spcPct val="30000"/>
      </a:spcBef>
      <a:spcAft>
        <a:spcPct val="0"/>
      </a:spcAft>
      <a:defRPr kumimoji="1" sz="1200" kern="1200">
        <a:solidFill>
          <a:schemeClr val="tx1"/>
        </a:solidFill>
        <a:latin typeface="メイリオ" panose="020B0604030504040204" pitchFamily="50" charset="-128"/>
        <a:ea typeface="メイリオ" panose="020B0604030504040204" pitchFamily="50" charset="-128"/>
        <a:cs typeface="+mn-cs"/>
      </a:defRPr>
    </a:lvl4pPr>
    <a:lvl5pPr marL="1828800" algn="l" rtl="0" eaLnBrk="0" fontAlgn="base" hangingPunct="0">
      <a:spcBef>
        <a:spcPct val="30000"/>
      </a:spcBef>
      <a:spcAft>
        <a:spcPct val="0"/>
      </a:spcAft>
      <a:defRPr kumimoji="1" sz="1200" kern="1200">
        <a:solidFill>
          <a:schemeClr val="tx1"/>
        </a:solidFill>
        <a:latin typeface="メイリオ" panose="020B0604030504040204" pitchFamily="50" charset="-128"/>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pPr>
              <a:defRPr/>
            </a:pPr>
            <a:r>
              <a:rPr lang="en-US" altLang="ja-JP" smtClean="0"/>
              <a:t>Copyright 2014 FUJITSU LIMITED</a:t>
            </a:r>
            <a:endParaRPr lang="en-US" altLang="ja-JP"/>
          </a:p>
        </p:txBody>
      </p:sp>
      <p:sp>
        <p:nvSpPr>
          <p:cNvPr id="5" name="スライド番号プレースホルダー 4"/>
          <p:cNvSpPr>
            <a:spLocks noGrp="1"/>
          </p:cNvSpPr>
          <p:nvPr>
            <p:ph type="sldNum" sz="quarter" idx="11"/>
          </p:nvPr>
        </p:nvSpPr>
        <p:spPr/>
        <p:txBody>
          <a:bodyPr/>
          <a:lstStyle/>
          <a:p>
            <a:pPr>
              <a:defRPr/>
            </a:pPr>
            <a:fld id="{05F362EB-6527-45AF-B825-E8C539CDF612}" type="slidenum">
              <a:rPr lang="en-US" altLang="ja-JP" smtClean="0"/>
              <a:pPr>
                <a:defRPr/>
              </a:pPr>
              <a:t>0</a:t>
            </a:fld>
            <a:endParaRPr lang="en-US" altLang="ja-JP"/>
          </a:p>
        </p:txBody>
      </p:sp>
    </p:spTree>
    <p:extLst>
      <p:ext uri="{BB962C8B-B14F-4D97-AF65-F5344CB8AC3E}">
        <p14:creationId xmlns:p14="http://schemas.microsoft.com/office/powerpoint/2010/main" val="923393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4035"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AEFC1364-AF0C-433B-BB02-64EF59DF1C7D}"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9</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3159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5059"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2E4EEA08-203E-42E6-A81B-8B1A27249AC7}"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10</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2781679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6083"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A46664FB-D66B-4C6F-A3D0-40F4F8A5E53A}"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11</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3586666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7107"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A25E3AC5-73E0-4924-AB89-0F1E69722C80}"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12</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180920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8131"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A0479049-C213-46EB-8AC0-A0D5667B65FB}"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13</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915326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3251"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C8238AE1-844E-4CAA-9489-86C19292239F}"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14</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1360283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4275"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ADB5256C-3318-47D9-B675-FBCAA74EA215}"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15</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957343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5299"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CB5CF991-D1D9-44B6-A844-5D82ECD61431}"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16</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2753141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6323"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E5300DE4-3613-4ADB-859A-AD0A559CD1FE}"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17</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3226782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6323"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E5300DE4-3613-4ADB-859A-AD0A559CD1FE}"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18</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3143434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36867"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B47F8571-3568-4394-823B-877B4712385B}"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1</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r>
              <a:rPr lang="ja-JP" altLang="en-US" dirty="0" smtClean="0"/>
              <a:t>見ての通り発表はこの三つに分けて行います。</a:t>
            </a:r>
            <a:endParaRPr lang="en-GB" altLang="ja-JP" dirty="0" smtClean="0"/>
          </a:p>
        </p:txBody>
      </p:sp>
    </p:spTree>
    <p:extLst>
      <p:ext uri="{BB962C8B-B14F-4D97-AF65-F5344CB8AC3E}">
        <p14:creationId xmlns:p14="http://schemas.microsoft.com/office/powerpoint/2010/main" val="252330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6323"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E5300DE4-3613-4ADB-859A-AD0A559CD1FE}"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19</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1977049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6323"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E5300DE4-3613-4ADB-859A-AD0A559CD1FE}"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20</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4285167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7347"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BB2C74F5-93B6-4F5D-9FF4-B30DFC9F250D}"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21</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3803788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7347"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BB2C74F5-93B6-4F5D-9FF4-B30DFC9F250D}"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22</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3829179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7347"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BB2C74F5-93B6-4F5D-9FF4-B30DFC9F250D}"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23</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1303810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36867"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B47F8571-3568-4394-823B-877B4712385B}"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2</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xfrm>
            <a:off x="679450" y="4721225"/>
            <a:ext cx="5626100" cy="4891088"/>
          </a:xfrm>
          <a:noFill/>
        </p:spPr>
        <p:txBody>
          <a:bodyPr/>
          <a:lstStyle/>
          <a:p>
            <a:r>
              <a:rPr kumimoji="1" lang="ja-JP" altLang="en-US" dirty="0" smtClean="0"/>
              <a:t>まず簡単に自己紹介しようと思います。</a:t>
            </a:r>
            <a:endParaRPr kumimoji="1" lang="en-US" altLang="ja-JP" dirty="0" smtClean="0"/>
          </a:p>
          <a:p>
            <a:r>
              <a:rPr kumimoji="1" lang="ja-JP" altLang="en-US" dirty="0" smtClean="0"/>
              <a:t>一昨年海外採用されて今年四月入社する予定の劉剣一祥です。</a:t>
            </a:r>
            <a:endParaRPr kumimoji="1" lang="en-US" altLang="ja-JP" dirty="0" smtClean="0"/>
          </a:p>
          <a:p>
            <a:r>
              <a:rPr kumimoji="1" lang="ja-JP" altLang="en-US" dirty="0" smtClean="0"/>
              <a:t>趣味はアニメや漫画、大学での専攻は</a:t>
            </a:r>
            <a:r>
              <a:rPr kumimoji="1" lang="en-US" altLang="ja-JP" dirty="0" err="1" smtClean="0"/>
              <a:t>IoT</a:t>
            </a:r>
            <a:r>
              <a:rPr kumimoji="1" lang="ja-JP" altLang="en-US" dirty="0" smtClean="0"/>
              <a:t>です。</a:t>
            </a:r>
            <a:endParaRPr kumimoji="1" lang="en-US" altLang="ja-JP" b="0" dirty="0" smtClean="0"/>
          </a:p>
          <a:p>
            <a:r>
              <a:rPr kumimoji="1" lang="ja-JP" altLang="en-US" dirty="0" smtClean="0"/>
              <a:t>同期たちより半年ほど早くここにいて、少しずつ日本での生活になれると同時に、いろいろなことも学びました。</a:t>
            </a:r>
            <a:endParaRPr kumimoji="1" lang="en-US" altLang="ja-JP" dirty="0" smtClean="0"/>
          </a:p>
          <a:p>
            <a:pPr eaLnBrk="1" hangingPunct="1">
              <a:spcBef>
                <a:spcPct val="20000"/>
              </a:spcBef>
              <a:buClr>
                <a:srgbClr val="FF0000"/>
              </a:buClr>
              <a:buSzPct val="80000"/>
              <a:buFont typeface="Wingdings" pitchFamily="2" charset="2"/>
              <a:buNone/>
            </a:pPr>
            <a:endParaRPr lang="en-GB" altLang="ja-JP" dirty="0" smtClean="0"/>
          </a:p>
        </p:txBody>
      </p:sp>
    </p:spTree>
    <p:extLst>
      <p:ext uri="{BB962C8B-B14F-4D97-AF65-F5344CB8AC3E}">
        <p14:creationId xmlns:p14="http://schemas.microsoft.com/office/powerpoint/2010/main" val="3629768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37891"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E1B636FC-80EB-4929-981A-41563C9FCC6F}"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3</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r>
              <a:rPr lang="ja-JP" altLang="en-US" dirty="0" smtClean="0"/>
              <a:t>次は会社での半年間学んだことについて説明します。</a:t>
            </a:r>
            <a:endParaRPr lang="en-GB" altLang="ja-JP" dirty="0" smtClean="0"/>
          </a:p>
        </p:txBody>
      </p:sp>
    </p:spTree>
    <p:extLst>
      <p:ext uri="{BB962C8B-B14F-4D97-AF65-F5344CB8AC3E}">
        <p14:creationId xmlns:p14="http://schemas.microsoft.com/office/powerpoint/2010/main" val="3702371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38915"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01EF8285-1C37-476A-9A4C-2AB83D93F33E}"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4</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r>
              <a:rPr lang="ja-JP" altLang="en-US" dirty="0" smtClean="0"/>
              <a:t>この半年のことを三つの段階に分けます。去年十月からの二か月間、私は日本語学校に通いながら、会社に通勤し、午前学校午後会社という形で、日本語能力を向上させました。その後、企画部のところに座って基本情報技術者や</a:t>
            </a:r>
            <a:r>
              <a:rPr lang="en-US" altLang="ja-JP" dirty="0" smtClean="0"/>
              <a:t>Java</a:t>
            </a:r>
            <a:r>
              <a:rPr lang="ja-JP" altLang="en-US" dirty="0" smtClean="0"/>
              <a:t>とかの勉強をしました。最後の二か月はソリューション開発部に仮配属し、与えられた課題を解決します。</a:t>
            </a:r>
            <a:endParaRPr lang="en-GB" altLang="ja-JP" dirty="0" smtClean="0"/>
          </a:p>
        </p:txBody>
      </p:sp>
    </p:spTree>
    <p:extLst>
      <p:ext uri="{BB962C8B-B14F-4D97-AF65-F5344CB8AC3E}">
        <p14:creationId xmlns:p14="http://schemas.microsoft.com/office/powerpoint/2010/main" val="924648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39939"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BA0A119C-D384-4967-AB06-28513B305124}"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5</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r>
              <a:rPr lang="ja-JP" altLang="en-US" dirty="0" smtClean="0"/>
              <a:t>この図はソリ開に仮配属以前のスケジュールの一部です。基本情報技術者や</a:t>
            </a:r>
            <a:r>
              <a:rPr lang="en-US" altLang="ja-JP" dirty="0" smtClean="0"/>
              <a:t>Java</a:t>
            </a:r>
            <a:r>
              <a:rPr lang="ja-JP" altLang="en-US" dirty="0" smtClean="0"/>
              <a:t>のほか、英語やビジネスマナーも勉強しました。</a:t>
            </a:r>
            <a:endParaRPr lang="en-GB" altLang="ja-JP" dirty="0" smtClean="0"/>
          </a:p>
        </p:txBody>
      </p:sp>
    </p:spTree>
    <p:extLst>
      <p:ext uri="{BB962C8B-B14F-4D97-AF65-F5344CB8AC3E}">
        <p14:creationId xmlns:p14="http://schemas.microsoft.com/office/powerpoint/2010/main" val="1889106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0963"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A3C2798D-201F-49EC-A760-73BC4B4248C6}"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6</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r>
              <a:rPr lang="ja-JP" altLang="en-US" dirty="0" smtClean="0"/>
              <a:t>課題を取り組んだりします</a:t>
            </a:r>
            <a:endParaRPr lang="en-GB" altLang="ja-JP" dirty="0" smtClean="0"/>
          </a:p>
        </p:txBody>
      </p:sp>
    </p:spTree>
    <p:extLst>
      <p:ext uri="{BB962C8B-B14F-4D97-AF65-F5344CB8AC3E}">
        <p14:creationId xmlns:p14="http://schemas.microsoft.com/office/powerpoint/2010/main" val="388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1987"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9160F7FE-E871-4468-8D0F-FDF3A4315781}"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7</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2639789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mtClean="0">
                <a:solidFill>
                  <a:schemeClr val="tx1"/>
                </a:solidFill>
                <a:latin typeface="メイリオ" panose="020B0604030504040204" pitchFamily="50" charset="-128"/>
                <a:ea typeface="メイリオ" panose="020B0604030504040204" pitchFamily="50" charset="-128"/>
              </a:rPr>
              <a:t>Copyright 2014 FUJITSU LIMITED</a:t>
            </a:r>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3011" name="Rectangle 7"/>
          <p:cNvSpPr>
            <a:spLocks noGrp="1" noChangeArrowheads="1"/>
          </p:cNvSpPr>
          <p:nvPr>
            <p:ph type="sldNum" sz="quarter" idx="5"/>
          </p:nvPr>
        </p:nvSpPr>
        <p:spPr>
          <a:noFill/>
        </p:spPr>
        <p:txBody>
          <a:bodyPr/>
          <a:lstStyle>
            <a:lvl1pPr defTabSz="922338" eaLnBrk="0" hangingPunct="0">
              <a:defRPr kumimoji="1">
                <a:solidFill>
                  <a:srgbClr val="000000"/>
                </a:solidFill>
                <a:latin typeface="ＭＳ Ｐゴシック" charset="-128"/>
                <a:ea typeface="ＭＳ Ｐゴシック" charset="-128"/>
              </a:defRPr>
            </a:lvl1pPr>
            <a:lvl2pPr marL="742950" indent="-285750" defTabSz="922338" eaLnBrk="0" hangingPunct="0">
              <a:defRPr kumimoji="1">
                <a:solidFill>
                  <a:srgbClr val="000000"/>
                </a:solidFill>
                <a:latin typeface="ＭＳ Ｐゴシック" charset="-128"/>
                <a:ea typeface="ＭＳ Ｐゴシック" charset="-128"/>
              </a:defRPr>
            </a:lvl2pPr>
            <a:lvl3pPr marL="1143000" indent="-228600" defTabSz="922338" eaLnBrk="0" hangingPunct="0">
              <a:defRPr kumimoji="1">
                <a:solidFill>
                  <a:srgbClr val="000000"/>
                </a:solidFill>
                <a:latin typeface="ＭＳ Ｐゴシック" charset="-128"/>
                <a:ea typeface="ＭＳ Ｐゴシック" charset="-128"/>
              </a:defRPr>
            </a:lvl3pPr>
            <a:lvl4pPr marL="1600200" indent="-228600" defTabSz="922338" eaLnBrk="0" hangingPunct="0">
              <a:defRPr kumimoji="1">
                <a:solidFill>
                  <a:srgbClr val="000000"/>
                </a:solidFill>
                <a:latin typeface="ＭＳ Ｐゴシック" charset="-128"/>
                <a:ea typeface="ＭＳ Ｐゴシック" charset="-128"/>
              </a:defRPr>
            </a:lvl4pPr>
            <a:lvl5pPr marL="2057400" indent="-228600" defTabSz="922338" eaLnBrk="0" hangingPunct="0">
              <a:defRPr kumimoji="1">
                <a:solidFill>
                  <a:srgbClr val="000000"/>
                </a:solidFill>
                <a:latin typeface="ＭＳ Ｐゴシック" charset="-128"/>
                <a:ea typeface="ＭＳ Ｐゴシック" charset="-128"/>
              </a:defRPr>
            </a:lvl5pPr>
            <a:lvl6pPr marL="25146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defTabSz="922338"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fld id="{0CCB0F97-62FF-4141-92C2-2076F91248F8}" type="slidenum">
              <a:rPr lang="en-US" altLang="ja-JP" smtClean="0">
                <a:solidFill>
                  <a:schemeClr val="tx1"/>
                </a:solidFill>
                <a:latin typeface="メイリオ" panose="020B0604030504040204" pitchFamily="50" charset="-128"/>
                <a:ea typeface="メイリオ" panose="020B0604030504040204" pitchFamily="50" charset="-128"/>
              </a:rPr>
              <a:pPr eaLnBrk="1" hangingPunct="1"/>
              <a:t>8</a:t>
            </a:fld>
            <a:endParaRPr lang="en-US" altLang="ja-JP" dirty="0" smtClean="0">
              <a:solidFill>
                <a:schemeClr val="tx1"/>
              </a:solidFill>
              <a:latin typeface="メイリオ" panose="020B0604030504040204" pitchFamily="50" charset="-128"/>
              <a:ea typeface="メイリオ" panose="020B0604030504040204" pitchFamily="50" charset="-128"/>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xfrm>
            <a:off x="679450" y="4721225"/>
            <a:ext cx="5626100" cy="4891088"/>
          </a:xfrm>
          <a:noFill/>
        </p:spPr>
        <p:txBody>
          <a:bodyPr/>
          <a:lstStyle/>
          <a:p>
            <a:pPr eaLnBrk="1" hangingPunct="1">
              <a:spcBef>
                <a:spcPct val="20000"/>
              </a:spcBef>
              <a:buClr>
                <a:srgbClr val="FF0000"/>
              </a:buClr>
              <a:buSzPct val="80000"/>
              <a:buFont typeface="Wingdings" pitchFamily="2" charset="2"/>
              <a:buNone/>
            </a:pPr>
            <a:endParaRPr lang="en-GB" altLang="ja-JP" smtClean="0"/>
          </a:p>
        </p:txBody>
      </p:sp>
    </p:spTree>
    <p:extLst>
      <p:ext uri="{BB962C8B-B14F-4D97-AF65-F5344CB8AC3E}">
        <p14:creationId xmlns:p14="http://schemas.microsoft.com/office/powerpoint/2010/main" val="3127489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0"/>
          <p:cNvGrpSpPr>
            <a:grpSpLocks noChangeAspect="1"/>
          </p:cNvGrpSpPr>
          <p:nvPr userDrawn="1"/>
        </p:nvGrpSpPr>
        <p:grpSpPr bwMode="auto">
          <a:xfrm>
            <a:off x="7308850" y="185738"/>
            <a:ext cx="1647825" cy="920750"/>
            <a:chOff x="4604" y="117"/>
            <a:chExt cx="1038" cy="580"/>
          </a:xfrm>
        </p:grpSpPr>
        <p:sp>
          <p:nvSpPr>
            <p:cNvPr id="6"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Freeform 52"/>
            <p:cNvSpPr>
              <a:spLocks/>
            </p:cNvSpPr>
            <p:nvPr userDrawn="1"/>
          </p:nvSpPr>
          <p:spPr bwMode="gray">
            <a:xfrm>
              <a:off x="4655" y="604"/>
              <a:ext cx="26" cy="43"/>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Freeform 53"/>
            <p:cNvSpPr>
              <a:spLocks/>
            </p:cNvSpPr>
            <p:nvPr userDrawn="1"/>
          </p:nvSpPr>
          <p:spPr bwMode="gray">
            <a:xfrm>
              <a:off x="4691" y="585"/>
              <a:ext cx="30"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Freeform 54"/>
            <p:cNvSpPr>
              <a:spLocks noEditPoints="1"/>
            </p:cNvSpPr>
            <p:nvPr userDrawn="1"/>
          </p:nvSpPr>
          <p:spPr bwMode="gray">
            <a:xfrm>
              <a:off x="4730" y="604"/>
              <a:ext cx="32" cy="43"/>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Freeform 55"/>
            <p:cNvSpPr>
              <a:spLocks noEditPoints="1"/>
            </p:cNvSpPr>
            <p:nvPr userDrawn="1"/>
          </p:nvSpPr>
          <p:spPr bwMode="gray">
            <a:xfrm>
              <a:off x="4774" y="604"/>
              <a:ext cx="32" cy="61"/>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Freeform 56"/>
            <p:cNvSpPr>
              <a:spLocks noEditPoints="1"/>
            </p:cNvSpPr>
            <p:nvPr userDrawn="1"/>
          </p:nvSpPr>
          <p:spPr bwMode="gray">
            <a:xfrm>
              <a:off x="4815" y="591"/>
              <a:ext cx="9" cy="55"/>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Freeform 57"/>
            <p:cNvSpPr>
              <a:spLocks/>
            </p:cNvSpPr>
            <p:nvPr userDrawn="1"/>
          </p:nvSpPr>
          <p:spPr bwMode="gray">
            <a:xfrm>
              <a:off x="4836" y="604"/>
              <a:ext cx="31" cy="42"/>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Freeform 58"/>
            <p:cNvSpPr>
              <a:spLocks noEditPoints="1"/>
            </p:cNvSpPr>
            <p:nvPr userDrawn="1"/>
          </p:nvSpPr>
          <p:spPr bwMode="gray">
            <a:xfrm>
              <a:off x="4876" y="604"/>
              <a:ext cx="32" cy="62"/>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Freeform 59"/>
            <p:cNvSpPr>
              <a:spLocks/>
            </p:cNvSpPr>
            <p:nvPr userDrawn="1"/>
          </p:nvSpPr>
          <p:spPr bwMode="gray">
            <a:xfrm>
              <a:off x="4939"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Freeform 60"/>
            <p:cNvSpPr>
              <a:spLocks noEditPoints="1"/>
            </p:cNvSpPr>
            <p:nvPr userDrawn="1"/>
          </p:nvSpPr>
          <p:spPr bwMode="gray">
            <a:xfrm>
              <a:off x="4963"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Freeform 61"/>
            <p:cNvSpPr>
              <a:spLocks/>
            </p:cNvSpPr>
            <p:nvPr userDrawn="1"/>
          </p:nvSpPr>
          <p:spPr bwMode="gray">
            <a:xfrm>
              <a:off x="5007" y="604"/>
              <a:ext cx="52" cy="42"/>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Freeform 62"/>
            <p:cNvSpPr>
              <a:spLocks noEditPoints="1"/>
            </p:cNvSpPr>
            <p:nvPr userDrawn="1"/>
          </p:nvSpPr>
          <p:spPr bwMode="gray">
            <a:xfrm>
              <a:off x="5069"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Freeform 63"/>
            <p:cNvSpPr>
              <a:spLocks/>
            </p:cNvSpPr>
            <p:nvPr userDrawn="1"/>
          </p:nvSpPr>
          <p:spPr bwMode="gray">
            <a:xfrm>
              <a:off x="5113"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Freeform 64"/>
            <p:cNvSpPr>
              <a:spLocks/>
            </p:cNvSpPr>
            <p:nvPr userDrawn="1"/>
          </p:nvSpPr>
          <p:spPr bwMode="gray">
            <a:xfrm>
              <a:off x="5138"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Freeform 65"/>
            <p:cNvSpPr>
              <a:spLocks noEditPoints="1"/>
            </p:cNvSpPr>
            <p:nvPr userDrawn="1"/>
          </p:nvSpPr>
          <p:spPr bwMode="gray">
            <a:xfrm>
              <a:off x="516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Freeform 66"/>
            <p:cNvSpPr>
              <a:spLocks/>
            </p:cNvSpPr>
            <p:nvPr userDrawn="1"/>
          </p:nvSpPr>
          <p:spPr bwMode="gray">
            <a:xfrm>
              <a:off x="5198" y="605"/>
              <a:ext cx="52" cy="41"/>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Freeform 67"/>
            <p:cNvSpPr>
              <a:spLocks/>
            </p:cNvSpPr>
            <p:nvPr userDrawn="1"/>
          </p:nvSpPr>
          <p:spPr bwMode="gray">
            <a:xfrm>
              <a:off x="5270" y="605"/>
              <a:ext cx="52" cy="41"/>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Freeform 68"/>
            <p:cNvSpPr>
              <a:spLocks noEditPoints="1"/>
            </p:cNvSpPr>
            <p:nvPr userDrawn="1"/>
          </p:nvSpPr>
          <p:spPr bwMode="gray">
            <a:xfrm>
              <a:off x="5329" y="591"/>
              <a:ext cx="9" cy="55"/>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Freeform 69"/>
            <p:cNvSpPr>
              <a:spLocks/>
            </p:cNvSpPr>
            <p:nvPr userDrawn="1"/>
          </p:nvSpPr>
          <p:spPr bwMode="gray">
            <a:xfrm>
              <a:off x="5350"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Freeform 70"/>
            <p:cNvSpPr>
              <a:spLocks/>
            </p:cNvSpPr>
            <p:nvPr userDrawn="1"/>
          </p:nvSpPr>
          <p:spPr bwMode="gray">
            <a:xfrm>
              <a:off x="5376" y="585"/>
              <a:ext cx="31"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Freeform 72"/>
            <p:cNvSpPr>
              <a:spLocks noEditPoints="1"/>
            </p:cNvSpPr>
            <p:nvPr userDrawn="1"/>
          </p:nvSpPr>
          <p:spPr bwMode="gray">
            <a:xfrm>
              <a:off x="547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Freeform 73"/>
            <p:cNvSpPr>
              <a:spLocks/>
            </p:cNvSpPr>
            <p:nvPr userDrawn="1"/>
          </p:nvSpPr>
          <p:spPr bwMode="gray">
            <a:xfrm>
              <a:off x="5514" y="605"/>
              <a:ext cx="29" cy="42"/>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Freeform 74"/>
            <p:cNvSpPr>
              <a:spLocks/>
            </p:cNvSpPr>
            <p:nvPr userDrawn="1"/>
          </p:nvSpPr>
          <p:spPr bwMode="gray">
            <a:xfrm>
              <a:off x="5115" y="216"/>
              <a:ext cx="132" cy="10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Freeform 75"/>
            <p:cNvSpPr>
              <a:spLocks/>
            </p:cNvSpPr>
            <p:nvPr userDrawn="1"/>
          </p:nvSpPr>
          <p:spPr bwMode="gray">
            <a:xfrm>
              <a:off x="4899" y="327"/>
              <a:ext cx="91" cy="148"/>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Freeform 76"/>
            <p:cNvSpPr>
              <a:spLocks/>
            </p:cNvSpPr>
            <p:nvPr userDrawn="1"/>
          </p:nvSpPr>
          <p:spPr bwMode="gray">
            <a:xfrm>
              <a:off x="5114" y="327"/>
              <a:ext cx="60" cy="207"/>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Freeform 77"/>
            <p:cNvSpPr>
              <a:spLocks/>
            </p:cNvSpPr>
            <p:nvPr userDrawn="1"/>
          </p:nvSpPr>
          <p:spPr bwMode="gray">
            <a:xfrm>
              <a:off x="5180" y="327"/>
              <a:ext cx="47" cy="148"/>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Freeform 78"/>
            <p:cNvSpPr>
              <a:spLocks/>
            </p:cNvSpPr>
            <p:nvPr userDrawn="1"/>
          </p:nvSpPr>
          <p:spPr bwMode="gray">
            <a:xfrm>
              <a:off x="5227" y="327"/>
              <a:ext cx="111" cy="148"/>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Freeform 79"/>
            <p:cNvSpPr>
              <a:spLocks/>
            </p:cNvSpPr>
            <p:nvPr userDrawn="1"/>
          </p:nvSpPr>
          <p:spPr bwMode="gray">
            <a:xfrm>
              <a:off x="5429" y="327"/>
              <a:ext cx="124" cy="151"/>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Freeform 80"/>
            <p:cNvSpPr>
              <a:spLocks/>
            </p:cNvSpPr>
            <p:nvPr userDrawn="1"/>
          </p:nvSpPr>
          <p:spPr bwMode="gray">
            <a:xfrm>
              <a:off x="4994" y="327"/>
              <a:ext cx="125" cy="15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Freeform 81"/>
            <p:cNvSpPr>
              <a:spLocks/>
            </p:cNvSpPr>
            <p:nvPr userDrawn="1"/>
          </p:nvSpPr>
          <p:spPr bwMode="gray">
            <a:xfrm>
              <a:off x="5333" y="324"/>
              <a:ext cx="95" cy="154"/>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sp>
        <p:nvSpPr>
          <p:cNvPr id="38" name="Rectangle 47"/>
          <p:cNvSpPr>
            <a:spLocks noGrp="1" noChangeArrowheads="1"/>
          </p:cNvSpPr>
          <p:nvPr>
            <p:ph type="ftr" sz="quarter" idx="10"/>
          </p:nvPr>
        </p:nvSpPr>
        <p:spPr/>
        <p:txBody>
          <a:bodyPr/>
          <a:lstStyle>
            <a:lvl1pPr>
              <a:defRPr>
                <a:latin typeface="+mn-lt"/>
                <a:ea typeface="+mn-ea"/>
              </a:defRPr>
            </a:lvl1pPr>
          </a:lstStyle>
          <a:p>
            <a:pPr>
              <a:defRPr/>
            </a:pPr>
            <a:r>
              <a:rPr lang="de-DE" altLang="ja-JP" smtClean="0"/>
              <a:t>Copyright 2014 FUJITSU LIMITED</a:t>
            </a:r>
            <a:endParaRPr lang="de-DE" altLang="ja-JP"/>
          </a:p>
        </p:txBody>
      </p:sp>
      <p:pic>
        <p:nvPicPr>
          <p:cNvPr id="2" name="BP_社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640839" cy="192158"/>
          </a:xfrm>
          <a:prstGeom prst="rect">
            <a:avLst/>
          </a:prstGeom>
        </p:spPr>
      </p:pic>
    </p:spTree>
    <p:extLst>
      <p:ext uri="{BB962C8B-B14F-4D97-AF65-F5344CB8AC3E}">
        <p14:creationId xmlns:p14="http://schemas.microsoft.com/office/powerpoint/2010/main" val="8127272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p:txBody>
          <a:bodyPr/>
          <a:lstStyle>
            <a:lvl1pPr>
              <a:defRPr/>
            </a:lvl1pPr>
          </a:lstStyle>
          <a:p>
            <a:pPr>
              <a:defRPr/>
            </a:pPr>
            <a:fld id="{CF40EF73-BE47-4DC2-B4E0-1BBC31735290}" type="slidenum">
              <a:rPr lang="de-DE" altLang="ja-JP"/>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2014 FUJITSU LIMITED</a:t>
            </a:r>
            <a:endParaRPr lang="de-DE" altLang="ja-JP"/>
          </a:p>
        </p:txBody>
      </p:sp>
    </p:spTree>
    <p:extLst>
      <p:ext uri="{BB962C8B-B14F-4D97-AF65-F5344CB8AC3E}">
        <p14:creationId xmlns:p14="http://schemas.microsoft.com/office/powerpoint/2010/main" val="428758456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p:txBody>
          <a:bodyPr/>
          <a:lstStyle>
            <a:lvl1pPr>
              <a:defRPr/>
            </a:lvl1pPr>
          </a:lstStyle>
          <a:p>
            <a:pPr>
              <a:defRPr/>
            </a:pPr>
            <a:fld id="{562A750C-A490-4F51-B624-69B48CF7A3E6}" type="slidenum">
              <a:rPr lang="de-DE" altLang="ja-JP"/>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2014 FUJITSU LIMITED</a:t>
            </a:r>
            <a:endParaRPr lang="de-DE" altLang="ja-JP"/>
          </a:p>
        </p:txBody>
      </p:sp>
    </p:spTree>
    <p:extLst>
      <p:ext uri="{BB962C8B-B14F-4D97-AF65-F5344CB8AC3E}">
        <p14:creationId xmlns:p14="http://schemas.microsoft.com/office/powerpoint/2010/main" val="334225737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9" name="Picture 10" descr="TitleGray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14"/>
          <p:cNvGrpSpPr>
            <a:grpSpLocks noChangeAspect="1"/>
          </p:cNvGrpSpPr>
          <p:nvPr userDrawn="1"/>
        </p:nvGrpSpPr>
        <p:grpSpPr bwMode="gray">
          <a:xfrm>
            <a:off x="7308850" y="185738"/>
            <a:ext cx="1647825" cy="920750"/>
            <a:chOff x="4604" y="117"/>
            <a:chExt cx="1038" cy="580"/>
          </a:xfrm>
        </p:grpSpPr>
        <p:sp>
          <p:nvSpPr>
            <p:cNvPr id="4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2"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3"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4"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5"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6"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7"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8"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9"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50"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51"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52"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53"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54"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55"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56"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57"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58"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59"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0"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1"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2"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3"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4"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5"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6"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7"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8"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9"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70"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71"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grpSp>
      <p:sp>
        <p:nvSpPr>
          <p:cNvPr id="647173" name="Rectangle 5"/>
          <p:cNvSpPr>
            <a:spLocks noGrp="1" noChangeArrowheads="1"/>
          </p:cNvSpPr>
          <p:nvPr>
            <p:ph type="subTitle" idx="1"/>
          </p:nvPr>
        </p:nvSpPr>
        <p:spPr bwMode="gray">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smtClean="0"/>
              <a:t>マスタ サブタイトルの書式設定</a:t>
            </a:r>
          </a:p>
        </p:txBody>
      </p:sp>
      <p:sp>
        <p:nvSpPr>
          <p:cNvPr id="647174" name="Rectangle 6"/>
          <p:cNvSpPr>
            <a:spLocks noGrp="1" noChangeArrowheads="1"/>
          </p:cNvSpPr>
          <p:nvPr>
            <p:ph type="ctrTitle"/>
          </p:nvPr>
        </p:nvSpPr>
        <p:spPr bwMode="gray">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r>
              <a:rPr lang="en-US" altLang="ja-JP" noProof="0" dirty="0" smtClean="0"/>
              <a:t/>
            </a:r>
            <a:br>
              <a:rPr lang="en-US" altLang="ja-JP" noProof="0" dirty="0" smtClean="0"/>
            </a:br>
            <a:r>
              <a:rPr lang="ja-JP" altLang="en-US" noProof="0" dirty="0" smtClean="0"/>
              <a:t>マスタ タイトルの書式設定</a:t>
            </a:r>
            <a:endParaRPr lang="de-DE" altLang="ja-JP" noProof="0" dirty="0" smtClean="0"/>
          </a:p>
        </p:txBody>
      </p:sp>
      <p:sp>
        <p:nvSpPr>
          <p:cNvPr id="647215" name="Rectangle 47"/>
          <p:cNvSpPr>
            <a:spLocks noGrp="1" noChangeArrowheads="1"/>
          </p:cNvSpPr>
          <p:nvPr>
            <p:ph type="ftr" sz="quarter" idx="3"/>
          </p:nvPr>
        </p:nvSpPr>
        <p:spPr bwMode="gray"/>
        <p:txBody>
          <a:bodyPr/>
          <a:lstStyle>
            <a:lvl1pPr>
              <a:defRPr/>
            </a:lvl1pPr>
          </a:lstStyle>
          <a:p>
            <a:r>
              <a:rPr lang="de-DE" altLang="ja-JP" smtClean="0">
                <a:solidFill>
                  <a:srgbClr val="000000"/>
                </a:solidFill>
              </a:rPr>
              <a:t>Copyright 2014 FUJITSU LIMITED</a:t>
            </a:r>
            <a:endParaRPr lang="de-DE" altLang="ja-JP">
              <a:solidFill>
                <a:srgbClr val="000000"/>
              </a:solidFill>
            </a:endParaRPr>
          </a:p>
        </p:txBody>
      </p:sp>
      <p:sp>
        <p:nvSpPr>
          <p:cNvPr id="7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solidFill>
                  <a:srgbClr val="FFFFFF"/>
                </a:solidFill>
              </a:rPr>
              <a:pPr/>
              <a:t>‹#›</a:t>
            </a:fld>
            <a:endParaRPr lang="de-DE" altLang="ja-JP">
              <a:solidFill>
                <a:srgbClr val="FFFFFF"/>
              </a:solidFill>
            </a:endParaRPr>
          </a:p>
        </p:txBody>
      </p:sp>
      <p:pic>
        <p:nvPicPr>
          <p:cNvPr id="2" name="図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640839" cy="192158"/>
          </a:xfrm>
          <a:prstGeom prst="rect">
            <a:avLst/>
          </a:prstGeom>
        </p:spPr>
      </p:pic>
    </p:spTree>
    <p:extLst>
      <p:ext uri="{BB962C8B-B14F-4D97-AF65-F5344CB8AC3E}">
        <p14:creationId xmlns:p14="http://schemas.microsoft.com/office/powerpoint/2010/main" val="1563854404"/>
      </p:ext>
    </p:extLst>
  </p:cSld>
  <p:clrMapOvr>
    <a:masterClrMapping/>
  </p:clrMapOvr>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smtClean="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r>
              <a:rPr lang="en-US" altLang="ja-JP" noProof="0" dirty="0" smtClean="0"/>
              <a:t/>
            </a:r>
            <a:br>
              <a:rPr lang="en-US" altLang="ja-JP" noProof="0" dirty="0" smtClean="0"/>
            </a:br>
            <a:r>
              <a:rPr lang="ja-JP" altLang="en-US" noProof="0" dirty="0" smtClean="0"/>
              <a:t>マスタ タイトルの書式設定</a:t>
            </a:r>
            <a:endParaRPr lang="de-DE" altLang="ja-JP" noProof="0" dirty="0" smtClean="0"/>
          </a:p>
        </p:txBody>
      </p:sp>
      <p:sp>
        <p:nvSpPr>
          <p:cNvPr id="647215" name="Rectangle 47"/>
          <p:cNvSpPr>
            <a:spLocks noGrp="1" noChangeArrowheads="1"/>
          </p:cNvSpPr>
          <p:nvPr>
            <p:ph type="ftr" sz="quarter" idx="3"/>
          </p:nvPr>
        </p:nvSpPr>
        <p:spPr bwMode="gray"/>
        <p:txBody>
          <a:bodyPr/>
          <a:lstStyle>
            <a:lvl1pPr>
              <a:defRPr/>
            </a:lvl1pPr>
          </a:lstStyle>
          <a:p>
            <a:r>
              <a:rPr lang="de-DE" altLang="ja-JP" smtClean="0">
                <a:solidFill>
                  <a:srgbClr val="000000"/>
                </a:solidFill>
              </a:rPr>
              <a:t>Copyright 2014 FUJITSU LIMITED</a:t>
            </a:r>
            <a:endParaRPr lang="de-DE" altLang="ja-JP">
              <a:solidFill>
                <a:srgbClr val="000000"/>
              </a:solidFill>
            </a:endParaRPr>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ＭＳ Ｐゴシック" pitchFamily="50" charset="-128"/>
              <a:ea typeface="ＭＳ Ｐゴシック" pitchFamily="50" charset="-128"/>
            </a:endParaRPr>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solidFill>
                  <a:srgbClr val="000000"/>
                </a:solidFill>
              </a:rPr>
              <a:pPr/>
              <a:t>‹#›</a:t>
            </a:fld>
            <a:endParaRPr lang="de-DE" altLang="ja-JP">
              <a:solidFill>
                <a:srgbClr val="000000"/>
              </a:solidFill>
            </a:endParaRPr>
          </a:p>
        </p:txBody>
      </p:sp>
      <p:pic>
        <p:nvPicPr>
          <p:cNvPr id="2" name="図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640839" cy="192158"/>
          </a:xfrm>
          <a:prstGeom prst="rect">
            <a:avLst/>
          </a:prstGeom>
        </p:spPr>
      </p:pic>
    </p:spTree>
    <p:extLst>
      <p:ext uri="{BB962C8B-B14F-4D97-AF65-F5344CB8AC3E}">
        <p14:creationId xmlns:p14="http://schemas.microsoft.com/office/powerpoint/2010/main" val="1337834484"/>
      </p:ext>
    </p:extLst>
  </p:cSld>
  <p:clrMapOvr>
    <a:masterClrMapping/>
  </p:clrMapOvr>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bwMode="gray"/>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solidFill>
                  <a:srgbClr val="000000"/>
                </a:solidFill>
              </a:rPr>
              <a:pPr/>
              <a:t>‹#›</a:t>
            </a:fld>
            <a:endParaRPr lang="de-DE" altLang="ja-JP">
              <a:solidFill>
                <a:srgbClr val="000000"/>
              </a:solidFill>
            </a:endParaRPr>
          </a:p>
        </p:txBody>
      </p:sp>
      <p:sp>
        <p:nvSpPr>
          <p:cNvPr id="5" name="フッター プレースホルダー 4"/>
          <p:cNvSpPr>
            <a:spLocks noGrp="1"/>
          </p:cNvSpPr>
          <p:nvPr>
            <p:ph type="ftr" sz="quarter" idx="11"/>
          </p:nvPr>
        </p:nvSpPr>
        <p:spPr bwMode="gray"/>
        <p:txBody>
          <a:bodyPr/>
          <a:lstStyle>
            <a:lvl1pPr>
              <a:defRPr/>
            </a:lvl1pPr>
          </a:lstStyle>
          <a:p>
            <a:r>
              <a:rPr lang="de-DE" altLang="ja-JP" smtClean="0">
                <a:solidFill>
                  <a:srgbClr val="000000"/>
                </a:solidFill>
              </a:rPr>
              <a:t>Copyright 2014 FUJITSU LIMITED</a:t>
            </a:r>
            <a:endParaRPr lang="de-DE" altLang="ja-JP" dirty="0">
              <a:solidFill>
                <a:srgbClr val="000000"/>
              </a:solidFill>
            </a:endParaRPr>
          </a:p>
        </p:txBody>
      </p:sp>
    </p:spTree>
    <p:extLst>
      <p:ext uri="{BB962C8B-B14F-4D97-AF65-F5344CB8AC3E}">
        <p14:creationId xmlns:p14="http://schemas.microsoft.com/office/powerpoint/2010/main" val="3408903654"/>
      </p:ext>
    </p:extLst>
  </p:cSld>
  <p:clrMapOvr>
    <a:masterClrMapping/>
  </p:clrMapOvr>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bwMode="gray">
          <a:xfrm>
            <a:off x="168275" y="869950"/>
            <a:ext cx="4316413"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コンテンツ プレースホルダー 3"/>
          <p:cNvSpPr>
            <a:spLocks noGrp="1"/>
          </p:cNvSpPr>
          <p:nvPr>
            <p:ph sz="half" idx="2"/>
          </p:nvPr>
        </p:nvSpPr>
        <p:spPr bwMode="gray">
          <a:xfrm>
            <a:off x="4637088" y="869950"/>
            <a:ext cx="4318000"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bwMode="gray"/>
        <p:txBody>
          <a:bodyPr/>
          <a:lstStyle>
            <a:lvl1pPr>
              <a:defRPr/>
            </a:lvl1pPr>
          </a:lstStyle>
          <a:p>
            <a:fld id="{FCB7B9BA-EF19-4458-B462-893E29D19B1E}" type="slidenum">
              <a:rPr lang="de-DE" altLang="ja-JP">
                <a:solidFill>
                  <a:srgbClr val="000000"/>
                </a:solidFill>
              </a:rPr>
              <a:pPr/>
              <a:t>‹#›</a:t>
            </a:fld>
            <a:endParaRPr lang="de-DE" altLang="ja-JP">
              <a:solidFill>
                <a:srgbClr val="000000"/>
              </a:solidFill>
            </a:endParaRPr>
          </a:p>
        </p:txBody>
      </p:sp>
      <p:sp>
        <p:nvSpPr>
          <p:cNvPr id="6" name="フッター プレースホルダー 5"/>
          <p:cNvSpPr>
            <a:spLocks noGrp="1"/>
          </p:cNvSpPr>
          <p:nvPr>
            <p:ph type="ftr" sz="quarter" idx="11"/>
          </p:nvPr>
        </p:nvSpPr>
        <p:spPr bwMode="gray"/>
        <p:txBody>
          <a:bodyPr/>
          <a:lstStyle>
            <a:lvl1pPr>
              <a:defRPr/>
            </a:lvl1pPr>
          </a:lstStyle>
          <a:p>
            <a:r>
              <a:rPr lang="de-DE" altLang="ja-JP" smtClean="0">
                <a:solidFill>
                  <a:srgbClr val="000000"/>
                </a:solidFill>
              </a:rPr>
              <a:t>Copyright 2014 FUJITSU LIMITED</a:t>
            </a:r>
            <a:endParaRPr lang="de-DE" altLang="ja-JP" dirty="0">
              <a:solidFill>
                <a:srgbClr val="000000"/>
              </a:solidFill>
            </a:endParaRPr>
          </a:p>
        </p:txBody>
      </p:sp>
    </p:spTree>
    <p:extLst>
      <p:ext uri="{BB962C8B-B14F-4D97-AF65-F5344CB8AC3E}">
        <p14:creationId xmlns:p14="http://schemas.microsoft.com/office/powerpoint/2010/main" val="459145824"/>
      </p:ext>
    </p:extLst>
  </p:cSld>
  <p:clrMapOvr>
    <a:masterClrMapping/>
  </p:clrMapOvr>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bwMode="gray"/>
        <p:txBody>
          <a:bodyPr/>
          <a:lstStyle>
            <a:lvl1pPr>
              <a:defRPr/>
            </a:lvl1pPr>
          </a:lstStyle>
          <a:p>
            <a:fld id="{1195C95A-030B-42EE-9D8D-E0455A77345A}" type="slidenum">
              <a:rPr lang="de-DE" altLang="ja-JP">
                <a:solidFill>
                  <a:srgbClr val="000000"/>
                </a:solidFill>
              </a:rPr>
              <a:pPr/>
              <a:t>‹#›</a:t>
            </a:fld>
            <a:endParaRPr lang="de-DE" altLang="ja-JP">
              <a:solidFill>
                <a:srgbClr val="000000"/>
              </a:solidFill>
            </a:endParaRPr>
          </a:p>
        </p:txBody>
      </p:sp>
      <p:sp>
        <p:nvSpPr>
          <p:cNvPr id="4" name="フッター プレースホルダー 3"/>
          <p:cNvSpPr>
            <a:spLocks noGrp="1"/>
          </p:cNvSpPr>
          <p:nvPr>
            <p:ph type="ftr" sz="quarter" idx="11"/>
          </p:nvPr>
        </p:nvSpPr>
        <p:spPr bwMode="gray"/>
        <p:txBody>
          <a:bodyPr/>
          <a:lstStyle>
            <a:lvl1pPr>
              <a:defRPr/>
            </a:lvl1pPr>
          </a:lstStyle>
          <a:p>
            <a:r>
              <a:rPr lang="de-DE" altLang="ja-JP" smtClean="0">
                <a:solidFill>
                  <a:srgbClr val="000000"/>
                </a:solidFill>
              </a:rPr>
              <a:t>Copyright 2014 FUJITSU LIMITED</a:t>
            </a:r>
            <a:endParaRPr lang="de-DE" altLang="ja-JP" dirty="0">
              <a:solidFill>
                <a:srgbClr val="000000"/>
              </a:solidFill>
            </a:endParaRPr>
          </a:p>
        </p:txBody>
      </p:sp>
    </p:spTree>
    <p:extLst>
      <p:ext uri="{BB962C8B-B14F-4D97-AF65-F5344CB8AC3E}">
        <p14:creationId xmlns:p14="http://schemas.microsoft.com/office/powerpoint/2010/main" val="3430809782"/>
      </p:ext>
    </p:extLst>
  </p:cSld>
  <p:clrMapOvr>
    <a:masterClrMapping/>
  </p:clrMapOvr>
  <p:timing>
    <p:tnLst>
      <p:par>
        <p:cTn id="1" dur="indefinite" restart="never" nodeType="tmRoot"/>
      </p:par>
    </p:tnLst>
  </p:timing>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solidFill>
                  <a:srgbClr val="000000"/>
                </a:solidFill>
              </a:rPr>
              <a:pPr/>
              <a:t>‹#›</a:t>
            </a:fld>
            <a:endParaRPr lang="de-DE" altLang="ja-JP">
              <a:solidFill>
                <a:srgbClr val="000000"/>
              </a:solidFill>
            </a:endParaRPr>
          </a:p>
        </p:txBody>
      </p:sp>
      <p:sp>
        <p:nvSpPr>
          <p:cNvPr id="3" name="フッター プレースホルダー 2"/>
          <p:cNvSpPr>
            <a:spLocks noGrp="1"/>
          </p:cNvSpPr>
          <p:nvPr>
            <p:ph type="ftr" sz="quarter" idx="11"/>
          </p:nvPr>
        </p:nvSpPr>
        <p:spPr bwMode="gray"/>
        <p:txBody>
          <a:bodyPr/>
          <a:lstStyle>
            <a:lvl1pPr>
              <a:defRPr/>
            </a:lvl1pPr>
          </a:lstStyle>
          <a:p>
            <a:r>
              <a:rPr lang="de-DE" altLang="ja-JP" smtClean="0">
                <a:solidFill>
                  <a:srgbClr val="000000"/>
                </a:solidFill>
              </a:rPr>
              <a:t>Copyright 2014 FUJITSU LIMITED</a:t>
            </a:r>
            <a:endParaRPr lang="de-DE" altLang="ja-JP" dirty="0">
              <a:solidFill>
                <a:srgbClr val="000000"/>
              </a:solidFill>
            </a:endParaRPr>
          </a:p>
        </p:txBody>
      </p:sp>
    </p:spTree>
    <p:extLst>
      <p:ext uri="{BB962C8B-B14F-4D97-AF65-F5344CB8AC3E}">
        <p14:creationId xmlns:p14="http://schemas.microsoft.com/office/powerpoint/2010/main" val="495390247"/>
      </p:ext>
    </p:extLst>
  </p:cSld>
  <p:clrMapOvr>
    <a:masterClrMapping/>
  </p:clrMapOvr>
  <p:timing>
    <p:tnLst>
      <p:par>
        <p:cTn id="1" dur="indefinite" restart="never" nodeType="tmRoot"/>
      </p:par>
    </p:tnLst>
  </p:timing>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solidFill>
                  <a:srgbClr val="FFFFFF"/>
                </a:solidFill>
              </a:rPr>
              <a:pPr/>
              <a:t>‹#›</a:t>
            </a:fld>
            <a:endParaRPr lang="de-DE" altLang="ja-JP">
              <a:solidFill>
                <a:srgbClr val="FFFFFF"/>
              </a:solidFill>
            </a:endParaRPr>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smtClean="0">
                <a:solidFill>
                  <a:srgbClr val="FFFFFF"/>
                </a:solidFill>
              </a:rPr>
              <a:t>Copyright 2014 FUJITSU LIMITED</a:t>
            </a:r>
            <a:endParaRPr lang="de-DE" altLang="ja-JP">
              <a:solidFill>
                <a:srgbClr val="FFFFFF"/>
              </a:solidFill>
            </a:endParaRPr>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latin typeface="ＭＳ Ｐゴシック" pitchFamily="50" charset="-128"/>
                <a:ea typeface="ＭＳ Ｐゴシック" pitchFamily="50" charset="-128"/>
              </a:endParaRPr>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grpSp>
      </p:grpSp>
    </p:spTree>
    <p:extLst>
      <p:ext uri="{BB962C8B-B14F-4D97-AF65-F5344CB8AC3E}">
        <p14:creationId xmlns:p14="http://schemas.microsoft.com/office/powerpoint/2010/main" val="1663199857"/>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9863" y="46037"/>
            <a:ext cx="7858125" cy="693738"/>
          </a:xfrm>
        </p:spPr>
        <p:txBody>
          <a:body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p:txBody>
          <a:bodyPr/>
          <a:lstStyle>
            <a:lvl1pPr>
              <a:defRPr>
                <a:latin typeface="+mn-lt"/>
              </a:defRPr>
            </a:lvl1pPr>
          </a:lstStyle>
          <a:p>
            <a:pPr>
              <a:defRPr/>
            </a:pPr>
            <a:fld id="{541E981A-6583-4514-BE29-B72A684761EB}"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atin typeface="+mn-lt"/>
                <a:ea typeface="+mn-ea"/>
              </a:defRPr>
            </a:lvl1pPr>
          </a:lstStyle>
          <a:p>
            <a:pPr>
              <a:defRPr/>
            </a:pPr>
            <a:r>
              <a:rPr lang="de-DE" altLang="ja-JP" smtClean="0"/>
              <a:t>Copyright 2014 FUJITSU LIMITED</a:t>
            </a:r>
            <a:endParaRPr lang="de-DE" altLang="ja-JP"/>
          </a:p>
        </p:txBody>
      </p:sp>
    </p:spTree>
    <p:extLst>
      <p:ext uri="{BB962C8B-B14F-4D97-AF65-F5344CB8AC3E}">
        <p14:creationId xmlns:p14="http://schemas.microsoft.com/office/powerpoint/2010/main" val="274420646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D64C0185-AF20-4148-92BA-A5E7EE44AA3E}" type="slidenum">
              <a:rPr lang="de-DE" altLang="ja-JP"/>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2014 FUJITSU LIMITED</a:t>
            </a:r>
            <a:endParaRPr lang="de-DE" altLang="ja-JP"/>
          </a:p>
        </p:txBody>
      </p:sp>
    </p:spTree>
    <p:extLst>
      <p:ext uri="{BB962C8B-B14F-4D97-AF65-F5344CB8AC3E}">
        <p14:creationId xmlns:p14="http://schemas.microsoft.com/office/powerpoint/2010/main" val="260247589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p:txBody>
          <a:bodyPr/>
          <a:lstStyle>
            <a:lvl1pPr>
              <a:defRPr/>
            </a:lvl1pPr>
          </a:lstStyle>
          <a:p>
            <a:pPr>
              <a:defRPr/>
            </a:pPr>
            <a:fld id="{99ADE9DC-79CD-4929-A672-1E74F33A09DE}" type="slidenum">
              <a:rPr lang="de-DE" altLang="ja-JP"/>
              <a:pPr>
                <a:defRPr/>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t>Copyright 2014 FUJITSU LIMITED</a:t>
            </a:r>
            <a:endParaRPr lang="de-DE" altLang="ja-JP"/>
          </a:p>
        </p:txBody>
      </p:sp>
    </p:spTree>
    <p:extLst>
      <p:ext uri="{BB962C8B-B14F-4D97-AF65-F5344CB8AC3E}">
        <p14:creationId xmlns:p14="http://schemas.microsoft.com/office/powerpoint/2010/main" val="408692223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atin typeface="メイリオ" panose="020B0604030504040204" pitchFamily="50" charset="-128"/>
                <a:ea typeface="メイリオ" panose="020B0604030504040204" pitchFamily="50" charset="-128"/>
                <a:cs typeface="メイリオ" panose="020B0604030504040204" pitchFamily="50" charset="-128"/>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atin typeface="メイリオ" panose="020B0604030504040204" pitchFamily="50" charset="-128"/>
                <a:ea typeface="メイリオ" panose="020B0604030504040204" pitchFamily="50" charset="-128"/>
                <a:cs typeface="メイリオ" panose="020B0604030504040204" pitchFamily="50" charset="-128"/>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7" name="スライド番号プレースホルダー 6"/>
          <p:cNvSpPr>
            <a:spLocks noGrp="1"/>
          </p:cNvSpPr>
          <p:nvPr>
            <p:ph type="sldNum" sz="quarter" idx="10"/>
          </p:nvPr>
        </p:nvSpPr>
        <p:spPr/>
        <p:txBody>
          <a:bodyPr/>
          <a:lstStyle>
            <a:lvl1pPr>
              <a:defRPr/>
            </a:lvl1pPr>
          </a:lstStyle>
          <a:p>
            <a:pPr>
              <a:defRPr/>
            </a:pPr>
            <a:fld id="{8DDF7851-A6AD-4696-BD83-6410FE1AC886}" type="slidenum">
              <a:rPr lang="de-DE" altLang="ja-JP"/>
              <a:pPr>
                <a:defRPr/>
              </a:pPr>
              <a:t>‹#›</a:t>
            </a:fld>
            <a:endParaRPr lang="de-DE" altLang="ja-JP"/>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t>Copyright 2014 FUJITSU LIMITED</a:t>
            </a:r>
            <a:endParaRPr lang="de-DE" altLang="ja-JP"/>
          </a:p>
        </p:txBody>
      </p:sp>
    </p:spTree>
    <p:extLst>
      <p:ext uri="{BB962C8B-B14F-4D97-AF65-F5344CB8AC3E}">
        <p14:creationId xmlns:p14="http://schemas.microsoft.com/office/powerpoint/2010/main" val="399175103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C84EB517-FE42-4DC8-919D-BFDC17C0680B}" type="slidenum">
              <a:rPr lang="de-DE" altLang="ja-JP"/>
              <a:pPr>
                <a:defRPr/>
              </a:pPr>
              <a:t>‹#›</a:t>
            </a:fld>
            <a:endParaRPr lang="de-DE" altLang="ja-JP"/>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t>Copyright 2014 FUJITSU LIMITED</a:t>
            </a:r>
            <a:endParaRPr lang="de-DE" altLang="ja-JP"/>
          </a:p>
        </p:txBody>
      </p:sp>
    </p:spTree>
    <p:extLst>
      <p:ext uri="{BB962C8B-B14F-4D97-AF65-F5344CB8AC3E}">
        <p14:creationId xmlns:p14="http://schemas.microsoft.com/office/powerpoint/2010/main" val="209892364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8655E410-BD0B-478D-A4EB-897F0310FDD6}" type="slidenum">
              <a:rPr lang="de-DE" altLang="ja-JP"/>
              <a:pPr>
                <a:defRPr/>
              </a:pPr>
              <a:t>‹#›</a:t>
            </a:fld>
            <a:endParaRPr lang="de-DE" altLang="ja-JP"/>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smtClean="0"/>
              <a:t>Copyright 2014 FUJITSU LIMITED</a:t>
            </a:r>
            <a:endParaRPr lang="de-DE" altLang="ja-JP"/>
          </a:p>
        </p:txBody>
      </p:sp>
    </p:spTree>
    <p:extLst>
      <p:ext uri="{BB962C8B-B14F-4D97-AF65-F5344CB8AC3E}">
        <p14:creationId xmlns:p14="http://schemas.microsoft.com/office/powerpoint/2010/main" val="345982364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vl6pPr>
              <a:defRPr sz="2000"/>
            </a:lvl6pPr>
            <a:lvl7pPr>
              <a:defRPr sz="2000"/>
            </a:lvl7pPr>
            <a:lvl8pPr>
              <a:defRPr sz="2000"/>
            </a:lvl8pPr>
            <a:lvl9pPr>
              <a:defRPr sz="20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F5426DDC-08A5-4015-B58D-EB1D3493FF1A}" type="slidenum">
              <a:rPr lang="de-DE" altLang="ja-JP"/>
              <a:pPr>
                <a:defRPr/>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t>Copyright 2014 FUJITSU LIMITED</a:t>
            </a:r>
            <a:endParaRPr lang="de-DE" altLang="ja-JP"/>
          </a:p>
        </p:txBody>
      </p:sp>
    </p:spTree>
    <p:extLst>
      <p:ext uri="{BB962C8B-B14F-4D97-AF65-F5344CB8AC3E}">
        <p14:creationId xmlns:p14="http://schemas.microsoft.com/office/powerpoint/2010/main" val="372332344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8E99065D-0CF1-48C2-B8BE-4A000FB81AD3}" type="slidenum">
              <a:rPr lang="de-DE" altLang="ja-JP"/>
              <a:pPr>
                <a:defRPr/>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t>Copyright 2014 FUJITSU LIMITED</a:t>
            </a:r>
            <a:endParaRPr lang="de-DE" altLang="ja-JP"/>
          </a:p>
        </p:txBody>
      </p:sp>
    </p:spTree>
    <p:extLst>
      <p:ext uri="{BB962C8B-B14F-4D97-AF65-F5344CB8AC3E}">
        <p14:creationId xmlns:p14="http://schemas.microsoft.com/office/powerpoint/2010/main" val="252363883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3.jpeg"/><Relationship Id="rId5" Type="http://schemas.openxmlformats.org/officeDocument/2006/relationships/slideLayout" Target="../slideLayouts/slideLayout16.xml"/><Relationship Id="rId10" Type="http://schemas.openxmlformats.org/officeDocument/2006/relationships/image" Target="../media/image2.emf"/><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4"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5" name="Freeform 20"/>
            <p:cNvSpPr>
              <a:spLocks/>
            </p:cNvSpPr>
            <p:nvPr userDrawn="1"/>
          </p:nvSpPr>
          <p:spPr bwMode="gray">
            <a:xfrm>
              <a:off x="5334" y="121"/>
              <a:ext cx="94" cy="7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6" name="Freeform 21"/>
            <p:cNvSpPr>
              <a:spLocks/>
            </p:cNvSpPr>
            <p:nvPr userDrawn="1"/>
          </p:nvSpPr>
          <p:spPr bwMode="gray">
            <a:xfrm>
              <a:off x="5180" y="200"/>
              <a:ext cx="65" cy="106"/>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7" name="Freeform 22"/>
            <p:cNvSpPr>
              <a:spLocks/>
            </p:cNvSpPr>
            <p:nvPr userDrawn="1"/>
          </p:nvSpPr>
          <p:spPr bwMode="gray">
            <a:xfrm>
              <a:off x="5333" y="200"/>
              <a:ext cx="43" cy="148"/>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8" name="Freeform 23"/>
            <p:cNvSpPr>
              <a:spLocks/>
            </p:cNvSpPr>
            <p:nvPr userDrawn="1"/>
          </p:nvSpPr>
          <p:spPr bwMode="gray">
            <a:xfrm>
              <a:off x="5380" y="200"/>
              <a:ext cx="33" cy="106"/>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9" name="Freeform 24"/>
            <p:cNvSpPr>
              <a:spLocks/>
            </p:cNvSpPr>
            <p:nvPr userDrawn="1"/>
          </p:nvSpPr>
          <p:spPr bwMode="gray">
            <a:xfrm>
              <a:off x="5414" y="200"/>
              <a:ext cx="79" cy="106"/>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0" name="Freeform 25"/>
            <p:cNvSpPr>
              <a:spLocks/>
            </p:cNvSpPr>
            <p:nvPr userDrawn="1"/>
          </p:nvSpPr>
          <p:spPr bwMode="gray">
            <a:xfrm>
              <a:off x="5558" y="200"/>
              <a:ext cx="88" cy="107"/>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1" name="Freeform 26"/>
            <p:cNvSpPr>
              <a:spLocks/>
            </p:cNvSpPr>
            <p:nvPr userDrawn="1"/>
          </p:nvSpPr>
          <p:spPr bwMode="gray">
            <a:xfrm>
              <a:off x="5248" y="200"/>
              <a:ext cx="89" cy="108"/>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2" name="Freeform 27"/>
            <p:cNvSpPr>
              <a:spLocks/>
            </p:cNvSpPr>
            <p:nvPr userDrawn="1"/>
          </p:nvSpPr>
          <p:spPr bwMode="gray">
            <a:xfrm>
              <a:off x="5489" y="198"/>
              <a:ext cx="69" cy="110"/>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99E841EB-BDEC-454B-AA01-E9E4FB467D62}" type="slidenum">
              <a:rPr lang="de-DE" altLang="ja-JP" smtClean="0"/>
              <a:pPr>
                <a:defRPr/>
              </a:pPr>
              <a:t>‹#›</a:t>
            </a:fld>
            <a:endParaRPr lang="de-DE" altLang="ja-JP" dirty="0"/>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r>
              <a:rPr lang="de-DE" altLang="ja-JP" smtClean="0"/>
              <a:t>Copyright 2014 FUJITSU LIMITED</a:t>
            </a:r>
            <a:endParaRPr lang="de-DE" altLang="ja-JP" dirty="0"/>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640839" cy="192158"/>
          </a:xfrm>
          <a:prstGeom prst="rect">
            <a:avLst/>
          </a:prstGeom>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iming>
    <p:tnLst>
      <p:par>
        <p:cTn id="1" dur="indefinite" restart="never" nodeType="tmRoot"/>
      </p:par>
    </p:tnLst>
  </p:timing>
  <p:hf hdr="0"/>
  <p:txStyles>
    <p:titleStyle>
      <a:lvl1pPr algn="l" rtl="0" eaLnBrk="0" fontAlgn="base" hangingPunct="0">
        <a:spcBef>
          <a:spcPct val="0"/>
        </a:spcBef>
        <a:spcAft>
          <a:spcPct val="0"/>
        </a:spcAft>
        <a:tabLst>
          <a:tab pos="3676650" algn="l"/>
        </a:tabLst>
        <a:defRPr kumimoji="1" sz="3200">
          <a:solidFill>
            <a:schemeClr val="tx2"/>
          </a:solidFill>
          <a:latin typeface="メイリオ" panose="020B0604030504040204" pitchFamily="50" charset="-128"/>
          <a:ea typeface="メイリオ" panose="020B0604030504040204" pitchFamily="50" charset="-128"/>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lvl4pPr>
      <a:lvl5pPr marL="2305050" indent="365125" algn="l" defTabSz="457200" rtl="0" eaLnBrk="0" fontAlgn="base" hangingPunct="0">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ＭＳ Ｐゴシック" pitchFamily="50" charset="-128"/>
              <a:ea typeface="ＭＳ Ｐゴシック" pitchFamily="50" charset="-128"/>
            </a:endParaRPr>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pitchFamily="50" charset="-128"/>
                <a:ea typeface="ＭＳ Ｐゴシック" pitchFamily="50" charset="-128"/>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solidFill>
                  <a:srgbClr val="000000"/>
                </a:solidFill>
                <a:ea typeface="ＭＳ Ｐゴシック" pitchFamily="50" charset="-128"/>
              </a:rPr>
              <a:pPr/>
              <a:t>‹#›</a:t>
            </a:fld>
            <a:endParaRPr lang="de-DE" altLang="ja-JP">
              <a:solidFill>
                <a:srgbClr val="000000"/>
              </a:solidFill>
              <a:ea typeface="ＭＳ Ｐゴシック" pitchFamily="50" charset="-128"/>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solidFill>
                  <a:srgbClr val="000000"/>
                </a:solidFill>
                <a:ea typeface="ＭＳ Ｐゴシック" pitchFamily="50" charset="-128"/>
              </a:rPr>
              <a:t>Copyright 2014 FUJITSU LIMITED</a:t>
            </a:r>
            <a:endParaRPr lang="de-DE" altLang="ja-JP">
              <a:solidFill>
                <a:srgbClr val="000000"/>
              </a:solidFill>
              <a:ea typeface="ＭＳ Ｐゴシック" pitchFamily="50" charset="-128"/>
            </a:endParaRPr>
          </a:p>
        </p:txBody>
      </p:sp>
      <p:pic>
        <p:nvPicPr>
          <p:cNvPr id="2" name="図 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92088" y="6664325"/>
            <a:ext cx="640839" cy="192158"/>
          </a:xfrm>
          <a:prstGeom prst="rect">
            <a:avLst/>
          </a:prstGeom>
        </p:spPr>
      </p:pic>
    </p:spTree>
    <p:extLst>
      <p:ext uri="{BB962C8B-B14F-4D97-AF65-F5344CB8AC3E}">
        <p14:creationId xmlns:p14="http://schemas.microsoft.com/office/powerpoint/2010/main" val="191759398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Lst>
  <p:timing>
    <p:tnLst>
      <p:par>
        <p:cTn id="1" dur="indefinite" restart="never" nodeType="tmRoot"/>
      </p:par>
    </p:tnLst>
  </p:timing>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1"/>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1"/>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1"/>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1"/>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1"/>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oleObject" Target="../embeddings/Microsoft_Excel_97-2003_______1.xls"/></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png"/><Relationship Id="rId4" Type="http://schemas.openxmlformats.org/officeDocument/2006/relationships/oleObject" Target="../embeddings/Microsoft_Excel_97-2003_______2.xls"/></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oleObject" Target="../embeddings/Microsoft_Excel_97-2003_______3.xls"/></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21.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サブタイトル 6"/>
          <p:cNvSpPr>
            <a:spLocks noGrp="1"/>
          </p:cNvSpPr>
          <p:nvPr>
            <p:ph type="subTitle" idx="1"/>
            <p:custDataLst>
              <p:tags r:id="rId1"/>
            </p:custDataLst>
          </p:nvPr>
        </p:nvSpPr>
        <p:spPr/>
        <p:txBody>
          <a:bodyPr/>
          <a:lstStyle/>
          <a:p>
            <a:pPr>
              <a:tabLst>
                <a:tab pos="3676650" algn="l"/>
              </a:tabLst>
              <a:defRPr/>
            </a:pPr>
            <a:r>
              <a:rPr lang="en-US" altLang="ja-JP" sz="3200" dirty="0">
                <a:solidFill>
                  <a:schemeClr val="tx1"/>
                </a:solidFill>
                <a:cs typeface="+mj-cs"/>
              </a:rPr>
              <a:t>2019</a:t>
            </a:r>
            <a:r>
              <a:rPr lang="ja-JP" altLang="en-US" sz="3200" dirty="0">
                <a:solidFill>
                  <a:schemeClr val="tx1"/>
                </a:solidFill>
                <a:cs typeface="+mj-cs"/>
              </a:rPr>
              <a:t>年</a:t>
            </a:r>
            <a:r>
              <a:rPr lang="en-US" altLang="ja-JP" sz="3200" dirty="0">
                <a:solidFill>
                  <a:schemeClr val="tx1"/>
                </a:solidFill>
                <a:cs typeface="+mj-cs"/>
              </a:rPr>
              <a:t>03</a:t>
            </a:r>
            <a:r>
              <a:rPr lang="ja-JP" altLang="en-US" sz="3200" dirty="0">
                <a:solidFill>
                  <a:schemeClr val="tx1"/>
                </a:solidFill>
                <a:cs typeface="+mj-cs"/>
              </a:rPr>
              <a:t>月</a:t>
            </a:r>
            <a:r>
              <a:rPr lang="en-US" altLang="ja-JP" sz="3200" dirty="0">
                <a:solidFill>
                  <a:schemeClr val="tx1"/>
                </a:solidFill>
                <a:cs typeface="+mj-cs"/>
              </a:rPr>
              <a:t>29</a:t>
            </a:r>
            <a:r>
              <a:rPr lang="ja-JP" altLang="en-US" sz="3200" dirty="0">
                <a:solidFill>
                  <a:schemeClr val="tx1"/>
                </a:solidFill>
                <a:cs typeface="+mj-cs"/>
              </a:rPr>
              <a:t>日</a:t>
            </a:r>
            <a:endParaRPr lang="en-US" altLang="ja-JP" sz="3200" dirty="0">
              <a:solidFill>
                <a:schemeClr val="tx1"/>
              </a:solidFill>
              <a:cs typeface="+mj-cs"/>
            </a:endParaRPr>
          </a:p>
          <a:p>
            <a:pPr>
              <a:tabLst>
                <a:tab pos="3676650" algn="l"/>
              </a:tabLst>
              <a:defRPr/>
            </a:pPr>
            <a:r>
              <a:rPr lang="ja-JP" altLang="en-US" sz="3200" dirty="0">
                <a:solidFill>
                  <a:schemeClr val="tx1"/>
                </a:solidFill>
                <a:cs typeface="+mj-cs"/>
              </a:rPr>
              <a:t>発表者：劉剣一祥</a:t>
            </a:r>
          </a:p>
        </p:txBody>
      </p:sp>
      <p:sp>
        <p:nvSpPr>
          <p:cNvPr id="13315" name="タイトル 5"/>
          <p:cNvSpPr>
            <a:spLocks noGrp="1"/>
          </p:cNvSpPr>
          <p:nvPr>
            <p:ph type="ctrTitle"/>
          </p:nvPr>
        </p:nvSpPr>
        <p:spPr/>
        <p:txBody>
          <a:bodyPr/>
          <a:lstStyle/>
          <a:p>
            <a:r>
              <a:rPr lang="ja-JP" altLang="en-US" sz="4800" b="1" dirty="0" smtClean="0"/>
              <a:t>共同部会新人発表</a:t>
            </a:r>
          </a:p>
        </p:txBody>
      </p:sp>
      <p:sp>
        <p:nvSpPr>
          <p:cNvPr id="5" name="フッター プレースホルダー 4"/>
          <p:cNvSpPr>
            <a:spLocks noGrp="1"/>
          </p:cNvSpPr>
          <p:nvPr>
            <p:ph type="ftr" sz="quarter" idx="10"/>
          </p:nvPr>
        </p:nvSpPr>
        <p:spPr/>
        <p:txBody>
          <a:bodyPr/>
          <a:lstStyle/>
          <a:p>
            <a:pPr>
              <a:defRPr/>
            </a:pPr>
            <a:r>
              <a:rPr lang="de-DE" altLang="ja-JP" smtClean="0"/>
              <a:t>Copyright 2014 FUJITSU LIMITED</a:t>
            </a:r>
            <a:endParaRPr lang="de-DE" altLang="ja-JP"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コンテンツ プレースホルダー 2"/>
          <p:cNvSpPr>
            <a:spLocks noGrp="1"/>
          </p:cNvSpPr>
          <p:nvPr>
            <p:ph idx="1"/>
          </p:nvPr>
        </p:nvSpPr>
        <p:spPr/>
        <p:txBody>
          <a:bodyPr/>
          <a:lstStyle/>
          <a:p>
            <a:r>
              <a:rPr lang="en-US" altLang="ja-JP" smtClean="0"/>
              <a:t>################</a:t>
            </a:r>
          </a:p>
          <a:p>
            <a:pPr>
              <a:spcBef>
                <a:spcPct val="0"/>
              </a:spcBef>
            </a:pPr>
            <a:r>
              <a:rPr lang="en-US" altLang="ja-JP" smtClean="0"/>
              <a:t>################</a:t>
            </a:r>
            <a:endParaRPr lang="ja-JP" altLang="en-US" smtClean="0"/>
          </a:p>
        </p:txBody>
      </p:sp>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21508"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sp>
        <p:nvSpPr>
          <p:cNvPr id="8" name="Rectangle 21"/>
          <p:cNvSpPr>
            <a:spLocks noChangeArrowheads="1"/>
          </p:cNvSpPr>
          <p:nvPr/>
        </p:nvSpPr>
        <p:spPr bwMode="auto">
          <a:xfrm>
            <a:off x="184150" y="1828800"/>
            <a:ext cx="8770938" cy="1403350"/>
          </a:xfrm>
          <a:prstGeom prst="roundRect">
            <a:avLst>
              <a:gd name="adj" fmla="val 5245"/>
            </a:avLst>
          </a:prstGeom>
          <a:solidFill>
            <a:srgbClr val="E8E8E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180000" tIns="144000" rIns="72000">
            <a:normAutofit/>
          </a:bodyPr>
          <a:lstStyle/>
          <a:p>
            <a:pPr algn="l">
              <a:defRPr/>
            </a:pPr>
            <a:r>
              <a:rPr lang="en-US" altLang="en-GB" sz="2000" dirty="0">
                <a:solidFill>
                  <a:schemeClr val="tx1">
                    <a:lumMod val="75000"/>
                    <a:lumOff val="25000"/>
                  </a:schemeClr>
                </a:solidFill>
                <a:latin typeface="メイリオ" panose="020B0604030504040204" pitchFamily="50" charset="-128"/>
                <a:ea typeface="Arial Unicode MS" pitchFamily="50" charset="-128"/>
                <a:cs typeface="メイリオ" panose="020B0604030504040204" pitchFamily="50" charset="-128"/>
              </a:rPr>
              <a:t>#######</a:t>
            </a:r>
          </a:p>
        </p:txBody>
      </p:sp>
      <p:sp>
        <p:nvSpPr>
          <p:cNvPr id="9" name="Rectangle 21"/>
          <p:cNvSpPr>
            <a:spLocks noChangeArrowheads="1"/>
          </p:cNvSpPr>
          <p:nvPr/>
        </p:nvSpPr>
        <p:spPr bwMode="auto">
          <a:xfrm>
            <a:off x="184150" y="3429000"/>
            <a:ext cx="8770938" cy="1403350"/>
          </a:xfrm>
          <a:prstGeom prst="roundRect">
            <a:avLst>
              <a:gd name="adj" fmla="val 5245"/>
            </a:avLst>
          </a:prstGeom>
          <a:solidFill>
            <a:srgbClr val="E8E8E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180000" tIns="144000" rIns="72000">
            <a:normAutofit/>
          </a:bodyPr>
          <a:lstStyle/>
          <a:p>
            <a:pPr algn="l">
              <a:defRPr/>
            </a:pPr>
            <a:r>
              <a:rPr lang="en-US" altLang="en-GB" sz="2000" dirty="0">
                <a:solidFill>
                  <a:schemeClr val="tx1">
                    <a:lumMod val="75000"/>
                    <a:lumOff val="25000"/>
                  </a:schemeClr>
                </a:solidFill>
                <a:latin typeface="メイリオ" panose="020B0604030504040204" pitchFamily="50" charset="-128"/>
                <a:ea typeface="Arial Unicode MS" pitchFamily="50" charset="-128"/>
                <a:cs typeface="メイリオ" panose="020B0604030504040204" pitchFamily="50" charset="-128"/>
              </a:rPr>
              <a:t>#######</a:t>
            </a:r>
          </a:p>
        </p:txBody>
      </p:sp>
      <p:sp>
        <p:nvSpPr>
          <p:cNvPr id="11" name="Rectangle 21"/>
          <p:cNvSpPr>
            <a:spLocks noChangeArrowheads="1"/>
          </p:cNvSpPr>
          <p:nvPr/>
        </p:nvSpPr>
        <p:spPr bwMode="auto">
          <a:xfrm>
            <a:off x="184150" y="5027613"/>
            <a:ext cx="8770938" cy="1404937"/>
          </a:xfrm>
          <a:prstGeom prst="roundRect">
            <a:avLst>
              <a:gd name="adj" fmla="val 5245"/>
            </a:avLst>
          </a:prstGeom>
          <a:solidFill>
            <a:srgbClr val="E8E8E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180000" tIns="144000" rIns="72000">
            <a:normAutofit/>
          </a:bodyPr>
          <a:lstStyle/>
          <a:p>
            <a:pPr algn="l">
              <a:defRPr/>
            </a:pPr>
            <a:r>
              <a:rPr lang="en-US" altLang="en-GB" sz="2000" dirty="0">
                <a:solidFill>
                  <a:schemeClr val="tx1">
                    <a:lumMod val="75000"/>
                    <a:lumOff val="25000"/>
                  </a:schemeClr>
                </a:solidFill>
                <a:latin typeface="メイリオ" panose="020B0604030504040204" pitchFamily="50" charset="-128"/>
                <a:ea typeface="Arial Unicode MS" pitchFamily="50" charset="-128"/>
                <a:cs typeface="メイリオ" panose="020B0604030504040204" pitchFamily="50" charset="-128"/>
              </a:rPr>
              <a:t>#######</a:t>
            </a:r>
          </a:p>
        </p:txBody>
      </p:sp>
      <p:sp>
        <p:nvSpPr>
          <p:cNvPr id="12" name="角丸四角形 11"/>
          <p:cNvSpPr/>
          <p:nvPr/>
        </p:nvSpPr>
        <p:spPr>
          <a:xfrm>
            <a:off x="2771775" y="1954213"/>
            <a:ext cx="1944688" cy="1152525"/>
          </a:xfrm>
          <a:prstGeom prst="roundRect">
            <a:avLst>
              <a:gd name="adj" fmla="val 3797"/>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角丸四角形 12"/>
          <p:cNvSpPr/>
          <p:nvPr/>
        </p:nvSpPr>
        <p:spPr>
          <a:xfrm>
            <a:off x="4787900" y="1954213"/>
            <a:ext cx="1944688" cy="1152525"/>
          </a:xfrm>
          <a:prstGeom prst="roundRect">
            <a:avLst>
              <a:gd name="adj" fmla="val 3797"/>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角丸四角形 13"/>
          <p:cNvSpPr/>
          <p:nvPr/>
        </p:nvSpPr>
        <p:spPr>
          <a:xfrm>
            <a:off x="6804025" y="1954213"/>
            <a:ext cx="1944688" cy="1152525"/>
          </a:xfrm>
          <a:prstGeom prst="roundRect">
            <a:avLst>
              <a:gd name="adj" fmla="val 3797"/>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角丸四角形 14"/>
          <p:cNvSpPr/>
          <p:nvPr/>
        </p:nvSpPr>
        <p:spPr>
          <a:xfrm>
            <a:off x="2771775" y="3554413"/>
            <a:ext cx="1944688" cy="1152525"/>
          </a:xfrm>
          <a:prstGeom prst="roundRect">
            <a:avLst>
              <a:gd name="adj" fmla="val 3797"/>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角丸四角形 15"/>
          <p:cNvSpPr/>
          <p:nvPr/>
        </p:nvSpPr>
        <p:spPr>
          <a:xfrm>
            <a:off x="4787900" y="3554413"/>
            <a:ext cx="1944688" cy="1152525"/>
          </a:xfrm>
          <a:prstGeom prst="roundRect">
            <a:avLst>
              <a:gd name="adj" fmla="val 3797"/>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角丸四角形 16"/>
          <p:cNvSpPr/>
          <p:nvPr/>
        </p:nvSpPr>
        <p:spPr>
          <a:xfrm>
            <a:off x="6804025" y="3554413"/>
            <a:ext cx="1944688" cy="1152525"/>
          </a:xfrm>
          <a:prstGeom prst="roundRect">
            <a:avLst>
              <a:gd name="adj" fmla="val 3797"/>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角丸四角形 17"/>
          <p:cNvSpPr/>
          <p:nvPr/>
        </p:nvSpPr>
        <p:spPr>
          <a:xfrm>
            <a:off x="2771775" y="5154613"/>
            <a:ext cx="1944688" cy="1152525"/>
          </a:xfrm>
          <a:prstGeom prst="roundRect">
            <a:avLst>
              <a:gd name="adj" fmla="val 3797"/>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 18"/>
          <p:cNvSpPr/>
          <p:nvPr/>
        </p:nvSpPr>
        <p:spPr>
          <a:xfrm>
            <a:off x="4787900" y="5154613"/>
            <a:ext cx="1944688" cy="1152525"/>
          </a:xfrm>
          <a:prstGeom prst="roundRect">
            <a:avLst>
              <a:gd name="adj" fmla="val 3797"/>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角丸四角形 19"/>
          <p:cNvSpPr/>
          <p:nvPr/>
        </p:nvSpPr>
        <p:spPr>
          <a:xfrm>
            <a:off x="6804025" y="5154613"/>
            <a:ext cx="1944688" cy="1152525"/>
          </a:xfrm>
          <a:prstGeom prst="roundRect">
            <a:avLst>
              <a:gd name="adj" fmla="val 3797"/>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9</a:t>
            </a:fld>
            <a:endParaRPr lang="de-DE" altLang="ja-JP"/>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コンテンツ プレースホルダー 2"/>
          <p:cNvSpPr>
            <a:spLocks noGrp="1"/>
          </p:cNvSpPr>
          <p:nvPr>
            <p:ph idx="1"/>
          </p:nvPr>
        </p:nvSpPr>
        <p:spPr/>
        <p:txBody>
          <a:bodyPr/>
          <a:lstStyle/>
          <a:p>
            <a:r>
              <a:rPr lang="en-US" altLang="ja-JP" smtClean="0"/>
              <a:t>################</a:t>
            </a:r>
          </a:p>
          <a:p>
            <a:pPr>
              <a:spcBef>
                <a:spcPct val="0"/>
              </a:spcBef>
            </a:pPr>
            <a:r>
              <a:rPr lang="en-US" altLang="ja-JP" smtClean="0"/>
              <a:t>################</a:t>
            </a:r>
            <a:endParaRPr lang="ja-JP" altLang="en-US" smtClean="0"/>
          </a:p>
        </p:txBody>
      </p:sp>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22532"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grpSp>
        <p:nvGrpSpPr>
          <p:cNvPr id="31" name="グループ化 30"/>
          <p:cNvGrpSpPr/>
          <p:nvPr/>
        </p:nvGrpSpPr>
        <p:grpSpPr>
          <a:xfrm>
            <a:off x="648535" y="2204864"/>
            <a:ext cx="7909584" cy="1080120"/>
            <a:chOff x="357937" y="2780879"/>
            <a:chExt cx="7909584" cy="1080120"/>
          </a:xfrm>
          <a:effectLst>
            <a:outerShdw blurRad="50800" dist="38100" dir="2700000" algn="tl" rotWithShape="0">
              <a:prstClr val="black">
                <a:alpha val="40000"/>
              </a:prstClr>
            </a:outerShdw>
          </a:effectLst>
        </p:grpSpPr>
        <p:sp>
          <p:nvSpPr>
            <p:cNvPr id="35" name="正方形/長方形 34"/>
            <p:cNvSpPr>
              <a:spLocks noChangeArrowheads="1"/>
            </p:cNvSpPr>
            <p:nvPr/>
          </p:nvSpPr>
          <p:spPr bwMode="auto">
            <a:xfrm>
              <a:off x="789936" y="2780879"/>
              <a:ext cx="7477585" cy="1080120"/>
            </a:xfrm>
            <a:prstGeom prst="rect">
              <a:avLst/>
            </a:prstGeom>
            <a:gradFill>
              <a:gsLst>
                <a:gs pos="0">
                  <a:schemeClr val="bg1"/>
                </a:gs>
                <a:gs pos="100000">
                  <a:schemeClr val="bg1">
                    <a:lumMod val="95000"/>
                  </a:schemeClr>
                </a:gs>
              </a:gsLst>
              <a:lin ang="8100000" scaled="1"/>
            </a:gradFill>
            <a:ln w="9525" algn="ctr">
              <a:solidFill>
                <a:schemeClr val="bg1">
                  <a:lumMod val="75000"/>
                </a:schemeClr>
              </a:solidFill>
              <a:round/>
              <a:headEnd/>
              <a:tailEnd/>
            </a:ln>
            <a:effectLst/>
            <a:extLst/>
          </p:spPr>
          <p:txBody>
            <a:bodyPr lIns="180000" tIns="72000" anchor="ctr"/>
            <a:lstStyle/>
            <a:p>
              <a:pPr marL="179388" algn="l">
                <a:tabLst>
                  <a:tab pos="898525" algn="l"/>
                  <a:tab pos="900113" algn="l"/>
                </a:tabLst>
                <a:defRPr/>
              </a:pP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6" name="正方形/長方形 55"/>
            <p:cNvSpPr>
              <a:spLocks noChangeArrowheads="1"/>
            </p:cNvSpPr>
            <p:nvPr/>
          </p:nvSpPr>
          <p:spPr bwMode="gray">
            <a:xfrm>
              <a:off x="357937" y="2780928"/>
              <a:ext cx="432000" cy="1080071"/>
            </a:xfrm>
            <a:prstGeom prst="rect">
              <a:avLst/>
            </a:prstGeom>
            <a:gradFill rotWithShape="0">
              <a:gsLst>
                <a:gs pos="0">
                  <a:srgbClr val="C80202"/>
                </a:gs>
                <a:gs pos="100000">
                  <a:srgbClr val="A30B1A"/>
                </a:gs>
              </a:gsLst>
              <a:lin ang="5400000" scaled="1"/>
            </a:gradFill>
            <a:ln w="9525">
              <a:solidFill>
                <a:srgbClr val="C80202"/>
              </a:solidFill>
              <a:miter lim="800000"/>
              <a:headEnd/>
              <a:tailEnd/>
            </a:ln>
            <a:extLst/>
          </p:spPr>
          <p:txBody>
            <a:bodyPr wrap="none" lIns="36000" rIns="0" anchor="ctr"/>
            <a:lstStyle/>
            <a:p>
              <a:pPr>
                <a:defRPr/>
              </a:pPr>
              <a:r>
                <a:rPr lang="en-US" altLang="ja-JP" sz="3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a:t>
              </a:r>
              <a:endParaRPr lang="en-US" altLang="ja-JP" sz="28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40" name="グループ化 39"/>
          <p:cNvGrpSpPr/>
          <p:nvPr/>
        </p:nvGrpSpPr>
        <p:grpSpPr>
          <a:xfrm>
            <a:off x="648535" y="3573016"/>
            <a:ext cx="7909584" cy="1080120"/>
            <a:chOff x="357937" y="2780879"/>
            <a:chExt cx="7453474" cy="1080120"/>
          </a:xfrm>
          <a:effectLst>
            <a:outerShdw blurRad="50800" dist="38100" dir="2700000" algn="tl" rotWithShape="0">
              <a:prstClr val="black">
                <a:alpha val="40000"/>
              </a:prstClr>
            </a:outerShdw>
          </a:effectLst>
        </p:grpSpPr>
        <p:sp>
          <p:nvSpPr>
            <p:cNvPr id="42" name="正方形/長方形 41"/>
            <p:cNvSpPr>
              <a:spLocks noChangeArrowheads="1"/>
            </p:cNvSpPr>
            <p:nvPr/>
          </p:nvSpPr>
          <p:spPr bwMode="auto">
            <a:xfrm>
              <a:off x="789937" y="2780879"/>
              <a:ext cx="7021474" cy="1080120"/>
            </a:xfrm>
            <a:prstGeom prst="rect">
              <a:avLst/>
            </a:prstGeom>
            <a:gradFill>
              <a:gsLst>
                <a:gs pos="0">
                  <a:schemeClr val="bg1"/>
                </a:gs>
                <a:gs pos="100000">
                  <a:schemeClr val="bg1">
                    <a:lumMod val="95000"/>
                  </a:schemeClr>
                </a:gs>
              </a:gsLst>
              <a:lin ang="8100000" scaled="1"/>
            </a:gradFill>
            <a:ln w="9525" algn="ctr">
              <a:solidFill>
                <a:schemeClr val="bg1">
                  <a:lumMod val="75000"/>
                </a:schemeClr>
              </a:solidFill>
              <a:round/>
              <a:headEnd/>
              <a:tailEnd/>
            </a:ln>
            <a:effectLst/>
            <a:extLst/>
          </p:spPr>
          <p:txBody>
            <a:bodyPr lIns="180000" tIns="72000" anchor="ctr"/>
            <a:lstStyle/>
            <a:p>
              <a:pPr marL="179388" algn="l">
                <a:tabLst>
                  <a:tab pos="898525" algn="l"/>
                  <a:tab pos="900113" algn="l"/>
                </a:tabLst>
                <a:defRPr/>
              </a:pP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43" name="正方形/長方形 55"/>
            <p:cNvSpPr>
              <a:spLocks noChangeArrowheads="1"/>
            </p:cNvSpPr>
            <p:nvPr/>
          </p:nvSpPr>
          <p:spPr bwMode="gray">
            <a:xfrm>
              <a:off x="357937" y="2780928"/>
              <a:ext cx="432000" cy="1080071"/>
            </a:xfrm>
            <a:prstGeom prst="rect">
              <a:avLst/>
            </a:prstGeom>
            <a:gradFill rotWithShape="0">
              <a:gsLst>
                <a:gs pos="0">
                  <a:srgbClr val="C80202"/>
                </a:gs>
                <a:gs pos="100000">
                  <a:srgbClr val="A30B1A"/>
                </a:gs>
              </a:gsLst>
              <a:lin ang="5400000" scaled="1"/>
            </a:gradFill>
            <a:ln w="9525">
              <a:solidFill>
                <a:srgbClr val="C80202"/>
              </a:solidFill>
              <a:miter lim="800000"/>
              <a:headEnd/>
              <a:tailEnd/>
            </a:ln>
            <a:extLst/>
          </p:spPr>
          <p:txBody>
            <a:bodyPr wrap="none" lIns="36000" rIns="0" anchor="ctr"/>
            <a:lstStyle/>
            <a:p>
              <a:pPr>
                <a:defRPr/>
              </a:pPr>
              <a:r>
                <a:rPr lang="en-US" altLang="ja-JP" sz="3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a:t>
              </a:r>
            </a:p>
          </p:txBody>
        </p:sp>
      </p:grpSp>
      <p:grpSp>
        <p:nvGrpSpPr>
          <p:cNvPr id="47" name="グループ化 46"/>
          <p:cNvGrpSpPr/>
          <p:nvPr/>
        </p:nvGrpSpPr>
        <p:grpSpPr>
          <a:xfrm>
            <a:off x="648535" y="4941168"/>
            <a:ext cx="7909584" cy="1080120"/>
            <a:chOff x="357937" y="2780879"/>
            <a:chExt cx="7909584" cy="1080120"/>
          </a:xfrm>
          <a:effectLst>
            <a:outerShdw blurRad="50800" dist="38100" dir="2700000" algn="tl" rotWithShape="0">
              <a:prstClr val="black">
                <a:alpha val="40000"/>
              </a:prstClr>
            </a:outerShdw>
          </a:effectLst>
        </p:grpSpPr>
        <p:sp>
          <p:nvSpPr>
            <p:cNvPr id="50" name="正方形/長方形 49"/>
            <p:cNvSpPr>
              <a:spLocks noChangeArrowheads="1"/>
            </p:cNvSpPr>
            <p:nvPr/>
          </p:nvSpPr>
          <p:spPr bwMode="auto">
            <a:xfrm>
              <a:off x="789937" y="2780879"/>
              <a:ext cx="7477584" cy="1080120"/>
            </a:xfrm>
            <a:prstGeom prst="rect">
              <a:avLst/>
            </a:prstGeom>
            <a:gradFill>
              <a:gsLst>
                <a:gs pos="0">
                  <a:schemeClr val="bg1"/>
                </a:gs>
                <a:gs pos="100000">
                  <a:schemeClr val="bg1">
                    <a:lumMod val="95000"/>
                  </a:schemeClr>
                </a:gs>
              </a:gsLst>
              <a:lin ang="8100000" scaled="1"/>
            </a:gradFill>
            <a:ln w="9525" algn="ctr">
              <a:solidFill>
                <a:schemeClr val="bg1">
                  <a:lumMod val="75000"/>
                </a:schemeClr>
              </a:solidFill>
              <a:round/>
              <a:headEnd/>
              <a:tailEnd/>
            </a:ln>
            <a:effectLst/>
            <a:extLst/>
          </p:spPr>
          <p:txBody>
            <a:bodyPr lIns="180000" tIns="72000" anchor="ctr"/>
            <a:lstStyle/>
            <a:p>
              <a:pPr marL="179388" algn="l">
                <a:tabLst>
                  <a:tab pos="898525" algn="l"/>
                  <a:tab pos="900113" algn="l"/>
                </a:tabLst>
                <a:defRPr/>
              </a:pP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51" name="正方形/長方形 55"/>
            <p:cNvSpPr>
              <a:spLocks noChangeArrowheads="1"/>
            </p:cNvSpPr>
            <p:nvPr/>
          </p:nvSpPr>
          <p:spPr bwMode="gray">
            <a:xfrm>
              <a:off x="357937" y="2780928"/>
              <a:ext cx="432000" cy="1080071"/>
            </a:xfrm>
            <a:prstGeom prst="rect">
              <a:avLst/>
            </a:prstGeom>
            <a:gradFill rotWithShape="0">
              <a:gsLst>
                <a:gs pos="0">
                  <a:srgbClr val="C80202"/>
                </a:gs>
                <a:gs pos="100000">
                  <a:srgbClr val="A30B1A"/>
                </a:gs>
              </a:gsLst>
              <a:lin ang="5400000" scaled="1"/>
            </a:gradFill>
            <a:ln w="9525">
              <a:solidFill>
                <a:srgbClr val="C80202"/>
              </a:solidFill>
              <a:miter lim="800000"/>
              <a:headEnd/>
              <a:tailEnd/>
            </a:ln>
            <a:extLst/>
          </p:spPr>
          <p:txBody>
            <a:bodyPr wrap="none" lIns="36000" rIns="0" anchor="ctr"/>
            <a:lstStyle/>
            <a:p>
              <a:pPr>
                <a:defRPr/>
              </a:pPr>
              <a:r>
                <a:rPr lang="en-US" altLang="ja-JP" sz="3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a:t>
              </a:r>
            </a:p>
          </p:txBody>
        </p:sp>
      </p:grpSp>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10</a:t>
            </a:fld>
            <a:endParaRPr lang="de-DE" altLang="ja-JP"/>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コンテンツ プレースホルダー 2"/>
          <p:cNvSpPr>
            <a:spLocks noGrp="1"/>
          </p:cNvSpPr>
          <p:nvPr>
            <p:ph idx="1"/>
          </p:nvPr>
        </p:nvSpPr>
        <p:spPr/>
        <p:txBody>
          <a:bodyPr/>
          <a:lstStyle/>
          <a:p>
            <a:r>
              <a:rPr lang="en-US" altLang="ja-JP" smtClean="0"/>
              <a:t>################</a:t>
            </a:r>
          </a:p>
          <a:p>
            <a:pPr>
              <a:spcBef>
                <a:spcPct val="0"/>
              </a:spcBef>
            </a:pPr>
            <a:r>
              <a:rPr lang="en-US" altLang="ja-JP" smtClean="0"/>
              <a:t>################</a:t>
            </a:r>
            <a:endParaRPr lang="ja-JP" altLang="en-US" smtClean="0"/>
          </a:p>
        </p:txBody>
      </p:sp>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23556"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grpSp>
        <p:nvGrpSpPr>
          <p:cNvPr id="27" name="グループ化 26"/>
          <p:cNvGrpSpPr/>
          <p:nvPr/>
        </p:nvGrpSpPr>
        <p:grpSpPr>
          <a:xfrm>
            <a:off x="613843" y="2204864"/>
            <a:ext cx="7909584" cy="1080120"/>
            <a:chOff x="357937" y="2780879"/>
            <a:chExt cx="7909584" cy="1080120"/>
          </a:xfrm>
          <a:effectLst>
            <a:outerShdw blurRad="50800" dist="38100" dir="2700000" algn="tl" rotWithShape="0">
              <a:prstClr val="black">
                <a:alpha val="40000"/>
              </a:prstClr>
            </a:outerShdw>
          </a:effectLst>
        </p:grpSpPr>
        <p:sp>
          <p:nvSpPr>
            <p:cNvPr id="28" name="正方形/長方形 27"/>
            <p:cNvSpPr>
              <a:spLocks noChangeArrowheads="1"/>
            </p:cNvSpPr>
            <p:nvPr/>
          </p:nvSpPr>
          <p:spPr bwMode="auto">
            <a:xfrm>
              <a:off x="464978" y="2780879"/>
              <a:ext cx="7802543" cy="1080120"/>
            </a:xfrm>
            <a:prstGeom prst="rect">
              <a:avLst/>
            </a:prstGeom>
            <a:gradFill>
              <a:gsLst>
                <a:gs pos="0">
                  <a:schemeClr val="bg1"/>
                </a:gs>
                <a:gs pos="100000">
                  <a:schemeClr val="bg1">
                    <a:lumMod val="95000"/>
                  </a:schemeClr>
                </a:gs>
              </a:gsLst>
              <a:lin ang="8100000" scaled="1"/>
            </a:gradFill>
            <a:ln w="9525" algn="ctr">
              <a:solidFill>
                <a:schemeClr val="bg1">
                  <a:lumMod val="75000"/>
                </a:schemeClr>
              </a:solidFill>
              <a:round/>
              <a:headEnd/>
              <a:tailEnd/>
            </a:ln>
            <a:effectLst/>
            <a:extLst/>
          </p:spPr>
          <p:txBody>
            <a:bodyPr lIns="108000" tIns="72000" anchor="ctr"/>
            <a:lstStyle/>
            <a:p>
              <a:pPr marL="179388" algn="l">
                <a:tabLst>
                  <a:tab pos="898525" algn="l"/>
                  <a:tab pos="900113" algn="l"/>
                </a:tabLst>
                <a:defRPr/>
              </a:pP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9" name="正方形/長方形 55"/>
            <p:cNvSpPr>
              <a:spLocks noChangeArrowheads="1"/>
            </p:cNvSpPr>
            <p:nvPr/>
          </p:nvSpPr>
          <p:spPr bwMode="gray">
            <a:xfrm>
              <a:off x="357937" y="2780928"/>
              <a:ext cx="107041" cy="1080071"/>
            </a:xfrm>
            <a:prstGeom prst="rect">
              <a:avLst/>
            </a:prstGeom>
            <a:gradFill rotWithShape="0">
              <a:gsLst>
                <a:gs pos="0">
                  <a:srgbClr val="C80202"/>
                </a:gs>
                <a:gs pos="100000">
                  <a:srgbClr val="A30B1A"/>
                </a:gs>
              </a:gsLst>
              <a:lin ang="5400000" scaled="1"/>
            </a:gradFill>
            <a:ln w="9525">
              <a:solidFill>
                <a:srgbClr val="C80202"/>
              </a:solidFill>
              <a:miter lim="800000"/>
              <a:headEnd/>
              <a:tailEnd/>
            </a:ln>
            <a:extLst/>
          </p:spPr>
          <p:txBody>
            <a:bodyPr wrap="none" lIns="36000" rIns="0" anchor="ctr"/>
            <a:lstStyle/>
            <a:p>
              <a:pPr>
                <a:defRPr/>
              </a:pPr>
              <a:endParaRPr lang="en-US" altLang="ja-JP" sz="28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0" name="グループ化 29"/>
          <p:cNvGrpSpPr/>
          <p:nvPr/>
        </p:nvGrpSpPr>
        <p:grpSpPr>
          <a:xfrm>
            <a:off x="613843" y="3519314"/>
            <a:ext cx="7909584" cy="1080120"/>
            <a:chOff x="357937" y="2780879"/>
            <a:chExt cx="7909584" cy="1080120"/>
          </a:xfrm>
          <a:effectLst>
            <a:outerShdw blurRad="50800" dist="38100" dir="2700000" algn="tl" rotWithShape="0">
              <a:prstClr val="black">
                <a:alpha val="40000"/>
              </a:prstClr>
            </a:outerShdw>
          </a:effectLst>
        </p:grpSpPr>
        <p:sp>
          <p:nvSpPr>
            <p:cNvPr id="32" name="正方形/長方形 31"/>
            <p:cNvSpPr>
              <a:spLocks noChangeArrowheads="1"/>
            </p:cNvSpPr>
            <p:nvPr/>
          </p:nvSpPr>
          <p:spPr bwMode="auto">
            <a:xfrm>
              <a:off x="464978" y="2780879"/>
              <a:ext cx="7802543" cy="1080120"/>
            </a:xfrm>
            <a:prstGeom prst="rect">
              <a:avLst/>
            </a:prstGeom>
            <a:gradFill>
              <a:gsLst>
                <a:gs pos="0">
                  <a:schemeClr val="bg1"/>
                </a:gs>
                <a:gs pos="100000">
                  <a:schemeClr val="bg1">
                    <a:lumMod val="95000"/>
                  </a:schemeClr>
                </a:gs>
              </a:gsLst>
              <a:lin ang="8100000" scaled="1"/>
            </a:gradFill>
            <a:ln w="9525" algn="ctr">
              <a:solidFill>
                <a:schemeClr val="bg1">
                  <a:lumMod val="75000"/>
                </a:schemeClr>
              </a:solidFill>
              <a:round/>
              <a:headEnd/>
              <a:tailEnd/>
            </a:ln>
            <a:effectLst/>
            <a:extLst/>
          </p:spPr>
          <p:txBody>
            <a:bodyPr lIns="108000" tIns="72000" anchor="ctr"/>
            <a:lstStyle/>
            <a:p>
              <a:pPr marL="179388" algn="l">
                <a:tabLst>
                  <a:tab pos="898525" algn="l"/>
                  <a:tab pos="900113" algn="l"/>
                </a:tabLst>
                <a:defRPr/>
              </a:pP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3" name="正方形/長方形 55"/>
            <p:cNvSpPr>
              <a:spLocks noChangeArrowheads="1"/>
            </p:cNvSpPr>
            <p:nvPr/>
          </p:nvSpPr>
          <p:spPr bwMode="gray">
            <a:xfrm>
              <a:off x="357937" y="2780928"/>
              <a:ext cx="107041" cy="1080071"/>
            </a:xfrm>
            <a:prstGeom prst="rect">
              <a:avLst/>
            </a:prstGeom>
            <a:gradFill rotWithShape="0">
              <a:gsLst>
                <a:gs pos="0">
                  <a:srgbClr val="C80202"/>
                </a:gs>
                <a:gs pos="100000">
                  <a:srgbClr val="A30B1A"/>
                </a:gs>
              </a:gsLst>
              <a:lin ang="5400000" scaled="1"/>
            </a:gradFill>
            <a:ln w="9525">
              <a:solidFill>
                <a:srgbClr val="C80202"/>
              </a:solidFill>
              <a:miter lim="800000"/>
              <a:headEnd/>
              <a:tailEnd/>
            </a:ln>
            <a:extLst/>
          </p:spPr>
          <p:txBody>
            <a:bodyPr wrap="none" lIns="36000" rIns="0" anchor="ctr"/>
            <a:lstStyle/>
            <a:p>
              <a:pPr>
                <a:defRPr/>
              </a:pPr>
              <a:endParaRPr lang="en-US" altLang="ja-JP" sz="28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4" name="グループ化 33"/>
          <p:cNvGrpSpPr/>
          <p:nvPr/>
        </p:nvGrpSpPr>
        <p:grpSpPr>
          <a:xfrm>
            <a:off x="613843" y="4833764"/>
            <a:ext cx="7909584" cy="1080120"/>
            <a:chOff x="357937" y="2780879"/>
            <a:chExt cx="7909584" cy="1080120"/>
          </a:xfrm>
          <a:effectLst>
            <a:outerShdw blurRad="50800" dist="38100" dir="2700000" algn="tl" rotWithShape="0">
              <a:prstClr val="black">
                <a:alpha val="40000"/>
              </a:prstClr>
            </a:outerShdw>
          </a:effectLst>
        </p:grpSpPr>
        <p:sp>
          <p:nvSpPr>
            <p:cNvPr id="37" name="正方形/長方形 36"/>
            <p:cNvSpPr>
              <a:spLocks noChangeArrowheads="1"/>
            </p:cNvSpPr>
            <p:nvPr/>
          </p:nvSpPr>
          <p:spPr bwMode="auto">
            <a:xfrm>
              <a:off x="464978" y="2780879"/>
              <a:ext cx="7802543" cy="1080120"/>
            </a:xfrm>
            <a:prstGeom prst="rect">
              <a:avLst/>
            </a:prstGeom>
            <a:gradFill>
              <a:gsLst>
                <a:gs pos="0">
                  <a:schemeClr val="bg1"/>
                </a:gs>
                <a:gs pos="100000">
                  <a:schemeClr val="bg1">
                    <a:lumMod val="95000"/>
                  </a:schemeClr>
                </a:gs>
              </a:gsLst>
              <a:lin ang="8100000" scaled="1"/>
            </a:gradFill>
            <a:ln w="9525" algn="ctr">
              <a:solidFill>
                <a:schemeClr val="bg1">
                  <a:lumMod val="75000"/>
                </a:schemeClr>
              </a:solidFill>
              <a:round/>
              <a:headEnd/>
              <a:tailEnd/>
            </a:ln>
            <a:effectLst/>
            <a:extLst/>
          </p:spPr>
          <p:txBody>
            <a:bodyPr lIns="108000" tIns="72000" anchor="ctr"/>
            <a:lstStyle/>
            <a:p>
              <a:pPr marL="179388" algn="l">
                <a:tabLst>
                  <a:tab pos="898525" algn="l"/>
                  <a:tab pos="900113" algn="l"/>
                </a:tabLst>
                <a:defRPr/>
              </a:pP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8" name="正方形/長方形 55"/>
            <p:cNvSpPr>
              <a:spLocks noChangeArrowheads="1"/>
            </p:cNvSpPr>
            <p:nvPr/>
          </p:nvSpPr>
          <p:spPr bwMode="gray">
            <a:xfrm>
              <a:off x="357937" y="2780928"/>
              <a:ext cx="107041" cy="1080071"/>
            </a:xfrm>
            <a:prstGeom prst="rect">
              <a:avLst/>
            </a:prstGeom>
            <a:gradFill rotWithShape="0">
              <a:gsLst>
                <a:gs pos="0">
                  <a:srgbClr val="C80202"/>
                </a:gs>
                <a:gs pos="100000">
                  <a:srgbClr val="A30B1A"/>
                </a:gs>
              </a:gsLst>
              <a:lin ang="5400000" scaled="1"/>
            </a:gradFill>
            <a:ln w="9525">
              <a:solidFill>
                <a:srgbClr val="C80202"/>
              </a:solidFill>
              <a:miter lim="800000"/>
              <a:headEnd/>
              <a:tailEnd/>
            </a:ln>
            <a:extLst/>
          </p:spPr>
          <p:txBody>
            <a:bodyPr wrap="none" lIns="36000" rIns="0" anchor="ctr"/>
            <a:lstStyle/>
            <a:p>
              <a:pPr>
                <a:defRPr/>
              </a:pPr>
              <a:endParaRPr lang="en-US" altLang="ja-JP" sz="28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11</a:t>
            </a:fld>
            <a:endParaRPr lang="de-DE" altLang="ja-JP"/>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コンテンツ プレースホルダー 2"/>
          <p:cNvSpPr>
            <a:spLocks noGrp="1"/>
          </p:cNvSpPr>
          <p:nvPr>
            <p:ph idx="1"/>
          </p:nvPr>
        </p:nvSpPr>
        <p:spPr/>
        <p:txBody>
          <a:bodyPr/>
          <a:lstStyle/>
          <a:p>
            <a:r>
              <a:rPr lang="en-US" altLang="ja-JP" smtClean="0"/>
              <a:t>################</a:t>
            </a:r>
          </a:p>
          <a:p>
            <a:pPr>
              <a:spcBef>
                <a:spcPct val="0"/>
              </a:spcBef>
            </a:pPr>
            <a:r>
              <a:rPr lang="en-US" altLang="ja-JP" smtClean="0"/>
              <a:t>################</a:t>
            </a:r>
            <a:endParaRPr lang="ja-JP" altLang="en-US" smtClean="0"/>
          </a:p>
        </p:txBody>
      </p:sp>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24580"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graphicFrame>
        <p:nvGraphicFramePr>
          <p:cNvPr id="2" name="表 1"/>
          <p:cNvGraphicFramePr>
            <a:graphicFrameLocks noGrp="1"/>
          </p:cNvGraphicFramePr>
          <p:nvPr/>
        </p:nvGraphicFramePr>
        <p:xfrm>
          <a:off x="214313" y="1844675"/>
          <a:ext cx="8709025" cy="2089150"/>
        </p:xfrm>
        <a:graphic>
          <a:graphicData uri="http://schemas.openxmlformats.org/drawingml/2006/table">
            <a:tbl>
              <a:tblPr firstRow="1" bandRow="1">
                <a:tableStyleId>{5C22544A-7EE6-4342-B048-85BDC9FD1C3A}</a:tableStyleId>
              </a:tblPr>
              <a:tblGrid>
                <a:gridCol w="1741805"/>
                <a:gridCol w="1741805"/>
                <a:gridCol w="1741805"/>
                <a:gridCol w="1741805"/>
                <a:gridCol w="1741805"/>
              </a:tblGrid>
              <a:tr h="417830">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32" marB="45740">
                    <a:lnL w="6350" cap="flat" cmpd="sng" algn="ctr">
                      <a:solidFill>
                        <a:srgbClr val="A30B1A"/>
                      </a:solidFill>
                      <a:prstDash val="solid"/>
                      <a:round/>
                      <a:headEnd type="none" w="med" len="med"/>
                      <a:tailEnd type="none" w="med" len="med"/>
                    </a:lnL>
                    <a:lnT w="6350" cap="flat" cmpd="sng" algn="ctr">
                      <a:solidFill>
                        <a:srgbClr val="A30B1A"/>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A30B1A"/>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32" marB="45740">
                    <a:lnT w="6350" cap="flat" cmpd="sng" algn="ctr">
                      <a:solidFill>
                        <a:srgbClr val="A30B1A"/>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A30B1A"/>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32" marB="45740">
                    <a:lnT w="6350" cap="flat" cmpd="sng" algn="ctr">
                      <a:solidFill>
                        <a:srgbClr val="A30B1A"/>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A30B1A"/>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32" marB="45740">
                    <a:lnT w="6350" cap="flat" cmpd="sng" algn="ctr">
                      <a:solidFill>
                        <a:srgbClr val="A30B1A"/>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A30B1A"/>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32" marB="45740">
                    <a:lnR w="6350" cap="flat" cmpd="sng" algn="ctr">
                      <a:solidFill>
                        <a:srgbClr val="A30B1A"/>
                      </a:solidFill>
                      <a:prstDash val="solid"/>
                      <a:round/>
                      <a:headEnd type="none" w="med" len="med"/>
                      <a:tailEnd type="none" w="med" len="med"/>
                    </a:lnR>
                    <a:lnT w="6350" cap="flat" cmpd="sng" algn="ctr">
                      <a:solidFill>
                        <a:srgbClr val="A30B1A"/>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A30B1A"/>
                    </a:solidFill>
                  </a:tcPr>
                </a:tc>
              </a:tr>
              <a:tr h="417830">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r>
              <a:tr h="417830">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r>
              <a:tr h="417830">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r>
              <a:tr h="417830">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40" marB="4574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r>
            </a:tbl>
          </a:graphicData>
        </a:graphic>
      </p:graphicFrame>
      <p:graphicFrame>
        <p:nvGraphicFramePr>
          <p:cNvPr id="16" name="表 15"/>
          <p:cNvGraphicFramePr>
            <a:graphicFrameLocks noGrp="1"/>
          </p:cNvGraphicFramePr>
          <p:nvPr/>
        </p:nvGraphicFramePr>
        <p:xfrm>
          <a:off x="214313" y="4146550"/>
          <a:ext cx="8709025" cy="2087565"/>
        </p:xfrm>
        <a:graphic>
          <a:graphicData uri="http://schemas.openxmlformats.org/drawingml/2006/table">
            <a:tbl>
              <a:tblPr firstRow="1" bandRow="1">
                <a:tableStyleId>{5C22544A-7EE6-4342-B048-85BDC9FD1C3A}</a:tableStyleId>
              </a:tblPr>
              <a:tblGrid>
                <a:gridCol w="1741805"/>
                <a:gridCol w="1741805"/>
                <a:gridCol w="1741805"/>
                <a:gridCol w="1741805"/>
                <a:gridCol w="1741805"/>
              </a:tblGrid>
              <a:tr h="417513">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2" marR="91443" marT="71977" marB="45705">
                    <a:lnL w="6350" cap="flat" cmpd="sng" algn="ctr">
                      <a:solidFill>
                        <a:srgbClr val="878884"/>
                      </a:solidFill>
                      <a:prstDash val="solid"/>
                      <a:round/>
                      <a:headEnd type="none" w="med" len="med"/>
                      <a:tailEnd type="none" w="med" len="med"/>
                    </a:lnL>
                    <a:lnT w="6350" cap="flat" cmpd="sng" algn="ctr">
                      <a:solidFill>
                        <a:srgbClr val="878884"/>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87867E"/>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2" marR="91443" marT="71977" marB="45705">
                    <a:lnT w="6350" cap="flat" cmpd="sng" algn="ctr">
                      <a:solidFill>
                        <a:srgbClr val="878884"/>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87867E"/>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2" marR="91443" marT="71977" marB="45705">
                    <a:lnT w="6350" cap="flat" cmpd="sng" algn="ctr">
                      <a:solidFill>
                        <a:srgbClr val="878884"/>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87867E"/>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2" marR="91443" marT="71977" marB="45705">
                    <a:lnT w="6350" cap="flat" cmpd="sng" algn="ctr">
                      <a:solidFill>
                        <a:srgbClr val="878884"/>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87867E"/>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72002" marR="91443" marT="71977" marB="45705">
                    <a:lnR w="6350" cap="flat" cmpd="sng" algn="ctr">
                      <a:solidFill>
                        <a:srgbClr val="878884"/>
                      </a:solidFill>
                      <a:prstDash val="solid"/>
                      <a:round/>
                      <a:headEnd type="none" w="med" len="med"/>
                      <a:tailEnd type="none" w="med" len="med"/>
                    </a:lnR>
                    <a:lnT w="6350" cap="flat" cmpd="sng" algn="ctr">
                      <a:solidFill>
                        <a:srgbClr val="878884"/>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87867E"/>
                    </a:solidFill>
                  </a:tcPr>
                </a:tc>
              </a:tr>
              <a:tr h="417513">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r>
              <a:tr h="417513">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r>
              <a:tr h="417513">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r>
              <a:tr h="417513">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05" marB="45705">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r>
            </a:tbl>
          </a:graphicData>
        </a:graphic>
      </p:graphicFrame>
      <p:sp>
        <p:nvSpPr>
          <p:cNvPr id="7" name="スライド番号プレースホルダー 6"/>
          <p:cNvSpPr>
            <a:spLocks noGrp="1"/>
          </p:cNvSpPr>
          <p:nvPr>
            <p:ph type="sldNum" sz="quarter" idx="10"/>
          </p:nvPr>
        </p:nvSpPr>
        <p:spPr/>
        <p:txBody>
          <a:bodyPr/>
          <a:lstStyle/>
          <a:p>
            <a:pPr>
              <a:defRPr/>
            </a:pPr>
            <a:fld id="{541E981A-6583-4514-BE29-B72A684761EB}" type="slidenum">
              <a:rPr lang="de-DE" altLang="ja-JP" smtClean="0"/>
              <a:pPr>
                <a:defRPr/>
              </a:pPr>
              <a:t>12</a:t>
            </a:fld>
            <a:endParaRPr lang="de-DE" altLang="ja-JP"/>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コンテンツ プレースホルダー 2"/>
          <p:cNvSpPr>
            <a:spLocks noGrp="1"/>
          </p:cNvSpPr>
          <p:nvPr>
            <p:ph idx="1"/>
          </p:nvPr>
        </p:nvSpPr>
        <p:spPr/>
        <p:txBody>
          <a:bodyPr/>
          <a:lstStyle/>
          <a:p>
            <a:r>
              <a:rPr lang="en-US" altLang="ja-JP" smtClean="0"/>
              <a:t>################</a:t>
            </a:r>
          </a:p>
          <a:p>
            <a:pPr>
              <a:spcBef>
                <a:spcPct val="0"/>
              </a:spcBef>
            </a:pPr>
            <a:r>
              <a:rPr lang="en-US" altLang="ja-JP" smtClean="0"/>
              <a:t>################</a:t>
            </a:r>
            <a:endParaRPr lang="ja-JP" altLang="en-US" smtClean="0"/>
          </a:p>
        </p:txBody>
      </p:sp>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25604"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graphicFrame>
        <p:nvGraphicFramePr>
          <p:cNvPr id="2" name="表 1"/>
          <p:cNvGraphicFramePr>
            <a:graphicFrameLocks noGrp="1"/>
          </p:cNvGraphicFramePr>
          <p:nvPr/>
        </p:nvGraphicFramePr>
        <p:xfrm>
          <a:off x="214313" y="1773238"/>
          <a:ext cx="8709025" cy="2220913"/>
        </p:xfrm>
        <a:graphic>
          <a:graphicData uri="http://schemas.openxmlformats.org/drawingml/2006/table">
            <a:tbl>
              <a:tblPr firstRow="1" bandRow="1">
                <a:tableStyleId>{5C22544A-7EE6-4342-B048-85BDC9FD1C3A}</a:tableStyleId>
              </a:tblPr>
              <a:tblGrid>
                <a:gridCol w="1741805"/>
                <a:gridCol w="1741805"/>
                <a:gridCol w="1741805"/>
                <a:gridCol w="1741805"/>
                <a:gridCol w="1741805"/>
              </a:tblGrid>
              <a:tr h="392053">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02" marB="45721">
                    <a:lnL w="6350" cap="flat" cmpd="sng" algn="ctr">
                      <a:solidFill>
                        <a:srgbClr val="A30B1A"/>
                      </a:solidFill>
                      <a:prstDash val="solid"/>
                      <a:round/>
                      <a:headEnd type="none" w="med" len="med"/>
                      <a:tailEnd type="none" w="med" len="med"/>
                    </a:lnL>
                    <a:lnT w="6350" cap="flat" cmpd="sng" algn="ctr">
                      <a:solidFill>
                        <a:srgbClr val="A30B1A"/>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A30B1A"/>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02" marB="45721">
                    <a:lnT w="6350" cap="flat" cmpd="sng" algn="ctr">
                      <a:solidFill>
                        <a:srgbClr val="A30B1A"/>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A30B1A"/>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02" marB="45721">
                    <a:lnT w="6350" cap="flat" cmpd="sng" algn="ctr">
                      <a:solidFill>
                        <a:srgbClr val="A30B1A"/>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A30B1A"/>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02" marB="45721">
                    <a:lnT w="6350" cap="flat" cmpd="sng" algn="ctr">
                      <a:solidFill>
                        <a:srgbClr val="A30B1A"/>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A30B1A"/>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02" marB="45721">
                    <a:lnR w="6350" cap="flat" cmpd="sng" algn="ctr">
                      <a:solidFill>
                        <a:srgbClr val="A30B1A"/>
                      </a:solidFill>
                      <a:prstDash val="solid"/>
                      <a:round/>
                      <a:headEnd type="none" w="med" len="med"/>
                      <a:tailEnd type="none" w="med" len="med"/>
                    </a:lnR>
                    <a:lnT w="6350" cap="flat" cmpd="sng" algn="ctr">
                      <a:solidFill>
                        <a:srgbClr val="A30B1A"/>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A30B1A"/>
                    </a:solidFill>
                  </a:tcPr>
                </a:tc>
              </a:tr>
              <a:tr h="365772">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r>
              <a:tr h="365772">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r>
              <a:tr h="365772">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r>
              <a:tr h="365772">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FFFF"/>
                    </a:solidFill>
                  </a:tcPr>
                </a:tc>
              </a:tr>
              <a:tr h="365772">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EEEEE"/>
                    </a:solidFill>
                  </a:tcPr>
                </a:tc>
              </a:tr>
            </a:tbl>
          </a:graphicData>
        </a:graphic>
      </p:graphicFrame>
      <p:graphicFrame>
        <p:nvGraphicFramePr>
          <p:cNvPr id="10" name="表 9"/>
          <p:cNvGraphicFramePr>
            <a:graphicFrameLocks noGrp="1"/>
          </p:cNvGraphicFramePr>
          <p:nvPr/>
        </p:nvGraphicFramePr>
        <p:xfrm>
          <a:off x="250825" y="4221163"/>
          <a:ext cx="8709025" cy="2220913"/>
        </p:xfrm>
        <a:graphic>
          <a:graphicData uri="http://schemas.openxmlformats.org/drawingml/2006/table">
            <a:tbl>
              <a:tblPr firstRow="1" bandRow="1">
                <a:tableStyleId>{5C22544A-7EE6-4342-B048-85BDC9FD1C3A}</a:tableStyleId>
              </a:tblPr>
              <a:tblGrid>
                <a:gridCol w="1741805"/>
                <a:gridCol w="1741805"/>
                <a:gridCol w="1741805"/>
                <a:gridCol w="1741805"/>
                <a:gridCol w="1741805"/>
              </a:tblGrid>
              <a:tr h="392053">
                <a:tc>
                  <a:txBody>
                    <a:bodyPr/>
                    <a:lstStyle/>
                    <a:p>
                      <a:pPr algn="ct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02" marB="45721">
                    <a:lnL w="6350" cap="flat" cmpd="sng" algn="ctr">
                      <a:noFill/>
                      <a:prstDash val="solid"/>
                      <a:round/>
                      <a:headEnd type="none" w="med" len="med"/>
                      <a:tailEnd type="none" w="med" len="med"/>
                    </a:lnL>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02" marB="45721">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A30B1A"/>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02" marB="457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A30B1A"/>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02" marB="457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A30B1A"/>
                    </a:solidFill>
                  </a:tcPr>
                </a:tc>
                <a:tc>
                  <a:txBody>
                    <a:bodyPr/>
                    <a:lstStyle/>
                    <a:p>
                      <a:pPr algn="ctr"/>
                      <a:r>
                        <a:rPr kumimoji="1" lang="en-US" altLang="ja-JP" sz="1800" b="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72002" marB="45721">
                    <a:lnL w="12700" cap="flat" cmpd="sng" algn="ctr">
                      <a:solidFill>
                        <a:schemeClr val="bg1"/>
                      </a:solidFill>
                      <a:prstDash val="solid"/>
                      <a:round/>
                      <a:headEnd type="none" w="med" len="med"/>
                      <a:tailEnd type="none" w="med" len="med"/>
                    </a:lnL>
                    <a:lnR w="6350" cap="flat" cmpd="sng" algn="ctr">
                      <a:solidFill>
                        <a:srgbClr val="A30B1A"/>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A30B1A"/>
                    </a:solidFill>
                  </a:tcPr>
                </a:tc>
              </a:tr>
              <a:tr h="365772">
                <a:tc>
                  <a:txBody>
                    <a:bodyPr/>
                    <a:lstStyle/>
                    <a:p>
                      <a:pPr algn="ctr"/>
                      <a:r>
                        <a:rPr kumimoji="1" lang="en-US" altLang="ja-JP" sz="18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7867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65772">
                <a:tc>
                  <a:txBody>
                    <a:bodyPr/>
                    <a:lstStyle/>
                    <a:p>
                      <a:pPr algn="ctr"/>
                      <a:endParaRPr kumimoji="1" lang="ja-JP" altLang="en-US" sz="18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7867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65772">
                <a:tc>
                  <a:txBody>
                    <a:bodyPr/>
                    <a:lstStyle/>
                    <a:p>
                      <a:pPr algn="ctr"/>
                      <a:endParaRPr kumimoji="1" lang="ja-JP" altLang="en-US" sz="18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7867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65772">
                <a:tc>
                  <a:txBody>
                    <a:bodyPr/>
                    <a:lstStyle/>
                    <a:p>
                      <a:pPr algn="ctr"/>
                      <a:endParaRPr kumimoji="1" lang="ja-JP" altLang="en-US" sz="18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7867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365772">
                <a:tc>
                  <a:txBody>
                    <a:bodyPr/>
                    <a:lstStyle/>
                    <a:p>
                      <a:pPr algn="ctr"/>
                      <a:endParaRPr kumimoji="1" lang="ja-JP" altLang="en-US" sz="18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87867E"/>
                    </a:solid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1443" marR="91443" marT="45721" marB="45721">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bl>
          </a:graphicData>
        </a:graphic>
      </p:graphicFrame>
      <p:sp>
        <p:nvSpPr>
          <p:cNvPr id="7" name="スライド番号プレースホルダー 6"/>
          <p:cNvSpPr>
            <a:spLocks noGrp="1"/>
          </p:cNvSpPr>
          <p:nvPr>
            <p:ph type="sldNum" sz="quarter" idx="10"/>
          </p:nvPr>
        </p:nvSpPr>
        <p:spPr/>
        <p:txBody>
          <a:bodyPr/>
          <a:lstStyle/>
          <a:p>
            <a:pPr>
              <a:defRPr/>
            </a:pPr>
            <a:fld id="{541E981A-6583-4514-BE29-B72A684761EB}" type="slidenum">
              <a:rPr lang="de-DE" altLang="ja-JP" smtClean="0"/>
              <a:pPr>
                <a:defRPr/>
              </a:pPr>
              <a:t>13</a:t>
            </a:fld>
            <a:endParaRPr lang="de-DE" altLang="ja-JP"/>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正方形/長方形 54"/>
          <p:cNvSpPr>
            <a:spLocks noChangeArrowheads="1"/>
          </p:cNvSpPr>
          <p:nvPr/>
        </p:nvSpPr>
        <p:spPr bwMode="auto">
          <a:xfrm>
            <a:off x="0" y="5280025"/>
            <a:ext cx="9144000" cy="1577975"/>
          </a:xfrm>
          <a:prstGeom prst="rect">
            <a:avLst/>
          </a:prstGeom>
          <a:gradFill rotWithShape="0">
            <a:gsLst>
              <a:gs pos="0">
                <a:srgbClr val="DAD9D6"/>
              </a:gs>
              <a:gs pos="74001">
                <a:srgbClr val="FFFFFF"/>
              </a:gs>
              <a:gs pos="100000">
                <a:srgbClr val="FFFFFF"/>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723" name="コンテンツ プレースホルダー 2"/>
          <p:cNvSpPr>
            <a:spLocks noGrp="1"/>
          </p:cNvSpPr>
          <p:nvPr>
            <p:ph idx="1"/>
          </p:nvPr>
        </p:nvSpPr>
        <p:spPr/>
        <p:txBody>
          <a:bodyPr/>
          <a:lstStyle/>
          <a:p>
            <a:r>
              <a:rPr lang="en-US" altLang="ja-JP" smtClean="0"/>
              <a:t>################</a:t>
            </a:r>
          </a:p>
        </p:txBody>
      </p:sp>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dirty="0"/>
          </a:p>
        </p:txBody>
      </p:sp>
      <p:sp>
        <p:nvSpPr>
          <p:cNvPr id="30725"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sp>
        <p:nvSpPr>
          <p:cNvPr id="24" name="テキスト ボックス 23"/>
          <p:cNvSpPr txBox="1"/>
          <p:nvPr/>
        </p:nvSpPr>
        <p:spPr>
          <a:xfrm>
            <a:off x="1501350" y="1700213"/>
            <a:ext cx="6128602" cy="584775"/>
          </a:xfrm>
          <a:prstGeom prst="rect">
            <a:avLst/>
          </a:prstGeom>
          <a:noFill/>
        </p:spPr>
        <p:txBody>
          <a:bodyPr wrap="none">
            <a:spAutoFit/>
          </a:bodyPr>
          <a:lstStyle/>
          <a:p>
            <a:pPr>
              <a:defRPr/>
            </a:pPr>
            <a:r>
              <a:rPr lang="en-US" altLang="ja-JP" sz="32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40" name="テキスト ボックス 39"/>
          <p:cNvSpPr txBox="1"/>
          <p:nvPr/>
        </p:nvSpPr>
        <p:spPr>
          <a:xfrm>
            <a:off x="2455187" y="5619750"/>
            <a:ext cx="1912703" cy="461665"/>
          </a:xfrm>
          <a:prstGeom prst="rect">
            <a:avLst/>
          </a:prstGeom>
          <a:noFill/>
        </p:spPr>
        <p:txBody>
          <a:bodyPr wrap="none">
            <a:spAutoFit/>
          </a:bodyPr>
          <a:lstStyle/>
          <a:p>
            <a:pPr>
              <a:defRPr/>
            </a:pPr>
            <a:r>
              <a:rPr lang="en-US" altLang="ja-JP" sz="24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45" name="テキスト ボックス 44"/>
          <p:cNvSpPr txBox="1"/>
          <p:nvPr/>
        </p:nvSpPr>
        <p:spPr>
          <a:xfrm>
            <a:off x="4776112" y="5619750"/>
            <a:ext cx="1912703" cy="461665"/>
          </a:xfrm>
          <a:prstGeom prst="rect">
            <a:avLst/>
          </a:prstGeom>
          <a:noFill/>
        </p:spPr>
        <p:txBody>
          <a:bodyPr wrap="none">
            <a:spAutoFit/>
          </a:bodyPr>
          <a:lstStyle/>
          <a:p>
            <a:pPr>
              <a:defRPr/>
            </a:pPr>
            <a:r>
              <a:rPr lang="en-US" altLang="ja-JP" sz="24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p>
        </p:txBody>
      </p:sp>
      <p:graphicFrame>
        <p:nvGraphicFramePr>
          <p:cNvPr id="30729" name="グラフ 38"/>
          <p:cNvGraphicFramePr>
            <a:graphicFrameLocks/>
          </p:cNvGraphicFramePr>
          <p:nvPr/>
        </p:nvGraphicFramePr>
        <p:xfrm>
          <a:off x="2079625" y="2197100"/>
          <a:ext cx="4972050" cy="3440113"/>
        </p:xfrm>
        <a:graphic>
          <a:graphicData uri="http://schemas.openxmlformats.org/presentationml/2006/ole">
            <mc:AlternateContent xmlns:mc="http://schemas.openxmlformats.org/markup-compatibility/2006">
              <mc:Choice xmlns:v="urn:schemas-microsoft-com:vml" Requires="v">
                <p:oleObj spid="_x0000_s30805" r:id="rId4" imgW="4974767" imgH="3438442" progId="Excel.Chart.8">
                  <p:embed/>
                </p:oleObj>
              </mc:Choice>
              <mc:Fallback>
                <p:oleObj r:id="rId4" imgW="4974767" imgH="3438442" progId="Excel.Chart.8">
                  <p:embed/>
                  <p:pic>
                    <p:nvPicPr>
                      <p:cNvPr id="0" name="グラフ 3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9625" y="2197100"/>
                        <a:ext cx="4972050" cy="344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0" name="テキスト ボックス 18"/>
          <p:cNvSpPr txBox="1">
            <a:spLocks noChangeArrowheads="1"/>
          </p:cNvSpPr>
          <p:nvPr/>
        </p:nvSpPr>
        <p:spPr bwMode="gray">
          <a:xfrm>
            <a:off x="4974229" y="5095875"/>
            <a:ext cx="14863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0731" name="テキスト ボックス 19"/>
          <p:cNvSpPr txBox="1">
            <a:spLocks noChangeArrowheads="1"/>
          </p:cNvSpPr>
          <p:nvPr/>
        </p:nvSpPr>
        <p:spPr bwMode="gray">
          <a:xfrm>
            <a:off x="4974229" y="4410075"/>
            <a:ext cx="14863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0732" name="テキスト ボックス 20"/>
          <p:cNvSpPr txBox="1">
            <a:spLocks noChangeArrowheads="1"/>
          </p:cNvSpPr>
          <p:nvPr/>
        </p:nvSpPr>
        <p:spPr bwMode="gray">
          <a:xfrm>
            <a:off x="4974229" y="3190875"/>
            <a:ext cx="14863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0733" name="テキスト ボックス 21"/>
          <p:cNvSpPr txBox="1">
            <a:spLocks noChangeArrowheads="1"/>
          </p:cNvSpPr>
          <p:nvPr/>
        </p:nvSpPr>
        <p:spPr bwMode="gray">
          <a:xfrm>
            <a:off x="2711248" y="5118100"/>
            <a:ext cx="14863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0734" name="テキスト ボックス 22"/>
          <p:cNvSpPr txBox="1">
            <a:spLocks noChangeArrowheads="1"/>
          </p:cNvSpPr>
          <p:nvPr/>
        </p:nvSpPr>
        <p:spPr bwMode="gray">
          <a:xfrm>
            <a:off x="2711248" y="4660900"/>
            <a:ext cx="14863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0735" name="テキスト ボックス 24"/>
          <p:cNvSpPr txBox="1">
            <a:spLocks noChangeArrowheads="1"/>
          </p:cNvSpPr>
          <p:nvPr/>
        </p:nvSpPr>
        <p:spPr bwMode="gray">
          <a:xfrm>
            <a:off x="2711248" y="3806825"/>
            <a:ext cx="14863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3" name="Gerade Verbindung 25"/>
          <p:cNvCxnSpPr/>
          <p:nvPr/>
        </p:nvCxnSpPr>
        <p:spPr bwMode="gray">
          <a:xfrm flipH="1">
            <a:off x="4070350" y="2654300"/>
            <a:ext cx="982663" cy="796925"/>
          </a:xfrm>
          <a:prstGeom prst="line">
            <a:avLst/>
          </a:prstGeom>
          <a:ln w="28575">
            <a:solidFill>
              <a:srgbClr val="C80202"/>
            </a:solidFill>
            <a:prstDash val="sysDash"/>
            <a:headEnd type="arrow" w="lg" len="lg"/>
            <a:tailEnd type="none" w="med" len="lg"/>
          </a:ln>
        </p:spPr>
        <p:style>
          <a:lnRef idx="1">
            <a:schemeClr val="accent1"/>
          </a:lnRef>
          <a:fillRef idx="0">
            <a:schemeClr val="accent1"/>
          </a:fillRef>
          <a:effectRef idx="0">
            <a:schemeClr val="accent1"/>
          </a:effectRef>
          <a:fontRef idx="minor">
            <a:schemeClr val="tx1"/>
          </a:fontRef>
        </p:style>
      </p:cxnSp>
      <p:cxnSp>
        <p:nvCxnSpPr>
          <p:cNvPr id="30737" name="直線コネクタ 5"/>
          <p:cNvCxnSpPr>
            <a:cxnSpLocks noChangeShapeType="1"/>
          </p:cNvCxnSpPr>
          <p:nvPr/>
        </p:nvCxnSpPr>
        <p:spPr bwMode="gray">
          <a:xfrm>
            <a:off x="2725738" y="5143500"/>
            <a:ext cx="1403350" cy="0"/>
          </a:xfrm>
          <a:prstGeom prst="line">
            <a:avLst/>
          </a:prstGeom>
          <a:noFill/>
          <a:ln w="25400"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0738" name="直線コネクタ 30"/>
          <p:cNvCxnSpPr>
            <a:cxnSpLocks noChangeShapeType="1"/>
          </p:cNvCxnSpPr>
          <p:nvPr/>
        </p:nvCxnSpPr>
        <p:spPr bwMode="gray">
          <a:xfrm>
            <a:off x="2725738" y="4533900"/>
            <a:ext cx="1403350" cy="0"/>
          </a:xfrm>
          <a:prstGeom prst="line">
            <a:avLst/>
          </a:prstGeom>
          <a:noFill/>
          <a:ln w="25400"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0739" name="直線コネクタ 32"/>
          <p:cNvCxnSpPr>
            <a:cxnSpLocks noChangeShapeType="1"/>
          </p:cNvCxnSpPr>
          <p:nvPr/>
        </p:nvCxnSpPr>
        <p:spPr bwMode="gray">
          <a:xfrm>
            <a:off x="5016500" y="5081588"/>
            <a:ext cx="1403350" cy="0"/>
          </a:xfrm>
          <a:prstGeom prst="line">
            <a:avLst/>
          </a:prstGeom>
          <a:noFill/>
          <a:ln w="25400"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0740" name="直線コネクタ 33"/>
          <p:cNvCxnSpPr>
            <a:cxnSpLocks noChangeShapeType="1"/>
          </p:cNvCxnSpPr>
          <p:nvPr/>
        </p:nvCxnSpPr>
        <p:spPr bwMode="gray">
          <a:xfrm>
            <a:off x="5016500" y="4100513"/>
            <a:ext cx="1403350" cy="0"/>
          </a:xfrm>
          <a:prstGeom prst="line">
            <a:avLst/>
          </a:prstGeom>
          <a:noFill/>
          <a:ln w="25400" algn="ctr">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14</a:t>
            </a:fld>
            <a:endParaRPr lang="de-DE" altLang="ja-JP"/>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正方形/長方形 54"/>
          <p:cNvSpPr>
            <a:spLocks noChangeArrowheads="1"/>
          </p:cNvSpPr>
          <p:nvPr/>
        </p:nvSpPr>
        <p:spPr bwMode="auto">
          <a:xfrm>
            <a:off x="0" y="4941888"/>
            <a:ext cx="9144000" cy="1916112"/>
          </a:xfrm>
          <a:prstGeom prst="rect">
            <a:avLst/>
          </a:prstGeom>
          <a:gradFill rotWithShape="0">
            <a:gsLst>
              <a:gs pos="0">
                <a:srgbClr val="DAD9D6"/>
              </a:gs>
              <a:gs pos="74001">
                <a:srgbClr val="FFFFFF"/>
              </a:gs>
              <a:gs pos="100000">
                <a:srgbClr val="FFFFFF"/>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747" name="コンテンツ プレースホルダー 2"/>
          <p:cNvSpPr>
            <a:spLocks noGrp="1"/>
          </p:cNvSpPr>
          <p:nvPr>
            <p:ph idx="1"/>
          </p:nvPr>
        </p:nvSpPr>
        <p:spPr/>
        <p:txBody>
          <a:bodyPr/>
          <a:lstStyle/>
          <a:p>
            <a:r>
              <a:rPr lang="en-US" altLang="ja-JP" smtClean="0"/>
              <a:t>################</a:t>
            </a:r>
          </a:p>
        </p:txBody>
      </p:sp>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31749"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grpSp>
        <p:nvGrpSpPr>
          <p:cNvPr id="31750" name="グループ化 37"/>
          <p:cNvGrpSpPr>
            <a:grpSpLocks/>
          </p:cNvGrpSpPr>
          <p:nvPr/>
        </p:nvGrpSpPr>
        <p:grpSpPr bwMode="auto">
          <a:xfrm>
            <a:off x="192085" y="1435099"/>
            <a:ext cx="4970469" cy="4190994"/>
            <a:chOff x="334642" y="1302031"/>
            <a:chExt cx="4970137" cy="3008301"/>
          </a:xfrm>
        </p:grpSpPr>
        <p:graphicFrame>
          <p:nvGraphicFramePr>
            <p:cNvPr id="31758" name="グラフ 38"/>
            <p:cNvGraphicFramePr>
              <a:graphicFrameLocks/>
            </p:cNvGraphicFramePr>
            <p:nvPr/>
          </p:nvGraphicFramePr>
          <p:xfrm>
            <a:off x="334642" y="1302031"/>
            <a:ext cx="4970137" cy="2881242"/>
          </p:xfrm>
          <a:graphic>
            <a:graphicData uri="http://schemas.openxmlformats.org/presentationml/2006/ole">
              <mc:AlternateContent xmlns:mc="http://schemas.openxmlformats.org/markup-compatibility/2006">
                <mc:Choice xmlns:v="urn:schemas-microsoft-com:vml" Requires="v">
                  <p:oleObj spid="_x0000_s31827" r:id="rId4" imgW="4974767" imgH="4011516" progId="Excel.Chart.8">
                    <p:embed/>
                  </p:oleObj>
                </mc:Choice>
                <mc:Fallback>
                  <p:oleObj r:id="rId4" imgW="4974767" imgH="4011516" progId="Excel.Chart.8">
                    <p:embed/>
                    <p:pic>
                      <p:nvPicPr>
                        <p:cNvPr id="0" name="グラフ 3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2" y="1302031"/>
                          <a:ext cx="4970137" cy="288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9" name="テキスト ボックス 39"/>
            <p:cNvSpPr txBox="1">
              <a:spLocks noChangeArrowheads="1"/>
            </p:cNvSpPr>
            <p:nvPr/>
          </p:nvSpPr>
          <p:spPr bwMode="auto">
            <a:xfrm>
              <a:off x="4218395" y="4089409"/>
              <a:ext cx="905956" cy="22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z="1400" dirty="0">
                  <a:solidFill>
                    <a:srgbClr val="3C3C35"/>
                  </a:solidFill>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1760" name="テキスト ボックス 40"/>
            <p:cNvSpPr txBox="1">
              <a:spLocks noChangeArrowheads="1"/>
            </p:cNvSpPr>
            <p:nvPr/>
          </p:nvSpPr>
          <p:spPr bwMode="auto">
            <a:xfrm>
              <a:off x="3288755" y="4089408"/>
              <a:ext cx="905956" cy="22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z="1400" dirty="0">
                  <a:solidFill>
                    <a:srgbClr val="3C3C35"/>
                  </a:solidFill>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1761" name="テキスト ボックス 41"/>
            <p:cNvSpPr txBox="1">
              <a:spLocks noChangeArrowheads="1"/>
            </p:cNvSpPr>
            <p:nvPr/>
          </p:nvSpPr>
          <p:spPr bwMode="auto">
            <a:xfrm>
              <a:off x="2366734" y="4089408"/>
              <a:ext cx="905956" cy="22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z="1400" dirty="0">
                  <a:solidFill>
                    <a:srgbClr val="3C3C35"/>
                  </a:solidFill>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1762" name="テキスト ボックス 42"/>
            <p:cNvSpPr txBox="1">
              <a:spLocks noChangeArrowheads="1"/>
            </p:cNvSpPr>
            <p:nvPr/>
          </p:nvSpPr>
          <p:spPr bwMode="auto">
            <a:xfrm>
              <a:off x="1440904" y="4089408"/>
              <a:ext cx="905956" cy="22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z="1400" dirty="0">
                  <a:solidFill>
                    <a:srgbClr val="3C3C35"/>
                  </a:solidFill>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1763" name="テキスト ボックス 43"/>
            <p:cNvSpPr txBox="1">
              <a:spLocks noChangeArrowheads="1"/>
            </p:cNvSpPr>
            <p:nvPr/>
          </p:nvSpPr>
          <p:spPr bwMode="auto">
            <a:xfrm>
              <a:off x="526505" y="4089408"/>
              <a:ext cx="905956" cy="22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z="1400" dirty="0">
                  <a:solidFill>
                    <a:srgbClr val="3C3C35"/>
                  </a:solidFill>
                  <a:latin typeface="メイリオ" panose="020B0604030504040204" pitchFamily="50" charset="-128"/>
                  <a:ea typeface="メイリオ" panose="020B0604030504040204" pitchFamily="50" charset="-128"/>
                  <a:cs typeface="メイリオ" panose="020B0604030504040204" pitchFamily="50" charset="-128"/>
                </a:rPr>
                <a:t>#####</a:t>
              </a:r>
            </a:p>
          </p:txBody>
        </p:sp>
      </p:grpSp>
      <p:sp>
        <p:nvSpPr>
          <p:cNvPr id="31751" name="テキスト ボックス 44"/>
          <p:cNvSpPr txBox="1">
            <a:spLocks noChangeArrowheads="1"/>
          </p:cNvSpPr>
          <p:nvPr/>
        </p:nvSpPr>
        <p:spPr bwMode="auto">
          <a:xfrm>
            <a:off x="7275513" y="2265363"/>
            <a:ext cx="148630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hangingPunct="1"/>
            <a:r>
              <a:rPr lang="en-US" altLang="ja-JP" dirty="0" smtClean="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endParaRPr>
          </a:p>
          <a:p>
            <a:pPr algn="l" eaLnBrk="1" hangingPunct="1"/>
            <a:r>
              <a:rPr lang="en-US" altLang="ja-JP" dirty="0" smtClean="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テキスト ボックス 46"/>
          <p:cNvSpPr txBox="1"/>
          <p:nvPr/>
        </p:nvSpPr>
        <p:spPr>
          <a:xfrm>
            <a:off x="5370513" y="3376613"/>
            <a:ext cx="3493264" cy="1631216"/>
          </a:xfrm>
          <a:prstGeom prst="rect">
            <a:avLst/>
          </a:prstGeom>
          <a:noFill/>
        </p:spPr>
        <p:txBody>
          <a:bodyPr wrap="none">
            <a:spAutoFit/>
          </a:bodyPr>
          <a:lstStyle/>
          <a:p>
            <a:pPr algn="l">
              <a:defRPr/>
            </a:pPr>
            <a:r>
              <a:rPr lang="en-US" altLang="ja-JP" sz="20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l">
              <a:defRPr/>
            </a:pPr>
            <a:r>
              <a:rPr lang="en-US" altLang="ja-JP" sz="20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l">
              <a:defRPr/>
            </a:pPr>
            <a:r>
              <a:rPr lang="en-US" altLang="ja-JP" sz="20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l">
              <a:defRPr/>
            </a:pPr>
            <a:r>
              <a:rPr lang="en-US" altLang="ja-JP" sz="20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l">
              <a:defRPr/>
            </a:pPr>
            <a:endParaRPr lang="ja-JP" altLang="en-US" sz="20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9" name="直線コネクタ 48"/>
          <p:cNvCxnSpPr/>
          <p:nvPr/>
        </p:nvCxnSpPr>
        <p:spPr bwMode="auto">
          <a:xfrm>
            <a:off x="4528496" y="3249613"/>
            <a:ext cx="4181868" cy="0"/>
          </a:xfrm>
          <a:prstGeom prst="line">
            <a:avLst/>
          </a:prstGeom>
          <a:gradFill rotWithShape="0">
            <a:gsLst>
              <a:gs pos="0">
                <a:srgbClr val="FFFFFF"/>
              </a:gs>
              <a:gs pos="100000">
                <a:srgbClr val="CACAC7"/>
              </a:gs>
            </a:gsLst>
            <a:lin ang="5400000" scaled="1"/>
          </a:gradFill>
          <a:ln w="12700" cap="flat" cmpd="sng" algn="ctr">
            <a:gradFill flip="none" rotWithShape="1">
              <a:gsLst>
                <a:gs pos="7000">
                  <a:srgbClr val="A30B1A"/>
                </a:gs>
                <a:gs pos="6000">
                  <a:schemeClr val="bg1"/>
                </a:gs>
                <a:gs pos="100000">
                  <a:srgbClr val="A30B1A"/>
                </a:gs>
              </a:gsLst>
              <a:lin ang="0" scaled="1"/>
              <a:tileRect/>
            </a:gra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nvGrpSpPr>
          <p:cNvPr id="31754" name="グループ化 2"/>
          <p:cNvGrpSpPr>
            <a:grpSpLocks/>
          </p:cNvGrpSpPr>
          <p:nvPr/>
        </p:nvGrpSpPr>
        <p:grpSpPr bwMode="auto">
          <a:xfrm>
            <a:off x="5076057" y="1989138"/>
            <a:ext cx="2208057" cy="1436735"/>
            <a:chOff x="5296073" y="2124611"/>
            <a:chExt cx="2209380" cy="1436783"/>
          </a:xfrm>
        </p:grpSpPr>
        <p:sp>
          <p:nvSpPr>
            <p:cNvPr id="46" name="テキスト ボックス 45"/>
            <p:cNvSpPr txBox="1"/>
            <p:nvPr/>
          </p:nvSpPr>
          <p:spPr>
            <a:xfrm>
              <a:off x="5296073" y="2124611"/>
              <a:ext cx="1612304" cy="1436783"/>
            </a:xfrm>
            <a:prstGeom prst="rect">
              <a:avLst/>
            </a:prstGeom>
            <a:noFill/>
          </p:spPr>
          <p:txBody>
            <a:bodyPr wrap="none" tIns="36000">
              <a:spAutoFit/>
            </a:bodyPr>
            <a:lstStyle/>
            <a:p>
              <a:pPr>
                <a:defRPr/>
              </a:pPr>
              <a:r>
                <a:rPr lang="en-US" altLang="ja-JP" sz="8800"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t>7</a:t>
              </a:r>
              <a:r>
                <a:rPr lang="en-US" altLang="ja-JP" sz="8800" spc="200"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4000"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757" name="テキスト ボックス 53"/>
            <p:cNvSpPr txBox="1">
              <a:spLocks noChangeArrowheads="1"/>
            </p:cNvSpPr>
            <p:nvPr/>
          </p:nvSpPr>
          <p:spPr bwMode="auto">
            <a:xfrm>
              <a:off x="6685507" y="2662347"/>
              <a:ext cx="819946" cy="82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36000">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z="4800"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15</a:t>
            </a:fld>
            <a:endParaRPr lang="de-DE" altLang="ja-JP"/>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コンテンツ プレースホルダー 2"/>
          <p:cNvSpPr>
            <a:spLocks noGrp="1"/>
          </p:cNvSpPr>
          <p:nvPr>
            <p:ph idx="1"/>
          </p:nvPr>
        </p:nvSpPr>
        <p:spPr/>
        <p:txBody>
          <a:bodyPr/>
          <a:lstStyle/>
          <a:p>
            <a:r>
              <a:rPr lang="en-US" altLang="ja-JP" dirty="0" smtClean="0"/>
              <a:t>################</a:t>
            </a:r>
          </a:p>
        </p:txBody>
      </p:sp>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32772"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sp>
        <p:nvSpPr>
          <p:cNvPr id="24" name="テキスト ボックス 23"/>
          <p:cNvSpPr txBox="1"/>
          <p:nvPr/>
        </p:nvSpPr>
        <p:spPr>
          <a:xfrm>
            <a:off x="107950" y="1533525"/>
            <a:ext cx="6128602" cy="584775"/>
          </a:xfrm>
          <a:prstGeom prst="rect">
            <a:avLst/>
          </a:prstGeom>
          <a:noFill/>
        </p:spPr>
        <p:txBody>
          <a:bodyPr wrap="none">
            <a:spAutoFit/>
          </a:bodyPr>
          <a:lstStyle/>
          <a:p>
            <a:pPr algn="l">
              <a:defRPr/>
            </a:pPr>
            <a:r>
              <a:rPr lang="en-US" altLang="ja-JP" sz="32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p>
        </p:txBody>
      </p:sp>
      <p:graphicFrame>
        <p:nvGraphicFramePr>
          <p:cNvPr id="32774" name="グラフ 3"/>
          <p:cNvGraphicFramePr>
            <a:graphicFrameLocks/>
          </p:cNvGraphicFramePr>
          <p:nvPr>
            <p:extLst>
              <p:ext uri="{D42A27DB-BD31-4B8C-83A1-F6EECF244321}">
                <p14:modId xmlns:p14="http://schemas.microsoft.com/office/powerpoint/2010/main" val="3081752887"/>
              </p:ext>
            </p:extLst>
          </p:nvPr>
        </p:nvGraphicFramePr>
        <p:xfrm>
          <a:off x="231775" y="2157413"/>
          <a:ext cx="5114925" cy="4157662"/>
        </p:xfrm>
        <a:graphic>
          <a:graphicData uri="http://schemas.openxmlformats.org/presentationml/2006/ole">
            <mc:AlternateContent xmlns:mc="http://schemas.openxmlformats.org/markup-compatibility/2006">
              <mc:Choice xmlns:v="urn:schemas-microsoft-com:vml" Requires="v">
                <p:oleObj spid="_x0000_s32846" name="グラフ" r:id="rId4" imgW="5124420" imgH="4162320" progId="Excel.Chart.8">
                  <p:embed/>
                </p:oleObj>
              </mc:Choice>
              <mc:Fallback>
                <p:oleObj name="グラフ" r:id="rId4" imgW="5124420" imgH="4162320" progId="Excel.Chart.8">
                  <p:embed/>
                  <p:pic>
                    <p:nvPicPr>
                      <p:cNvPr id="0" name="グラフ 3"/>
                      <p:cNvPicPr>
                        <a:picLocks noChangeArrowheads="1"/>
                      </p:cNvPicPr>
                      <p:nvPr/>
                    </p:nvPicPr>
                    <p:blipFill>
                      <a:blip r:embed="rId5"/>
                      <a:srcRect/>
                      <a:stretch>
                        <a:fillRect/>
                      </a:stretch>
                    </p:blipFill>
                    <p:spPr bwMode="auto">
                      <a:xfrm>
                        <a:off x="231775" y="2157413"/>
                        <a:ext cx="5114925"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775" name="グループ化 7"/>
          <p:cNvGrpSpPr>
            <a:grpSpLocks/>
          </p:cNvGrpSpPr>
          <p:nvPr/>
        </p:nvGrpSpPr>
        <p:grpSpPr bwMode="auto">
          <a:xfrm>
            <a:off x="4292599" y="2276475"/>
            <a:ext cx="4240213" cy="1436735"/>
            <a:chOff x="4538667" y="2280022"/>
            <a:chExt cx="4239274" cy="1436782"/>
          </a:xfrm>
        </p:grpSpPr>
        <p:sp>
          <p:nvSpPr>
            <p:cNvPr id="32778" name="テキスト ボックス 18"/>
            <p:cNvSpPr txBox="1">
              <a:spLocks noChangeArrowheads="1"/>
            </p:cNvSpPr>
            <p:nvPr/>
          </p:nvSpPr>
          <p:spPr bwMode="auto">
            <a:xfrm>
              <a:off x="7265774" y="2555774"/>
              <a:ext cx="1485975" cy="9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hangingPunct="1"/>
              <a:r>
                <a:rPr lang="en-US" altLang="ja-JP" dirty="0" smtClean="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endParaRPr>
            </a:p>
            <a:p>
              <a:pPr algn="l" eaLnBrk="1" hangingPunct="1"/>
              <a:r>
                <a:rPr lang="en-US" altLang="ja-JP" dirty="0" smtClean="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0" name="直線コネクタ 19"/>
            <p:cNvCxnSpPr/>
            <p:nvPr/>
          </p:nvCxnSpPr>
          <p:spPr bwMode="auto">
            <a:xfrm>
              <a:off x="4538667" y="3539268"/>
              <a:ext cx="4239274" cy="0"/>
            </a:xfrm>
            <a:prstGeom prst="line">
              <a:avLst/>
            </a:prstGeom>
            <a:gradFill rotWithShape="0">
              <a:gsLst>
                <a:gs pos="0">
                  <a:srgbClr val="FFFFFF"/>
                </a:gs>
                <a:gs pos="100000">
                  <a:srgbClr val="CACAC7"/>
                </a:gs>
              </a:gsLst>
              <a:lin ang="5400000" scaled="1"/>
            </a:gradFill>
            <a:ln w="12700" cap="flat" cmpd="sng" algn="ctr">
              <a:gradFill flip="none" rotWithShape="1">
                <a:gsLst>
                  <a:gs pos="7000">
                    <a:srgbClr val="A30B1A"/>
                  </a:gs>
                  <a:gs pos="6000">
                    <a:schemeClr val="bg1"/>
                  </a:gs>
                  <a:gs pos="100000">
                    <a:srgbClr val="A30B1A"/>
                  </a:gs>
                </a:gsLst>
                <a:lin ang="0" scaled="1"/>
                <a:tileRect/>
              </a:gra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nvGrpSpPr>
            <p:cNvPr id="32780" name="グループ化 20"/>
            <p:cNvGrpSpPr>
              <a:grpSpLocks/>
            </p:cNvGrpSpPr>
            <p:nvPr/>
          </p:nvGrpSpPr>
          <p:grpSpPr bwMode="auto">
            <a:xfrm>
              <a:off x="5047322" y="2280022"/>
              <a:ext cx="2216947" cy="1436782"/>
              <a:chOff x="5466982" y="2124611"/>
              <a:chExt cx="2216947" cy="1436782"/>
            </a:xfrm>
          </p:grpSpPr>
          <p:sp>
            <p:nvSpPr>
              <p:cNvPr id="22" name="テキスト ボックス 21"/>
              <p:cNvSpPr txBox="1"/>
              <p:nvPr/>
            </p:nvSpPr>
            <p:spPr>
              <a:xfrm>
                <a:off x="5466982" y="2124611"/>
                <a:ext cx="1610982" cy="1436782"/>
              </a:xfrm>
              <a:prstGeom prst="rect">
                <a:avLst/>
              </a:prstGeom>
              <a:noFill/>
            </p:spPr>
            <p:txBody>
              <a:bodyPr wrap="none" tIns="36000">
                <a:spAutoFit/>
              </a:bodyPr>
              <a:lstStyle/>
              <a:p>
                <a:pPr>
                  <a:defRPr/>
                </a:pPr>
                <a:r>
                  <a:rPr lang="en-US" altLang="ja-JP" sz="8800"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t>6</a:t>
                </a:r>
                <a:r>
                  <a:rPr lang="en-US" altLang="ja-JP" sz="8800" spc="200"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t>5</a:t>
                </a:r>
                <a:endParaRPr lang="ja-JP" altLang="en-US" sz="4000"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782" name="テキスト ボックス 22"/>
              <p:cNvSpPr txBox="1">
                <a:spLocks noChangeArrowheads="1"/>
              </p:cNvSpPr>
              <p:nvPr/>
            </p:nvSpPr>
            <p:spPr bwMode="auto">
              <a:xfrm>
                <a:off x="6864655" y="2610275"/>
                <a:ext cx="819274" cy="82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36000">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z="4800"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solidFill>
                    <a:srgbClr val="C80202"/>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27" name="テキスト ボックス 26"/>
          <p:cNvSpPr txBox="1"/>
          <p:nvPr/>
        </p:nvSpPr>
        <p:spPr>
          <a:xfrm>
            <a:off x="5202238" y="3933825"/>
            <a:ext cx="3098800" cy="1938992"/>
          </a:xfrm>
          <a:prstGeom prst="rect">
            <a:avLst/>
          </a:prstGeom>
          <a:noFill/>
        </p:spPr>
        <p:txBody>
          <a:bodyPr>
            <a:spAutoFit/>
          </a:bodyPr>
          <a:lstStyle/>
          <a:p>
            <a:pPr algn="l">
              <a:defRPr/>
            </a:pPr>
            <a:r>
              <a:rPr lang="en-US" altLang="ja-JP" sz="24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l">
              <a:defRPr/>
            </a:pPr>
            <a:r>
              <a:rPr lang="en-US" altLang="ja-JP" sz="24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l">
              <a:defRPr/>
            </a:pPr>
            <a:endParaRPr lang="en-US" altLang="ja-JP" sz="24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16</a:t>
            </a:fld>
            <a:endParaRPr lang="de-DE" altLang="ja-JP"/>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コンテンツ プレースホルダー 2"/>
          <p:cNvSpPr>
            <a:spLocks noGrp="1"/>
          </p:cNvSpPr>
          <p:nvPr>
            <p:ph idx="1"/>
          </p:nvPr>
        </p:nvSpPr>
        <p:spPr/>
        <p:txBody>
          <a:bodyPr/>
          <a:lstStyle/>
          <a:p>
            <a:r>
              <a:rPr lang="en-US" altLang="ja-JP" smtClean="0"/>
              <a:t>################</a:t>
            </a:r>
          </a:p>
        </p:txBody>
      </p:sp>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33796"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pic>
        <p:nvPicPr>
          <p:cNvPr id="33797" name="図 1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63" y="1258888"/>
            <a:ext cx="2035175"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図 2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825" y="1352550"/>
            <a:ext cx="186531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AutoShape 4"/>
          <p:cNvSpPr>
            <a:spLocks noChangeArrowheads="1"/>
          </p:cNvSpPr>
          <p:nvPr/>
        </p:nvSpPr>
        <p:spPr bwMode="gray">
          <a:xfrm>
            <a:off x="6080125" y="3998913"/>
            <a:ext cx="312738" cy="225425"/>
          </a:xfrm>
          <a:prstGeom prst="leftRightArrow">
            <a:avLst>
              <a:gd name="adj1" fmla="val 50000"/>
              <a:gd name="adj2" fmla="val 27747"/>
            </a:avLst>
          </a:prstGeom>
          <a:solidFill>
            <a:srgbClr val="DAD9D6"/>
          </a:solidFill>
          <a:ln w="9525">
            <a:solidFill>
              <a:srgbClr val="9D9C95"/>
            </a:solidFill>
            <a:miter lim="800000"/>
            <a:headEnd/>
            <a:tailEnd/>
          </a:ln>
        </p:spPr>
        <p:txBody>
          <a:bodyPr wrap="none" anchor="ctr"/>
          <a:lstStyle/>
          <a:p>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02" name="AutoShape 5"/>
          <p:cNvSpPr>
            <a:spLocks noChangeArrowheads="1"/>
          </p:cNvSpPr>
          <p:nvPr/>
        </p:nvSpPr>
        <p:spPr bwMode="gray">
          <a:xfrm>
            <a:off x="5373688" y="3913188"/>
            <a:ext cx="388937" cy="35877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2160 w 21600"/>
              <a:gd name="T13" fmla="*/ 8640 h 21600"/>
              <a:gd name="T14" fmla="*/ 19440 w 21600"/>
              <a:gd name="T15" fmla="*/ 12960 h 21600"/>
            </a:gdLst>
            <a:ahLst/>
            <a:cxnLst>
              <a:cxn ang="T8">
                <a:pos x="T0" y="T1"/>
              </a:cxn>
              <a:cxn ang="T9">
                <a:pos x="T2" y="T3"/>
              </a:cxn>
              <a:cxn ang="T10">
                <a:pos x="T4" y="T5"/>
              </a:cxn>
              <a:cxn ang="T11">
                <a:pos x="T6" y="T7"/>
              </a:cxn>
            </a:cxnLst>
            <a:rect l="T12" t="T13" r="T14" b="T15"/>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lnTo>
                  <a:pt x="10800" y="0"/>
                </a:lnTo>
                <a:close/>
              </a:path>
            </a:pathLst>
          </a:custGeom>
          <a:solidFill>
            <a:srgbClr val="DAD9D6"/>
          </a:solidFill>
          <a:ln w="9525">
            <a:solidFill>
              <a:srgbClr val="9D9C95"/>
            </a:solidFill>
            <a:miter lim="800000"/>
            <a:headEnd/>
            <a:tailEnd/>
          </a:ln>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03" name="AutoShape 6"/>
          <p:cNvSpPr>
            <a:spLocks noChangeArrowheads="1"/>
          </p:cNvSpPr>
          <p:nvPr/>
        </p:nvSpPr>
        <p:spPr bwMode="gray">
          <a:xfrm>
            <a:off x="7967663" y="4125913"/>
            <a:ext cx="311150" cy="160337"/>
          </a:xfrm>
          <a:prstGeom prst="curvedUpArrow">
            <a:avLst>
              <a:gd name="adj1" fmla="val 38812"/>
              <a:gd name="adj2" fmla="val 77624"/>
              <a:gd name="adj3" fmla="val 33333"/>
            </a:avLst>
          </a:prstGeom>
          <a:solidFill>
            <a:srgbClr val="DAD9D6"/>
          </a:solidFill>
          <a:ln w="9525">
            <a:solidFill>
              <a:srgbClr val="9D9C95"/>
            </a:solidFill>
            <a:miter lim="800000"/>
            <a:headEnd/>
            <a:tailEnd/>
          </a:ln>
        </p:spPr>
        <p:txBody>
          <a:bodyPr wrap="none" anchor="ctr"/>
          <a:lstStyle/>
          <a:p>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04" name="AutoShape 7"/>
          <p:cNvSpPr>
            <a:spLocks noChangeArrowheads="1"/>
          </p:cNvSpPr>
          <p:nvPr/>
        </p:nvSpPr>
        <p:spPr bwMode="gray">
          <a:xfrm>
            <a:off x="7967663" y="3941763"/>
            <a:ext cx="309562" cy="152400"/>
          </a:xfrm>
          <a:prstGeom prst="curvedDownArrow">
            <a:avLst>
              <a:gd name="adj1" fmla="val 40625"/>
              <a:gd name="adj2" fmla="val 81250"/>
              <a:gd name="adj3" fmla="val 33333"/>
            </a:avLst>
          </a:prstGeom>
          <a:solidFill>
            <a:srgbClr val="DAD9D6"/>
          </a:solidFill>
          <a:ln w="9525">
            <a:solidFill>
              <a:srgbClr val="9D9C95"/>
            </a:solidFill>
            <a:miter lim="800000"/>
            <a:headEnd/>
            <a:tailEnd/>
          </a:ln>
        </p:spPr>
        <p:txBody>
          <a:bodyPr wrap="none" anchor="ctr"/>
          <a:lstStyle/>
          <a:p>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05" name="AutoShape 8"/>
          <p:cNvSpPr>
            <a:spLocks noChangeArrowheads="1"/>
          </p:cNvSpPr>
          <p:nvPr/>
        </p:nvSpPr>
        <p:spPr bwMode="gray">
          <a:xfrm>
            <a:off x="3773488" y="3941763"/>
            <a:ext cx="465137" cy="301625"/>
          </a:xfrm>
          <a:prstGeom prst="leftRightArrowCallout">
            <a:avLst>
              <a:gd name="adj1" fmla="val 25000"/>
              <a:gd name="adj2" fmla="val 25000"/>
              <a:gd name="adj3" fmla="val 19276"/>
              <a:gd name="adj4" fmla="val 50000"/>
            </a:avLst>
          </a:prstGeom>
          <a:solidFill>
            <a:srgbClr val="DAD9D6"/>
          </a:solidFill>
          <a:ln w="9525">
            <a:solidFill>
              <a:srgbClr val="9D9C95"/>
            </a:solidFill>
            <a:miter lim="800000"/>
            <a:headEnd/>
            <a:tailEnd/>
          </a:ln>
        </p:spPr>
        <p:txBody>
          <a:bodyPr wrap="none" anchor="ctr"/>
          <a:lstStyle/>
          <a:p>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06" name="AutoShape 9"/>
          <p:cNvSpPr>
            <a:spLocks noChangeArrowheads="1"/>
          </p:cNvSpPr>
          <p:nvPr/>
        </p:nvSpPr>
        <p:spPr bwMode="gray">
          <a:xfrm>
            <a:off x="4556125" y="3913188"/>
            <a:ext cx="501650" cy="355600"/>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DAD9D6"/>
          </a:solidFill>
          <a:ln w="9525">
            <a:solidFill>
              <a:srgbClr val="9D9C95"/>
            </a:solidFill>
            <a:miter lim="800000"/>
            <a:headEnd/>
            <a:tailEnd/>
          </a:ln>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07" name="AutoShape 10"/>
          <p:cNvSpPr>
            <a:spLocks noChangeArrowheads="1"/>
          </p:cNvSpPr>
          <p:nvPr/>
        </p:nvSpPr>
        <p:spPr bwMode="gray">
          <a:xfrm>
            <a:off x="1317625" y="3941763"/>
            <a:ext cx="312738" cy="315912"/>
          </a:xfrm>
          <a:prstGeom prst="roundRect">
            <a:avLst>
              <a:gd name="adj" fmla="val 16667"/>
            </a:avLst>
          </a:prstGeom>
          <a:solidFill>
            <a:srgbClr val="DAD9D6"/>
          </a:solidFill>
          <a:ln w="9525">
            <a:solidFill>
              <a:srgbClr val="9D9C95"/>
            </a:solidFill>
            <a:miter lim="800000"/>
            <a:headEnd/>
            <a:tailEnd/>
          </a:ln>
        </p:spPr>
        <p:txBody>
          <a:bodyPr wrap="none" anchor="ctr"/>
          <a:lstStyle/>
          <a:p>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08" name="AutoShape 11"/>
          <p:cNvSpPr>
            <a:spLocks noChangeArrowheads="1"/>
          </p:cNvSpPr>
          <p:nvPr/>
        </p:nvSpPr>
        <p:spPr bwMode="gray">
          <a:xfrm>
            <a:off x="3079750" y="3949700"/>
            <a:ext cx="377825" cy="288925"/>
          </a:xfrm>
          <a:prstGeom prst="triangle">
            <a:avLst>
              <a:gd name="adj" fmla="val 50000"/>
            </a:avLst>
          </a:prstGeom>
          <a:solidFill>
            <a:srgbClr val="DAD9D6"/>
          </a:solidFill>
          <a:ln w="9525">
            <a:solidFill>
              <a:srgbClr val="9D9C95"/>
            </a:solidFill>
            <a:miter lim="800000"/>
            <a:headEnd/>
            <a:tailEnd/>
          </a:ln>
        </p:spPr>
        <p:txBody>
          <a:bodyPr wrap="none" anchor="ctr"/>
          <a:lstStyle/>
          <a:p>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09" name="Oval 12"/>
          <p:cNvSpPr>
            <a:spLocks noChangeArrowheads="1"/>
          </p:cNvSpPr>
          <p:nvPr/>
        </p:nvSpPr>
        <p:spPr bwMode="gray">
          <a:xfrm>
            <a:off x="688975" y="3941763"/>
            <a:ext cx="311150" cy="315912"/>
          </a:xfrm>
          <a:prstGeom prst="ellipse">
            <a:avLst/>
          </a:prstGeom>
          <a:solidFill>
            <a:srgbClr val="DAD9D6"/>
          </a:solidFill>
          <a:ln w="9525">
            <a:solidFill>
              <a:srgbClr val="9D9C95"/>
            </a:solidFill>
            <a:miter lim="800000"/>
            <a:headEnd/>
            <a:tailEnd/>
          </a:ln>
        </p:spPr>
        <p:txBody>
          <a:bodyPr wrap="none" anchor="ctr"/>
          <a:lstStyle/>
          <a:p>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10" name="AutoShape 13"/>
          <p:cNvSpPr>
            <a:spLocks noChangeArrowheads="1"/>
          </p:cNvSpPr>
          <p:nvPr/>
        </p:nvSpPr>
        <p:spPr bwMode="gray">
          <a:xfrm>
            <a:off x="1946275" y="3941763"/>
            <a:ext cx="266700" cy="314325"/>
          </a:xfrm>
          <a:prstGeom prst="can">
            <a:avLst>
              <a:gd name="adj" fmla="val 29464"/>
            </a:avLst>
          </a:prstGeom>
          <a:solidFill>
            <a:srgbClr val="DAD9D6"/>
          </a:solidFill>
          <a:ln w="9525">
            <a:solidFill>
              <a:srgbClr val="9D9C95"/>
            </a:solidFill>
            <a:miter lim="800000"/>
            <a:headEnd/>
            <a:tailEnd/>
          </a:ln>
        </p:spPr>
        <p:txBody>
          <a:bodyPr wrap="none" anchor="ctr"/>
          <a:lstStyle/>
          <a:p>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11" name="AutoShape 15"/>
          <p:cNvSpPr>
            <a:spLocks noChangeArrowheads="1"/>
          </p:cNvSpPr>
          <p:nvPr/>
        </p:nvSpPr>
        <p:spPr bwMode="gray">
          <a:xfrm>
            <a:off x="2528888" y="3941763"/>
            <a:ext cx="233362" cy="314325"/>
          </a:xfrm>
          <a:prstGeom prst="foldedCorner">
            <a:avLst>
              <a:gd name="adj" fmla="val 12500"/>
            </a:avLst>
          </a:prstGeom>
          <a:solidFill>
            <a:srgbClr val="DAD9D6"/>
          </a:solidFill>
          <a:ln w="9525">
            <a:solidFill>
              <a:srgbClr val="9D9C95"/>
            </a:solidFill>
            <a:miter lim="800000"/>
            <a:headEnd/>
            <a:tailEnd/>
          </a:ln>
        </p:spPr>
        <p:txBody>
          <a:bodyPr wrap="none" anchor="ctr"/>
          <a:lstStyle/>
          <a:p>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AutoShape 4"/>
          <p:cNvSpPr>
            <a:spLocks noChangeArrowheads="1"/>
          </p:cNvSpPr>
          <p:nvPr/>
        </p:nvSpPr>
        <p:spPr bwMode="gray">
          <a:xfrm>
            <a:off x="6080125" y="4418013"/>
            <a:ext cx="312738" cy="225425"/>
          </a:xfrm>
          <a:prstGeom prst="leftRightArrow">
            <a:avLst>
              <a:gd name="adj1" fmla="val 50000"/>
              <a:gd name="adj2" fmla="val 27747"/>
            </a:avLst>
          </a:prstGeom>
          <a:solidFill>
            <a:srgbClr val="B1B1AC"/>
          </a:solidFill>
          <a:ln w="9525">
            <a:solidFill>
              <a:schemeClr val="bg1">
                <a:lumMod val="50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AutoShape 5"/>
          <p:cNvSpPr>
            <a:spLocks noChangeArrowheads="1"/>
          </p:cNvSpPr>
          <p:nvPr/>
        </p:nvSpPr>
        <p:spPr bwMode="gray">
          <a:xfrm>
            <a:off x="5373688" y="4332288"/>
            <a:ext cx="388937" cy="35877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2160 w 21600"/>
              <a:gd name="T13" fmla="*/ 8640 h 21600"/>
              <a:gd name="T14" fmla="*/ 19440 w 21600"/>
              <a:gd name="T15" fmla="*/ 12960 h 21600"/>
            </a:gdLst>
            <a:ahLst/>
            <a:cxnLst>
              <a:cxn ang="T8">
                <a:pos x="T0" y="T1"/>
              </a:cxn>
              <a:cxn ang="T9">
                <a:pos x="T2" y="T3"/>
              </a:cxn>
              <a:cxn ang="T10">
                <a:pos x="T4" y="T5"/>
              </a:cxn>
              <a:cxn ang="T11">
                <a:pos x="T6" y="T7"/>
              </a:cxn>
            </a:cxnLst>
            <a:rect l="T12" t="T13" r="T14" b="T15"/>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rgbClr val="B1B1AC"/>
          </a:solidFill>
          <a:ln w="9525">
            <a:solidFill>
              <a:schemeClr val="bg1">
                <a:lumMod val="50000"/>
              </a:schemeClr>
            </a:solidFill>
            <a:miter lim="800000"/>
            <a:headEnd/>
            <a:tailEnd/>
          </a:ln>
        </p:spPr>
        <p:txBody>
          <a:bodyPr wrap="none" anchor="ctr"/>
          <a:lstStyle/>
          <a:p>
            <a:pPr>
              <a:defRPr/>
            </a:pPr>
            <a:endParaRPr lang="ja-JP" altLang="en-US"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AutoShape 6"/>
          <p:cNvSpPr>
            <a:spLocks noChangeArrowheads="1"/>
          </p:cNvSpPr>
          <p:nvPr/>
        </p:nvSpPr>
        <p:spPr bwMode="gray">
          <a:xfrm>
            <a:off x="7967663" y="4545013"/>
            <a:ext cx="311150" cy="160337"/>
          </a:xfrm>
          <a:prstGeom prst="curvedUpArrow">
            <a:avLst>
              <a:gd name="adj1" fmla="val 38812"/>
              <a:gd name="adj2" fmla="val 77624"/>
              <a:gd name="adj3" fmla="val 33333"/>
            </a:avLst>
          </a:prstGeom>
          <a:solidFill>
            <a:srgbClr val="B1B1AC"/>
          </a:solidFill>
          <a:ln w="9525">
            <a:solidFill>
              <a:schemeClr val="bg1">
                <a:lumMod val="50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AutoShape 7"/>
          <p:cNvSpPr>
            <a:spLocks noChangeArrowheads="1"/>
          </p:cNvSpPr>
          <p:nvPr/>
        </p:nvSpPr>
        <p:spPr bwMode="gray">
          <a:xfrm>
            <a:off x="7967663" y="4360863"/>
            <a:ext cx="309562" cy="152400"/>
          </a:xfrm>
          <a:prstGeom prst="curvedDownArrow">
            <a:avLst>
              <a:gd name="adj1" fmla="val 40625"/>
              <a:gd name="adj2" fmla="val 81250"/>
              <a:gd name="adj3" fmla="val 33333"/>
            </a:avLst>
          </a:prstGeom>
          <a:solidFill>
            <a:srgbClr val="B1B1AC"/>
          </a:solidFill>
          <a:ln w="9525">
            <a:solidFill>
              <a:schemeClr val="bg1">
                <a:lumMod val="50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AutoShape 8"/>
          <p:cNvSpPr>
            <a:spLocks noChangeArrowheads="1"/>
          </p:cNvSpPr>
          <p:nvPr/>
        </p:nvSpPr>
        <p:spPr bwMode="gray">
          <a:xfrm>
            <a:off x="3773488" y="4360863"/>
            <a:ext cx="465137" cy="301625"/>
          </a:xfrm>
          <a:prstGeom prst="leftRightArrowCallout">
            <a:avLst>
              <a:gd name="adj1" fmla="val 25000"/>
              <a:gd name="adj2" fmla="val 25000"/>
              <a:gd name="adj3" fmla="val 19276"/>
              <a:gd name="adj4" fmla="val 50000"/>
            </a:avLst>
          </a:prstGeom>
          <a:solidFill>
            <a:srgbClr val="B1B1AC"/>
          </a:solidFill>
          <a:ln w="9525">
            <a:solidFill>
              <a:schemeClr val="bg1">
                <a:lumMod val="50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AutoShape 9"/>
          <p:cNvSpPr>
            <a:spLocks noChangeArrowheads="1"/>
          </p:cNvSpPr>
          <p:nvPr/>
        </p:nvSpPr>
        <p:spPr bwMode="gray">
          <a:xfrm>
            <a:off x="4556125" y="4332288"/>
            <a:ext cx="501650" cy="355600"/>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rgbClr val="B1B1AC"/>
          </a:solidFill>
          <a:ln w="9525">
            <a:solidFill>
              <a:schemeClr val="bg1">
                <a:lumMod val="50000"/>
              </a:schemeClr>
            </a:solidFill>
            <a:miter lim="800000"/>
            <a:headEnd/>
            <a:tailEnd/>
          </a:ln>
        </p:spPr>
        <p:txBody>
          <a:bodyPr wrap="none" anchor="ctr"/>
          <a:lstStyle/>
          <a:p>
            <a:pPr>
              <a:defRPr/>
            </a:pPr>
            <a:endParaRPr lang="ja-JP" altLang="en-US"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AutoShape 10"/>
          <p:cNvSpPr>
            <a:spLocks noChangeArrowheads="1"/>
          </p:cNvSpPr>
          <p:nvPr/>
        </p:nvSpPr>
        <p:spPr bwMode="gray">
          <a:xfrm>
            <a:off x="1317625" y="4360863"/>
            <a:ext cx="312738" cy="315912"/>
          </a:xfrm>
          <a:prstGeom prst="roundRect">
            <a:avLst>
              <a:gd name="adj" fmla="val 16667"/>
            </a:avLst>
          </a:prstGeom>
          <a:solidFill>
            <a:srgbClr val="B1B1AC"/>
          </a:solidFill>
          <a:ln w="9525">
            <a:solidFill>
              <a:schemeClr val="bg1">
                <a:lumMod val="50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AutoShape 11"/>
          <p:cNvSpPr>
            <a:spLocks noChangeArrowheads="1"/>
          </p:cNvSpPr>
          <p:nvPr/>
        </p:nvSpPr>
        <p:spPr bwMode="gray">
          <a:xfrm>
            <a:off x="3079750" y="4368800"/>
            <a:ext cx="377825" cy="288925"/>
          </a:xfrm>
          <a:prstGeom prst="triangle">
            <a:avLst>
              <a:gd name="adj" fmla="val 50000"/>
            </a:avLst>
          </a:prstGeom>
          <a:solidFill>
            <a:srgbClr val="B1B1AC"/>
          </a:solidFill>
          <a:ln w="9525">
            <a:solidFill>
              <a:schemeClr val="bg1">
                <a:lumMod val="50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Oval 12"/>
          <p:cNvSpPr>
            <a:spLocks noChangeArrowheads="1"/>
          </p:cNvSpPr>
          <p:nvPr/>
        </p:nvSpPr>
        <p:spPr bwMode="gray">
          <a:xfrm>
            <a:off x="688975" y="4360863"/>
            <a:ext cx="311150" cy="315912"/>
          </a:xfrm>
          <a:prstGeom prst="ellipse">
            <a:avLst/>
          </a:prstGeom>
          <a:solidFill>
            <a:srgbClr val="B1B1AC"/>
          </a:solidFill>
          <a:ln w="9525">
            <a:solidFill>
              <a:schemeClr val="bg1">
                <a:lumMod val="50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AutoShape 13"/>
          <p:cNvSpPr>
            <a:spLocks noChangeArrowheads="1"/>
          </p:cNvSpPr>
          <p:nvPr/>
        </p:nvSpPr>
        <p:spPr bwMode="gray">
          <a:xfrm>
            <a:off x="1946275" y="4360863"/>
            <a:ext cx="266700" cy="314325"/>
          </a:xfrm>
          <a:prstGeom prst="can">
            <a:avLst>
              <a:gd name="adj" fmla="val 29464"/>
            </a:avLst>
          </a:prstGeom>
          <a:solidFill>
            <a:srgbClr val="B1B1AC"/>
          </a:solidFill>
          <a:ln w="9525">
            <a:solidFill>
              <a:schemeClr val="bg1">
                <a:lumMod val="50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AutoShape 15"/>
          <p:cNvSpPr>
            <a:spLocks noChangeArrowheads="1"/>
          </p:cNvSpPr>
          <p:nvPr/>
        </p:nvSpPr>
        <p:spPr bwMode="gray">
          <a:xfrm>
            <a:off x="2528888" y="4360863"/>
            <a:ext cx="233362" cy="314325"/>
          </a:xfrm>
          <a:prstGeom prst="foldedCorner">
            <a:avLst>
              <a:gd name="adj" fmla="val 12500"/>
            </a:avLst>
          </a:prstGeom>
          <a:solidFill>
            <a:srgbClr val="B1B1AC"/>
          </a:solidFill>
          <a:ln w="9525">
            <a:solidFill>
              <a:schemeClr val="bg1">
                <a:lumMod val="50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AutoShape 4"/>
          <p:cNvSpPr>
            <a:spLocks noChangeArrowheads="1"/>
          </p:cNvSpPr>
          <p:nvPr/>
        </p:nvSpPr>
        <p:spPr bwMode="gray">
          <a:xfrm>
            <a:off x="6080125" y="4849813"/>
            <a:ext cx="312738" cy="225425"/>
          </a:xfrm>
          <a:prstGeom prst="leftRightArrow">
            <a:avLst>
              <a:gd name="adj1" fmla="val 50000"/>
              <a:gd name="adj2" fmla="val 27747"/>
            </a:avLst>
          </a:prstGeom>
          <a:solidFill>
            <a:srgbClr val="706F67"/>
          </a:solidFill>
          <a:ln w="9525">
            <a:solidFill>
              <a:schemeClr val="tx1">
                <a:lumMod val="65000"/>
                <a:lumOff val="35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AutoShape 5"/>
          <p:cNvSpPr>
            <a:spLocks noChangeArrowheads="1"/>
          </p:cNvSpPr>
          <p:nvPr/>
        </p:nvSpPr>
        <p:spPr bwMode="gray">
          <a:xfrm>
            <a:off x="5373688" y="4764088"/>
            <a:ext cx="388937" cy="35877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2160 w 21600"/>
              <a:gd name="T13" fmla="*/ 8640 h 21600"/>
              <a:gd name="T14" fmla="*/ 19440 w 21600"/>
              <a:gd name="T15" fmla="*/ 12960 h 21600"/>
            </a:gdLst>
            <a:ahLst/>
            <a:cxnLst>
              <a:cxn ang="T8">
                <a:pos x="T0" y="T1"/>
              </a:cxn>
              <a:cxn ang="T9">
                <a:pos x="T2" y="T3"/>
              </a:cxn>
              <a:cxn ang="T10">
                <a:pos x="T4" y="T5"/>
              </a:cxn>
              <a:cxn ang="T11">
                <a:pos x="T6" y="T7"/>
              </a:cxn>
            </a:cxnLst>
            <a:rect l="T12" t="T13" r="T14" b="T15"/>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rgbClr val="706F67"/>
          </a:solidFill>
          <a:ln w="9525">
            <a:solidFill>
              <a:schemeClr val="tx1">
                <a:lumMod val="65000"/>
                <a:lumOff val="35000"/>
              </a:schemeClr>
            </a:solidFill>
            <a:miter lim="800000"/>
            <a:headEnd/>
            <a:tailEnd/>
          </a:ln>
        </p:spPr>
        <p:txBody>
          <a:bodyPr wrap="none" anchor="ctr"/>
          <a:lstStyle/>
          <a:p>
            <a:pPr>
              <a:defRPr/>
            </a:pPr>
            <a:endParaRPr lang="ja-JP" altLang="en-US"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AutoShape 6"/>
          <p:cNvSpPr>
            <a:spLocks noChangeArrowheads="1"/>
          </p:cNvSpPr>
          <p:nvPr/>
        </p:nvSpPr>
        <p:spPr bwMode="gray">
          <a:xfrm>
            <a:off x="7967663" y="4976813"/>
            <a:ext cx="311150" cy="160337"/>
          </a:xfrm>
          <a:prstGeom prst="curvedUpArrow">
            <a:avLst>
              <a:gd name="adj1" fmla="val 38812"/>
              <a:gd name="adj2" fmla="val 77624"/>
              <a:gd name="adj3" fmla="val 33333"/>
            </a:avLst>
          </a:prstGeom>
          <a:solidFill>
            <a:srgbClr val="706F67"/>
          </a:solidFill>
          <a:ln w="9525">
            <a:solidFill>
              <a:schemeClr val="tx1">
                <a:lumMod val="65000"/>
                <a:lumOff val="35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AutoShape 7"/>
          <p:cNvSpPr>
            <a:spLocks noChangeArrowheads="1"/>
          </p:cNvSpPr>
          <p:nvPr/>
        </p:nvSpPr>
        <p:spPr bwMode="gray">
          <a:xfrm>
            <a:off x="7967663" y="4792663"/>
            <a:ext cx="309562" cy="152400"/>
          </a:xfrm>
          <a:prstGeom prst="curvedDownArrow">
            <a:avLst>
              <a:gd name="adj1" fmla="val 40625"/>
              <a:gd name="adj2" fmla="val 81250"/>
              <a:gd name="adj3" fmla="val 33333"/>
            </a:avLst>
          </a:prstGeom>
          <a:solidFill>
            <a:srgbClr val="706F67"/>
          </a:solidFill>
          <a:ln w="9525">
            <a:solidFill>
              <a:schemeClr val="tx1">
                <a:lumMod val="65000"/>
                <a:lumOff val="35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AutoShape 8"/>
          <p:cNvSpPr>
            <a:spLocks noChangeArrowheads="1"/>
          </p:cNvSpPr>
          <p:nvPr/>
        </p:nvSpPr>
        <p:spPr bwMode="gray">
          <a:xfrm>
            <a:off x="3773488" y="4792663"/>
            <a:ext cx="465137" cy="301625"/>
          </a:xfrm>
          <a:prstGeom prst="leftRightArrowCallout">
            <a:avLst>
              <a:gd name="adj1" fmla="val 25000"/>
              <a:gd name="adj2" fmla="val 25000"/>
              <a:gd name="adj3" fmla="val 19276"/>
              <a:gd name="adj4" fmla="val 50000"/>
            </a:avLst>
          </a:prstGeom>
          <a:solidFill>
            <a:srgbClr val="706F67"/>
          </a:solidFill>
          <a:ln w="9525">
            <a:solidFill>
              <a:schemeClr val="tx1">
                <a:lumMod val="65000"/>
                <a:lumOff val="35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AutoShape 9"/>
          <p:cNvSpPr>
            <a:spLocks noChangeArrowheads="1"/>
          </p:cNvSpPr>
          <p:nvPr/>
        </p:nvSpPr>
        <p:spPr bwMode="gray">
          <a:xfrm>
            <a:off x="4556125" y="4764088"/>
            <a:ext cx="501650" cy="355600"/>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rgbClr val="706F67"/>
          </a:solidFill>
          <a:ln w="9525">
            <a:solidFill>
              <a:schemeClr val="tx1">
                <a:lumMod val="65000"/>
                <a:lumOff val="35000"/>
              </a:schemeClr>
            </a:solidFill>
            <a:miter lim="800000"/>
            <a:headEnd/>
            <a:tailEnd/>
          </a:ln>
        </p:spPr>
        <p:txBody>
          <a:bodyPr wrap="none" anchor="ctr"/>
          <a:lstStyle/>
          <a:p>
            <a:pPr>
              <a:defRPr/>
            </a:pPr>
            <a:endParaRPr lang="ja-JP" altLang="en-US"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AutoShape 10"/>
          <p:cNvSpPr>
            <a:spLocks noChangeArrowheads="1"/>
          </p:cNvSpPr>
          <p:nvPr/>
        </p:nvSpPr>
        <p:spPr bwMode="gray">
          <a:xfrm>
            <a:off x="1317625" y="4792663"/>
            <a:ext cx="312738" cy="315912"/>
          </a:xfrm>
          <a:prstGeom prst="roundRect">
            <a:avLst>
              <a:gd name="adj" fmla="val 16667"/>
            </a:avLst>
          </a:prstGeom>
          <a:solidFill>
            <a:srgbClr val="706F67"/>
          </a:solidFill>
          <a:ln w="9525">
            <a:solidFill>
              <a:schemeClr val="tx1">
                <a:lumMod val="65000"/>
                <a:lumOff val="35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AutoShape 11"/>
          <p:cNvSpPr>
            <a:spLocks noChangeArrowheads="1"/>
          </p:cNvSpPr>
          <p:nvPr/>
        </p:nvSpPr>
        <p:spPr bwMode="gray">
          <a:xfrm>
            <a:off x="3079750" y="4800600"/>
            <a:ext cx="377825" cy="288925"/>
          </a:xfrm>
          <a:prstGeom prst="triangle">
            <a:avLst>
              <a:gd name="adj" fmla="val 50000"/>
            </a:avLst>
          </a:prstGeom>
          <a:solidFill>
            <a:srgbClr val="706F67"/>
          </a:solidFill>
          <a:ln w="9525">
            <a:solidFill>
              <a:schemeClr val="tx1">
                <a:lumMod val="65000"/>
                <a:lumOff val="35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Oval 12"/>
          <p:cNvSpPr>
            <a:spLocks noChangeArrowheads="1"/>
          </p:cNvSpPr>
          <p:nvPr/>
        </p:nvSpPr>
        <p:spPr bwMode="gray">
          <a:xfrm>
            <a:off x="688975" y="4792663"/>
            <a:ext cx="311150" cy="315912"/>
          </a:xfrm>
          <a:prstGeom prst="ellipse">
            <a:avLst/>
          </a:prstGeom>
          <a:solidFill>
            <a:srgbClr val="706F67"/>
          </a:solidFill>
          <a:ln w="9525">
            <a:solidFill>
              <a:schemeClr val="tx1">
                <a:lumMod val="65000"/>
                <a:lumOff val="35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AutoShape 13"/>
          <p:cNvSpPr>
            <a:spLocks noChangeArrowheads="1"/>
          </p:cNvSpPr>
          <p:nvPr/>
        </p:nvSpPr>
        <p:spPr bwMode="gray">
          <a:xfrm>
            <a:off x="1946275" y="4792663"/>
            <a:ext cx="266700" cy="314325"/>
          </a:xfrm>
          <a:prstGeom prst="can">
            <a:avLst>
              <a:gd name="adj" fmla="val 29464"/>
            </a:avLst>
          </a:prstGeom>
          <a:solidFill>
            <a:srgbClr val="706F67"/>
          </a:solidFill>
          <a:ln w="9525">
            <a:solidFill>
              <a:schemeClr val="tx1">
                <a:lumMod val="65000"/>
                <a:lumOff val="35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AutoShape 15"/>
          <p:cNvSpPr>
            <a:spLocks noChangeArrowheads="1"/>
          </p:cNvSpPr>
          <p:nvPr/>
        </p:nvSpPr>
        <p:spPr bwMode="gray">
          <a:xfrm>
            <a:off x="2528888" y="4792663"/>
            <a:ext cx="233362" cy="314325"/>
          </a:xfrm>
          <a:prstGeom prst="foldedCorner">
            <a:avLst>
              <a:gd name="adj" fmla="val 12500"/>
            </a:avLst>
          </a:prstGeom>
          <a:solidFill>
            <a:srgbClr val="706F67"/>
          </a:solidFill>
          <a:ln w="9525">
            <a:solidFill>
              <a:schemeClr val="tx1">
                <a:lumMod val="65000"/>
                <a:lumOff val="35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34" name="AutoShape 4"/>
          <p:cNvSpPr>
            <a:spLocks noChangeArrowheads="1"/>
          </p:cNvSpPr>
          <p:nvPr/>
        </p:nvSpPr>
        <p:spPr bwMode="gray">
          <a:xfrm>
            <a:off x="6080125" y="5281613"/>
            <a:ext cx="312738" cy="225425"/>
          </a:xfrm>
          <a:prstGeom prst="leftRightArrow">
            <a:avLst>
              <a:gd name="adj1" fmla="val 50000"/>
              <a:gd name="adj2" fmla="val 27747"/>
            </a:avLst>
          </a:prstGeom>
          <a:solidFill>
            <a:srgbClr val="C8020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35" name="AutoShape 5"/>
          <p:cNvSpPr>
            <a:spLocks noChangeArrowheads="1"/>
          </p:cNvSpPr>
          <p:nvPr/>
        </p:nvSpPr>
        <p:spPr bwMode="gray">
          <a:xfrm>
            <a:off x="5373688" y="5195888"/>
            <a:ext cx="388937" cy="35877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2160 w 21600"/>
              <a:gd name="T13" fmla="*/ 8640 h 21600"/>
              <a:gd name="T14" fmla="*/ 19440 w 21600"/>
              <a:gd name="T15" fmla="*/ 12960 h 21600"/>
            </a:gdLst>
            <a:ahLst/>
            <a:cxnLst>
              <a:cxn ang="T8">
                <a:pos x="T0" y="T1"/>
              </a:cxn>
              <a:cxn ang="T9">
                <a:pos x="T2" y="T3"/>
              </a:cxn>
              <a:cxn ang="T10">
                <a:pos x="T4" y="T5"/>
              </a:cxn>
              <a:cxn ang="T11">
                <a:pos x="T6" y="T7"/>
              </a:cxn>
            </a:cxnLst>
            <a:rect l="T12" t="T13" r="T14" b="T15"/>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lnTo>
                  <a:pt x="10800" y="0"/>
                </a:lnTo>
                <a:close/>
              </a:path>
            </a:pathLst>
          </a:custGeom>
          <a:solidFill>
            <a:srgbClr val="C8020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36" name="AutoShape 6"/>
          <p:cNvSpPr>
            <a:spLocks noChangeArrowheads="1"/>
          </p:cNvSpPr>
          <p:nvPr/>
        </p:nvSpPr>
        <p:spPr bwMode="gray">
          <a:xfrm>
            <a:off x="7967663" y="5408613"/>
            <a:ext cx="311150" cy="160337"/>
          </a:xfrm>
          <a:prstGeom prst="curvedUpArrow">
            <a:avLst>
              <a:gd name="adj1" fmla="val 38812"/>
              <a:gd name="adj2" fmla="val 77624"/>
              <a:gd name="adj3" fmla="val 33333"/>
            </a:avLst>
          </a:prstGeom>
          <a:solidFill>
            <a:srgbClr val="C8020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37" name="AutoShape 7"/>
          <p:cNvSpPr>
            <a:spLocks noChangeArrowheads="1"/>
          </p:cNvSpPr>
          <p:nvPr/>
        </p:nvSpPr>
        <p:spPr bwMode="gray">
          <a:xfrm>
            <a:off x="7967663" y="5224463"/>
            <a:ext cx="309562" cy="152400"/>
          </a:xfrm>
          <a:prstGeom prst="curvedDownArrow">
            <a:avLst>
              <a:gd name="adj1" fmla="val 40625"/>
              <a:gd name="adj2" fmla="val 81250"/>
              <a:gd name="adj3" fmla="val 33333"/>
            </a:avLst>
          </a:prstGeom>
          <a:solidFill>
            <a:srgbClr val="C8020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38" name="AutoShape 8"/>
          <p:cNvSpPr>
            <a:spLocks noChangeArrowheads="1"/>
          </p:cNvSpPr>
          <p:nvPr/>
        </p:nvSpPr>
        <p:spPr bwMode="gray">
          <a:xfrm>
            <a:off x="3773488" y="5224463"/>
            <a:ext cx="465137" cy="301625"/>
          </a:xfrm>
          <a:prstGeom prst="leftRightArrowCallout">
            <a:avLst>
              <a:gd name="adj1" fmla="val 25000"/>
              <a:gd name="adj2" fmla="val 25000"/>
              <a:gd name="adj3" fmla="val 19276"/>
              <a:gd name="adj4" fmla="val 50000"/>
            </a:avLst>
          </a:prstGeom>
          <a:solidFill>
            <a:srgbClr val="C8020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39" name="AutoShape 9"/>
          <p:cNvSpPr>
            <a:spLocks noChangeArrowheads="1"/>
          </p:cNvSpPr>
          <p:nvPr/>
        </p:nvSpPr>
        <p:spPr bwMode="gray">
          <a:xfrm>
            <a:off x="4556125" y="5195888"/>
            <a:ext cx="501650" cy="355600"/>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C8020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40" name="AutoShape 10"/>
          <p:cNvSpPr>
            <a:spLocks noChangeArrowheads="1"/>
          </p:cNvSpPr>
          <p:nvPr/>
        </p:nvSpPr>
        <p:spPr bwMode="gray">
          <a:xfrm>
            <a:off x="1317625" y="5224463"/>
            <a:ext cx="312738" cy="315912"/>
          </a:xfrm>
          <a:prstGeom prst="roundRect">
            <a:avLst>
              <a:gd name="adj" fmla="val 16667"/>
            </a:avLst>
          </a:prstGeom>
          <a:solidFill>
            <a:srgbClr val="C8020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41" name="AutoShape 11"/>
          <p:cNvSpPr>
            <a:spLocks noChangeArrowheads="1"/>
          </p:cNvSpPr>
          <p:nvPr/>
        </p:nvSpPr>
        <p:spPr bwMode="gray">
          <a:xfrm>
            <a:off x="3079750" y="5232400"/>
            <a:ext cx="377825" cy="288925"/>
          </a:xfrm>
          <a:prstGeom prst="triangle">
            <a:avLst>
              <a:gd name="adj" fmla="val 50000"/>
            </a:avLst>
          </a:prstGeom>
          <a:solidFill>
            <a:srgbClr val="C8020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42" name="Oval 12"/>
          <p:cNvSpPr>
            <a:spLocks noChangeArrowheads="1"/>
          </p:cNvSpPr>
          <p:nvPr/>
        </p:nvSpPr>
        <p:spPr bwMode="gray">
          <a:xfrm>
            <a:off x="688975" y="5224463"/>
            <a:ext cx="311150" cy="315912"/>
          </a:xfrm>
          <a:prstGeom prst="ellipse">
            <a:avLst/>
          </a:prstGeom>
          <a:solidFill>
            <a:srgbClr val="C8020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43" name="AutoShape 13"/>
          <p:cNvSpPr>
            <a:spLocks noChangeArrowheads="1"/>
          </p:cNvSpPr>
          <p:nvPr/>
        </p:nvSpPr>
        <p:spPr bwMode="gray">
          <a:xfrm>
            <a:off x="1946275" y="5224463"/>
            <a:ext cx="266700" cy="314325"/>
          </a:xfrm>
          <a:prstGeom prst="can">
            <a:avLst>
              <a:gd name="adj" fmla="val 29464"/>
            </a:avLst>
          </a:prstGeom>
          <a:solidFill>
            <a:srgbClr val="C8020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44" name="AutoShape 15"/>
          <p:cNvSpPr>
            <a:spLocks noChangeArrowheads="1"/>
          </p:cNvSpPr>
          <p:nvPr/>
        </p:nvSpPr>
        <p:spPr bwMode="gray">
          <a:xfrm>
            <a:off x="2528888" y="5224463"/>
            <a:ext cx="233362" cy="314325"/>
          </a:xfrm>
          <a:prstGeom prst="foldedCorner">
            <a:avLst>
              <a:gd name="adj" fmla="val 12500"/>
            </a:avLst>
          </a:prstGeom>
          <a:solidFill>
            <a:srgbClr val="C8020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45" name="AutoShape 4"/>
          <p:cNvSpPr>
            <a:spLocks noChangeArrowheads="1"/>
          </p:cNvSpPr>
          <p:nvPr/>
        </p:nvSpPr>
        <p:spPr bwMode="gray">
          <a:xfrm>
            <a:off x="6708775" y="3998913"/>
            <a:ext cx="312738" cy="225425"/>
          </a:xfrm>
          <a:prstGeom prst="rightArrow">
            <a:avLst>
              <a:gd name="adj1" fmla="val 50000"/>
              <a:gd name="adj2" fmla="val 50002"/>
            </a:avLst>
          </a:prstGeom>
          <a:solidFill>
            <a:srgbClr val="DAD9D6"/>
          </a:solidFill>
          <a:ln w="9525">
            <a:solidFill>
              <a:srgbClr val="9D9C95"/>
            </a:solidFill>
            <a:miter lim="800000"/>
            <a:headEnd/>
            <a:tailEnd/>
          </a:ln>
        </p:spPr>
        <p:txBody>
          <a:bodyPr wrap="none" anchor="ctr"/>
          <a:lstStyle/>
          <a:p>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AutoShape 4"/>
          <p:cNvSpPr>
            <a:spLocks noChangeArrowheads="1"/>
          </p:cNvSpPr>
          <p:nvPr/>
        </p:nvSpPr>
        <p:spPr bwMode="gray">
          <a:xfrm>
            <a:off x="6708775" y="4418013"/>
            <a:ext cx="312738" cy="225425"/>
          </a:xfrm>
          <a:prstGeom prst="rightArrow">
            <a:avLst/>
          </a:prstGeom>
          <a:solidFill>
            <a:srgbClr val="B1B1AC"/>
          </a:solidFill>
          <a:ln w="9525">
            <a:solidFill>
              <a:schemeClr val="bg1">
                <a:lumMod val="50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AutoShape 4"/>
          <p:cNvSpPr>
            <a:spLocks noChangeArrowheads="1"/>
          </p:cNvSpPr>
          <p:nvPr/>
        </p:nvSpPr>
        <p:spPr bwMode="gray">
          <a:xfrm>
            <a:off x="6708775" y="4849813"/>
            <a:ext cx="312738" cy="225425"/>
          </a:xfrm>
          <a:prstGeom prst="rightArrow">
            <a:avLst/>
          </a:prstGeom>
          <a:solidFill>
            <a:srgbClr val="706F67"/>
          </a:solidFill>
          <a:ln w="9525">
            <a:solidFill>
              <a:schemeClr val="tx1">
                <a:lumMod val="65000"/>
                <a:lumOff val="35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48" name="AutoShape 4"/>
          <p:cNvSpPr>
            <a:spLocks noChangeArrowheads="1"/>
          </p:cNvSpPr>
          <p:nvPr/>
        </p:nvSpPr>
        <p:spPr bwMode="gray">
          <a:xfrm>
            <a:off x="6708775" y="5281613"/>
            <a:ext cx="312738" cy="225425"/>
          </a:xfrm>
          <a:prstGeom prst="rightArrow">
            <a:avLst>
              <a:gd name="adj1" fmla="val 50000"/>
              <a:gd name="adj2" fmla="val 50002"/>
            </a:avLst>
          </a:prstGeom>
          <a:solidFill>
            <a:srgbClr val="C8020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49" name="AutoShape 4"/>
          <p:cNvSpPr>
            <a:spLocks noChangeArrowheads="1"/>
          </p:cNvSpPr>
          <p:nvPr/>
        </p:nvSpPr>
        <p:spPr bwMode="gray">
          <a:xfrm>
            <a:off x="7337425" y="3998913"/>
            <a:ext cx="312738" cy="225425"/>
          </a:xfrm>
          <a:prstGeom prst="homePlate">
            <a:avLst>
              <a:gd name="adj" fmla="val 50002"/>
            </a:avLst>
          </a:prstGeom>
          <a:solidFill>
            <a:srgbClr val="DAD9D6"/>
          </a:solidFill>
          <a:ln w="9525">
            <a:solidFill>
              <a:srgbClr val="9D9C95"/>
            </a:solidFill>
            <a:miter lim="800000"/>
            <a:headEnd/>
            <a:tailEnd/>
          </a:ln>
        </p:spPr>
        <p:txBody>
          <a:bodyPr wrap="none" anchor="ctr"/>
          <a:lstStyle/>
          <a:p>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AutoShape 4"/>
          <p:cNvSpPr>
            <a:spLocks noChangeArrowheads="1"/>
          </p:cNvSpPr>
          <p:nvPr/>
        </p:nvSpPr>
        <p:spPr bwMode="gray">
          <a:xfrm>
            <a:off x="7337425" y="4418013"/>
            <a:ext cx="312738" cy="225425"/>
          </a:xfrm>
          <a:prstGeom prst="homePlate">
            <a:avLst/>
          </a:prstGeom>
          <a:solidFill>
            <a:srgbClr val="B1B1AC"/>
          </a:solidFill>
          <a:ln w="9525">
            <a:solidFill>
              <a:schemeClr val="bg1">
                <a:lumMod val="50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AutoShape 4"/>
          <p:cNvSpPr>
            <a:spLocks noChangeArrowheads="1"/>
          </p:cNvSpPr>
          <p:nvPr/>
        </p:nvSpPr>
        <p:spPr bwMode="gray">
          <a:xfrm>
            <a:off x="7337425" y="4849813"/>
            <a:ext cx="312738" cy="225425"/>
          </a:xfrm>
          <a:prstGeom prst="homePlate">
            <a:avLst/>
          </a:prstGeom>
          <a:solidFill>
            <a:srgbClr val="706F67"/>
          </a:solidFill>
          <a:ln w="9525">
            <a:solidFill>
              <a:schemeClr val="tx1">
                <a:lumMod val="65000"/>
                <a:lumOff val="35000"/>
              </a:schemeClr>
            </a:solidFill>
            <a:miter lim="800000"/>
            <a:headEnd/>
            <a:tailEnd/>
          </a:ln>
        </p:spPr>
        <p:txBody>
          <a:bodyPr wrap="none" anchor="ctr"/>
          <a:lstStyle/>
          <a:p>
            <a:pPr>
              <a:defRPr/>
            </a:pPr>
            <a:endParaRPr lang="en-GB" altLang="ja-JP" sz="15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52" name="AutoShape 4"/>
          <p:cNvSpPr>
            <a:spLocks noChangeArrowheads="1"/>
          </p:cNvSpPr>
          <p:nvPr/>
        </p:nvSpPr>
        <p:spPr bwMode="gray">
          <a:xfrm>
            <a:off x="7337425" y="5281613"/>
            <a:ext cx="312738" cy="225425"/>
          </a:xfrm>
          <a:prstGeom prst="homePlate">
            <a:avLst>
              <a:gd name="adj" fmla="val 50002"/>
            </a:avLst>
          </a:prstGeom>
          <a:solidFill>
            <a:srgbClr val="C8020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53" name="AutoShape 4"/>
          <p:cNvSpPr>
            <a:spLocks noChangeArrowheads="1"/>
          </p:cNvSpPr>
          <p:nvPr/>
        </p:nvSpPr>
        <p:spPr bwMode="gray">
          <a:xfrm>
            <a:off x="6080125" y="3581400"/>
            <a:ext cx="312738" cy="225425"/>
          </a:xfrm>
          <a:prstGeom prst="leftRightArrow">
            <a:avLst>
              <a:gd name="adj1" fmla="val 50000"/>
              <a:gd name="adj2" fmla="val 27747"/>
            </a:avLst>
          </a:prstGeom>
          <a:solidFill>
            <a:srgbClr val="FFFFFF"/>
          </a:solidFill>
          <a:ln w="9525" algn="ctr">
            <a:solidFill>
              <a:srgbClr val="9D9C95"/>
            </a:solidFill>
            <a:miter lim="800000"/>
            <a:headEnd/>
            <a:tailEnd/>
          </a:ln>
        </p:spPr>
        <p:txBody>
          <a:bodyPr wrap="none" anchor="ctr"/>
          <a:lstStyle/>
          <a:p>
            <a:endParaRPr lang="en-GB"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54" name="AutoShape 5"/>
          <p:cNvSpPr>
            <a:spLocks noChangeArrowheads="1"/>
          </p:cNvSpPr>
          <p:nvPr/>
        </p:nvSpPr>
        <p:spPr bwMode="gray">
          <a:xfrm>
            <a:off x="5373688" y="3495675"/>
            <a:ext cx="388937" cy="35877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2160 w 21600"/>
              <a:gd name="T13" fmla="*/ 8640 h 21600"/>
              <a:gd name="T14" fmla="*/ 19440 w 21600"/>
              <a:gd name="T15" fmla="*/ 12960 h 21600"/>
            </a:gdLst>
            <a:ahLst/>
            <a:cxnLst>
              <a:cxn ang="T8">
                <a:pos x="T0" y="T1"/>
              </a:cxn>
              <a:cxn ang="T9">
                <a:pos x="T2" y="T3"/>
              </a:cxn>
              <a:cxn ang="T10">
                <a:pos x="T4" y="T5"/>
              </a:cxn>
              <a:cxn ang="T11">
                <a:pos x="T6" y="T7"/>
              </a:cxn>
            </a:cxnLst>
            <a:rect l="T12" t="T13" r="T14" b="T15"/>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lnTo>
                  <a:pt x="10800" y="0"/>
                </a:lnTo>
                <a:close/>
              </a:path>
            </a:pathLst>
          </a:custGeom>
          <a:solidFill>
            <a:srgbClr val="FFFFFF"/>
          </a:solidFill>
          <a:ln w="9525" algn="ctr">
            <a:solidFill>
              <a:srgbClr val="9D9C95"/>
            </a:solidFill>
            <a:miter lim="800000"/>
            <a:headEnd/>
            <a:tailEnd/>
          </a:ln>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55" name="AutoShape 6"/>
          <p:cNvSpPr>
            <a:spLocks noChangeArrowheads="1"/>
          </p:cNvSpPr>
          <p:nvPr/>
        </p:nvSpPr>
        <p:spPr bwMode="gray">
          <a:xfrm>
            <a:off x="7967663" y="3708400"/>
            <a:ext cx="311150" cy="160338"/>
          </a:xfrm>
          <a:prstGeom prst="curvedUpArrow">
            <a:avLst>
              <a:gd name="adj1" fmla="val 38812"/>
              <a:gd name="adj2" fmla="val 77624"/>
              <a:gd name="adj3" fmla="val 33333"/>
            </a:avLst>
          </a:prstGeom>
          <a:solidFill>
            <a:srgbClr val="FFFFFF"/>
          </a:solidFill>
          <a:ln w="9525">
            <a:solidFill>
              <a:srgbClr val="9D9C95"/>
            </a:solidFill>
            <a:miter lim="800000"/>
            <a:headEnd/>
            <a:tailEnd/>
          </a:ln>
        </p:spPr>
        <p:txBody>
          <a:bodyPr wrap="none" anchor="ctr"/>
          <a:lstStyle/>
          <a:p>
            <a:endParaRPr lang="en-GB"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56" name="AutoShape 7"/>
          <p:cNvSpPr>
            <a:spLocks noChangeArrowheads="1"/>
          </p:cNvSpPr>
          <p:nvPr/>
        </p:nvSpPr>
        <p:spPr bwMode="gray">
          <a:xfrm>
            <a:off x="7967663" y="3524250"/>
            <a:ext cx="309562" cy="152400"/>
          </a:xfrm>
          <a:prstGeom prst="curvedDownArrow">
            <a:avLst>
              <a:gd name="adj1" fmla="val 40625"/>
              <a:gd name="adj2" fmla="val 81250"/>
              <a:gd name="adj3" fmla="val 33333"/>
            </a:avLst>
          </a:prstGeom>
          <a:solidFill>
            <a:srgbClr val="FFFFFF"/>
          </a:solidFill>
          <a:ln w="9525">
            <a:solidFill>
              <a:srgbClr val="9D9C95"/>
            </a:solidFill>
            <a:miter lim="800000"/>
            <a:headEnd/>
            <a:tailEnd/>
          </a:ln>
        </p:spPr>
        <p:txBody>
          <a:bodyPr wrap="none" anchor="ctr"/>
          <a:lstStyle/>
          <a:p>
            <a:endParaRPr lang="en-GB"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57" name="AutoShape 8"/>
          <p:cNvSpPr>
            <a:spLocks noChangeArrowheads="1"/>
          </p:cNvSpPr>
          <p:nvPr/>
        </p:nvSpPr>
        <p:spPr bwMode="gray">
          <a:xfrm>
            <a:off x="3773488" y="3524250"/>
            <a:ext cx="465137" cy="301625"/>
          </a:xfrm>
          <a:prstGeom prst="leftRightArrowCallout">
            <a:avLst>
              <a:gd name="adj1" fmla="val 25000"/>
              <a:gd name="adj2" fmla="val 25000"/>
              <a:gd name="adj3" fmla="val 19276"/>
              <a:gd name="adj4" fmla="val 50000"/>
            </a:avLst>
          </a:prstGeom>
          <a:solidFill>
            <a:srgbClr val="FFFFFF"/>
          </a:solidFill>
          <a:ln w="9525" algn="ctr">
            <a:solidFill>
              <a:srgbClr val="9D9C95"/>
            </a:solidFill>
            <a:miter lim="800000"/>
            <a:headEnd/>
            <a:tailEnd/>
          </a:ln>
        </p:spPr>
        <p:txBody>
          <a:bodyPr wrap="none" anchor="ctr"/>
          <a:lstStyle/>
          <a:p>
            <a:endParaRPr lang="en-GB"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58" name="AutoShape 9"/>
          <p:cNvSpPr>
            <a:spLocks noChangeArrowheads="1"/>
          </p:cNvSpPr>
          <p:nvPr/>
        </p:nvSpPr>
        <p:spPr bwMode="gray">
          <a:xfrm>
            <a:off x="4556125" y="3495675"/>
            <a:ext cx="501650" cy="355600"/>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FFFFFF"/>
          </a:solidFill>
          <a:ln w="9525" algn="ctr">
            <a:solidFill>
              <a:srgbClr val="9D9C95"/>
            </a:solidFill>
            <a:miter lim="800000"/>
            <a:headEnd/>
            <a:tailEnd/>
          </a:ln>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59" name="AutoShape 10"/>
          <p:cNvSpPr>
            <a:spLocks noChangeArrowheads="1"/>
          </p:cNvSpPr>
          <p:nvPr/>
        </p:nvSpPr>
        <p:spPr bwMode="gray">
          <a:xfrm>
            <a:off x="1317625" y="3524250"/>
            <a:ext cx="312738" cy="315913"/>
          </a:xfrm>
          <a:prstGeom prst="roundRect">
            <a:avLst>
              <a:gd name="adj" fmla="val 16667"/>
            </a:avLst>
          </a:prstGeom>
          <a:solidFill>
            <a:srgbClr val="FFFFFF"/>
          </a:solidFill>
          <a:ln w="9525" algn="ctr">
            <a:solidFill>
              <a:srgbClr val="9D9C95"/>
            </a:solidFill>
            <a:round/>
            <a:headEnd/>
            <a:tailEnd/>
          </a:ln>
        </p:spPr>
        <p:txBody>
          <a:bodyPr wrap="none" anchor="ctr"/>
          <a:lstStyle/>
          <a:p>
            <a:endParaRPr lang="en-GB"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60" name="AutoShape 11"/>
          <p:cNvSpPr>
            <a:spLocks noChangeArrowheads="1"/>
          </p:cNvSpPr>
          <p:nvPr/>
        </p:nvSpPr>
        <p:spPr bwMode="gray">
          <a:xfrm>
            <a:off x="3079750" y="3532188"/>
            <a:ext cx="377825" cy="288925"/>
          </a:xfrm>
          <a:prstGeom prst="triangle">
            <a:avLst>
              <a:gd name="adj" fmla="val 50000"/>
            </a:avLst>
          </a:prstGeom>
          <a:solidFill>
            <a:srgbClr val="FFFFFF"/>
          </a:solidFill>
          <a:ln w="9525" algn="ctr">
            <a:solidFill>
              <a:srgbClr val="9D9C95"/>
            </a:solidFill>
            <a:miter lim="800000"/>
            <a:headEnd/>
            <a:tailEnd/>
          </a:ln>
        </p:spPr>
        <p:txBody>
          <a:bodyPr wrap="none" anchor="ctr"/>
          <a:lstStyle/>
          <a:p>
            <a:endParaRPr lang="en-GB"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61" name="Oval 12"/>
          <p:cNvSpPr>
            <a:spLocks noChangeArrowheads="1"/>
          </p:cNvSpPr>
          <p:nvPr/>
        </p:nvSpPr>
        <p:spPr bwMode="gray">
          <a:xfrm>
            <a:off x="688975" y="3524250"/>
            <a:ext cx="311150" cy="315913"/>
          </a:xfrm>
          <a:prstGeom prst="ellipse">
            <a:avLst/>
          </a:prstGeom>
          <a:solidFill>
            <a:srgbClr val="FFFFFF"/>
          </a:solidFill>
          <a:ln w="9525" algn="ctr">
            <a:solidFill>
              <a:srgbClr val="9D9C95"/>
            </a:solidFill>
            <a:round/>
            <a:headEnd/>
            <a:tailEnd/>
          </a:ln>
        </p:spPr>
        <p:txBody>
          <a:bodyPr wrap="none" anchor="ctr"/>
          <a:lstStyle/>
          <a:p>
            <a:endParaRPr lang="en-GB"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62" name="AutoShape 13"/>
          <p:cNvSpPr>
            <a:spLocks noChangeArrowheads="1"/>
          </p:cNvSpPr>
          <p:nvPr/>
        </p:nvSpPr>
        <p:spPr bwMode="gray">
          <a:xfrm>
            <a:off x="1946275" y="3524250"/>
            <a:ext cx="266700" cy="314325"/>
          </a:xfrm>
          <a:prstGeom prst="can">
            <a:avLst>
              <a:gd name="adj" fmla="val 29464"/>
            </a:avLst>
          </a:prstGeom>
          <a:solidFill>
            <a:srgbClr val="FFFFFF"/>
          </a:solidFill>
          <a:ln w="9525">
            <a:solidFill>
              <a:srgbClr val="9D9C95"/>
            </a:solidFill>
            <a:round/>
            <a:headEnd/>
            <a:tailEnd/>
          </a:ln>
        </p:spPr>
        <p:txBody>
          <a:bodyPr wrap="none" anchor="ctr"/>
          <a:lstStyle/>
          <a:p>
            <a:endParaRPr lang="en-GB"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63" name="AutoShape 15"/>
          <p:cNvSpPr>
            <a:spLocks noChangeArrowheads="1"/>
          </p:cNvSpPr>
          <p:nvPr/>
        </p:nvSpPr>
        <p:spPr bwMode="gray">
          <a:xfrm>
            <a:off x="2528888" y="3524250"/>
            <a:ext cx="233362" cy="314325"/>
          </a:xfrm>
          <a:prstGeom prst="foldedCorner">
            <a:avLst>
              <a:gd name="adj" fmla="val 12500"/>
            </a:avLst>
          </a:prstGeom>
          <a:solidFill>
            <a:srgbClr val="FFFFFF"/>
          </a:solidFill>
          <a:ln w="9525">
            <a:solidFill>
              <a:srgbClr val="9D9C95"/>
            </a:solidFill>
            <a:round/>
            <a:headEnd/>
            <a:tailEnd/>
          </a:ln>
        </p:spPr>
        <p:txBody>
          <a:bodyPr wrap="none" anchor="ctr"/>
          <a:lstStyle/>
          <a:p>
            <a:endParaRPr lang="en-GB"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64" name="AutoShape 4"/>
          <p:cNvSpPr>
            <a:spLocks noChangeArrowheads="1"/>
          </p:cNvSpPr>
          <p:nvPr/>
        </p:nvSpPr>
        <p:spPr bwMode="gray">
          <a:xfrm>
            <a:off x="6708775" y="3581400"/>
            <a:ext cx="312738" cy="225425"/>
          </a:xfrm>
          <a:prstGeom prst="rightArrow">
            <a:avLst>
              <a:gd name="adj1" fmla="val 50000"/>
              <a:gd name="adj2" fmla="val 50002"/>
            </a:avLst>
          </a:prstGeom>
          <a:solidFill>
            <a:srgbClr val="FFFFFF"/>
          </a:solidFill>
          <a:ln w="9525" algn="ctr">
            <a:solidFill>
              <a:srgbClr val="9D9C95"/>
            </a:solidFill>
            <a:miter lim="800000"/>
            <a:headEnd/>
            <a:tailEnd/>
          </a:ln>
        </p:spPr>
        <p:txBody>
          <a:bodyPr wrap="none" anchor="ctr"/>
          <a:lstStyle/>
          <a:p>
            <a:endParaRPr lang="en-GB"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65" name="AutoShape 4"/>
          <p:cNvSpPr>
            <a:spLocks noChangeArrowheads="1"/>
          </p:cNvSpPr>
          <p:nvPr/>
        </p:nvSpPr>
        <p:spPr bwMode="gray">
          <a:xfrm>
            <a:off x="7337425" y="3581400"/>
            <a:ext cx="312738" cy="225425"/>
          </a:xfrm>
          <a:prstGeom prst="homePlate">
            <a:avLst>
              <a:gd name="adj" fmla="val 50002"/>
            </a:avLst>
          </a:prstGeom>
          <a:solidFill>
            <a:srgbClr val="FFFFFF"/>
          </a:solidFill>
          <a:ln w="9525" algn="ctr">
            <a:solidFill>
              <a:srgbClr val="9D9C95"/>
            </a:solidFill>
            <a:miter lim="800000"/>
            <a:headEnd/>
            <a:tailEnd/>
          </a:ln>
        </p:spPr>
        <p:txBody>
          <a:bodyPr wrap="none" anchor="ctr"/>
          <a:lstStyle/>
          <a:p>
            <a:endParaRPr lang="en-GB" altLang="ja-JP" sz="1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66" name="AutoShape 4"/>
          <p:cNvSpPr>
            <a:spLocks noChangeArrowheads="1"/>
          </p:cNvSpPr>
          <p:nvPr/>
        </p:nvSpPr>
        <p:spPr bwMode="gray">
          <a:xfrm>
            <a:off x="6080125" y="5694363"/>
            <a:ext cx="312738" cy="225425"/>
          </a:xfrm>
          <a:prstGeom prst="leftRightArrow">
            <a:avLst>
              <a:gd name="adj1" fmla="val 50000"/>
              <a:gd name="adj2" fmla="val 27747"/>
            </a:avLst>
          </a:prstGeom>
          <a:solidFill>
            <a:srgbClr val="86171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67" name="AutoShape 5"/>
          <p:cNvSpPr>
            <a:spLocks noChangeArrowheads="1"/>
          </p:cNvSpPr>
          <p:nvPr/>
        </p:nvSpPr>
        <p:spPr bwMode="gray">
          <a:xfrm>
            <a:off x="5373688" y="5608638"/>
            <a:ext cx="388937" cy="35877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2160 w 21600"/>
              <a:gd name="T13" fmla="*/ 8640 h 21600"/>
              <a:gd name="T14" fmla="*/ 19440 w 21600"/>
              <a:gd name="T15" fmla="*/ 12960 h 21600"/>
            </a:gdLst>
            <a:ahLst/>
            <a:cxnLst>
              <a:cxn ang="T8">
                <a:pos x="T0" y="T1"/>
              </a:cxn>
              <a:cxn ang="T9">
                <a:pos x="T2" y="T3"/>
              </a:cxn>
              <a:cxn ang="T10">
                <a:pos x="T4" y="T5"/>
              </a:cxn>
              <a:cxn ang="T11">
                <a:pos x="T6" y="T7"/>
              </a:cxn>
            </a:cxnLst>
            <a:rect l="T12" t="T13" r="T14" b="T15"/>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lnTo>
                  <a:pt x="10800" y="0"/>
                </a:lnTo>
                <a:close/>
              </a:path>
            </a:pathLst>
          </a:custGeom>
          <a:solidFill>
            <a:srgbClr val="86171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68" name="AutoShape 6"/>
          <p:cNvSpPr>
            <a:spLocks noChangeArrowheads="1"/>
          </p:cNvSpPr>
          <p:nvPr/>
        </p:nvSpPr>
        <p:spPr bwMode="gray">
          <a:xfrm>
            <a:off x="7967663" y="5821363"/>
            <a:ext cx="311150" cy="160337"/>
          </a:xfrm>
          <a:prstGeom prst="curvedUpArrow">
            <a:avLst>
              <a:gd name="adj1" fmla="val 38812"/>
              <a:gd name="adj2" fmla="val 77624"/>
              <a:gd name="adj3" fmla="val 33333"/>
            </a:avLst>
          </a:prstGeom>
          <a:solidFill>
            <a:srgbClr val="86171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69" name="AutoShape 7"/>
          <p:cNvSpPr>
            <a:spLocks noChangeArrowheads="1"/>
          </p:cNvSpPr>
          <p:nvPr/>
        </p:nvSpPr>
        <p:spPr bwMode="gray">
          <a:xfrm>
            <a:off x="7967663" y="5637213"/>
            <a:ext cx="309562" cy="152400"/>
          </a:xfrm>
          <a:prstGeom prst="curvedDownArrow">
            <a:avLst>
              <a:gd name="adj1" fmla="val 40625"/>
              <a:gd name="adj2" fmla="val 81250"/>
              <a:gd name="adj3" fmla="val 33333"/>
            </a:avLst>
          </a:prstGeom>
          <a:solidFill>
            <a:srgbClr val="86171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70" name="AutoShape 8"/>
          <p:cNvSpPr>
            <a:spLocks noChangeArrowheads="1"/>
          </p:cNvSpPr>
          <p:nvPr/>
        </p:nvSpPr>
        <p:spPr bwMode="gray">
          <a:xfrm>
            <a:off x="3773488" y="5637213"/>
            <a:ext cx="465137" cy="301625"/>
          </a:xfrm>
          <a:prstGeom prst="leftRightArrowCallout">
            <a:avLst>
              <a:gd name="adj1" fmla="val 25000"/>
              <a:gd name="adj2" fmla="val 25000"/>
              <a:gd name="adj3" fmla="val 19276"/>
              <a:gd name="adj4" fmla="val 50000"/>
            </a:avLst>
          </a:prstGeom>
          <a:solidFill>
            <a:srgbClr val="86171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71" name="AutoShape 9"/>
          <p:cNvSpPr>
            <a:spLocks noChangeArrowheads="1"/>
          </p:cNvSpPr>
          <p:nvPr/>
        </p:nvSpPr>
        <p:spPr bwMode="gray">
          <a:xfrm>
            <a:off x="4556125" y="5608638"/>
            <a:ext cx="501650" cy="355600"/>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86171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72" name="AutoShape 10"/>
          <p:cNvSpPr>
            <a:spLocks noChangeArrowheads="1"/>
          </p:cNvSpPr>
          <p:nvPr/>
        </p:nvSpPr>
        <p:spPr bwMode="gray">
          <a:xfrm>
            <a:off x="1317625" y="5637213"/>
            <a:ext cx="312738" cy="315912"/>
          </a:xfrm>
          <a:prstGeom prst="roundRect">
            <a:avLst>
              <a:gd name="adj" fmla="val 16667"/>
            </a:avLst>
          </a:prstGeom>
          <a:solidFill>
            <a:srgbClr val="86171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73" name="AutoShape 11"/>
          <p:cNvSpPr>
            <a:spLocks noChangeArrowheads="1"/>
          </p:cNvSpPr>
          <p:nvPr/>
        </p:nvSpPr>
        <p:spPr bwMode="gray">
          <a:xfrm>
            <a:off x="3079750" y="5645150"/>
            <a:ext cx="377825" cy="288925"/>
          </a:xfrm>
          <a:prstGeom prst="triangle">
            <a:avLst>
              <a:gd name="adj" fmla="val 50000"/>
            </a:avLst>
          </a:prstGeom>
          <a:solidFill>
            <a:srgbClr val="86171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74" name="Oval 12"/>
          <p:cNvSpPr>
            <a:spLocks noChangeArrowheads="1"/>
          </p:cNvSpPr>
          <p:nvPr/>
        </p:nvSpPr>
        <p:spPr bwMode="gray">
          <a:xfrm>
            <a:off x="688975" y="5637213"/>
            <a:ext cx="311150" cy="315912"/>
          </a:xfrm>
          <a:prstGeom prst="ellipse">
            <a:avLst/>
          </a:prstGeom>
          <a:solidFill>
            <a:srgbClr val="86171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75" name="AutoShape 13"/>
          <p:cNvSpPr>
            <a:spLocks noChangeArrowheads="1"/>
          </p:cNvSpPr>
          <p:nvPr/>
        </p:nvSpPr>
        <p:spPr bwMode="gray">
          <a:xfrm>
            <a:off x="1946275" y="5637213"/>
            <a:ext cx="266700" cy="314325"/>
          </a:xfrm>
          <a:prstGeom prst="can">
            <a:avLst>
              <a:gd name="adj" fmla="val 29464"/>
            </a:avLst>
          </a:prstGeom>
          <a:solidFill>
            <a:srgbClr val="86171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76" name="AutoShape 15"/>
          <p:cNvSpPr>
            <a:spLocks noChangeArrowheads="1"/>
          </p:cNvSpPr>
          <p:nvPr/>
        </p:nvSpPr>
        <p:spPr bwMode="gray">
          <a:xfrm>
            <a:off x="2528888" y="5637213"/>
            <a:ext cx="233362" cy="314325"/>
          </a:xfrm>
          <a:prstGeom prst="foldedCorner">
            <a:avLst>
              <a:gd name="adj" fmla="val 12500"/>
            </a:avLst>
          </a:prstGeom>
          <a:solidFill>
            <a:srgbClr val="86171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77" name="AutoShape 4"/>
          <p:cNvSpPr>
            <a:spLocks noChangeArrowheads="1"/>
          </p:cNvSpPr>
          <p:nvPr/>
        </p:nvSpPr>
        <p:spPr bwMode="gray">
          <a:xfrm>
            <a:off x="6708775" y="5694363"/>
            <a:ext cx="312738" cy="225425"/>
          </a:xfrm>
          <a:prstGeom prst="rightArrow">
            <a:avLst>
              <a:gd name="adj1" fmla="val 50000"/>
              <a:gd name="adj2" fmla="val 50002"/>
            </a:avLst>
          </a:prstGeom>
          <a:solidFill>
            <a:srgbClr val="86171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878" name="AutoShape 4"/>
          <p:cNvSpPr>
            <a:spLocks noChangeArrowheads="1"/>
          </p:cNvSpPr>
          <p:nvPr/>
        </p:nvSpPr>
        <p:spPr bwMode="gray">
          <a:xfrm>
            <a:off x="7337425" y="5694363"/>
            <a:ext cx="312738" cy="225425"/>
          </a:xfrm>
          <a:prstGeom prst="homePlate">
            <a:avLst>
              <a:gd name="adj" fmla="val 50002"/>
            </a:avLst>
          </a:prstGeom>
          <a:solidFill>
            <a:srgbClr val="86171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ltLang="ja-JP" sz="15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2" name="グループ化 12"/>
          <p:cNvGrpSpPr>
            <a:grpSpLocks/>
          </p:cNvGrpSpPr>
          <p:nvPr/>
        </p:nvGrpSpPr>
        <p:grpSpPr bwMode="auto">
          <a:xfrm>
            <a:off x="6071393" y="1196997"/>
            <a:ext cx="822325" cy="922338"/>
            <a:chOff x="1536700" y="2943225"/>
            <a:chExt cx="822325" cy="922338"/>
          </a:xfrm>
        </p:grpSpPr>
        <p:sp>
          <p:nvSpPr>
            <p:cNvPr id="93" name="フローチャート : 磁気ディスク 9"/>
            <p:cNvSpPr>
              <a:spLocks noChangeArrowheads="1"/>
            </p:cNvSpPr>
            <p:nvPr/>
          </p:nvSpPr>
          <p:spPr bwMode="gray">
            <a:xfrm>
              <a:off x="1536700" y="2953077"/>
              <a:ext cx="822325" cy="912486"/>
            </a:xfrm>
            <a:prstGeom prst="flowChartMagneticDisk">
              <a:avLst/>
            </a:prstGeom>
            <a:solidFill>
              <a:srgbClr val="3C3C35"/>
            </a:solidFill>
            <a:ln w="9525" algn="ctr">
              <a:solidFill>
                <a:schemeClr val="bg1"/>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4" name="円/楕円 15"/>
            <p:cNvSpPr>
              <a:spLocks noChangeArrowheads="1"/>
            </p:cNvSpPr>
            <p:nvPr/>
          </p:nvSpPr>
          <p:spPr bwMode="gray">
            <a:xfrm>
              <a:off x="1536700" y="2943225"/>
              <a:ext cx="822325" cy="325776"/>
            </a:xfrm>
            <a:prstGeom prst="ellipse">
              <a:avLst/>
            </a:prstGeom>
            <a:solidFill>
              <a:srgbClr val="57564F"/>
            </a:solidFill>
            <a:ln w="9525" algn="ctr">
              <a:solidFill>
                <a:schemeClr val="bg1"/>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95" name="グループ化 21"/>
          <p:cNvGrpSpPr>
            <a:grpSpLocks/>
          </p:cNvGrpSpPr>
          <p:nvPr/>
        </p:nvGrpSpPr>
        <p:grpSpPr bwMode="auto">
          <a:xfrm>
            <a:off x="7523955" y="1196997"/>
            <a:ext cx="820738" cy="922338"/>
            <a:chOff x="3350215" y="2943225"/>
            <a:chExt cx="820738" cy="922338"/>
          </a:xfrm>
        </p:grpSpPr>
        <p:sp>
          <p:nvSpPr>
            <p:cNvPr id="96" name="フローチャート : 磁気ディスク 19"/>
            <p:cNvSpPr>
              <a:spLocks noChangeArrowheads="1"/>
            </p:cNvSpPr>
            <p:nvPr/>
          </p:nvSpPr>
          <p:spPr bwMode="gray">
            <a:xfrm>
              <a:off x="3350215" y="2953077"/>
              <a:ext cx="820738" cy="912486"/>
            </a:xfrm>
            <a:prstGeom prst="flowChartMagneticDisk">
              <a:avLst/>
            </a:prstGeom>
            <a:solidFill>
              <a:srgbClr val="9D9C95"/>
            </a:solidFill>
            <a:ln w="9525" algn="ctr">
              <a:solidFill>
                <a:schemeClr val="bg1"/>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7" name="円/楕円 20"/>
            <p:cNvSpPr>
              <a:spLocks noChangeArrowheads="1"/>
            </p:cNvSpPr>
            <p:nvPr/>
          </p:nvSpPr>
          <p:spPr bwMode="gray">
            <a:xfrm>
              <a:off x="3350215" y="2943225"/>
              <a:ext cx="820738" cy="325776"/>
            </a:xfrm>
            <a:prstGeom prst="ellipse">
              <a:avLst/>
            </a:prstGeom>
            <a:solidFill>
              <a:srgbClr val="87867E"/>
            </a:solidFill>
            <a:ln w="9525" algn="ctr">
              <a:solidFill>
                <a:schemeClr val="bg1"/>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98" name="グループ化 10"/>
          <p:cNvGrpSpPr>
            <a:grpSpLocks/>
          </p:cNvGrpSpPr>
          <p:nvPr/>
        </p:nvGrpSpPr>
        <p:grpSpPr bwMode="auto">
          <a:xfrm>
            <a:off x="4620418" y="1196997"/>
            <a:ext cx="820737" cy="922338"/>
            <a:chOff x="5392738" y="2943225"/>
            <a:chExt cx="820737" cy="922338"/>
          </a:xfrm>
        </p:grpSpPr>
        <p:sp>
          <p:nvSpPr>
            <p:cNvPr id="99" name="フローチャート : 磁気ディスク 28"/>
            <p:cNvSpPr>
              <a:spLocks noChangeArrowheads="1"/>
            </p:cNvSpPr>
            <p:nvPr/>
          </p:nvSpPr>
          <p:spPr bwMode="gray">
            <a:xfrm>
              <a:off x="5392738" y="2953077"/>
              <a:ext cx="820737" cy="912486"/>
            </a:xfrm>
            <a:prstGeom prst="flowChartMagneticDisk">
              <a:avLst/>
            </a:prstGeom>
            <a:solidFill>
              <a:srgbClr val="A30B1A"/>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円/楕円 29"/>
            <p:cNvSpPr>
              <a:spLocks noChangeArrowheads="1"/>
            </p:cNvSpPr>
            <p:nvPr/>
          </p:nvSpPr>
          <p:spPr bwMode="gray">
            <a:xfrm>
              <a:off x="5392738" y="2943225"/>
              <a:ext cx="820737" cy="325776"/>
            </a:xfrm>
            <a:prstGeom prst="ellipse">
              <a:avLst/>
            </a:prstGeom>
            <a:solidFill>
              <a:srgbClr val="861718"/>
            </a:solidFill>
            <a:ln w="9525" algn="ctr">
              <a:solidFill>
                <a:schemeClr val="bg1"/>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01" name="グループ化 19"/>
          <p:cNvGrpSpPr>
            <a:grpSpLocks/>
          </p:cNvGrpSpPr>
          <p:nvPr/>
        </p:nvGrpSpPr>
        <p:grpSpPr bwMode="auto">
          <a:xfrm>
            <a:off x="6071393" y="2233853"/>
            <a:ext cx="820737" cy="922338"/>
            <a:chOff x="5805767" y="2943225"/>
            <a:chExt cx="820738" cy="922338"/>
          </a:xfrm>
        </p:grpSpPr>
        <p:sp>
          <p:nvSpPr>
            <p:cNvPr id="102" name="フローチャート : 磁気ディスク 19"/>
            <p:cNvSpPr>
              <a:spLocks noChangeArrowheads="1"/>
            </p:cNvSpPr>
            <p:nvPr/>
          </p:nvSpPr>
          <p:spPr bwMode="gray">
            <a:xfrm>
              <a:off x="5805767" y="2953077"/>
              <a:ext cx="820738" cy="912486"/>
            </a:xfrm>
            <a:prstGeom prst="flowChartMagneticDisk">
              <a:avLst/>
            </a:prstGeom>
            <a:solidFill>
              <a:schemeClr val="bg1"/>
            </a:solidFill>
            <a:ln w="12700" algn="ctr">
              <a:solidFill>
                <a:srgbClr val="9D9C95"/>
              </a:solidFill>
              <a:round/>
              <a:headEnd/>
              <a:tailEnd/>
            </a:ln>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20"/>
            <p:cNvSpPr>
              <a:spLocks noChangeArrowheads="1"/>
            </p:cNvSpPr>
            <p:nvPr/>
          </p:nvSpPr>
          <p:spPr bwMode="gray">
            <a:xfrm>
              <a:off x="5805767" y="2943225"/>
              <a:ext cx="820738" cy="325776"/>
            </a:xfrm>
            <a:prstGeom prst="ellipse">
              <a:avLst/>
            </a:prstGeom>
            <a:solidFill>
              <a:srgbClr val="EEEEEE"/>
            </a:solidFill>
            <a:ln w="12700" algn="ctr">
              <a:solidFill>
                <a:srgbClr val="9D9C9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04" name="グループ化 20"/>
          <p:cNvGrpSpPr>
            <a:grpSpLocks/>
          </p:cNvGrpSpPr>
          <p:nvPr/>
        </p:nvGrpSpPr>
        <p:grpSpPr bwMode="auto">
          <a:xfrm>
            <a:off x="4620418" y="2233853"/>
            <a:ext cx="820737" cy="922338"/>
            <a:chOff x="4592960" y="2943225"/>
            <a:chExt cx="820738" cy="922338"/>
          </a:xfrm>
        </p:grpSpPr>
        <p:sp>
          <p:nvSpPr>
            <p:cNvPr id="105" name="フローチャート : 磁気ディスク 19"/>
            <p:cNvSpPr>
              <a:spLocks noChangeArrowheads="1"/>
            </p:cNvSpPr>
            <p:nvPr/>
          </p:nvSpPr>
          <p:spPr bwMode="gray">
            <a:xfrm>
              <a:off x="4592960" y="2953077"/>
              <a:ext cx="820738" cy="912486"/>
            </a:xfrm>
            <a:prstGeom prst="flowChartMagneticDisk">
              <a:avLst/>
            </a:prstGeom>
            <a:solidFill>
              <a:srgbClr val="EBD9D9"/>
            </a:solidFill>
            <a:ln w="12700" algn="ctr">
              <a:solidFill>
                <a:srgbClr val="CEA2A2"/>
              </a:solidFill>
              <a:round/>
              <a:headEnd/>
              <a:tailEnd/>
            </a:ln>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20"/>
            <p:cNvSpPr>
              <a:spLocks noChangeArrowheads="1"/>
            </p:cNvSpPr>
            <p:nvPr/>
          </p:nvSpPr>
          <p:spPr bwMode="gray">
            <a:xfrm>
              <a:off x="4592960" y="2943225"/>
              <a:ext cx="820738" cy="325776"/>
            </a:xfrm>
            <a:prstGeom prst="ellipse">
              <a:avLst/>
            </a:prstGeom>
            <a:solidFill>
              <a:srgbClr val="EBD9D9"/>
            </a:solidFill>
            <a:ln w="12700" algn="ctr">
              <a:solidFill>
                <a:srgbClr val="CEA2A2"/>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17</a:t>
            </a:fld>
            <a:endParaRPr lang="de-DE" altLang="ja-JP"/>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33796"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sp>
        <p:nvSpPr>
          <p:cNvPr id="89" name="正方形/長方形 77"/>
          <p:cNvSpPr>
            <a:spLocks noChangeArrowheads="1"/>
          </p:cNvSpPr>
          <p:nvPr/>
        </p:nvSpPr>
        <p:spPr bwMode="gray">
          <a:xfrm>
            <a:off x="304800" y="3512269"/>
            <a:ext cx="390525" cy="388938"/>
          </a:xfrm>
          <a:prstGeom prst="rect">
            <a:avLst/>
          </a:prstGeom>
          <a:solidFill>
            <a:srgbClr val="A30B1A"/>
          </a:solidFill>
          <a:ln w="9525" algn="ctr">
            <a:solidFill>
              <a:srgbClr val="A30B1A"/>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nchorCtr="1"/>
          <a:lstStyle/>
          <a:p>
            <a:pPr defTabSz="998538"/>
            <a:r>
              <a:rPr lang="ja-JP" altLang="en-US" sz="16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１</a:t>
            </a:r>
          </a:p>
        </p:txBody>
      </p:sp>
      <p:sp>
        <p:nvSpPr>
          <p:cNvPr id="90" name="正方形/長方形 78"/>
          <p:cNvSpPr>
            <a:spLocks noChangeArrowheads="1"/>
          </p:cNvSpPr>
          <p:nvPr/>
        </p:nvSpPr>
        <p:spPr bwMode="gray">
          <a:xfrm>
            <a:off x="304800" y="4166319"/>
            <a:ext cx="390525" cy="388938"/>
          </a:xfrm>
          <a:prstGeom prst="rect">
            <a:avLst/>
          </a:prstGeom>
          <a:solidFill>
            <a:srgbClr val="A30B1A"/>
          </a:solidFill>
          <a:ln w="9525" algn="ctr">
            <a:solidFill>
              <a:srgbClr val="A30B1A"/>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nchorCtr="1"/>
          <a:lstStyle/>
          <a:p>
            <a:pPr defTabSz="998538"/>
            <a:r>
              <a:rPr lang="ja-JP" altLang="en-US" sz="16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２</a:t>
            </a:r>
          </a:p>
        </p:txBody>
      </p:sp>
      <p:sp>
        <p:nvSpPr>
          <p:cNvPr id="91" name="正方形/長方形 79"/>
          <p:cNvSpPr>
            <a:spLocks noChangeArrowheads="1"/>
          </p:cNvSpPr>
          <p:nvPr/>
        </p:nvSpPr>
        <p:spPr bwMode="gray">
          <a:xfrm>
            <a:off x="304800" y="4828307"/>
            <a:ext cx="390525" cy="387350"/>
          </a:xfrm>
          <a:prstGeom prst="rect">
            <a:avLst/>
          </a:prstGeom>
          <a:solidFill>
            <a:srgbClr val="A30B1A"/>
          </a:solidFill>
          <a:ln w="9525" algn="ctr">
            <a:solidFill>
              <a:srgbClr val="A30B1A"/>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nchorCtr="1"/>
          <a:lstStyle/>
          <a:p>
            <a:pPr defTabSz="998538"/>
            <a:r>
              <a:rPr lang="ja-JP" altLang="en-US" sz="16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３</a:t>
            </a:r>
          </a:p>
        </p:txBody>
      </p:sp>
      <p:sp>
        <p:nvSpPr>
          <p:cNvPr id="92" name="円/楕円 212"/>
          <p:cNvSpPr>
            <a:spLocks noChangeArrowheads="1"/>
          </p:cNvSpPr>
          <p:nvPr/>
        </p:nvSpPr>
        <p:spPr bwMode="gray">
          <a:xfrm>
            <a:off x="279400" y="1162769"/>
            <a:ext cx="441325" cy="447675"/>
          </a:xfrm>
          <a:prstGeom prst="ellipse">
            <a:avLst/>
          </a:prstGeom>
          <a:solidFill>
            <a:srgbClr val="A30B1A"/>
          </a:solidFill>
          <a:ln w="9525" algn="ctr">
            <a:solidFill>
              <a:srgbClr val="A30B1A"/>
            </a:solidFill>
            <a:round/>
            <a:headEnd/>
            <a:tailEnd/>
          </a:ln>
        </p:spPr>
        <p:txBody>
          <a:bodyPr wrap="none" anchor="ctr" anchorCtr="1"/>
          <a:lstStyle/>
          <a:p>
            <a:pPr defTabSz="998538"/>
            <a:r>
              <a:rPr lang="ja-JP" altLang="en-US" sz="16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１</a:t>
            </a:r>
          </a:p>
        </p:txBody>
      </p:sp>
      <p:sp>
        <p:nvSpPr>
          <p:cNvPr id="93" name="円/楕円 212"/>
          <p:cNvSpPr>
            <a:spLocks noChangeArrowheads="1"/>
          </p:cNvSpPr>
          <p:nvPr/>
        </p:nvSpPr>
        <p:spPr bwMode="gray">
          <a:xfrm>
            <a:off x="279400" y="1931119"/>
            <a:ext cx="441325" cy="446088"/>
          </a:xfrm>
          <a:prstGeom prst="ellipse">
            <a:avLst/>
          </a:prstGeom>
          <a:solidFill>
            <a:srgbClr val="A30B1A"/>
          </a:solidFill>
          <a:ln w="9525" algn="ctr">
            <a:solidFill>
              <a:srgbClr val="A30B1A"/>
            </a:solidFill>
            <a:round/>
            <a:headEnd/>
            <a:tailEnd/>
          </a:ln>
        </p:spPr>
        <p:txBody>
          <a:bodyPr wrap="none" anchor="ctr" anchorCtr="1"/>
          <a:lstStyle/>
          <a:p>
            <a:pPr defTabSz="998538"/>
            <a:r>
              <a:rPr lang="ja-JP" altLang="en-US" sz="16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２</a:t>
            </a:r>
          </a:p>
        </p:txBody>
      </p:sp>
      <p:sp>
        <p:nvSpPr>
          <p:cNvPr id="94" name="円/楕円 212"/>
          <p:cNvSpPr>
            <a:spLocks noChangeArrowheads="1"/>
          </p:cNvSpPr>
          <p:nvPr/>
        </p:nvSpPr>
        <p:spPr bwMode="gray">
          <a:xfrm>
            <a:off x="279400" y="2723282"/>
            <a:ext cx="441325" cy="446087"/>
          </a:xfrm>
          <a:prstGeom prst="ellipse">
            <a:avLst/>
          </a:prstGeom>
          <a:solidFill>
            <a:srgbClr val="A30B1A"/>
          </a:solidFill>
          <a:ln w="9525" algn="ctr">
            <a:solidFill>
              <a:srgbClr val="A30B1A"/>
            </a:solidFill>
            <a:round/>
            <a:headEnd/>
            <a:tailEnd/>
          </a:ln>
        </p:spPr>
        <p:txBody>
          <a:bodyPr wrap="none" anchor="ctr" anchorCtr="1"/>
          <a:lstStyle/>
          <a:p>
            <a:pPr defTabSz="998538"/>
            <a:r>
              <a:rPr lang="ja-JP" altLang="en-US" sz="16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３</a:t>
            </a:r>
          </a:p>
        </p:txBody>
      </p:sp>
      <p:sp>
        <p:nvSpPr>
          <p:cNvPr id="95" name="円/楕円 212"/>
          <p:cNvSpPr>
            <a:spLocks noChangeArrowheads="1"/>
          </p:cNvSpPr>
          <p:nvPr/>
        </p:nvSpPr>
        <p:spPr bwMode="gray">
          <a:xfrm>
            <a:off x="1125538" y="1162769"/>
            <a:ext cx="439737" cy="447675"/>
          </a:xfrm>
          <a:prstGeom prst="ellipse">
            <a:avLst/>
          </a:prstGeom>
          <a:solidFill>
            <a:srgbClr val="57564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nchorCtr="1"/>
          <a:lstStyle/>
          <a:p>
            <a:pPr defTabSz="998538"/>
            <a:r>
              <a:rPr lang="ja-JP" altLang="en-US" sz="16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１</a:t>
            </a:r>
          </a:p>
        </p:txBody>
      </p:sp>
      <p:sp>
        <p:nvSpPr>
          <p:cNvPr id="96" name="円/楕円 212"/>
          <p:cNvSpPr>
            <a:spLocks noChangeArrowheads="1"/>
          </p:cNvSpPr>
          <p:nvPr/>
        </p:nvSpPr>
        <p:spPr bwMode="gray">
          <a:xfrm>
            <a:off x="1125538" y="1931119"/>
            <a:ext cx="439737" cy="446088"/>
          </a:xfrm>
          <a:prstGeom prst="ellipse">
            <a:avLst/>
          </a:prstGeom>
          <a:solidFill>
            <a:srgbClr val="57564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nchorCtr="1"/>
          <a:lstStyle/>
          <a:p>
            <a:pPr defTabSz="998538"/>
            <a:r>
              <a:rPr lang="ja-JP" altLang="en-US" sz="16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２</a:t>
            </a:r>
          </a:p>
        </p:txBody>
      </p:sp>
      <p:sp>
        <p:nvSpPr>
          <p:cNvPr id="97" name="円/楕円 212"/>
          <p:cNvSpPr>
            <a:spLocks noChangeArrowheads="1"/>
          </p:cNvSpPr>
          <p:nvPr/>
        </p:nvSpPr>
        <p:spPr bwMode="gray">
          <a:xfrm>
            <a:off x="1125538" y="2723282"/>
            <a:ext cx="439737" cy="446087"/>
          </a:xfrm>
          <a:prstGeom prst="ellipse">
            <a:avLst/>
          </a:prstGeom>
          <a:solidFill>
            <a:srgbClr val="57564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nchorCtr="1"/>
          <a:lstStyle/>
          <a:p>
            <a:pPr defTabSz="998538"/>
            <a:r>
              <a:rPr lang="ja-JP" altLang="en-US" sz="16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３</a:t>
            </a:r>
          </a:p>
        </p:txBody>
      </p:sp>
      <p:sp>
        <p:nvSpPr>
          <p:cNvPr id="98" name="正方形/長方形 36"/>
          <p:cNvSpPr>
            <a:spLocks noChangeArrowheads="1"/>
          </p:cNvSpPr>
          <p:nvPr/>
        </p:nvSpPr>
        <p:spPr bwMode="gray">
          <a:xfrm>
            <a:off x="1150938" y="3512269"/>
            <a:ext cx="388937" cy="388938"/>
          </a:xfrm>
          <a:prstGeom prst="rect">
            <a:avLst/>
          </a:prstGeom>
          <a:solidFill>
            <a:srgbClr val="57564F"/>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nchorCtr="1"/>
          <a:lstStyle/>
          <a:p>
            <a:pPr defTabSz="998538"/>
            <a:r>
              <a:rPr lang="ja-JP" altLang="en-US" sz="16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１</a:t>
            </a:r>
          </a:p>
        </p:txBody>
      </p:sp>
      <p:sp>
        <p:nvSpPr>
          <p:cNvPr id="99" name="正方形/長方形 37"/>
          <p:cNvSpPr>
            <a:spLocks noChangeArrowheads="1"/>
          </p:cNvSpPr>
          <p:nvPr/>
        </p:nvSpPr>
        <p:spPr bwMode="gray">
          <a:xfrm>
            <a:off x="1150938" y="4166319"/>
            <a:ext cx="388937" cy="388938"/>
          </a:xfrm>
          <a:prstGeom prst="rect">
            <a:avLst/>
          </a:prstGeom>
          <a:solidFill>
            <a:srgbClr val="57564F"/>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nchorCtr="1"/>
          <a:lstStyle/>
          <a:p>
            <a:pPr defTabSz="998538"/>
            <a:r>
              <a:rPr lang="ja-JP" altLang="en-US" sz="16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２</a:t>
            </a:r>
          </a:p>
        </p:txBody>
      </p:sp>
      <p:sp>
        <p:nvSpPr>
          <p:cNvPr id="100" name="正方形/長方形 38"/>
          <p:cNvSpPr>
            <a:spLocks noChangeArrowheads="1"/>
          </p:cNvSpPr>
          <p:nvPr/>
        </p:nvSpPr>
        <p:spPr bwMode="gray">
          <a:xfrm>
            <a:off x="1150938" y="4828307"/>
            <a:ext cx="388937" cy="387350"/>
          </a:xfrm>
          <a:prstGeom prst="rect">
            <a:avLst/>
          </a:prstGeom>
          <a:solidFill>
            <a:srgbClr val="57564F"/>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nchorCtr="1"/>
          <a:lstStyle/>
          <a:p>
            <a:pPr defTabSz="998538"/>
            <a:r>
              <a:rPr lang="ja-JP" altLang="en-US" sz="16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３</a:t>
            </a:r>
          </a:p>
        </p:txBody>
      </p:sp>
      <p:sp>
        <p:nvSpPr>
          <p:cNvPr id="101" name="正方形/長方形 77"/>
          <p:cNvSpPr>
            <a:spLocks noChangeArrowheads="1"/>
          </p:cNvSpPr>
          <p:nvPr/>
        </p:nvSpPr>
        <p:spPr bwMode="gray">
          <a:xfrm>
            <a:off x="2800350" y="3512269"/>
            <a:ext cx="388938" cy="388938"/>
          </a:xfrm>
          <a:prstGeom prst="rect">
            <a:avLst/>
          </a:prstGeom>
          <a:solidFill>
            <a:schemeClr val="bg1"/>
          </a:solidFill>
          <a:ln w="19050" algn="ctr">
            <a:solidFill>
              <a:srgbClr val="A30B1A"/>
            </a:solidFill>
            <a:round/>
            <a:headEnd/>
            <a:tailEnd/>
          </a:ln>
        </p:spPr>
        <p:txBody>
          <a:bodyPr wrap="none" anchor="ctr" anchorCtr="1"/>
          <a:lstStyle/>
          <a:p>
            <a:pPr defTabSz="998538"/>
            <a:r>
              <a:rPr lang="ja-JP" altLang="en-US" sz="1600" dirty="0">
                <a:solidFill>
                  <a:srgbClr val="B22B30"/>
                </a:solidFill>
                <a:latin typeface="メイリオ" panose="020B0604030504040204" pitchFamily="50" charset="-128"/>
                <a:ea typeface="メイリオ" panose="020B0604030504040204" pitchFamily="50" charset="-128"/>
                <a:cs typeface="メイリオ" panose="020B0604030504040204" pitchFamily="50" charset="-128"/>
              </a:rPr>
              <a:t>１</a:t>
            </a:r>
          </a:p>
        </p:txBody>
      </p:sp>
      <p:sp>
        <p:nvSpPr>
          <p:cNvPr id="102" name="正方形/長方形 78"/>
          <p:cNvSpPr>
            <a:spLocks noChangeArrowheads="1"/>
          </p:cNvSpPr>
          <p:nvPr/>
        </p:nvSpPr>
        <p:spPr bwMode="gray">
          <a:xfrm>
            <a:off x="2800350" y="4166319"/>
            <a:ext cx="388938" cy="388938"/>
          </a:xfrm>
          <a:prstGeom prst="rect">
            <a:avLst/>
          </a:prstGeom>
          <a:solidFill>
            <a:schemeClr val="bg1"/>
          </a:solidFill>
          <a:ln w="19050" algn="ctr">
            <a:solidFill>
              <a:srgbClr val="A30B1A"/>
            </a:solidFill>
            <a:round/>
            <a:headEnd/>
            <a:tailEnd/>
          </a:ln>
        </p:spPr>
        <p:txBody>
          <a:bodyPr wrap="none" anchor="ctr" anchorCtr="1"/>
          <a:lstStyle/>
          <a:p>
            <a:pPr defTabSz="998538"/>
            <a:r>
              <a:rPr lang="ja-JP" altLang="en-US" sz="1600" dirty="0">
                <a:solidFill>
                  <a:srgbClr val="B22B30"/>
                </a:solidFill>
                <a:latin typeface="メイリオ" panose="020B0604030504040204" pitchFamily="50" charset="-128"/>
                <a:ea typeface="メイリオ" panose="020B0604030504040204" pitchFamily="50" charset="-128"/>
                <a:cs typeface="メイリオ" panose="020B0604030504040204" pitchFamily="50" charset="-128"/>
              </a:rPr>
              <a:t>２</a:t>
            </a:r>
          </a:p>
        </p:txBody>
      </p:sp>
      <p:sp>
        <p:nvSpPr>
          <p:cNvPr id="103" name="正方形/長方形 79"/>
          <p:cNvSpPr>
            <a:spLocks noChangeArrowheads="1"/>
          </p:cNvSpPr>
          <p:nvPr/>
        </p:nvSpPr>
        <p:spPr bwMode="gray">
          <a:xfrm>
            <a:off x="2800350" y="4828307"/>
            <a:ext cx="388938" cy="387350"/>
          </a:xfrm>
          <a:prstGeom prst="rect">
            <a:avLst/>
          </a:prstGeom>
          <a:solidFill>
            <a:schemeClr val="bg1"/>
          </a:solidFill>
          <a:ln w="19050" algn="ctr">
            <a:solidFill>
              <a:srgbClr val="A30B1A"/>
            </a:solidFill>
            <a:round/>
            <a:headEnd/>
            <a:tailEnd/>
          </a:ln>
        </p:spPr>
        <p:txBody>
          <a:bodyPr wrap="none" anchor="ctr" anchorCtr="1"/>
          <a:lstStyle/>
          <a:p>
            <a:pPr defTabSz="998538"/>
            <a:r>
              <a:rPr lang="ja-JP" altLang="en-US" sz="1600" dirty="0">
                <a:solidFill>
                  <a:srgbClr val="B22B30"/>
                </a:solidFill>
                <a:latin typeface="メイリオ" panose="020B0604030504040204" pitchFamily="50" charset="-128"/>
                <a:ea typeface="メイリオ" panose="020B0604030504040204" pitchFamily="50" charset="-128"/>
                <a:cs typeface="メイリオ" panose="020B0604030504040204" pitchFamily="50" charset="-128"/>
              </a:rPr>
              <a:t>３</a:t>
            </a:r>
          </a:p>
        </p:txBody>
      </p:sp>
      <p:sp>
        <p:nvSpPr>
          <p:cNvPr id="104" name="円/楕円 212"/>
          <p:cNvSpPr>
            <a:spLocks noChangeArrowheads="1"/>
          </p:cNvSpPr>
          <p:nvPr/>
        </p:nvSpPr>
        <p:spPr bwMode="gray">
          <a:xfrm>
            <a:off x="2774950" y="1162769"/>
            <a:ext cx="439738" cy="447675"/>
          </a:xfrm>
          <a:prstGeom prst="ellipse">
            <a:avLst/>
          </a:prstGeom>
          <a:solidFill>
            <a:schemeClr val="bg1"/>
          </a:solidFill>
          <a:ln w="19050" algn="ctr">
            <a:solidFill>
              <a:srgbClr val="A30B1A"/>
            </a:solidFill>
            <a:round/>
            <a:headEnd/>
            <a:tailEnd/>
          </a:ln>
        </p:spPr>
        <p:txBody>
          <a:bodyPr wrap="none" anchor="ctr" anchorCtr="1"/>
          <a:lstStyle/>
          <a:p>
            <a:pPr defTabSz="998538"/>
            <a:r>
              <a:rPr lang="ja-JP" altLang="en-US" sz="1600" dirty="0">
                <a:solidFill>
                  <a:srgbClr val="B22B30"/>
                </a:solidFill>
                <a:latin typeface="メイリオ" panose="020B0604030504040204" pitchFamily="50" charset="-128"/>
                <a:ea typeface="メイリオ" panose="020B0604030504040204" pitchFamily="50" charset="-128"/>
                <a:cs typeface="メイリオ" panose="020B0604030504040204" pitchFamily="50" charset="-128"/>
              </a:rPr>
              <a:t>１</a:t>
            </a:r>
          </a:p>
        </p:txBody>
      </p:sp>
      <p:sp>
        <p:nvSpPr>
          <p:cNvPr id="105" name="円/楕円 212"/>
          <p:cNvSpPr>
            <a:spLocks noChangeArrowheads="1"/>
          </p:cNvSpPr>
          <p:nvPr/>
        </p:nvSpPr>
        <p:spPr bwMode="gray">
          <a:xfrm>
            <a:off x="2774950" y="1931119"/>
            <a:ext cx="439738" cy="446088"/>
          </a:xfrm>
          <a:prstGeom prst="ellipse">
            <a:avLst/>
          </a:prstGeom>
          <a:solidFill>
            <a:schemeClr val="bg1"/>
          </a:solidFill>
          <a:ln w="19050" algn="ctr">
            <a:solidFill>
              <a:srgbClr val="A30B1A"/>
            </a:solidFill>
            <a:round/>
            <a:headEnd/>
            <a:tailEnd/>
          </a:ln>
        </p:spPr>
        <p:txBody>
          <a:bodyPr wrap="none" anchor="ctr" anchorCtr="1"/>
          <a:lstStyle/>
          <a:p>
            <a:pPr defTabSz="998538"/>
            <a:r>
              <a:rPr lang="ja-JP" altLang="en-US" sz="1600" dirty="0">
                <a:solidFill>
                  <a:srgbClr val="B22B30"/>
                </a:solidFill>
                <a:latin typeface="メイリオ" panose="020B0604030504040204" pitchFamily="50" charset="-128"/>
                <a:ea typeface="メイリオ" panose="020B0604030504040204" pitchFamily="50" charset="-128"/>
                <a:cs typeface="メイリオ" panose="020B0604030504040204" pitchFamily="50" charset="-128"/>
              </a:rPr>
              <a:t>２</a:t>
            </a:r>
          </a:p>
        </p:txBody>
      </p:sp>
      <p:sp>
        <p:nvSpPr>
          <p:cNvPr id="106" name="円/楕円 212"/>
          <p:cNvSpPr>
            <a:spLocks noChangeArrowheads="1"/>
          </p:cNvSpPr>
          <p:nvPr/>
        </p:nvSpPr>
        <p:spPr bwMode="gray">
          <a:xfrm>
            <a:off x="2774950" y="2723282"/>
            <a:ext cx="439738" cy="446087"/>
          </a:xfrm>
          <a:prstGeom prst="ellipse">
            <a:avLst/>
          </a:prstGeom>
          <a:solidFill>
            <a:schemeClr val="bg1"/>
          </a:solidFill>
          <a:ln w="19050" algn="ctr">
            <a:solidFill>
              <a:srgbClr val="A30B1A"/>
            </a:solidFill>
            <a:round/>
            <a:headEnd/>
            <a:tailEnd/>
          </a:ln>
        </p:spPr>
        <p:txBody>
          <a:bodyPr wrap="none" anchor="ctr" anchorCtr="1"/>
          <a:lstStyle/>
          <a:p>
            <a:pPr defTabSz="998538"/>
            <a:r>
              <a:rPr lang="ja-JP" altLang="en-US" sz="1600" dirty="0">
                <a:solidFill>
                  <a:srgbClr val="B22B30"/>
                </a:solidFill>
                <a:latin typeface="メイリオ" panose="020B0604030504040204" pitchFamily="50" charset="-128"/>
                <a:ea typeface="メイリオ" panose="020B0604030504040204" pitchFamily="50" charset="-128"/>
                <a:cs typeface="メイリオ" panose="020B0604030504040204" pitchFamily="50" charset="-128"/>
              </a:rPr>
              <a:t>３</a:t>
            </a:r>
          </a:p>
        </p:txBody>
      </p:sp>
      <p:sp>
        <p:nvSpPr>
          <p:cNvPr id="107" name="円/楕円 212"/>
          <p:cNvSpPr>
            <a:spLocks noChangeArrowheads="1"/>
          </p:cNvSpPr>
          <p:nvPr/>
        </p:nvSpPr>
        <p:spPr bwMode="gray">
          <a:xfrm>
            <a:off x="3592513" y="1162769"/>
            <a:ext cx="439737" cy="447675"/>
          </a:xfrm>
          <a:prstGeom prst="ellipse">
            <a:avLst/>
          </a:prstGeom>
          <a:solidFill>
            <a:schemeClr val="bg1"/>
          </a:solidFill>
          <a:ln w="19050" algn="ctr">
            <a:solidFill>
              <a:srgbClr val="706F67"/>
            </a:solidFill>
            <a:round/>
            <a:headEnd/>
            <a:tailEnd/>
          </a:ln>
        </p:spPr>
        <p:txBody>
          <a:bodyPr wrap="none" anchor="ctr" anchorCtr="1"/>
          <a:lstStyle/>
          <a:p>
            <a:pPr defTabSz="998538"/>
            <a:r>
              <a:rPr lang="ja-JP" altLang="en-US" sz="1600" dirty="0">
                <a:solidFill>
                  <a:srgbClr val="57564F"/>
                </a:solidFill>
                <a:latin typeface="メイリオ" panose="020B0604030504040204" pitchFamily="50" charset="-128"/>
                <a:ea typeface="メイリオ" panose="020B0604030504040204" pitchFamily="50" charset="-128"/>
                <a:cs typeface="メイリオ" panose="020B0604030504040204" pitchFamily="50" charset="-128"/>
              </a:rPr>
              <a:t>１</a:t>
            </a:r>
          </a:p>
        </p:txBody>
      </p:sp>
      <p:sp>
        <p:nvSpPr>
          <p:cNvPr id="108" name="円/楕円 212"/>
          <p:cNvSpPr>
            <a:spLocks noChangeArrowheads="1"/>
          </p:cNvSpPr>
          <p:nvPr/>
        </p:nvSpPr>
        <p:spPr bwMode="gray">
          <a:xfrm>
            <a:off x="3592513" y="1931119"/>
            <a:ext cx="439737" cy="446088"/>
          </a:xfrm>
          <a:prstGeom prst="ellipse">
            <a:avLst/>
          </a:prstGeom>
          <a:solidFill>
            <a:schemeClr val="bg1"/>
          </a:solidFill>
          <a:ln w="19050" algn="ctr">
            <a:solidFill>
              <a:srgbClr val="706F67"/>
            </a:solidFill>
            <a:round/>
            <a:headEnd/>
            <a:tailEnd/>
          </a:ln>
        </p:spPr>
        <p:txBody>
          <a:bodyPr wrap="none" anchor="ctr" anchorCtr="1"/>
          <a:lstStyle/>
          <a:p>
            <a:pPr defTabSz="998538"/>
            <a:r>
              <a:rPr lang="ja-JP" altLang="en-US" sz="1600" dirty="0">
                <a:solidFill>
                  <a:srgbClr val="57564F"/>
                </a:solidFill>
                <a:latin typeface="メイリオ" panose="020B0604030504040204" pitchFamily="50" charset="-128"/>
                <a:ea typeface="メイリオ" panose="020B0604030504040204" pitchFamily="50" charset="-128"/>
                <a:cs typeface="メイリオ" panose="020B0604030504040204" pitchFamily="50" charset="-128"/>
              </a:rPr>
              <a:t>２</a:t>
            </a:r>
          </a:p>
        </p:txBody>
      </p:sp>
      <p:sp>
        <p:nvSpPr>
          <p:cNvPr id="109" name="円/楕円 212"/>
          <p:cNvSpPr>
            <a:spLocks noChangeArrowheads="1"/>
          </p:cNvSpPr>
          <p:nvPr/>
        </p:nvSpPr>
        <p:spPr bwMode="gray">
          <a:xfrm>
            <a:off x="3592513" y="2723282"/>
            <a:ext cx="439737" cy="446087"/>
          </a:xfrm>
          <a:prstGeom prst="ellipse">
            <a:avLst/>
          </a:prstGeom>
          <a:solidFill>
            <a:schemeClr val="bg1"/>
          </a:solidFill>
          <a:ln w="19050" algn="ctr">
            <a:solidFill>
              <a:srgbClr val="706F67"/>
            </a:solidFill>
            <a:round/>
            <a:headEnd/>
            <a:tailEnd/>
          </a:ln>
        </p:spPr>
        <p:txBody>
          <a:bodyPr wrap="none" anchor="ctr" anchorCtr="1"/>
          <a:lstStyle/>
          <a:p>
            <a:pPr defTabSz="998538"/>
            <a:r>
              <a:rPr lang="ja-JP" altLang="en-US" sz="1600" dirty="0">
                <a:solidFill>
                  <a:srgbClr val="57564F"/>
                </a:solidFill>
                <a:latin typeface="メイリオ" panose="020B0604030504040204" pitchFamily="50" charset="-128"/>
                <a:ea typeface="メイリオ" panose="020B0604030504040204" pitchFamily="50" charset="-128"/>
                <a:cs typeface="メイリオ" panose="020B0604030504040204" pitchFamily="50" charset="-128"/>
              </a:rPr>
              <a:t>３</a:t>
            </a:r>
          </a:p>
        </p:txBody>
      </p:sp>
      <p:sp>
        <p:nvSpPr>
          <p:cNvPr id="110" name="正方形/長方形 36"/>
          <p:cNvSpPr>
            <a:spLocks noChangeArrowheads="1"/>
          </p:cNvSpPr>
          <p:nvPr/>
        </p:nvSpPr>
        <p:spPr bwMode="gray">
          <a:xfrm>
            <a:off x="3617913" y="3512269"/>
            <a:ext cx="388937" cy="388938"/>
          </a:xfrm>
          <a:prstGeom prst="rect">
            <a:avLst/>
          </a:prstGeom>
          <a:solidFill>
            <a:schemeClr val="bg1"/>
          </a:solidFill>
          <a:ln w="19050" algn="ctr">
            <a:solidFill>
              <a:srgbClr val="706F67"/>
            </a:solidFill>
            <a:round/>
            <a:headEnd/>
            <a:tailEnd/>
          </a:ln>
        </p:spPr>
        <p:txBody>
          <a:bodyPr wrap="none" anchor="ctr" anchorCtr="1"/>
          <a:lstStyle/>
          <a:p>
            <a:pPr defTabSz="998538"/>
            <a:r>
              <a:rPr lang="ja-JP" altLang="en-US" sz="1600" dirty="0">
                <a:solidFill>
                  <a:srgbClr val="57564F"/>
                </a:solidFill>
                <a:latin typeface="メイリオ" panose="020B0604030504040204" pitchFamily="50" charset="-128"/>
                <a:ea typeface="メイリオ" panose="020B0604030504040204" pitchFamily="50" charset="-128"/>
                <a:cs typeface="メイリオ" panose="020B0604030504040204" pitchFamily="50" charset="-128"/>
              </a:rPr>
              <a:t>１</a:t>
            </a:r>
          </a:p>
        </p:txBody>
      </p:sp>
      <p:sp>
        <p:nvSpPr>
          <p:cNvPr id="111" name="正方形/長方形 37"/>
          <p:cNvSpPr>
            <a:spLocks noChangeArrowheads="1"/>
          </p:cNvSpPr>
          <p:nvPr/>
        </p:nvSpPr>
        <p:spPr bwMode="gray">
          <a:xfrm>
            <a:off x="3617913" y="4166319"/>
            <a:ext cx="388937" cy="388938"/>
          </a:xfrm>
          <a:prstGeom prst="rect">
            <a:avLst/>
          </a:prstGeom>
          <a:solidFill>
            <a:schemeClr val="bg1"/>
          </a:solidFill>
          <a:ln w="19050" algn="ctr">
            <a:solidFill>
              <a:srgbClr val="706F67"/>
            </a:solidFill>
            <a:round/>
            <a:headEnd/>
            <a:tailEnd/>
          </a:ln>
        </p:spPr>
        <p:txBody>
          <a:bodyPr wrap="none" anchor="ctr" anchorCtr="1"/>
          <a:lstStyle/>
          <a:p>
            <a:pPr defTabSz="998538"/>
            <a:r>
              <a:rPr lang="ja-JP" altLang="en-US" sz="1600" dirty="0">
                <a:solidFill>
                  <a:srgbClr val="57564F"/>
                </a:solidFill>
                <a:latin typeface="メイリオ" panose="020B0604030504040204" pitchFamily="50" charset="-128"/>
                <a:ea typeface="メイリオ" panose="020B0604030504040204" pitchFamily="50" charset="-128"/>
                <a:cs typeface="メイリオ" panose="020B0604030504040204" pitchFamily="50" charset="-128"/>
              </a:rPr>
              <a:t>２</a:t>
            </a:r>
          </a:p>
        </p:txBody>
      </p:sp>
      <p:sp>
        <p:nvSpPr>
          <p:cNvPr id="112" name="正方形/長方形 38"/>
          <p:cNvSpPr>
            <a:spLocks noChangeArrowheads="1"/>
          </p:cNvSpPr>
          <p:nvPr/>
        </p:nvSpPr>
        <p:spPr bwMode="gray">
          <a:xfrm>
            <a:off x="3617913" y="4828307"/>
            <a:ext cx="388937" cy="387350"/>
          </a:xfrm>
          <a:prstGeom prst="rect">
            <a:avLst/>
          </a:prstGeom>
          <a:solidFill>
            <a:schemeClr val="bg1"/>
          </a:solidFill>
          <a:ln w="19050" algn="ctr">
            <a:solidFill>
              <a:srgbClr val="706F67"/>
            </a:solidFill>
            <a:round/>
            <a:headEnd/>
            <a:tailEnd/>
          </a:ln>
        </p:spPr>
        <p:txBody>
          <a:bodyPr wrap="none" anchor="ctr" anchorCtr="1"/>
          <a:lstStyle/>
          <a:p>
            <a:pPr defTabSz="998538"/>
            <a:r>
              <a:rPr lang="ja-JP" altLang="en-US" sz="1600" dirty="0">
                <a:solidFill>
                  <a:srgbClr val="57564F"/>
                </a:solidFill>
                <a:latin typeface="メイリオ" panose="020B0604030504040204" pitchFamily="50" charset="-128"/>
                <a:ea typeface="メイリオ" panose="020B0604030504040204" pitchFamily="50" charset="-128"/>
                <a:cs typeface="メイリオ" panose="020B0604030504040204" pitchFamily="50" charset="-128"/>
              </a:rPr>
              <a:t>３</a:t>
            </a:r>
          </a:p>
        </p:txBody>
      </p:sp>
      <p:sp>
        <p:nvSpPr>
          <p:cNvPr id="113" name="円/楕円 212"/>
          <p:cNvSpPr>
            <a:spLocks noChangeArrowheads="1"/>
          </p:cNvSpPr>
          <p:nvPr/>
        </p:nvSpPr>
        <p:spPr bwMode="gray">
          <a:xfrm>
            <a:off x="1963738" y="1162769"/>
            <a:ext cx="439737" cy="447675"/>
          </a:xfrm>
          <a:prstGeom prst="ellipse">
            <a:avLst/>
          </a:prstGeom>
          <a:solidFill>
            <a:srgbClr val="C6C6C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nchorCtr="1"/>
          <a:lstStyle/>
          <a:p>
            <a:pPr defTabSz="998538"/>
            <a:r>
              <a:rPr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１</a:t>
            </a:r>
          </a:p>
        </p:txBody>
      </p:sp>
      <p:sp>
        <p:nvSpPr>
          <p:cNvPr id="114" name="円/楕円 212"/>
          <p:cNvSpPr>
            <a:spLocks noChangeArrowheads="1"/>
          </p:cNvSpPr>
          <p:nvPr/>
        </p:nvSpPr>
        <p:spPr bwMode="gray">
          <a:xfrm>
            <a:off x="1963738" y="1931119"/>
            <a:ext cx="439737" cy="446088"/>
          </a:xfrm>
          <a:prstGeom prst="ellipse">
            <a:avLst/>
          </a:prstGeom>
          <a:solidFill>
            <a:srgbClr val="C6C6C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nchorCtr="1"/>
          <a:lstStyle/>
          <a:p>
            <a:pPr defTabSz="998538"/>
            <a:r>
              <a:rPr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２</a:t>
            </a:r>
          </a:p>
        </p:txBody>
      </p:sp>
      <p:sp>
        <p:nvSpPr>
          <p:cNvPr id="115" name="円/楕円 212"/>
          <p:cNvSpPr>
            <a:spLocks noChangeArrowheads="1"/>
          </p:cNvSpPr>
          <p:nvPr/>
        </p:nvSpPr>
        <p:spPr bwMode="gray">
          <a:xfrm>
            <a:off x="1963738" y="2723282"/>
            <a:ext cx="439737" cy="446087"/>
          </a:xfrm>
          <a:prstGeom prst="ellipse">
            <a:avLst/>
          </a:prstGeom>
          <a:solidFill>
            <a:srgbClr val="C6C6C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nchorCtr="1"/>
          <a:lstStyle/>
          <a:p>
            <a:pPr defTabSz="998538"/>
            <a:r>
              <a:rPr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３</a:t>
            </a:r>
          </a:p>
        </p:txBody>
      </p:sp>
      <p:sp>
        <p:nvSpPr>
          <p:cNvPr id="116" name="正方形/長方形 36"/>
          <p:cNvSpPr>
            <a:spLocks noChangeArrowheads="1"/>
          </p:cNvSpPr>
          <p:nvPr/>
        </p:nvSpPr>
        <p:spPr bwMode="gray">
          <a:xfrm>
            <a:off x="1989138" y="3512269"/>
            <a:ext cx="388937" cy="388938"/>
          </a:xfrm>
          <a:prstGeom prst="rect">
            <a:avLst/>
          </a:prstGeom>
          <a:solidFill>
            <a:srgbClr val="C6C6C0"/>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nchorCtr="1"/>
          <a:lstStyle/>
          <a:p>
            <a:pPr defTabSz="998538"/>
            <a:r>
              <a:rPr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１</a:t>
            </a:r>
          </a:p>
        </p:txBody>
      </p:sp>
      <p:sp>
        <p:nvSpPr>
          <p:cNvPr id="117" name="正方形/長方形 37"/>
          <p:cNvSpPr>
            <a:spLocks noChangeArrowheads="1"/>
          </p:cNvSpPr>
          <p:nvPr/>
        </p:nvSpPr>
        <p:spPr bwMode="gray">
          <a:xfrm>
            <a:off x="1989138" y="4166319"/>
            <a:ext cx="388937" cy="388938"/>
          </a:xfrm>
          <a:prstGeom prst="rect">
            <a:avLst/>
          </a:prstGeom>
          <a:solidFill>
            <a:srgbClr val="C6C6C0"/>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nchorCtr="1"/>
          <a:lstStyle/>
          <a:p>
            <a:pPr defTabSz="998538"/>
            <a:r>
              <a:rPr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２</a:t>
            </a:r>
          </a:p>
        </p:txBody>
      </p:sp>
      <p:sp>
        <p:nvSpPr>
          <p:cNvPr id="118" name="正方形/長方形 38"/>
          <p:cNvSpPr>
            <a:spLocks noChangeArrowheads="1"/>
          </p:cNvSpPr>
          <p:nvPr/>
        </p:nvSpPr>
        <p:spPr bwMode="gray">
          <a:xfrm>
            <a:off x="1989138" y="4828307"/>
            <a:ext cx="388937" cy="387350"/>
          </a:xfrm>
          <a:prstGeom prst="rect">
            <a:avLst/>
          </a:prstGeom>
          <a:solidFill>
            <a:srgbClr val="C6C6C0"/>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nchorCtr="1"/>
          <a:lstStyle/>
          <a:p>
            <a:pPr defTabSz="998538"/>
            <a:r>
              <a:rPr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３</a:t>
            </a:r>
          </a:p>
        </p:txBody>
      </p:sp>
      <p:sp>
        <p:nvSpPr>
          <p:cNvPr id="119" name="正方形/長方形 118"/>
          <p:cNvSpPr/>
          <p:nvPr/>
        </p:nvSpPr>
        <p:spPr bwMode="gray">
          <a:xfrm>
            <a:off x="4586857" y="2979587"/>
            <a:ext cx="1258888" cy="428625"/>
          </a:xfrm>
          <a:prstGeom prst="rect">
            <a:avLst/>
          </a:prstGeom>
          <a:solidFill>
            <a:schemeClr val="bg1"/>
          </a:solidFill>
          <a:ln w="19050" cap="flat" cmpd="sng" algn="ctr">
            <a:solidFill>
              <a:srgbClr val="A30B1A"/>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nchorCtr="1"/>
          <a:lstStyle/>
          <a:p>
            <a:pPr>
              <a:defRPr/>
            </a:pPr>
            <a:r>
              <a:rPr lang="ja-JP" altLang="en-US" sz="1800" dirty="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説明</a:t>
            </a:r>
          </a:p>
        </p:txBody>
      </p:sp>
      <p:sp>
        <p:nvSpPr>
          <p:cNvPr id="120" name="正方形/長方形 119"/>
          <p:cNvSpPr/>
          <p:nvPr/>
        </p:nvSpPr>
        <p:spPr bwMode="gray">
          <a:xfrm>
            <a:off x="6078784" y="2979587"/>
            <a:ext cx="1260475" cy="428625"/>
          </a:xfrm>
          <a:prstGeom prst="rect">
            <a:avLst/>
          </a:prstGeom>
          <a:solidFill>
            <a:schemeClr val="bg1"/>
          </a:solidFill>
          <a:ln w="19050" cap="flat" cmpd="sng" algn="ctr">
            <a:solidFill>
              <a:srgbClr val="57564F"/>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nchorCtr="1"/>
          <a:lstStyle/>
          <a:p>
            <a:pPr>
              <a:defRPr/>
            </a:pPr>
            <a:r>
              <a:rPr lang="ja-JP" altLang="en-US" sz="1800" dirty="0">
                <a:solidFill>
                  <a:schemeClr val="tx1">
                    <a:lumMod val="95000"/>
                    <a:lumOff val="5000"/>
                  </a:schemeClr>
                </a:solidFill>
                <a:latin typeface="メイリオ" panose="020B0604030504040204" pitchFamily="50" charset="-128"/>
                <a:ea typeface="メイリオ" panose="020B0604030504040204" pitchFamily="50" charset="-128"/>
                <a:cs typeface="メイリオ" panose="020B0604030504040204" pitchFamily="50" charset="-128"/>
              </a:rPr>
              <a:t>説明</a:t>
            </a:r>
          </a:p>
        </p:txBody>
      </p:sp>
      <p:sp>
        <p:nvSpPr>
          <p:cNvPr id="121" name="正方形/長方形 120"/>
          <p:cNvSpPr/>
          <p:nvPr/>
        </p:nvSpPr>
        <p:spPr bwMode="gray">
          <a:xfrm>
            <a:off x="4586857" y="2422375"/>
            <a:ext cx="1258888" cy="428625"/>
          </a:xfrm>
          <a:prstGeom prst="rect">
            <a:avLst/>
          </a:prstGeom>
          <a:solidFill>
            <a:srgbClr val="A30B1A"/>
          </a:solidFill>
          <a:ln w="19050" cap="flat" cmpd="sng" algn="ctr">
            <a:solidFill>
              <a:srgbClr val="A30B1A"/>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nchorCtr="1"/>
          <a:lstStyle/>
          <a:p>
            <a:pPr>
              <a:defRPr/>
            </a:pPr>
            <a:r>
              <a:rPr lang="ja-JP" altLang="en-US" sz="18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説明</a:t>
            </a:r>
          </a:p>
        </p:txBody>
      </p:sp>
      <p:sp>
        <p:nvSpPr>
          <p:cNvPr id="122" name="正方形/長方形 121"/>
          <p:cNvSpPr/>
          <p:nvPr/>
        </p:nvSpPr>
        <p:spPr bwMode="gray">
          <a:xfrm>
            <a:off x="6078784" y="2422375"/>
            <a:ext cx="1260475" cy="428625"/>
          </a:xfrm>
          <a:prstGeom prst="rect">
            <a:avLst/>
          </a:prstGeom>
          <a:solidFill>
            <a:srgbClr val="57564F"/>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nchorCtr="1"/>
          <a:lstStyle/>
          <a:p>
            <a:pPr>
              <a:defRPr/>
            </a:pPr>
            <a:r>
              <a:rPr lang="ja-JP" altLang="en-US" sz="18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説明</a:t>
            </a:r>
          </a:p>
        </p:txBody>
      </p:sp>
      <p:sp>
        <p:nvSpPr>
          <p:cNvPr id="123" name="角丸四角形 122"/>
          <p:cNvSpPr/>
          <p:nvPr/>
        </p:nvSpPr>
        <p:spPr bwMode="gray">
          <a:xfrm>
            <a:off x="6078784" y="1204044"/>
            <a:ext cx="1260475" cy="406400"/>
          </a:xfrm>
          <a:prstGeom prst="roundRect">
            <a:avLst/>
          </a:prstGeom>
          <a:solidFill>
            <a:srgbClr val="57564F"/>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1"/>
          <a:lstStyle/>
          <a:p>
            <a:pPr>
              <a:defRPr/>
            </a:pPr>
            <a:r>
              <a:rPr lang="ja-JP" altLang="en-US" sz="18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説明</a:t>
            </a:r>
          </a:p>
        </p:txBody>
      </p:sp>
      <p:sp>
        <p:nvSpPr>
          <p:cNvPr id="124" name="角丸四角形 123"/>
          <p:cNvSpPr/>
          <p:nvPr/>
        </p:nvSpPr>
        <p:spPr bwMode="gray">
          <a:xfrm>
            <a:off x="4586857" y="1204044"/>
            <a:ext cx="1257300" cy="406400"/>
          </a:xfrm>
          <a:prstGeom prst="roundRect">
            <a:avLst/>
          </a:prstGeom>
          <a:solidFill>
            <a:srgbClr val="A30B1A"/>
          </a:solidFill>
          <a:ln w="9525" cap="flat" cmpd="sng" algn="ctr">
            <a:solidFill>
              <a:srgbClr val="A30B1A"/>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1"/>
          <a:lstStyle/>
          <a:p>
            <a:pPr>
              <a:defRPr/>
            </a:pPr>
            <a:r>
              <a:rPr lang="ja-JP" altLang="en-US" sz="18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説明</a:t>
            </a:r>
          </a:p>
        </p:txBody>
      </p:sp>
      <p:sp>
        <p:nvSpPr>
          <p:cNvPr id="125" name="角丸四角形 124"/>
          <p:cNvSpPr/>
          <p:nvPr/>
        </p:nvSpPr>
        <p:spPr bwMode="gray">
          <a:xfrm>
            <a:off x="6078784" y="1727919"/>
            <a:ext cx="1260475" cy="406400"/>
          </a:xfrm>
          <a:prstGeom prst="roundRect">
            <a:avLst/>
          </a:prstGeom>
          <a:noFill/>
          <a:ln w="19050" cap="flat" cmpd="sng" algn="ctr">
            <a:solidFill>
              <a:srgbClr val="57564F"/>
            </a:solidFill>
            <a:prstDash val="solid"/>
            <a:round/>
            <a:headEnd type="none" w="med" len="med"/>
            <a:tailEnd type="none" w="med" len="med"/>
          </a:ln>
          <a:effectLst/>
        </p:spPr>
        <p:txBody>
          <a:bodyPr wrap="none" anchor="ctr" anchorCtr="1"/>
          <a:lstStyle/>
          <a:p>
            <a:pPr>
              <a:defRPr/>
            </a:pPr>
            <a:r>
              <a:rPr lang="ja-JP" altLang="en-US" sz="1800" dirty="0">
                <a:solidFill>
                  <a:schemeClr val="tx1">
                    <a:lumMod val="95000"/>
                    <a:lumOff val="5000"/>
                  </a:schemeClr>
                </a:solidFill>
                <a:latin typeface="メイリオ" panose="020B0604030504040204" pitchFamily="50" charset="-128"/>
                <a:ea typeface="メイリオ" panose="020B0604030504040204" pitchFamily="50" charset="-128"/>
                <a:cs typeface="メイリオ" panose="020B0604030504040204" pitchFamily="50" charset="-128"/>
              </a:rPr>
              <a:t>説明</a:t>
            </a:r>
          </a:p>
        </p:txBody>
      </p:sp>
      <p:sp>
        <p:nvSpPr>
          <p:cNvPr id="126" name="角丸四角形 47"/>
          <p:cNvSpPr>
            <a:spLocks noChangeArrowheads="1"/>
          </p:cNvSpPr>
          <p:nvPr/>
        </p:nvSpPr>
        <p:spPr bwMode="gray">
          <a:xfrm>
            <a:off x="4586857" y="1727919"/>
            <a:ext cx="1257300" cy="406400"/>
          </a:xfrm>
          <a:prstGeom prst="roundRect">
            <a:avLst>
              <a:gd name="adj" fmla="val 16667"/>
            </a:avLst>
          </a:prstGeom>
          <a:noFill/>
          <a:ln w="19050" algn="ctr">
            <a:solidFill>
              <a:srgbClr val="A30B1A"/>
            </a:solidFill>
            <a:round/>
            <a:headEnd/>
            <a:tailEnd/>
          </a:ln>
          <a:extLst>
            <a:ext uri="{909E8E84-426E-40DD-AFC4-6F175D3DCCD1}">
              <a14:hiddenFill xmlns:a14="http://schemas.microsoft.com/office/drawing/2010/main">
                <a:solidFill>
                  <a:srgbClr val="FFFFFF"/>
                </a:solidFill>
              </a14:hiddenFill>
            </a:ext>
          </a:extLst>
        </p:spPr>
        <p:txBody>
          <a:bodyPr wrap="none" anchor="ctr" anchorCtr="1"/>
          <a:lstStyle/>
          <a:p>
            <a:r>
              <a:rPr lang="ja-JP" altLang="en-US" sz="1800" dirty="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説明</a:t>
            </a:r>
          </a:p>
        </p:txBody>
      </p:sp>
      <p:sp>
        <p:nvSpPr>
          <p:cNvPr id="127" name="正方形/長方形 126"/>
          <p:cNvSpPr/>
          <p:nvPr/>
        </p:nvSpPr>
        <p:spPr bwMode="gray">
          <a:xfrm>
            <a:off x="7557415" y="2979587"/>
            <a:ext cx="1258887" cy="428625"/>
          </a:xfrm>
          <a:prstGeom prst="rect">
            <a:avLst/>
          </a:prstGeom>
          <a:solidFill>
            <a:schemeClr val="bg1"/>
          </a:solidFill>
          <a:ln w="19050"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nchorCtr="1"/>
          <a:lstStyle/>
          <a:p>
            <a:pPr>
              <a:defRPr/>
            </a:pPr>
            <a:r>
              <a:rPr lang="ja-JP" altLang="en-US" sz="1800" dirty="0">
                <a:solidFill>
                  <a:schemeClr val="tx1">
                    <a:lumMod val="95000"/>
                    <a:lumOff val="5000"/>
                  </a:schemeClr>
                </a:solidFill>
                <a:latin typeface="メイリオ" panose="020B0604030504040204" pitchFamily="50" charset="-128"/>
                <a:ea typeface="メイリオ" panose="020B0604030504040204" pitchFamily="50" charset="-128"/>
                <a:cs typeface="メイリオ" panose="020B0604030504040204" pitchFamily="50" charset="-128"/>
              </a:rPr>
              <a:t>説明</a:t>
            </a:r>
          </a:p>
        </p:txBody>
      </p:sp>
      <p:sp>
        <p:nvSpPr>
          <p:cNvPr id="128" name="正方形/長方形 127"/>
          <p:cNvSpPr/>
          <p:nvPr/>
        </p:nvSpPr>
        <p:spPr bwMode="auto">
          <a:xfrm>
            <a:off x="7557415" y="2422375"/>
            <a:ext cx="1258887" cy="428625"/>
          </a:xfrm>
          <a:prstGeom prst="rect">
            <a:avLst/>
          </a:prstGeom>
          <a:solidFill>
            <a:srgbClr val="DAD9D6"/>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説明</a:t>
            </a:r>
          </a:p>
        </p:txBody>
      </p:sp>
      <p:sp>
        <p:nvSpPr>
          <p:cNvPr id="129" name="角丸四角形 128"/>
          <p:cNvSpPr/>
          <p:nvPr/>
        </p:nvSpPr>
        <p:spPr bwMode="auto">
          <a:xfrm>
            <a:off x="7557415" y="1204044"/>
            <a:ext cx="1258887" cy="406400"/>
          </a:xfrm>
          <a:prstGeom prst="roundRect">
            <a:avLst/>
          </a:prstGeom>
          <a:solidFill>
            <a:srgbClr val="DAD9D6"/>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説明</a:t>
            </a:r>
          </a:p>
        </p:txBody>
      </p:sp>
      <p:sp>
        <p:nvSpPr>
          <p:cNvPr id="130" name="角丸四角形 129"/>
          <p:cNvSpPr/>
          <p:nvPr/>
        </p:nvSpPr>
        <p:spPr bwMode="gray">
          <a:xfrm>
            <a:off x="7557415" y="1727919"/>
            <a:ext cx="1258887" cy="406400"/>
          </a:xfrm>
          <a:prstGeom prst="roundRect">
            <a:avLst/>
          </a:prstGeom>
          <a:noFill/>
          <a:ln w="19050" cap="flat" cmpd="sng" algn="ctr">
            <a:solidFill>
              <a:srgbClr val="B1B1AC"/>
            </a:solidFill>
            <a:prstDash val="solid"/>
            <a:round/>
            <a:headEnd type="none" w="med" len="med"/>
            <a:tailEnd type="none" w="med" len="med"/>
          </a:ln>
          <a:effectLst/>
        </p:spPr>
        <p:txBody>
          <a:bodyPr wrap="none" anchor="ctr" anchorCtr="1"/>
          <a:lstStyle/>
          <a:p>
            <a:pPr>
              <a:defRPr/>
            </a:pPr>
            <a:r>
              <a:rPr lang="ja-JP" altLang="en-US" sz="1800" dirty="0">
                <a:solidFill>
                  <a:schemeClr val="tx1">
                    <a:lumMod val="95000"/>
                    <a:lumOff val="5000"/>
                  </a:schemeClr>
                </a:solidFill>
                <a:latin typeface="メイリオ" panose="020B0604030504040204" pitchFamily="50" charset="-128"/>
                <a:ea typeface="メイリオ" panose="020B0604030504040204" pitchFamily="50" charset="-128"/>
                <a:cs typeface="メイリオ" panose="020B0604030504040204" pitchFamily="50" charset="-128"/>
              </a:rPr>
              <a:t>説明</a:t>
            </a:r>
          </a:p>
        </p:txBody>
      </p:sp>
      <p:sp>
        <p:nvSpPr>
          <p:cNvPr id="131" name="角丸四角形吹き出し 130"/>
          <p:cNvSpPr/>
          <p:nvPr/>
        </p:nvSpPr>
        <p:spPr bwMode="gray">
          <a:xfrm>
            <a:off x="4645649" y="4811459"/>
            <a:ext cx="792438" cy="308316"/>
          </a:xfrm>
          <a:prstGeom prst="wedgeRoundRectCallout">
            <a:avLst>
              <a:gd name="adj1" fmla="val -75846"/>
              <a:gd name="adj2" fmla="val 59614"/>
              <a:gd name="adj3" fmla="val 16667"/>
            </a:avLst>
          </a:prstGeom>
          <a:solidFill>
            <a:srgbClr val="B22B30"/>
          </a:solidFill>
          <a:ln w="9525" cap="flat" cmpd="sng" algn="ctr">
            <a:solidFill>
              <a:srgbClr val="B22B30"/>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ja-JP" altLang="en-US" sz="14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コメント</a:t>
            </a:r>
          </a:p>
        </p:txBody>
      </p:sp>
      <p:sp>
        <p:nvSpPr>
          <p:cNvPr id="132" name="角丸四角形吹き出し 131"/>
          <p:cNvSpPr/>
          <p:nvPr/>
        </p:nvSpPr>
        <p:spPr bwMode="gray">
          <a:xfrm>
            <a:off x="4718812" y="3767385"/>
            <a:ext cx="793750" cy="746518"/>
          </a:xfrm>
          <a:prstGeom prst="wedgeRoundRectCallout">
            <a:avLst>
              <a:gd name="adj1" fmla="val -74920"/>
              <a:gd name="adj2" fmla="val 51640"/>
              <a:gd name="adj3" fmla="val 16667"/>
            </a:avLst>
          </a:prstGeom>
          <a:solidFill>
            <a:srgbClr val="B22B30"/>
          </a:solidFill>
          <a:ln w="9525" cap="flat" cmpd="sng" algn="ctr">
            <a:solidFill>
              <a:srgbClr val="B22B30"/>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ja-JP" altLang="en-US" sz="14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コメント</a:t>
            </a:r>
          </a:p>
        </p:txBody>
      </p:sp>
      <p:sp>
        <p:nvSpPr>
          <p:cNvPr id="133" name="円形吹き出し 132"/>
          <p:cNvSpPr/>
          <p:nvPr/>
        </p:nvSpPr>
        <p:spPr bwMode="gray">
          <a:xfrm>
            <a:off x="4581500" y="5368057"/>
            <a:ext cx="922324" cy="905268"/>
          </a:xfrm>
          <a:prstGeom prst="wedgeEllipseCallout">
            <a:avLst>
              <a:gd name="adj1" fmla="val -52990"/>
              <a:gd name="adj2" fmla="val 67540"/>
            </a:avLst>
          </a:prstGeom>
          <a:solidFill>
            <a:srgbClr val="B22B30"/>
          </a:solidFill>
          <a:ln w="9525" cap="flat" cmpd="sng" algn="ctr">
            <a:solidFill>
              <a:srgbClr val="B22B30"/>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a:defRPr/>
            </a:pPr>
            <a:r>
              <a:rPr lang="ja-JP" altLang="en-US" sz="14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 コメント</a:t>
            </a:r>
          </a:p>
        </p:txBody>
      </p:sp>
      <p:sp>
        <p:nvSpPr>
          <p:cNvPr id="134" name="角丸四角形吹き出し 133"/>
          <p:cNvSpPr/>
          <p:nvPr/>
        </p:nvSpPr>
        <p:spPr bwMode="gray">
          <a:xfrm>
            <a:off x="5816671" y="4811459"/>
            <a:ext cx="793750" cy="308316"/>
          </a:xfrm>
          <a:prstGeom prst="wedgeRoundRectCallout">
            <a:avLst>
              <a:gd name="adj1" fmla="val -75846"/>
              <a:gd name="adj2" fmla="val 59614"/>
              <a:gd name="adj3" fmla="val 16667"/>
            </a:avLst>
          </a:prstGeom>
          <a:solidFill>
            <a:srgbClr val="57564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ja-JP" altLang="en-US" sz="14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コメント</a:t>
            </a:r>
          </a:p>
        </p:txBody>
      </p:sp>
      <p:sp>
        <p:nvSpPr>
          <p:cNvPr id="135" name="角丸四角形吹き出し 134"/>
          <p:cNvSpPr/>
          <p:nvPr/>
        </p:nvSpPr>
        <p:spPr bwMode="gray">
          <a:xfrm>
            <a:off x="5856866" y="3767385"/>
            <a:ext cx="792438" cy="746518"/>
          </a:xfrm>
          <a:prstGeom prst="wedgeRoundRectCallout">
            <a:avLst>
              <a:gd name="adj1" fmla="val -74920"/>
              <a:gd name="adj2" fmla="val 51640"/>
              <a:gd name="adj3" fmla="val 16667"/>
            </a:avLst>
          </a:prstGeom>
          <a:solidFill>
            <a:srgbClr val="57564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ja-JP" altLang="en-US" sz="14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コメント</a:t>
            </a:r>
          </a:p>
        </p:txBody>
      </p:sp>
      <p:sp>
        <p:nvSpPr>
          <p:cNvPr id="136" name="円形吹き出し 135"/>
          <p:cNvSpPr/>
          <p:nvPr/>
        </p:nvSpPr>
        <p:spPr bwMode="gray">
          <a:xfrm>
            <a:off x="5742802" y="5368057"/>
            <a:ext cx="922324" cy="905268"/>
          </a:xfrm>
          <a:prstGeom prst="wedgeEllipseCallout">
            <a:avLst>
              <a:gd name="adj1" fmla="val -52990"/>
              <a:gd name="adj2" fmla="val 67540"/>
            </a:avLst>
          </a:prstGeom>
          <a:solidFill>
            <a:srgbClr val="57564F"/>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a:defRPr/>
            </a:pPr>
            <a:r>
              <a:rPr lang="ja-JP" altLang="en-US" sz="14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 コメント</a:t>
            </a:r>
          </a:p>
        </p:txBody>
      </p:sp>
      <p:sp>
        <p:nvSpPr>
          <p:cNvPr id="137" name="角丸四角形吹き出し 136"/>
          <p:cNvSpPr/>
          <p:nvPr/>
        </p:nvSpPr>
        <p:spPr bwMode="gray">
          <a:xfrm>
            <a:off x="6989005" y="4811459"/>
            <a:ext cx="793750" cy="308316"/>
          </a:xfrm>
          <a:prstGeom prst="wedgeRoundRectCallout">
            <a:avLst>
              <a:gd name="adj1" fmla="val -75846"/>
              <a:gd name="adj2" fmla="val 59614"/>
              <a:gd name="adj3" fmla="val 16667"/>
            </a:avLst>
          </a:prstGeom>
          <a:solidFill>
            <a:srgbClr val="DAD9D6"/>
          </a:solidFill>
          <a:ln w="19050"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コメント</a:t>
            </a:r>
          </a:p>
        </p:txBody>
      </p:sp>
      <p:sp>
        <p:nvSpPr>
          <p:cNvPr id="138" name="角丸四角形吹き出し 137"/>
          <p:cNvSpPr/>
          <p:nvPr/>
        </p:nvSpPr>
        <p:spPr bwMode="gray">
          <a:xfrm>
            <a:off x="6993608" y="3767385"/>
            <a:ext cx="792438" cy="746518"/>
          </a:xfrm>
          <a:prstGeom prst="wedgeRoundRectCallout">
            <a:avLst>
              <a:gd name="adj1" fmla="val -74920"/>
              <a:gd name="adj2" fmla="val 51640"/>
              <a:gd name="adj3" fmla="val 16667"/>
            </a:avLst>
          </a:prstGeom>
          <a:solidFill>
            <a:srgbClr val="DAD9D6"/>
          </a:solidFill>
          <a:ln w="19050"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コメント</a:t>
            </a:r>
          </a:p>
        </p:txBody>
      </p:sp>
      <p:sp>
        <p:nvSpPr>
          <p:cNvPr id="139" name="円形吹き出し 138"/>
          <p:cNvSpPr/>
          <p:nvPr/>
        </p:nvSpPr>
        <p:spPr bwMode="gray">
          <a:xfrm>
            <a:off x="6904104" y="5368057"/>
            <a:ext cx="922324" cy="905268"/>
          </a:xfrm>
          <a:prstGeom prst="wedgeEllipseCallout">
            <a:avLst>
              <a:gd name="adj1" fmla="val -52990"/>
              <a:gd name="adj2" fmla="val 67540"/>
            </a:avLst>
          </a:prstGeom>
          <a:solidFill>
            <a:srgbClr val="DAD9D6"/>
          </a:solidFill>
          <a:ln w="19050" cap="flat" cmpd="sng" algn="ctr">
            <a:solidFill>
              <a:srgbClr val="B1B1AC"/>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a:defRPr/>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コメント</a:t>
            </a:r>
          </a:p>
        </p:txBody>
      </p:sp>
      <p:sp>
        <p:nvSpPr>
          <p:cNvPr id="140" name="角丸四角形吹き出し 139"/>
          <p:cNvSpPr/>
          <p:nvPr/>
        </p:nvSpPr>
        <p:spPr bwMode="gray">
          <a:xfrm>
            <a:off x="8161338" y="4811459"/>
            <a:ext cx="793750" cy="308316"/>
          </a:xfrm>
          <a:prstGeom prst="wedgeRoundRectCallout">
            <a:avLst>
              <a:gd name="adj1" fmla="val -75846"/>
              <a:gd name="adj2" fmla="val 59614"/>
              <a:gd name="adj3" fmla="val 16667"/>
            </a:avLst>
          </a:prstGeom>
          <a:solidFill>
            <a:srgbClr val="FFFFFF"/>
          </a:solidFill>
          <a:ln w="19050" cap="flat" cmpd="sng" algn="ctr">
            <a:solidFill>
              <a:srgbClr val="87867E"/>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コメント</a:t>
            </a:r>
          </a:p>
        </p:txBody>
      </p:sp>
      <p:sp>
        <p:nvSpPr>
          <p:cNvPr id="141" name="角丸四角形吹き出し 140"/>
          <p:cNvSpPr/>
          <p:nvPr/>
        </p:nvSpPr>
        <p:spPr bwMode="gray">
          <a:xfrm>
            <a:off x="8130349" y="3767385"/>
            <a:ext cx="792438" cy="746518"/>
          </a:xfrm>
          <a:prstGeom prst="wedgeRoundRectCallout">
            <a:avLst>
              <a:gd name="adj1" fmla="val -74920"/>
              <a:gd name="adj2" fmla="val 51640"/>
              <a:gd name="adj3" fmla="val 16667"/>
            </a:avLst>
          </a:prstGeom>
          <a:solidFill>
            <a:srgbClr val="FFFFFF"/>
          </a:solidFill>
          <a:ln w="19050" cap="flat" cmpd="sng" algn="ctr">
            <a:solidFill>
              <a:srgbClr val="87867E"/>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コメント</a:t>
            </a:r>
          </a:p>
        </p:txBody>
      </p:sp>
      <p:sp>
        <p:nvSpPr>
          <p:cNvPr id="142" name="円形吹き出し 141"/>
          <p:cNvSpPr/>
          <p:nvPr/>
        </p:nvSpPr>
        <p:spPr bwMode="gray">
          <a:xfrm>
            <a:off x="8065405" y="5368057"/>
            <a:ext cx="922325" cy="905268"/>
          </a:xfrm>
          <a:prstGeom prst="wedgeEllipseCallout">
            <a:avLst>
              <a:gd name="adj1" fmla="val -52990"/>
              <a:gd name="adj2" fmla="val 67540"/>
            </a:avLst>
          </a:prstGeom>
          <a:solidFill>
            <a:srgbClr val="FFFFFF"/>
          </a:solidFill>
          <a:ln w="19050" cap="flat" cmpd="sng" algn="ctr">
            <a:solidFill>
              <a:srgbClr val="87867E"/>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a:defRPr/>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コメント</a:t>
            </a:r>
          </a:p>
        </p:txBody>
      </p:sp>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18</a:t>
            </a:fld>
            <a:endParaRPr lang="de-DE" altLang="ja-JP"/>
          </a:p>
        </p:txBody>
      </p:sp>
    </p:spTree>
    <p:extLst>
      <p:ext uri="{BB962C8B-B14F-4D97-AF65-F5344CB8AC3E}">
        <p14:creationId xmlns:p14="http://schemas.microsoft.com/office/powerpoint/2010/main" val="2230595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9" name="スライド番号プレースホルダー 8"/>
          <p:cNvSpPr>
            <a:spLocks noGrp="1"/>
          </p:cNvSpPr>
          <p:nvPr>
            <p:ph type="sldNum" sz="quarter" idx="10"/>
          </p:nvPr>
        </p:nvSpPr>
        <p:spPr/>
        <p:txBody>
          <a:bodyPr/>
          <a:lstStyle/>
          <a:p>
            <a:pPr>
              <a:defRPr/>
            </a:pPr>
            <a:fld id="{541E981A-6583-4514-BE29-B72A684761EB}" type="slidenum">
              <a:rPr lang="de-DE" altLang="ja-JP" smtClean="0"/>
              <a:pPr>
                <a:defRPr/>
              </a:pPr>
              <a:t>1</a:t>
            </a:fld>
            <a:endParaRPr lang="de-DE" altLang="ja-JP"/>
          </a:p>
        </p:txBody>
      </p:sp>
      <p:grpSp>
        <p:nvGrpSpPr>
          <p:cNvPr id="26" name="グループ化 25"/>
          <p:cNvGrpSpPr/>
          <p:nvPr/>
        </p:nvGrpSpPr>
        <p:grpSpPr>
          <a:xfrm rot="16200000">
            <a:off x="3762839" y="-1882519"/>
            <a:ext cx="1402298" cy="7704856"/>
            <a:chOff x="431800" y="908720"/>
            <a:chExt cx="2549526" cy="5544616"/>
          </a:xfrm>
          <a:effectLst>
            <a:outerShdw blurRad="50800" dist="38100" dir="2700000" algn="tl" rotWithShape="0">
              <a:prstClr val="black">
                <a:alpha val="52000"/>
              </a:prstClr>
            </a:outerShdw>
          </a:effectLst>
        </p:grpSpPr>
        <p:sp>
          <p:nvSpPr>
            <p:cNvPr id="27" name="正方形/長方形 26"/>
            <p:cNvSpPr/>
            <p:nvPr/>
          </p:nvSpPr>
          <p:spPr bwMode="gray">
            <a:xfrm>
              <a:off x="431800" y="1014412"/>
              <a:ext cx="2549526" cy="5438924"/>
            </a:xfrm>
            <a:prstGeom prst="rect">
              <a:avLst/>
            </a:prstGeom>
            <a:solidFill>
              <a:srgbClr val="EEEEEE"/>
            </a:solidFill>
            <a:ln w="9525" cap="flat" cmpd="sng" algn="ctr">
              <a:noFill/>
              <a:prstDash val="solid"/>
              <a:round/>
              <a:headEnd type="none" w="med" len="med"/>
              <a:tailEnd type="none" w="med" len="med"/>
            </a:ln>
            <a:effectLs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正方形/長方形 27"/>
            <p:cNvSpPr/>
            <p:nvPr/>
          </p:nvSpPr>
          <p:spPr bwMode="gray">
            <a:xfrm>
              <a:off x="431800" y="908720"/>
              <a:ext cx="2549526" cy="105692"/>
            </a:xfrm>
            <a:prstGeom prst="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defRPr/>
              </a:pPr>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9" name="テキスト ボックス 28"/>
          <p:cNvSpPr txBox="1"/>
          <p:nvPr/>
        </p:nvSpPr>
        <p:spPr bwMode="gray">
          <a:xfrm>
            <a:off x="970980" y="1723845"/>
            <a:ext cx="3869308" cy="664456"/>
          </a:xfrm>
          <a:prstGeom prst="rect">
            <a:avLst/>
          </a:prstGeom>
          <a:noFill/>
          <a:ln>
            <a:noFill/>
          </a:ln>
          <a:effectLst/>
        </p:spPr>
        <p:txBody>
          <a:bodyPr wrap="none"/>
          <a:lstStyle/>
          <a:p>
            <a:pPr algn="l">
              <a:defRPr/>
            </a:pPr>
            <a:r>
              <a:rPr lang="ja-JP" altLang="en-US" sz="3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自己紹介</a:t>
            </a:r>
            <a:r>
              <a:rPr lang="en-US" altLang="ja-JP" sz="3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3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分</a:t>
            </a:r>
            <a:r>
              <a:rPr lang="en-US" altLang="ja-JP" sz="3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3" name="グループ化 32"/>
          <p:cNvGrpSpPr/>
          <p:nvPr/>
        </p:nvGrpSpPr>
        <p:grpSpPr>
          <a:xfrm rot="16200000">
            <a:off x="3762840" y="-307888"/>
            <a:ext cx="1402300" cy="7704854"/>
            <a:chOff x="431799" y="908720"/>
            <a:chExt cx="2549527" cy="5544603"/>
          </a:xfrm>
          <a:effectLst>
            <a:outerShdw blurRad="50800" dist="38100" dir="2700000" algn="tl" rotWithShape="0">
              <a:prstClr val="black">
                <a:alpha val="52000"/>
              </a:prstClr>
            </a:outerShdw>
          </a:effectLst>
        </p:grpSpPr>
        <p:sp>
          <p:nvSpPr>
            <p:cNvPr id="34" name="正方形/長方形 33"/>
            <p:cNvSpPr/>
            <p:nvPr/>
          </p:nvSpPr>
          <p:spPr bwMode="gray">
            <a:xfrm>
              <a:off x="431800" y="1014410"/>
              <a:ext cx="2549526" cy="5438913"/>
            </a:xfrm>
            <a:prstGeom prst="rect">
              <a:avLst/>
            </a:prstGeom>
            <a:solidFill>
              <a:srgbClr val="EEEEEE"/>
            </a:solidFill>
            <a:ln w="9525" cap="flat" cmpd="sng" algn="ctr">
              <a:noFill/>
              <a:prstDash val="solid"/>
              <a:round/>
              <a:headEnd type="none" w="med" len="med"/>
              <a:tailEnd type="none" w="med" len="med"/>
            </a:ln>
            <a:effectLs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正方形/長方形 34"/>
            <p:cNvSpPr/>
            <p:nvPr/>
          </p:nvSpPr>
          <p:spPr bwMode="gray">
            <a:xfrm>
              <a:off x="431799" y="908720"/>
              <a:ext cx="2549526" cy="105692"/>
            </a:xfrm>
            <a:prstGeom prst="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defRPr/>
              </a:pPr>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6" name="テキスト ボックス 35"/>
          <p:cNvSpPr txBox="1"/>
          <p:nvPr/>
        </p:nvSpPr>
        <p:spPr bwMode="gray">
          <a:xfrm>
            <a:off x="970980" y="3298476"/>
            <a:ext cx="5761260" cy="664457"/>
          </a:xfrm>
          <a:prstGeom prst="rect">
            <a:avLst/>
          </a:prstGeom>
          <a:noFill/>
          <a:ln>
            <a:noFill/>
          </a:ln>
          <a:effectLst/>
        </p:spPr>
        <p:txBody>
          <a:bodyPr wrap="none"/>
          <a:lstStyle/>
          <a:p>
            <a:pPr algn="l">
              <a:defRPr/>
            </a:pPr>
            <a:r>
              <a:rPr lang="ja-JP" altLang="en-US" sz="3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この半年間学んだこと</a:t>
            </a:r>
            <a:r>
              <a:rPr lang="en-US" altLang="ja-JP" sz="3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3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分</a:t>
            </a:r>
            <a:r>
              <a:rPr lang="en-US" altLang="ja-JP" sz="3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0" name="グループ化 39"/>
          <p:cNvGrpSpPr/>
          <p:nvPr/>
        </p:nvGrpSpPr>
        <p:grpSpPr>
          <a:xfrm rot="16200000">
            <a:off x="3762840" y="1266744"/>
            <a:ext cx="1402300" cy="7704854"/>
            <a:chOff x="431799" y="908720"/>
            <a:chExt cx="2549527" cy="5544603"/>
          </a:xfrm>
          <a:effectLst>
            <a:outerShdw blurRad="50800" dist="38100" dir="2700000" algn="tl" rotWithShape="0">
              <a:prstClr val="black">
                <a:alpha val="52000"/>
              </a:prstClr>
            </a:outerShdw>
          </a:effectLst>
        </p:grpSpPr>
        <p:sp>
          <p:nvSpPr>
            <p:cNvPr id="41" name="正方形/長方形 40"/>
            <p:cNvSpPr/>
            <p:nvPr/>
          </p:nvSpPr>
          <p:spPr bwMode="gray">
            <a:xfrm>
              <a:off x="431800" y="1014410"/>
              <a:ext cx="2549526" cy="5438913"/>
            </a:xfrm>
            <a:prstGeom prst="rect">
              <a:avLst/>
            </a:prstGeom>
            <a:solidFill>
              <a:srgbClr val="EEEEEE"/>
            </a:solidFill>
            <a:ln w="9525" cap="flat" cmpd="sng" algn="ctr">
              <a:noFill/>
              <a:prstDash val="solid"/>
              <a:round/>
              <a:headEnd type="none" w="med" len="med"/>
              <a:tailEnd type="none" w="med" len="med"/>
            </a:ln>
            <a:effectLs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正方形/長方形 41"/>
            <p:cNvSpPr/>
            <p:nvPr/>
          </p:nvSpPr>
          <p:spPr bwMode="gray">
            <a:xfrm>
              <a:off x="431799" y="908720"/>
              <a:ext cx="2549526" cy="105692"/>
            </a:xfrm>
            <a:prstGeom prst="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defRPr/>
              </a:pPr>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3" name="テキスト ボックス 42"/>
          <p:cNvSpPr txBox="1"/>
          <p:nvPr/>
        </p:nvSpPr>
        <p:spPr bwMode="gray">
          <a:xfrm>
            <a:off x="970980" y="4873108"/>
            <a:ext cx="6193308" cy="492125"/>
          </a:xfrm>
          <a:prstGeom prst="rect">
            <a:avLst/>
          </a:prstGeom>
          <a:noFill/>
          <a:ln>
            <a:noFill/>
          </a:ln>
          <a:effectLst/>
        </p:spPr>
        <p:txBody>
          <a:bodyPr wrap="none"/>
          <a:lstStyle/>
          <a:p>
            <a:pPr algn="l">
              <a:defRPr/>
            </a:pPr>
            <a:r>
              <a:rPr lang="ja-JP" altLang="en-US" sz="3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人感センサー</a:t>
            </a:r>
            <a:r>
              <a:rPr lang="en-US" altLang="ja-JP" sz="3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Demo</a:t>
            </a:r>
            <a:r>
              <a:rPr lang="ja-JP" altLang="en-US" sz="3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紹介</a:t>
            </a:r>
            <a:r>
              <a:rPr lang="en-US" altLang="ja-JP" sz="3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(7</a:t>
            </a:r>
            <a:r>
              <a:rPr lang="ja-JP" altLang="en-US" sz="3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分</a:t>
            </a:r>
            <a:r>
              <a:rPr lang="en-US" altLang="ja-JP" sz="3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Rectangle 41"/>
          <p:cNvSpPr>
            <a:spLocks noGrp="1" noChangeArrowheads="1"/>
          </p:cNvSpPr>
          <p:nvPr>
            <p:ph type="title"/>
          </p:nvPr>
        </p:nvSpPr>
        <p:spPr>
          <a:xfrm>
            <a:off x="169863" y="46037"/>
            <a:ext cx="7858125" cy="693738"/>
          </a:xfrm>
        </p:spPr>
        <p:txBody>
          <a:bodyPr/>
          <a:lstStyle/>
          <a:p>
            <a:pPr eaLnBrk="1" hangingPunct="1"/>
            <a:r>
              <a:rPr lang="ja-JP" altLang="en-US" sz="4400" dirty="0" smtClean="0"/>
              <a:t>発表の流れ</a:t>
            </a:r>
            <a:endParaRPr lang="ja-JP" altLang="ja-JP" sz="4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33796"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sp>
        <p:nvSpPr>
          <p:cNvPr id="61" name="右矢印 160"/>
          <p:cNvSpPr>
            <a:spLocks noChangeArrowheads="1"/>
          </p:cNvSpPr>
          <p:nvPr/>
        </p:nvSpPr>
        <p:spPr bwMode="gray">
          <a:xfrm>
            <a:off x="169863" y="1797050"/>
            <a:ext cx="736600" cy="268287"/>
          </a:xfrm>
          <a:prstGeom prst="rightArrow">
            <a:avLst>
              <a:gd name="adj1" fmla="val 50000"/>
              <a:gd name="adj2" fmla="val 49802"/>
            </a:avLst>
          </a:prstGeom>
          <a:solidFill>
            <a:srgbClr val="A30B1A"/>
          </a:solidFill>
          <a:ln w="9525" algn="ctr">
            <a:solidFill>
              <a:srgbClr val="A30B1A"/>
            </a:solidFill>
            <a:round/>
            <a:headEnd/>
            <a:tailEnd/>
          </a:ln>
        </p:spPr>
        <p:txBody>
          <a:bodyPr wrap="none" anchor="ctr"/>
          <a:lstStyle/>
          <a:p>
            <a:pPr defTabSz="998538"/>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二等辺三角形 1"/>
          <p:cNvSpPr>
            <a:spLocks noChangeArrowheads="1"/>
          </p:cNvSpPr>
          <p:nvPr/>
        </p:nvSpPr>
        <p:spPr bwMode="gray">
          <a:xfrm rot="5400000">
            <a:off x="141288" y="2279650"/>
            <a:ext cx="419100" cy="361950"/>
          </a:xfrm>
          <a:prstGeom prst="triangle">
            <a:avLst>
              <a:gd name="adj" fmla="val 50000"/>
            </a:avLst>
          </a:prstGeom>
          <a:solidFill>
            <a:srgbClr val="A30B1A"/>
          </a:solidFill>
          <a:ln w="9525" algn="ctr">
            <a:solidFill>
              <a:srgbClr val="A30B1A"/>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ホームベース 52"/>
          <p:cNvSpPr>
            <a:spLocks noChangeArrowheads="1"/>
          </p:cNvSpPr>
          <p:nvPr/>
        </p:nvSpPr>
        <p:spPr bwMode="gray">
          <a:xfrm>
            <a:off x="169863" y="4926012"/>
            <a:ext cx="1049337" cy="249238"/>
          </a:xfrm>
          <a:prstGeom prst="homePlate">
            <a:avLst>
              <a:gd name="adj" fmla="val 56448"/>
            </a:avLst>
          </a:prstGeom>
          <a:solidFill>
            <a:srgbClr val="A30B1A"/>
          </a:solidFill>
          <a:ln w="9525" algn="ctr">
            <a:solidFill>
              <a:srgbClr val="A30B1A"/>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en-US" altLang="ja-JP"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ホームベース 45"/>
          <p:cNvSpPr>
            <a:spLocks noChangeArrowheads="1"/>
          </p:cNvSpPr>
          <p:nvPr/>
        </p:nvSpPr>
        <p:spPr bwMode="gray">
          <a:xfrm>
            <a:off x="169863" y="2914650"/>
            <a:ext cx="882650" cy="1693862"/>
          </a:xfrm>
          <a:prstGeom prst="homePlate">
            <a:avLst>
              <a:gd name="adj" fmla="val 37042"/>
            </a:avLst>
          </a:prstGeom>
          <a:solidFill>
            <a:srgbClr val="A30B1A"/>
          </a:solidFill>
          <a:ln w="9525" algn="ctr">
            <a:solidFill>
              <a:srgbClr val="A30B1A"/>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en-US" altLang="ja-JP"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右矢印 160"/>
          <p:cNvSpPr>
            <a:spLocks noChangeArrowheads="1"/>
          </p:cNvSpPr>
          <p:nvPr/>
        </p:nvSpPr>
        <p:spPr bwMode="gray">
          <a:xfrm>
            <a:off x="169863" y="1165225"/>
            <a:ext cx="493712" cy="365125"/>
          </a:xfrm>
          <a:prstGeom prst="rightArrow">
            <a:avLst>
              <a:gd name="adj1" fmla="val 50000"/>
              <a:gd name="adj2" fmla="val 73831"/>
            </a:avLst>
          </a:prstGeom>
          <a:solidFill>
            <a:srgbClr val="A30B1A"/>
          </a:solidFill>
          <a:ln w="9525" algn="ctr">
            <a:solidFill>
              <a:srgbClr val="A30B1A"/>
            </a:solidFill>
            <a:round/>
            <a:headEnd/>
            <a:tailEnd/>
          </a:ln>
        </p:spPr>
        <p:txBody>
          <a:bodyPr wrap="none" anchor="ctr"/>
          <a:lstStyle/>
          <a:p>
            <a:pPr defTabSz="998538"/>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右矢印 160"/>
          <p:cNvSpPr>
            <a:spLocks noChangeArrowheads="1"/>
          </p:cNvSpPr>
          <p:nvPr/>
        </p:nvSpPr>
        <p:spPr bwMode="gray">
          <a:xfrm>
            <a:off x="1259632" y="1797050"/>
            <a:ext cx="736600" cy="268287"/>
          </a:xfrm>
          <a:prstGeom prst="rightArrow">
            <a:avLst>
              <a:gd name="adj1" fmla="val 50000"/>
              <a:gd name="adj2" fmla="val 49802"/>
            </a:avLst>
          </a:prstGeom>
          <a:solidFill>
            <a:srgbClr val="57564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998538"/>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二等辺三角形 22"/>
          <p:cNvSpPr>
            <a:spLocks noChangeArrowheads="1"/>
          </p:cNvSpPr>
          <p:nvPr/>
        </p:nvSpPr>
        <p:spPr bwMode="gray">
          <a:xfrm rot="5400000">
            <a:off x="1231057" y="2279650"/>
            <a:ext cx="419100" cy="361950"/>
          </a:xfrm>
          <a:prstGeom prst="triangle">
            <a:avLst>
              <a:gd name="adj" fmla="val 50000"/>
            </a:avLst>
          </a:prstGeom>
          <a:solidFill>
            <a:srgbClr val="57564F"/>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ホームベース 50"/>
          <p:cNvSpPr>
            <a:spLocks noChangeArrowheads="1"/>
          </p:cNvSpPr>
          <p:nvPr/>
        </p:nvSpPr>
        <p:spPr bwMode="gray">
          <a:xfrm>
            <a:off x="1259632" y="2914650"/>
            <a:ext cx="882650" cy="1693862"/>
          </a:xfrm>
          <a:prstGeom prst="homePlate">
            <a:avLst>
              <a:gd name="adj" fmla="val 37042"/>
            </a:avLst>
          </a:prstGeom>
          <a:solidFill>
            <a:srgbClr val="57564F"/>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en-US" altLang="ja-JP"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ホームベース 57"/>
          <p:cNvSpPr>
            <a:spLocks noChangeArrowheads="1"/>
          </p:cNvSpPr>
          <p:nvPr/>
        </p:nvSpPr>
        <p:spPr bwMode="gray">
          <a:xfrm>
            <a:off x="1259632" y="4926012"/>
            <a:ext cx="1049337" cy="249238"/>
          </a:xfrm>
          <a:prstGeom prst="homePlate">
            <a:avLst>
              <a:gd name="adj" fmla="val 56448"/>
            </a:avLst>
          </a:prstGeom>
          <a:solidFill>
            <a:srgbClr val="57564F"/>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en-US" altLang="ja-JP"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右矢印 160"/>
          <p:cNvSpPr>
            <a:spLocks noChangeArrowheads="1"/>
          </p:cNvSpPr>
          <p:nvPr/>
        </p:nvSpPr>
        <p:spPr bwMode="gray">
          <a:xfrm>
            <a:off x="1259632" y="1165225"/>
            <a:ext cx="493712" cy="365125"/>
          </a:xfrm>
          <a:prstGeom prst="rightArrow">
            <a:avLst>
              <a:gd name="adj1" fmla="val 50000"/>
              <a:gd name="adj2" fmla="val 73831"/>
            </a:avLst>
          </a:prstGeom>
          <a:solidFill>
            <a:srgbClr val="57564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defTabSz="998538"/>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右矢印 160"/>
          <p:cNvSpPr>
            <a:spLocks noChangeArrowheads="1"/>
          </p:cNvSpPr>
          <p:nvPr/>
        </p:nvSpPr>
        <p:spPr bwMode="gray">
          <a:xfrm>
            <a:off x="2340720" y="1797050"/>
            <a:ext cx="736600" cy="268287"/>
          </a:xfrm>
          <a:prstGeom prst="rightArrow">
            <a:avLst>
              <a:gd name="adj1" fmla="val 50000"/>
              <a:gd name="adj2" fmla="val 49802"/>
            </a:avLst>
          </a:prstGeom>
          <a:solidFill>
            <a:srgbClr val="C6C6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998538"/>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二等辺三角形 22"/>
          <p:cNvSpPr>
            <a:spLocks noChangeArrowheads="1"/>
          </p:cNvSpPr>
          <p:nvPr/>
        </p:nvSpPr>
        <p:spPr bwMode="gray">
          <a:xfrm rot="5400000">
            <a:off x="2312145" y="2279650"/>
            <a:ext cx="419100" cy="361950"/>
          </a:xfrm>
          <a:prstGeom prst="triangle">
            <a:avLst>
              <a:gd name="adj" fmla="val 50000"/>
            </a:avLst>
          </a:prstGeom>
          <a:solidFill>
            <a:srgbClr val="C6C6C0"/>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ホームベース 50"/>
          <p:cNvSpPr>
            <a:spLocks noChangeArrowheads="1"/>
          </p:cNvSpPr>
          <p:nvPr/>
        </p:nvSpPr>
        <p:spPr bwMode="gray">
          <a:xfrm>
            <a:off x="2340720" y="2914650"/>
            <a:ext cx="882650" cy="1693862"/>
          </a:xfrm>
          <a:prstGeom prst="homePlate">
            <a:avLst>
              <a:gd name="adj" fmla="val 37042"/>
            </a:avLst>
          </a:prstGeom>
          <a:solidFill>
            <a:srgbClr val="C6C6C0"/>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ホームベース 57"/>
          <p:cNvSpPr>
            <a:spLocks noChangeArrowheads="1"/>
          </p:cNvSpPr>
          <p:nvPr/>
        </p:nvSpPr>
        <p:spPr bwMode="gray">
          <a:xfrm>
            <a:off x="2340720" y="4926012"/>
            <a:ext cx="1049337" cy="249238"/>
          </a:xfrm>
          <a:prstGeom prst="homePlate">
            <a:avLst>
              <a:gd name="adj" fmla="val 56448"/>
            </a:avLst>
          </a:prstGeom>
          <a:solidFill>
            <a:srgbClr val="C6C6C0"/>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右矢印 160"/>
          <p:cNvSpPr>
            <a:spLocks noChangeArrowheads="1"/>
          </p:cNvSpPr>
          <p:nvPr/>
        </p:nvSpPr>
        <p:spPr bwMode="gray">
          <a:xfrm>
            <a:off x="2340720" y="1165225"/>
            <a:ext cx="493712" cy="365125"/>
          </a:xfrm>
          <a:prstGeom prst="rightArrow">
            <a:avLst>
              <a:gd name="adj1" fmla="val 50000"/>
              <a:gd name="adj2" fmla="val 73831"/>
            </a:avLst>
          </a:prstGeom>
          <a:solidFill>
            <a:srgbClr val="C6C6C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defTabSz="998538"/>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右矢印 160"/>
          <p:cNvSpPr>
            <a:spLocks noChangeArrowheads="1"/>
          </p:cNvSpPr>
          <p:nvPr/>
        </p:nvSpPr>
        <p:spPr bwMode="gray">
          <a:xfrm>
            <a:off x="3442449" y="1797050"/>
            <a:ext cx="736600" cy="268287"/>
          </a:xfrm>
          <a:prstGeom prst="rightArrow">
            <a:avLst>
              <a:gd name="adj1" fmla="val 50000"/>
              <a:gd name="adj2" fmla="val 49802"/>
            </a:avLst>
          </a:prstGeom>
          <a:solidFill>
            <a:srgbClr val="FFFFFF"/>
          </a:solidFill>
          <a:ln w="19050">
            <a:solidFill>
              <a:srgbClr val="87867E"/>
            </a:solidFill>
            <a:miter lim="800000"/>
            <a:headEnd/>
            <a:tailEnd/>
          </a:ln>
        </p:spPr>
        <p:txBody>
          <a:bodyPr wrap="none" anchor="ctr"/>
          <a:lstStyle/>
          <a:p>
            <a:pPr defTabSz="998538"/>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二等辺三角形 22"/>
          <p:cNvSpPr>
            <a:spLocks noChangeArrowheads="1"/>
          </p:cNvSpPr>
          <p:nvPr/>
        </p:nvSpPr>
        <p:spPr bwMode="gray">
          <a:xfrm rot="5400000">
            <a:off x="3413874" y="2279650"/>
            <a:ext cx="419100" cy="361950"/>
          </a:xfrm>
          <a:prstGeom prst="triangle">
            <a:avLst>
              <a:gd name="adj" fmla="val 50000"/>
            </a:avLst>
          </a:prstGeom>
          <a:solidFill>
            <a:srgbClr val="FFFFFF"/>
          </a:solidFill>
          <a:ln w="19050"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ホームベース 50"/>
          <p:cNvSpPr>
            <a:spLocks noChangeArrowheads="1"/>
          </p:cNvSpPr>
          <p:nvPr/>
        </p:nvSpPr>
        <p:spPr bwMode="gray">
          <a:xfrm>
            <a:off x="3442449" y="2914650"/>
            <a:ext cx="882650" cy="1693862"/>
          </a:xfrm>
          <a:prstGeom prst="homePlate">
            <a:avLst>
              <a:gd name="adj" fmla="val 37042"/>
            </a:avLst>
          </a:prstGeom>
          <a:solidFill>
            <a:srgbClr val="FFFFFF"/>
          </a:solidFill>
          <a:ln w="19050"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ホームベース 57"/>
          <p:cNvSpPr>
            <a:spLocks noChangeArrowheads="1"/>
          </p:cNvSpPr>
          <p:nvPr/>
        </p:nvSpPr>
        <p:spPr bwMode="gray">
          <a:xfrm>
            <a:off x="3442449" y="4926012"/>
            <a:ext cx="1049337" cy="249238"/>
          </a:xfrm>
          <a:prstGeom prst="homePlate">
            <a:avLst>
              <a:gd name="adj" fmla="val 56448"/>
            </a:avLst>
          </a:prstGeom>
          <a:solidFill>
            <a:srgbClr val="FFFFFF"/>
          </a:solidFill>
          <a:ln w="19050"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右矢印 160"/>
          <p:cNvSpPr>
            <a:spLocks noChangeArrowheads="1"/>
          </p:cNvSpPr>
          <p:nvPr/>
        </p:nvSpPr>
        <p:spPr bwMode="gray">
          <a:xfrm>
            <a:off x="3442449" y="1165225"/>
            <a:ext cx="495300" cy="365125"/>
          </a:xfrm>
          <a:prstGeom prst="rightArrow">
            <a:avLst>
              <a:gd name="adj1" fmla="val 50000"/>
              <a:gd name="adj2" fmla="val 74069"/>
            </a:avLst>
          </a:prstGeom>
          <a:solidFill>
            <a:srgbClr val="FFFFFF"/>
          </a:solidFill>
          <a:ln w="19050">
            <a:solidFill>
              <a:srgbClr val="87867E"/>
            </a:solidFill>
            <a:miter lim="800000"/>
            <a:headEnd/>
            <a:tailEnd/>
          </a:ln>
        </p:spPr>
        <p:txBody>
          <a:bodyPr wrap="none" anchor="ctr"/>
          <a:lstStyle/>
          <a:p>
            <a:pPr defTabSz="998538"/>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7" name="環状矢印 13"/>
          <p:cNvSpPr>
            <a:spLocks/>
          </p:cNvSpPr>
          <p:nvPr/>
        </p:nvSpPr>
        <p:spPr bwMode="gray">
          <a:xfrm rot="18122980">
            <a:off x="4783933" y="1086645"/>
            <a:ext cx="898525" cy="887412"/>
          </a:xfrm>
          <a:custGeom>
            <a:avLst/>
            <a:gdLst>
              <a:gd name="T0" fmla="*/ 7231 w 3222832"/>
              <a:gd name="T1" fmla="*/ 4428 h 3188107"/>
              <a:gd name="T2" fmla="*/ 3379 w 3222832"/>
              <a:gd name="T3" fmla="*/ 7583 h 3188107"/>
              <a:gd name="T4" fmla="*/ 3 w 3222832"/>
              <a:gd name="T5" fmla="*/ 3934 h 3188107"/>
              <a:gd name="T6" fmla="*/ 3090 w 3222832"/>
              <a:gd name="T7" fmla="*/ 44 h 3188107"/>
              <a:gd name="T8" fmla="*/ 7177 w 3222832"/>
              <a:gd name="T9" fmla="*/ 2895 h 3188107"/>
              <a:gd name="T10" fmla="*/ 7730 w 3222832"/>
              <a:gd name="T11" fmla="*/ 2843 h 3188107"/>
              <a:gd name="T12" fmla="*/ 6599 w 3222832"/>
              <a:gd name="T13" fmla="*/ 3917 h 3188107"/>
              <a:gd name="T14" fmla="*/ 5389 w 3222832"/>
              <a:gd name="T15" fmla="*/ 3021 h 3188107"/>
              <a:gd name="T16" fmla="*/ 5885 w 3222832"/>
              <a:gd name="T17" fmla="*/ 2958 h 3188107"/>
              <a:gd name="T18" fmla="*/ 3069 w 3222832"/>
              <a:gd name="T19" fmla="*/ 1329 h 3188107"/>
              <a:gd name="T20" fmla="*/ 1272 w 3222832"/>
              <a:gd name="T21" fmla="*/ 4015 h 3188107"/>
              <a:gd name="T22" fmla="*/ 3535 w 3222832"/>
              <a:gd name="T23" fmla="*/ 6336 h 3188107"/>
              <a:gd name="T24" fmla="*/ 5987 w 3222832"/>
              <a:gd name="T25" fmla="*/ 4209 h 3188107"/>
              <a:gd name="T26" fmla="*/ 7231 w 3222832"/>
              <a:gd name="T27" fmla="*/ 4428 h 31881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22832"/>
              <a:gd name="T43" fmla="*/ 0 h 3188107"/>
              <a:gd name="T44" fmla="*/ 3222832 w 3222832"/>
              <a:gd name="T45" fmla="*/ 3188107 h 31881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22832" h="3188107">
                <a:moveTo>
                  <a:pt x="3014794" y="1859000"/>
                </a:moveTo>
                <a:cubicBezTo>
                  <a:pt x="2884744" y="2669318"/>
                  <a:pt x="2189350" y="3243015"/>
                  <a:pt x="1408811" y="3183928"/>
                </a:cubicBezTo>
                <a:cubicBezTo>
                  <a:pt x="635932" y="3125420"/>
                  <a:pt x="29092" y="2465019"/>
                  <a:pt x="1012" y="1651873"/>
                </a:cubicBezTo>
                <a:cubicBezTo>
                  <a:pt x="-26914" y="843193"/>
                  <a:pt x="526653" y="140866"/>
                  <a:pt x="1288421" y="18500"/>
                </a:cubicBezTo>
                <a:cubicBezTo>
                  <a:pt x="2066035" y="-106411"/>
                  <a:pt x="2805681" y="413193"/>
                  <a:pt x="2992483" y="1215611"/>
                </a:cubicBezTo>
                <a:lnTo>
                  <a:pt x="3222832" y="1193714"/>
                </a:lnTo>
                <a:lnTo>
                  <a:pt x="2751163" y="1644473"/>
                </a:lnTo>
                <a:lnTo>
                  <a:pt x="2246884" y="1268489"/>
                </a:lnTo>
                <a:lnTo>
                  <a:pt x="2453751" y="1241883"/>
                </a:lnTo>
                <a:cubicBezTo>
                  <a:pt x="2284894" y="721848"/>
                  <a:pt x="1776178" y="425616"/>
                  <a:pt x="1279526" y="558116"/>
                </a:cubicBezTo>
                <a:cubicBezTo>
                  <a:pt x="806192" y="684395"/>
                  <a:pt x="488455" y="1162557"/>
                  <a:pt x="530281" y="1685656"/>
                </a:cubicBezTo>
                <a:cubicBezTo>
                  <a:pt x="572965" y="2219500"/>
                  <a:pt x="976654" y="2636529"/>
                  <a:pt x="1473827" y="2660382"/>
                </a:cubicBezTo>
                <a:cubicBezTo>
                  <a:pt x="1975540" y="2684453"/>
                  <a:pt x="2414711" y="2300772"/>
                  <a:pt x="2496163" y="1767220"/>
                </a:cubicBezTo>
                <a:lnTo>
                  <a:pt x="3014794" y="1859000"/>
                </a:lnTo>
                <a:close/>
              </a:path>
            </a:pathLst>
          </a:custGeom>
          <a:solidFill>
            <a:srgbClr val="A30B1A"/>
          </a:solidFill>
          <a:ln w="9525" algn="ctr">
            <a:solidFill>
              <a:srgbClr val="A30B1A"/>
            </a:solidFill>
            <a:round/>
            <a:headEnd/>
            <a:tailEnd/>
          </a:ln>
        </p:spPr>
        <p:txBody>
          <a:bodyPr wrap="none" anchor="ct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環状矢印 10"/>
          <p:cNvSpPr>
            <a:spLocks/>
          </p:cNvSpPr>
          <p:nvPr/>
        </p:nvSpPr>
        <p:spPr bwMode="gray">
          <a:xfrm>
            <a:off x="4789490" y="2146301"/>
            <a:ext cx="928687" cy="444500"/>
          </a:xfrm>
          <a:custGeom>
            <a:avLst/>
            <a:gdLst>
              <a:gd name="T0" fmla="*/ 0 w 3196755"/>
              <a:gd name="T1" fmla="*/ 4468 h 1531667"/>
              <a:gd name="T2" fmla="*/ 3851 w 3196755"/>
              <a:gd name="T3" fmla="*/ 45 h 1531667"/>
              <a:gd name="T4" fmla="*/ 8789 w 3196755"/>
              <a:gd name="T5" fmla="*/ 3219 h 1531667"/>
              <a:gd name="T6" fmla="*/ 9398 w 3196755"/>
              <a:gd name="T7" fmla="*/ 3219 h 1531667"/>
              <a:gd name="T8" fmla="*/ 8066 w 3196755"/>
              <a:gd name="T9" fmla="*/ 4468 h 1531667"/>
              <a:gd name="T10" fmla="*/ 6575 w 3196755"/>
              <a:gd name="T11" fmla="*/ 3238 h 1531667"/>
              <a:gd name="T12" fmla="*/ 7245 w 3196755"/>
              <a:gd name="T13" fmla="*/ 3219 h 1531667"/>
              <a:gd name="T14" fmla="*/ 3900 w 3196755"/>
              <a:gd name="T15" fmla="*/ 1360 h 1531667"/>
              <a:gd name="T16" fmla="*/ 1561 w 3196755"/>
              <a:gd name="T17" fmla="*/ 4487 h 1531667"/>
              <a:gd name="T18" fmla="*/ 0 w 3196755"/>
              <a:gd name="T19" fmla="*/ 4468 h 1531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96755" h="1531667">
                <a:moveTo>
                  <a:pt x="0" y="1525317"/>
                </a:moveTo>
                <a:cubicBezTo>
                  <a:pt x="0" y="766186"/>
                  <a:pt x="558284" y="122613"/>
                  <a:pt x="1309807" y="15411"/>
                </a:cubicBezTo>
                <a:cubicBezTo>
                  <a:pt x="2061330" y="-91792"/>
                  <a:pt x="2777293" y="370013"/>
                  <a:pt x="2989550" y="1098866"/>
                </a:cubicBezTo>
                <a:lnTo>
                  <a:pt x="3196755" y="1098866"/>
                </a:lnTo>
                <a:lnTo>
                  <a:pt x="2743597" y="1525317"/>
                </a:lnTo>
                <a:lnTo>
                  <a:pt x="2236317" y="1105216"/>
                </a:lnTo>
                <a:lnTo>
                  <a:pt x="2464178" y="1098866"/>
                </a:lnTo>
                <a:cubicBezTo>
                  <a:pt x="2261491" y="622396"/>
                  <a:pt x="1840335" y="379822"/>
                  <a:pt x="1326630" y="464200"/>
                </a:cubicBezTo>
                <a:cubicBezTo>
                  <a:pt x="819276" y="567628"/>
                  <a:pt x="531019" y="1013878"/>
                  <a:pt x="531019" y="1531667"/>
                </a:cubicBezTo>
                <a:cubicBezTo>
                  <a:pt x="385763" y="1531667"/>
                  <a:pt x="145256" y="1525317"/>
                  <a:pt x="0" y="1525317"/>
                </a:cubicBezTo>
                <a:close/>
              </a:path>
            </a:pathLst>
          </a:cu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環状矢印 10"/>
          <p:cNvSpPr>
            <a:spLocks/>
          </p:cNvSpPr>
          <p:nvPr/>
        </p:nvSpPr>
        <p:spPr bwMode="gray">
          <a:xfrm rot="10800000">
            <a:off x="4748215" y="2640013"/>
            <a:ext cx="928687" cy="444500"/>
          </a:xfrm>
          <a:custGeom>
            <a:avLst/>
            <a:gdLst>
              <a:gd name="T0" fmla="*/ 0 w 3196755"/>
              <a:gd name="T1" fmla="*/ 4468 h 1531667"/>
              <a:gd name="T2" fmla="*/ 3851 w 3196755"/>
              <a:gd name="T3" fmla="*/ 45 h 1531667"/>
              <a:gd name="T4" fmla="*/ 8789 w 3196755"/>
              <a:gd name="T5" fmla="*/ 3219 h 1531667"/>
              <a:gd name="T6" fmla="*/ 9398 w 3196755"/>
              <a:gd name="T7" fmla="*/ 3219 h 1531667"/>
              <a:gd name="T8" fmla="*/ 8066 w 3196755"/>
              <a:gd name="T9" fmla="*/ 4468 h 1531667"/>
              <a:gd name="T10" fmla="*/ 6575 w 3196755"/>
              <a:gd name="T11" fmla="*/ 3238 h 1531667"/>
              <a:gd name="T12" fmla="*/ 7245 w 3196755"/>
              <a:gd name="T13" fmla="*/ 3219 h 1531667"/>
              <a:gd name="T14" fmla="*/ 3900 w 3196755"/>
              <a:gd name="T15" fmla="*/ 1360 h 1531667"/>
              <a:gd name="T16" fmla="*/ 1561 w 3196755"/>
              <a:gd name="T17" fmla="*/ 4487 h 1531667"/>
              <a:gd name="T18" fmla="*/ 0 w 3196755"/>
              <a:gd name="T19" fmla="*/ 4468 h 1531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96755" h="1531667">
                <a:moveTo>
                  <a:pt x="0" y="1525317"/>
                </a:moveTo>
                <a:cubicBezTo>
                  <a:pt x="0" y="766186"/>
                  <a:pt x="558284" y="122613"/>
                  <a:pt x="1309807" y="15411"/>
                </a:cubicBezTo>
                <a:cubicBezTo>
                  <a:pt x="2061330" y="-91792"/>
                  <a:pt x="2777293" y="370013"/>
                  <a:pt x="2989550" y="1098866"/>
                </a:cubicBezTo>
                <a:lnTo>
                  <a:pt x="3196755" y="1098866"/>
                </a:lnTo>
                <a:lnTo>
                  <a:pt x="2743597" y="1525317"/>
                </a:lnTo>
                <a:lnTo>
                  <a:pt x="2236317" y="1105216"/>
                </a:lnTo>
                <a:lnTo>
                  <a:pt x="2464178" y="1098866"/>
                </a:lnTo>
                <a:cubicBezTo>
                  <a:pt x="2261491" y="622396"/>
                  <a:pt x="1840335" y="379822"/>
                  <a:pt x="1326630" y="464200"/>
                </a:cubicBezTo>
                <a:cubicBezTo>
                  <a:pt x="819276" y="567628"/>
                  <a:pt x="531019" y="1013878"/>
                  <a:pt x="531019" y="1531667"/>
                </a:cubicBezTo>
                <a:cubicBezTo>
                  <a:pt x="385763" y="1531667"/>
                  <a:pt x="145256" y="1525317"/>
                  <a:pt x="0" y="1525317"/>
                </a:cubicBezTo>
                <a:close/>
              </a:path>
            </a:pathLst>
          </a:cu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環状矢印 96"/>
          <p:cNvSpPr>
            <a:spLocks/>
          </p:cNvSpPr>
          <p:nvPr/>
        </p:nvSpPr>
        <p:spPr bwMode="gray">
          <a:xfrm>
            <a:off x="4849815" y="3349626"/>
            <a:ext cx="758825" cy="293687"/>
          </a:xfrm>
          <a:custGeom>
            <a:avLst/>
            <a:gdLst>
              <a:gd name="T0" fmla="*/ 0 w 1904190"/>
              <a:gd name="T1" fmla="*/ 7446 h 736870"/>
              <a:gd name="T2" fmla="*/ 11471 w 1904190"/>
              <a:gd name="T3" fmla="*/ 190 h 736870"/>
              <a:gd name="T4" fmla="*/ 25586 w 1904190"/>
              <a:gd name="T5" fmla="*/ 4924 h 736870"/>
              <a:gd name="T6" fmla="*/ 27283 w 1904190"/>
              <a:gd name="T7" fmla="*/ 3159 h 736870"/>
              <a:gd name="T8" fmla="*/ 26220 w 1904190"/>
              <a:gd name="T9" fmla="*/ 10143 h 736870"/>
              <a:gd name="T10" fmla="*/ 19883 w 1904190"/>
              <a:gd name="T11" fmla="*/ 10530 h 736870"/>
              <a:gd name="T12" fmla="*/ 21647 w 1904190"/>
              <a:gd name="T13" fmla="*/ 8821 h 736870"/>
              <a:gd name="T14" fmla="*/ 12630 w 1904190"/>
              <a:gd name="T15" fmla="*/ 5554 h 736870"/>
              <a:gd name="T16" fmla="*/ 4655 w 1904190"/>
              <a:gd name="T17" fmla="*/ 10430 h 736870"/>
              <a:gd name="T18" fmla="*/ 0 w 1904190"/>
              <a:gd name="T19" fmla="*/ 7446 h 736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4190" h="736870">
                <a:moveTo>
                  <a:pt x="0" y="521055"/>
                </a:moveTo>
                <a:cubicBezTo>
                  <a:pt x="225188" y="181704"/>
                  <a:pt x="552542" y="56435"/>
                  <a:pt x="800584" y="13263"/>
                </a:cubicBezTo>
                <a:cubicBezTo>
                  <a:pt x="1034048" y="-27372"/>
                  <a:pt x="1451506" y="10057"/>
                  <a:pt x="1785758" y="344573"/>
                </a:cubicBezTo>
                <a:lnTo>
                  <a:pt x="1904190" y="221018"/>
                </a:lnTo>
                <a:cubicBezTo>
                  <a:pt x="1833402" y="721310"/>
                  <a:pt x="1907481" y="216641"/>
                  <a:pt x="1830004" y="709744"/>
                </a:cubicBezTo>
                <a:lnTo>
                  <a:pt x="1387714" y="736870"/>
                </a:lnTo>
                <a:lnTo>
                  <a:pt x="1510771" y="617225"/>
                </a:lnTo>
                <a:cubicBezTo>
                  <a:pt x="1477349" y="585179"/>
                  <a:pt x="1252347" y="345430"/>
                  <a:pt x="881465" y="388641"/>
                </a:cubicBezTo>
                <a:cubicBezTo>
                  <a:pt x="587108" y="430693"/>
                  <a:pt x="433361" y="568509"/>
                  <a:pt x="324869" y="729829"/>
                </a:cubicBezTo>
                <a:lnTo>
                  <a:pt x="0" y="521055"/>
                </a:lnTo>
                <a:close/>
              </a:path>
            </a:pathLst>
          </a:custGeom>
          <a:solidFill>
            <a:srgbClr val="A30B1A"/>
          </a:solidFill>
          <a:ln w="9525" cap="flat" cmpd="sng" algn="ctr">
            <a:solidFill>
              <a:srgbClr val="A30B1A"/>
            </a:solidFill>
            <a:prstDash val="solid"/>
            <a:round/>
            <a:headEnd type="none" w="med" len="med"/>
            <a:tailEnd type="none" w="med" len="med"/>
          </a:ln>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1" name="環状矢印 96"/>
          <p:cNvSpPr>
            <a:spLocks/>
          </p:cNvSpPr>
          <p:nvPr/>
        </p:nvSpPr>
        <p:spPr bwMode="gray">
          <a:xfrm rot="7200000">
            <a:off x="5128421" y="3821907"/>
            <a:ext cx="758825" cy="293687"/>
          </a:xfrm>
          <a:custGeom>
            <a:avLst/>
            <a:gdLst>
              <a:gd name="T0" fmla="*/ 0 w 1904190"/>
              <a:gd name="T1" fmla="*/ 7446 h 736870"/>
              <a:gd name="T2" fmla="*/ 11471 w 1904190"/>
              <a:gd name="T3" fmla="*/ 190 h 736870"/>
              <a:gd name="T4" fmla="*/ 25587 w 1904190"/>
              <a:gd name="T5" fmla="*/ 4924 h 736870"/>
              <a:gd name="T6" fmla="*/ 27283 w 1904190"/>
              <a:gd name="T7" fmla="*/ 3159 h 736870"/>
              <a:gd name="T8" fmla="*/ 26220 w 1904190"/>
              <a:gd name="T9" fmla="*/ 10143 h 736870"/>
              <a:gd name="T10" fmla="*/ 19883 w 1904190"/>
              <a:gd name="T11" fmla="*/ 10530 h 736870"/>
              <a:gd name="T12" fmla="*/ 21647 w 1904190"/>
              <a:gd name="T13" fmla="*/ 8821 h 736870"/>
              <a:gd name="T14" fmla="*/ 12630 w 1904190"/>
              <a:gd name="T15" fmla="*/ 5554 h 736870"/>
              <a:gd name="T16" fmla="*/ 4655 w 1904190"/>
              <a:gd name="T17" fmla="*/ 10430 h 736870"/>
              <a:gd name="T18" fmla="*/ 0 w 1904190"/>
              <a:gd name="T19" fmla="*/ 7446 h 736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4190" h="736870">
                <a:moveTo>
                  <a:pt x="0" y="521055"/>
                </a:moveTo>
                <a:cubicBezTo>
                  <a:pt x="225188" y="181704"/>
                  <a:pt x="552542" y="56435"/>
                  <a:pt x="800584" y="13263"/>
                </a:cubicBezTo>
                <a:cubicBezTo>
                  <a:pt x="1034048" y="-27372"/>
                  <a:pt x="1451506" y="10057"/>
                  <a:pt x="1785758" y="344573"/>
                </a:cubicBezTo>
                <a:lnTo>
                  <a:pt x="1904190" y="221018"/>
                </a:lnTo>
                <a:cubicBezTo>
                  <a:pt x="1833402" y="721310"/>
                  <a:pt x="1907481" y="216641"/>
                  <a:pt x="1830004" y="709744"/>
                </a:cubicBezTo>
                <a:lnTo>
                  <a:pt x="1387714" y="736870"/>
                </a:lnTo>
                <a:lnTo>
                  <a:pt x="1510771" y="617225"/>
                </a:lnTo>
                <a:cubicBezTo>
                  <a:pt x="1477349" y="585179"/>
                  <a:pt x="1252347" y="345430"/>
                  <a:pt x="881465" y="388641"/>
                </a:cubicBezTo>
                <a:cubicBezTo>
                  <a:pt x="587108" y="430693"/>
                  <a:pt x="433361" y="568509"/>
                  <a:pt x="324869" y="729829"/>
                </a:cubicBezTo>
                <a:lnTo>
                  <a:pt x="0" y="521055"/>
                </a:lnTo>
                <a:close/>
              </a:path>
            </a:pathLst>
          </a:custGeom>
          <a:solidFill>
            <a:srgbClr val="A30B1A"/>
          </a:solidFill>
          <a:ln w="9525" cap="flat" cmpd="sng" algn="ctr">
            <a:solidFill>
              <a:srgbClr val="A30B1A"/>
            </a:solidFill>
            <a:prstDash val="solid"/>
            <a:round/>
            <a:headEnd type="none" w="med" len="med"/>
            <a:tailEnd type="none" w="med" len="med"/>
          </a:ln>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2" name="環状矢印 96"/>
          <p:cNvSpPr>
            <a:spLocks/>
          </p:cNvSpPr>
          <p:nvPr/>
        </p:nvSpPr>
        <p:spPr bwMode="gray">
          <a:xfrm rot="14400000">
            <a:off x="4579146" y="3828257"/>
            <a:ext cx="758825" cy="293687"/>
          </a:xfrm>
          <a:custGeom>
            <a:avLst/>
            <a:gdLst>
              <a:gd name="T0" fmla="*/ 0 w 1904190"/>
              <a:gd name="T1" fmla="*/ 7446 h 736870"/>
              <a:gd name="T2" fmla="*/ 11471 w 1904190"/>
              <a:gd name="T3" fmla="*/ 190 h 736870"/>
              <a:gd name="T4" fmla="*/ 25587 w 1904190"/>
              <a:gd name="T5" fmla="*/ 4924 h 736870"/>
              <a:gd name="T6" fmla="*/ 27283 w 1904190"/>
              <a:gd name="T7" fmla="*/ 3159 h 736870"/>
              <a:gd name="T8" fmla="*/ 26220 w 1904190"/>
              <a:gd name="T9" fmla="*/ 10143 h 736870"/>
              <a:gd name="T10" fmla="*/ 19883 w 1904190"/>
              <a:gd name="T11" fmla="*/ 10530 h 736870"/>
              <a:gd name="T12" fmla="*/ 21647 w 1904190"/>
              <a:gd name="T13" fmla="*/ 8821 h 736870"/>
              <a:gd name="T14" fmla="*/ 12630 w 1904190"/>
              <a:gd name="T15" fmla="*/ 5554 h 736870"/>
              <a:gd name="T16" fmla="*/ 4655 w 1904190"/>
              <a:gd name="T17" fmla="*/ 10430 h 736870"/>
              <a:gd name="T18" fmla="*/ 0 w 1904190"/>
              <a:gd name="T19" fmla="*/ 7446 h 736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4190" h="736870">
                <a:moveTo>
                  <a:pt x="0" y="521055"/>
                </a:moveTo>
                <a:cubicBezTo>
                  <a:pt x="225188" y="181704"/>
                  <a:pt x="552542" y="56435"/>
                  <a:pt x="800584" y="13263"/>
                </a:cubicBezTo>
                <a:cubicBezTo>
                  <a:pt x="1034048" y="-27372"/>
                  <a:pt x="1451506" y="10057"/>
                  <a:pt x="1785758" y="344573"/>
                </a:cubicBezTo>
                <a:lnTo>
                  <a:pt x="1904190" y="221018"/>
                </a:lnTo>
                <a:cubicBezTo>
                  <a:pt x="1833402" y="721310"/>
                  <a:pt x="1907481" y="216641"/>
                  <a:pt x="1830004" y="709744"/>
                </a:cubicBezTo>
                <a:lnTo>
                  <a:pt x="1387714" y="736870"/>
                </a:lnTo>
                <a:lnTo>
                  <a:pt x="1510771" y="617225"/>
                </a:lnTo>
                <a:cubicBezTo>
                  <a:pt x="1477349" y="585179"/>
                  <a:pt x="1252347" y="345430"/>
                  <a:pt x="881465" y="388641"/>
                </a:cubicBezTo>
                <a:cubicBezTo>
                  <a:pt x="587108" y="430693"/>
                  <a:pt x="433361" y="568509"/>
                  <a:pt x="324869" y="729829"/>
                </a:cubicBezTo>
                <a:lnTo>
                  <a:pt x="0" y="521055"/>
                </a:lnTo>
                <a:close/>
              </a:path>
            </a:pathLst>
          </a:custGeom>
          <a:solidFill>
            <a:srgbClr val="A30B1A"/>
          </a:solidFill>
          <a:ln w="9525" cap="flat" cmpd="sng" algn="ctr">
            <a:solidFill>
              <a:srgbClr val="A30B1A"/>
            </a:solidFill>
            <a:prstDash val="solid"/>
            <a:round/>
            <a:headEnd type="none" w="med" len="med"/>
            <a:tailEnd type="none" w="med" len="med"/>
          </a:ln>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39" name="グループ化 1"/>
          <p:cNvGrpSpPr>
            <a:grpSpLocks/>
          </p:cNvGrpSpPr>
          <p:nvPr/>
        </p:nvGrpSpPr>
        <p:grpSpPr bwMode="auto">
          <a:xfrm>
            <a:off x="4721227" y="4492626"/>
            <a:ext cx="1023938" cy="1027112"/>
            <a:chOff x="6037737" y="2050475"/>
            <a:chExt cx="2637942" cy="2640845"/>
          </a:xfrm>
        </p:grpSpPr>
        <p:sp>
          <p:nvSpPr>
            <p:cNvPr id="140" name="環状矢印 7"/>
            <p:cNvSpPr>
              <a:spLocks/>
            </p:cNvSpPr>
            <p:nvPr/>
          </p:nvSpPr>
          <p:spPr bwMode="gray">
            <a:xfrm>
              <a:off x="7355257" y="2126350"/>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A30B1A"/>
            </a:solidFill>
            <a:ln w="9525" cap="flat" cmpd="sng" algn="ctr">
              <a:solidFill>
                <a:srgbClr val="A30B1A"/>
              </a:solidFill>
              <a:prstDash val="solid"/>
              <a:round/>
              <a:headEnd type="none" w="med" len="med"/>
              <a:tailEnd type="none" w="med" len="med"/>
            </a:ln>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1" name="環状矢印 7"/>
            <p:cNvSpPr>
              <a:spLocks/>
            </p:cNvSpPr>
            <p:nvPr/>
          </p:nvSpPr>
          <p:spPr bwMode="gray">
            <a:xfrm rot="5400000">
              <a:off x="7313711" y="3415346"/>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A30B1A"/>
            </a:solidFill>
            <a:ln w="9525" cap="flat" cmpd="sng" algn="ctr">
              <a:solidFill>
                <a:srgbClr val="A30B1A"/>
              </a:solidFill>
              <a:prstDash val="solid"/>
              <a:round/>
              <a:headEnd type="none" w="med" len="med"/>
              <a:tailEnd type="none" w="med" len="med"/>
            </a:ln>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2" name="環状矢印 7"/>
            <p:cNvSpPr>
              <a:spLocks/>
            </p:cNvSpPr>
            <p:nvPr/>
          </p:nvSpPr>
          <p:spPr bwMode="gray">
            <a:xfrm rot="10800000">
              <a:off x="6037737" y="3370897"/>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A30B1A"/>
            </a:solidFill>
            <a:ln w="9525" cap="flat" cmpd="sng" algn="ctr">
              <a:solidFill>
                <a:srgbClr val="A30B1A"/>
              </a:solidFill>
              <a:prstDash val="solid"/>
              <a:round/>
              <a:headEnd type="none" w="med" len="med"/>
              <a:tailEnd type="none" w="med" len="med"/>
            </a:ln>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3" name="環状矢印 7"/>
            <p:cNvSpPr>
              <a:spLocks/>
            </p:cNvSpPr>
            <p:nvPr/>
          </p:nvSpPr>
          <p:spPr bwMode="gray">
            <a:xfrm rot="-5400000">
              <a:off x="6062812" y="2094923"/>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A30B1A"/>
            </a:solidFill>
            <a:ln w="9525" cap="flat" cmpd="sng" algn="ctr">
              <a:solidFill>
                <a:srgbClr val="A30B1A"/>
              </a:solidFill>
              <a:prstDash val="solid"/>
              <a:round/>
              <a:headEnd type="none" w="med" len="med"/>
              <a:tailEnd type="none" w="med" len="med"/>
            </a:ln>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33" name="環状矢印 13"/>
          <p:cNvSpPr>
            <a:spLocks/>
          </p:cNvSpPr>
          <p:nvPr/>
        </p:nvSpPr>
        <p:spPr bwMode="gray">
          <a:xfrm rot="18122980">
            <a:off x="5834298" y="1086645"/>
            <a:ext cx="898525" cy="887412"/>
          </a:xfrm>
          <a:custGeom>
            <a:avLst/>
            <a:gdLst>
              <a:gd name="T0" fmla="*/ 7231 w 3222832"/>
              <a:gd name="T1" fmla="*/ 4428 h 3188107"/>
              <a:gd name="T2" fmla="*/ 3379 w 3222832"/>
              <a:gd name="T3" fmla="*/ 7583 h 3188107"/>
              <a:gd name="T4" fmla="*/ 3 w 3222832"/>
              <a:gd name="T5" fmla="*/ 3934 h 3188107"/>
              <a:gd name="T6" fmla="*/ 3090 w 3222832"/>
              <a:gd name="T7" fmla="*/ 44 h 3188107"/>
              <a:gd name="T8" fmla="*/ 7177 w 3222832"/>
              <a:gd name="T9" fmla="*/ 2895 h 3188107"/>
              <a:gd name="T10" fmla="*/ 7730 w 3222832"/>
              <a:gd name="T11" fmla="*/ 2843 h 3188107"/>
              <a:gd name="T12" fmla="*/ 6599 w 3222832"/>
              <a:gd name="T13" fmla="*/ 3917 h 3188107"/>
              <a:gd name="T14" fmla="*/ 5389 w 3222832"/>
              <a:gd name="T15" fmla="*/ 3021 h 3188107"/>
              <a:gd name="T16" fmla="*/ 5885 w 3222832"/>
              <a:gd name="T17" fmla="*/ 2958 h 3188107"/>
              <a:gd name="T18" fmla="*/ 3069 w 3222832"/>
              <a:gd name="T19" fmla="*/ 1329 h 3188107"/>
              <a:gd name="T20" fmla="*/ 1272 w 3222832"/>
              <a:gd name="T21" fmla="*/ 4015 h 3188107"/>
              <a:gd name="T22" fmla="*/ 3535 w 3222832"/>
              <a:gd name="T23" fmla="*/ 6336 h 3188107"/>
              <a:gd name="T24" fmla="*/ 5987 w 3222832"/>
              <a:gd name="T25" fmla="*/ 4209 h 3188107"/>
              <a:gd name="T26" fmla="*/ 7231 w 3222832"/>
              <a:gd name="T27" fmla="*/ 4428 h 31881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22832"/>
              <a:gd name="T43" fmla="*/ 0 h 3188107"/>
              <a:gd name="T44" fmla="*/ 3222832 w 3222832"/>
              <a:gd name="T45" fmla="*/ 3188107 h 31881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22832" h="3188107">
                <a:moveTo>
                  <a:pt x="3014794" y="1859000"/>
                </a:moveTo>
                <a:cubicBezTo>
                  <a:pt x="2884744" y="2669318"/>
                  <a:pt x="2189350" y="3243015"/>
                  <a:pt x="1408811" y="3183928"/>
                </a:cubicBezTo>
                <a:cubicBezTo>
                  <a:pt x="635932" y="3125420"/>
                  <a:pt x="29092" y="2465019"/>
                  <a:pt x="1012" y="1651873"/>
                </a:cubicBezTo>
                <a:cubicBezTo>
                  <a:pt x="-26914" y="843193"/>
                  <a:pt x="526653" y="140866"/>
                  <a:pt x="1288421" y="18500"/>
                </a:cubicBezTo>
                <a:cubicBezTo>
                  <a:pt x="2066035" y="-106411"/>
                  <a:pt x="2805681" y="413193"/>
                  <a:pt x="2992483" y="1215611"/>
                </a:cubicBezTo>
                <a:lnTo>
                  <a:pt x="3222832" y="1193714"/>
                </a:lnTo>
                <a:lnTo>
                  <a:pt x="2751163" y="1644473"/>
                </a:lnTo>
                <a:lnTo>
                  <a:pt x="2246884" y="1268489"/>
                </a:lnTo>
                <a:lnTo>
                  <a:pt x="2453751" y="1241883"/>
                </a:lnTo>
                <a:cubicBezTo>
                  <a:pt x="2284894" y="721848"/>
                  <a:pt x="1776178" y="425616"/>
                  <a:pt x="1279526" y="558116"/>
                </a:cubicBezTo>
                <a:cubicBezTo>
                  <a:pt x="806192" y="684395"/>
                  <a:pt x="488455" y="1162557"/>
                  <a:pt x="530281" y="1685656"/>
                </a:cubicBezTo>
                <a:cubicBezTo>
                  <a:pt x="572965" y="2219500"/>
                  <a:pt x="976654" y="2636529"/>
                  <a:pt x="1473827" y="2660382"/>
                </a:cubicBezTo>
                <a:cubicBezTo>
                  <a:pt x="1975540" y="2684453"/>
                  <a:pt x="2414711" y="2300772"/>
                  <a:pt x="2496163" y="1767220"/>
                </a:cubicBezTo>
                <a:lnTo>
                  <a:pt x="3014794" y="1859000"/>
                </a:lnTo>
                <a:close/>
              </a:path>
            </a:pathLst>
          </a:custGeom>
          <a:solidFill>
            <a:srgbClr val="57564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4" name="環状矢印 10"/>
          <p:cNvSpPr>
            <a:spLocks/>
          </p:cNvSpPr>
          <p:nvPr/>
        </p:nvSpPr>
        <p:spPr bwMode="gray">
          <a:xfrm>
            <a:off x="5839855" y="2146301"/>
            <a:ext cx="927100" cy="444500"/>
          </a:xfrm>
          <a:custGeom>
            <a:avLst/>
            <a:gdLst>
              <a:gd name="T0" fmla="*/ 0 w 3196755"/>
              <a:gd name="T1" fmla="*/ 4468 h 1531667"/>
              <a:gd name="T2" fmla="*/ 3844 w 3196755"/>
              <a:gd name="T3" fmla="*/ 45 h 1531667"/>
              <a:gd name="T4" fmla="*/ 8774 w 3196755"/>
              <a:gd name="T5" fmla="*/ 3219 h 1531667"/>
              <a:gd name="T6" fmla="*/ 9382 w 3196755"/>
              <a:gd name="T7" fmla="*/ 3219 h 1531667"/>
              <a:gd name="T8" fmla="*/ 8052 w 3196755"/>
              <a:gd name="T9" fmla="*/ 4468 h 1531667"/>
              <a:gd name="T10" fmla="*/ 6563 w 3196755"/>
              <a:gd name="T11" fmla="*/ 3238 h 1531667"/>
              <a:gd name="T12" fmla="*/ 7232 w 3196755"/>
              <a:gd name="T13" fmla="*/ 3219 h 1531667"/>
              <a:gd name="T14" fmla="*/ 3893 w 3196755"/>
              <a:gd name="T15" fmla="*/ 1360 h 1531667"/>
              <a:gd name="T16" fmla="*/ 1559 w 3196755"/>
              <a:gd name="T17" fmla="*/ 4487 h 1531667"/>
              <a:gd name="T18" fmla="*/ 0 w 3196755"/>
              <a:gd name="T19" fmla="*/ 4468 h 1531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96755" h="1531667">
                <a:moveTo>
                  <a:pt x="0" y="1525317"/>
                </a:moveTo>
                <a:cubicBezTo>
                  <a:pt x="0" y="766186"/>
                  <a:pt x="558284" y="122613"/>
                  <a:pt x="1309807" y="15411"/>
                </a:cubicBezTo>
                <a:cubicBezTo>
                  <a:pt x="2061330" y="-91792"/>
                  <a:pt x="2777293" y="370013"/>
                  <a:pt x="2989550" y="1098866"/>
                </a:cubicBezTo>
                <a:lnTo>
                  <a:pt x="3196755" y="1098866"/>
                </a:lnTo>
                <a:lnTo>
                  <a:pt x="2743597" y="1525317"/>
                </a:lnTo>
                <a:lnTo>
                  <a:pt x="2236317" y="1105216"/>
                </a:lnTo>
                <a:lnTo>
                  <a:pt x="2464178" y="1098866"/>
                </a:lnTo>
                <a:cubicBezTo>
                  <a:pt x="2261491" y="622396"/>
                  <a:pt x="1840335" y="379822"/>
                  <a:pt x="1326630" y="464200"/>
                </a:cubicBezTo>
                <a:cubicBezTo>
                  <a:pt x="819276" y="567628"/>
                  <a:pt x="531019" y="1013878"/>
                  <a:pt x="531019" y="1531667"/>
                </a:cubicBezTo>
                <a:cubicBezTo>
                  <a:pt x="385763" y="1531667"/>
                  <a:pt x="145256" y="1525317"/>
                  <a:pt x="0" y="1525317"/>
                </a:cubicBezTo>
                <a:close/>
              </a:path>
            </a:pathLst>
          </a:custGeom>
          <a:solidFill>
            <a:srgbClr val="57564F"/>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5" name="環状矢印 10"/>
          <p:cNvSpPr>
            <a:spLocks/>
          </p:cNvSpPr>
          <p:nvPr/>
        </p:nvSpPr>
        <p:spPr bwMode="gray">
          <a:xfrm rot="10800000">
            <a:off x="5798580" y="2640013"/>
            <a:ext cx="928687" cy="444500"/>
          </a:xfrm>
          <a:custGeom>
            <a:avLst/>
            <a:gdLst>
              <a:gd name="T0" fmla="*/ 0 w 3196755"/>
              <a:gd name="T1" fmla="*/ 4468 h 1531667"/>
              <a:gd name="T2" fmla="*/ 3851 w 3196755"/>
              <a:gd name="T3" fmla="*/ 45 h 1531667"/>
              <a:gd name="T4" fmla="*/ 8789 w 3196755"/>
              <a:gd name="T5" fmla="*/ 3219 h 1531667"/>
              <a:gd name="T6" fmla="*/ 9398 w 3196755"/>
              <a:gd name="T7" fmla="*/ 3219 h 1531667"/>
              <a:gd name="T8" fmla="*/ 8066 w 3196755"/>
              <a:gd name="T9" fmla="*/ 4468 h 1531667"/>
              <a:gd name="T10" fmla="*/ 6575 w 3196755"/>
              <a:gd name="T11" fmla="*/ 3238 h 1531667"/>
              <a:gd name="T12" fmla="*/ 7245 w 3196755"/>
              <a:gd name="T13" fmla="*/ 3219 h 1531667"/>
              <a:gd name="T14" fmla="*/ 3900 w 3196755"/>
              <a:gd name="T15" fmla="*/ 1360 h 1531667"/>
              <a:gd name="T16" fmla="*/ 1561 w 3196755"/>
              <a:gd name="T17" fmla="*/ 4487 h 1531667"/>
              <a:gd name="T18" fmla="*/ 0 w 3196755"/>
              <a:gd name="T19" fmla="*/ 4468 h 1531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96755" h="1531667">
                <a:moveTo>
                  <a:pt x="0" y="1525317"/>
                </a:moveTo>
                <a:cubicBezTo>
                  <a:pt x="0" y="766186"/>
                  <a:pt x="558284" y="122613"/>
                  <a:pt x="1309807" y="15411"/>
                </a:cubicBezTo>
                <a:cubicBezTo>
                  <a:pt x="2061330" y="-91792"/>
                  <a:pt x="2777293" y="370013"/>
                  <a:pt x="2989550" y="1098866"/>
                </a:cubicBezTo>
                <a:lnTo>
                  <a:pt x="3196755" y="1098866"/>
                </a:lnTo>
                <a:lnTo>
                  <a:pt x="2743597" y="1525317"/>
                </a:lnTo>
                <a:lnTo>
                  <a:pt x="2236317" y="1105216"/>
                </a:lnTo>
                <a:lnTo>
                  <a:pt x="2464178" y="1098866"/>
                </a:lnTo>
                <a:cubicBezTo>
                  <a:pt x="2261491" y="622396"/>
                  <a:pt x="1840335" y="379822"/>
                  <a:pt x="1326630" y="464200"/>
                </a:cubicBezTo>
                <a:cubicBezTo>
                  <a:pt x="819276" y="567628"/>
                  <a:pt x="531019" y="1013878"/>
                  <a:pt x="531019" y="1531667"/>
                </a:cubicBezTo>
                <a:cubicBezTo>
                  <a:pt x="385763" y="1531667"/>
                  <a:pt x="145256" y="1525317"/>
                  <a:pt x="0" y="1525317"/>
                </a:cubicBezTo>
                <a:close/>
              </a:path>
            </a:pathLst>
          </a:custGeom>
          <a:solidFill>
            <a:srgbClr val="57564F"/>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6" name="環状矢印 96"/>
          <p:cNvSpPr>
            <a:spLocks/>
          </p:cNvSpPr>
          <p:nvPr/>
        </p:nvSpPr>
        <p:spPr bwMode="gray">
          <a:xfrm>
            <a:off x="5898592" y="3349626"/>
            <a:ext cx="758825" cy="293687"/>
          </a:xfrm>
          <a:custGeom>
            <a:avLst/>
            <a:gdLst>
              <a:gd name="T0" fmla="*/ 0 w 1904190"/>
              <a:gd name="T1" fmla="*/ 7446 h 736870"/>
              <a:gd name="T2" fmla="*/ 11471 w 1904190"/>
              <a:gd name="T3" fmla="*/ 190 h 736870"/>
              <a:gd name="T4" fmla="*/ 25586 w 1904190"/>
              <a:gd name="T5" fmla="*/ 4924 h 736870"/>
              <a:gd name="T6" fmla="*/ 27283 w 1904190"/>
              <a:gd name="T7" fmla="*/ 3159 h 736870"/>
              <a:gd name="T8" fmla="*/ 26220 w 1904190"/>
              <a:gd name="T9" fmla="*/ 10143 h 736870"/>
              <a:gd name="T10" fmla="*/ 19883 w 1904190"/>
              <a:gd name="T11" fmla="*/ 10530 h 736870"/>
              <a:gd name="T12" fmla="*/ 21647 w 1904190"/>
              <a:gd name="T13" fmla="*/ 8821 h 736870"/>
              <a:gd name="T14" fmla="*/ 12630 w 1904190"/>
              <a:gd name="T15" fmla="*/ 5554 h 736870"/>
              <a:gd name="T16" fmla="*/ 4655 w 1904190"/>
              <a:gd name="T17" fmla="*/ 10430 h 736870"/>
              <a:gd name="T18" fmla="*/ 0 w 1904190"/>
              <a:gd name="T19" fmla="*/ 7446 h 736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4190" h="736870">
                <a:moveTo>
                  <a:pt x="0" y="521055"/>
                </a:moveTo>
                <a:cubicBezTo>
                  <a:pt x="225188" y="181704"/>
                  <a:pt x="552542" y="56435"/>
                  <a:pt x="800584" y="13263"/>
                </a:cubicBezTo>
                <a:cubicBezTo>
                  <a:pt x="1034048" y="-27372"/>
                  <a:pt x="1451506" y="10057"/>
                  <a:pt x="1785758" y="344573"/>
                </a:cubicBezTo>
                <a:lnTo>
                  <a:pt x="1904190" y="221018"/>
                </a:lnTo>
                <a:cubicBezTo>
                  <a:pt x="1833402" y="721310"/>
                  <a:pt x="1907481" y="216641"/>
                  <a:pt x="1830004" y="709744"/>
                </a:cubicBezTo>
                <a:lnTo>
                  <a:pt x="1387714" y="736870"/>
                </a:lnTo>
                <a:lnTo>
                  <a:pt x="1510771" y="617225"/>
                </a:lnTo>
                <a:cubicBezTo>
                  <a:pt x="1477349" y="585179"/>
                  <a:pt x="1252347" y="345430"/>
                  <a:pt x="881465" y="388641"/>
                </a:cubicBezTo>
                <a:cubicBezTo>
                  <a:pt x="587108" y="430693"/>
                  <a:pt x="433361" y="568509"/>
                  <a:pt x="324869" y="729829"/>
                </a:cubicBezTo>
                <a:lnTo>
                  <a:pt x="0" y="521055"/>
                </a:lnTo>
                <a:close/>
              </a:path>
            </a:pathLst>
          </a:custGeom>
          <a:solidFill>
            <a:srgbClr val="57564F"/>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7" name="環状矢印 96"/>
          <p:cNvSpPr>
            <a:spLocks/>
          </p:cNvSpPr>
          <p:nvPr/>
        </p:nvSpPr>
        <p:spPr bwMode="gray">
          <a:xfrm rot="7200000">
            <a:off x="6177992" y="3822701"/>
            <a:ext cx="758825" cy="292100"/>
          </a:xfrm>
          <a:custGeom>
            <a:avLst/>
            <a:gdLst>
              <a:gd name="T0" fmla="*/ 0 w 1904190"/>
              <a:gd name="T1" fmla="*/ 7406 h 736870"/>
              <a:gd name="T2" fmla="*/ 11471 w 1904190"/>
              <a:gd name="T3" fmla="*/ 189 h 736870"/>
              <a:gd name="T4" fmla="*/ 25587 w 1904190"/>
              <a:gd name="T5" fmla="*/ 4898 h 736870"/>
              <a:gd name="T6" fmla="*/ 27283 w 1904190"/>
              <a:gd name="T7" fmla="*/ 3142 h 736870"/>
              <a:gd name="T8" fmla="*/ 26220 w 1904190"/>
              <a:gd name="T9" fmla="*/ 10088 h 736870"/>
              <a:gd name="T10" fmla="*/ 19883 w 1904190"/>
              <a:gd name="T11" fmla="*/ 10473 h 736870"/>
              <a:gd name="T12" fmla="*/ 21647 w 1904190"/>
              <a:gd name="T13" fmla="*/ 8773 h 736870"/>
              <a:gd name="T14" fmla="*/ 12630 w 1904190"/>
              <a:gd name="T15" fmla="*/ 5524 h 736870"/>
              <a:gd name="T16" fmla="*/ 4655 w 1904190"/>
              <a:gd name="T17" fmla="*/ 10374 h 736870"/>
              <a:gd name="T18" fmla="*/ 0 w 1904190"/>
              <a:gd name="T19" fmla="*/ 7406 h 736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4190" h="736870">
                <a:moveTo>
                  <a:pt x="0" y="521055"/>
                </a:moveTo>
                <a:cubicBezTo>
                  <a:pt x="225188" y="181704"/>
                  <a:pt x="552542" y="56435"/>
                  <a:pt x="800584" y="13263"/>
                </a:cubicBezTo>
                <a:cubicBezTo>
                  <a:pt x="1034048" y="-27372"/>
                  <a:pt x="1451506" y="10057"/>
                  <a:pt x="1785758" y="344573"/>
                </a:cubicBezTo>
                <a:lnTo>
                  <a:pt x="1904190" y="221018"/>
                </a:lnTo>
                <a:cubicBezTo>
                  <a:pt x="1833402" y="721310"/>
                  <a:pt x="1907481" y="216641"/>
                  <a:pt x="1830004" y="709744"/>
                </a:cubicBezTo>
                <a:lnTo>
                  <a:pt x="1387714" y="736870"/>
                </a:lnTo>
                <a:lnTo>
                  <a:pt x="1510771" y="617225"/>
                </a:lnTo>
                <a:cubicBezTo>
                  <a:pt x="1477349" y="585179"/>
                  <a:pt x="1252347" y="345430"/>
                  <a:pt x="881465" y="388641"/>
                </a:cubicBezTo>
                <a:cubicBezTo>
                  <a:pt x="587108" y="430693"/>
                  <a:pt x="433361" y="568509"/>
                  <a:pt x="324869" y="729829"/>
                </a:cubicBezTo>
                <a:lnTo>
                  <a:pt x="0" y="521055"/>
                </a:lnTo>
                <a:close/>
              </a:path>
            </a:pathLst>
          </a:custGeom>
          <a:solidFill>
            <a:srgbClr val="57564F"/>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8" name="環状矢印 96"/>
          <p:cNvSpPr>
            <a:spLocks/>
          </p:cNvSpPr>
          <p:nvPr/>
        </p:nvSpPr>
        <p:spPr bwMode="gray">
          <a:xfrm rot="14400000">
            <a:off x="5629511" y="3828257"/>
            <a:ext cx="758825" cy="293687"/>
          </a:xfrm>
          <a:custGeom>
            <a:avLst/>
            <a:gdLst>
              <a:gd name="T0" fmla="*/ 0 w 1904190"/>
              <a:gd name="T1" fmla="*/ 7446 h 736870"/>
              <a:gd name="T2" fmla="*/ 11471 w 1904190"/>
              <a:gd name="T3" fmla="*/ 190 h 736870"/>
              <a:gd name="T4" fmla="*/ 25587 w 1904190"/>
              <a:gd name="T5" fmla="*/ 4924 h 736870"/>
              <a:gd name="T6" fmla="*/ 27283 w 1904190"/>
              <a:gd name="T7" fmla="*/ 3159 h 736870"/>
              <a:gd name="T8" fmla="*/ 26220 w 1904190"/>
              <a:gd name="T9" fmla="*/ 10143 h 736870"/>
              <a:gd name="T10" fmla="*/ 19883 w 1904190"/>
              <a:gd name="T11" fmla="*/ 10530 h 736870"/>
              <a:gd name="T12" fmla="*/ 21647 w 1904190"/>
              <a:gd name="T13" fmla="*/ 8821 h 736870"/>
              <a:gd name="T14" fmla="*/ 12630 w 1904190"/>
              <a:gd name="T15" fmla="*/ 5554 h 736870"/>
              <a:gd name="T16" fmla="*/ 4655 w 1904190"/>
              <a:gd name="T17" fmla="*/ 10430 h 736870"/>
              <a:gd name="T18" fmla="*/ 0 w 1904190"/>
              <a:gd name="T19" fmla="*/ 7446 h 736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4190" h="736870">
                <a:moveTo>
                  <a:pt x="0" y="521055"/>
                </a:moveTo>
                <a:cubicBezTo>
                  <a:pt x="225188" y="181704"/>
                  <a:pt x="552542" y="56435"/>
                  <a:pt x="800584" y="13263"/>
                </a:cubicBezTo>
                <a:cubicBezTo>
                  <a:pt x="1034048" y="-27372"/>
                  <a:pt x="1451506" y="10057"/>
                  <a:pt x="1785758" y="344573"/>
                </a:cubicBezTo>
                <a:lnTo>
                  <a:pt x="1904190" y="221018"/>
                </a:lnTo>
                <a:cubicBezTo>
                  <a:pt x="1833402" y="721310"/>
                  <a:pt x="1907481" y="216641"/>
                  <a:pt x="1830004" y="709744"/>
                </a:cubicBezTo>
                <a:lnTo>
                  <a:pt x="1387714" y="736870"/>
                </a:lnTo>
                <a:lnTo>
                  <a:pt x="1510771" y="617225"/>
                </a:lnTo>
                <a:cubicBezTo>
                  <a:pt x="1477349" y="585179"/>
                  <a:pt x="1252347" y="345430"/>
                  <a:pt x="881465" y="388641"/>
                </a:cubicBezTo>
                <a:cubicBezTo>
                  <a:pt x="587108" y="430693"/>
                  <a:pt x="433361" y="568509"/>
                  <a:pt x="324869" y="729829"/>
                </a:cubicBezTo>
                <a:lnTo>
                  <a:pt x="0" y="521055"/>
                </a:lnTo>
                <a:close/>
              </a:path>
            </a:pathLst>
          </a:custGeom>
          <a:solidFill>
            <a:srgbClr val="57564F"/>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44" name="グループ化 72"/>
          <p:cNvGrpSpPr>
            <a:grpSpLocks/>
          </p:cNvGrpSpPr>
          <p:nvPr/>
        </p:nvGrpSpPr>
        <p:grpSpPr bwMode="auto">
          <a:xfrm>
            <a:off x="5811280" y="4492626"/>
            <a:ext cx="1023937" cy="1027112"/>
            <a:chOff x="6037737" y="2050475"/>
            <a:chExt cx="2637942" cy="2640845"/>
          </a:xfrm>
        </p:grpSpPr>
        <p:sp>
          <p:nvSpPr>
            <p:cNvPr id="145" name="環状矢印 7"/>
            <p:cNvSpPr>
              <a:spLocks/>
            </p:cNvSpPr>
            <p:nvPr/>
          </p:nvSpPr>
          <p:spPr bwMode="gray">
            <a:xfrm>
              <a:off x="7355257" y="2126350"/>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57564F"/>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6" name="環状矢印 7"/>
            <p:cNvSpPr>
              <a:spLocks/>
            </p:cNvSpPr>
            <p:nvPr/>
          </p:nvSpPr>
          <p:spPr bwMode="gray">
            <a:xfrm rot="5400000">
              <a:off x="7313711" y="3415346"/>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57564F"/>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7" name="環状矢印 7"/>
            <p:cNvSpPr>
              <a:spLocks/>
            </p:cNvSpPr>
            <p:nvPr/>
          </p:nvSpPr>
          <p:spPr bwMode="gray">
            <a:xfrm rot="10800000">
              <a:off x="6037737" y="3370897"/>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57564F"/>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8" name="環状矢印 7"/>
            <p:cNvSpPr>
              <a:spLocks/>
            </p:cNvSpPr>
            <p:nvPr/>
          </p:nvSpPr>
          <p:spPr bwMode="gray">
            <a:xfrm rot="-5400000">
              <a:off x="6062812" y="2094923"/>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57564F"/>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49" name="環状矢印 13"/>
          <p:cNvSpPr>
            <a:spLocks/>
          </p:cNvSpPr>
          <p:nvPr/>
        </p:nvSpPr>
        <p:spPr bwMode="gray">
          <a:xfrm rot="18122980">
            <a:off x="6924351" y="1086644"/>
            <a:ext cx="898525" cy="887413"/>
          </a:xfrm>
          <a:custGeom>
            <a:avLst/>
            <a:gdLst>
              <a:gd name="T0" fmla="*/ 7231 w 3222832"/>
              <a:gd name="T1" fmla="*/ 4428 h 3188107"/>
              <a:gd name="T2" fmla="*/ 3379 w 3222832"/>
              <a:gd name="T3" fmla="*/ 7583 h 3188107"/>
              <a:gd name="T4" fmla="*/ 3 w 3222832"/>
              <a:gd name="T5" fmla="*/ 3934 h 3188107"/>
              <a:gd name="T6" fmla="*/ 3090 w 3222832"/>
              <a:gd name="T7" fmla="*/ 44 h 3188107"/>
              <a:gd name="T8" fmla="*/ 7177 w 3222832"/>
              <a:gd name="T9" fmla="*/ 2895 h 3188107"/>
              <a:gd name="T10" fmla="*/ 7730 w 3222832"/>
              <a:gd name="T11" fmla="*/ 2843 h 3188107"/>
              <a:gd name="T12" fmla="*/ 6599 w 3222832"/>
              <a:gd name="T13" fmla="*/ 3917 h 3188107"/>
              <a:gd name="T14" fmla="*/ 5389 w 3222832"/>
              <a:gd name="T15" fmla="*/ 3021 h 3188107"/>
              <a:gd name="T16" fmla="*/ 5885 w 3222832"/>
              <a:gd name="T17" fmla="*/ 2958 h 3188107"/>
              <a:gd name="T18" fmla="*/ 3069 w 3222832"/>
              <a:gd name="T19" fmla="*/ 1329 h 3188107"/>
              <a:gd name="T20" fmla="*/ 1272 w 3222832"/>
              <a:gd name="T21" fmla="*/ 4015 h 3188107"/>
              <a:gd name="T22" fmla="*/ 3535 w 3222832"/>
              <a:gd name="T23" fmla="*/ 6336 h 3188107"/>
              <a:gd name="T24" fmla="*/ 5987 w 3222832"/>
              <a:gd name="T25" fmla="*/ 4209 h 3188107"/>
              <a:gd name="T26" fmla="*/ 7231 w 3222832"/>
              <a:gd name="T27" fmla="*/ 4428 h 31881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22832"/>
              <a:gd name="T43" fmla="*/ 0 h 3188107"/>
              <a:gd name="T44" fmla="*/ 3222832 w 3222832"/>
              <a:gd name="T45" fmla="*/ 3188107 h 31881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22832" h="3188107">
                <a:moveTo>
                  <a:pt x="3014794" y="1859000"/>
                </a:moveTo>
                <a:cubicBezTo>
                  <a:pt x="2884744" y="2669318"/>
                  <a:pt x="2189350" y="3243015"/>
                  <a:pt x="1408811" y="3183928"/>
                </a:cubicBezTo>
                <a:cubicBezTo>
                  <a:pt x="635932" y="3125420"/>
                  <a:pt x="29092" y="2465019"/>
                  <a:pt x="1012" y="1651873"/>
                </a:cubicBezTo>
                <a:cubicBezTo>
                  <a:pt x="-26914" y="843193"/>
                  <a:pt x="526653" y="140866"/>
                  <a:pt x="1288421" y="18500"/>
                </a:cubicBezTo>
                <a:cubicBezTo>
                  <a:pt x="2066035" y="-106411"/>
                  <a:pt x="2805681" y="413193"/>
                  <a:pt x="2992483" y="1215611"/>
                </a:cubicBezTo>
                <a:lnTo>
                  <a:pt x="3222832" y="1193714"/>
                </a:lnTo>
                <a:lnTo>
                  <a:pt x="2751163" y="1644473"/>
                </a:lnTo>
                <a:lnTo>
                  <a:pt x="2246884" y="1268489"/>
                </a:lnTo>
                <a:lnTo>
                  <a:pt x="2453751" y="1241883"/>
                </a:lnTo>
                <a:cubicBezTo>
                  <a:pt x="2284894" y="721848"/>
                  <a:pt x="1776178" y="425616"/>
                  <a:pt x="1279526" y="558116"/>
                </a:cubicBezTo>
                <a:cubicBezTo>
                  <a:pt x="806192" y="684395"/>
                  <a:pt x="488455" y="1162557"/>
                  <a:pt x="530281" y="1685656"/>
                </a:cubicBezTo>
                <a:cubicBezTo>
                  <a:pt x="572965" y="2219500"/>
                  <a:pt x="976654" y="2636529"/>
                  <a:pt x="1473827" y="2660382"/>
                </a:cubicBezTo>
                <a:cubicBezTo>
                  <a:pt x="1975540" y="2684453"/>
                  <a:pt x="2414711" y="2300772"/>
                  <a:pt x="2496163" y="1767220"/>
                </a:cubicBezTo>
                <a:lnTo>
                  <a:pt x="3014794" y="1859000"/>
                </a:lnTo>
                <a:close/>
              </a:path>
            </a:pathLst>
          </a:custGeom>
          <a:solidFill>
            <a:srgbClr val="B1B1AC"/>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0" name="環状矢印 10"/>
          <p:cNvSpPr>
            <a:spLocks/>
          </p:cNvSpPr>
          <p:nvPr/>
        </p:nvSpPr>
        <p:spPr bwMode="gray">
          <a:xfrm>
            <a:off x="6929907" y="2146301"/>
            <a:ext cx="927100" cy="444500"/>
          </a:xfrm>
          <a:custGeom>
            <a:avLst/>
            <a:gdLst>
              <a:gd name="T0" fmla="*/ 0 w 3196755"/>
              <a:gd name="T1" fmla="*/ 4468 h 1531667"/>
              <a:gd name="T2" fmla="*/ 3844 w 3196755"/>
              <a:gd name="T3" fmla="*/ 45 h 1531667"/>
              <a:gd name="T4" fmla="*/ 8774 w 3196755"/>
              <a:gd name="T5" fmla="*/ 3219 h 1531667"/>
              <a:gd name="T6" fmla="*/ 9382 w 3196755"/>
              <a:gd name="T7" fmla="*/ 3219 h 1531667"/>
              <a:gd name="T8" fmla="*/ 8052 w 3196755"/>
              <a:gd name="T9" fmla="*/ 4468 h 1531667"/>
              <a:gd name="T10" fmla="*/ 6563 w 3196755"/>
              <a:gd name="T11" fmla="*/ 3238 h 1531667"/>
              <a:gd name="T12" fmla="*/ 7232 w 3196755"/>
              <a:gd name="T13" fmla="*/ 3219 h 1531667"/>
              <a:gd name="T14" fmla="*/ 3893 w 3196755"/>
              <a:gd name="T15" fmla="*/ 1360 h 1531667"/>
              <a:gd name="T16" fmla="*/ 1559 w 3196755"/>
              <a:gd name="T17" fmla="*/ 4487 h 1531667"/>
              <a:gd name="T18" fmla="*/ 0 w 3196755"/>
              <a:gd name="T19" fmla="*/ 4468 h 1531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96755" h="1531667">
                <a:moveTo>
                  <a:pt x="0" y="1525317"/>
                </a:moveTo>
                <a:cubicBezTo>
                  <a:pt x="0" y="766186"/>
                  <a:pt x="558284" y="122613"/>
                  <a:pt x="1309807" y="15411"/>
                </a:cubicBezTo>
                <a:cubicBezTo>
                  <a:pt x="2061330" y="-91792"/>
                  <a:pt x="2777293" y="370013"/>
                  <a:pt x="2989550" y="1098866"/>
                </a:cubicBezTo>
                <a:lnTo>
                  <a:pt x="3196755" y="1098866"/>
                </a:lnTo>
                <a:lnTo>
                  <a:pt x="2743597" y="1525317"/>
                </a:lnTo>
                <a:lnTo>
                  <a:pt x="2236317" y="1105216"/>
                </a:lnTo>
                <a:lnTo>
                  <a:pt x="2464178" y="1098866"/>
                </a:lnTo>
                <a:cubicBezTo>
                  <a:pt x="2261491" y="622396"/>
                  <a:pt x="1840335" y="379822"/>
                  <a:pt x="1326630" y="464200"/>
                </a:cubicBezTo>
                <a:cubicBezTo>
                  <a:pt x="819276" y="567628"/>
                  <a:pt x="531019" y="1013878"/>
                  <a:pt x="531019" y="1531667"/>
                </a:cubicBezTo>
                <a:cubicBezTo>
                  <a:pt x="385763" y="1531667"/>
                  <a:pt x="145256" y="1525317"/>
                  <a:pt x="0" y="1525317"/>
                </a:cubicBezTo>
                <a:close/>
              </a:path>
            </a:pathLst>
          </a:custGeom>
          <a:solidFill>
            <a:srgbClr val="B1B1AC"/>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1" name="環状矢印 10"/>
          <p:cNvSpPr>
            <a:spLocks/>
          </p:cNvSpPr>
          <p:nvPr/>
        </p:nvSpPr>
        <p:spPr bwMode="gray">
          <a:xfrm rot="10800000">
            <a:off x="6888632" y="2640013"/>
            <a:ext cx="928688" cy="444500"/>
          </a:xfrm>
          <a:custGeom>
            <a:avLst/>
            <a:gdLst>
              <a:gd name="T0" fmla="*/ 0 w 3196755"/>
              <a:gd name="T1" fmla="*/ 4468 h 1531667"/>
              <a:gd name="T2" fmla="*/ 3851 w 3196755"/>
              <a:gd name="T3" fmla="*/ 45 h 1531667"/>
              <a:gd name="T4" fmla="*/ 8789 w 3196755"/>
              <a:gd name="T5" fmla="*/ 3219 h 1531667"/>
              <a:gd name="T6" fmla="*/ 9398 w 3196755"/>
              <a:gd name="T7" fmla="*/ 3219 h 1531667"/>
              <a:gd name="T8" fmla="*/ 8066 w 3196755"/>
              <a:gd name="T9" fmla="*/ 4468 h 1531667"/>
              <a:gd name="T10" fmla="*/ 6575 w 3196755"/>
              <a:gd name="T11" fmla="*/ 3238 h 1531667"/>
              <a:gd name="T12" fmla="*/ 7245 w 3196755"/>
              <a:gd name="T13" fmla="*/ 3219 h 1531667"/>
              <a:gd name="T14" fmla="*/ 3900 w 3196755"/>
              <a:gd name="T15" fmla="*/ 1360 h 1531667"/>
              <a:gd name="T16" fmla="*/ 1561 w 3196755"/>
              <a:gd name="T17" fmla="*/ 4487 h 1531667"/>
              <a:gd name="T18" fmla="*/ 0 w 3196755"/>
              <a:gd name="T19" fmla="*/ 4468 h 1531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96755" h="1531667">
                <a:moveTo>
                  <a:pt x="0" y="1525317"/>
                </a:moveTo>
                <a:cubicBezTo>
                  <a:pt x="0" y="766186"/>
                  <a:pt x="558284" y="122613"/>
                  <a:pt x="1309807" y="15411"/>
                </a:cubicBezTo>
                <a:cubicBezTo>
                  <a:pt x="2061330" y="-91792"/>
                  <a:pt x="2777293" y="370013"/>
                  <a:pt x="2989550" y="1098866"/>
                </a:cubicBezTo>
                <a:lnTo>
                  <a:pt x="3196755" y="1098866"/>
                </a:lnTo>
                <a:lnTo>
                  <a:pt x="2743597" y="1525317"/>
                </a:lnTo>
                <a:lnTo>
                  <a:pt x="2236317" y="1105216"/>
                </a:lnTo>
                <a:lnTo>
                  <a:pt x="2464178" y="1098866"/>
                </a:lnTo>
                <a:cubicBezTo>
                  <a:pt x="2261491" y="622396"/>
                  <a:pt x="1840335" y="379822"/>
                  <a:pt x="1326630" y="464200"/>
                </a:cubicBezTo>
                <a:cubicBezTo>
                  <a:pt x="819276" y="567628"/>
                  <a:pt x="531019" y="1013878"/>
                  <a:pt x="531019" y="1531667"/>
                </a:cubicBezTo>
                <a:cubicBezTo>
                  <a:pt x="385763" y="1531667"/>
                  <a:pt x="145256" y="1525317"/>
                  <a:pt x="0" y="1525317"/>
                </a:cubicBezTo>
                <a:close/>
              </a:path>
            </a:pathLst>
          </a:custGeom>
          <a:solidFill>
            <a:srgbClr val="B1B1AC"/>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2" name="環状矢印 96"/>
          <p:cNvSpPr>
            <a:spLocks/>
          </p:cNvSpPr>
          <p:nvPr/>
        </p:nvSpPr>
        <p:spPr bwMode="gray">
          <a:xfrm>
            <a:off x="6988645" y="3349626"/>
            <a:ext cx="758825" cy="293687"/>
          </a:xfrm>
          <a:custGeom>
            <a:avLst/>
            <a:gdLst>
              <a:gd name="T0" fmla="*/ 0 w 1904190"/>
              <a:gd name="T1" fmla="*/ 7446 h 736870"/>
              <a:gd name="T2" fmla="*/ 11471 w 1904190"/>
              <a:gd name="T3" fmla="*/ 190 h 736870"/>
              <a:gd name="T4" fmla="*/ 25586 w 1904190"/>
              <a:gd name="T5" fmla="*/ 4924 h 736870"/>
              <a:gd name="T6" fmla="*/ 27283 w 1904190"/>
              <a:gd name="T7" fmla="*/ 3159 h 736870"/>
              <a:gd name="T8" fmla="*/ 26220 w 1904190"/>
              <a:gd name="T9" fmla="*/ 10143 h 736870"/>
              <a:gd name="T10" fmla="*/ 19883 w 1904190"/>
              <a:gd name="T11" fmla="*/ 10530 h 736870"/>
              <a:gd name="T12" fmla="*/ 21647 w 1904190"/>
              <a:gd name="T13" fmla="*/ 8821 h 736870"/>
              <a:gd name="T14" fmla="*/ 12630 w 1904190"/>
              <a:gd name="T15" fmla="*/ 5554 h 736870"/>
              <a:gd name="T16" fmla="*/ 4655 w 1904190"/>
              <a:gd name="T17" fmla="*/ 10430 h 736870"/>
              <a:gd name="T18" fmla="*/ 0 w 1904190"/>
              <a:gd name="T19" fmla="*/ 7446 h 736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4190" h="736870">
                <a:moveTo>
                  <a:pt x="0" y="521055"/>
                </a:moveTo>
                <a:cubicBezTo>
                  <a:pt x="225188" y="181704"/>
                  <a:pt x="552542" y="56435"/>
                  <a:pt x="800584" y="13263"/>
                </a:cubicBezTo>
                <a:cubicBezTo>
                  <a:pt x="1034048" y="-27372"/>
                  <a:pt x="1451506" y="10057"/>
                  <a:pt x="1785758" y="344573"/>
                </a:cubicBezTo>
                <a:lnTo>
                  <a:pt x="1904190" y="221018"/>
                </a:lnTo>
                <a:cubicBezTo>
                  <a:pt x="1833402" y="721310"/>
                  <a:pt x="1907481" y="216641"/>
                  <a:pt x="1830004" y="709744"/>
                </a:cubicBezTo>
                <a:lnTo>
                  <a:pt x="1387714" y="736870"/>
                </a:lnTo>
                <a:lnTo>
                  <a:pt x="1510771" y="617225"/>
                </a:lnTo>
                <a:cubicBezTo>
                  <a:pt x="1477349" y="585179"/>
                  <a:pt x="1252347" y="345430"/>
                  <a:pt x="881465" y="388641"/>
                </a:cubicBezTo>
                <a:cubicBezTo>
                  <a:pt x="587108" y="430693"/>
                  <a:pt x="433361" y="568509"/>
                  <a:pt x="324869" y="729829"/>
                </a:cubicBezTo>
                <a:lnTo>
                  <a:pt x="0" y="521055"/>
                </a:lnTo>
                <a:close/>
              </a:path>
            </a:pathLst>
          </a:custGeom>
          <a:solidFill>
            <a:srgbClr val="B1B1AC"/>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3" name="環状矢印 96"/>
          <p:cNvSpPr>
            <a:spLocks/>
          </p:cNvSpPr>
          <p:nvPr/>
        </p:nvSpPr>
        <p:spPr bwMode="gray">
          <a:xfrm rot="7200000">
            <a:off x="7268044" y="3822701"/>
            <a:ext cx="758825" cy="292100"/>
          </a:xfrm>
          <a:custGeom>
            <a:avLst/>
            <a:gdLst>
              <a:gd name="T0" fmla="*/ 0 w 1904190"/>
              <a:gd name="T1" fmla="*/ 7406 h 736870"/>
              <a:gd name="T2" fmla="*/ 11471 w 1904190"/>
              <a:gd name="T3" fmla="*/ 189 h 736870"/>
              <a:gd name="T4" fmla="*/ 25587 w 1904190"/>
              <a:gd name="T5" fmla="*/ 4898 h 736870"/>
              <a:gd name="T6" fmla="*/ 27283 w 1904190"/>
              <a:gd name="T7" fmla="*/ 3142 h 736870"/>
              <a:gd name="T8" fmla="*/ 26220 w 1904190"/>
              <a:gd name="T9" fmla="*/ 10088 h 736870"/>
              <a:gd name="T10" fmla="*/ 19883 w 1904190"/>
              <a:gd name="T11" fmla="*/ 10473 h 736870"/>
              <a:gd name="T12" fmla="*/ 21647 w 1904190"/>
              <a:gd name="T13" fmla="*/ 8773 h 736870"/>
              <a:gd name="T14" fmla="*/ 12630 w 1904190"/>
              <a:gd name="T15" fmla="*/ 5524 h 736870"/>
              <a:gd name="T16" fmla="*/ 4655 w 1904190"/>
              <a:gd name="T17" fmla="*/ 10374 h 736870"/>
              <a:gd name="T18" fmla="*/ 0 w 1904190"/>
              <a:gd name="T19" fmla="*/ 7406 h 736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4190" h="736870">
                <a:moveTo>
                  <a:pt x="0" y="521055"/>
                </a:moveTo>
                <a:cubicBezTo>
                  <a:pt x="225188" y="181704"/>
                  <a:pt x="552542" y="56435"/>
                  <a:pt x="800584" y="13263"/>
                </a:cubicBezTo>
                <a:cubicBezTo>
                  <a:pt x="1034048" y="-27372"/>
                  <a:pt x="1451506" y="10057"/>
                  <a:pt x="1785758" y="344573"/>
                </a:cubicBezTo>
                <a:lnTo>
                  <a:pt x="1904190" y="221018"/>
                </a:lnTo>
                <a:cubicBezTo>
                  <a:pt x="1833402" y="721310"/>
                  <a:pt x="1907481" y="216641"/>
                  <a:pt x="1830004" y="709744"/>
                </a:cubicBezTo>
                <a:lnTo>
                  <a:pt x="1387714" y="736870"/>
                </a:lnTo>
                <a:lnTo>
                  <a:pt x="1510771" y="617225"/>
                </a:lnTo>
                <a:cubicBezTo>
                  <a:pt x="1477349" y="585179"/>
                  <a:pt x="1252347" y="345430"/>
                  <a:pt x="881465" y="388641"/>
                </a:cubicBezTo>
                <a:cubicBezTo>
                  <a:pt x="587108" y="430693"/>
                  <a:pt x="433361" y="568509"/>
                  <a:pt x="324869" y="729829"/>
                </a:cubicBezTo>
                <a:lnTo>
                  <a:pt x="0" y="521055"/>
                </a:lnTo>
                <a:close/>
              </a:path>
            </a:pathLst>
          </a:custGeom>
          <a:solidFill>
            <a:srgbClr val="B1B1AC"/>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4" name="環状矢印 96"/>
          <p:cNvSpPr>
            <a:spLocks/>
          </p:cNvSpPr>
          <p:nvPr/>
        </p:nvSpPr>
        <p:spPr bwMode="gray">
          <a:xfrm rot="14400000">
            <a:off x="6719563" y="3828257"/>
            <a:ext cx="758825" cy="293688"/>
          </a:xfrm>
          <a:custGeom>
            <a:avLst/>
            <a:gdLst>
              <a:gd name="T0" fmla="*/ 0 w 1904190"/>
              <a:gd name="T1" fmla="*/ 7446 h 736870"/>
              <a:gd name="T2" fmla="*/ 11471 w 1904190"/>
              <a:gd name="T3" fmla="*/ 190 h 736870"/>
              <a:gd name="T4" fmla="*/ 25587 w 1904190"/>
              <a:gd name="T5" fmla="*/ 4924 h 736870"/>
              <a:gd name="T6" fmla="*/ 27283 w 1904190"/>
              <a:gd name="T7" fmla="*/ 3159 h 736870"/>
              <a:gd name="T8" fmla="*/ 26220 w 1904190"/>
              <a:gd name="T9" fmla="*/ 10143 h 736870"/>
              <a:gd name="T10" fmla="*/ 19883 w 1904190"/>
              <a:gd name="T11" fmla="*/ 10530 h 736870"/>
              <a:gd name="T12" fmla="*/ 21647 w 1904190"/>
              <a:gd name="T13" fmla="*/ 8821 h 736870"/>
              <a:gd name="T14" fmla="*/ 12630 w 1904190"/>
              <a:gd name="T15" fmla="*/ 5554 h 736870"/>
              <a:gd name="T16" fmla="*/ 4655 w 1904190"/>
              <a:gd name="T17" fmla="*/ 10430 h 736870"/>
              <a:gd name="T18" fmla="*/ 0 w 1904190"/>
              <a:gd name="T19" fmla="*/ 7446 h 736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4190" h="736870">
                <a:moveTo>
                  <a:pt x="0" y="521055"/>
                </a:moveTo>
                <a:cubicBezTo>
                  <a:pt x="225188" y="181704"/>
                  <a:pt x="552542" y="56435"/>
                  <a:pt x="800584" y="13263"/>
                </a:cubicBezTo>
                <a:cubicBezTo>
                  <a:pt x="1034048" y="-27372"/>
                  <a:pt x="1451506" y="10057"/>
                  <a:pt x="1785758" y="344573"/>
                </a:cubicBezTo>
                <a:lnTo>
                  <a:pt x="1904190" y="221018"/>
                </a:lnTo>
                <a:cubicBezTo>
                  <a:pt x="1833402" y="721310"/>
                  <a:pt x="1907481" y="216641"/>
                  <a:pt x="1830004" y="709744"/>
                </a:cubicBezTo>
                <a:lnTo>
                  <a:pt x="1387714" y="736870"/>
                </a:lnTo>
                <a:lnTo>
                  <a:pt x="1510771" y="617225"/>
                </a:lnTo>
                <a:cubicBezTo>
                  <a:pt x="1477349" y="585179"/>
                  <a:pt x="1252347" y="345430"/>
                  <a:pt x="881465" y="388641"/>
                </a:cubicBezTo>
                <a:cubicBezTo>
                  <a:pt x="587108" y="430693"/>
                  <a:pt x="433361" y="568509"/>
                  <a:pt x="324869" y="729829"/>
                </a:cubicBezTo>
                <a:lnTo>
                  <a:pt x="0" y="521055"/>
                </a:lnTo>
                <a:close/>
              </a:path>
            </a:pathLst>
          </a:custGeom>
          <a:solidFill>
            <a:srgbClr val="B1B1AC"/>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55" name="グループ化 72"/>
          <p:cNvGrpSpPr>
            <a:grpSpLocks/>
          </p:cNvGrpSpPr>
          <p:nvPr/>
        </p:nvGrpSpPr>
        <p:grpSpPr bwMode="auto">
          <a:xfrm>
            <a:off x="6901332" y="4492626"/>
            <a:ext cx="1023938" cy="1027112"/>
            <a:chOff x="6037737" y="2050475"/>
            <a:chExt cx="2637942" cy="2640845"/>
          </a:xfrm>
        </p:grpSpPr>
        <p:sp>
          <p:nvSpPr>
            <p:cNvPr id="156" name="環状矢印 7"/>
            <p:cNvSpPr>
              <a:spLocks/>
            </p:cNvSpPr>
            <p:nvPr/>
          </p:nvSpPr>
          <p:spPr bwMode="gray">
            <a:xfrm>
              <a:off x="7355257" y="2126350"/>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B1B1AC"/>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7" name="環状矢印 7"/>
            <p:cNvSpPr>
              <a:spLocks/>
            </p:cNvSpPr>
            <p:nvPr/>
          </p:nvSpPr>
          <p:spPr bwMode="gray">
            <a:xfrm rot="5400000">
              <a:off x="7313711" y="3415346"/>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B1B1AC"/>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8" name="環状矢印 7"/>
            <p:cNvSpPr>
              <a:spLocks/>
            </p:cNvSpPr>
            <p:nvPr/>
          </p:nvSpPr>
          <p:spPr bwMode="gray">
            <a:xfrm rot="10800000">
              <a:off x="6037737" y="3370897"/>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B1B1AC"/>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9" name="環状矢印 7"/>
            <p:cNvSpPr>
              <a:spLocks/>
            </p:cNvSpPr>
            <p:nvPr/>
          </p:nvSpPr>
          <p:spPr bwMode="gray">
            <a:xfrm rot="-5400000">
              <a:off x="6062812" y="2094923"/>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B1B1AC"/>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60" name="環状矢印 13"/>
          <p:cNvSpPr>
            <a:spLocks/>
          </p:cNvSpPr>
          <p:nvPr/>
        </p:nvSpPr>
        <p:spPr bwMode="gray">
          <a:xfrm rot="18122980">
            <a:off x="8014402" y="1086645"/>
            <a:ext cx="898525" cy="887412"/>
          </a:xfrm>
          <a:custGeom>
            <a:avLst/>
            <a:gdLst>
              <a:gd name="T0" fmla="*/ 7231 w 3222832"/>
              <a:gd name="T1" fmla="*/ 4428 h 3188107"/>
              <a:gd name="T2" fmla="*/ 3379 w 3222832"/>
              <a:gd name="T3" fmla="*/ 7583 h 3188107"/>
              <a:gd name="T4" fmla="*/ 3 w 3222832"/>
              <a:gd name="T5" fmla="*/ 3934 h 3188107"/>
              <a:gd name="T6" fmla="*/ 3090 w 3222832"/>
              <a:gd name="T7" fmla="*/ 44 h 3188107"/>
              <a:gd name="T8" fmla="*/ 7177 w 3222832"/>
              <a:gd name="T9" fmla="*/ 2895 h 3188107"/>
              <a:gd name="T10" fmla="*/ 7730 w 3222832"/>
              <a:gd name="T11" fmla="*/ 2843 h 3188107"/>
              <a:gd name="T12" fmla="*/ 6599 w 3222832"/>
              <a:gd name="T13" fmla="*/ 3917 h 3188107"/>
              <a:gd name="T14" fmla="*/ 5389 w 3222832"/>
              <a:gd name="T15" fmla="*/ 3021 h 3188107"/>
              <a:gd name="T16" fmla="*/ 5885 w 3222832"/>
              <a:gd name="T17" fmla="*/ 2958 h 3188107"/>
              <a:gd name="T18" fmla="*/ 3069 w 3222832"/>
              <a:gd name="T19" fmla="*/ 1329 h 3188107"/>
              <a:gd name="T20" fmla="*/ 1272 w 3222832"/>
              <a:gd name="T21" fmla="*/ 4015 h 3188107"/>
              <a:gd name="T22" fmla="*/ 3535 w 3222832"/>
              <a:gd name="T23" fmla="*/ 6336 h 3188107"/>
              <a:gd name="T24" fmla="*/ 5987 w 3222832"/>
              <a:gd name="T25" fmla="*/ 4209 h 3188107"/>
              <a:gd name="T26" fmla="*/ 7231 w 3222832"/>
              <a:gd name="T27" fmla="*/ 4428 h 31881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22832"/>
              <a:gd name="T43" fmla="*/ 0 h 3188107"/>
              <a:gd name="T44" fmla="*/ 3222832 w 3222832"/>
              <a:gd name="T45" fmla="*/ 3188107 h 31881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22832" h="3188107">
                <a:moveTo>
                  <a:pt x="3014794" y="1859000"/>
                </a:moveTo>
                <a:cubicBezTo>
                  <a:pt x="2884744" y="2669318"/>
                  <a:pt x="2189350" y="3243015"/>
                  <a:pt x="1408811" y="3183928"/>
                </a:cubicBezTo>
                <a:cubicBezTo>
                  <a:pt x="635932" y="3125420"/>
                  <a:pt x="29092" y="2465019"/>
                  <a:pt x="1012" y="1651873"/>
                </a:cubicBezTo>
                <a:cubicBezTo>
                  <a:pt x="-26914" y="843193"/>
                  <a:pt x="526653" y="140866"/>
                  <a:pt x="1288421" y="18500"/>
                </a:cubicBezTo>
                <a:cubicBezTo>
                  <a:pt x="2066035" y="-106411"/>
                  <a:pt x="2805681" y="413193"/>
                  <a:pt x="2992483" y="1215611"/>
                </a:cubicBezTo>
                <a:lnTo>
                  <a:pt x="3222832" y="1193714"/>
                </a:lnTo>
                <a:lnTo>
                  <a:pt x="2751163" y="1644473"/>
                </a:lnTo>
                <a:lnTo>
                  <a:pt x="2246884" y="1268489"/>
                </a:lnTo>
                <a:lnTo>
                  <a:pt x="2453751" y="1241883"/>
                </a:lnTo>
                <a:cubicBezTo>
                  <a:pt x="2284894" y="721848"/>
                  <a:pt x="1776178" y="425616"/>
                  <a:pt x="1279526" y="558116"/>
                </a:cubicBezTo>
                <a:cubicBezTo>
                  <a:pt x="806192" y="684395"/>
                  <a:pt x="488455" y="1162557"/>
                  <a:pt x="530281" y="1685656"/>
                </a:cubicBezTo>
                <a:cubicBezTo>
                  <a:pt x="572965" y="2219500"/>
                  <a:pt x="976654" y="2636529"/>
                  <a:pt x="1473827" y="2660382"/>
                </a:cubicBezTo>
                <a:cubicBezTo>
                  <a:pt x="1975540" y="2684453"/>
                  <a:pt x="2414711" y="2300772"/>
                  <a:pt x="2496163" y="1767220"/>
                </a:cubicBezTo>
                <a:lnTo>
                  <a:pt x="3014794" y="1859000"/>
                </a:lnTo>
                <a:close/>
              </a:path>
            </a:pathLst>
          </a:custGeom>
          <a:solidFill>
            <a:srgbClr val="FFFFFF"/>
          </a:solidFill>
          <a:ln w="19050"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1" name="環状矢印 10"/>
          <p:cNvSpPr>
            <a:spLocks/>
          </p:cNvSpPr>
          <p:nvPr/>
        </p:nvSpPr>
        <p:spPr bwMode="gray">
          <a:xfrm>
            <a:off x="8019959" y="2146301"/>
            <a:ext cx="927100" cy="444500"/>
          </a:xfrm>
          <a:custGeom>
            <a:avLst/>
            <a:gdLst>
              <a:gd name="T0" fmla="*/ 0 w 3196755"/>
              <a:gd name="T1" fmla="*/ 4468 h 1531667"/>
              <a:gd name="T2" fmla="*/ 3844 w 3196755"/>
              <a:gd name="T3" fmla="*/ 45 h 1531667"/>
              <a:gd name="T4" fmla="*/ 8774 w 3196755"/>
              <a:gd name="T5" fmla="*/ 3219 h 1531667"/>
              <a:gd name="T6" fmla="*/ 9382 w 3196755"/>
              <a:gd name="T7" fmla="*/ 3219 h 1531667"/>
              <a:gd name="T8" fmla="*/ 8052 w 3196755"/>
              <a:gd name="T9" fmla="*/ 4468 h 1531667"/>
              <a:gd name="T10" fmla="*/ 6563 w 3196755"/>
              <a:gd name="T11" fmla="*/ 3238 h 1531667"/>
              <a:gd name="T12" fmla="*/ 7232 w 3196755"/>
              <a:gd name="T13" fmla="*/ 3219 h 1531667"/>
              <a:gd name="T14" fmla="*/ 3893 w 3196755"/>
              <a:gd name="T15" fmla="*/ 1360 h 1531667"/>
              <a:gd name="T16" fmla="*/ 1559 w 3196755"/>
              <a:gd name="T17" fmla="*/ 4487 h 1531667"/>
              <a:gd name="T18" fmla="*/ 0 w 3196755"/>
              <a:gd name="T19" fmla="*/ 4468 h 1531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96755" h="1531667">
                <a:moveTo>
                  <a:pt x="0" y="1525317"/>
                </a:moveTo>
                <a:cubicBezTo>
                  <a:pt x="0" y="766186"/>
                  <a:pt x="558284" y="122613"/>
                  <a:pt x="1309807" y="15411"/>
                </a:cubicBezTo>
                <a:cubicBezTo>
                  <a:pt x="2061330" y="-91792"/>
                  <a:pt x="2777293" y="370013"/>
                  <a:pt x="2989550" y="1098866"/>
                </a:cubicBezTo>
                <a:lnTo>
                  <a:pt x="3196755" y="1098866"/>
                </a:lnTo>
                <a:lnTo>
                  <a:pt x="2743597" y="1525317"/>
                </a:lnTo>
                <a:lnTo>
                  <a:pt x="2236317" y="1105216"/>
                </a:lnTo>
                <a:lnTo>
                  <a:pt x="2464178" y="1098866"/>
                </a:lnTo>
                <a:cubicBezTo>
                  <a:pt x="2261491" y="622396"/>
                  <a:pt x="1840335" y="379822"/>
                  <a:pt x="1326630" y="464200"/>
                </a:cubicBezTo>
                <a:cubicBezTo>
                  <a:pt x="819276" y="567628"/>
                  <a:pt x="531019" y="1013878"/>
                  <a:pt x="531019" y="1531667"/>
                </a:cubicBezTo>
                <a:cubicBezTo>
                  <a:pt x="385763" y="1531667"/>
                  <a:pt x="145256" y="1525317"/>
                  <a:pt x="0" y="1525317"/>
                </a:cubicBezTo>
                <a:close/>
              </a:path>
            </a:pathLst>
          </a:custGeom>
          <a:solidFill>
            <a:srgbClr val="FFFFFF"/>
          </a:solidFill>
          <a:ln w="19050"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2" name="環状矢印 10"/>
          <p:cNvSpPr>
            <a:spLocks/>
          </p:cNvSpPr>
          <p:nvPr/>
        </p:nvSpPr>
        <p:spPr bwMode="gray">
          <a:xfrm rot="10800000">
            <a:off x="7978684" y="2640013"/>
            <a:ext cx="928687" cy="444500"/>
          </a:xfrm>
          <a:custGeom>
            <a:avLst/>
            <a:gdLst>
              <a:gd name="T0" fmla="*/ 0 w 3196755"/>
              <a:gd name="T1" fmla="*/ 4468 h 1531667"/>
              <a:gd name="T2" fmla="*/ 3851 w 3196755"/>
              <a:gd name="T3" fmla="*/ 45 h 1531667"/>
              <a:gd name="T4" fmla="*/ 8789 w 3196755"/>
              <a:gd name="T5" fmla="*/ 3219 h 1531667"/>
              <a:gd name="T6" fmla="*/ 9398 w 3196755"/>
              <a:gd name="T7" fmla="*/ 3219 h 1531667"/>
              <a:gd name="T8" fmla="*/ 8066 w 3196755"/>
              <a:gd name="T9" fmla="*/ 4468 h 1531667"/>
              <a:gd name="T10" fmla="*/ 6575 w 3196755"/>
              <a:gd name="T11" fmla="*/ 3238 h 1531667"/>
              <a:gd name="T12" fmla="*/ 7245 w 3196755"/>
              <a:gd name="T13" fmla="*/ 3219 h 1531667"/>
              <a:gd name="T14" fmla="*/ 3900 w 3196755"/>
              <a:gd name="T15" fmla="*/ 1360 h 1531667"/>
              <a:gd name="T16" fmla="*/ 1561 w 3196755"/>
              <a:gd name="T17" fmla="*/ 4487 h 1531667"/>
              <a:gd name="T18" fmla="*/ 0 w 3196755"/>
              <a:gd name="T19" fmla="*/ 4468 h 1531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96755" h="1531667">
                <a:moveTo>
                  <a:pt x="0" y="1525317"/>
                </a:moveTo>
                <a:cubicBezTo>
                  <a:pt x="0" y="766186"/>
                  <a:pt x="558284" y="122613"/>
                  <a:pt x="1309807" y="15411"/>
                </a:cubicBezTo>
                <a:cubicBezTo>
                  <a:pt x="2061330" y="-91792"/>
                  <a:pt x="2777293" y="370013"/>
                  <a:pt x="2989550" y="1098866"/>
                </a:cubicBezTo>
                <a:lnTo>
                  <a:pt x="3196755" y="1098866"/>
                </a:lnTo>
                <a:lnTo>
                  <a:pt x="2743597" y="1525317"/>
                </a:lnTo>
                <a:lnTo>
                  <a:pt x="2236317" y="1105216"/>
                </a:lnTo>
                <a:lnTo>
                  <a:pt x="2464178" y="1098866"/>
                </a:lnTo>
                <a:cubicBezTo>
                  <a:pt x="2261491" y="622396"/>
                  <a:pt x="1840335" y="379822"/>
                  <a:pt x="1326630" y="464200"/>
                </a:cubicBezTo>
                <a:cubicBezTo>
                  <a:pt x="819276" y="567628"/>
                  <a:pt x="531019" y="1013878"/>
                  <a:pt x="531019" y="1531667"/>
                </a:cubicBezTo>
                <a:cubicBezTo>
                  <a:pt x="385763" y="1531667"/>
                  <a:pt x="145256" y="1525317"/>
                  <a:pt x="0" y="1525317"/>
                </a:cubicBezTo>
                <a:close/>
              </a:path>
            </a:pathLst>
          </a:custGeom>
          <a:solidFill>
            <a:srgbClr val="FFFFFF"/>
          </a:solidFill>
          <a:ln w="19050"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3" name="環状矢印 96"/>
          <p:cNvSpPr>
            <a:spLocks/>
          </p:cNvSpPr>
          <p:nvPr/>
        </p:nvSpPr>
        <p:spPr bwMode="gray">
          <a:xfrm>
            <a:off x="8078696" y="3349626"/>
            <a:ext cx="758825" cy="293687"/>
          </a:xfrm>
          <a:custGeom>
            <a:avLst/>
            <a:gdLst>
              <a:gd name="T0" fmla="*/ 0 w 1904190"/>
              <a:gd name="T1" fmla="*/ 7446 h 736870"/>
              <a:gd name="T2" fmla="*/ 11471 w 1904190"/>
              <a:gd name="T3" fmla="*/ 190 h 736870"/>
              <a:gd name="T4" fmla="*/ 25586 w 1904190"/>
              <a:gd name="T5" fmla="*/ 4924 h 736870"/>
              <a:gd name="T6" fmla="*/ 27283 w 1904190"/>
              <a:gd name="T7" fmla="*/ 3159 h 736870"/>
              <a:gd name="T8" fmla="*/ 26220 w 1904190"/>
              <a:gd name="T9" fmla="*/ 10143 h 736870"/>
              <a:gd name="T10" fmla="*/ 19883 w 1904190"/>
              <a:gd name="T11" fmla="*/ 10530 h 736870"/>
              <a:gd name="T12" fmla="*/ 21647 w 1904190"/>
              <a:gd name="T13" fmla="*/ 8821 h 736870"/>
              <a:gd name="T14" fmla="*/ 12630 w 1904190"/>
              <a:gd name="T15" fmla="*/ 5554 h 736870"/>
              <a:gd name="T16" fmla="*/ 4655 w 1904190"/>
              <a:gd name="T17" fmla="*/ 10430 h 736870"/>
              <a:gd name="T18" fmla="*/ 0 w 1904190"/>
              <a:gd name="T19" fmla="*/ 7446 h 736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4190" h="736870">
                <a:moveTo>
                  <a:pt x="0" y="521055"/>
                </a:moveTo>
                <a:cubicBezTo>
                  <a:pt x="225188" y="181704"/>
                  <a:pt x="552542" y="56435"/>
                  <a:pt x="800584" y="13263"/>
                </a:cubicBezTo>
                <a:cubicBezTo>
                  <a:pt x="1034048" y="-27372"/>
                  <a:pt x="1451506" y="10057"/>
                  <a:pt x="1785758" y="344573"/>
                </a:cubicBezTo>
                <a:lnTo>
                  <a:pt x="1904190" y="221018"/>
                </a:lnTo>
                <a:cubicBezTo>
                  <a:pt x="1833402" y="721310"/>
                  <a:pt x="1907481" y="216641"/>
                  <a:pt x="1830004" y="709744"/>
                </a:cubicBezTo>
                <a:lnTo>
                  <a:pt x="1387714" y="736870"/>
                </a:lnTo>
                <a:lnTo>
                  <a:pt x="1510771" y="617225"/>
                </a:lnTo>
                <a:cubicBezTo>
                  <a:pt x="1477349" y="585179"/>
                  <a:pt x="1252347" y="345430"/>
                  <a:pt x="881465" y="388641"/>
                </a:cubicBezTo>
                <a:cubicBezTo>
                  <a:pt x="587108" y="430693"/>
                  <a:pt x="433361" y="568509"/>
                  <a:pt x="324869" y="729829"/>
                </a:cubicBezTo>
                <a:lnTo>
                  <a:pt x="0" y="521055"/>
                </a:lnTo>
                <a:close/>
              </a:path>
            </a:pathLst>
          </a:custGeom>
          <a:solidFill>
            <a:srgbClr val="FFFFFF"/>
          </a:solidFill>
          <a:ln w="19050"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4" name="環状矢印 96"/>
          <p:cNvSpPr>
            <a:spLocks/>
          </p:cNvSpPr>
          <p:nvPr/>
        </p:nvSpPr>
        <p:spPr bwMode="gray">
          <a:xfrm rot="7200000">
            <a:off x="8358096" y="3822701"/>
            <a:ext cx="758825" cy="292100"/>
          </a:xfrm>
          <a:custGeom>
            <a:avLst/>
            <a:gdLst>
              <a:gd name="T0" fmla="*/ 0 w 1904190"/>
              <a:gd name="T1" fmla="*/ 7406 h 736870"/>
              <a:gd name="T2" fmla="*/ 11471 w 1904190"/>
              <a:gd name="T3" fmla="*/ 189 h 736870"/>
              <a:gd name="T4" fmla="*/ 25587 w 1904190"/>
              <a:gd name="T5" fmla="*/ 4898 h 736870"/>
              <a:gd name="T6" fmla="*/ 27283 w 1904190"/>
              <a:gd name="T7" fmla="*/ 3142 h 736870"/>
              <a:gd name="T8" fmla="*/ 26220 w 1904190"/>
              <a:gd name="T9" fmla="*/ 10088 h 736870"/>
              <a:gd name="T10" fmla="*/ 19883 w 1904190"/>
              <a:gd name="T11" fmla="*/ 10473 h 736870"/>
              <a:gd name="T12" fmla="*/ 21647 w 1904190"/>
              <a:gd name="T13" fmla="*/ 8773 h 736870"/>
              <a:gd name="T14" fmla="*/ 12630 w 1904190"/>
              <a:gd name="T15" fmla="*/ 5524 h 736870"/>
              <a:gd name="T16" fmla="*/ 4655 w 1904190"/>
              <a:gd name="T17" fmla="*/ 10374 h 736870"/>
              <a:gd name="T18" fmla="*/ 0 w 1904190"/>
              <a:gd name="T19" fmla="*/ 7406 h 736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4190" h="736870">
                <a:moveTo>
                  <a:pt x="0" y="521055"/>
                </a:moveTo>
                <a:cubicBezTo>
                  <a:pt x="225188" y="181704"/>
                  <a:pt x="552542" y="56435"/>
                  <a:pt x="800584" y="13263"/>
                </a:cubicBezTo>
                <a:cubicBezTo>
                  <a:pt x="1034048" y="-27372"/>
                  <a:pt x="1451506" y="10057"/>
                  <a:pt x="1785758" y="344573"/>
                </a:cubicBezTo>
                <a:lnTo>
                  <a:pt x="1904190" y="221018"/>
                </a:lnTo>
                <a:cubicBezTo>
                  <a:pt x="1833402" y="721310"/>
                  <a:pt x="1907481" y="216641"/>
                  <a:pt x="1830004" y="709744"/>
                </a:cubicBezTo>
                <a:lnTo>
                  <a:pt x="1387714" y="736870"/>
                </a:lnTo>
                <a:lnTo>
                  <a:pt x="1510771" y="617225"/>
                </a:lnTo>
                <a:cubicBezTo>
                  <a:pt x="1477349" y="585179"/>
                  <a:pt x="1252347" y="345430"/>
                  <a:pt x="881465" y="388641"/>
                </a:cubicBezTo>
                <a:cubicBezTo>
                  <a:pt x="587108" y="430693"/>
                  <a:pt x="433361" y="568509"/>
                  <a:pt x="324869" y="729829"/>
                </a:cubicBezTo>
                <a:lnTo>
                  <a:pt x="0" y="521055"/>
                </a:lnTo>
                <a:close/>
              </a:path>
            </a:pathLst>
          </a:custGeom>
          <a:solidFill>
            <a:srgbClr val="FFFFFF"/>
          </a:solidFill>
          <a:ln w="19050"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5" name="環状矢印 96"/>
          <p:cNvSpPr>
            <a:spLocks/>
          </p:cNvSpPr>
          <p:nvPr/>
        </p:nvSpPr>
        <p:spPr bwMode="gray">
          <a:xfrm rot="14400000">
            <a:off x="7809615" y="3828257"/>
            <a:ext cx="758825" cy="293687"/>
          </a:xfrm>
          <a:custGeom>
            <a:avLst/>
            <a:gdLst>
              <a:gd name="T0" fmla="*/ 0 w 1904190"/>
              <a:gd name="T1" fmla="*/ 7446 h 736870"/>
              <a:gd name="T2" fmla="*/ 11471 w 1904190"/>
              <a:gd name="T3" fmla="*/ 190 h 736870"/>
              <a:gd name="T4" fmla="*/ 25587 w 1904190"/>
              <a:gd name="T5" fmla="*/ 4924 h 736870"/>
              <a:gd name="T6" fmla="*/ 27283 w 1904190"/>
              <a:gd name="T7" fmla="*/ 3159 h 736870"/>
              <a:gd name="T8" fmla="*/ 26220 w 1904190"/>
              <a:gd name="T9" fmla="*/ 10143 h 736870"/>
              <a:gd name="T10" fmla="*/ 19883 w 1904190"/>
              <a:gd name="T11" fmla="*/ 10530 h 736870"/>
              <a:gd name="T12" fmla="*/ 21647 w 1904190"/>
              <a:gd name="T13" fmla="*/ 8821 h 736870"/>
              <a:gd name="T14" fmla="*/ 12630 w 1904190"/>
              <a:gd name="T15" fmla="*/ 5554 h 736870"/>
              <a:gd name="T16" fmla="*/ 4655 w 1904190"/>
              <a:gd name="T17" fmla="*/ 10430 h 736870"/>
              <a:gd name="T18" fmla="*/ 0 w 1904190"/>
              <a:gd name="T19" fmla="*/ 7446 h 736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4190" h="736870">
                <a:moveTo>
                  <a:pt x="0" y="521055"/>
                </a:moveTo>
                <a:cubicBezTo>
                  <a:pt x="225188" y="181704"/>
                  <a:pt x="552542" y="56435"/>
                  <a:pt x="800584" y="13263"/>
                </a:cubicBezTo>
                <a:cubicBezTo>
                  <a:pt x="1034048" y="-27372"/>
                  <a:pt x="1451506" y="10057"/>
                  <a:pt x="1785758" y="344573"/>
                </a:cubicBezTo>
                <a:lnTo>
                  <a:pt x="1904190" y="221018"/>
                </a:lnTo>
                <a:cubicBezTo>
                  <a:pt x="1833402" y="721310"/>
                  <a:pt x="1907481" y="216641"/>
                  <a:pt x="1830004" y="709744"/>
                </a:cubicBezTo>
                <a:lnTo>
                  <a:pt x="1387714" y="736870"/>
                </a:lnTo>
                <a:lnTo>
                  <a:pt x="1510771" y="617225"/>
                </a:lnTo>
                <a:cubicBezTo>
                  <a:pt x="1477349" y="585179"/>
                  <a:pt x="1252347" y="345430"/>
                  <a:pt x="881465" y="388641"/>
                </a:cubicBezTo>
                <a:cubicBezTo>
                  <a:pt x="587108" y="430693"/>
                  <a:pt x="433361" y="568509"/>
                  <a:pt x="324869" y="729829"/>
                </a:cubicBezTo>
                <a:lnTo>
                  <a:pt x="0" y="521055"/>
                </a:lnTo>
                <a:close/>
              </a:path>
            </a:pathLst>
          </a:custGeom>
          <a:solidFill>
            <a:srgbClr val="FFFFFF"/>
          </a:solidFill>
          <a:ln w="19050"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66" name="グループ化 72"/>
          <p:cNvGrpSpPr>
            <a:grpSpLocks/>
          </p:cNvGrpSpPr>
          <p:nvPr/>
        </p:nvGrpSpPr>
        <p:grpSpPr bwMode="auto">
          <a:xfrm>
            <a:off x="7991406" y="4492626"/>
            <a:ext cx="1023937" cy="1027112"/>
            <a:chOff x="6037737" y="2050475"/>
            <a:chExt cx="2637942" cy="2640845"/>
          </a:xfrm>
          <a:solidFill>
            <a:schemeClr val="bg1"/>
          </a:solidFill>
        </p:grpSpPr>
        <p:sp>
          <p:nvSpPr>
            <p:cNvPr id="167" name="環状矢印 7"/>
            <p:cNvSpPr>
              <a:spLocks/>
            </p:cNvSpPr>
            <p:nvPr/>
          </p:nvSpPr>
          <p:spPr bwMode="gray">
            <a:xfrm>
              <a:off x="7355257" y="2126350"/>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FFFFFF"/>
            </a:solidFill>
            <a:ln w="19050"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8" name="環状矢印 7"/>
            <p:cNvSpPr>
              <a:spLocks/>
            </p:cNvSpPr>
            <p:nvPr/>
          </p:nvSpPr>
          <p:spPr bwMode="gray">
            <a:xfrm rot="5400000">
              <a:off x="7313711" y="3415346"/>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FFFFFF"/>
            </a:solidFill>
            <a:ln w="19050"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9" name="環状矢印 7"/>
            <p:cNvSpPr>
              <a:spLocks/>
            </p:cNvSpPr>
            <p:nvPr/>
          </p:nvSpPr>
          <p:spPr bwMode="gray">
            <a:xfrm rot="10800000">
              <a:off x="6037737" y="3370897"/>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FFFFFF"/>
            </a:solidFill>
            <a:ln w="19050"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環状矢印 7"/>
            <p:cNvSpPr>
              <a:spLocks/>
            </p:cNvSpPr>
            <p:nvPr/>
          </p:nvSpPr>
          <p:spPr bwMode="gray">
            <a:xfrm rot="-5400000">
              <a:off x="6062812" y="2094923"/>
              <a:ext cx="1320422" cy="1231525"/>
            </a:xfrm>
            <a:custGeom>
              <a:avLst/>
              <a:gdLst>
                <a:gd name="T0" fmla="*/ 5497 w 1320422"/>
                <a:gd name="T1" fmla="*/ 365466 h 1231525"/>
                <a:gd name="T2" fmla="*/ 1395 w 1320422"/>
                <a:gd name="T3" fmla="*/ 190515 h 1231525"/>
                <a:gd name="T4" fmla="*/ 2012 w 1320422"/>
                <a:gd name="T5" fmla="*/ 108 h 1231525"/>
                <a:gd name="T6" fmla="*/ 1156897 w 1320422"/>
                <a:gd name="T7" fmla="*/ 895853 h 1231525"/>
                <a:gd name="T8" fmla="*/ 1320422 w 1320422"/>
                <a:gd name="T9" fmla="*/ 895853 h 1231525"/>
                <a:gd name="T10" fmla="*/ 1031111 w 1320422"/>
                <a:gd name="T11" fmla="*/ 1231525 h 1231525"/>
                <a:gd name="T12" fmla="*/ 637003 w 1320422"/>
                <a:gd name="T13" fmla="*/ 895853 h 1231525"/>
                <a:gd name="T14" fmla="*/ 797560 w 1320422"/>
                <a:gd name="T15" fmla="*/ 895853 h 1231525"/>
                <a:gd name="T16" fmla="*/ 5497 w 1320422"/>
                <a:gd name="T17" fmla="*/ 365466 h 12315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422" h="1231525">
                  <a:moveTo>
                    <a:pt x="5497" y="365466"/>
                  </a:moveTo>
                  <a:cubicBezTo>
                    <a:pt x="-4166" y="372925"/>
                    <a:pt x="1976" y="251408"/>
                    <a:pt x="1395" y="190515"/>
                  </a:cubicBezTo>
                  <a:cubicBezTo>
                    <a:pt x="814" y="129622"/>
                    <a:pt x="-864" y="-4340"/>
                    <a:pt x="2012" y="108"/>
                  </a:cubicBezTo>
                  <a:cubicBezTo>
                    <a:pt x="762126" y="14080"/>
                    <a:pt x="1153063" y="660440"/>
                    <a:pt x="1156897" y="895853"/>
                  </a:cubicBezTo>
                  <a:lnTo>
                    <a:pt x="1320422" y="895853"/>
                  </a:lnTo>
                  <a:lnTo>
                    <a:pt x="1031111" y="1231525"/>
                  </a:lnTo>
                  <a:lnTo>
                    <a:pt x="637003" y="895853"/>
                  </a:lnTo>
                  <a:lnTo>
                    <a:pt x="797560" y="895853"/>
                  </a:lnTo>
                  <a:cubicBezTo>
                    <a:pt x="641873" y="494956"/>
                    <a:pt x="293020" y="395430"/>
                    <a:pt x="5497" y="365466"/>
                  </a:cubicBezTo>
                  <a:close/>
                </a:path>
              </a:pathLst>
            </a:custGeom>
            <a:solidFill>
              <a:srgbClr val="FFFFFF"/>
            </a:solidFill>
            <a:ln w="19050" algn="ctr">
              <a:solidFill>
                <a:srgbClr val="87867E"/>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1" name="二等辺三角形 31"/>
          <p:cNvSpPr>
            <a:spLocks noChangeArrowheads="1"/>
          </p:cNvSpPr>
          <p:nvPr/>
        </p:nvSpPr>
        <p:spPr bwMode="gray">
          <a:xfrm rot="5400000">
            <a:off x="155027" y="5249391"/>
            <a:ext cx="962025" cy="1209675"/>
          </a:xfrm>
          <a:prstGeom prst="triangle">
            <a:avLst>
              <a:gd name="adj" fmla="val 50000"/>
            </a:avLst>
          </a:prstGeom>
          <a:gradFill rotWithShape="1">
            <a:gsLst>
              <a:gs pos="0">
                <a:srgbClr val="A30B1A">
                  <a:alpha val="0"/>
                </a:srgbClr>
              </a:gs>
              <a:gs pos="100000">
                <a:srgbClr val="A30B1A"/>
              </a:gs>
            </a:gsLst>
            <a:lin ang="162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2" name="二等辺三角形 171"/>
          <p:cNvSpPr/>
          <p:nvPr/>
        </p:nvSpPr>
        <p:spPr bwMode="gray">
          <a:xfrm rot="5400000">
            <a:off x="1675058" y="5254947"/>
            <a:ext cx="962025" cy="1211263"/>
          </a:xfrm>
          <a:prstGeom prst="triangle">
            <a:avLst/>
          </a:prstGeom>
          <a:gradFill flip="none" rotWithShape="1">
            <a:gsLst>
              <a:gs pos="0">
                <a:schemeClr val="tx1">
                  <a:lumMod val="50000"/>
                  <a:lumOff val="50000"/>
                  <a:alpha val="0"/>
                </a:schemeClr>
              </a:gs>
              <a:gs pos="100000">
                <a:schemeClr val="tx1">
                  <a:lumMod val="50000"/>
                  <a:lumOff val="50000"/>
                </a:schemeClr>
              </a:gs>
            </a:gsLst>
            <a:lin ang="16200000" scaled="1"/>
            <a:tileRect/>
          </a:gradFill>
          <a:ln w="9525" cap="flat" cmpd="sng" algn="ctr">
            <a:noFill/>
            <a:prstDash val="solid"/>
            <a:round/>
            <a:headEnd type="none" w="med" len="med"/>
            <a:tailEnd type="none" w="med" len="med"/>
          </a:ln>
          <a:effectLst/>
          <a:extLst/>
        </p:spPr>
        <p:txBody>
          <a:bodyPr wrap="none" anchor="ctr"/>
          <a:lstStyle/>
          <a:p>
            <a:pPr>
              <a:defRPr/>
            </a:pPr>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19</a:t>
            </a:fld>
            <a:endParaRPr lang="de-DE" altLang="ja-JP"/>
          </a:p>
        </p:txBody>
      </p:sp>
    </p:spTree>
    <p:extLst>
      <p:ext uri="{BB962C8B-B14F-4D97-AF65-F5344CB8AC3E}">
        <p14:creationId xmlns:p14="http://schemas.microsoft.com/office/powerpoint/2010/main" val="797564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33796"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pic>
        <p:nvPicPr>
          <p:cNvPr id="81" name="図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042" y="1320263"/>
            <a:ext cx="1548358" cy="53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図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620" y="2063577"/>
            <a:ext cx="1559200" cy="53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図 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4039" y="1320263"/>
            <a:ext cx="1548358" cy="53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図 1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44039" y="2061565"/>
            <a:ext cx="1548358" cy="53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図 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15179" y="1320262"/>
            <a:ext cx="1547274" cy="53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図 9"/>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17947" y="2008761"/>
            <a:ext cx="1559200" cy="53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図 10"/>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07815" y="1320262"/>
            <a:ext cx="1547273" cy="53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図 12"/>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07815" y="2020785"/>
            <a:ext cx="1547273" cy="530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3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gray">
          <a:xfrm>
            <a:off x="181952" y="1744347"/>
            <a:ext cx="534540" cy="49970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pic>
        <p:nvPicPr>
          <p:cNvPr id="94"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gray">
          <a:xfrm>
            <a:off x="4932040" y="1775214"/>
            <a:ext cx="536648" cy="53664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pic>
        <p:nvPicPr>
          <p:cNvPr id="95" name="図 13"/>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89066" y="2924944"/>
            <a:ext cx="1162895" cy="158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図 14"/>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361912" y="2925734"/>
            <a:ext cx="1185556" cy="158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図 15"/>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99562" y="2924549"/>
            <a:ext cx="1172436" cy="158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図 16"/>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404302" y="2925734"/>
            <a:ext cx="1185556" cy="158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図 14"/>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318286" y="4760728"/>
            <a:ext cx="1272810" cy="170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図 15"/>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857457" y="4760007"/>
            <a:ext cx="1256648" cy="169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図 16"/>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361348" y="4760728"/>
            <a:ext cx="1271464" cy="170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図 19"/>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65279" y="4761594"/>
            <a:ext cx="1256648" cy="169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20</a:t>
            </a:fld>
            <a:endParaRPr lang="de-DE" altLang="ja-JP"/>
          </a:p>
        </p:txBody>
      </p:sp>
    </p:spTree>
    <p:extLst>
      <p:ext uri="{BB962C8B-B14F-4D97-AF65-F5344CB8AC3E}">
        <p14:creationId xmlns:p14="http://schemas.microsoft.com/office/powerpoint/2010/main" val="12792878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34820"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pic>
        <p:nvPicPr>
          <p:cNvPr id="34821" name="図 4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7234238" y="3598863"/>
            <a:ext cx="823912"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図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2843213" y="2989263"/>
            <a:ext cx="2586037"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図 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gray">
          <a:xfrm rot="9596105">
            <a:off x="5176838" y="3686175"/>
            <a:ext cx="15557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図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gray">
          <a:xfrm>
            <a:off x="4572000" y="1785938"/>
            <a:ext cx="36671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図 9"/>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841375" y="3141663"/>
            <a:ext cx="2582863"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6" name="図 10"/>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gray">
          <a:xfrm>
            <a:off x="806450" y="1685925"/>
            <a:ext cx="3106738"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21</a:t>
            </a:fld>
            <a:endParaRPr lang="de-DE" altLang="ja-JP"/>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34820"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sp>
        <p:nvSpPr>
          <p:cNvPr id="13" name="角丸四角形 231"/>
          <p:cNvSpPr>
            <a:spLocks noChangeArrowheads="1"/>
          </p:cNvSpPr>
          <p:nvPr/>
        </p:nvSpPr>
        <p:spPr bwMode="gray">
          <a:xfrm>
            <a:off x="4547797" y="2449844"/>
            <a:ext cx="4259263" cy="877887"/>
          </a:xfrm>
          <a:prstGeom prst="roundRect">
            <a:avLst>
              <a:gd name="adj" fmla="val 7400"/>
            </a:avLst>
          </a:prstGeom>
          <a:noFill/>
          <a:ln w="12700" algn="ctr">
            <a:solidFill>
              <a:schemeClr val="tx1">
                <a:lumMod val="95000"/>
                <a:lumOff val="5000"/>
              </a:schemeClr>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998538">
              <a:defRPr/>
            </a:pPr>
            <a:endParaRPr lang="ja-JP" altLang="en-US" dirty="0">
              <a:solidFill>
                <a:srgbClr val="1A7BB6"/>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角丸四角形 5"/>
          <p:cNvSpPr>
            <a:spLocks noChangeArrowheads="1"/>
          </p:cNvSpPr>
          <p:nvPr/>
        </p:nvSpPr>
        <p:spPr bwMode="gray">
          <a:xfrm>
            <a:off x="207572" y="1197306"/>
            <a:ext cx="4064000" cy="4611688"/>
          </a:xfrm>
          <a:prstGeom prst="roundRect">
            <a:avLst>
              <a:gd name="adj" fmla="val 2074"/>
            </a:avLst>
          </a:prstGeom>
          <a:solidFill>
            <a:srgbClr val="EEEEEE"/>
          </a:solidFill>
          <a:ln w="12700" algn="ctr">
            <a:solidFill>
              <a:schemeClr val="bg1"/>
            </a:solidFill>
            <a:round/>
            <a:headEnd/>
            <a:tailEnd/>
          </a:ln>
        </p:spPr>
        <p:txBody>
          <a:bodyPr wrap="none" anchor="ctr"/>
          <a:lstStyle/>
          <a:p>
            <a:pPr algn="l" defTabSz="998538"/>
            <a:endParaRPr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角丸四角形 13"/>
          <p:cNvSpPr>
            <a:spLocks noChangeArrowheads="1"/>
          </p:cNvSpPr>
          <p:nvPr/>
        </p:nvSpPr>
        <p:spPr bwMode="gray">
          <a:xfrm>
            <a:off x="704460" y="1741819"/>
            <a:ext cx="3384550" cy="3894137"/>
          </a:xfrm>
          <a:prstGeom prst="roundRect">
            <a:avLst>
              <a:gd name="adj" fmla="val 2977"/>
            </a:avLst>
          </a:prstGeom>
          <a:solidFill>
            <a:srgbClr val="DAD9D6"/>
          </a:solidFill>
          <a:ln w="12700" algn="ctr">
            <a:solidFill>
              <a:schemeClr val="bg1"/>
            </a:solidFill>
            <a:round/>
            <a:headEnd/>
            <a:tailEnd/>
          </a:ln>
        </p:spPr>
        <p:txBody>
          <a:bodyPr wrap="none" anchor="ctr"/>
          <a:lstStyle/>
          <a:p>
            <a:pPr algn="l" defTabSz="998538"/>
            <a:endParaRPr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角丸四角形 14"/>
          <p:cNvSpPr>
            <a:spLocks noChangeArrowheads="1"/>
          </p:cNvSpPr>
          <p:nvPr/>
        </p:nvSpPr>
        <p:spPr bwMode="gray">
          <a:xfrm>
            <a:off x="1423597" y="2562556"/>
            <a:ext cx="2462213" cy="2868613"/>
          </a:xfrm>
          <a:prstGeom prst="roundRect">
            <a:avLst>
              <a:gd name="adj" fmla="val 4574"/>
            </a:avLst>
          </a:prstGeom>
          <a:solidFill>
            <a:srgbClr val="B1B1AC"/>
          </a:solidFill>
          <a:ln w="12700" algn="ctr">
            <a:solidFill>
              <a:schemeClr val="bg1"/>
            </a:solidFill>
            <a:round/>
            <a:headEnd/>
            <a:tailEnd/>
          </a:ln>
        </p:spPr>
        <p:txBody>
          <a:bodyPr wrap="none" anchor="ctr"/>
          <a:lstStyle/>
          <a:p>
            <a:pPr algn="l" defTabSz="998538"/>
            <a:endParaRPr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角丸四角形 231"/>
          <p:cNvSpPr>
            <a:spLocks noChangeArrowheads="1"/>
          </p:cNvSpPr>
          <p:nvPr/>
        </p:nvSpPr>
        <p:spPr bwMode="gray">
          <a:xfrm>
            <a:off x="4547797" y="1197306"/>
            <a:ext cx="4259263" cy="877888"/>
          </a:xfrm>
          <a:prstGeom prst="roundRect">
            <a:avLst>
              <a:gd name="adj" fmla="val 7398"/>
            </a:avLst>
          </a:prstGeom>
          <a:noFill/>
          <a:ln w="12700" algn="ctr">
            <a:solidFill>
              <a:schemeClr val="accent2"/>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998538"/>
            <a:endParaRPr lang="ja-JP" altLang="en-US" dirty="0">
              <a:solidFill>
                <a:srgbClr val="1A7BB6"/>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角丸四角形 231"/>
          <p:cNvSpPr>
            <a:spLocks noChangeArrowheads="1"/>
          </p:cNvSpPr>
          <p:nvPr/>
        </p:nvSpPr>
        <p:spPr bwMode="gray">
          <a:xfrm>
            <a:off x="4547797" y="3702381"/>
            <a:ext cx="4259263" cy="877888"/>
          </a:xfrm>
          <a:prstGeom prst="roundRect">
            <a:avLst>
              <a:gd name="adj" fmla="val 7398"/>
            </a:avLst>
          </a:prstGeom>
          <a:noFill/>
          <a:ln w="12700" algn="ctr">
            <a:solidFill>
              <a:srgbClr val="9D9C95"/>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998538"/>
            <a:endParaRPr lang="ja-JP" altLang="en-US" dirty="0">
              <a:solidFill>
                <a:srgbClr val="1A7BB6"/>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 14"/>
          <p:cNvSpPr>
            <a:spLocks noChangeArrowheads="1"/>
          </p:cNvSpPr>
          <p:nvPr/>
        </p:nvSpPr>
        <p:spPr bwMode="gray">
          <a:xfrm>
            <a:off x="1937947" y="3327731"/>
            <a:ext cx="1754188" cy="1938338"/>
          </a:xfrm>
          <a:prstGeom prst="roundRect">
            <a:avLst>
              <a:gd name="adj" fmla="val 4574"/>
            </a:avLst>
          </a:prstGeom>
          <a:solidFill>
            <a:srgbClr val="EBD9D9"/>
          </a:solidFill>
          <a:ln w="12700" algn="ctr">
            <a:solidFill>
              <a:srgbClr val="CEA2A2"/>
            </a:solidFill>
            <a:round/>
            <a:headEnd/>
            <a:tailEnd/>
          </a:ln>
        </p:spPr>
        <p:txBody>
          <a:bodyPr wrap="none" anchor="ctr"/>
          <a:lstStyle/>
          <a:p>
            <a:pPr algn="l" defTabSz="998538"/>
            <a:endParaRPr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22</a:t>
            </a:fld>
            <a:endParaRPr lang="de-DE" altLang="ja-JP"/>
          </a:p>
        </p:txBody>
      </p:sp>
    </p:spTree>
    <p:extLst>
      <p:ext uri="{BB962C8B-B14F-4D97-AF65-F5344CB8AC3E}">
        <p14:creationId xmlns:p14="http://schemas.microsoft.com/office/powerpoint/2010/main" val="337487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sp>
        <p:nvSpPr>
          <p:cNvPr id="12" name="AutoShape 119"/>
          <p:cNvSpPr>
            <a:spLocks noChangeArrowheads="1"/>
          </p:cNvSpPr>
          <p:nvPr/>
        </p:nvSpPr>
        <p:spPr bwMode="gray">
          <a:xfrm>
            <a:off x="1475656" y="942024"/>
            <a:ext cx="1423987" cy="1800225"/>
          </a:xfrm>
          <a:prstGeom prst="foldedCorner">
            <a:avLst>
              <a:gd name="adj" fmla="val 12500"/>
            </a:avLst>
          </a:prstGeom>
          <a:solidFill>
            <a:schemeClr val="bg1">
              <a:lumMod val="95000"/>
            </a:schemeClr>
          </a:solidFill>
          <a:ln w="9525">
            <a:solidFill>
              <a:srgbClr val="57564F"/>
            </a:solidFill>
            <a:round/>
            <a:headEnd/>
            <a:tailEnd/>
          </a:ln>
          <a:effectLst/>
        </p:spPr>
        <p:txBody>
          <a:bodyPr wrap="none" anchor="ctr"/>
          <a:lstStyle/>
          <a:p>
            <a:pPr>
              <a:defRPr/>
            </a:pP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20" name="グループ化 3"/>
          <p:cNvGrpSpPr>
            <a:grpSpLocks/>
          </p:cNvGrpSpPr>
          <p:nvPr/>
        </p:nvGrpSpPr>
        <p:grpSpPr bwMode="auto">
          <a:xfrm>
            <a:off x="3764831" y="942024"/>
            <a:ext cx="1633537" cy="2030413"/>
            <a:chOff x="4232920" y="2492896"/>
            <a:chExt cx="1633039" cy="2029340"/>
          </a:xfrm>
        </p:grpSpPr>
        <p:sp>
          <p:nvSpPr>
            <p:cNvPr id="21" name="AutoShape 119"/>
            <p:cNvSpPr>
              <a:spLocks noChangeArrowheads="1"/>
            </p:cNvSpPr>
            <p:nvPr/>
          </p:nvSpPr>
          <p:spPr bwMode="gray">
            <a:xfrm>
              <a:off x="4442406" y="2722962"/>
              <a:ext cx="1423553" cy="1799274"/>
            </a:xfrm>
            <a:prstGeom prst="foldedCorner">
              <a:avLst>
                <a:gd name="adj" fmla="val 12500"/>
              </a:avLst>
            </a:prstGeom>
            <a:solidFill>
              <a:schemeClr val="bg1">
                <a:lumMod val="95000"/>
              </a:schemeClr>
            </a:solidFill>
            <a:ln w="9525">
              <a:solidFill>
                <a:srgbClr val="57564F"/>
              </a:solidFill>
              <a:round/>
              <a:headEnd/>
              <a:tailEnd/>
            </a:ln>
            <a:effectLst/>
          </p:spPr>
          <p:txBody>
            <a:bodyPr wrap="none" anchor="ctr"/>
            <a:lstStyle/>
            <a:p>
              <a:pPr>
                <a:defRPr/>
              </a:pP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申込書諸届投信</a:t>
              </a:r>
            </a:p>
            <a:p>
              <a:pPr>
                <a:defRPr/>
              </a:pP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外為 等</a:t>
              </a:r>
            </a:p>
          </p:txBody>
        </p:sp>
        <p:sp>
          <p:nvSpPr>
            <p:cNvPr id="22" name="AutoShape 119"/>
            <p:cNvSpPr>
              <a:spLocks noChangeArrowheads="1"/>
            </p:cNvSpPr>
            <p:nvPr/>
          </p:nvSpPr>
          <p:spPr bwMode="gray">
            <a:xfrm>
              <a:off x="4377338" y="2637283"/>
              <a:ext cx="1423554" cy="1799274"/>
            </a:xfrm>
            <a:prstGeom prst="foldedCorner">
              <a:avLst>
                <a:gd name="adj" fmla="val 12500"/>
              </a:avLst>
            </a:prstGeom>
            <a:solidFill>
              <a:schemeClr val="bg1">
                <a:lumMod val="95000"/>
              </a:schemeClr>
            </a:solidFill>
            <a:ln w="9525">
              <a:solidFill>
                <a:srgbClr val="57564F"/>
              </a:solidFill>
              <a:round/>
              <a:headEnd/>
              <a:tailEnd/>
            </a:ln>
            <a:effectLst/>
          </p:spPr>
          <p:txBody>
            <a:bodyPr wrap="none" anchor="ctr"/>
            <a:lstStyle/>
            <a:p>
              <a:pPr>
                <a:defRPr/>
              </a:pP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申込書諸届投信</a:t>
              </a:r>
            </a:p>
            <a:p>
              <a:pPr>
                <a:defRPr/>
              </a:pP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外為 等</a:t>
              </a:r>
            </a:p>
          </p:txBody>
        </p:sp>
        <p:sp>
          <p:nvSpPr>
            <p:cNvPr id="23" name="AutoShape 119"/>
            <p:cNvSpPr>
              <a:spLocks noChangeArrowheads="1"/>
            </p:cNvSpPr>
            <p:nvPr/>
          </p:nvSpPr>
          <p:spPr bwMode="gray">
            <a:xfrm>
              <a:off x="4304335" y="2564296"/>
              <a:ext cx="1423554" cy="1799274"/>
            </a:xfrm>
            <a:prstGeom prst="foldedCorner">
              <a:avLst>
                <a:gd name="adj" fmla="val 12500"/>
              </a:avLst>
            </a:prstGeom>
            <a:solidFill>
              <a:schemeClr val="bg1">
                <a:lumMod val="95000"/>
              </a:schemeClr>
            </a:solidFill>
            <a:ln w="9525">
              <a:solidFill>
                <a:srgbClr val="57564F"/>
              </a:solidFill>
              <a:round/>
              <a:headEnd/>
              <a:tailEnd/>
            </a:ln>
            <a:effectLst/>
          </p:spPr>
          <p:txBody>
            <a:bodyPr wrap="none" anchor="ctr"/>
            <a:lstStyle/>
            <a:p>
              <a:pPr>
                <a:defRPr/>
              </a:pP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申込書諸届投信</a:t>
              </a:r>
            </a:p>
            <a:p>
              <a:pPr>
                <a:defRPr/>
              </a:pP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外為 等</a:t>
              </a:r>
            </a:p>
          </p:txBody>
        </p:sp>
        <p:sp>
          <p:nvSpPr>
            <p:cNvPr id="24" name="AutoShape 119"/>
            <p:cNvSpPr>
              <a:spLocks noChangeArrowheads="1"/>
            </p:cNvSpPr>
            <p:nvPr/>
          </p:nvSpPr>
          <p:spPr bwMode="gray">
            <a:xfrm>
              <a:off x="4232920" y="2492896"/>
              <a:ext cx="1423553" cy="1799274"/>
            </a:xfrm>
            <a:prstGeom prst="foldedCorner">
              <a:avLst>
                <a:gd name="adj" fmla="val 12500"/>
              </a:avLst>
            </a:prstGeom>
            <a:solidFill>
              <a:schemeClr val="bg1">
                <a:lumMod val="95000"/>
              </a:schemeClr>
            </a:solidFill>
            <a:ln w="9525">
              <a:solidFill>
                <a:srgbClr val="57564F"/>
              </a:solidFill>
              <a:round/>
              <a:headEnd/>
              <a:tailEnd/>
            </a:ln>
            <a:effectLst/>
          </p:spPr>
          <p:txBody>
            <a:bodyPr wrap="none" anchor="ctr"/>
            <a:lstStyle/>
            <a:p>
              <a:pPr>
                <a:defRPr/>
              </a:pP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 ○ ○</a:t>
              </a:r>
            </a:p>
          </p:txBody>
        </p:sp>
      </p:grpSp>
      <p:grpSp>
        <p:nvGrpSpPr>
          <p:cNvPr id="25" name="グループ化 6"/>
          <p:cNvGrpSpPr>
            <a:grpSpLocks/>
          </p:cNvGrpSpPr>
          <p:nvPr/>
        </p:nvGrpSpPr>
        <p:grpSpPr bwMode="auto">
          <a:xfrm>
            <a:off x="6034956" y="942024"/>
            <a:ext cx="1573212" cy="1968500"/>
            <a:chOff x="7149787" y="2741289"/>
            <a:chExt cx="1572734" cy="1967697"/>
          </a:xfrm>
        </p:grpSpPr>
        <p:sp>
          <p:nvSpPr>
            <p:cNvPr id="26" name="正方形/長方形 25"/>
            <p:cNvSpPr/>
            <p:nvPr/>
          </p:nvSpPr>
          <p:spPr bwMode="auto">
            <a:xfrm>
              <a:off x="7298967" y="2909495"/>
              <a:ext cx="1423554" cy="1799491"/>
            </a:xfrm>
            <a:prstGeom prst="rect">
              <a:avLst/>
            </a:prstGeom>
            <a:solidFill>
              <a:schemeClr val="bg1">
                <a:lumMod val="95000"/>
              </a:schemeClr>
            </a:solidFill>
            <a:ln w="9525" cap="flat" cmpd="sng" algn="ctr">
              <a:solidFill>
                <a:srgbClr val="57564F"/>
              </a:solidFill>
              <a:prstDash val="solid"/>
              <a:round/>
              <a:headEnd type="none" w="med" len="med"/>
              <a:tailEnd type="none" w="med" len="med"/>
            </a:ln>
            <a:effectLs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正方形/長方形 26"/>
            <p:cNvSpPr/>
            <p:nvPr/>
          </p:nvSpPr>
          <p:spPr bwMode="auto">
            <a:xfrm>
              <a:off x="7257704" y="2852369"/>
              <a:ext cx="1423554" cy="1799491"/>
            </a:xfrm>
            <a:prstGeom prst="rect">
              <a:avLst/>
            </a:prstGeom>
            <a:solidFill>
              <a:schemeClr val="bg1">
                <a:lumMod val="95000"/>
              </a:schemeClr>
            </a:solidFill>
            <a:ln w="9525" cap="flat" cmpd="sng" algn="ctr">
              <a:solidFill>
                <a:srgbClr val="57564F"/>
              </a:solidFill>
              <a:prstDash val="solid"/>
              <a:round/>
              <a:headEnd type="none" w="med" len="med"/>
              <a:tailEnd type="none" w="med" len="med"/>
            </a:ln>
            <a:effectLs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正方形/長方形 27"/>
            <p:cNvSpPr/>
            <p:nvPr/>
          </p:nvSpPr>
          <p:spPr bwMode="auto">
            <a:xfrm>
              <a:off x="7208506" y="2803177"/>
              <a:ext cx="1423555" cy="1799491"/>
            </a:xfrm>
            <a:prstGeom prst="rect">
              <a:avLst/>
            </a:prstGeom>
            <a:solidFill>
              <a:schemeClr val="bg1">
                <a:lumMod val="95000"/>
              </a:schemeClr>
            </a:solidFill>
            <a:ln w="9525" cap="flat" cmpd="sng" algn="ctr">
              <a:solidFill>
                <a:srgbClr val="57564F"/>
              </a:solidFill>
              <a:prstDash val="solid"/>
              <a:round/>
              <a:headEnd type="none" w="med" len="med"/>
              <a:tailEnd type="none" w="med" len="med"/>
            </a:ln>
            <a:effectLs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AutoShape 119"/>
            <p:cNvSpPr>
              <a:spLocks noChangeArrowheads="1"/>
            </p:cNvSpPr>
            <p:nvPr/>
          </p:nvSpPr>
          <p:spPr bwMode="gray">
            <a:xfrm>
              <a:off x="7149787" y="2741289"/>
              <a:ext cx="1423554" cy="1799491"/>
            </a:xfrm>
            <a:prstGeom prst="foldedCorner">
              <a:avLst>
                <a:gd name="adj" fmla="val 12500"/>
              </a:avLst>
            </a:prstGeom>
            <a:solidFill>
              <a:schemeClr val="bg1">
                <a:lumMod val="95000"/>
              </a:schemeClr>
            </a:solidFill>
            <a:ln w="9525">
              <a:solidFill>
                <a:srgbClr val="57564F"/>
              </a:solidFill>
              <a:round/>
              <a:headEnd/>
              <a:tailEnd/>
            </a:ln>
            <a:effectLst/>
          </p:spPr>
          <p:txBody>
            <a:bodyPr wrap="none" anchor="ctr"/>
            <a:lstStyle/>
            <a:p>
              <a:pPr>
                <a:defRPr/>
              </a:pP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 ○ ○</a:t>
              </a:r>
            </a:p>
          </p:txBody>
        </p:sp>
      </p:grpSp>
      <p:sp>
        <p:nvSpPr>
          <p:cNvPr id="30" name="正方形/長方形 8"/>
          <p:cNvSpPr>
            <a:spLocks noChangeArrowheads="1"/>
          </p:cNvSpPr>
          <p:nvPr/>
        </p:nvSpPr>
        <p:spPr bwMode="gray">
          <a:xfrm>
            <a:off x="1445494" y="4177272"/>
            <a:ext cx="141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98538">
              <a:defRPr/>
            </a:pPr>
            <a:r>
              <a:rPr lang="ja-JP" altLang="en-US" sz="3200" dirty="0">
                <a:solidFill>
                  <a:srgbClr val="A30B1A"/>
                </a:solidFill>
                <a:latin typeface="メイリオ" panose="020B0604030504040204" pitchFamily="50" charset="-128"/>
                <a:ea typeface="メイリオ" panose="020B0604030504040204" pitchFamily="50" charset="-128"/>
                <a:cs typeface="メイリオ" panose="020B0604030504040204" pitchFamily="50" charset="-128"/>
              </a:rPr>
              <a:t>説明文</a:t>
            </a:r>
          </a:p>
        </p:txBody>
      </p:sp>
      <p:cxnSp>
        <p:nvCxnSpPr>
          <p:cNvPr id="31" name="直線コネクタ 30"/>
          <p:cNvCxnSpPr/>
          <p:nvPr/>
        </p:nvCxnSpPr>
        <p:spPr bwMode="auto">
          <a:xfrm>
            <a:off x="1169269" y="4375709"/>
            <a:ext cx="276225" cy="425450"/>
          </a:xfrm>
          <a:prstGeom prst="line">
            <a:avLst/>
          </a:prstGeom>
          <a:ln>
            <a:solidFill>
              <a:schemeClr val="tx2">
                <a:lumMod val="75000"/>
                <a:lumOff val="25000"/>
              </a:schemeClr>
            </a:solidFill>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32" name="直線コネクタ 31"/>
          <p:cNvCxnSpPr/>
          <p:nvPr/>
        </p:nvCxnSpPr>
        <p:spPr bwMode="auto">
          <a:xfrm flipV="1">
            <a:off x="1445494" y="4801159"/>
            <a:ext cx="2017712" cy="0"/>
          </a:xfrm>
          <a:prstGeom prst="line">
            <a:avLst/>
          </a:prstGeom>
          <a:ln>
            <a:solidFill>
              <a:schemeClr val="tx2">
                <a:lumMod val="75000"/>
                <a:lumOff val="25000"/>
              </a:schemeClr>
            </a:solidFill>
            <a:headEnd type="none" w="med" len="med"/>
            <a:tailEnd type="none" w="med" len="med"/>
          </a:ln>
          <a:extLst/>
        </p:spPr>
        <p:style>
          <a:lnRef idx="1">
            <a:schemeClr val="dk1"/>
          </a:lnRef>
          <a:fillRef idx="0">
            <a:schemeClr val="dk1"/>
          </a:fillRef>
          <a:effectRef idx="0">
            <a:schemeClr val="dk1"/>
          </a:effectRef>
          <a:fontRef idx="minor">
            <a:schemeClr val="tx1"/>
          </a:fontRef>
        </p:style>
      </p:cxnSp>
      <p:sp>
        <p:nvSpPr>
          <p:cNvPr id="33" name="Text Box 16"/>
          <p:cNvSpPr txBox="1">
            <a:spLocks noChangeArrowheads="1"/>
          </p:cNvSpPr>
          <p:nvPr/>
        </p:nvSpPr>
        <p:spPr bwMode="auto">
          <a:xfrm>
            <a:off x="1445494" y="4915459"/>
            <a:ext cx="2017712"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rgbClr val="000000"/>
                </a:solidFill>
                <a:latin typeface="Arial" charset="0"/>
                <a:ea typeface="ＭＳ Ｐゴシック" charset="-128"/>
              </a:defRPr>
            </a:lvl1pPr>
            <a:lvl2pPr marL="742950" indent="-285750" eaLnBrk="0" hangingPunct="0">
              <a:defRPr kumimoji="1" sz="1400">
                <a:solidFill>
                  <a:srgbClr val="000000"/>
                </a:solidFill>
                <a:latin typeface="Arial" charset="0"/>
                <a:ea typeface="ＭＳ Ｐゴシック" charset="-128"/>
              </a:defRPr>
            </a:lvl2pPr>
            <a:lvl3pPr marL="1143000" indent="-228600" eaLnBrk="0" hangingPunct="0">
              <a:defRPr kumimoji="1" sz="1400">
                <a:solidFill>
                  <a:srgbClr val="000000"/>
                </a:solidFill>
                <a:latin typeface="Arial" charset="0"/>
                <a:ea typeface="ＭＳ Ｐゴシック" charset="-128"/>
              </a:defRPr>
            </a:lvl3pPr>
            <a:lvl4pPr marL="1600200" indent="-228600" eaLnBrk="0" hangingPunct="0">
              <a:defRPr kumimoji="1" sz="1400">
                <a:solidFill>
                  <a:srgbClr val="000000"/>
                </a:solidFill>
                <a:latin typeface="Arial" charset="0"/>
                <a:ea typeface="ＭＳ Ｐゴシック" charset="-128"/>
              </a:defRPr>
            </a:lvl4pPr>
            <a:lvl5pPr marL="2057400" indent="-228600" eaLnBrk="0" hangingPunct="0">
              <a:defRPr kumimoji="1" sz="1400">
                <a:solidFill>
                  <a:srgbClr val="000000"/>
                </a:solidFill>
                <a:latin typeface="Arial" charset="0"/>
                <a:ea typeface="ＭＳ Ｐゴシック" charset="-128"/>
              </a:defRPr>
            </a:lvl5pPr>
            <a:lvl6pPr marL="2514600" indent="-228600" algn="ctr" eaLnBrk="0" fontAlgn="ctr" hangingPunct="0">
              <a:spcBef>
                <a:spcPct val="0"/>
              </a:spcBef>
              <a:spcAft>
                <a:spcPct val="0"/>
              </a:spcAft>
              <a:defRPr kumimoji="1" sz="1400">
                <a:solidFill>
                  <a:srgbClr val="000000"/>
                </a:solidFill>
                <a:latin typeface="Arial" charset="0"/>
                <a:ea typeface="ＭＳ Ｐゴシック" charset="-128"/>
              </a:defRPr>
            </a:lvl6pPr>
            <a:lvl7pPr marL="2971800" indent="-228600" algn="ctr" eaLnBrk="0" fontAlgn="ctr" hangingPunct="0">
              <a:spcBef>
                <a:spcPct val="0"/>
              </a:spcBef>
              <a:spcAft>
                <a:spcPct val="0"/>
              </a:spcAft>
              <a:defRPr kumimoji="1" sz="1400">
                <a:solidFill>
                  <a:srgbClr val="000000"/>
                </a:solidFill>
                <a:latin typeface="Arial" charset="0"/>
                <a:ea typeface="ＭＳ Ｐゴシック" charset="-128"/>
              </a:defRPr>
            </a:lvl7pPr>
            <a:lvl8pPr marL="3429000" indent="-228600" algn="ctr" eaLnBrk="0" fontAlgn="ctr" hangingPunct="0">
              <a:spcBef>
                <a:spcPct val="0"/>
              </a:spcBef>
              <a:spcAft>
                <a:spcPct val="0"/>
              </a:spcAft>
              <a:defRPr kumimoji="1" sz="1400">
                <a:solidFill>
                  <a:srgbClr val="000000"/>
                </a:solidFill>
                <a:latin typeface="Arial" charset="0"/>
                <a:ea typeface="ＭＳ Ｐゴシック" charset="-128"/>
              </a:defRPr>
            </a:lvl8pPr>
            <a:lvl9pPr marL="3886200" indent="-228600" algn="ctr" eaLnBrk="0" fontAlgn="ctr" hangingPunct="0">
              <a:spcBef>
                <a:spcPct val="0"/>
              </a:spcBef>
              <a:spcAft>
                <a:spcPct val="0"/>
              </a:spcAft>
              <a:defRPr kumimoji="1" sz="1400">
                <a:solidFill>
                  <a:srgbClr val="000000"/>
                </a:solidFill>
                <a:latin typeface="Arial" charset="0"/>
                <a:ea typeface="ＭＳ Ｐゴシック" charset="-128"/>
              </a:defRPr>
            </a:lvl9pPr>
          </a:lstStyle>
          <a:p>
            <a:pPr algn="l" eaLnBrk="1" hangingPunct="1">
              <a:lnSpc>
                <a:spcPct val="90000"/>
              </a:lnSpc>
              <a:spcBef>
                <a:spcPct val="20000"/>
              </a:spcBef>
              <a:defRPr/>
            </a:pP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詳細説明などがあれば、ここへ記入。横線の長さは説明文の長さに併せて伸ばす。また、横線が文字の下にくるようにする。</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eaLnBrk="1" hangingPunct="1">
              <a:lnSpc>
                <a:spcPct val="90000"/>
              </a:lnSpc>
              <a:spcBef>
                <a:spcPct val="20000"/>
              </a:spcBef>
              <a:defRPr/>
            </a:pP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正方形/長方形 8"/>
          <p:cNvSpPr>
            <a:spLocks noChangeArrowheads="1"/>
          </p:cNvSpPr>
          <p:nvPr/>
        </p:nvSpPr>
        <p:spPr bwMode="gray">
          <a:xfrm>
            <a:off x="5257081" y="3557589"/>
            <a:ext cx="26463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98538">
              <a:defRPr/>
            </a:pPr>
            <a:r>
              <a:rPr lang="ja-JP" altLang="en-US" sz="3200" dirty="0">
                <a:solidFill>
                  <a:srgbClr val="3C3C35"/>
                </a:solidFill>
                <a:latin typeface="メイリオ" panose="020B0604030504040204" pitchFamily="50" charset="-128"/>
                <a:ea typeface="メイリオ" panose="020B0604030504040204" pitchFamily="50" charset="-128"/>
                <a:cs typeface="メイリオ" panose="020B0604030504040204" pitchFamily="50" charset="-128"/>
              </a:rPr>
              <a:t>説明文説明文</a:t>
            </a:r>
          </a:p>
        </p:txBody>
      </p:sp>
      <p:cxnSp>
        <p:nvCxnSpPr>
          <p:cNvPr id="35" name="直線コネクタ 34"/>
          <p:cNvCxnSpPr/>
          <p:nvPr/>
        </p:nvCxnSpPr>
        <p:spPr bwMode="auto">
          <a:xfrm>
            <a:off x="4734794" y="3513139"/>
            <a:ext cx="522287" cy="673100"/>
          </a:xfrm>
          <a:prstGeom prst="line">
            <a:avLst/>
          </a:prstGeom>
          <a:ln>
            <a:solidFill>
              <a:schemeClr val="tx2">
                <a:lumMod val="75000"/>
                <a:lumOff val="25000"/>
              </a:schemeClr>
            </a:solidFill>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36" name="直線コネクタ 35"/>
          <p:cNvCxnSpPr/>
          <p:nvPr/>
        </p:nvCxnSpPr>
        <p:spPr bwMode="auto">
          <a:xfrm>
            <a:off x="5257081" y="4186239"/>
            <a:ext cx="2722563" cy="0"/>
          </a:xfrm>
          <a:prstGeom prst="line">
            <a:avLst/>
          </a:prstGeom>
          <a:ln>
            <a:solidFill>
              <a:schemeClr val="tx2">
                <a:lumMod val="75000"/>
                <a:lumOff val="25000"/>
              </a:schemeClr>
            </a:solidFill>
            <a:headEnd type="none" w="med" len="med"/>
            <a:tailEnd type="none" w="med" len="med"/>
          </a:ln>
          <a:extLst/>
        </p:spPr>
        <p:style>
          <a:lnRef idx="1">
            <a:schemeClr val="dk1"/>
          </a:lnRef>
          <a:fillRef idx="0">
            <a:schemeClr val="dk1"/>
          </a:fillRef>
          <a:effectRef idx="0">
            <a:schemeClr val="dk1"/>
          </a:effectRef>
          <a:fontRef idx="minor">
            <a:schemeClr val="tx1"/>
          </a:fontRef>
        </p:style>
      </p:cxnSp>
      <p:sp>
        <p:nvSpPr>
          <p:cNvPr id="37" name="Text Box 16"/>
          <p:cNvSpPr txBox="1">
            <a:spLocks noChangeArrowheads="1"/>
          </p:cNvSpPr>
          <p:nvPr/>
        </p:nvSpPr>
        <p:spPr bwMode="auto">
          <a:xfrm>
            <a:off x="5257081" y="4300539"/>
            <a:ext cx="27225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rgbClr val="000000"/>
                </a:solidFill>
                <a:latin typeface="Arial" charset="0"/>
                <a:ea typeface="ＭＳ Ｐゴシック" charset="-128"/>
              </a:defRPr>
            </a:lvl1pPr>
            <a:lvl2pPr marL="742950" indent="-285750" eaLnBrk="0" hangingPunct="0">
              <a:defRPr kumimoji="1" sz="1400">
                <a:solidFill>
                  <a:srgbClr val="000000"/>
                </a:solidFill>
                <a:latin typeface="Arial" charset="0"/>
                <a:ea typeface="ＭＳ Ｐゴシック" charset="-128"/>
              </a:defRPr>
            </a:lvl2pPr>
            <a:lvl3pPr marL="1143000" indent="-228600" eaLnBrk="0" hangingPunct="0">
              <a:defRPr kumimoji="1" sz="1400">
                <a:solidFill>
                  <a:srgbClr val="000000"/>
                </a:solidFill>
                <a:latin typeface="Arial" charset="0"/>
                <a:ea typeface="ＭＳ Ｐゴシック" charset="-128"/>
              </a:defRPr>
            </a:lvl3pPr>
            <a:lvl4pPr marL="1600200" indent="-228600" eaLnBrk="0" hangingPunct="0">
              <a:defRPr kumimoji="1" sz="1400">
                <a:solidFill>
                  <a:srgbClr val="000000"/>
                </a:solidFill>
                <a:latin typeface="Arial" charset="0"/>
                <a:ea typeface="ＭＳ Ｐゴシック" charset="-128"/>
              </a:defRPr>
            </a:lvl4pPr>
            <a:lvl5pPr marL="2057400" indent="-228600" eaLnBrk="0" hangingPunct="0">
              <a:defRPr kumimoji="1" sz="1400">
                <a:solidFill>
                  <a:srgbClr val="000000"/>
                </a:solidFill>
                <a:latin typeface="Arial" charset="0"/>
                <a:ea typeface="ＭＳ Ｐゴシック" charset="-128"/>
              </a:defRPr>
            </a:lvl5pPr>
            <a:lvl6pPr marL="2514600" indent="-228600" algn="ctr" eaLnBrk="0" fontAlgn="ctr" hangingPunct="0">
              <a:spcBef>
                <a:spcPct val="0"/>
              </a:spcBef>
              <a:spcAft>
                <a:spcPct val="0"/>
              </a:spcAft>
              <a:defRPr kumimoji="1" sz="1400">
                <a:solidFill>
                  <a:srgbClr val="000000"/>
                </a:solidFill>
                <a:latin typeface="Arial" charset="0"/>
                <a:ea typeface="ＭＳ Ｐゴシック" charset="-128"/>
              </a:defRPr>
            </a:lvl6pPr>
            <a:lvl7pPr marL="2971800" indent="-228600" algn="ctr" eaLnBrk="0" fontAlgn="ctr" hangingPunct="0">
              <a:spcBef>
                <a:spcPct val="0"/>
              </a:spcBef>
              <a:spcAft>
                <a:spcPct val="0"/>
              </a:spcAft>
              <a:defRPr kumimoji="1" sz="1400">
                <a:solidFill>
                  <a:srgbClr val="000000"/>
                </a:solidFill>
                <a:latin typeface="Arial" charset="0"/>
                <a:ea typeface="ＭＳ Ｐゴシック" charset="-128"/>
              </a:defRPr>
            </a:lvl7pPr>
            <a:lvl8pPr marL="3429000" indent="-228600" algn="ctr" eaLnBrk="0" fontAlgn="ctr" hangingPunct="0">
              <a:spcBef>
                <a:spcPct val="0"/>
              </a:spcBef>
              <a:spcAft>
                <a:spcPct val="0"/>
              </a:spcAft>
              <a:defRPr kumimoji="1" sz="1400">
                <a:solidFill>
                  <a:srgbClr val="000000"/>
                </a:solidFill>
                <a:latin typeface="Arial" charset="0"/>
                <a:ea typeface="ＭＳ Ｐゴシック" charset="-128"/>
              </a:defRPr>
            </a:lvl8pPr>
            <a:lvl9pPr marL="3886200" indent="-228600" algn="ctr" eaLnBrk="0" fontAlgn="ctr" hangingPunct="0">
              <a:spcBef>
                <a:spcPct val="0"/>
              </a:spcBef>
              <a:spcAft>
                <a:spcPct val="0"/>
              </a:spcAft>
              <a:defRPr kumimoji="1" sz="1400">
                <a:solidFill>
                  <a:srgbClr val="000000"/>
                </a:solidFill>
                <a:latin typeface="Arial" charset="0"/>
                <a:ea typeface="ＭＳ Ｐゴシック" charset="-128"/>
              </a:defRPr>
            </a:lvl9pPr>
          </a:lstStyle>
          <a:p>
            <a:pPr algn="l" eaLnBrk="1" hangingPunct="1">
              <a:lnSpc>
                <a:spcPct val="90000"/>
              </a:lnSpc>
              <a:spcBef>
                <a:spcPct val="20000"/>
              </a:spcBef>
              <a:defRPr/>
            </a:pP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詳細説明などがあれば、ここへ記入。横線の長さは説明文の長さに併せて伸ばす。</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eaLnBrk="1" hangingPunct="1">
              <a:lnSpc>
                <a:spcPct val="90000"/>
              </a:lnSpc>
              <a:spcBef>
                <a:spcPct val="20000"/>
              </a:spcBef>
              <a:defRPr/>
            </a:pP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また、横線が文字の下にくるようにする。</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正方形/長方形 8"/>
          <p:cNvSpPr>
            <a:spLocks noChangeArrowheads="1"/>
          </p:cNvSpPr>
          <p:nvPr/>
        </p:nvSpPr>
        <p:spPr bwMode="gray">
          <a:xfrm>
            <a:off x="5257081" y="4918076"/>
            <a:ext cx="2646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98538">
              <a:defRPr/>
            </a:pPr>
            <a:r>
              <a:rPr lang="ja-JP" altLang="en-US" sz="3200" dirty="0">
                <a:solidFill>
                  <a:srgbClr val="A30B1A"/>
                </a:solidFill>
                <a:latin typeface="メイリオ" panose="020B0604030504040204" pitchFamily="50" charset="-128"/>
                <a:ea typeface="メイリオ" panose="020B0604030504040204" pitchFamily="50" charset="-128"/>
                <a:cs typeface="メイリオ" panose="020B0604030504040204" pitchFamily="50" charset="-128"/>
              </a:rPr>
              <a:t>説明文説明文</a:t>
            </a:r>
          </a:p>
        </p:txBody>
      </p:sp>
      <p:cxnSp>
        <p:nvCxnSpPr>
          <p:cNvPr id="39" name="直線コネクタ 38"/>
          <p:cNvCxnSpPr/>
          <p:nvPr/>
        </p:nvCxnSpPr>
        <p:spPr bwMode="auto">
          <a:xfrm flipV="1">
            <a:off x="4928469" y="5549901"/>
            <a:ext cx="328612" cy="922337"/>
          </a:xfrm>
          <a:prstGeom prst="line">
            <a:avLst/>
          </a:prstGeom>
          <a:ln>
            <a:solidFill>
              <a:schemeClr val="tx2">
                <a:lumMod val="75000"/>
                <a:lumOff val="25000"/>
              </a:schemeClr>
            </a:solidFill>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bwMode="auto">
          <a:xfrm>
            <a:off x="5257081" y="5549901"/>
            <a:ext cx="2722563" cy="0"/>
          </a:xfrm>
          <a:prstGeom prst="line">
            <a:avLst/>
          </a:prstGeom>
          <a:ln>
            <a:solidFill>
              <a:schemeClr val="tx2">
                <a:lumMod val="75000"/>
                <a:lumOff val="25000"/>
              </a:schemeClr>
            </a:solidFill>
            <a:headEnd type="none" w="med" len="med"/>
            <a:tailEnd type="none" w="med" len="med"/>
          </a:ln>
          <a:extLst/>
        </p:spPr>
        <p:style>
          <a:lnRef idx="1">
            <a:schemeClr val="dk1"/>
          </a:lnRef>
          <a:fillRef idx="0">
            <a:schemeClr val="dk1"/>
          </a:fillRef>
          <a:effectRef idx="0">
            <a:schemeClr val="dk1"/>
          </a:effectRef>
          <a:fontRef idx="minor">
            <a:schemeClr val="tx1"/>
          </a:fontRef>
        </p:style>
      </p:cxnSp>
      <p:sp>
        <p:nvSpPr>
          <p:cNvPr id="41" name="Text Box 16"/>
          <p:cNvSpPr txBox="1">
            <a:spLocks noChangeArrowheads="1"/>
          </p:cNvSpPr>
          <p:nvPr/>
        </p:nvSpPr>
        <p:spPr bwMode="auto">
          <a:xfrm>
            <a:off x="5257081" y="5664201"/>
            <a:ext cx="2722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rgbClr val="000000"/>
                </a:solidFill>
                <a:latin typeface="Arial" charset="0"/>
                <a:ea typeface="ＭＳ Ｐゴシック" charset="-128"/>
              </a:defRPr>
            </a:lvl1pPr>
            <a:lvl2pPr marL="742950" indent="-285750" eaLnBrk="0" hangingPunct="0">
              <a:defRPr kumimoji="1" sz="1400">
                <a:solidFill>
                  <a:srgbClr val="000000"/>
                </a:solidFill>
                <a:latin typeface="Arial" charset="0"/>
                <a:ea typeface="ＭＳ Ｐゴシック" charset="-128"/>
              </a:defRPr>
            </a:lvl2pPr>
            <a:lvl3pPr marL="1143000" indent="-228600" eaLnBrk="0" hangingPunct="0">
              <a:defRPr kumimoji="1" sz="1400">
                <a:solidFill>
                  <a:srgbClr val="000000"/>
                </a:solidFill>
                <a:latin typeface="Arial" charset="0"/>
                <a:ea typeface="ＭＳ Ｐゴシック" charset="-128"/>
              </a:defRPr>
            </a:lvl3pPr>
            <a:lvl4pPr marL="1600200" indent="-228600" eaLnBrk="0" hangingPunct="0">
              <a:defRPr kumimoji="1" sz="1400">
                <a:solidFill>
                  <a:srgbClr val="000000"/>
                </a:solidFill>
                <a:latin typeface="Arial" charset="0"/>
                <a:ea typeface="ＭＳ Ｐゴシック" charset="-128"/>
              </a:defRPr>
            </a:lvl4pPr>
            <a:lvl5pPr marL="2057400" indent="-228600" eaLnBrk="0" hangingPunct="0">
              <a:defRPr kumimoji="1" sz="1400">
                <a:solidFill>
                  <a:srgbClr val="000000"/>
                </a:solidFill>
                <a:latin typeface="Arial" charset="0"/>
                <a:ea typeface="ＭＳ Ｐゴシック" charset="-128"/>
              </a:defRPr>
            </a:lvl5pPr>
            <a:lvl6pPr marL="2514600" indent="-228600" algn="ctr" eaLnBrk="0" fontAlgn="ctr" hangingPunct="0">
              <a:spcBef>
                <a:spcPct val="0"/>
              </a:spcBef>
              <a:spcAft>
                <a:spcPct val="0"/>
              </a:spcAft>
              <a:defRPr kumimoji="1" sz="1400">
                <a:solidFill>
                  <a:srgbClr val="000000"/>
                </a:solidFill>
                <a:latin typeface="Arial" charset="0"/>
                <a:ea typeface="ＭＳ Ｐゴシック" charset="-128"/>
              </a:defRPr>
            </a:lvl6pPr>
            <a:lvl7pPr marL="2971800" indent="-228600" algn="ctr" eaLnBrk="0" fontAlgn="ctr" hangingPunct="0">
              <a:spcBef>
                <a:spcPct val="0"/>
              </a:spcBef>
              <a:spcAft>
                <a:spcPct val="0"/>
              </a:spcAft>
              <a:defRPr kumimoji="1" sz="1400">
                <a:solidFill>
                  <a:srgbClr val="000000"/>
                </a:solidFill>
                <a:latin typeface="Arial" charset="0"/>
                <a:ea typeface="ＭＳ Ｐゴシック" charset="-128"/>
              </a:defRPr>
            </a:lvl7pPr>
            <a:lvl8pPr marL="3429000" indent="-228600" algn="ctr" eaLnBrk="0" fontAlgn="ctr" hangingPunct="0">
              <a:spcBef>
                <a:spcPct val="0"/>
              </a:spcBef>
              <a:spcAft>
                <a:spcPct val="0"/>
              </a:spcAft>
              <a:defRPr kumimoji="1" sz="1400">
                <a:solidFill>
                  <a:srgbClr val="000000"/>
                </a:solidFill>
                <a:latin typeface="Arial" charset="0"/>
                <a:ea typeface="ＭＳ Ｐゴシック" charset="-128"/>
              </a:defRPr>
            </a:lvl8pPr>
            <a:lvl9pPr marL="3886200" indent="-228600" algn="ctr" eaLnBrk="0" fontAlgn="ctr" hangingPunct="0">
              <a:spcBef>
                <a:spcPct val="0"/>
              </a:spcBef>
              <a:spcAft>
                <a:spcPct val="0"/>
              </a:spcAft>
              <a:defRPr kumimoji="1" sz="1400">
                <a:solidFill>
                  <a:srgbClr val="000000"/>
                </a:solidFill>
                <a:latin typeface="Arial" charset="0"/>
                <a:ea typeface="ＭＳ Ｐゴシック" charset="-128"/>
              </a:defRPr>
            </a:lvl9pPr>
          </a:lstStyle>
          <a:p>
            <a:pPr algn="l" eaLnBrk="1" hangingPunct="1">
              <a:lnSpc>
                <a:spcPct val="90000"/>
              </a:lnSpc>
              <a:spcBef>
                <a:spcPct val="20000"/>
              </a:spcBef>
              <a:defRPr/>
            </a:pP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詳細説明などがあれば、ここへ記入。横線の長さは説明文の長さに併せて伸ばす。</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eaLnBrk="1" hangingPunct="1">
              <a:lnSpc>
                <a:spcPct val="90000"/>
              </a:lnSpc>
              <a:spcBef>
                <a:spcPct val="20000"/>
              </a:spcBef>
              <a:defRPr/>
            </a:pP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また、横線が文字の下にくるようにする。</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l" eaLnBrk="1" hangingPunct="1">
              <a:lnSpc>
                <a:spcPct val="90000"/>
              </a:lnSpc>
              <a:spcBef>
                <a:spcPct val="20000"/>
              </a:spcBef>
              <a:defRPr/>
            </a:pP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正方形/長方形 11"/>
          <p:cNvSpPr>
            <a:spLocks noChangeArrowheads="1"/>
          </p:cNvSpPr>
          <p:nvPr/>
        </p:nvSpPr>
        <p:spPr bwMode="gray">
          <a:xfrm>
            <a:off x="1066081" y="4266172"/>
            <a:ext cx="115888" cy="114300"/>
          </a:xfrm>
          <a:prstGeom prst="rect">
            <a:avLst/>
          </a:prstGeom>
          <a:solidFill>
            <a:srgbClr val="57564F"/>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31"/>
          <p:cNvSpPr>
            <a:spLocks noChangeArrowheads="1"/>
          </p:cNvSpPr>
          <p:nvPr/>
        </p:nvSpPr>
        <p:spPr bwMode="gray">
          <a:xfrm>
            <a:off x="4625256" y="3403601"/>
            <a:ext cx="115888" cy="115888"/>
          </a:xfrm>
          <a:prstGeom prst="rect">
            <a:avLst/>
          </a:prstGeom>
          <a:solidFill>
            <a:srgbClr val="57564F"/>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33"/>
          <p:cNvSpPr>
            <a:spLocks noChangeArrowheads="1"/>
          </p:cNvSpPr>
          <p:nvPr/>
        </p:nvSpPr>
        <p:spPr bwMode="gray">
          <a:xfrm>
            <a:off x="4823694" y="6457951"/>
            <a:ext cx="115887" cy="115887"/>
          </a:xfrm>
          <a:prstGeom prst="rect">
            <a:avLst/>
          </a:prstGeom>
          <a:solidFill>
            <a:srgbClr val="57564F"/>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フッター プレースホルダー 4"/>
          <p:cNvSpPr>
            <a:spLocks noGrp="1"/>
          </p:cNvSpPr>
          <p:nvPr>
            <p:ph type="ftr" sz="quarter" idx="11"/>
          </p:nvPr>
        </p:nvSpPr>
        <p:spPr>
          <a:xfrm>
            <a:off x="4935538" y="6653213"/>
            <a:ext cx="4022725" cy="201612"/>
          </a:xfrm>
        </p:spPr>
        <p:txBody>
          <a:bodyPr/>
          <a:lstStyle/>
          <a:p>
            <a:pPr>
              <a:defRPr/>
            </a:pPr>
            <a:r>
              <a:rPr lang="de-DE" altLang="ja-JP" smtClean="0"/>
              <a:t>Copyright 2014 FUJITSU LIMITED</a:t>
            </a:r>
            <a:endParaRPr lang="de-DE" altLang="ja-JP"/>
          </a:p>
        </p:txBody>
      </p:sp>
      <p:sp>
        <p:nvSpPr>
          <p:cNvPr id="5" name="スライド番号プレースホルダー 4"/>
          <p:cNvSpPr>
            <a:spLocks noGrp="1"/>
          </p:cNvSpPr>
          <p:nvPr>
            <p:ph type="sldNum" sz="quarter" idx="10"/>
          </p:nvPr>
        </p:nvSpPr>
        <p:spPr/>
        <p:txBody>
          <a:bodyPr/>
          <a:lstStyle/>
          <a:p>
            <a:pPr>
              <a:defRPr/>
            </a:pPr>
            <a:fld id="{541E981A-6583-4514-BE29-B72A684761EB}" type="slidenum">
              <a:rPr lang="de-DE" altLang="ja-JP" smtClean="0"/>
              <a:pPr>
                <a:defRPr/>
              </a:pPr>
              <a:t>23</a:t>
            </a:fld>
            <a:endParaRPr lang="de-DE" altLang="ja-JP"/>
          </a:p>
        </p:txBody>
      </p:sp>
    </p:spTree>
    <p:extLst>
      <p:ext uri="{BB962C8B-B14F-4D97-AF65-F5344CB8AC3E}">
        <p14:creationId xmlns:p14="http://schemas.microsoft.com/office/powerpoint/2010/main" val="2240683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de-DE" altLang="ja-JP" dirty="0" smtClean="0"/>
              <a:t>Copyright 2014 FUJITSU LIMITED</a:t>
            </a:r>
            <a:endParaRPr lang="de-DE" altLang="ja-JP" dirty="0"/>
          </a:p>
        </p:txBody>
      </p:sp>
      <p:sp>
        <p:nvSpPr>
          <p:cNvPr id="9" name="スライド番号プレースホルダー 8"/>
          <p:cNvSpPr>
            <a:spLocks noGrp="1"/>
          </p:cNvSpPr>
          <p:nvPr>
            <p:ph type="sldNum" sz="quarter" idx="10"/>
          </p:nvPr>
        </p:nvSpPr>
        <p:spPr/>
        <p:txBody>
          <a:bodyPr/>
          <a:lstStyle/>
          <a:p>
            <a:pPr>
              <a:defRPr/>
            </a:pPr>
            <a:fld id="{541E981A-6583-4514-BE29-B72A684761EB}" type="slidenum">
              <a:rPr lang="de-DE" altLang="ja-JP" smtClean="0"/>
              <a:pPr>
                <a:defRPr/>
              </a:pPr>
              <a:t>2</a:t>
            </a:fld>
            <a:endParaRPr lang="de-DE" altLang="ja-JP" dirty="0"/>
          </a:p>
        </p:txBody>
      </p:sp>
      <p:grpSp>
        <p:nvGrpSpPr>
          <p:cNvPr id="17" name="Group 2"/>
          <p:cNvGrpSpPr>
            <a:grpSpLocks/>
          </p:cNvGrpSpPr>
          <p:nvPr/>
        </p:nvGrpSpPr>
        <p:grpSpPr bwMode="auto">
          <a:xfrm>
            <a:off x="0" y="0"/>
            <a:ext cx="9144000" cy="3913188"/>
            <a:chOff x="0" y="0"/>
            <a:chExt cx="5760" cy="2465"/>
          </a:xfrm>
        </p:grpSpPr>
        <p:pic>
          <p:nvPicPr>
            <p:cNvPr id="18" name="Picture 3" descr="MiddleGray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760" cy="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Fujitsu_logo_kle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 y="215"/>
              <a:ext cx="65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Rectangle 5"/>
          <p:cNvSpPr>
            <a:spLocks noChangeArrowheads="1"/>
          </p:cNvSpPr>
          <p:nvPr/>
        </p:nvSpPr>
        <p:spPr bwMode="auto">
          <a:xfrm>
            <a:off x="323850" y="2533650"/>
            <a:ext cx="791686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nSpc>
                <a:spcPct val="95000"/>
              </a:lnSpc>
              <a:spcBef>
                <a:spcPct val="20000"/>
              </a:spcBef>
              <a:spcAft>
                <a:spcPct val="10000"/>
              </a:spcAft>
              <a:buClr>
                <a:srgbClr val="A30B1A"/>
              </a:buClr>
              <a:buFont typeface="Wingdings" panose="05000000000000000000" pitchFamily="2" charset="2"/>
              <a:buChar char="n"/>
              <a:tabLst>
                <a:tab pos="3676650" algn="l"/>
              </a:tabLst>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tabLst>
                <a:tab pos="3676650" algn="l"/>
              </a:tabLst>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tabLst>
                <a:tab pos="3676650" algn="l"/>
              </a:tabLst>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tabLst>
                <a:tab pos="3676650" algn="l"/>
              </a:tabLst>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5"/>
              </a:buBlip>
              <a:tabLst>
                <a:tab pos="3676650" algn="l"/>
              </a:tabLst>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5"/>
              </a:buBlip>
              <a:tabLst>
                <a:tab pos="3676650" algn="l"/>
              </a:tabLst>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5"/>
              </a:buBlip>
              <a:tabLst>
                <a:tab pos="3676650" algn="l"/>
              </a:tabLst>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5"/>
              </a:buBlip>
              <a:tabLst>
                <a:tab pos="3676650" algn="l"/>
              </a:tabLst>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5"/>
              </a:buBlip>
              <a:tabLst>
                <a:tab pos="3676650" algn="l"/>
              </a:tabLst>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fontAlgn="base">
              <a:lnSpc>
                <a:spcPct val="100000"/>
              </a:lnSpc>
              <a:spcBef>
                <a:spcPct val="0"/>
              </a:spcBef>
              <a:spcAft>
                <a:spcPct val="0"/>
              </a:spcAft>
              <a:buClrTx/>
              <a:buFontTx/>
              <a:buNone/>
            </a:pPr>
            <a:r>
              <a:rPr lang="en-GB" altLang="ja-JP" sz="4800" b="1" dirty="0" smtClean="0">
                <a:solidFill>
                  <a:schemeClr val="tx2"/>
                </a:solidFill>
                <a:latin typeface="メイリオ" panose="020B0604030504040204" pitchFamily="50" charset="-128"/>
                <a:ea typeface="メイリオ" panose="020B0604030504040204" pitchFamily="50" charset="-128"/>
              </a:rPr>
              <a:t>1.</a:t>
            </a:r>
            <a:r>
              <a:rPr lang="ja-JP" altLang="en-US" sz="4800" b="1" dirty="0" smtClean="0">
                <a:solidFill>
                  <a:schemeClr val="tx2"/>
                </a:solidFill>
                <a:latin typeface="メイリオ" panose="020B0604030504040204" pitchFamily="50" charset="-128"/>
                <a:ea typeface="メイリオ" panose="020B0604030504040204" pitchFamily="50" charset="-128"/>
              </a:rPr>
              <a:t>自己</a:t>
            </a:r>
            <a:r>
              <a:rPr lang="ja-JP" altLang="en-US" sz="4800" b="1" dirty="0">
                <a:solidFill>
                  <a:schemeClr val="tx2"/>
                </a:solidFill>
                <a:latin typeface="メイリオ" panose="020B0604030504040204" pitchFamily="50" charset="-128"/>
                <a:ea typeface="メイリオ" panose="020B0604030504040204" pitchFamily="50" charset="-128"/>
              </a:rPr>
              <a:t>紹介</a:t>
            </a:r>
          </a:p>
        </p:txBody>
      </p:sp>
      <p:grpSp>
        <p:nvGrpSpPr>
          <p:cNvPr id="21" name="グループ化 20"/>
          <p:cNvGrpSpPr/>
          <p:nvPr/>
        </p:nvGrpSpPr>
        <p:grpSpPr>
          <a:xfrm>
            <a:off x="503664" y="3716580"/>
            <a:ext cx="6444599" cy="876920"/>
            <a:chOff x="333733" y="1504323"/>
            <a:chExt cx="9113837" cy="657280"/>
          </a:xfrm>
        </p:grpSpPr>
        <p:sp>
          <p:nvSpPr>
            <p:cNvPr id="22" name="正方形/長方形 21"/>
            <p:cNvSpPr/>
            <p:nvPr/>
          </p:nvSpPr>
          <p:spPr bwMode="gray">
            <a:xfrm>
              <a:off x="333733" y="1504323"/>
              <a:ext cx="9113837" cy="647701"/>
            </a:xfrm>
            <a:prstGeom prst="rect">
              <a:avLst/>
            </a:prstGeom>
            <a:solidFill>
              <a:srgbClr val="EEEEEE"/>
            </a:solidFill>
            <a:ln>
              <a:solidFill>
                <a:srgbClr val="B1B1AC"/>
              </a:solidFill>
            </a:ln>
            <a:effectLst/>
          </p:spPr>
          <p:txBody>
            <a:bodyPr spcFirstLastPara="0" vert="horz" wrap="square" lIns="144000" tIns="32385" rIns="32385" bIns="32385" numCol="1" spcCol="1270" anchor="ctr" anchorCtr="0">
              <a:noAutofit/>
            </a:bodyPr>
            <a:lstStyle/>
            <a:p>
              <a:pPr marL="0" marR="0" lvl="0" indent="0" algn="l" defTabSz="755650" eaLnBrk="1" fontAlgn="base" latinLnBrk="0" hangingPunct="1">
                <a:lnSpc>
                  <a:spcPct val="90000"/>
                </a:lnSpc>
                <a:spcBef>
                  <a:spcPts val="0"/>
                </a:spcBef>
                <a:spcAft>
                  <a:spcPct val="35000"/>
                </a:spcAft>
                <a:buClrTx/>
                <a:buSzTx/>
                <a:buFontTx/>
                <a:buNone/>
                <a:tabLst/>
                <a:defRPr/>
              </a:pPr>
              <a:endParaRPr kumimoji="0" lang="ja-JP" altLang="en-US" sz="1700" b="0" i="0" u="none" strike="noStrike" kern="0" cap="none" spc="0" normalizeH="0" baseline="0" noProof="0" dirty="0" smtClean="0">
                <a:ln>
                  <a:noFill/>
                </a:ln>
                <a:solidFill>
                  <a:srgbClr val="000000">
                    <a:hueOff val="0"/>
                    <a:satOff val="0"/>
                    <a:lumOff val="0"/>
                    <a:alphaOff val="0"/>
                  </a:srgbClr>
                </a:solidFill>
                <a:effectLst/>
                <a:uLnTx/>
                <a:uFillTx/>
                <a:latin typeface="Meiryo UI" pitchFamily="50" charset="-128"/>
                <a:ea typeface="Meiryo UI" pitchFamily="50" charset="-128"/>
              </a:endParaRPr>
            </a:p>
          </p:txBody>
        </p:sp>
        <p:sp>
          <p:nvSpPr>
            <p:cNvPr id="23" name="角丸四角形 22"/>
            <p:cNvSpPr/>
            <p:nvPr/>
          </p:nvSpPr>
          <p:spPr bwMode="gray">
            <a:xfrm>
              <a:off x="835088" y="1602463"/>
              <a:ext cx="1108774" cy="441710"/>
            </a:xfrm>
            <a:prstGeom prst="roundRect">
              <a:avLst>
                <a:gd name="adj" fmla="val 11111"/>
              </a:avLst>
            </a:prstGeom>
            <a:noFill/>
            <a:ln w="9525" cap="flat" cmpd="sng" algn="ctr">
              <a:noFill/>
              <a:prstDash val="solid"/>
              <a:round/>
              <a:headEnd type="none" w="med" len="med"/>
              <a:tailEnd type="none" w="med" len="med"/>
            </a:ln>
            <a:effectLst/>
            <a:extLst/>
          </p:spPr>
          <p:txBody>
            <a:bodyPr vert="horz" wrap="none" lIns="91440" tIns="7200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kern="0" dirty="0">
                  <a:solidFill>
                    <a:srgbClr val="A30B1A"/>
                  </a:solidFill>
                  <a:latin typeface="Meiryo UI" pitchFamily="50" charset="-128"/>
                  <a:ea typeface="Meiryo UI" pitchFamily="50" charset="-128"/>
                </a:rPr>
                <a:t>氏</a:t>
              </a:r>
              <a:r>
                <a:rPr kumimoji="0" lang="ja-JP" altLang="en-US" sz="3200" kern="0" dirty="0" smtClean="0">
                  <a:solidFill>
                    <a:srgbClr val="A30B1A"/>
                  </a:solidFill>
                  <a:latin typeface="Meiryo UI" pitchFamily="50" charset="-128"/>
                  <a:ea typeface="Meiryo UI" pitchFamily="50" charset="-128"/>
                </a:rPr>
                <a:t>名</a:t>
              </a:r>
              <a:endParaRPr kumimoji="0" lang="ja-JP" altLang="en-US" sz="3200" i="0" u="none" strike="noStrike" kern="0" cap="none" spc="0" normalizeH="0" baseline="0" noProof="0" dirty="0" smtClean="0">
                <a:ln>
                  <a:noFill/>
                </a:ln>
                <a:solidFill>
                  <a:srgbClr val="A30B1A"/>
                </a:solidFill>
                <a:effectLst/>
                <a:uLnTx/>
                <a:uFillTx/>
                <a:latin typeface="Meiryo UI" pitchFamily="50" charset="-128"/>
                <a:ea typeface="Meiryo UI" pitchFamily="50" charset="-128"/>
              </a:endParaRPr>
            </a:p>
          </p:txBody>
        </p:sp>
        <p:sp>
          <p:nvSpPr>
            <p:cNvPr id="24" name="片側の 2 つの角を丸めた四角形 23"/>
            <p:cNvSpPr/>
            <p:nvPr/>
          </p:nvSpPr>
          <p:spPr bwMode="gray">
            <a:xfrm rot="16200000">
              <a:off x="100370" y="1747266"/>
              <a:ext cx="647700" cy="180974"/>
            </a:xfrm>
            <a:prstGeom prst="round2SameRect">
              <a:avLst/>
            </a:prstGeom>
            <a:gradFill rotWithShape="0">
              <a:gsLst>
                <a:gs pos="0">
                  <a:srgbClr val="C80202"/>
                </a:gs>
                <a:gs pos="100000">
                  <a:srgbClr val="A30B1A"/>
                </a:gs>
              </a:gsLst>
              <a:lin ang="5400000" scaled="1"/>
            </a:gradFill>
            <a:ln w="9525">
              <a:solidFill>
                <a:srgbClr val="C80202"/>
              </a:solidFill>
              <a:miter lim="800000"/>
              <a:headEnd/>
              <a:tailEnd/>
            </a:ln>
            <a:extLst/>
          </p:spPr>
          <p:txBody>
            <a:bodyPr wrap="none" lIns="36000" rIns="0" anchor="ctr"/>
            <a:lstStyle/>
            <a:p>
              <a:pPr marL="0" marR="0" lvl="0" indent="0" algn="l" defTabSz="914400" eaLnBrk="1" fontAlgn="base" latinLnBrk="0" hangingPunct="1">
                <a:lnSpc>
                  <a:spcPct val="100000"/>
                </a:lnSpc>
                <a:spcBef>
                  <a:spcPts val="0"/>
                </a:spcBef>
                <a:spcAft>
                  <a:spcPts val="0"/>
                </a:spcAft>
                <a:buClrTx/>
                <a:buSzTx/>
                <a:buFontTx/>
                <a:buNone/>
                <a:tabLst/>
                <a:defRPr/>
              </a:pPr>
              <a:endParaRPr kumimoji="0" lang="ja-JP" altLang="en-US" sz="2800" b="0" i="0" u="none" strike="noStrike" kern="0" cap="none" spc="0" normalizeH="0" baseline="0" noProof="0" dirty="0" smtClean="0">
                <a:ln>
                  <a:noFill/>
                </a:ln>
                <a:solidFill>
                  <a:srgbClr val="FFFFFF"/>
                </a:solidFill>
                <a:effectLst/>
                <a:uLnTx/>
                <a:uFillTx/>
                <a:latin typeface="Meiryo UI" pitchFamily="50" charset="-128"/>
                <a:ea typeface="Meiryo UI" pitchFamily="50" charset="-128"/>
              </a:endParaRPr>
            </a:p>
          </p:txBody>
        </p:sp>
        <p:sp>
          <p:nvSpPr>
            <p:cNvPr id="25" name="正方形/長方形 24"/>
            <p:cNvSpPr/>
            <p:nvPr/>
          </p:nvSpPr>
          <p:spPr>
            <a:xfrm>
              <a:off x="2247137" y="1601579"/>
              <a:ext cx="6060458" cy="378381"/>
            </a:xfrm>
            <a:prstGeom prst="rect">
              <a:avLst/>
            </a:prstGeom>
            <a:noFill/>
            <a:ln>
              <a:noFill/>
            </a:ln>
            <a:effectLst/>
          </p:spPr>
          <p:txBody>
            <a:bodyPr spcFirstLastPara="0" vert="horz" wrap="square" lIns="144000" tIns="72000" rIns="32385" bIns="32385" numCol="1" spcCol="1270" anchor="t" anchorCtr="0">
              <a:noAutofit/>
            </a:bodyPr>
            <a:lstStyle/>
            <a:p>
              <a:pPr marL="0" marR="0" lvl="0" indent="0" algn="l" defTabSz="755650" eaLnBrk="1" fontAlgn="base" latinLnBrk="0" hangingPunct="1">
                <a:lnSpc>
                  <a:spcPct val="100000"/>
                </a:lnSpc>
                <a:spcBef>
                  <a:spcPts val="0"/>
                </a:spcBef>
                <a:spcAft>
                  <a:spcPts val="200"/>
                </a:spcAft>
                <a:buClrTx/>
                <a:buSzTx/>
                <a:buFontTx/>
                <a:buNone/>
                <a:tabLst/>
                <a:defRPr/>
              </a:pPr>
              <a:r>
                <a:rPr kumimoji="0" lang="ja-JP" altLang="en-US" sz="3200" b="0" i="0" u="none" strike="noStrike" kern="0" cap="none" spc="0" normalizeH="0" baseline="0" noProof="0" dirty="0" smtClean="0">
                  <a:ln>
                    <a:noFill/>
                  </a:ln>
                  <a:solidFill>
                    <a:srgbClr val="000000">
                      <a:hueOff val="0"/>
                      <a:satOff val="0"/>
                      <a:lumOff val="0"/>
                      <a:alphaOff val="0"/>
                    </a:srgbClr>
                  </a:solidFill>
                  <a:effectLst/>
                  <a:uLnTx/>
                  <a:uFillTx/>
                  <a:latin typeface="Meiryo UI" pitchFamily="50" charset="-128"/>
                  <a:ea typeface="Meiryo UI" pitchFamily="50" charset="-128"/>
                </a:rPr>
                <a:t>劉　剣一祥</a:t>
              </a:r>
              <a:endParaRPr kumimoji="0" lang="en-US" altLang="ja-JP" sz="3200" b="0" i="0" u="none" strike="noStrike" kern="0" cap="none" spc="0" normalizeH="0" baseline="0" noProof="0" dirty="0" smtClean="0">
                <a:ln>
                  <a:noFill/>
                </a:ln>
                <a:solidFill>
                  <a:srgbClr val="000000">
                    <a:hueOff val="0"/>
                    <a:satOff val="0"/>
                    <a:lumOff val="0"/>
                    <a:alphaOff val="0"/>
                  </a:srgbClr>
                </a:solidFill>
                <a:effectLst/>
                <a:uLnTx/>
                <a:uFillTx/>
                <a:latin typeface="Meiryo UI" pitchFamily="50" charset="-128"/>
                <a:ea typeface="Meiryo UI" pitchFamily="50" charset="-128"/>
              </a:endParaRPr>
            </a:p>
          </p:txBody>
        </p:sp>
        <p:cxnSp>
          <p:nvCxnSpPr>
            <p:cNvPr id="26" name="直線コネクタ 25"/>
            <p:cNvCxnSpPr/>
            <p:nvPr/>
          </p:nvCxnSpPr>
          <p:spPr bwMode="gray">
            <a:xfrm>
              <a:off x="2218560" y="1559980"/>
              <a:ext cx="0" cy="484192"/>
            </a:xfrm>
            <a:prstGeom prst="line">
              <a:avLst/>
            </a:prstGeom>
            <a:gradFill rotWithShape="0">
              <a:gsLst>
                <a:gs pos="0">
                  <a:srgbClr val="FFFFFF"/>
                </a:gs>
                <a:gs pos="100000">
                  <a:srgbClr val="CACAC7"/>
                </a:gs>
              </a:gsLst>
              <a:lin ang="5400000" scaled="1"/>
            </a:gradFill>
            <a:ln w="9525" cap="flat" cmpd="sng" algn="ctr">
              <a:solidFill>
                <a:srgbClr val="706F67"/>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27" name="グループ化 26"/>
          <p:cNvGrpSpPr/>
          <p:nvPr/>
        </p:nvGrpSpPr>
        <p:grpSpPr>
          <a:xfrm>
            <a:off x="511756" y="4654978"/>
            <a:ext cx="6436507" cy="864142"/>
            <a:chOff x="379414" y="1504323"/>
            <a:chExt cx="9142410" cy="647702"/>
          </a:xfrm>
        </p:grpSpPr>
        <p:sp>
          <p:nvSpPr>
            <p:cNvPr id="28" name="正方形/長方形 27"/>
            <p:cNvSpPr/>
            <p:nvPr/>
          </p:nvSpPr>
          <p:spPr bwMode="gray">
            <a:xfrm>
              <a:off x="407987" y="1504323"/>
              <a:ext cx="9113837" cy="647701"/>
            </a:xfrm>
            <a:prstGeom prst="rect">
              <a:avLst/>
            </a:prstGeom>
            <a:solidFill>
              <a:srgbClr val="EEEEEE"/>
            </a:solidFill>
            <a:ln>
              <a:solidFill>
                <a:srgbClr val="B1B1AC"/>
              </a:solidFill>
            </a:ln>
            <a:effectLst/>
          </p:spPr>
          <p:txBody>
            <a:bodyPr spcFirstLastPara="0" vert="horz" wrap="square" lIns="144000" tIns="32385" rIns="32385" bIns="32385" numCol="1" spcCol="1270" anchor="ctr" anchorCtr="0">
              <a:noAutofit/>
            </a:bodyPr>
            <a:lstStyle/>
            <a:p>
              <a:pPr marL="0" marR="0" lvl="0" indent="0" algn="l" defTabSz="755650" eaLnBrk="1" fontAlgn="base" latinLnBrk="0" hangingPunct="1">
                <a:lnSpc>
                  <a:spcPct val="90000"/>
                </a:lnSpc>
                <a:spcBef>
                  <a:spcPts val="0"/>
                </a:spcBef>
                <a:spcAft>
                  <a:spcPct val="35000"/>
                </a:spcAft>
                <a:buClrTx/>
                <a:buSzTx/>
                <a:buFontTx/>
                <a:buNone/>
                <a:tabLst/>
                <a:defRPr/>
              </a:pPr>
              <a:endParaRPr kumimoji="0" lang="ja-JP" altLang="en-US" sz="1700" b="0" i="0" u="none" strike="noStrike" kern="0" cap="none" spc="0" normalizeH="0" baseline="0" noProof="0" dirty="0" smtClean="0">
                <a:ln>
                  <a:noFill/>
                </a:ln>
                <a:solidFill>
                  <a:srgbClr val="000000">
                    <a:hueOff val="0"/>
                    <a:satOff val="0"/>
                    <a:lumOff val="0"/>
                    <a:alphaOff val="0"/>
                  </a:srgbClr>
                </a:solidFill>
                <a:effectLst/>
                <a:uLnTx/>
                <a:uFillTx/>
                <a:latin typeface="Meiryo UI" pitchFamily="50" charset="-128"/>
                <a:ea typeface="Meiryo UI" pitchFamily="50" charset="-128"/>
              </a:endParaRPr>
            </a:p>
          </p:txBody>
        </p:sp>
        <p:sp>
          <p:nvSpPr>
            <p:cNvPr id="29" name="角丸四角形 28"/>
            <p:cNvSpPr/>
            <p:nvPr/>
          </p:nvSpPr>
          <p:spPr bwMode="gray">
            <a:xfrm>
              <a:off x="835088" y="1602463"/>
              <a:ext cx="1108774" cy="441710"/>
            </a:xfrm>
            <a:prstGeom prst="roundRect">
              <a:avLst>
                <a:gd name="adj" fmla="val 11111"/>
              </a:avLst>
            </a:prstGeom>
            <a:noFill/>
            <a:ln w="9525" cap="flat" cmpd="sng" algn="ctr">
              <a:noFill/>
              <a:prstDash val="solid"/>
              <a:round/>
              <a:headEnd type="none" w="med" len="med"/>
              <a:tailEnd type="none" w="med" len="med"/>
            </a:ln>
            <a:effectLst/>
            <a:extLst/>
          </p:spPr>
          <p:txBody>
            <a:bodyPr vert="horz" wrap="none" lIns="91440" tIns="7200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i="0" u="none" strike="noStrike" kern="0" cap="none" spc="0" normalizeH="0" baseline="0" noProof="0" dirty="0" smtClean="0">
                  <a:ln>
                    <a:noFill/>
                  </a:ln>
                  <a:solidFill>
                    <a:srgbClr val="A30B1A"/>
                  </a:solidFill>
                  <a:effectLst/>
                  <a:uLnTx/>
                  <a:uFillTx/>
                  <a:latin typeface="Meiryo UI" pitchFamily="50" charset="-128"/>
                  <a:ea typeface="Meiryo UI" pitchFamily="50" charset="-128"/>
                </a:rPr>
                <a:t>趣味</a:t>
              </a:r>
            </a:p>
          </p:txBody>
        </p:sp>
        <p:sp>
          <p:nvSpPr>
            <p:cNvPr id="30" name="片側の 2 つの角を丸めた四角形 29"/>
            <p:cNvSpPr/>
            <p:nvPr/>
          </p:nvSpPr>
          <p:spPr bwMode="gray">
            <a:xfrm rot="16200000">
              <a:off x="146052" y="1737687"/>
              <a:ext cx="647700" cy="180975"/>
            </a:xfrm>
            <a:prstGeom prst="round2SameRect">
              <a:avLst/>
            </a:prstGeom>
            <a:gradFill rotWithShape="0">
              <a:gsLst>
                <a:gs pos="0">
                  <a:srgbClr val="C80202"/>
                </a:gs>
                <a:gs pos="100000">
                  <a:srgbClr val="A30B1A"/>
                </a:gs>
              </a:gsLst>
              <a:lin ang="5400000" scaled="1"/>
            </a:gradFill>
            <a:ln w="9525">
              <a:solidFill>
                <a:srgbClr val="C80202"/>
              </a:solidFill>
              <a:miter lim="800000"/>
              <a:headEnd/>
              <a:tailEnd/>
            </a:ln>
            <a:extLst/>
          </p:spPr>
          <p:txBody>
            <a:bodyPr wrap="none" lIns="36000" rIns="0" anchor="ctr"/>
            <a:lstStyle/>
            <a:p>
              <a:pPr marL="0" marR="0" lvl="0" indent="0" algn="l" defTabSz="914400" eaLnBrk="1" fontAlgn="base" latinLnBrk="0" hangingPunct="1">
                <a:lnSpc>
                  <a:spcPct val="100000"/>
                </a:lnSpc>
                <a:spcBef>
                  <a:spcPts val="0"/>
                </a:spcBef>
                <a:spcAft>
                  <a:spcPts val="0"/>
                </a:spcAft>
                <a:buClrTx/>
                <a:buSzTx/>
                <a:buFontTx/>
                <a:buNone/>
                <a:tabLst/>
                <a:defRPr/>
              </a:pPr>
              <a:endParaRPr kumimoji="0" lang="ja-JP" altLang="en-US" sz="2800" b="0" i="0" u="none" strike="noStrike" kern="0" cap="none" spc="0" normalizeH="0" baseline="0" noProof="0" dirty="0" smtClean="0">
                <a:ln>
                  <a:noFill/>
                </a:ln>
                <a:solidFill>
                  <a:srgbClr val="FFFFFF"/>
                </a:solidFill>
                <a:effectLst/>
                <a:uLnTx/>
                <a:uFillTx/>
                <a:latin typeface="Meiryo UI" pitchFamily="50" charset="-128"/>
                <a:ea typeface="Meiryo UI" pitchFamily="50" charset="-128"/>
              </a:endParaRPr>
            </a:p>
          </p:txBody>
        </p:sp>
        <p:sp>
          <p:nvSpPr>
            <p:cNvPr id="31" name="正方形/長方形 30"/>
            <p:cNvSpPr/>
            <p:nvPr/>
          </p:nvSpPr>
          <p:spPr>
            <a:xfrm>
              <a:off x="2247136" y="1601579"/>
              <a:ext cx="6060457" cy="378381"/>
            </a:xfrm>
            <a:prstGeom prst="rect">
              <a:avLst/>
            </a:prstGeom>
            <a:noFill/>
            <a:ln>
              <a:noFill/>
            </a:ln>
            <a:effectLst/>
          </p:spPr>
          <p:txBody>
            <a:bodyPr spcFirstLastPara="0" vert="horz" wrap="square" lIns="144000" tIns="72000" rIns="32385" bIns="32385" numCol="1" spcCol="1270" anchor="t" anchorCtr="0">
              <a:noAutofit/>
            </a:bodyPr>
            <a:lstStyle/>
            <a:p>
              <a:pPr marL="0" marR="0" lvl="0" indent="0" algn="l" defTabSz="755650" eaLnBrk="1" fontAlgn="base" latinLnBrk="0" hangingPunct="1">
                <a:lnSpc>
                  <a:spcPct val="100000"/>
                </a:lnSpc>
                <a:spcBef>
                  <a:spcPts val="0"/>
                </a:spcBef>
                <a:spcAft>
                  <a:spcPts val="200"/>
                </a:spcAft>
                <a:buClrTx/>
                <a:buSzTx/>
                <a:buFontTx/>
                <a:buNone/>
                <a:tabLst/>
                <a:defRPr/>
              </a:pPr>
              <a:r>
                <a:rPr kumimoji="0" lang="ja-JP" altLang="en-US" sz="3200" kern="0" dirty="0" smtClean="0">
                  <a:solidFill>
                    <a:srgbClr val="000000">
                      <a:hueOff val="0"/>
                      <a:satOff val="0"/>
                      <a:lumOff val="0"/>
                      <a:alphaOff val="0"/>
                    </a:srgbClr>
                  </a:solidFill>
                  <a:latin typeface="Meiryo UI" pitchFamily="50" charset="-128"/>
                  <a:ea typeface="Meiryo UI" pitchFamily="50" charset="-128"/>
                </a:rPr>
                <a:t>アニメ、マンガ</a:t>
              </a:r>
              <a:endParaRPr kumimoji="0" lang="en-US" altLang="ja-JP" sz="3200" b="0" i="0" u="none" strike="noStrike" kern="0" cap="none" spc="0" normalizeH="0" baseline="0" noProof="0" dirty="0" smtClean="0">
                <a:ln>
                  <a:noFill/>
                </a:ln>
                <a:solidFill>
                  <a:srgbClr val="000000">
                    <a:hueOff val="0"/>
                    <a:satOff val="0"/>
                    <a:lumOff val="0"/>
                    <a:alphaOff val="0"/>
                  </a:srgbClr>
                </a:solidFill>
                <a:effectLst/>
                <a:uLnTx/>
                <a:uFillTx/>
                <a:latin typeface="Meiryo UI" pitchFamily="50" charset="-128"/>
                <a:ea typeface="Meiryo UI" pitchFamily="50" charset="-128"/>
              </a:endParaRPr>
            </a:p>
          </p:txBody>
        </p:sp>
        <p:cxnSp>
          <p:nvCxnSpPr>
            <p:cNvPr id="32" name="直線コネクタ 31"/>
            <p:cNvCxnSpPr/>
            <p:nvPr/>
          </p:nvCxnSpPr>
          <p:spPr bwMode="gray">
            <a:xfrm>
              <a:off x="2218560" y="1559980"/>
              <a:ext cx="0" cy="484192"/>
            </a:xfrm>
            <a:prstGeom prst="line">
              <a:avLst/>
            </a:prstGeom>
            <a:gradFill rotWithShape="0">
              <a:gsLst>
                <a:gs pos="0">
                  <a:srgbClr val="FFFFFF"/>
                </a:gs>
                <a:gs pos="100000">
                  <a:srgbClr val="CACAC7"/>
                </a:gs>
              </a:gsLst>
              <a:lin ang="5400000" scaled="1"/>
            </a:gradFill>
            <a:ln w="9525" cap="flat" cmpd="sng" algn="ctr">
              <a:solidFill>
                <a:srgbClr val="706F67"/>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33" name="グループ化 32"/>
          <p:cNvGrpSpPr/>
          <p:nvPr/>
        </p:nvGrpSpPr>
        <p:grpSpPr>
          <a:xfrm>
            <a:off x="503664" y="5582696"/>
            <a:ext cx="6436507" cy="864142"/>
            <a:chOff x="379414" y="1504323"/>
            <a:chExt cx="9142410" cy="647702"/>
          </a:xfrm>
        </p:grpSpPr>
        <p:sp>
          <p:nvSpPr>
            <p:cNvPr id="34" name="正方形/長方形 33"/>
            <p:cNvSpPr/>
            <p:nvPr/>
          </p:nvSpPr>
          <p:spPr bwMode="gray">
            <a:xfrm>
              <a:off x="407987" y="1504323"/>
              <a:ext cx="9113837" cy="647701"/>
            </a:xfrm>
            <a:prstGeom prst="rect">
              <a:avLst/>
            </a:prstGeom>
            <a:solidFill>
              <a:srgbClr val="EEEEEE"/>
            </a:solidFill>
            <a:ln>
              <a:solidFill>
                <a:srgbClr val="B1B1AC"/>
              </a:solidFill>
            </a:ln>
            <a:effectLst/>
          </p:spPr>
          <p:txBody>
            <a:bodyPr spcFirstLastPara="0" vert="horz" wrap="square" lIns="144000" tIns="32385" rIns="32385" bIns="32385" numCol="1" spcCol="1270" anchor="ctr" anchorCtr="0">
              <a:noAutofit/>
            </a:bodyPr>
            <a:lstStyle/>
            <a:p>
              <a:pPr marL="0" marR="0" lvl="0" indent="0" algn="l" defTabSz="755650" eaLnBrk="1" fontAlgn="base" latinLnBrk="0" hangingPunct="1">
                <a:lnSpc>
                  <a:spcPct val="90000"/>
                </a:lnSpc>
                <a:spcBef>
                  <a:spcPts val="0"/>
                </a:spcBef>
                <a:spcAft>
                  <a:spcPct val="35000"/>
                </a:spcAft>
                <a:buClrTx/>
                <a:buSzTx/>
                <a:buFontTx/>
                <a:buNone/>
                <a:tabLst/>
                <a:defRPr/>
              </a:pPr>
              <a:endParaRPr kumimoji="0" lang="ja-JP" altLang="en-US" sz="1700" b="0" i="0" u="none" strike="noStrike" kern="0" cap="none" spc="0" normalizeH="0" baseline="0" noProof="0" dirty="0" smtClean="0">
                <a:ln>
                  <a:noFill/>
                </a:ln>
                <a:solidFill>
                  <a:srgbClr val="000000">
                    <a:hueOff val="0"/>
                    <a:satOff val="0"/>
                    <a:lumOff val="0"/>
                    <a:alphaOff val="0"/>
                  </a:srgbClr>
                </a:solidFill>
                <a:effectLst/>
                <a:uLnTx/>
                <a:uFillTx/>
                <a:latin typeface="Meiryo UI" pitchFamily="50" charset="-128"/>
                <a:ea typeface="Meiryo UI" pitchFamily="50" charset="-128"/>
              </a:endParaRPr>
            </a:p>
          </p:txBody>
        </p:sp>
        <p:sp>
          <p:nvSpPr>
            <p:cNvPr id="35" name="角丸四角形 34"/>
            <p:cNvSpPr/>
            <p:nvPr/>
          </p:nvSpPr>
          <p:spPr bwMode="gray">
            <a:xfrm>
              <a:off x="835088" y="1602463"/>
              <a:ext cx="1108774" cy="441710"/>
            </a:xfrm>
            <a:prstGeom prst="roundRect">
              <a:avLst>
                <a:gd name="adj" fmla="val 11111"/>
              </a:avLst>
            </a:prstGeom>
            <a:noFill/>
            <a:ln w="9525" cap="flat" cmpd="sng" algn="ctr">
              <a:noFill/>
              <a:prstDash val="solid"/>
              <a:round/>
              <a:headEnd type="none" w="med" len="med"/>
              <a:tailEnd type="none" w="med" len="med"/>
            </a:ln>
            <a:effectLst/>
            <a:extLst/>
          </p:spPr>
          <p:txBody>
            <a:bodyPr vert="horz" wrap="none" lIns="91440" tIns="7200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3200" i="0" u="none" strike="noStrike" kern="0" cap="none" spc="0" normalizeH="0" baseline="0" noProof="0" dirty="0" smtClean="0">
                  <a:ln>
                    <a:noFill/>
                  </a:ln>
                  <a:solidFill>
                    <a:srgbClr val="A30B1A"/>
                  </a:solidFill>
                  <a:effectLst/>
                  <a:uLnTx/>
                  <a:uFillTx/>
                  <a:latin typeface="Meiryo UI" pitchFamily="50" charset="-128"/>
                  <a:ea typeface="Meiryo UI" pitchFamily="50" charset="-128"/>
                </a:rPr>
                <a:t>専攻</a:t>
              </a:r>
            </a:p>
          </p:txBody>
        </p:sp>
        <p:sp>
          <p:nvSpPr>
            <p:cNvPr id="36" name="片側の 2 つの角を丸めた四角形 35"/>
            <p:cNvSpPr/>
            <p:nvPr/>
          </p:nvSpPr>
          <p:spPr bwMode="gray">
            <a:xfrm rot="16200000">
              <a:off x="146052" y="1737687"/>
              <a:ext cx="647700" cy="180975"/>
            </a:xfrm>
            <a:prstGeom prst="round2SameRect">
              <a:avLst/>
            </a:prstGeom>
            <a:gradFill rotWithShape="0">
              <a:gsLst>
                <a:gs pos="0">
                  <a:srgbClr val="C80202"/>
                </a:gs>
                <a:gs pos="100000">
                  <a:srgbClr val="A30B1A"/>
                </a:gs>
              </a:gsLst>
              <a:lin ang="5400000" scaled="1"/>
            </a:gradFill>
            <a:ln w="9525">
              <a:solidFill>
                <a:srgbClr val="C80202"/>
              </a:solidFill>
              <a:miter lim="800000"/>
              <a:headEnd/>
              <a:tailEnd/>
            </a:ln>
            <a:extLst/>
          </p:spPr>
          <p:txBody>
            <a:bodyPr wrap="none" lIns="36000" rIns="0" anchor="ctr"/>
            <a:lstStyle/>
            <a:p>
              <a:pPr marL="0" marR="0" lvl="0" indent="0" algn="l" defTabSz="914400" eaLnBrk="1" fontAlgn="base" latinLnBrk="0" hangingPunct="1">
                <a:lnSpc>
                  <a:spcPct val="100000"/>
                </a:lnSpc>
                <a:spcBef>
                  <a:spcPts val="0"/>
                </a:spcBef>
                <a:spcAft>
                  <a:spcPts val="0"/>
                </a:spcAft>
                <a:buClrTx/>
                <a:buSzTx/>
                <a:buFontTx/>
                <a:buNone/>
                <a:tabLst/>
                <a:defRPr/>
              </a:pPr>
              <a:endParaRPr kumimoji="0" lang="ja-JP" altLang="en-US" sz="2800" b="0" i="0" u="none" strike="noStrike" kern="0" cap="none" spc="0" normalizeH="0" baseline="0" noProof="0" dirty="0" smtClean="0">
                <a:ln>
                  <a:noFill/>
                </a:ln>
                <a:solidFill>
                  <a:srgbClr val="FFFFFF"/>
                </a:solidFill>
                <a:effectLst/>
                <a:uLnTx/>
                <a:uFillTx/>
                <a:latin typeface="Meiryo UI" pitchFamily="50" charset="-128"/>
                <a:ea typeface="Meiryo UI" pitchFamily="50" charset="-128"/>
              </a:endParaRPr>
            </a:p>
          </p:txBody>
        </p:sp>
        <p:sp>
          <p:nvSpPr>
            <p:cNvPr id="37" name="正方形/長方形 36"/>
            <p:cNvSpPr/>
            <p:nvPr/>
          </p:nvSpPr>
          <p:spPr>
            <a:xfrm>
              <a:off x="2247136" y="1601579"/>
              <a:ext cx="6060457" cy="378381"/>
            </a:xfrm>
            <a:prstGeom prst="rect">
              <a:avLst/>
            </a:prstGeom>
            <a:noFill/>
            <a:ln>
              <a:noFill/>
            </a:ln>
            <a:effectLst/>
          </p:spPr>
          <p:txBody>
            <a:bodyPr spcFirstLastPara="0" vert="horz" wrap="square" lIns="144000" tIns="72000" rIns="32385" bIns="32385" numCol="1" spcCol="1270" anchor="t" anchorCtr="0">
              <a:noAutofit/>
            </a:bodyPr>
            <a:lstStyle/>
            <a:p>
              <a:pPr marL="0" marR="0" lvl="0" indent="0" algn="l" defTabSz="755650" eaLnBrk="1" fontAlgn="base" latinLnBrk="0" hangingPunct="1">
                <a:lnSpc>
                  <a:spcPct val="100000"/>
                </a:lnSpc>
                <a:spcBef>
                  <a:spcPts val="0"/>
                </a:spcBef>
                <a:spcAft>
                  <a:spcPts val="200"/>
                </a:spcAft>
                <a:buClrTx/>
                <a:buSzTx/>
                <a:buFontTx/>
                <a:buNone/>
                <a:tabLst/>
                <a:defRPr/>
              </a:pPr>
              <a:r>
                <a:rPr kumimoji="0" lang="en-US" altLang="ja-JP" sz="3200" kern="0" dirty="0" smtClean="0">
                  <a:solidFill>
                    <a:srgbClr val="000000">
                      <a:hueOff val="0"/>
                      <a:satOff val="0"/>
                      <a:lumOff val="0"/>
                      <a:alphaOff val="0"/>
                    </a:srgbClr>
                  </a:solidFill>
                  <a:latin typeface="Meiryo UI" pitchFamily="50" charset="-128"/>
                  <a:ea typeface="Meiryo UI" pitchFamily="50" charset="-128"/>
                </a:rPr>
                <a:t>Internet of Things</a:t>
              </a:r>
              <a:endParaRPr kumimoji="0" lang="en-US" altLang="ja-JP" sz="3200" b="0" i="0" u="none" strike="noStrike" kern="0" cap="none" spc="0" normalizeH="0" baseline="0" noProof="0" dirty="0" smtClean="0">
                <a:ln>
                  <a:noFill/>
                </a:ln>
                <a:solidFill>
                  <a:srgbClr val="000000">
                    <a:hueOff val="0"/>
                    <a:satOff val="0"/>
                    <a:lumOff val="0"/>
                    <a:alphaOff val="0"/>
                  </a:srgbClr>
                </a:solidFill>
                <a:effectLst/>
                <a:uLnTx/>
                <a:uFillTx/>
                <a:latin typeface="Meiryo UI" pitchFamily="50" charset="-128"/>
                <a:ea typeface="Meiryo UI" pitchFamily="50" charset="-128"/>
              </a:endParaRPr>
            </a:p>
          </p:txBody>
        </p:sp>
        <p:cxnSp>
          <p:nvCxnSpPr>
            <p:cNvPr id="38" name="直線コネクタ 37"/>
            <p:cNvCxnSpPr/>
            <p:nvPr/>
          </p:nvCxnSpPr>
          <p:spPr bwMode="gray">
            <a:xfrm>
              <a:off x="2218560" y="1559980"/>
              <a:ext cx="0" cy="484192"/>
            </a:xfrm>
            <a:prstGeom prst="line">
              <a:avLst/>
            </a:prstGeom>
            <a:gradFill rotWithShape="0">
              <a:gsLst>
                <a:gs pos="0">
                  <a:srgbClr val="FFFFFF"/>
                </a:gs>
                <a:gs pos="100000">
                  <a:srgbClr val="CACAC7"/>
                </a:gs>
              </a:gsLst>
              <a:lin ang="5400000" scaled="1"/>
            </a:gradFill>
            <a:ln w="9525" cap="flat" cmpd="sng" algn="ctr">
              <a:solidFill>
                <a:srgbClr val="706F67"/>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Tree>
    <p:extLst>
      <p:ext uri="{BB962C8B-B14F-4D97-AF65-F5344CB8AC3E}">
        <p14:creationId xmlns:p14="http://schemas.microsoft.com/office/powerpoint/2010/main" val="3118214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3</a:t>
            </a:fld>
            <a:endParaRPr lang="de-DE" altLang="ja-JP"/>
          </a:p>
        </p:txBody>
      </p:sp>
      <p:grpSp>
        <p:nvGrpSpPr>
          <p:cNvPr id="17" name="Group 2"/>
          <p:cNvGrpSpPr>
            <a:grpSpLocks/>
          </p:cNvGrpSpPr>
          <p:nvPr/>
        </p:nvGrpSpPr>
        <p:grpSpPr bwMode="auto">
          <a:xfrm>
            <a:off x="0" y="0"/>
            <a:ext cx="9144000" cy="3913188"/>
            <a:chOff x="0" y="0"/>
            <a:chExt cx="5760" cy="2465"/>
          </a:xfrm>
        </p:grpSpPr>
        <p:pic>
          <p:nvPicPr>
            <p:cNvPr id="18" name="Picture 3" descr="MiddleGray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760" cy="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Fujitsu_logo_kle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 y="215"/>
              <a:ext cx="65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Rectangle 5"/>
          <p:cNvSpPr>
            <a:spLocks noChangeArrowheads="1"/>
          </p:cNvSpPr>
          <p:nvPr/>
        </p:nvSpPr>
        <p:spPr bwMode="auto">
          <a:xfrm>
            <a:off x="323850" y="2533650"/>
            <a:ext cx="791686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nSpc>
                <a:spcPct val="95000"/>
              </a:lnSpc>
              <a:spcBef>
                <a:spcPct val="20000"/>
              </a:spcBef>
              <a:spcAft>
                <a:spcPct val="10000"/>
              </a:spcAft>
              <a:buClr>
                <a:srgbClr val="A30B1A"/>
              </a:buClr>
              <a:buFont typeface="Wingdings" panose="05000000000000000000" pitchFamily="2" charset="2"/>
              <a:buChar char="n"/>
              <a:tabLst>
                <a:tab pos="3676650" algn="l"/>
              </a:tabLst>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tabLst>
                <a:tab pos="3676650" algn="l"/>
              </a:tabLst>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tabLst>
                <a:tab pos="3676650" algn="l"/>
              </a:tabLst>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tabLst>
                <a:tab pos="3676650" algn="l"/>
              </a:tabLst>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5"/>
              </a:buBlip>
              <a:tabLst>
                <a:tab pos="3676650" algn="l"/>
              </a:tabLst>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5"/>
              </a:buBlip>
              <a:tabLst>
                <a:tab pos="3676650" algn="l"/>
              </a:tabLst>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5"/>
              </a:buBlip>
              <a:tabLst>
                <a:tab pos="3676650" algn="l"/>
              </a:tabLst>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5"/>
              </a:buBlip>
              <a:tabLst>
                <a:tab pos="3676650" algn="l"/>
              </a:tabLst>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5"/>
              </a:buBlip>
              <a:tabLst>
                <a:tab pos="3676650" algn="l"/>
              </a:tabLst>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fontAlgn="base">
              <a:lnSpc>
                <a:spcPct val="100000"/>
              </a:lnSpc>
              <a:spcBef>
                <a:spcPct val="0"/>
              </a:spcBef>
              <a:spcAft>
                <a:spcPct val="0"/>
              </a:spcAft>
              <a:buClrTx/>
              <a:buFontTx/>
              <a:buNone/>
            </a:pPr>
            <a:r>
              <a:rPr lang="en-US" altLang="ja-JP" sz="4800" b="1" dirty="0" smtClean="0">
                <a:solidFill>
                  <a:schemeClr val="tx2"/>
                </a:solidFill>
                <a:latin typeface="メイリオ" panose="020B0604030504040204" pitchFamily="50" charset="-128"/>
                <a:ea typeface="メイリオ" panose="020B0604030504040204" pitchFamily="50" charset="-128"/>
              </a:rPr>
              <a:t>2.</a:t>
            </a:r>
            <a:r>
              <a:rPr lang="ja-JP" altLang="en-US" sz="4800" b="1" dirty="0">
                <a:solidFill>
                  <a:schemeClr val="tx2"/>
                </a:solidFill>
                <a:latin typeface="メイリオ" panose="020B0604030504040204" pitchFamily="50" charset="-128"/>
                <a:ea typeface="メイリオ" panose="020B0604030504040204" pitchFamily="50" charset="-128"/>
              </a:rPr>
              <a:t>この半年間学んだこと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16388" name="Rectangle 41"/>
          <p:cNvSpPr>
            <a:spLocks noGrp="1" noChangeArrowheads="1"/>
          </p:cNvSpPr>
          <p:nvPr>
            <p:ph type="title"/>
          </p:nvPr>
        </p:nvSpPr>
        <p:spPr/>
        <p:txBody>
          <a:bodyPr/>
          <a:lstStyle/>
          <a:p>
            <a:pPr eaLnBrk="1" hangingPunct="1"/>
            <a:r>
              <a:rPr lang="ja-JP" altLang="en-US" sz="4400" dirty="0"/>
              <a:t>全体像</a:t>
            </a:r>
            <a:endParaRPr lang="ja-JP" altLang="ja-JP" sz="4400" dirty="0" smtClean="0"/>
          </a:p>
        </p:txBody>
      </p:sp>
      <p:sp>
        <p:nvSpPr>
          <p:cNvPr id="10" name="スライド番号プレースホルダー 9"/>
          <p:cNvSpPr>
            <a:spLocks noGrp="1"/>
          </p:cNvSpPr>
          <p:nvPr>
            <p:ph type="sldNum" sz="quarter" idx="10"/>
          </p:nvPr>
        </p:nvSpPr>
        <p:spPr/>
        <p:txBody>
          <a:bodyPr/>
          <a:lstStyle/>
          <a:p>
            <a:pPr>
              <a:defRPr/>
            </a:pPr>
            <a:fld id="{541E981A-6583-4514-BE29-B72A684761EB}" type="slidenum">
              <a:rPr lang="de-DE" altLang="ja-JP" smtClean="0"/>
              <a:pPr>
                <a:defRPr/>
              </a:pPr>
              <a:t>4</a:t>
            </a:fld>
            <a:endParaRPr lang="de-DE" altLang="ja-JP"/>
          </a:p>
        </p:txBody>
      </p:sp>
      <p:sp>
        <p:nvSpPr>
          <p:cNvPr id="18" name="Rectangle 21"/>
          <p:cNvSpPr>
            <a:spLocks noChangeArrowheads="1"/>
          </p:cNvSpPr>
          <p:nvPr/>
        </p:nvSpPr>
        <p:spPr bwMode="auto">
          <a:xfrm>
            <a:off x="31330" y="1332355"/>
            <a:ext cx="8926933" cy="1520581"/>
          </a:xfrm>
          <a:prstGeom prst="roundRect">
            <a:avLst>
              <a:gd name="adj" fmla="val 50000"/>
            </a:avLst>
          </a:prstGeom>
          <a:solidFill>
            <a:srgbClr val="E8E8E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180000" tIns="144000" rIns="72000">
            <a:noAutofit/>
          </a:bodyPr>
          <a:lstStyle/>
          <a:p>
            <a:pPr algn="l">
              <a:defRPr/>
            </a:pPr>
            <a:r>
              <a:rPr lang="ja-JP" altLang="en-US" sz="3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段階</a:t>
            </a:r>
            <a:r>
              <a:rPr lang="en-US" altLang="ja-JP" sz="3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3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：日本語学校＋企画部</a:t>
            </a:r>
            <a:endParaRPr lang="en-US" altLang="ja-JP" sz="3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en-US" altLang="ja-JP" sz="3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en-GB" sz="3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2018/10/15~2018/12/20)</a:t>
            </a:r>
            <a:endParaRPr lang="en-US" altLang="en-GB" sz="3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2" name="グループ化 31"/>
          <p:cNvGrpSpPr/>
          <p:nvPr/>
        </p:nvGrpSpPr>
        <p:grpSpPr>
          <a:xfrm>
            <a:off x="31329" y="4653136"/>
            <a:ext cx="8926933" cy="1515431"/>
            <a:chOff x="411338" y="894420"/>
            <a:chExt cx="9078166" cy="2337732"/>
          </a:xfrm>
        </p:grpSpPr>
        <p:sp>
          <p:nvSpPr>
            <p:cNvPr id="33" name="Rectangle 21"/>
            <p:cNvSpPr>
              <a:spLocks noChangeArrowheads="1"/>
            </p:cNvSpPr>
            <p:nvPr/>
          </p:nvSpPr>
          <p:spPr bwMode="auto">
            <a:xfrm>
              <a:off x="411338" y="894420"/>
              <a:ext cx="9078166" cy="2337732"/>
            </a:xfrm>
            <a:prstGeom prst="roundRect">
              <a:avLst>
                <a:gd name="adj" fmla="val 50000"/>
              </a:avLst>
            </a:prstGeom>
            <a:solidFill>
              <a:srgbClr val="E8E8E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180000" tIns="144000" rIns="72000">
              <a:noAutofit/>
            </a:bodyPr>
            <a:lstStyle/>
            <a:p>
              <a:pPr algn="l">
                <a:defRPr/>
              </a:pPr>
              <a:r>
                <a:rPr lang="ja-JP" altLang="en-US" sz="3200" dirty="0" smtClean="0">
                  <a:solidFill>
                    <a:schemeClr val="tx1">
                      <a:lumMod val="75000"/>
                      <a:lumOff val="25000"/>
                    </a:schemeClr>
                  </a:solidFill>
                  <a:latin typeface="Meiryo UI" pitchFamily="50" charset="-128"/>
                  <a:ea typeface="Meiryo UI" panose="020B0604030504040204" pitchFamily="50" charset="-128"/>
                  <a:cs typeface="Meiryo UI" pitchFamily="50" charset="-128"/>
                </a:rPr>
                <a:t>段階</a:t>
              </a:r>
              <a:r>
                <a:rPr lang="en-US" altLang="ja-JP" sz="3200" dirty="0" smtClean="0">
                  <a:solidFill>
                    <a:schemeClr val="tx1">
                      <a:lumMod val="75000"/>
                      <a:lumOff val="25000"/>
                    </a:schemeClr>
                  </a:solidFill>
                  <a:latin typeface="Meiryo UI" pitchFamily="50" charset="-128"/>
                  <a:ea typeface="Meiryo UI" panose="020B0604030504040204" pitchFamily="50" charset="-128"/>
                  <a:cs typeface="Meiryo UI" pitchFamily="50" charset="-128"/>
                </a:rPr>
                <a:t>3</a:t>
              </a:r>
              <a:r>
                <a:rPr lang="ja-JP" altLang="en-US" sz="3200" dirty="0" smtClean="0">
                  <a:solidFill>
                    <a:schemeClr val="tx1">
                      <a:lumMod val="75000"/>
                      <a:lumOff val="25000"/>
                    </a:schemeClr>
                  </a:solidFill>
                  <a:latin typeface="Meiryo UI" pitchFamily="50" charset="-128"/>
                  <a:ea typeface="Meiryo UI" panose="020B0604030504040204" pitchFamily="50" charset="-128"/>
                  <a:cs typeface="Meiryo UI" pitchFamily="50" charset="-128"/>
                </a:rPr>
                <a:t>：仮配属</a:t>
              </a:r>
              <a:endParaRPr lang="en-US" altLang="ja-JP" sz="3200" dirty="0">
                <a:solidFill>
                  <a:schemeClr val="tx1">
                    <a:lumMod val="75000"/>
                    <a:lumOff val="25000"/>
                  </a:schemeClr>
                </a:solidFill>
                <a:latin typeface="Meiryo UI" pitchFamily="50" charset="-128"/>
                <a:ea typeface="Meiryo UI" panose="020B0604030504040204" pitchFamily="50" charset="-128"/>
                <a:cs typeface="Meiryo UI" pitchFamily="50" charset="-128"/>
              </a:endParaRPr>
            </a:p>
            <a:p>
              <a:pPr algn="l">
                <a:defRPr/>
              </a:pPr>
              <a:r>
                <a:rPr lang="en-US" altLang="ja-JP" sz="3200" dirty="0">
                  <a:solidFill>
                    <a:schemeClr val="tx1">
                      <a:lumMod val="75000"/>
                      <a:lumOff val="25000"/>
                    </a:schemeClr>
                  </a:solidFill>
                  <a:latin typeface="Meiryo UI" pitchFamily="50" charset="-128"/>
                  <a:ea typeface="Arial Unicode MS" pitchFamily="50" charset="-128"/>
                  <a:cs typeface="Meiryo UI" pitchFamily="50" charset="-128"/>
                </a:rPr>
                <a:t>(</a:t>
              </a:r>
              <a:r>
                <a:rPr lang="en-US" altLang="en-GB" sz="3200" dirty="0">
                  <a:solidFill>
                    <a:schemeClr val="tx1">
                      <a:lumMod val="75000"/>
                      <a:lumOff val="25000"/>
                    </a:schemeClr>
                  </a:solidFill>
                  <a:latin typeface="Meiryo UI" pitchFamily="50" charset="-128"/>
                  <a:ea typeface="Arial Unicode MS" pitchFamily="50" charset="-128"/>
                  <a:cs typeface="Meiryo UI" pitchFamily="50" charset="-128"/>
                </a:rPr>
                <a:t>2019/01/28~</a:t>
              </a:r>
              <a:r>
                <a:rPr lang="ja-JP" altLang="en-US" sz="3200" dirty="0">
                  <a:solidFill>
                    <a:schemeClr val="tx1">
                      <a:lumMod val="75000"/>
                      <a:lumOff val="25000"/>
                    </a:schemeClr>
                  </a:solidFill>
                  <a:latin typeface="Meiryo UI" pitchFamily="50" charset="-128"/>
                  <a:ea typeface="Arial Unicode MS" pitchFamily="50" charset="-128"/>
                  <a:cs typeface="Meiryo UI" pitchFamily="50" charset="-128"/>
                </a:rPr>
                <a:t>現在</a:t>
              </a:r>
              <a:r>
                <a:rPr lang="en-US" altLang="en-GB" sz="3200" dirty="0">
                  <a:solidFill>
                    <a:schemeClr val="tx1">
                      <a:lumMod val="75000"/>
                      <a:lumOff val="25000"/>
                    </a:schemeClr>
                  </a:solidFill>
                  <a:latin typeface="Meiryo UI" pitchFamily="50" charset="-128"/>
                  <a:ea typeface="Arial Unicode MS" pitchFamily="50" charset="-128"/>
                  <a:cs typeface="Meiryo UI" pitchFamily="50" charset="-128"/>
                </a:rPr>
                <a:t>)</a:t>
              </a:r>
              <a:endParaRPr lang="en-US" altLang="en-GB" sz="3200" dirty="0">
                <a:solidFill>
                  <a:schemeClr val="tx1">
                    <a:lumMod val="75000"/>
                    <a:lumOff val="25000"/>
                  </a:schemeClr>
                </a:solidFill>
                <a:latin typeface="Meiryo UI" pitchFamily="50" charset="-128"/>
                <a:ea typeface="Arial Unicode MS" pitchFamily="50" charset="-128"/>
                <a:cs typeface="Meiryo UI" pitchFamily="50" charset="-128"/>
              </a:endParaRPr>
            </a:p>
          </p:txBody>
        </p:sp>
        <p:sp>
          <p:nvSpPr>
            <p:cNvPr id="35" name="角丸四角形 34"/>
            <p:cNvSpPr/>
            <p:nvPr/>
          </p:nvSpPr>
          <p:spPr>
            <a:xfrm>
              <a:off x="6464176" y="1211427"/>
              <a:ext cx="2670354" cy="1703717"/>
            </a:xfrm>
            <a:prstGeom prst="roundRect">
              <a:avLst>
                <a:gd name="adj" fmla="val 50000"/>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ソリ開</a:t>
              </a:r>
            </a:p>
          </p:txBody>
        </p:sp>
      </p:grpSp>
      <p:grpSp>
        <p:nvGrpSpPr>
          <p:cNvPr id="36" name="グループ化 35"/>
          <p:cNvGrpSpPr/>
          <p:nvPr/>
        </p:nvGrpSpPr>
        <p:grpSpPr>
          <a:xfrm>
            <a:off x="31328" y="1549668"/>
            <a:ext cx="8926933" cy="2957645"/>
            <a:chOff x="411338" y="-1330365"/>
            <a:chExt cx="9078166" cy="4562516"/>
          </a:xfrm>
        </p:grpSpPr>
        <p:sp>
          <p:nvSpPr>
            <p:cNvPr id="37" name="Rectangle 21"/>
            <p:cNvSpPr>
              <a:spLocks noChangeArrowheads="1"/>
            </p:cNvSpPr>
            <p:nvPr/>
          </p:nvSpPr>
          <p:spPr bwMode="auto">
            <a:xfrm>
              <a:off x="411338" y="894420"/>
              <a:ext cx="9078166" cy="2337731"/>
            </a:xfrm>
            <a:prstGeom prst="roundRect">
              <a:avLst>
                <a:gd name="adj" fmla="val 50000"/>
              </a:avLst>
            </a:prstGeom>
            <a:solidFill>
              <a:srgbClr val="E8E8E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180000" tIns="144000" rIns="72000">
              <a:noAutofit/>
            </a:bodyPr>
            <a:lstStyle/>
            <a:p>
              <a:pPr algn="l">
                <a:defRPr/>
              </a:pPr>
              <a:r>
                <a:rPr lang="ja-JP" altLang="en-US" sz="3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段階</a:t>
              </a:r>
              <a:r>
                <a:rPr lang="en-US" altLang="ja-JP" sz="3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32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：企画部</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a:p>
              <a:pPr algn="l">
                <a:defRPr/>
              </a:pPr>
              <a:r>
                <a:rPr lang="en-US" altLang="ja-JP" sz="3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en-GB" sz="3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2018/12/21~ </a:t>
              </a:r>
              <a:r>
                <a:rPr lang="en-US" altLang="en-GB" sz="3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2019/01/25)</a:t>
              </a:r>
              <a:endParaRPr lang="en-US" altLang="en-GB" sz="3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角丸四角形 37"/>
            <p:cNvSpPr/>
            <p:nvPr/>
          </p:nvSpPr>
          <p:spPr>
            <a:xfrm>
              <a:off x="6464176" y="1211426"/>
              <a:ext cx="2670354" cy="1703718"/>
            </a:xfrm>
            <a:prstGeom prst="roundRect">
              <a:avLst>
                <a:gd name="adj" fmla="val 50000"/>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企画部</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角丸四角形 39"/>
            <p:cNvSpPr/>
            <p:nvPr/>
          </p:nvSpPr>
          <p:spPr>
            <a:xfrm>
              <a:off x="6464175" y="-1330365"/>
              <a:ext cx="2670354" cy="1703718"/>
            </a:xfrm>
            <a:prstGeom prst="roundRect">
              <a:avLst>
                <a:gd name="adj" fmla="val 50000"/>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ja-JP" altLang="en-US" sz="3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企画部</a:t>
              </a:r>
              <a:endParaRPr lang="en-US" altLang="ja-JP" sz="32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17412" name="Rectangle 41"/>
          <p:cNvSpPr>
            <a:spLocks noGrp="1" noChangeArrowheads="1"/>
          </p:cNvSpPr>
          <p:nvPr>
            <p:ph type="title"/>
          </p:nvPr>
        </p:nvSpPr>
        <p:spPr/>
        <p:txBody>
          <a:bodyPr/>
          <a:lstStyle/>
          <a:p>
            <a:pPr>
              <a:defRPr/>
            </a:pPr>
            <a:r>
              <a:rPr lang="ja-JP" altLang="en-US" sz="4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段階</a:t>
            </a:r>
            <a:r>
              <a:rPr lang="en-US" altLang="ja-JP" sz="4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4400" dirty="0" err="1"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4400" dirty="0" smtClean="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rPr>
              <a:t>2</a:t>
            </a:r>
            <a:endParaRPr lang="en-US" altLang="ja-JP" sz="4400"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5</a:t>
            </a:fld>
            <a:endParaRPr lang="de-DE" altLang="ja-JP"/>
          </a:p>
        </p:txBody>
      </p:sp>
      <p:pic>
        <p:nvPicPr>
          <p:cNvPr id="4" name="コンテンツ プレースホルダー 3"/>
          <p:cNvPicPr>
            <a:picLocks noGrp="1" noChangeAspect="1"/>
          </p:cNvPicPr>
          <p:nvPr>
            <p:ph idx="1"/>
          </p:nvPr>
        </p:nvPicPr>
        <p:blipFill>
          <a:blip r:embed="rId3"/>
          <a:stretch>
            <a:fillRect/>
          </a:stretch>
        </p:blipFill>
        <p:spPr>
          <a:xfrm>
            <a:off x="539552" y="836712"/>
            <a:ext cx="7981811" cy="546653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a:xfrm>
            <a:off x="5057443" y="6661398"/>
            <a:ext cx="3747644" cy="196602"/>
          </a:xfrm>
        </p:spPr>
        <p:txBody>
          <a:bodyPr/>
          <a:lstStyle/>
          <a:p>
            <a:pPr>
              <a:defRPr/>
            </a:pPr>
            <a:r>
              <a:rPr lang="de-DE" altLang="ja-JP" smtClean="0"/>
              <a:t>Copyright 2014 FUJITSU LIMITED</a:t>
            </a:r>
            <a:endParaRPr lang="de-DE" altLang="ja-JP"/>
          </a:p>
        </p:txBody>
      </p:sp>
      <p:sp>
        <p:nvSpPr>
          <p:cNvPr id="18436" name="Rectangle 41"/>
          <p:cNvSpPr>
            <a:spLocks noGrp="1" noChangeArrowheads="1"/>
          </p:cNvSpPr>
          <p:nvPr>
            <p:ph type="title"/>
          </p:nvPr>
        </p:nvSpPr>
        <p:spPr/>
        <p:txBody>
          <a:bodyPr/>
          <a:lstStyle/>
          <a:p>
            <a:pPr eaLnBrk="1" hangingPunct="1"/>
            <a:r>
              <a:rPr lang="ja-JP" altLang="en-US" sz="4400" dirty="0"/>
              <a:t>段階</a:t>
            </a:r>
            <a:r>
              <a:rPr lang="en-US" altLang="ja-JP" sz="4400" dirty="0"/>
              <a:t>3</a:t>
            </a:r>
            <a:endParaRPr lang="ja-JP" altLang="ja-JP" sz="4400" dirty="0" smtClean="0"/>
          </a:p>
        </p:txBody>
      </p:sp>
      <p:sp>
        <p:nvSpPr>
          <p:cNvPr id="6" name="スライド番号プレースホルダー 5"/>
          <p:cNvSpPr>
            <a:spLocks noGrp="1"/>
          </p:cNvSpPr>
          <p:nvPr>
            <p:ph type="sldNum" sz="quarter" idx="10"/>
          </p:nvPr>
        </p:nvSpPr>
        <p:spPr>
          <a:xfrm>
            <a:off x="4422442" y="6661398"/>
            <a:ext cx="502841" cy="196602"/>
          </a:xfrm>
        </p:spPr>
        <p:txBody>
          <a:bodyPr/>
          <a:lstStyle/>
          <a:p>
            <a:pPr>
              <a:defRPr/>
            </a:pPr>
            <a:fld id="{541E981A-6583-4514-BE29-B72A684761EB}" type="slidenum">
              <a:rPr lang="de-DE" altLang="ja-JP" smtClean="0"/>
              <a:pPr>
                <a:defRPr/>
              </a:pPr>
              <a:t>6</a:t>
            </a:fld>
            <a:endParaRPr lang="de-DE" altLang="ja-JP"/>
          </a:p>
        </p:txBody>
      </p:sp>
      <p:grpSp>
        <p:nvGrpSpPr>
          <p:cNvPr id="39" name="グループ化 14349"/>
          <p:cNvGrpSpPr>
            <a:grpSpLocks/>
          </p:cNvGrpSpPr>
          <p:nvPr/>
        </p:nvGrpSpPr>
        <p:grpSpPr bwMode="auto">
          <a:xfrm>
            <a:off x="6028842" y="1180877"/>
            <a:ext cx="2736305" cy="5130230"/>
            <a:chOff x="6194424" y="1844824"/>
            <a:chExt cx="2549527" cy="4608512"/>
          </a:xfrm>
        </p:grpSpPr>
        <p:grpSp>
          <p:nvGrpSpPr>
            <p:cNvPr id="40" name="グループ化 39"/>
            <p:cNvGrpSpPr/>
            <p:nvPr/>
          </p:nvGrpSpPr>
          <p:grpSpPr>
            <a:xfrm>
              <a:off x="6194425" y="1844824"/>
              <a:ext cx="2549526" cy="4608512"/>
              <a:chOff x="6194425" y="908720"/>
              <a:chExt cx="2549526" cy="5544616"/>
            </a:xfrm>
            <a:effectLst>
              <a:outerShdw blurRad="50800" dist="38100" dir="2700000" algn="tl" rotWithShape="0">
                <a:prstClr val="black">
                  <a:alpha val="52000"/>
                </a:prstClr>
              </a:outerShdw>
            </a:effectLst>
          </p:grpSpPr>
          <p:sp>
            <p:nvSpPr>
              <p:cNvPr id="45" name="正方形/長方形 44"/>
              <p:cNvSpPr/>
              <p:nvPr/>
            </p:nvSpPr>
            <p:spPr bwMode="gray">
              <a:xfrm>
                <a:off x="6194425" y="1014412"/>
                <a:ext cx="2549526" cy="5438924"/>
              </a:xfrm>
              <a:prstGeom prst="rect">
                <a:avLst/>
              </a:prstGeom>
              <a:solidFill>
                <a:srgbClr val="EEEEEE"/>
              </a:solidFill>
              <a:ln w="9525" cap="flat" cmpd="sng" algn="ctr">
                <a:noFill/>
                <a:prstDash val="solid"/>
                <a:round/>
                <a:headEnd type="none" w="med" len="med"/>
                <a:tailEnd type="none" w="med" len="med"/>
              </a:ln>
              <a:effectLs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正方形/長方形 45"/>
              <p:cNvSpPr/>
              <p:nvPr/>
            </p:nvSpPr>
            <p:spPr bwMode="gray">
              <a:xfrm>
                <a:off x="6194425" y="908720"/>
                <a:ext cx="2549526" cy="105692"/>
              </a:xfrm>
              <a:prstGeom prst="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defRPr/>
                </a:pPr>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1" name="テキスト ボックス 15"/>
            <p:cNvSpPr txBox="1">
              <a:spLocks noChangeArrowheads="1"/>
            </p:cNvSpPr>
            <p:nvPr/>
          </p:nvSpPr>
          <p:spPr bwMode="gray">
            <a:xfrm>
              <a:off x="6194424" y="5301765"/>
              <a:ext cx="233997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ja-JP" altLang="en-US" sz="3200"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解析ツールの</a:t>
              </a:r>
              <a:endParaRPr lang="en-US" altLang="ja-JP" sz="3200"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r>
                <a:rPr lang="ja-JP" altLang="en-US" sz="3200"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調査</a:t>
              </a:r>
              <a:endParaRPr lang="ja-JP" altLang="en-US" sz="3200" dirty="0">
                <a:solidFill>
                  <a:srgbClr val="40404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4" name="直線コネクタ 37"/>
            <p:cNvCxnSpPr>
              <a:cxnSpLocks noChangeShapeType="1"/>
            </p:cNvCxnSpPr>
            <p:nvPr/>
          </p:nvCxnSpPr>
          <p:spPr bwMode="auto">
            <a:xfrm>
              <a:off x="6318250" y="4642320"/>
              <a:ext cx="2339975" cy="0"/>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63" name="グループ化 14349"/>
          <p:cNvGrpSpPr>
            <a:grpSpLocks/>
          </p:cNvGrpSpPr>
          <p:nvPr/>
        </p:nvGrpSpPr>
        <p:grpSpPr bwMode="auto">
          <a:xfrm>
            <a:off x="3218394" y="1180877"/>
            <a:ext cx="2736304" cy="5130230"/>
            <a:chOff x="6194425" y="1844824"/>
            <a:chExt cx="2549526" cy="4608512"/>
          </a:xfrm>
        </p:grpSpPr>
        <p:grpSp>
          <p:nvGrpSpPr>
            <p:cNvPr id="64" name="グループ化 63"/>
            <p:cNvGrpSpPr/>
            <p:nvPr/>
          </p:nvGrpSpPr>
          <p:grpSpPr>
            <a:xfrm>
              <a:off x="6194425" y="1844824"/>
              <a:ext cx="2549526" cy="4608512"/>
              <a:chOff x="6194425" y="908720"/>
              <a:chExt cx="2549526" cy="5544616"/>
            </a:xfrm>
            <a:effectLst>
              <a:outerShdw blurRad="50800" dist="38100" dir="2700000" algn="tl" rotWithShape="0">
                <a:prstClr val="black">
                  <a:alpha val="52000"/>
                </a:prstClr>
              </a:outerShdw>
            </a:effectLst>
          </p:grpSpPr>
          <p:sp>
            <p:nvSpPr>
              <p:cNvPr id="69" name="正方形/長方形 68"/>
              <p:cNvSpPr/>
              <p:nvPr/>
            </p:nvSpPr>
            <p:spPr bwMode="gray">
              <a:xfrm>
                <a:off x="6194425" y="1014412"/>
                <a:ext cx="2549526" cy="5438924"/>
              </a:xfrm>
              <a:prstGeom prst="rect">
                <a:avLst/>
              </a:prstGeom>
              <a:solidFill>
                <a:srgbClr val="EEEEEE"/>
              </a:solidFill>
              <a:ln w="9525" cap="flat" cmpd="sng" algn="ctr">
                <a:noFill/>
                <a:prstDash val="solid"/>
                <a:round/>
                <a:headEnd type="none" w="med" len="med"/>
                <a:tailEnd type="none" w="med" len="med"/>
              </a:ln>
              <a:effectLs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bwMode="gray">
              <a:xfrm>
                <a:off x="6194425" y="908720"/>
                <a:ext cx="2549526" cy="105692"/>
              </a:xfrm>
              <a:prstGeom prst="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defRPr/>
                </a:pPr>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5" name="テキスト ボックス 15"/>
            <p:cNvSpPr txBox="1">
              <a:spLocks noChangeArrowheads="1"/>
            </p:cNvSpPr>
            <p:nvPr/>
          </p:nvSpPr>
          <p:spPr bwMode="gray">
            <a:xfrm>
              <a:off x="6271186" y="5239434"/>
              <a:ext cx="2339974" cy="8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en-US" altLang="ja-JP" sz="3200"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MongoDB</a:t>
              </a:r>
            </a:p>
            <a:p>
              <a:pPr eaLnBrk="1" hangingPunct="1"/>
              <a:r>
                <a:rPr lang="ja-JP" altLang="en-US" sz="3200"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操作説明書</a:t>
              </a:r>
              <a:endParaRPr lang="ja-JP" altLang="en-US" sz="3200" dirty="0">
                <a:solidFill>
                  <a:srgbClr val="40404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8" name="直線コネクタ 37"/>
            <p:cNvCxnSpPr>
              <a:cxnSpLocks noChangeShapeType="1"/>
            </p:cNvCxnSpPr>
            <p:nvPr/>
          </p:nvCxnSpPr>
          <p:spPr bwMode="auto">
            <a:xfrm>
              <a:off x="6380556" y="4607666"/>
              <a:ext cx="2339975" cy="0"/>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71" name="グループ化 14349"/>
          <p:cNvGrpSpPr>
            <a:grpSpLocks/>
          </p:cNvGrpSpPr>
          <p:nvPr/>
        </p:nvGrpSpPr>
        <p:grpSpPr bwMode="auto">
          <a:xfrm>
            <a:off x="399483" y="1196631"/>
            <a:ext cx="2736304" cy="5130230"/>
            <a:chOff x="6194425" y="1844824"/>
            <a:chExt cx="2549526" cy="4608512"/>
          </a:xfrm>
        </p:grpSpPr>
        <p:grpSp>
          <p:nvGrpSpPr>
            <p:cNvPr id="72" name="グループ化 71"/>
            <p:cNvGrpSpPr/>
            <p:nvPr/>
          </p:nvGrpSpPr>
          <p:grpSpPr>
            <a:xfrm>
              <a:off x="6194425" y="1844824"/>
              <a:ext cx="2549526" cy="4608512"/>
              <a:chOff x="6194425" y="908720"/>
              <a:chExt cx="2549526" cy="5544616"/>
            </a:xfrm>
            <a:effectLst>
              <a:outerShdw blurRad="50800" dist="38100" dir="2700000" algn="tl" rotWithShape="0">
                <a:prstClr val="black">
                  <a:alpha val="52000"/>
                </a:prstClr>
              </a:outerShdw>
            </a:effectLst>
          </p:grpSpPr>
          <p:sp>
            <p:nvSpPr>
              <p:cNvPr id="77" name="正方形/長方形 76"/>
              <p:cNvSpPr/>
              <p:nvPr/>
            </p:nvSpPr>
            <p:spPr bwMode="gray">
              <a:xfrm>
                <a:off x="6194425" y="1014412"/>
                <a:ext cx="2549526" cy="5438924"/>
              </a:xfrm>
              <a:prstGeom prst="rect">
                <a:avLst/>
              </a:prstGeom>
              <a:solidFill>
                <a:srgbClr val="EEEEEE"/>
              </a:solidFill>
              <a:ln w="9525" cap="flat" cmpd="sng" algn="ctr">
                <a:noFill/>
                <a:prstDash val="solid"/>
                <a:round/>
                <a:headEnd type="none" w="med" len="med"/>
                <a:tailEnd type="none" w="med" len="med"/>
              </a:ln>
              <a:effectLs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bwMode="gray">
              <a:xfrm>
                <a:off x="6194425" y="908720"/>
                <a:ext cx="2549526" cy="105692"/>
              </a:xfrm>
              <a:prstGeom prst="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defRPr/>
                </a:pPr>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3" name="テキスト ボックス 15"/>
            <p:cNvSpPr txBox="1">
              <a:spLocks noChangeArrowheads="1"/>
            </p:cNvSpPr>
            <p:nvPr/>
          </p:nvSpPr>
          <p:spPr bwMode="gray">
            <a:xfrm>
              <a:off x="6269323" y="5273246"/>
              <a:ext cx="2339975" cy="81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hangingPunct="1"/>
              <a:r>
                <a:rPr lang="ja-JP" altLang="en-US" sz="3200"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各種</a:t>
              </a:r>
              <a:r>
                <a:rPr lang="en-US" altLang="ja-JP" sz="3200"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NoSQL</a:t>
              </a:r>
              <a:r>
                <a:rPr lang="ja-JP" altLang="en-US" sz="3200"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の</a:t>
              </a:r>
              <a:endParaRPr lang="en-US" altLang="ja-JP" sz="3200"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r>
                <a:rPr lang="ja-JP" altLang="en-US" sz="3200"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調査</a:t>
              </a:r>
              <a:endParaRPr lang="ja-JP" altLang="en-US" sz="3200" dirty="0">
                <a:solidFill>
                  <a:srgbClr val="40404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6" name="直線コネクタ 37"/>
            <p:cNvCxnSpPr>
              <a:cxnSpLocks noChangeShapeType="1"/>
            </p:cNvCxnSpPr>
            <p:nvPr/>
          </p:nvCxnSpPr>
          <p:spPr bwMode="auto">
            <a:xfrm>
              <a:off x="6318250" y="4642320"/>
              <a:ext cx="2339975" cy="0"/>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pic>
        <p:nvPicPr>
          <p:cNvPr id="8" name="図 7"/>
          <p:cNvPicPr>
            <a:picLocks noChangeAspect="1"/>
          </p:cNvPicPr>
          <p:nvPr/>
        </p:nvPicPr>
        <p:blipFill>
          <a:blip r:embed="rId3"/>
          <a:stretch>
            <a:fillRect/>
          </a:stretch>
        </p:blipFill>
        <p:spPr>
          <a:xfrm>
            <a:off x="6161739" y="1620248"/>
            <a:ext cx="2475556" cy="2401668"/>
          </a:xfrm>
          <a:prstGeom prst="rect">
            <a:avLst/>
          </a:prstGeom>
        </p:spPr>
      </p:pic>
      <p:pic>
        <p:nvPicPr>
          <p:cNvPr id="11" name="図 10"/>
          <p:cNvPicPr>
            <a:picLocks noChangeAspect="1"/>
          </p:cNvPicPr>
          <p:nvPr/>
        </p:nvPicPr>
        <p:blipFill>
          <a:blip r:embed="rId4"/>
          <a:stretch>
            <a:fillRect/>
          </a:stretch>
        </p:blipFill>
        <p:spPr>
          <a:xfrm>
            <a:off x="3312544" y="1620249"/>
            <a:ext cx="2548004" cy="2401668"/>
          </a:xfrm>
          <a:prstGeom prst="rect">
            <a:avLst/>
          </a:prstGeom>
        </p:spPr>
      </p:pic>
      <p:pic>
        <p:nvPicPr>
          <p:cNvPr id="33794" name="Picture 2" descr="http://5b0988e595225.cdn.sohucs.com/images/20170829/1a18e78bd757445fb25028ede70be10b.png"/>
          <p:cNvPicPr>
            <a:picLocks noChangeAspect="1" noChangeArrowheads="1"/>
          </p:cNvPicPr>
          <p:nvPr/>
        </p:nvPicPr>
        <p:blipFill rotWithShape="1">
          <a:blip r:embed="rId5">
            <a:extLst>
              <a:ext uri="{28A0092B-C50C-407E-A947-70E740481C1C}">
                <a14:useLocalDpi xmlns:a14="http://schemas.microsoft.com/office/drawing/2010/main" val="0"/>
              </a:ext>
            </a:extLst>
          </a:blip>
          <a:srcRect l="31544" t="-762" r="17681" b="36836"/>
          <a:stretch/>
        </p:blipFill>
        <p:spPr bwMode="auto">
          <a:xfrm>
            <a:off x="479868" y="1620248"/>
            <a:ext cx="2575533" cy="24016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コンテンツ プレースホルダー 2"/>
          <p:cNvSpPr>
            <a:spLocks noGrp="1"/>
          </p:cNvSpPr>
          <p:nvPr>
            <p:ph idx="1"/>
          </p:nvPr>
        </p:nvSpPr>
        <p:spPr/>
        <p:txBody>
          <a:bodyPr/>
          <a:lstStyle/>
          <a:p>
            <a:r>
              <a:rPr lang="en-US" altLang="ja-JP" smtClean="0"/>
              <a:t>################</a:t>
            </a:r>
          </a:p>
          <a:p>
            <a:pPr>
              <a:spcBef>
                <a:spcPct val="0"/>
              </a:spcBef>
            </a:pPr>
            <a:r>
              <a:rPr lang="en-US" altLang="ja-JP" smtClean="0"/>
              <a:t>################</a:t>
            </a:r>
            <a:endParaRPr lang="ja-JP" altLang="en-US" smtClean="0"/>
          </a:p>
        </p:txBody>
      </p:sp>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19460" name="Rectangle 41"/>
          <p:cNvSpPr>
            <a:spLocks noGrp="1" noChangeArrowheads="1"/>
          </p:cNvSpPr>
          <p:nvPr>
            <p:ph type="title"/>
          </p:nvPr>
        </p:nvSpPr>
        <p:spPr/>
        <p:txBody>
          <a:bodyPr/>
          <a:lstStyle/>
          <a:p>
            <a:pPr eaLnBrk="1" hangingPunct="1"/>
            <a:r>
              <a:rPr lang="en-US" altLang="ja-JP" smtClean="0"/>
              <a:t>PPT</a:t>
            </a:r>
            <a:r>
              <a:rPr lang="ja-JP" altLang="en-US" smtClean="0"/>
              <a:t>用素材集</a:t>
            </a:r>
            <a:endParaRPr lang="ja-JP" altLang="ja-JP" smtClean="0"/>
          </a:p>
        </p:txBody>
      </p:sp>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7</a:t>
            </a:fld>
            <a:endParaRPr lang="de-DE" altLang="ja-JP"/>
          </a:p>
        </p:txBody>
      </p:sp>
      <p:pic>
        <p:nvPicPr>
          <p:cNvPr id="30" name="図 29"/>
          <p:cNvPicPr>
            <a:picLocks noChangeAspect="1"/>
          </p:cNvPicPr>
          <p:nvPr/>
        </p:nvPicPr>
        <p:blipFill>
          <a:blip r:embed="rId3"/>
          <a:stretch>
            <a:fillRect/>
          </a:stretch>
        </p:blipFill>
        <p:spPr>
          <a:xfrm>
            <a:off x="248686" y="1242697"/>
            <a:ext cx="2513388" cy="2467386"/>
          </a:xfrm>
          <a:prstGeom prst="rect">
            <a:avLst/>
          </a:prstGeom>
        </p:spPr>
      </p:pic>
      <p:pic>
        <p:nvPicPr>
          <p:cNvPr id="31" name="図 30"/>
          <p:cNvPicPr>
            <a:picLocks noChangeAspect="1"/>
          </p:cNvPicPr>
          <p:nvPr/>
        </p:nvPicPr>
        <p:blipFill>
          <a:blip r:embed="rId4"/>
          <a:stretch>
            <a:fillRect/>
          </a:stretch>
        </p:blipFill>
        <p:spPr>
          <a:xfrm>
            <a:off x="3215367" y="1222428"/>
            <a:ext cx="2696542" cy="2487655"/>
          </a:xfrm>
          <a:prstGeom prst="rect">
            <a:avLst/>
          </a:prstGeom>
        </p:spPr>
      </p:pic>
      <p:pic>
        <p:nvPicPr>
          <p:cNvPr id="32" name="図 31"/>
          <p:cNvPicPr>
            <a:picLocks noChangeAspect="1"/>
          </p:cNvPicPr>
          <p:nvPr/>
        </p:nvPicPr>
        <p:blipFill>
          <a:blip r:embed="rId5"/>
          <a:stretch>
            <a:fillRect/>
          </a:stretch>
        </p:blipFill>
        <p:spPr>
          <a:xfrm>
            <a:off x="6438445" y="1166292"/>
            <a:ext cx="2368956" cy="250988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コンテンツ プレースホルダー 2"/>
          <p:cNvSpPr>
            <a:spLocks noGrp="1"/>
          </p:cNvSpPr>
          <p:nvPr>
            <p:ph idx="1"/>
          </p:nvPr>
        </p:nvSpPr>
        <p:spPr/>
        <p:txBody>
          <a:bodyPr/>
          <a:lstStyle/>
          <a:p>
            <a:r>
              <a:rPr lang="en-US" altLang="ja-JP" smtClean="0"/>
              <a:t>################</a:t>
            </a:r>
          </a:p>
          <a:p>
            <a:pPr>
              <a:spcBef>
                <a:spcPct val="0"/>
              </a:spcBef>
            </a:pPr>
            <a:r>
              <a:rPr lang="en-US" altLang="ja-JP" smtClean="0"/>
              <a:t>################</a:t>
            </a:r>
            <a:endParaRPr lang="ja-JP" altLang="en-US" smtClean="0"/>
          </a:p>
        </p:txBody>
      </p:sp>
      <p:sp>
        <p:nvSpPr>
          <p:cNvPr id="5" name="フッター プレースホルダー 4"/>
          <p:cNvSpPr>
            <a:spLocks noGrp="1"/>
          </p:cNvSpPr>
          <p:nvPr>
            <p:ph type="ftr" sz="quarter" idx="11"/>
          </p:nvPr>
        </p:nvSpPr>
        <p:spPr/>
        <p:txBody>
          <a:bodyPr/>
          <a:lstStyle/>
          <a:p>
            <a:pPr>
              <a:defRPr/>
            </a:pPr>
            <a:r>
              <a:rPr lang="de-DE" altLang="ja-JP" smtClean="0"/>
              <a:t>Copyright 2014 FUJITSU LIMITED</a:t>
            </a:r>
            <a:endParaRPr lang="de-DE" altLang="ja-JP"/>
          </a:p>
        </p:txBody>
      </p:sp>
      <p:sp>
        <p:nvSpPr>
          <p:cNvPr id="20484" name="Rectangle 41"/>
          <p:cNvSpPr>
            <a:spLocks noGrp="1" noChangeArrowheads="1"/>
          </p:cNvSpPr>
          <p:nvPr>
            <p:ph type="title"/>
          </p:nvPr>
        </p:nvSpPr>
        <p:spPr/>
        <p:txBody>
          <a:bodyPr/>
          <a:lstStyle/>
          <a:p>
            <a:pPr eaLnBrk="1" hangingPunct="1"/>
            <a:r>
              <a:rPr lang="en-US" altLang="ja-JP" dirty="0" smtClean="0"/>
              <a:t>PPT</a:t>
            </a:r>
            <a:r>
              <a:rPr lang="ja-JP" altLang="en-US" dirty="0" smtClean="0"/>
              <a:t>用素材集</a:t>
            </a:r>
            <a:endParaRPr lang="ja-JP" altLang="ja-JP" dirty="0" smtClean="0"/>
          </a:p>
        </p:txBody>
      </p:sp>
      <p:grpSp>
        <p:nvGrpSpPr>
          <p:cNvPr id="21" name="グループ化 20"/>
          <p:cNvGrpSpPr/>
          <p:nvPr/>
        </p:nvGrpSpPr>
        <p:grpSpPr>
          <a:xfrm rot="16200000">
            <a:off x="3825322" y="-1338704"/>
            <a:ext cx="1402298" cy="7704856"/>
            <a:chOff x="431800" y="908720"/>
            <a:chExt cx="2549526" cy="5544616"/>
          </a:xfrm>
          <a:effectLst>
            <a:outerShdw blurRad="50800" dist="38100" dir="2700000" algn="tl" rotWithShape="0">
              <a:prstClr val="black">
                <a:alpha val="52000"/>
              </a:prstClr>
            </a:outerShdw>
          </a:effectLst>
        </p:grpSpPr>
        <p:sp>
          <p:nvSpPr>
            <p:cNvPr id="13" name="正方形/長方形 12"/>
            <p:cNvSpPr/>
            <p:nvPr/>
          </p:nvSpPr>
          <p:spPr bwMode="gray">
            <a:xfrm>
              <a:off x="431800" y="1014412"/>
              <a:ext cx="2549526" cy="5438924"/>
            </a:xfrm>
            <a:prstGeom prst="rect">
              <a:avLst/>
            </a:prstGeom>
            <a:solidFill>
              <a:srgbClr val="EEEEEE"/>
            </a:solidFill>
            <a:ln w="9525" cap="flat" cmpd="sng" algn="ctr">
              <a:noFill/>
              <a:prstDash val="solid"/>
              <a:round/>
              <a:headEnd type="none" w="med" len="med"/>
              <a:tailEnd type="none" w="med" len="med"/>
            </a:ln>
            <a:effectLs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正方形/長方形 19"/>
            <p:cNvSpPr/>
            <p:nvPr/>
          </p:nvSpPr>
          <p:spPr bwMode="gray">
            <a:xfrm>
              <a:off x="431800" y="908720"/>
              <a:ext cx="2549526" cy="105692"/>
            </a:xfrm>
            <a:prstGeom prst="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defRPr/>
              </a:pPr>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2" name="テキスト ボックス 11"/>
          <p:cNvSpPr txBox="1"/>
          <p:nvPr/>
        </p:nvSpPr>
        <p:spPr bwMode="gray">
          <a:xfrm>
            <a:off x="1033463" y="1914525"/>
            <a:ext cx="2339975" cy="492125"/>
          </a:xfrm>
          <a:prstGeom prst="rect">
            <a:avLst/>
          </a:prstGeom>
          <a:noFill/>
          <a:ln>
            <a:noFill/>
          </a:ln>
          <a:effectLst/>
        </p:spPr>
        <p:txBody>
          <a:bodyPr wrap="none"/>
          <a:lstStyle/>
          <a:p>
            <a:pPr algn="l">
              <a:defRPr/>
            </a:pPr>
            <a:r>
              <a:rPr lang="en-US" altLang="ja-JP" sz="2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Mobile</a:t>
            </a:r>
            <a:endParaRPr lang="ja-JP" altLang="en-US" sz="2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487" name="図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2838" y="1812925"/>
            <a:ext cx="2185987"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正方形/長方形 33"/>
          <p:cNvSpPr/>
          <p:nvPr/>
        </p:nvSpPr>
        <p:spPr bwMode="gray">
          <a:xfrm>
            <a:off x="1033463" y="2493963"/>
            <a:ext cx="4443412" cy="620712"/>
          </a:xfrm>
          <a:prstGeom prst="rect">
            <a:avLst/>
          </a:prstGeom>
          <a:noFill/>
          <a:ln w="9525" cap="flat" cmpd="sng" algn="ctr">
            <a:noFill/>
            <a:prstDash val="solid"/>
            <a:round/>
            <a:headEnd type="none" w="med" len="med"/>
            <a:tailEnd type="none" w="med" len="med"/>
          </a:ln>
          <a:effectLst/>
          <a:extLst/>
        </p:spPr>
        <p:txBody>
          <a:bodyPr lIns="108000" tIns="108000"/>
          <a:lstStyle/>
          <a:p>
            <a:pPr marL="285750" indent="-285750" algn="l">
              <a:buClr>
                <a:schemeClr val="tx1">
                  <a:lumMod val="50000"/>
                  <a:lumOff val="50000"/>
                </a:schemeClr>
              </a:buClr>
              <a:buFont typeface="Wingdings" pitchFamily="2" charset="2"/>
              <a:buChar char="n"/>
              <a:defRPr/>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p>
          <a:p>
            <a:pPr marL="285750" indent="-285750" algn="l">
              <a:buClr>
                <a:schemeClr val="tx1">
                  <a:lumMod val="50000"/>
                  <a:lumOff val="50000"/>
                </a:schemeClr>
              </a:buClr>
              <a:buFont typeface="Wingdings" pitchFamily="2" charset="2"/>
              <a:buChar char="n"/>
              <a:defRPr/>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0489" name="直線コネクタ 3"/>
          <p:cNvCxnSpPr>
            <a:cxnSpLocks noChangeShapeType="1"/>
          </p:cNvCxnSpPr>
          <p:nvPr/>
        </p:nvCxnSpPr>
        <p:spPr bwMode="auto">
          <a:xfrm>
            <a:off x="1033463" y="2454275"/>
            <a:ext cx="4443412" cy="0"/>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nvGrpSpPr>
          <p:cNvPr id="27" name="グループ化 26"/>
          <p:cNvGrpSpPr/>
          <p:nvPr/>
        </p:nvGrpSpPr>
        <p:grpSpPr>
          <a:xfrm rot="16200000">
            <a:off x="3825323" y="235927"/>
            <a:ext cx="1402300" cy="7704854"/>
            <a:chOff x="431799" y="908720"/>
            <a:chExt cx="2549527" cy="5544603"/>
          </a:xfrm>
          <a:effectLst>
            <a:outerShdw blurRad="50800" dist="38100" dir="2700000" algn="tl" rotWithShape="0">
              <a:prstClr val="black">
                <a:alpha val="52000"/>
              </a:prstClr>
            </a:outerShdw>
          </a:effectLst>
        </p:grpSpPr>
        <p:sp>
          <p:nvSpPr>
            <p:cNvPr id="28" name="正方形/長方形 27"/>
            <p:cNvSpPr/>
            <p:nvPr/>
          </p:nvSpPr>
          <p:spPr bwMode="gray">
            <a:xfrm>
              <a:off x="431800" y="1014410"/>
              <a:ext cx="2549526" cy="5438913"/>
            </a:xfrm>
            <a:prstGeom prst="rect">
              <a:avLst/>
            </a:prstGeom>
            <a:solidFill>
              <a:srgbClr val="EEEEEE"/>
            </a:solidFill>
            <a:ln w="9525" cap="flat" cmpd="sng" algn="ctr">
              <a:noFill/>
              <a:prstDash val="solid"/>
              <a:round/>
              <a:headEnd type="none" w="med" len="med"/>
              <a:tailEnd type="none" w="med" len="med"/>
            </a:ln>
            <a:effectLs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正方形/長方形 28"/>
            <p:cNvSpPr/>
            <p:nvPr/>
          </p:nvSpPr>
          <p:spPr bwMode="gray">
            <a:xfrm>
              <a:off x="431799" y="908720"/>
              <a:ext cx="2549526" cy="105692"/>
            </a:xfrm>
            <a:prstGeom prst="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defRPr/>
              </a:pPr>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0" name="テキスト ボックス 29"/>
          <p:cNvSpPr txBox="1"/>
          <p:nvPr/>
        </p:nvSpPr>
        <p:spPr bwMode="gray">
          <a:xfrm>
            <a:off x="1033463" y="3489325"/>
            <a:ext cx="2339975" cy="492125"/>
          </a:xfrm>
          <a:prstGeom prst="rect">
            <a:avLst/>
          </a:prstGeom>
          <a:noFill/>
          <a:ln>
            <a:noFill/>
          </a:ln>
          <a:effectLst/>
        </p:spPr>
        <p:txBody>
          <a:bodyPr wrap="none"/>
          <a:lstStyle/>
          <a:p>
            <a:pPr algn="l">
              <a:defRPr/>
            </a:pPr>
            <a:r>
              <a:rPr lang="en-US" altLang="ja-JP" sz="2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Modernization</a:t>
            </a:r>
            <a:endParaRPr lang="ja-JP" altLang="en-US" sz="2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正方形/長方形 31"/>
          <p:cNvSpPr/>
          <p:nvPr/>
        </p:nvSpPr>
        <p:spPr bwMode="gray">
          <a:xfrm>
            <a:off x="1033463" y="4068763"/>
            <a:ext cx="4443412" cy="620712"/>
          </a:xfrm>
          <a:prstGeom prst="rect">
            <a:avLst/>
          </a:prstGeom>
          <a:noFill/>
          <a:ln w="9525" cap="flat" cmpd="sng" algn="ctr">
            <a:noFill/>
            <a:prstDash val="solid"/>
            <a:round/>
            <a:headEnd type="none" w="med" len="med"/>
            <a:tailEnd type="none" w="med" len="med"/>
          </a:ln>
          <a:effectLst/>
          <a:extLst/>
        </p:spPr>
        <p:txBody>
          <a:bodyPr lIns="108000" tIns="108000"/>
          <a:lstStyle/>
          <a:p>
            <a:pPr marL="285750" indent="-285750" algn="l">
              <a:buClr>
                <a:schemeClr val="tx1">
                  <a:lumMod val="50000"/>
                  <a:lumOff val="50000"/>
                </a:schemeClr>
              </a:buClr>
              <a:buFont typeface="Wingdings" pitchFamily="2" charset="2"/>
              <a:buChar char="n"/>
              <a:defRPr/>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lgn="l">
              <a:buClr>
                <a:schemeClr val="tx1">
                  <a:lumMod val="50000"/>
                  <a:lumOff val="50000"/>
                </a:schemeClr>
              </a:buClr>
              <a:buFont typeface="Wingdings" pitchFamily="2" charset="2"/>
              <a:buChar char="n"/>
              <a:defRPr/>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0493" name="直線コネクタ 32"/>
          <p:cNvCxnSpPr>
            <a:cxnSpLocks noChangeShapeType="1"/>
          </p:cNvCxnSpPr>
          <p:nvPr/>
        </p:nvCxnSpPr>
        <p:spPr bwMode="auto">
          <a:xfrm>
            <a:off x="1033463" y="4029075"/>
            <a:ext cx="4443412" cy="0"/>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20494" name="図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2838" y="3387725"/>
            <a:ext cx="2185987"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 name="グループ化 40"/>
          <p:cNvGrpSpPr/>
          <p:nvPr/>
        </p:nvGrpSpPr>
        <p:grpSpPr>
          <a:xfrm rot="16200000">
            <a:off x="3825323" y="1810559"/>
            <a:ext cx="1402300" cy="7704854"/>
            <a:chOff x="431799" y="908720"/>
            <a:chExt cx="2549527" cy="5544603"/>
          </a:xfrm>
          <a:effectLst>
            <a:outerShdw blurRad="50800" dist="38100" dir="2700000" algn="tl" rotWithShape="0">
              <a:prstClr val="black">
                <a:alpha val="52000"/>
              </a:prstClr>
            </a:outerShdw>
          </a:effectLst>
        </p:grpSpPr>
        <p:sp>
          <p:nvSpPr>
            <p:cNvPr id="44" name="正方形/長方形 43"/>
            <p:cNvSpPr/>
            <p:nvPr/>
          </p:nvSpPr>
          <p:spPr bwMode="gray">
            <a:xfrm>
              <a:off x="431800" y="1014410"/>
              <a:ext cx="2549526" cy="5438913"/>
            </a:xfrm>
            <a:prstGeom prst="rect">
              <a:avLst/>
            </a:prstGeom>
            <a:solidFill>
              <a:srgbClr val="EEEEEE"/>
            </a:solidFill>
            <a:ln w="9525" cap="flat" cmpd="sng" algn="ctr">
              <a:noFill/>
              <a:prstDash val="solid"/>
              <a:round/>
              <a:headEnd type="none" w="med" len="med"/>
              <a:tailEnd type="none" w="med" len="med"/>
            </a:ln>
            <a:effectLst/>
            <a:extLst/>
          </p:spPr>
          <p:txBody>
            <a:bodyPr wrap="none" anchor="ctr"/>
            <a:lstStyle/>
            <a:p>
              <a:pPr>
                <a:defRPr/>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正方形/長方形 44"/>
            <p:cNvSpPr/>
            <p:nvPr/>
          </p:nvSpPr>
          <p:spPr bwMode="gray">
            <a:xfrm>
              <a:off x="431799" y="908720"/>
              <a:ext cx="2549526" cy="105692"/>
            </a:xfrm>
            <a:prstGeom prst="rect">
              <a:avLst/>
            </a:prstGeom>
            <a:solidFill>
              <a:srgbClr val="A30B1A"/>
            </a:solidFill>
            <a:ln w="9525" cap="flat" cmpd="sng" algn="ctr">
              <a:solidFill>
                <a:srgbClr val="A30B1A"/>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defRPr/>
              </a:pPr>
              <a:endParaRPr lang="ja-JP" altLang="en-US"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6" name="テキスト ボックス 45"/>
          <p:cNvSpPr txBox="1"/>
          <p:nvPr/>
        </p:nvSpPr>
        <p:spPr bwMode="gray">
          <a:xfrm>
            <a:off x="1033463" y="5064125"/>
            <a:ext cx="2339975" cy="492125"/>
          </a:xfrm>
          <a:prstGeom prst="rect">
            <a:avLst/>
          </a:prstGeom>
          <a:noFill/>
          <a:ln>
            <a:noFill/>
          </a:ln>
          <a:effectLst/>
        </p:spPr>
        <p:txBody>
          <a:bodyPr wrap="none"/>
          <a:lstStyle/>
          <a:p>
            <a:pPr algn="l">
              <a:defRPr/>
            </a:pPr>
            <a:r>
              <a:rPr lang="en-US" altLang="ja-JP" sz="2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Cloud</a:t>
            </a:r>
            <a:endParaRPr lang="ja-JP" altLang="en-US" sz="2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bwMode="gray">
          <a:xfrm>
            <a:off x="1033463" y="5641975"/>
            <a:ext cx="4392612" cy="622300"/>
          </a:xfrm>
          <a:prstGeom prst="rect">
            <a:avLst/>
          </a:prstGeom>
          <a:noFill/>
          <a:ln w="9525" cap="flat" cmpd="sng" algn="ctr">
            <a:noFill/>
            <a:prstDash val="solid"/>
            <a:round/>
            <a:headEnd type="none" w="med" len="med"/>
            <a:tailEnd type="none" w="med" len="med"/>
          </a:ln>
          <a:effectLst/>
          <a:extLst/>
        </p:spPr>
        <p:txBody>
          <a:bodyPr lIns="108000" tIns="108000"/>
          <a:lstStyle/>
          <a:p>
            <a:pPr marL="285750" indent="-285750" algn="l">
              <a:buClr>
                <a:schemeClr val="tx1">
                  <a:lumMod val="50000"/>
                  <a:lumOff val="50000"/>
                </a:schemeClr>
              </a:buClr>
              <a:buFont typeface="Wingdings" pitchFamily="2" charset="2"/>
              <a:buChar char="n"/>
              <a:defRPr/>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p>
          <a:p>
            <a:pPr marL="285750" indent="-285750" algn="l">
              <a:buClr>
                <a:schemeClr val="tx1">
                  <a:lumMod val="50000"/>
                  <a:lumOff val="50000"/>
                </a:schemeClr>
              </a:buClr>
              <a:buFont typeface="Wingdings" pitchFamily="2" charset="2"/>
              <a:buChar char="n"/>
              <a:defRPr/>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0501" name="直線コネクタ 48"/>
          <p:cNvCxnSpPr>
            <a:cxnSpLocks noChangeShapeType="1"/>
          </p:cNvCxnSpPr>
          <p:nvPr/>
        </p:nvCxnSpPr>
        <p:spPr bwMode="auto">
          <a:xfrm>
            <a:off x="982663" y="5603942"/>
            <a:ext cx="4443412" cy="0"/>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20497" name="図 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4425" y="4962525"/>
            <a:ext cx="2184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スライド番号プレースホルダー 5"/>
          <p:cNvSpPr>
            <a:spLocks noGrp="1"/>
          </p:cNvSpPr>
          <p:nvPr>
            <p:ph type="sldNum" sz="quarter" idx="10"/>
          </p:nvPr>
        </p:nvSpPr>
        <p:spPr/>
        <p:txBody>
          <a:bodyPr/>
          <a:lstStyle/>
          <a:p>
            <a:pPr>
              <a:defRPr/>
            </a:pPr>
            <a:fld id="{541E981A-6583-4514-BE29-B72A684761EB}" type="slidenum">
              <a:rPr lang="de-DE" altLang="ja-JP" smtClean="0"/>
              <a:pPr>
                <a:defRPr/>
              </a:pPr>
              <a:t>8</a:t>
            </a:fld>
            <a:endParaRPr lang="de-DE" altLang="ja-JP"/>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_Tool_2_JA_G">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j-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x30c4__x30fc__x30eb__x7a2e__x5225_ xmlns="2ba2828d-7939-4eb8-9498-7e6678e8c7da">PPT素材集</_x30c4__x30fc__x30eb__x7a2e__x5225_>
    <_x7248__x6570_ xmlns="2ba2828d-7939-4eb8-9498-7e6678e8c7da">0</_x7248__x6570_>
    <_x516c__x958b__x65e5_ xmlns="2ba2828d-7939-4eb8-9498-7e6678e8c7da">2016-06-30T15:00:00+00:00</_x516c__x958b__x65e5_>
    <PublishingStartDate xmlns="http://schemas.microsoft.com/sharepoint/v3" xsi:nil="true"/>
    <PublishingExpiration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62F7DC01911F214B9A08B302A849E4D0" ma:contentTypeVersion="4" ma:contentTypeDescription="新しいドキュメントを作成します。" ma:contentTypeScope="" ma:versionID="0b1ad8814d1aa55338ab406884ae68a7">
  <xsd:schema xmlns:xsd="http://www.w3.org/2001/XMLSchema" xmlns:xs="http://www.w3.org/2001/XMLSchema" xmlns:p="http://schemas.microsoft.com/office/2006/metadata/properties" xmlns:ns1="2ba2828d-7939-4eb8-9498-7e6678e8c7da" xmlns:ns2="http://schemas.microsoft.com/sharepoint/v3" xmlns:ns3="109b1457-3614-4b26-b911-2f93cd155683" targetNamespace="http://schemas.microsoft.com/office/2006/metadata/properties" ma:root="true" ma:fieldsID="9a188329cee32b6572be0f54a1be369d" ns1:_="" ns2:_="" ns3:_="">
    <xsd:import namespace="2ba2828d-7939-4eb8-9498-7e6678e8c7da"/>
    <xsd:import namespace="http://schemas.microsoft.com/sharepoint/v3"/>
    <xsd:import namespace="109b1457-3614-4b26-b911-2f93cd155683"/>
    <xsd:element name="properties">
      <xsd:complexType>
        <xsd:sequence>
          <xsd:element name="documentManagement">
            <xsd:complexType>
              <xsd:all>
                <xsd:element ref="ns1:_x30c4__x30fc__x30eb__x7a2e__x5225_" minOccurs="0"/>
                <xsd:element ref="ns1:_x7248__x6570_" minOccurs="0"/>
                <xsd:element ref="ns1:_x516c__x958b__x65e5_" minOccurs="0"/>
                <xsd:element ref="ns3:_dlc_DocId" minOccurs="0"/>
                <xsd:element ref="ns3:_dlc_DocIdUrl" minOccurs="0"/>
                <xsd:element ref="ns3:_dlc_DocIdPersistId"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a2828d-7939-4eb8-9498-7e6678e8c7da" elementFormDefault="qualified">
    <xsd:import namespace="http://schemas.microsoft.com/office/2006/documentManagement/types"/>
    <xsd:import namespace="http://schemas.microsoft.com/office/infopath/2007/PartnerControls"/>
    <xsd:element name="_x30c4__x30fc__x30eb__x7a2e__x5225_" ma:index="0" nillable="true" ma:displayName="ツール種別" ma:default="提案書ツールキット" ma:format="Dropdown" ma:internalName="_x30c4__x30fc__x30eb__x7a2e__x5225_">
      <xsd:simpleType>
        <xsd:union memberTypes="dms:Text">
          <xsd:simpleType>
            <xsd:restriction base="dms:Choice">
              <xsd:enumeration value="提案書ツールキット"/>
              <xsd:enumeration value="提案書テンプレート"/>
              <xsd:enumeration value="プレゼンテーションツールキット"/>
            </xsd:restriction>
          </xsd:simpleType>
        </xsd:union>
      </xsd:simpleType>
    </xsd:element>
    <xsd:element name="_x7248__x6570_" ma:index="3" nillable="true" ma:displayName="版数" ma:internalName="_x7248__x6570_">
      <xsd:simpleType>
        <xsd:restriction base="dms:Text">
          <xsd:maxLength value="255"/>
        </xsd:restriction>
      </xsd:simpleType>
    </xsd:element>
    <xsd:element name="_x516c__x958b__x65e5_" ma:index="4" nillable="true" ma:displayName="公開日" ma:format="DateOnly" ma:internalName="_x516c__x958b__x65e5_">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スケジュールの開始日" ma:description="" ma:hidden="true" ma:internalName="PublishingStartDate">
      <xsd:simpleType>
        <xsd:restriction base="dms:Unknown"/>
      </xsd:simpleType>
    </xsd:element>
    <xsd:element name="PublishingExpirationDate" ma:index="11" nillable="true" ma:displayName="スケジュールの終了日"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09b1457-3614-4b26-b911-2f93cd155683" elementFormDefault="qualified">
    <xsd:import namespace="http://schemas.microsoft.com/office/2006/documentManagement/types"/>
    <xsd:import namespace="http://schemas.microsoft.com/office/infopath/2007/PartnerControls"/>
    <xsd:element name="_dlc_DocId" ma:index="7" nillable="true" ma:displayName="ドキュメント ID 値" ma:description="このアイテムに割り当てられているドキュメント ID の値です。" ma:internalName="_dlc_DocId" ma:readOnly="true">
      <xsd:simpleType>
        <xsd:restriction base="dms:Text"/>
      </xsd:simpleType>
    </xsd:element>
    <xsd:element name="_dlc_DocIdUrl" ma:index="8" nillable="true" ma:displayName="ドキュメントID:" ma:description="このドキュメントへの常時接続リンクです。"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9" nillable="true" ma:displayName="ID を保持" ma:description="追加時に ID を保持します。"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コンテンツ タイプ"/>
        <xsd:element ref="dc:title" minOccurs="0" maxOccurs="1" ma:index="1" ma:displayName="資料名"/>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87BC7E-FD9D-4F6F-B46C-B6E778245BCB}">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2ba2828d-7939-4eb8-9498-7e6678e8c7da"/>
    <ds:schemaRef ds:uri="http://purl.org/dc/terms/"/>
    <ds:schemaRef ds:uri="http://schemas.openxmlformats.org/package/2006/metadata/core-properties"/>
    <ds:schemaRef ds:uri="109b1457-3614-4b26-b911-2f93cd155683"/>
    <ds:schemaRef ds:uri="http://www.w3.org/XML/1998/namespace"/>
  </ds:schemaRefs>
</ds:datastoreItem>
</file>

<file path=customXml/itemProps2.xml><?xml version="1.0" encoding="utf-8"?>
<ds:datastoreItem xmlns:ds="http://schemas.openxmlformats.org/officeDocument/2006/customXml" ds:itemID="{9BB5A562-AC9D-414E-9080-E142B44C3D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a2828d-7939-4eb8-9498-7e6678e8c7da"/>
    <ds:schemaRef ds:uri="http://schemas.microsoft.com/sharepoint/v3"/>
    <ds:schemaRef ds:uri="109b1457-3614-4b26-b911-2f93cd1556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D1C4D6-803D-471F-A08C-0C380874F255}">
  <ds:schemaRefs>
    <ds:schemaRef ds:uri="http://schemas.microsoft.com/sharepoint/events"/>
  </ds:schemaRefs>
</ds:datastoreItem>
</file>

<file path=customXml/itemProps4.xml><?xml version="1.0" encoding="utf-8"?>
<ds:datastoreItem xmlns:ds="http://schemas.openxmlformats.org/officeDocument/2006/customXml" ds:itemID="{C338AE72-DB2F-47EC-80EB-E1F4C2BF82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923</Words>
  <Application>Microsoft Office PowerPoint</Application>
  <PresentationFormat>画面に合わせる (4:3)</PresentationFormat>
  <Paragraphs>334</Paragraphs>
  <Slides>24</Slides>
  <Notes>24</Notes>
  <HiddenSlides>0</HiddenSlides>
  <MMClips>0</MMClips>
  <ScaleCrop>false</ScaleCrop>
  <HeadingPairs>
    <vt:vector size="8" baseType="variant">
      <vt:variant>
        <vt:lpstr>使用されているフォント</vt:lpstr>
      </vt:variant>
      <vt:variant>
        <vt:i4>6</vt:i4>
      </vt:variant>
      <vt:variant>
        <vt:lpstr>テーマ</vt:lpstr>
      </vt:variant>
      <vt:variant>
        <vt:i4>2</vt:i4>
      </vt:variant>
      <vt:variant>
        <vt:lpstr>埋め込まれた OLE サーバー</vt:lpstr>
      </vt:variant>
      <vt:variant>
        <vt:i4>2</vt:i4>
      </vt:variant>
      <vt:variant>
        <vt:lpstr>スライド タイトル</vt:lpstr>
      </vt:variant>
      <vt:variant>
        <vt:i4>24</vt:i4>
      </vt:variant>
    </vt:vector>
  </HeadingPairs>
  <TitlesOfParts>
    <vt:vector size="34" baseType="lpstr">
      <vt:lpstr>Arial Unicode MS</vt:lpstr>
      <vt:lpstr>Meiryo UI</vt:lpstr>
      <vt:lpstr>ＭＳ Ｐゴシック</vt:lpstr>
      <vt:lpstr>メイリオ</vt:lpstr>
      <vt:lpstr>Arial</vt:lpstr>
      <vt:lpstr>Wingdings</vt:lpstr>
      <vt:lpstr>F_Tool_2_JA_R</vt:lpstr>
      <vt:lpstr>F_Tool_2_JA_G</vt:lpstr>
      <vt:lpstr>Microsoft Excel グラフ</vt:lpstr>
      <vt:lpstr>グラフ</vt:lpstr>
      <vt:lpstr>共同部会新人発表</vt:lpstr>
      <vt:lpstr>発表の流れ</vt:lpstr>
      <vt:lpstr>PowerPoint プレゼンテーション</vt:lpstr>
      <vt:lpstr>PowerPoint プレゼンテーション</vt:lpstr>
      <vt:lpstr>全体像</vt:lpstr>
      <vt:lpstr>段階1、2</vt:lpstr>
      <vt:lpstr>段階3</vt:lpstr>
      <vt:lpstr>PPT用素材集</vt:lpstr>
      <vt:lpstr>PPT用素材集</vt:lpstr>
      <vt:lpstr>PPT用素材集</vt:lpstr>
      <vt:lpstr>PPT用素材集</vt:lpstr>
      <vt:lpstr>PPT用素材集</vt:lpstr>
      <vt:lpstr>PPT用素材集</vt:lpstr>
      <vt:lpstr>PPT用素材集</vt:lpstr>
      <vt:lpstr>PPT用素材集</vt:lpstr>
      <vt:lpstr>PPT用素材集</vt:lpstr>
      <vt:lpstr>PPT用素材集</vt:lpstr>
      <vt:lpstr>PPT用素材集</vt:lpstr>
      <vt:lpstr>PPT用素材集</vt:lpstr>
      <vt:lpstr>PPT用素材集</vt:lpstr>
      <vt:lpstr>PPT用素材集</vt:lpstr>
      <vt:lpstr>PPT用素材集</vt:lpstr>
      <vt:lpstr>PPT用素材集</vt:lpstr>
      <vt:lpstr>PPT用素材集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Design Tool_sozai</dc:title>
  <dc:creator/>
  <cp:lastModifiedBy/>
  <cp:revision>0</cp:revision>
  <dcterms:created xsi:type="dcterms:W3CDTF">2005-05-17T00:06:03Z</dcterms:created>
  <dcterms:modified xsi:type="dcterms:W3CDTF">2019-03-15T07:50:40Z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0x01010062F7DC01911F214B9A08B302A849E4D0</vt:lpwstr>
  </property>
</Properties>
</file>