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Essi punteranno a prendere il controllo di tutti i meccanismi di sicurezza della banca e a trovare una falla nelle routine degli addetti di sicurezza per poi poter forzare il caveau e prelevare ingenti quantità di denaro.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07" y="3032556"/>
            <a:ext cx="6382419" cy="343693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esperti. Essi possono decidere di attaccare direttamente la banca violando il suo sistema informatico oppure i suoi clienti attraverso un attacco di phishing mirato a ottenere le loro credenziali bancarie. Il guadagno tuttavia è ridotto in quanto la banca non permette il trasferimento di ingenti quantità di denaro in via telematica.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" y="2739363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6304306" y="2739362"/>
            <a:ext cx="5252056" cy="353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effettuare una simulazione generica per visualizzare quali gli attacchi più probabili per una banca e definire quindi quali sono gli elementi in cui essa deve focalizzarsi per aumentare la sua sicurezza e come ci aspettavamo l’attacco preferito risulta essere il furto di credenziali, siano essere degli utenti tramite il phishing che del direttore tramite un attacco al sistema informatico.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24</cp:revision>
  <dcterms:created xsi:type="dcterms:W3CDTF">2020-06-03T07:24:15Z</dcterms:created>
  <dcterms:modified xsi:type="dcterms:W3CDTF">2020-06-04T12:14:38Z</dcterms:modified>
</cp:coreProperties>
</file>