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rgbClr val="FFC000"/>
                </a:solidFill>
              </a:rPr>
              <a:t>Attacco Informatico</a:t>
            </a:r>
            <a:endParaRPr lang="it-IT" b="1" dirty="0">
              <a:solidFill>
                <a:srgbClr val="FFC000"/>
              </a:solidFill>
            </a:endParaRPr>
          </a:p>
          <a:p>
            <a:endParaRPr lang="it-IT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 dirty="0"/>
              <a:t>Può essere effettuato </a:t>
            </a:r>
            <a:r>
              <a:rPr lang="it-IT" sz="2000"/>
              <a:t>direttamente contro la banca o contro i </a:t>
            </a:r>
            <a:r>
              <a:rPr lang="it-IT" sz="2000" dirty="0"/>
              <a:t>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Money rimane a 0 fino a 3500m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Le telecamere e gli allarmi è fondamentale verificarli periodicamente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921407" y="3170532"/>
            <a:ext cx="6382419" cy="329896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furto di credenziali risultano gli attacchi più eseguiti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Verificare la presenza di backdoor nel sistema può ridurre sensibilmente la vulnerabilità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 clienti devono essere tutelati da attacchi di phishing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" y="2916828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6260744" y="2913122"/>
            <a:ext cx="5252056" cy="353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effettuato una simulazione generica per visualizzare quali sono gli attacchi più probabili per una banca e quindi dove deve focalizzarsi per aumentare la sua sicurezza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Attacchi meno remunerativi ma più sicuri sono preferiti dagli attaccanti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problema principale di una banca è il furto di credenziali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La possibilità di interazione tra l’attacco fisico e informatico rende più vulnerabile la banca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29</cp:revision>
  <dcterms:created xsi:type="dcterms:W3CDTF">2020-06-03T07:24:15Z</dcterms:created>
  <dcterms:modified xsi:type="dcterms:W3CDTF">2020-06-08T09:49:40Z</dcterms:modified>
</cp:coreProperties>
</file>