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294" r:id="rId54"/>
    <p:sldId id="300" r:id="rId55"/>
    <p:sldId id="301" r:id="rId56"/>
    <p:sldId id="302" r:id="rId57"/>
    <p:sldId id="304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48CF8-58FD-4D9D-928B-D307B8E3834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142D0-80A0-472C-9B13-F61F29C0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25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EE3A-001A-418A-B86D-15B6BDFDAB4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4380-A03E-4F55-8C78-9F99800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3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EE3A-001A-418A-B86D-15B6BDFDAB4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4380-A03E-4F55-8C78-9F99800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8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EE3A-001A-418A-B86D-15B6BDFDAB4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4380-A03E-4F55-8C78-9F99800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EE3A-001A-418A-B86D-15B6BDFDAB4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4380-A03E-4F55-8C78-9F99800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5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EE3A-001A-418A-B86D-15B6BDFDAB4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4380-A03E-4F55-8C78-9F99800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EE3A-001A-418A-B86D-15B6BDFDAB4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4380-A03E-4F55-8C78-9F99800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9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EE3A-001A-418A-B86D-15B6BDFDAB4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4380-A03E-4F55-8C78-9F99800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EE3A-001A-418A-B86D-15B6BDFDAB4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4380-A03E-4F55-8C78-9F99800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6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EE3A-001A-418A-B86D-15B6BDFDAB4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4380-A03E-4F55-8C78-9F99800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5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EE3A-001A-418A-B86D-15B6BDFDAB4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4380-A03E-4F55-8C78-9F99800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EE3A-001A-418A-B86D-15B6BDFDAB4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4380-A03E-4F55-8C78-9F99800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4EE3A-001A-418A-B86D-15B6BDFDAB4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24380-A03E-4F55-8C78-9F99800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5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/>
              <a:t>Normalization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59173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02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699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91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482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0"/>
            <a:ext cx="92963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926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111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80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731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27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425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353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20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781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903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545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71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946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93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95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693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502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0678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57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323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120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554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178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358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229600" cy="1143000"/>
          </a:xfrm>
        </p:spPr>
        <p:txBody>
          <a:bodyPr/>
          <a:lstStyle/>
          <a:p>
            <a:r>
              <a:rPr lang="en-US" dirty="0" smtClean="0"/>
              <a:t>Some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9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48875" cy="693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822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19088"/>
            <a:ext cx="9144000" cy="621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251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071563"/>
            <a:ext cx="81534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618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183" y="247650"/>
            <a:ext cx="9162184" cy="636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672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9144000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508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28575"/>
            <a:ext cx="8058150" cy="680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181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628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8675"/>
            <a:ext cx="914400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630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4775"/>
            <a:ext cx="9144000" cy="664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19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81050"/>
            <a:ext cx="9067800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79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95363"/>
            <a:ext cx="914400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691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0"/>
            <a:ext cx="885825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138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13"/>
            <a:ext cx="9144000" cy="665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452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0563"/>
            <a:ext cx="8915400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07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8575"/>
            <a:ext cx="9144000" cy="680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144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779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3913"/>
            <a:ext cx="9143999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712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186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888"/>
            <a:ext cx="9144000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31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14413"/>
            <a:ext cx="914400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72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775"/>
            <a:ext cx="9144000" cy="649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89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782" y="2255838"/>
            <a:ext cx="8229600" cy="1143000"/>
          </a:xfrm>
        </p:spPr>
        <p:txBody>
          <a:bodyPr/>
          <a:lstStyle/>
          <a:p>
            <a:r>
              <a:rPr lang="en-US" dirty="0" smtClean="0"/>
              <a:t>Example - 2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51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962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ORDER(order#, customer#, name, address, </a:t>
            </a:r>
            <a:r>
              <a:rPr lang="en-US" sz="4400" dirty="0" err="1"/>
              <a:t>orderdate</a:t>
            </a:r>
            <a:r>
              <a:rPr lang="en-US" sz="4400" dirty="0"/>
              <a:t>(product#, description, quantity, </a:t>
            </a:r>
            <a:r>
              <a:rPr lang="en-US" sz="4400" dirty="0" err="1"/>
              <a:t>unitprice</a:t>
            </a:r>
            <a:r>
              <a:rPr lang="en-US" sz="44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49632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ORDER(order#, customer#, name, address, </a:t>
            </a:r>
            <a:r>
              <a:rPr lang="en-US" sz="4000" dirty="0" err="1"/>
              <a:t>orderdate</a:t>
            </a:r>
            <a:r>
              <a:rPr lang="en-US" sz="4000" dirty="0"/>
              <a:t>)</a:t>
            </a:r>
          </a:p>
          <a:p>
            <a:r>
              <a:rPr lang="en-US" sz="4000" dirty="0"/>
              <a:t>ORDER_LINE(order#, product#, description, quantity, </a:t>
            </a:r>
            <a:r>
              <a:rPr lang="en-US" sz="4000" dirty="0" err="1"/>
              <a:t>unitprice</a:t>
            </a:r>
            <a:r>
              <a:rPr 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015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 </a:t>
            </a:r>
            <a:r>
              <a:rPr lang="en-US" dirty="0" smtClean="0"/>
              <a:t>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ORDER(order#, customer#, </a:t>
            </a:r>
            <a:r>
              <a:rPr lang="en-US" sz="3600" dirty="0" err="1"/>
              <a:t>orderdate</a:t>
            </a:r>
            <a:r>
              <a:rPr lang="en-US" sz="3600" dirty="0"/>
              <a:t>)</a:t>
            </a:r>
          </a:p>
          <a:p>
            <a:r>
              <a:rPr lang="en-US" sz="3600" dirty="0"/>
              <a:t>CUSTOMER(customer#, name, address)</a:t>
            </a:r>
          </a:p>
          <a:p>
            <a:r>
              <a:rPr lang="en-US" sz="3600" dirty="0"/>
              <a:t>ORDER_LINE(order#, product#, quantity)</a:t>
            </a:r>
          </a:p>
          <a:p>
            <a:r>
              <a:rPr lang="en-US" sz="3600" dirty="0"/>
              <a:t>PRODUCT(product#, description, </a:t>
            </a:r>
            <a:r>
              <a:rPr lang="en-US" sz="3600" dirty="0" err="1"/>
              <a:t>unitprice</a:t>
            </a:r>
            <a:r>
              <a:rPr lang="en-US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319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09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52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588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851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71</Words>
  <Application>Microsoft Office PowerPoint</Application>
  <PresentationFormat>On-screen Show (4:3)</PresentationFormat>
  <Paragraphs>13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Normalization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- 2</vt:lpstr>
      <vt:lpstr>PowerPoint Presentation</vt:lpstr>
      <vt:lpstr>UNF</vt:lpstr>
      <vt:lpstr>1 NF</vt:lpstr>
      <vt:lpstr>2 NF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67</cp:revision>
  <dcterms:created xsi:type="dcterms:W3CDTF">2017-03-08T04:38:27Z</dcterms:created>
  <dcterms:modified xsi:type="dcterms:W3CDTF">2023-03-03T03:14:53Z</dcterms:modified>
</cp:coreProperties>
</file>