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9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3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6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5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6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D088-71AF-43F1-85F4-66E80119FE4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33CC-5E40-428F-AF11-9C4314A5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N-Queen’s problem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81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 - Queens problem is to place n - queens in such a manner on an n x n chessboard that no queens attack each other by being in the same row, column or diagonal.</a:t>
            </a:r>
          </a:p>
          <a:p>
            <a:pPr algn="just"/>
            <a:r>
              <a:rPr lang="en-US" dirty="0"/>
              <a:t>It can be seen that for n =1, the problem has a trivial solution, and no solution exists for n =2 and n =3. So </a:t>
            </a:r>
            <a:r>
              <a:rPr lang="en-US" dirty="0" smtClean="0"/>
              <a:t>n&gt;=4 </a:t>
            </a:r>
            <a:r>
              <a:rPr lang="en-US" dirty="0"/>
              <a:t>queens </a:t>
            </a:r>
            <a:r>
              <a:rPr lang="en-US" dirty="0" smtClean="0"/>
              <a:t>problem.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0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8-Queen’s problem (one possible solution)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 smtClean="0"/>
              <a:t>Note: </a:t>
            </a:r>
            <a:r>
              <a:rPr lang="en-IN" sz="1800" dirty="0" smtClean="0"/>
              <a:t>There are 92 possible distinct solution for 8-Queen’s problem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825" y="2096294"/>
            <a:ext cx="3562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Thus, the solution </a:t>
            </a:r>
            <a:r>
              <a:rPr lang="en-US" sz="2400" b="1" dirty="0"/>
              <a:t>for</a:t>
            </a:r>
            <a:r>
              <a:rPr lang="en-US" sz="2400" dirty="0"/>
              <a:t> 8 -queen problem </a:t>
            </a:r>
            <a:r>
              <a:rPr lang="en-US" sz="2400" b="1" dirty="0"/>
              <a:t>for</a:t>
            </a:r>
            <a:r>
              <a:rPr lang="en-US" sz="2400" dirty="0"/>
              <a:t> (4, 6, 8, 2, 7, 1, 3, 5).  </a:t>
            </a:r>
          </a:p>
          <a:p>
            <a:pPr algn="just"/>
            <a:r>
              <a:rPr lang="en-US" sz="2400" dirty="0"/>
              <a:t>If two queens are placed at position (</a:t>
            </a:r>
            <a:r>
              <a:rPr lang="en-US" sz="2400" dirty="0" err="1"/>
              <a:t>i</a:t>
            </a:r>
            <a:r>
              <a:rPr lang="en-US" sz="2400" dirty="0"/>
              <a:t>, j) and (k, l).  </a:t>
            </a:r>
          </a:p>
          <a:p>
            <a:pPr algn="just"/>
            <a:r>
              <a:rPr lang="en-US" sz="2400" dirty="0"/>
              <a:t>Then they are on same diagonal only </a:t>
            </a:r>
            <a:r>
              <a:rPr lang="en-US" sz="2400" b="1" dirty="0"/>
              <a:t>if</a:t>
            </a:r>
            <a:r>
              <a:rPr lang="en-US" sz="2400" dirty="0"/>
              <a:t> (</a:t>
            </a:r>
            <a:r>
              <a:rPr lang="en-US" sz="2400" dirty="0" err="1"/>
              <a:t>i</a:t>
            </a:r>
            <a:r>
              <a:rPr lang="en-US" sz="2400" dirty="0"/>
              <a:t> - j) = k - l or </a:t>
            </a:r>
            <a:r>
              <a:rPr lang="en-US" sz="2400" dirty="0" err="1"/>
              <a:t>i</a:t>
            </a:r>
            <a:r>
              <a:rPr lang="en-US" sz="2400" dirty="0"/>
              <a:t> + j = k + l.  </a:t>
            </a:r>
          </a:p>
          <a:p>
            <a:pPr algn="just"/>
            <a:r>
              <a:rPr lang="en-US" sz="2400" dirty="0"/>
              <a:t>The first equation implies that j - l = </a:t>
            </a:r>
            <a:r>
              <a:rPr lang="en-US" sz="2400" dirty="0" err="1"/>
              <a:t>i</a:t>
            </a:r>
            <a:r>
              <a:rPr lang="en-US" sz="2400" dirty="0"/>
              <a:t> - k.  </a:t>
            </a:r>
          </a:p>
          <a:p>
            <a:pPr algn="just"/>
            <a:r>
              <a:rPr lang="en-US" sz="2400" dirty="0"/>
              <a:t>The second equation implies that j - l = k - </a:t>
            </a:r>
            <a:r>
              <a:rPr lang="en-US" sz="2400" dirty="0" err="1"/>
              <a:t>i</a:t>
            </a:r>
            <a:r>
              <a:rPr lang="en-US" sz="2400" dirty="0"/>
              <a:t>.  </a:t>
            </a:r>
          </a:p>
          <a:p>
            <a:pPr algn="just"/>
            <a:r>
              <a:rPr lang="en-US" sz="2400" dirty="0"/>
              <a:t>Therefore, two queens lie on the duplicate diagonal </a:t>
            </a:r>
            <a:r>
              <a:rPr lang="en-US" sz="2400" b="1" dirty="0"/>
              <a:t>if</a:t>
            </a:r>
            <a:r>
              <a:rPr lang="en-US" sz="2400" dirty="0"/>
              <a:t> and only </a:t>
            </a:r>
            <a:r>
              <a:rPr lang="en-US" sz="2400" b="1" dirty="0"/>
              <a:t>if</a:t>
            </a:r>
            <a:r>
              <a:rPr lang="en-US" sz="2400" dirty="0"/>
              <a:t> |j-l|=|</a:t>
            </a:r>
            <a:r>
              <a:rPr lang="en-US" sz="2400" dirty="0" err="1"/>
              <a:t>i</a:t>
            </a:r>
            <a:r>
              <a:rPr lang="en-US" sz="2400" dirty="0"/>
              <a:t>-k|  </a:t>
            </a:r>
          </a:p>
        </p:txBody>
      </p:sp>
    </p:spTree>
    <p:extLst>
      <p:ext uri="{BB962C8B-B14F-4D97-AF65-F5344CB8AC3E}">
        <p14:creationId xmlns:p14="http://schemas.microsoft.com/office/powerpoint/2010/main" val="20467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5250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void queen(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k=1;</a:t>
            </a:r>
          </a:p>
          <a:p>
            <a:pPr marL="0" indent="0">
              <a:buNone/>
            </a:pPr>
            <a:r>
              <a:rPr lang="en-US" dirty="0"/>
              <a:t>	a[k]=0;</a:t>
            </a:r>
          </a:p>
          <a:p>
            <a:pPr marL="0" indent="0">
              <a:buNone/>
            </a:pPr>
            <a:r>
              <a:rPr lang="en-US" dirty="0"/>
              <a:t>	while(k!=0) {</a:t>
            </a:r>
          </a:p>
          <a:p>
            <a:pPr marL="0" indent="0">
              <a:buNone/>
            </a:pPr>
            <a:r>
              <a:rPr lang="en-US" dirty="0"/>
              <a:t>		a[k]=a[k]+1;</a:t>
            </a:r>
          </a:p>
          <a:p>
            <a:pPr marL="0" indent="0">
              <a:buNone/>
            </a:pPr>
            <a:r>
              <a:rPr lang="en-US" dirty="0"/>
              <a:t>		while((a[k]&lt;=n)&amp;&amp;!place(k))</a:t>
            </a:r>
          </a:p>
          <a:p>
            <a:pPr marL="0" indent="0">
              <a:buNone/>
            </a:pPr>
            <a:r>
              <a:rPr lang="en-US" dirty="0"/>
              <a:t>		   a[k]++;</a:t>
            </a:r>
          </a:p>
          <a:p>
            <a:pPr marL="0" indent="0">
              <a:buNone/>
            </a:pPr>
            <a:r>
              <a:rPr lang="en-US" dirty="0"/>
              <a:t>		if(a[k]&lt;=n) {</a:t>
            </a:r>
          </a:p>
          <a:p>
            <a:pPr marL="0" indent="0">
              <a:buNone/>
            </a:pPr>
            <a:r>
              <a:rPr lang="en-US" dirty="0"/>
              <a:t>			if(k==n)</a:t>
            </a:r>
          </a:p>
          <a:p>
            <a:pPr marL="0" indent="0">
              <a:buNone/>
            </a:pPr>
            <a:r>
              <a:rPr lang="en-US" dirty="0"/>
              <a:t>			    </a:t>
            </a:r>
            <a:r>
              <a:rPr lang="en-US" dirty="0" err="1"/>
              <a:t>print_sol</a:t>
            </a:r>
            <a:r>
              <a:rPr lang="en-US" dirty="0"/>
              <a:t>(n);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		k++;</a:t>
            </a:r>
          </a:p>
          <a:p>
            <a:pPr marL="0" indent="0">
              <a:buNone/>
            </a:pPr>
            <a:r>
              <a:rPr lang="en-US" dirty="0"/>
              <a:t>				a[k]=0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		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  k-</a:t>
            </a:r>
            <a:r>
              <a:rPr lang="en-US" dirty="0" smtClean="0"/>
              <a:t>-;}}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2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930758" cy="1325563"/>
          </a:xfrm>
        </p:spPr>
        <p:txBody>
          <a:bodyPr/>
          <a:lstStyle/>
          <a:p>
            <a:r>
              <a:rPr lang="en-IN" dirty="0" smtClean="0"/>
              <a:t>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7999" y="335846"/>
            <a:ext cx="72679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place(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pos</a:t>
            </a:r>
            <a:r>
              <a:rPr lang="en-IN" dirty="0"/>
              <a:t>) {</a:t>
            </a:r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	for (</a:t>
            </a:r>
            <a:r>
              <a:rPr lang="en-IN" dirty="0" err="1"/>
              <a:t>i</a:t>
            </a:r>
            <a:r>
              <a:rPr lang="en-IN" dirty="0"/>
              <a:t>=1;i&lt;</a:t>
            </a:r>
            <a:r>
              <a:rPr lang="en-IN" dirty="0" err="1"/>
              <a:t>pos;i</a:t>
            </a:r>
            <a:r>
              <a:rPr lang="en-IN" dirty="0"/>
              <a:t>++) {</a:t>
            </a:r>
          </a:p>
          <a:p>
            <a:r>
              <a:rPr lang="en-IN" dirty="0"/>
              <a:t>		if((a[</a:t>
            </a:r>
            <a:r>
              <a:rPr lang="en-IN" dirty="0" err="1"/>
              <a:t>i</a:t>
            </a:r>
            <a:r>
              <a:rPr lang="en-IN" dirty="0"/>
              <a:t>]==a[</a:t>
            </a:r>
            <a:r>
              <a:rPr lang="en-IN" dirty="0" err="1"/>
              <a:t>pos</a:t>
            </a:r>
            <a:r>
              <a:rPr lang="en-IN" dirty="0"/>
              <a:t>])||((abs(a[</a:t>
            </a:r>
            <a:r>
              <a:rPr lang="en-IN" dirty="0" err="1"/>
              <a:t>i</a:t>
            </a:r>
            <a:r>
              <a:rPr lang="en-IN" dirty="0"/>
              <a:t>]-a[</a:t>
            </a:r>
            <a:r>
              <a:rPr lang="en-IN" dirty="0" err="1"/>
              <a:t>pos</a:t>
            </a:r>
            <a:r>
              <a:rPr lang="en-IN" dirty="0"/>
              <a:t>])==abs(</a:t>
            </a:r>
            <a:r>
              <a:rPr lang="en-IN" dirty="0" err="1"/>
              <a:t>i-pos</a:t>
            </a:r>
            <a:r>
              <a:rPr lang="en-IN" dirty="0"/>
              <a:t>))))</a:t>
            </a:r>
          </a:p>
          <a:p>
            <a:r>
              <a:rPr lang="en-IN" dirty="0"/>
              <a:t>		   return 0;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return 1;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</a:t>
            </a:r>
            <a:r>
              <a:rPr lang="en-IN" dirty="0" err="1"/>
              <a:t>print_sol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 {</a:t>
            </a:r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</a:t>
            </a:r>
            <a:r>
              <a:rPr lang="en-IN" dirty="0"/>
              <a:t>;</a:t>
            </a:r>
          </a:p>
          <a:p>
            <a:r>
              <a:rPr lang="en-IN" dirty="0"/>
              <a:t>	count++;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nSolution</a:t>
            </a:r>
            <a:r>
              <a:rPr lang="en-IN" dirty="0"/>
              <a:t> #%d:\</a:t>
            </a:r>
            <a:r>
              <a:rPr lang="en-IN" dirty="0" err="1"/>
              <a:t>n",count</a:t>
            </a:r>
            <a:r>
              <a:rPr lang="en-IN" dirty="0"/>
              <a:t>);</a:t>
            </a:r>
          </a:p>
          <a:p>
            <a:r>
              <a:rPr lang="en-IN" dirty="0"/>
              <a:t>	for (</a:t>
            </a:r>
            <a:r>
              <a:rPr lang="en-IN" dirty="0" err="1"/>
              <a:t>i</a:t>
            </a:r>
            <a:r>
              <a:rPr lang="en-IN" dirty="0"/>
              <a:t>=1;i&lt;=</a:t>
            </a:r>
            <a:r>
              <a:rPr lang="en-IN" dirty="0" err="1"/>
              <a:t>n;i</a:t>
            </a:r>
            <a:r>
              <a:rPr lang="en-IN" dirty="0"/>
              <a:t>++) {</a:t>
            </a:r>
          </a:p>
          <a:p>
            <a:r>
              <a:rPr lang="en-IN" dirty="0"/>
              <a:t>		for (j=1;j&lt;=</a:t>
            </a:r>
            <a:r>
              <a:rPr lang="en-IN" dirty="0" err="1"/>
              <a:t>n;j</a:t>
            </a:r>
            <a:r>
              <a:rPr lang="en-IN" dirty="0"/>
              <a:t>++) {</a:t>
            </a:r>
          </a:p>
          <a:p>
            <a:r>
              <a:rPr lang="en-IN" dirty="0"/>
              <a:t>			if(a[</a:t>
            </a:r>
            <a:r>
              <a:rPr lang="en-IN" dirty="0" err="1"/>
              <a:t>i</a:t>
            </a:r>
            <a:r>
              <a:rPr lang="en-IN" dirty="0"/>
              <a:t>]==j)</a:t>
            </a:r>
          </a:p>
          <a:p>
            <a:r>
              <a:rPr lang="en-IN" dirty="0"/>
              <a:t>			    </a:t>
            </a:r>
            <a:r>
              <a:rPr lang="en-IN" dirty="0" err="1"/>
              <a:t>printf</a:t>
            </a:r>
            <a:r>
              <a:rPr lang="en-IN" dirty="0"/>
              <a:t>("Q\t"); </a:t>
            </a:r>
            <a:endParaRPr lang="en-IN" dirty="0" smtClean="0"/>
          </a:p>
          <a:p>
            <a:r>
              <a:rPr lang="en-IN"/>
              <a:t>	</a:t>
            </a:r>
            <a:r>
              <a:rPr lang="en-IN" smtClean="0"/>
              <a:t>		</a:t>
            </a:r>
            <a:r>
              <a:rPr lang="en-IN" smtClean="0"/>
              <a:t>else</a:t>
            </a:r>
            <a:endParaRPr lang="en-IN" dirty="0"/>
          </a:p>
          <a:p>
            <a:r>
              <a:rPr lang="en-IN" dirty="0"/>
              <a:t>			    </a:t>
            </a:r>
            <a:r>
              <a:rPr lang="en-IN" dirty="0" err="1"/>
              <a:t>printf</a:t>
            </a:r>
            <a:r>
              <a:rPr lang="en-IN" dirty="0"/>
              <a:t>("*\t");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3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N-Queen’s problem</vt:lpstr>
      <vt:lpstr>Problem Definition</vt:lpstr>
      <vt:lpstr>8-Queen’s problem (one possible solution) Note: There are 92 possible distinct solution for 8-Queen’s problem</vt:lpstr>
      <vt:lpstr>Explanation</vt:lpstr>
      <vt:lpstr>Pseudo code</vt:lpstr>
      <vt:lpstr>Pseudo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N-Queen’s problem</dc:title>
  <dc:creator>Seetha  R</dc:creator>
  <cp:lastModifiedBy>Seetha  R</cp:lastModifiedBy>
  <cp:revision>6</cp:revision>
  <dcterms:created xsi:type="dcterms:W3CDTF">2023-11-30T03:22:24Z</dcterms:created>
  <dcterms:modified xsi:type="dcterms:W3CDTF">2024-11-14T10:55:09Z</dcterms:modified>
</cp:coreProperties>
</file>