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01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7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82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1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3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5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3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38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8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5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F279-F7C4-4287-935D-EF6C553D0808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83084-9231-4674-BFF1-3345A5A3F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More problems on Time complexity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7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my_sum</a:t>
            </a:r>
            <a:r>
              <a:rPr lang="en-US" dirty="0" smtClean="0"/>
              <a:t>(a, b):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return </a:t>
            </a:r>
            <a:r>
              <a:rPr lang="en-US" dirty="0" err="1" smtClean="0"/>
              <a:t>a+b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my_list_sum</a:t>
            </a:r>
            <a:r>
              <a:rPr lang="en-US" dirty="0" smtClean="0"/>
              <a:t>(l):</a:t>
            </a:r>
          </a:p>
          <a:p>
            <a:pPr marL="0" indent="0">
              <a:buNone/>
            </a:pPr>
            <a:r>
              <a:rPr lang="en-US" dirty="0" smtClean="0"/>
              <a:t>    result = 0</a:t>
            </a:r>
          </a:p>
          <a:p>
            <a:pPr marL="0" indent="0">
              <a:buNone/>
            </a:pPr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l:</a:t>
            </a:r>
          </a:p>
          <a:p>
            <a:pPr marL="0" indent="0">
              <a:buNone/>
            </a:pPr>
            <a:r>
              <a:rPr lang="en-US" dirty="0" smtClean="0"/>
              <a:t>        result += </a:t>
            </a:r>
            <a:r>
              <a:rPr lang="en-US" dirty="0" err="1" smtClean="0"/>
              <a:t>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return result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def</a:t>
            </a:r>
            <a:r>
              <a:rPr lang="en-US" dirty="0" smtClean="0"/>
              <a:t> power_of_2(a):</a:t>
            </a:r>
          </a:p>
          <a:p>
            <a:pPr marL="0" indent="0">
              <a:buNone/>
            </a:pPr>
            <a:r>
              <a:rPr lang="en-US" dirty="0" smtClean="0"/>
              <a:t>    x = 0</a:t>
            </a:r>
          </a:p>
          <a:p>
            <a:pPr marL="0" indent="0">
              <a:buNone/>
            </a:pPr>
            <a:r>
              <a:rPr lang="en-US" dirty="0" smtClean="0"/>
              <a:t>    while a &gt; 1:</a:t>
            </a:r>
          </a:p>
          <a:p>
            <a:pPr marL="0" indent="0">
              <a:buNone/>
            </a:pPr>
            <a:r>
              <a:rPr lang="en-US" dirty="0" smtClean="0"/>
              <a:t>        a = a//2</a:t>
            </a:r>
          </a:p>
          <a:p>
            <a:pPr marL="0" indent="0">
              <a:buNone/>
            </a:pPr>
            <a:r>
              <a:rPr lang="en-US" dirty="0" smtClean="0"/>
              <a:t>        x = x+1</a:t>
            </a:r>
          </a:p>
          <a:p>
            <a:pPr marL="0" indent="0">
              <a:buNone/>
            </a:pPr>
            <a:r>
              <a:rPr lang="en-US" dirty="0" smtClean="0"/>
              <a:t>    return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644587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4. Let’s say we have a long sorted list of size N. And we have Q numbers, for each of those Q numbers we have to find the index of it in the given list.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</a:t>
            </a:r>
            <a:r>
              <a:rPr lang="en-US" dirty="0" err="1" smtClean="0"/>
              <a:t>Qlist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print </a:t>
            </a:r>
            <a:r>
              <a:rPr lang="en-US" dirty="0" err="1" smtClean="0"/>
              <a:t>binary_search</a:t>
            </a:r>
            <a:r>
              <a:rPr lang="en-US" dirty="0" smtClean="0"/>
              <a:t>(x, </a:t>
            </a:r>
            <a:r>
              <a:rPr lang="en-US" dirty="0" err="1" smtClean="0"/>
              <a:t>search_list</a:t>
            </a:r>
            <a:r>
              <a:rPr lang="en-US" dirty="0" smtClean="0"/>
              <a:t>) </a:t>
            </a:r>
            <a:r>
              <a:rPr lang="en-US" sz="2000" dirty="0" smtClean="0"/>
              <a:t># This statement is executed Q times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5. for </a:t>
            </a:r>
            <a:r>
              <a:rPr lang="en-US" dirty="0" err="1" smtClean="0"/>
              <a:t>i</a:t>
            </a:r>
            <a:r>
              <a:rPr lang="en-US" dirty="0" smtClean="0"/>
              <a:t> in N:</a:t>
            </a:r>
          </a:p>
          <a:p>
            <a:pPr marL="0" indent="0">
              <a:buNone/>
            </a:pPr>
            <a:r>
              <a:rPr lang="en-US" dirty="0" smtClean="0"/>
              <a:t>    for j in N:</a:t>
            </a:r>
          </a:p>
          <a:p>
            <a:pPr marL="0" indent="0">
              <a:buNone/>
            </a:pPr>
            <a:r>
              <a:rPr lang="en-US" dirty="0" smtClean="0"/>
              <a:t>        # Some processing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function </a:t>
            </a:r>
            <a:r>
              <a:rPr lang="en-US" dirty="0" err="1" smtClean="0"/>
              <a:t>findXYZ</a:t>
            </a:r>
            <a:r>
              <a:rPr lang="en-US" dirty="0" smtClean="0"/>
              <a:t>(n) 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const</a:t>
            </a:r>
            <a:r>
              <a:rPr lang="en-US" dirty="0" smtClean="0"/>
              <a:t> solutions = [];</a:t>
            </a:r>
          </a:p>
          <a:p>
            <a:pPr marL="0" indent="0">
              <a:buNone/>
            </a:pPr>
            <a:r>
              <a:rPr lang="en-US" dirty="0" smtClean="0"/>
              <a:t>  for(let x = 0; x &lt; n; x++) {</a:t>
            </a:r>
          </a:p>
          <a:p>
            <a:pPr marL="0" indent="0">
              <a:buNone/>
            </a:pPr>
            <a:r>
              <a:rPr lang="en-US" dirty="0" smtClean="0"/>
              <a:t>    for(let y = 0; y &lt; n; y++) {</a:t>
            </a:r>
          </a:p>
          <a:p>
            <a:pPr marL="0" indent="0">
              <a:buNone/>
            </a:pPr>
            <a:r>
              <a:rPr lang="en-US" dirty="0" smtClean="0"/>
              <a:t>      for(let z = 0; z &lt; n; z++) {</a:t>
            </a:r>
          </a:p>
          <a:p>
            <a:pPr marL="0" indent="0">
              <a:buNone/>
            </a:pPr>
            <a:r>
              <a:rPr lang="en-US" dirty="0" smtClean="0"/>
              <a:t>         //some operations</a:t>
            </a:r>
          </a:p>
          <a:p>
            <a:pPr marL="0" indent="0">
              <a:buNone/>
            </a:pPr>
            <a:r>
              <a:rPr lang="en-US" dirty="0" smtClean="0"/>
              <a:t>        }} } }</a:t>
            </a:r>
          </a:p>
          <a:p>
            <a:pPr marL="0" indent="0">
              <a:buNone/>
            </a:pPr>
            <a:r>
              <a:rPr lang="en-US" dirty="0" smtClean="0"/>
              <a:t>  return solutions;}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38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0610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7. function </a:t>
            </a:r>
            <a:r>
              <a:rPr lang="en-IN" dirty="0" err="1"/>
              <a:t>isPrime</a:t>
            </a:r>
            <a:r>
              <a:rPr lang="en-IN" dirty="0"/>
              <a:t>(n) {</a:t>
            </a:r>
            <a:br>
              <a:rPr lang="en-IN" dirty="0"/>
            </a:br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2; </a:t>
            </a:r>
            <a:r>
              <a:rPr lang="en-IN" dirty="0" err="1"/>
              <a:t>i</a:t>
            </a:r>
            <a:r>
              <a:rPr lang="en-IN" dirty="0"/>
              <a:t> &lt;= </a:t>
            </a:r>
            <a:r>
              <a:rPr lang="en-IN" dirty="0" err="1"/>
              <a:t>Math.sqrt</a:t>
            </a:r>
            <a:r>
              <a:rPr lang="en-IN" dirty="0"/>
              <a:t>(n); ++</a:t>
            </a:r>
            <a:r>
              <a:rPr lang="en-IN" dirty="0" err="1"/>
              <a:t>i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if (n % </a:t>
            </a:r>
            <a:r>
              <a:rPr lang="en-IN" dirty="0" err="1"/>
              <a:t>i</a:t>
            </a:r>
            <a:r>
              <a:rPr lang="en-IN" dirty="0"/>
              <a:t> === 0) {</a:t>
            </a:r>
            <a:br>
              <a:rPr lang="en-IN" dirty="0"/>
            </a:br>
            <a:r>
              <a:rPr lang="en-IN" dirty="0"/>
              <a:t>return false;</a:t>
            </a:r>
            <a:br>
              <a:rPr lang="en-IN" dirty="0"/>
            </a:br>
            <a:r>
              <a:rPr lang="en-IN" dirty="0" smtClean="0"/>
              <a:t>}}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return true</a:t>
            </a:r>
            <a:r>
              <a:rPr lang="en-IN" dirty="0" smtClean="0"/>
              <a:t>;}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8. T (n) = 3T (n/4) + </a:t>
            </a:r>
            <a:r>
              <a:rPr lang="en-IN" dirty="0" smtClean="0"/>
              <a:t>cn</a:t>
            </a:r>
            <a:r>
              <a:rPr lang="en-IN" baseline="30000" dirty="0" smtClean="0"/>
              <a:t>2</a:t>
            </a:r>
            <a:r>
              <a:rPr lang="en-IN" dirty="0" smtClean="0"/>
              <a:t>  (Verify using Master’s theorem)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9</a:t>
            </a:r>
            <a:r>
              <a:rPr lang="en-IN" dirty="0"/>
              <a:t>. void recursiveFun4(</a:t>
            </a:r>
            <a:r>
              <a:rPr lang="en-IN" dirty="0" err="1"/>
              <a:t>int</a:t>
            </a:r>
            <a:r>
              <a:rPr lang="en-IN" dirty="0"/>
              <a:t> n, </a:t>
            </a:r>
            <a:r>
              <a:rPr lang="en-IN" dirty="0" err="1"/>
              <a:t>int</a:t>
            </a:r>
            <a:r>
              <a:rPr lang="en-IN" dirty="0"/>
              <a:t> m, </a:t>
            </a:r>
            <a:r>
              <a:rPr lang="en-IN" dirty="0" err="1"/>
              <a:t>int</a:t>
            </a:r>
            <a:r>
              <a:rPr lang="en-IN" dirty="0"/>
              <a:t> o)</a:t>
            </a:r>
          </a:p>
          <a:p>
            <a:pPr marL="0" indent="0">
              <a:buNone/>
            </a:pPr>
            <a:r>
              <a:rPr lang="en-IN" dirty="0" smtClean="0"/>
              <a:t>{if </a:t>
            </a:r>
            <a:r>
              <a:rPr lang="en-IN" dirty="0"/>
              <a:t>(n &lt;= 0)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{ </a:t>
            </a:r>
            <a:r>
              <a:rPr lang="en-IN" dirty="0" err="1"/>
              <a:t>printf</a:t>
            </a:r>
            <a:r>
              <a:rPr lang="en-IN" dirty="0"/>
              <a:t>("%d, %d\</a:t>
            </a:r>
            <a:r>
              <a:rPr lang="en-IN" dirty="0" err="1"/>
              <a:t>n",m</a:t>
            </a:r>
            <a:r>
              <a:rPr lang="en-IN" dirty="0"/>
              <a:t>, o</a:t>
            </a:r>
            <a:r>
              <a:rPr lang="en-IN" dirty="0" smtClean="0"/>
              <a:t>);}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else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smtClean="0"/>
              <a:t>{ </a:t>
            </a:r>
            <a:r>
              <a:rPr lang="en-IN" dirty="0"/>
              <a:t>recursiveFun4(n-1, m+1, o);</a:t>
            </a:r>
          </a:p>
          <a:p>
            <a:pPr marL="0" indent="0">
              <a:buNone/>
            </a:pPr>
            <a:r>
              <a:rPr lang="en-IN" dirty="0"/>
              <a:t>        recursiveFun4(n-1, m, o+1</a:t>
            </a:r>
            <a:r>
              <a:rPr lang="en-IN" dirty="0" smtClean="0"/>
              <a:t>);}}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05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0456"/>
            <a:ext cx="10515600" cy="590650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10. for(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smtClean="0"/>
              <a:t>++){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int</a:t>
            </a:r>
            <a:r>
              <a:rPr lang="en-IN" dirty="0"/>
              <a:t>	</a:t>
            </a:r>
            <a:r>
              <a:rPr lang="en-IN" dirty="0" smtClean="0"/>
              <a:t>j=0;j&lt;n*</a:t>
            </a:r>
            <a:r>
              <a:rPr lang="en-IN" dirty="0" err="1" smtClean="0"/>
              <a:t>n;j</a:t>
            </a:r>
            <a:r>
              <a:rPr lang="en-IN" dirty="0" smtClean="0"/>
              <a:t>++){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cout</a:t>
            </a:r>
            <a:r>
              <a:rPr lang="en-IN" dirty="0"/>
              <a:t>	</a:t>
            </a:r>
            <a:r>
              <a:rPr lang="en-IN" dirty="0" smtClean="0"/>
              <a:t>&lt;&lt;“</a:t>
            </a:r>
            <a:r>
              <a:rPr lang="en-IN" dirty="0"/>
              <a:t>tricky</a:t>
            </a:r>
            <a:r>
              <a:rPr lang="en-IN" dirty="0" smtClean="0"/>
              <a:t>!”&lt;&lt;</a:t>
            </a:r>
            <a:r>
              <a:rPr lang="en-IN" dirty="0" err="1" smtClean="0"/>
              <a:t>endl</a:t>
            </a:r>
            <a:r>
              <a:rPr lang="en-IN" dirty="0" smtClean="0"/>
              <a:t>;}}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11.T(n)=T(n-1)+n</a:t>
            </a:r>
            <a:r>
              <a:rPr lang="en-IN" baseline="30000" dirty="0" smtClean="0"/>
              <a:t>2 </a:t>
            </a:r>
            <a:r>
              <a:rPr lang="en-IN" dirty="0"/>
              <a:t> </a:t>
            </a:r>
            <a:r>
              <a:rPr lang="en-IN" dirty="0" smtClean="0"/>
              <a:t>, n&gt;0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T(n)=1, n=0</a:t>
            </a:r>
          </a:p>
          <a:p>
            <a:pPr marL="0" indent="0">
              <a:buNone/>
            </a:pPr>
            <a:r>
              <a:rPr lang="en-IN" dirty="0" smtClean="0"/>
              <a:t> (Solve by backward substitution &amp; verify using recurrence tree)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898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Answers: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O(1)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O(log n)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</a:t>
            </a:r>
            <a:r>
              <a:rPr lang="en-IN" dirty="0" err="1" smtClean="0"/>
              <a:t>nlogn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O(n</a:t>
            </a:r>
            <a:r>
              <a:rPr lang="en-IN" baseline="30000" dirty="0"/>
              <a:t>3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</a:t>
            </a:r>
            <a:r>
              <a:rPr lang="en-IN" dirty="0" err="1" smtClean="0"/>
              <a:t>sqrt</a:t>
            </a:r>
            <a:r>
              <a:rPr lang="en-IN" dirty="0" smtClean="0"/>
              <a:t>(n))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O(2</a:t>
            </a:r>
            <a:r>
              <a:rPr lang="en-IN" baseline="30000" dirty="0" smtClean="0"/>
              <a:t>n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O(n</a:t>
            </a:r>
            <a:r>
              <a:rPr lang="en-IN" baseline="30000" dirty="0" smtClean="0"/>
              <a:t>3</a:t>
            </a:r>
            <a:r>
              <a:rPr lang="en-IN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53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Backward substitution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smtClean="0"/>
              <a:t>T(n)=T(n-1)+n</a:t>
            </a:r>
            <a:r>
              <a:rPr lang="en-IN" baseline="30000" dirty="0" smtClean="0"/>
              <a:t>2    </a:t>
            </a:r>
          </a:p>
          <a:p>
            <a:pPr marL="0" indent="0">
              <a:buNone/>
            </a:pPr>
            <a:r>
              <a:rPr lang="en-IN" dirty="0" smtClean="0"/>
              <a:t>T(n)=T(n-2)+(n-1)</a:t>
            </a:r>
            <a:r>
              <a:rPr lang="en-IN" baseline="30000" dirty="0" smtClean="0"/>
              <a:t>2</a:t>
            </a:r>
            <a:r>
              <a:rPr lang="en-IN" dirty="0" smtClean="0"/>
              <a:t>+n</a:t>
            </a:r>
            <a:r>
              <a:rPr lang="en-IN" baseline="30000" dirty="0" smtClean="0"/>
              <a:t>2 </a:t>
            </a:r>
            <a:r>
              <a:rPr lang="en-IN" dirty="0" smtClean="0"/>
              <a:t> [T(n-1)=T(n-2)+(n-1)</a:t>
            </a:r>
            <a:r>
              <a:rPr lang="en-IN" baseline="30000" dirty="0" smtClean="0"/>
              <a:t>2</a:t>
            </a:r>
            <a:r>
              <a:rPr lang="en-IN" dirty="0" smtClean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T(n)=</a:t>
            </a:r>
            <a:r>
              <a:rPr lang="en-IN" dirty="0"/>
              <a:t> </a:t>
            </a:r>
            <a:r>
              <a:rPr lang="en-IN" dirty="0" smtClean="0"/>
              <a:t>T(n-3)+(n-2)</a:t>
            </a:r>
            <a:r>
              <a:rPr lang="en-IN" baseline="30000" dirty="0" smtClean="0"/>
              <a:t>2</a:t>
            </a:r>
            <a:r>
              <a:rPr lang="en-IN" dirty="0" smtClean="0"/>
              <a:t>+(n-1)</a:t>
            </a:r>
            <a:r>
              <a:rPr lang="en-IN" baseline="30000" dirty="0" smtClean="0"/>
              <a:t>2</a:t>
            </a:r>
            <a:r>
              <a:rPr lang="en-IN" dirty="0" smtClean="0"/>
              <a:t>+n</a:t>
            </a:r>
            <a:r>
              <a:rPr lang="en-IN" baseline="30000" dirty="0" smtClean="0"/>
              <a:t>2  </a:t>
            </a:r>
            <a:r>
              <a:rPr lang="en-IN" dirty="0" smtClean="0"/>
              <a:t> [T(n-2)= T(n-3)+(n-2)</a:t>
            </a:r>
            <a:r>
              <a:rPr lang="en-IN" baseline="30000" dirty="0" smtClean="0"/>
              <a:t>2</a:t>
            </a:r>
            <a:r>
              <a:rPr lang="en-IN" dirty="0" smtClean="0"/>
              <a:t> ]</a:t>
            </a:r>
          </a:p>
          <a:p>
            <a:pPr marL="0" indent="0">
              <a:buNone/>
            </a:pPr>
            <a:r>
              <a:rPr lang="en-IN" dirty="0" smtClean="0"/>
              <a:t>In general</a:t>
            </a:r>
          </a:p>
          <a:p>
            <a:pPr marL="0" indent="0">
              <a:buNone/>
            </a:pPr>
            <a:r>
              <a:rPr lang="en-IN" dirty="0" smtClean="0"/>
              <a:t>T(n)=</a:t>
            </a:r>
            <a:r>
              <a:rPr lang="en-IN" dirty="0"/>
              <a:t> </a:t>
            </a:r>
            <a:r>
              <a:rPr lang="en-IN" dirty="0" smtClean="0"/>
              <a:t>T(n-k)+(n-(k-1))</a:t>
            </a:r>
            <a:r>
              <a:rPr lang="en-IN" baseline="30000" dirty="0" smtClean="0"/>
              <a:t>2</a:t>
            </a:r>
            <a:r>
              <a:rPr lang="en-IN" dirty="0" smtClean="0"/>
              <a:t>+ (n-(k-2))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IN" dirty="0"/>
              <a:t>+ </a:t>
            </a:r>
            <a:r>
              <a:rPr lang="en-IN" dirty="0" smtClean="0"/>
              <a:t>…..+n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Equating n-k=0,  k=n</a:t>
            </a:r>
          </a:p>
          <a:p>
            <a:pPr marL="0" indent="0">
              <a:buNone/>
            </a:pPr>
            <a:r>
              <a:rPr lang="en-IN" dirty="0" smtClean="0"/>
              <a:t>T(n)=T(0)+1</a:t>
            </a:r>
            <a:r>
              <a:rPr lang="en-IN" baseline="30000" dirty="0" smtClean="0"/>
              <a:t>2</a:t>
            </a:r>
            <a:r>
              <a:rPr lang="en-IN" dirty="0" smtClean="0"/>
              <a:t>+2</a:t>
            </a:r>
            <a:r>
              <a:rPr lang="en-IN" baseline="30000" dirty="0" smtClean="0"/>
              <a:t>2</a:t>
            </a:r>
            <a:r>
              <a:rPr lang="en-IN" dirty="0" smtClean="0"/>
              <a:t>+…+n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baseline="30000" dirty="0"/>
              <a:t> </a:t>
            </a:r>
            <a:r>
              <a:rPr lang="en-IN" baseline="30000" dirty="0" smtClean="0"/>
              <a:t>         </a:t>
            </a:r>
            <a:r>
              <a:rPr lang="en-IN" dirty="0" smtClean="0"/>
              <a:t>=1+[n(n+1)(2n+1)]/6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=O(n</a:t>
            </a:r>
            <a:r>
              <a:rPr lang="en-IN" baseline="30000" dirty="0" smtClean="0"/>
              <a:t>3</a:t>
            </a:r>
            <a:r>
              <a:rPr lang="en-IN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009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Recurrence 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797"/>
            <a:ext cx="10515600" cy="4773166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dirty="0" smtClean="0"/>
              <a:t>T(n)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n</a:t>
            </a:r>
            <a:r>
              <a:rPr lang="en-IN" baseline="30000" dirty="0" smtClean="0"/>
              <a:t>2                  </a:t>
            </a:r>
            <a:r>
              <a:rPr lang="en-IN" dirty="0" smtClean="0"/>
              <a:t>T(n-1)</a:t>
            </a:r>
            <a:r>
              <a:rPr lang="en-IN" baseline="30000" dirty="0" smtClean="0"/>
              <a:t>       ………………………………………</a:t>
            </a:r>
            <a:r>
              <a:rPr lang="en-IN" dirty="0" smtClean="0"/>
              <a:t> n</a:t>
            </a:r>
            <a:r>
              <a:rPr lang="en-IN" baseline="30000" dirty="0" smtClean="0"/>
              <a:t>2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                       (n-1)</a:t>
            </a:r>
            <a:r>
              <a:rPr lang="en-IN" baseline="30000" dirty="0" smtClean="0"/>
              <a:t>2        </a:t>
            </a:r>
            <a:r>
              <a:rPr lang="en-IN" dirty="0" smtClean="0"/>
              <a:t>   T(n-2)…………………(n-1)</a:t>
            </a:r>
            <a:r>
              <a:rPr lang="en-IN" baseline="30000" dirty="0" smtClean="0"/>
              <a:t>2</a:t>
            </a:r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   (n-2)</a:t>
            </a:r>
            <a:r>
              <a:rPr lang="en-IN" baseline="30000" dirty="0" smtClean="0"/>
              <a:t>2        </a:t>
            </a:r>
            <a:r>
              <a:rPr lang="en-IN" dirty="0" smtClean="0"/>
              <a:t>   T(n-3)………..(n-2)</a:t>
            </a:r>
            <a:r>
              <a:rPr lang="en-IN" baseline="30000" dirty="0" smtClean="0"/>
              <a:t>2</a:t>
            </a:r>
          </a:p>
          <a:p>
            <a:pPr marL="0" indent="0" algn="ctr">
              <a:buNone/>
            </a:pPr>
            <a:r>
              <a:rPr lang="en-IN" dirty="0" smtClean="0"/>
              <a:t>                                         .</a:t>
            </a:r>
          </a:p>
          <a:p>
            <a:pPr marL="0" indent="0" algn="ctr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.</a:t>
            </a:r>
          </a:p>
          <a:p>
            <a:pPr marL="0" indent="0" algn="ctr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                                                                     (n-(k-1))</a:t>
            </a:r>
            <a:r>
              <a:rPr lang="en-IN" baseline="30000" dirty="0" smtClean="0"/>
              <a:t>2        </a:t>
            </a:r>
            <a:r>
              <a:rPr lang="en-IN" dirty="0" smtClean="0"/>
              <a:t>   T(n-k)…………..1</a:t>
            </a:r>
          </a:p>
          <a:p>
            <a:pPr marL="0" indent="0">
              <a:buNone/>
            </a:pPr>
            <a:r>
              <a:rPr lang="en-IN" dirty="0"/>
              <a:t>T(n)=T(0)+1</a:t>
            </a:r>
            <a:r>
              <a:rPr lang="en-IN" baseline="30000" dirty="0"/>
              <a:t>2</a:t>
            </a:r>
            <a:r>
              <a:rPr lang="en-IN" dirty="0"/>
              <a:t>+2</a:t>
            </a:r>
            <a:r>
              <a:rPr lang="en-IN" baseline="30000" dirty="0"/>
              <a:t>2</a:t>
            </a:r>
            <a:r>
              <a:rPr lang="en-IN" dirty="0"/>
              <a:t>+…+</a:t>
            </a:r>
            <a:r>
              <a:rPr lang="en-IN" dirty="0" smtClean="0"/>
              <a:t>n</a:t>
            </a:r>
            <a:r>
              <a:rPr lang="en-IN" baseline="30000" dirty="0" smtClean="0"/>
              <a:t>2  </a:t>
            </a:r>
            <a:r>
              <a:rPr lang="en-IN" dirty="0" smtClean="0"/>
              <a:t>  [n-k=0]</a:t>
            </a:r>
            <a:endParaRPr lang="en-IN" baseline="30000" dirty="0"/>
          </a:p>
          <a:p>
            <a:pPr marL="0" indent="0">
              <a:buNone/>
            </a:pPr>
            <a:r>
              <a:rPr lang="en-IN" baseline="30000" dirty="0"/>
              <a:t>          </a:t>
            </a:r>
            <a:r>
              <a:rPr lang="en-IN" dirty="0"/>
              <a:t>=1+[n(n+1)(2n+1)]/6</a:t>
            </a:r>
          </a:p>
          <a:p>
            <a:pPr marL="0" indent="0">
              <a:buNone/>
            </a:pPr>
            <a:r>
              <a:rPr lang="en-IN" dirty="0"/>
              <a:t>       =O(n</a:t>
            </a:r>
            <a:r>
              <a:rPr lang="en-IN" baseline="30000" dirty="0"/>
              <a:t>3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 smtClean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5606603" y="1828851"/>
            <a:ext cx="489397" cy="347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117464" y="1784015"/>
            <a:ext cx="450760" cy="399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88676" y="2534958"/>
            <a:ext cx="476519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65194" y="2534958"/>
            <a:ext cx="383146" cy="321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288109" y="3152252"/>
            <a:ext cx="560231" cy="489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80725" y="3211840"/>
            <a:ext cx="531254" cy="42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39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381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More problems on Time complexity</vt:lpstr>
      <vt:lpstr>PowerPoint Presentation</vt:lpstr>
      <vt:lpstr>PowerPoint Presentation</vt:lpstr>
      <vt:lpstr>PowerPoint Presentation</vt:lpstr>
      <vt:lpstr>PowerPoint Presentation</vt:lpstr>
      <vt:lpstr>Answers: </vt:lpstr>
      <vt:lpstr>Backward substitution</vt:lpstr>
      <vt:lpstr>Recurrence Tree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problems on Time complexity</dc:title>
  <dc:creator>Admin</dc:creator>
  <cp:lastModifiedBy>Admin</cp:lastModifiedBy>
  <cp:revision>32</cp:revision>
  <dcterms:created xsi:type="dcterms:W3CDTF">2022-10-05T06:13:45Z</dcterms:created>
  <dcterms:modified xsi:type="dcterms:W3CDTF">2022-10-08T10:49:49Z</dcterms:modified>
</cp:coreProperties>
</file>