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2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2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9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2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1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2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59F720-5370-42BD-BCD3-B08DE753BB2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99C1A-94A9-4EA0-835C-17E9A3D3A77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D165F-36BB-A0F6-6E95-74437DEC4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по дисциплине «Программирование мобильных устройств»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44D4F-3DBF-1442-32EC-0842FD5DFAAF}"/>
              </a:ext>
            </a:extLst>
          </p:cNvPr>
          <p:cNvSpPr txBox="1"/>
          <p:nvPr/>
        </p:nvSpPr>
        <p:spPr>
          <a:xfrm>
            <a:off x="1097280" y="4385388"/>
            <a:ext cx="728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Работу выполнил студент группы БВТ2003 Орлов Сергей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9324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4949-BE2C-6AA5-9DBF-DA813E19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8F857-D1FA-DCFC-0563-CF626377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Задание по разработке приложения для изучения языков под названием </a:t>
            </a:r>
            <a:r>
              <a:rPr lang="en-US" dirty="0"/>
              <a:t>“Language app” </a:t>
            </a:r>
            <a:r>
              <a:rPr lang="ru-RU" dirty="0"/>
              <a:t>было выполнено с помощью среды разработки </a:t>
            </a:r>
            <a:r>
              <a:rPr lang="en-US" dirty="0"/>
              <a:t>Android Studio. </a:t>
            </a:r>
            <a:r>
              <a:rPr lang="ru-RU" dirty="0"/>
              <a:t>Был использован </a:t>
            </a:r>
            <a:r>
              <a:rPr lang="en-US" dirty="0"/>
              <a:t>SDK 34 </a:t>
            </a:r>
            <a:r>
              <a:rPr lang="ru-RU" dirty="0"/>
              <a:t>версии для </a:t>
            </a:r>
            <a:r>
              <a:rPr lang="en-US" dirty="0"/>
              <a:t>Android 14. </a:t>
            </a:r>
            <a:r>
              <a:rPr lang="ru-RU" dirty="0"/>
              <a:t>Программирование производилось на языке </a:t>
            </a:r>
            <a:r>
              <a:rPr lang="en-US" dirty="0"/>
              <a:t>Java. 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Во время выполнения данной работы было Была произведена верстка экранов приложения, а </a:t>
            </a:r>
            <a:r>
              <a:rPr lang="ru-RU" dirty="0" err="1"/>
              <a:t>такжепереходы</a:t>
            </a:r>
            <a:r>
              <a:rPr lang="ru-RU" dirty="0"/>
              <a:t> между ними и проверка ответов на правильность в играх.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59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C05D1-A51E-DCAD-82C8-24F1B3E1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E4C98E-6D9B-D41D-40D0-168ECF17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88" y="1946987"/>
            <a:ext cx="1878335" cy="38846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918884-A452-5697-3DCE-E1230BC4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62" y="1946984"/>
            <a:ext cx="1886113" cy="38846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937606-1843-B358-9252-FCACA1664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15" y="1946984"/>
            <a:ext cx="1882080" cy="38846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6A7B4D-6EF1-2F95-AB62-317F89541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221" y="1946985"/>
            <a:ext cx="1869459" cy="38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C05D1-A51E-DCAD-82C8-24F1B3E1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E4C98E-6D9B-D41D-40D0-168ECF17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688" y="1963500"/>
            <a:ext cx="1878335" cy="38516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918884-A452-5697-3DCE-E1230BC4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2425" y="1946984"/>
            <a:ext cx="1877786" cy="38846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937606-1843-B358-9252-FCACA1664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0615" y="1980457"/>
            <a:ext cx="1882080" cy="38176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6A7B4D-6EF1-2F95-AB62-317F89541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6221" y="1951454"/>
            <a:ext cx="1869459" cy="38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C05D1-A51E-DCAD-82C8-24F1B3E1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918884-A452-5697-3DCE-E1230BC4B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107" y="2036493"/>
            <a:ext cx="1877786" cy="38329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937606-1843-B358-9252-FCACA1664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2760" y="2056068"/>
            <a:ext cx="1857590" cy="38090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529409-9002-AD0B-8258-FD74EC2DA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2499" y="2042652"/>
            <a:ext cx="1877786" cy="38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C05D1-A51E-DCAD-82C8-24F1B3E1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918884-A452-5697-3DCE-E1230BC4B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" y="1964854"/>
            <a:ext cx="1877786" cy="38333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937606-1843-B358-9252-FCACA1664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7205" y="1992427"/>
            <a:ext cx="1857590" cy="38176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6A7B4D-6EF1-2F95-AB62-317F89541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6221" y="1956520"/>
            <a:ext cx="1869459" cy="38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C05D1-A51E-DCAD-82C8-24F1B3E1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E4C98E-6D9B-D41D-40D0-168ECF17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92" y="1971756"/>
            <a:ext cx="1866328" cy="38351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918884-A452-5697-3DCE-E1230BC4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6312" y="1972656"/>
            <a:ext cx="1870011" cy="38333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937606-1843-B358-9252-FCACA1664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0773" y="1980457"/>
            <a:ext cx="1841764" cy="38176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6A7B4D-6EF1-2F95-AB62-317F89541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0346" y="1968490"/>
            <a:ext cx="1841208" cy="38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551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85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Курсовая работа по дисциплине «Программирование мобильных устройств»</vt:lpstr>
      <vt:lpstr>Выполнение задания</vt:lpstr>
      <vt:lpstr>Реализация</vt:lpstr>
      <vt:lpstr>Реализация</vt:lpstr>
      <vt:lpstr>Реализация</vt:lpstr>
      <vt:lpstr>Реализация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«Программирование мобильных устройств»</dc:title>
  <dc:creator>Сергей Орлов</dc:creator>
  <cp:lastModifiedBy>Сергей Орлов</cp:lastModifiedBy>
  <cp:revision>3</cp:revision>
  <dcterms:created xsi:type="dcterms:W3CDTF">2024-04-18T20:57:00Z</dcterms:created>
  <dcterms:modified xsi:type="dcterms:W3CDTF">2024-04-19T01:02:27Z</dcterms:modified>
</cp:coreProperties>
</file>