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64" r:id="rId6"/>
    <p:sldId id="265" r:id="rId7"/>
    <p:sldId id="266" r:id="rId8"/>
    <p:sldId id="268" r:id="rId9"/>
    <p:sldId id="267" r:id="rId1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4" d="100"/>
          <a:sy n="64" d="100"/>
        </p:scale>
        <p:origin x="67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guide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started with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endParaRPr kumimoji="1" lang="en-US" sz="22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bg1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Go to:</a:t>
            </a:r>
            <a:endParaRPr kumimoji="1" lang="en-US" sz="22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bg1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bg1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Follow user Barstad</a:t>
            </a:r>
            <a:endParaRPr kumimoji="1"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 started: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Open command line:</a:t>
            </a:r>
            <a:endParaRPr kumimoji="1" lang="en-US" sz="22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&lt;path to directory&gt;</a:t>
            </a:r>
            <a:endParaRPr kumimoji="1" lang="en-US" sz="1800" b="1" dirty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mkdir</a:t>
            </a:r>
            <a:r>
              <a:rPr kumimoji="1" lang="en-US" sz="1800" b="1" dirty="0" smtClean="0">
                <a:solidFill>
                  <a:schemeClr val="bg1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For help in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2200" b="1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smtClean="0">
                <a:solidFill>
                  <a:schemeClr val="bg1"/>
                </a:solidFill>
              </a:rPr>
              <a:t> -- help</a:t>
            </a:r>
            <a:endParaRPr kumimoji="1" lang="en-US" sz="1800" b="1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When </a:t>
            </a:r>
            <a:r>
              <a:rPr kumimoji="1" lang="en-US" sz="2200" b="1" dirty="0" smtClean="0">
                <a:solidFill>
                  <a:schemeClr val="bg1"/>
                </a:solidFill>
              </a:rPr>
              <a:t>current directory is the one you want</a:t>
            </a:r>
            <a:r>
              <a:rPr kumimoji="1" lang="en-US" sz="2200" b="1" dirty="0">
                <a:solidFill>
                  <a:schemeClr val="bg1"/>
                </a:solidFill>
              </a:rPr>
              <a:t> </a:t>
            </a:r>
            <a:r>
              <a:rPr kumimoji="1" lang="en-US" sz="2200" b="1" dirty="0" smtClean="0">
                <a:solidFill>
                  <a:schemeClr val="bg1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bg1"/>
                </a:solidFill>
              </a:rPr>
              <a:t>git</a:t>
            </a:r>
            <a:r>
              <a:rPr kumimoji="1" lang="en-US" sz="2000" b="1" dirty="0">
                <a:solidFill>
                  <a:schemeClr val="bg1"/>
                </a:solidFill>
              </a:rPr>
              <a:t> </a:t>
            </a:r>
            <a:r>
              <a:rPr kumimoji="1" lang="en-US" sz="2000" b="1" dirty="0" smtClean="0">
                <a:solidFill>
                  <a:schemeClr val="bg1"/>
                </a:solidFill>
              </a:rPr>
              <a:t>clone </a:t>
            </a:r>
            <a:r>
              <a:rPr kumimoji="1" lang="en-US" sz="2000" b="1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kumimoji="1" lang="en-US" sz="2000" b="1" dirty="0">
                <a:solidFill>
                  <a:schemeClr val="bg1"/>
                </a:solidFill>
                <a:hlinkClick r:id="rId2"/>
              </a:rPr>
              <a:t>://</a:t>
            </a:r>
            <a:r>
              <a:rPr kumimoji="1" lang="en-US" sz="2000" b="1" dirty="0" smtClean="0">
                <a:solidFill>
                  <a:schemeClr val="bg1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764704"/>
            <a:ext cx="6635824" cy="5472608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2200" b="1" dirty="0" smtClean="0">
                <a:solidFill>
                  <a:schemeClr val="bg1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push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get the latest version of the project, type: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764704"/>
            <a:ext cx="6635824" cy="5472608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Branching can be done if someone wants to edit files without messing with the current master branch. To make a new branch: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checkout –b &lt;your branch-name&gt;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smtClean="0">
                <a:solidFill>
                  <a:schemeClr val="bg1"/>
                </a:solidFill>
              </a:rPr>
              <a:t>This branch can later be merged with the master branch, if the changes made are good.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To view branches: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branch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bg1"/>
                </a:solidFill>
              </a:rPr>
              <a:t>To change branch: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400" b="1" dirty="0" err="1">
                <a:solidFill>
                  <a:schemeClr val="bg1"/>
                </a:solidFill>
              </a:rPr>
              <a:t>g</a:t>
            </a:r>
            <a:r>
              <a:rPr kumimoji="1" lang="en-US" sz="14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400" b="1" dirty="0" smtClean="0">
                <a:solidFill>
                  <a:schemeClr val="bg1"/>
                </a:solidFill>
              </a:rPr>
              <a:t> checkout &lt;branch name&gt;</a:t>
            </a:r>
            <a:endParaRPr kumimoji="1"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stuff: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bg1"/>
                </a:solidFill>
              </a:rPr>
              <a:t>dir</a:t>
            </a:r>
            <a:endParaRPr kumimoji="1" lang="en-US" sz="16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600" b="1" dirty="0" smtClean="0">
                <a:solidFill>
                  <a:schemeClr val="bg1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bg1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bg1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600" b="1" dirty="0" smtClean="0">
                <a:solidFill>
                  <a:schemeClr val="bg1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bg1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bg1"/>
                </a:solidFill>
              </a:rPr>
              <a:t>stuff</a:t>
            </a:r>
            <a:endParaRPr kumimoji="1" lang="en-US" sz="2000" b="1" dirty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bg1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bg1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146</TotalTime>
  <Words>291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Using GIT</vt:lpstr>
      <vt:lpstr>PowerPoint Presentation</vt:lpstr>
      <vt:lpstr>PowerPoint Presentation</vt:lpstr>
      <vt:lpstr>Other stuff: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14</cp:revision>
  <cp:lastPrinted>1601-01-01T00:00:00Z</cp:lastPrinted>
  <dcterms:created xsi:type="dcterms:W3CDTF">2017-08-13T08:17:28Z</dcterms:created>
  <dcterms:modified xsi:type="dcterms:W3CDTF">2017-08-13T18:56:49Z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