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  <p:sldMasterId id="214748365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64" r:id="rId6"/>
    <p:sldId id="265" r:id="rId7"/>
    <p:sldId id="266" r:id="rId8"/>
    <p:sldId id="268" r:id="rId9"/>
    <p:sldId id="267" r:id="rId1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8EE82-D6E8-44C8-B704-B48E06D5E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73E5-FE81-49B3-BCF4-900ACCEF3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71B-5F68-4B44-8D8D-AFF228E0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00"/>
            <a:ext cx="6513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906713"/>
            <a:ext cx="6818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9AE1-0A61-4BDF-821D-B0225C93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2F748-50D7-4A0F-BF9E-70B559749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1628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98638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438399"/>
            <a:ext cx="33528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798638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438399"/>
            <a:ext cx="35814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886D9-F381-4D54-B0D9-64C2331C9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DB4E-09EC-4E34-9B01-51D6C586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E1B94-2497-402B-9239-9411C0115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5342-26BF-41F8-B44F-CC3BA80F7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2200" y="1219200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D033-A4E3-4E0A-A198-D5BF9F800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30243C8-5958-4F94-B8CD-B5189816A4C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stad/Auto-BAHN.gi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ophos.com/kb/en-us/13195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Auto-BAHN technologies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guide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 started with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1242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Download </a:t>
            </a:r>
            <a:r>
              <a:rPr kumimoji="1" lang="en-US" sz="2200" b="1" dirty="0" err="1" smtClean="0">
                <a:solidFill>
                  <a:schemeClr val="bg1"/>
                </a:solidFill>
              </a:rPr>
              <a:t>git</a:t>
            </a:r>
            <a:endParaRPr kumimoji="1" lang="en-US" sz="2200" b="1" dirty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bg1"/>
                </a:solidFill>
                <a:hlinkClick r:id="rId2"/>
              </a:rPr>
              <a:t>://desktop.github.com</a:t>
            </a: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/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Go to:</a:t>
            </a:r>
            <a:endParaRPr kumimoji="1" lang="en-US" sz="22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bg1"/>
                </a:solidFill>
                <a:hlinkClick r:id="rId2"/>
              </a:rPr>
              <a:t>://github.com</a:t>
            </a: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/</a:t>
            </a:r>
            <a:endParaRPr kumimoji="1" lang="en-US" sz="2200" b="1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Create an account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Follow user Barstad</a:t>
            </a:r>
            <a:endParaRPr kumimoji="1"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 started: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Open command line:</a:t>
            </a:r>
            <a:endParaRPr kumimoji="1" lang="en-US" sz="2200" b="1" dirty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Choose a directory by typing: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cd &lt;path to directory&gt;</a:t>
            </a:r>
            <a:endParaRPr kumimoji="1" lang="en-US" sz="1800" b="1" dirty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Or to make a new folder: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cd &lt;path to outer folder&gt;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mkdir</a:t>
            </a:r>
            <a:r>
              <a:rPr kumimoji="1" lang="en-US" sz="1800" b="1" dirty="0" smtClean="0">
                <a:solidFill>
                  <a:schemeClr val="bg1"/>
                </a:solidFill>
              </a:rPr>
              <a:t> &lt;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cd &lt;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When current directory is the one you want</a:t>
            </a:r>
            <a:r>
              <a:rPr kumimoji="1" lang="en-US" sz="2200" b="1" dirty="0">
                <a:solidFill>
                  <a:schemeClr val="bg1"/>
                </a:solidFill>
              </a:rPr>
              <a:t> </a:t>
            </a:r>
            <a:r>
              <a:rPr kumimoji="1" lang="en-US" sz="2200" b="1" dirty="0" smtClean="0">
                <a:solidFill>
                  <a:schemeClr val="bg1"/>
                </a:solidFill>
              </a:rPr>
              <a:t>type the command: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err="1">
                <a:solidFill>
                  <a:schemeClr val="bg1"/>
                </a:solidFill>
              </a:rPr>
              <a:t>git</a:t>
            </a:r>
            <a:r>
              <a:rPr kumimoji="1" lang="en-US" sz="2000" b="1" dirty="0">
                <a:solidFill>
                  <a:schemeClr val="bg1"/>
                </a:solidFill>
              </a:rPr>
              <a:t> </a:t>
            </a:r>
            <a:r>
              <a:rPr kumimoji="1" lang="en-US" sz="2000" b="1" dirty="0" smtClean="0">
                <a:solidFill>
                  <a:schemeClr val="bg1"/>
                </a:solidFill>
              </a:rPr>
              <a:t>clone </a:t>
            </a:r>
            <a:r>
              <a:rPr kumimoji="1" lang="en-US" sz="2000" b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kumimoji="1" lang="en-US" sz="2000" b="1" dirty="0">
                <a:solidFill>
                  <a:schemeClr val="bg1"/>
                </a:solidFill>
                <a:hlinkClick r:id="rId2"/>
              </a:rPr>
              <a:t>://</a:t>
            </a:r>
            <a:r>
              <a:rPr kumimoji="1" lang="en-US" sz="2000" b="1" dirty="0" smtClean="0">
                <a:solidFill>
                  <a:schemeClr val="bg1"/>
                </a:solidFill>
                <a:hlinkClick r:id="rId2"/>
              </a:rPr>
              <a:t>github.com/Barstad/Auto-BAHN.git</a:t>
            </a:r>
            <a:endParaRPr kumimoji="1" lang="en-US" sz="2000" b="1" dirty="0" smtClean="0">
              <a:solidFill>
                <a:schemeClr val="bg1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should give you all the files in the project in the chosen directory</a:t>
            </a:r>
          </a:p>
        </p:txBody>
      </p:sp>
    </p:spTree>
    <p:extLst>
      <p:ext uri="{BB962C8B-B14F-4D97-AF65-F5344CB8AC3E}">
        <p14:creationId xmlns:p14="http://schemas.microsoft.com/office/powerpoint/2010/main" val="3876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764704"/>
            <a:ext cx="6635824" cy="5472608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To se the status of the </a:t>
            </a:r>
            <a:r>
              <a:rPr kumimoji="1" lang="en-US" sz="22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2200" b="1" dirty="0" smtClean="0">
                <a:solidFill>
                  <a:schemeClr val="bg1"/>
                </a:solidFill>
              </a:rPr>
              <a:t> repository: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status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tells you which files are tracked. To track a new file: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add &lt;filename&gt;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will track file changes. To commit changes: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commit –m “&lt;your message&gt;”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bg1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</a:t>
            </a:r>
            <a:r>
              <a:rPr kumimoji="1" lang="en-US" sz="1800" b="1" dirty="0" smtClean="0">
                <a:solidFill>
                  <a:schemeClr val="bg1"/>
                </a:solidFill>
              </a:rPr>
              <a:t>push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To get the latest version of the project, type: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bg1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pull</a:t>
            </a:r>
            <a:endParaRPr kumimoji="1"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764704"/>
            <a:ext cx="6635824" cy="5472608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Branching can be done if someone wants to edit files without messing with the current master branch. To make a new branch: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400" b="1" dirty="0" smtClean="0">
                <a:solidFill>
                  <a:schemeClr val="bg1"/>
                </a:solidFill>
              </a:rPr>
              <a:t> checkout –b &lt;your branch-name&gt;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smtClean="0">
                <a:solidFill>
                  <a:schemeClr val="bg1"/>
                </a:solidFill>
              </a:rPr>
              <a:t>This branch can later be merged with the master branch, if the changes made are good.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To view branches: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400" b="1" dirty="0" smtClean="0">
                <a:solidFill>
                  <a:schemeClr val="bg1"/>
                </a:solidFill>
              </a:rPr>
              <a:t> branch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To change branch: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err="1">
                <a:solidFill>
                  <a:schemeClr val="bg1"/>
                </a:solidFill>
              </a:rPr>
              <a:t>g</a:t>
            </a:r>
            <a:r>
              <a:rPr kumimoji="1" lang="en-US" sz="14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400" b="1" dirty="0" smtClean="0">
                <a:solidFill>
                  <a:schemeClr val="bg1"/>
                </a:solidFill>
              </a:rPr>
              <a:t> checkout &lt;branch name&gt;</a:t>
            </a:r>
            <a:endParaRPr kumimoji="1"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stuff: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bg1"/>
                </a:solidFill>
              </a:rPr>
              <a:t>To view the files in a directory the command is: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bg1"/>
                </a:solidFill>
              </a:rPr>
              <a:t>dir</a:t>
            </a:r>
            <a:endParaRPr kumimoji="1" lang="en-US" sz="1600" b="1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bg1"/>
                </a:solidFill>
              </a:rPr>
              <a:t>To add many files and commit in one step: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600" b="1" dirty="0" smtClean="0">
                <a:solidFill>
                  <a:schemeClr val="bg1"/>
                </a:solidFill>
              </a:rPr>
              <a:t> commit –a –m “&lt;commit message&gt;”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bg1"/>
                </a:solidFill>
              </a:rPr>
              <a:t>To view log of commits: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>
                <a:solidFill>
                  <a:schemeClr val="bg1"/>
                </a:solidFill>
              </a:rPr>
              <a:t>g</a:t>
            </a:r>
            <a:r>
              <a:rPr kumimoji="1" lang="en-US" sz="16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600" b="1" dirty="0" smtClean="0">
                <a:solidFill>
                  <a:schemeClr val="bg1"/>
                </a:solidFill>
              </a:rPr>
              <a:t> log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>
                <a:solidFill>
                  <a:schemeClr val="bg1"/>
                </a:solidFill>
              </a:rPr>
              <a:t>For more command line </a:t>
            </a:r>
            <a:r>
              <a:rPr kumimoji="1" lang="en-US" sz="2000" b="1" dirty="0" smtClean="0">
                <a:solidFill>
                  <a:schemeClr val="bg1"/>
                </a:solidFill>
              </a:rPr>
              <a:t>stuff</a:t>
            </a:r>
            <a:endParaRPr kumimoji="1" lang="en-US" sz="2000" b="1" dirty="0">
              <a:solidFill>
                <a:schemeClr val="bg1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bg1"/>
                </a:solidFill>
                <a:hlinkClick r:id="rId2"/>
              </a:rPr>
              <a:t>https://community.sophos.com/kb/en-us/13195</a:t>
            </a:r>
            <a:endParaRPr kumimoji="1" lang="en-US" sz="1600" b="1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 smtClean="0">
              <a:solidFill>
                <a:schemeClr val="bg1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31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143</TotalTime>
  <Words>283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01017531</vt:lpstr>
      <vt:lpstr>1_Custom Design</vt:lpstr>
      <vt:lpstr>Auto-BAHN technologies</vt:lpstr>
      <vt:lpstr>Get started with github:</vt:lpstr>
      <vt:lpstr>Get started:</vt:lpstr>
      <vt:lpstr>Using GIT</vt:lpstr>
      <vt:lpstr>PowerPoint Presentation</vt:lpstr>
      <vt:lpstr>PowerPoint Presentation</vt:lpstr>
      <vt:lpstr>Other stuff: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</dc:title>
  <dc:creator>johannes barstad</dc:creator>
  <cp:keywords/>
  <cp:lastModifiedBy>johannes barstad</cp:lastModifiedBy>
  <cp:revision>13</cp:revision>
  <cp:lastPrinted>1601-01-01T00:00:00Z</cp:lastPrinted>
  <dcterms:created xsi:type="dcterms:W3CDTF">2017-08-13T08:17:28Z</dcterms:created>
  <dcterms:modified xsi:type="dcterms:W3CDTF">2017-08-13T11:17:21Z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