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4" r:id="rId6"/>
    <p:sldId id="265" r:id="rId7"/>
    <p:sldId id="266" r:id="rId8"/>
    <p:sldId id="267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guide</a:t>
            </a:r>
            <a:endParaRPr lang="en-US" b="1" dirty="0"/>
          </a:p>
        </p:txBody>
      </p:sp>
      <p:pic>
        <p:nvPicPr>
          <p:cNvPr id="27652" name="Picture 4" descr="Logo placehol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Go to:</a:t>
            </a:r>
            <a:endParaRPr kumimoji="1" lang="en-US" sz="2200" b="1" dirty="0">
              <a:solidFill>
                <a:schemeClr val="tx2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Follow user Barstad</a:t>
            </a:r>
            <a:endParaRPr kumimoji="1"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Open command line: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directory&gt;</a:t>
            </a:r>
            <a:endParaRPr kumimoji="1" lang="en-US" sz="18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mkdir</a:t>
            </a:r>
            <a:r>
              <a:rPr kumimoji="1" lang="en-US" sz="1800" b="1" dirty="0" smtClean="0">
                <a:solidFill>
                  <a:schemeClr val="tx2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When current directory is the one you want</a:t>
            </a:r>
            <a:r>
              <a:rPr kumimoji="1" lang="en-US" sz="2200" b="1" dirty="0">
                <a:solidFill>
                  <a:schemeClr val="tx2"/>
                </a:solidFill>
              </a:rPr>
              <a:t> </a:t>
            </a:r>
            <a:r>
              <a:rPr kumimoji="1" lang="en-US" sz="2200" b="1" dirty="0" smtClean="0">
                <a:solidFill>
                  <a:schemeClr val="tx2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tx2"/>
                </a:solidFill>
              </a:rPr>
              <a:t>git</a:t>
            </a:r>
            <a:r>
              <a:rPr kumimoji="1" lang="en-US" sz="2000" b="1" dirty="0">
                <a:solidFill>
                  <a:schemeClr val="tx2"/>
                </a:solidFill>
              </a:rPr>
              <a:t> </a:t>
            </a:r>
            <a:r>
              <a:rPr kumimoji="1" lang="en-US" sz="2000" b="1" dirty="0" smtClean="0">
                <a:solidFill>
                  <a:schemeClr val="tx2"/>
                </a:solidFill>
              </a:rPr>
              <a:t>clone 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000" b="1" dirty="0">
                <a:solidFill>
                  <a:schemeClr val="tx2"/>
                </a:solidFill>
                <a:hlinkClick r:id="rId2"/>
              </a:rPr>
              <a:t>://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2200" b="1" dirty="0" smtClean="0">
                <a:solidFill>
                  <a:schemeClr val="tx2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tx2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smtClean="0">
                <a:solidFill>
                  <a:schemeClr val="tx2"/>
                </a:solidFill>
              </a:rPr>
              <a:t>dir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tx2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tx2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tx2"/>
                </a:solidFill>
              </a:rPr>
              <a:t>stuff</a:t>
            </a:r>
            <a:endParaRPr kumimoji="1" lang="en-US" sz="2000" b="1" dirty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127</TotalTime>
  <Words>208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Get started:</vt:lpstr>
      <vt:lpstr>Get started:</vt:lpstr>
      <vt:lpstr>Get started: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10</cp:revision>
  <cp:lastPrinted>1601-01-01T00:00:00Z</cp:lastPrinted>
  <dcterms:created xsi:type="dcterms:W3CDTF">2017-08-13T08:17:28Z</dcterms:created>
  <dcterms:modified xsi:type="dcterms:W3CDTF">2017-08-13T11:01:28Z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