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81" r:id="rId4"/>
    <p:sldId id="282" r:id="rId5"/>
    <p:sldId id="279" r:id="rId6"/>
    <p:sldId id="278" r:id="rId7"/>
    <p:sldId id="257" r:id="rId8"/>
    <p:sldId id="306" r:id="rId9"/>
    <p:sldId id="305" r:id="rId10"/>
    <p:sldId id="259" r:id="rId11"/>
    <p:sldId id="263" r:id="rId12"/>
    <p:sldId id="264" r:id="rId13"/>
    <p:sldId id="265" r:id="rId14"/>
    <p:sldId id="266" r:id="rId15"/>
    <p:sldId id="267" r:id="rId16"/>
    <p:sldId id="272" r:id="rId17"/>
    <p:sldId id="268" r:id="rId18"/>
    <p:sldId id="269" r:id="rId19"/>
    <p:sldId id="270" r:id="rId20"/>
    <p:sldId id="273" r:id="rId21"/>
    <p:sldId id="271" r:id="rId22"/>
    <p:sldId id="275" r:id="rId23"/>
    <p:sldId id="277" r:id="rId24"/>
    <p:sldId id="260" r:id="rId25"/>
    <p:sldId id="284" r:id="rId26"/>
    <p:sldId id="283" r:id="rId27"/>
    <p:sldId id="276" r:id="rId28"/>
    <p:sldId id="285" r:id="rId29"/>
    <p:sldId id="286" r:id="rId30"/>
    <p:sldId id="287" r:id="rId31"/>
    <p:sldId id="288" r:id="rId32"/>
    <p:sldId id="289" r:id="rId33"/>
    <p:sldId id="294" r:id="rId34"/>
    <p:sldId id="290" r:id="rId35"/>
    <p:sldId id="291" r:id="rId36"/>
    <p:sldId id="292" r:id="rId37"/>
    <p:sldId id="295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osz\Desktop\ProjektDa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Udział</a:t>
            </a:r>
            <a:r>
              <a:rPr lang="pl-PL" baseline="0"/>
              <a:t> wydatków na politykę społeczą w budżecie państwa w 2022 roku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47-4059-BA69-5534D5F700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47-4059-BA69-5534D5F7002B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WszystkieDziałyProcent!$C$27:$D$27</c:f>
              <c:strCache>
                <c:ptCount val="2"/>
                <c:pt idx="0">
                  <c:v>Pozostałe wydatki budżetowe</c:v>
                </c:pt>
                <c:pt idx="1">
                  <c:v>Wydatki na politykę społeczną</c:v>
                </c:pt>
              </c:strCache>
            </c:strRef>
          </c:cat>
          <c:val>
            <c:numRef>
              <c:f>WszystkieDziałyProcent!$C$28:$D$28</c:f>
              <c:numCache>
                <c:formatCode>0.00</c:formatCode>
                <c:ptCount val="2"/>
                <c:pt idx="0">
                  <c:v>355.91999999999996</c:v>
                </c:pt>
                <c:pt idx="1">
                  <c:v>161.47999999999999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47-4059-BA69-5534D5F7002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51"/>
        <c:holeSize val="54"/>
      </c:doughnut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</c:legendEntry>
      <c:layout>
        <c:manualLayout>
          <c:xMode val="edge"/>
          <c:yMode val="edge"/>
          <c:x val="7.498096693762479E-3"/>
          <c:y val="0.49714751282460462"/>
          <c:w val="0.21989418237240763"/>
          <c:h val="9.8188557172837254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ECBE1-6A4E-4FAE-92A3-9FE18F701D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10EC25E5-A0DA-4309-AFDD-B90DE74EB2D4}">
      <dgm:prSet/>
      <dgm:spPr/>
      <dgm:t>
        <a:bodyPr/>
        <a:lstStyle/>
        <a:p>
          <a:r>
            <a:rPr lang="pl-PL" b="0" i="0"/>
            <a:t>zasiłek stały</a:t>
          </a:r>
          <a:endParaRPr lang="pl-PL"/>
        </a:p>
      </dgm:t>
    </dgm:pt>
    <dgm:pt modelId="{08945003-851B-4CC6-8EB0-600837D3C710}" type="parTrans" cxnId="{292776A4-8EE4-4BFB-B023-C3601CCC0278}">
      <dgm:prSet/>
      <dgm:spPr/>
      <dgm:t>
        <a:bodyPr/>
        <a:lstStyle/>
        <a:p>
          <a:endParaRPr lang="pl-PL"/>
        </a:p>
      </dgm:t>
    </dgm:pt>
    <dgm:pt modelId="{31594215-3051-4009-AEDD-23C6220AC46A}" type="sibTrans" cxnId="{292776A4-8EE4-4BFB-B023-C3601CCC0278}">
      <dgm:prSet/>
      <dgm:spPr/>
      <dgm:t>
        <a:bodyPr/>
        <a:lstStyle/>
        <a:p>
          <a:endParaRPr lang="pl-PL"/>
        </a:p>
      </dgm:t>
    </dgm:pt>
    <dgm:pt modelId="{A0245719-55BF-4B82-B17F-88C56FF213B3}">
      <dgm:prSet/>
      <dgm:spPr/>
      <dgm:t>
        <a:bodyPr/>
        <a:lstStyle/>
        <a:p>
          <a:r>
            <a:rPr lang="pl-PL" b="0" i="0"/>
            <a:t>zasiłek okresowy</a:t>
          </a:r>
          <a:endParaRPr lang="pl-PL"/>
        </a:p>
      </dgm:t>
    </dgm:pt>
    <dgm:pt modelId="{B63EA0B6-9C44-4354-9852-45BBF900261B}" type="parTrans" cxnId="{3B009BEC-11F1-4C51-A117-3C983C6567A9}">
      <dgm:prSet/>
      <dgm:spPr/>
      <dgm:t>
        <a:bodyPr/>
        <a:lstStyle/>
        <a:p>
          <a:endParaRPr lang="pl-PL"/>
        </a:p>
      </dgm:t>
    </dgm:pt>
    <dgm:pt modelId="{5D148DD5-805E-4E16-AFCD-321860206DE0}" type="sibTrans" cxnId="{3B009BEC-11F1-4C51-A117-3C983C6567A9}">
      <dgm:prSet/>
      <dgm:spPr/>
      <dgm:t>
        <a:bodyPr/>
        <a:lstStyle/>
        <a:p>
          <a:endParaRPr lang="pl-PL"/>
        </a:p>
      </dgm:t>
    </dgm:pt>
    <dgm:pt modelId="{E49C2E41-168A-47C3-93E8-344B741A92A0}">
      <dgm:prSet/>
      <dgm:spPr/>
      <dgm:t>
        <a:bodyPr/>
        <a:lstStyle/>
        <a:p>
          <a:r>
            <a:rPr lang="pl-PL" b="0" i="0"/>
            <a:t>zasiłek celowy</a:t>
          </a:r>
          <a:endParaRPr lang="pl-PL"/>
        </a:p>
      </dgm:t>
    </dgm:pt>
    <dgm:pt modelId="{73EEFF8F-7AEB-4A11-A4E6-C18A2CCA6264}" type="parTrans" cxnId="{4FA2D9FA-89CA-4769-B61F-28C7768B8D6D}">
      <dgm:prSet/>
      <dgm:spPr/>
      <dgm:t>
        <a:bodyPr/>
        <a:lstStyle/>
        <a:p>
          <a:endParaRPr lang="pl-PL"/>
        </a:p>
      </dgm:t>
    </dgm:pt>
    <dgm:pt modelId="{499B4870-1FEF-4CC2-A79B-BB06C13B523F}" type="sibTrans" cxnId="{4FA2D9FA-89CA-4769-B61F-28C7768B8D6D}">
      <dgm:prSet/>
      <dgm:spPr/>
      <dgm:t>
        <a:bodyPr/>
        <a:lstStyle/>
        <a:p>
          <a:endParaRPr lang="pl-PL"/>
        </a:p>
      </dgm:t>
    </dgm:pt>
    <dgm:pt modelId="{04F5AC2F-CCA7-49FD-9628-61D2E20FE865}">
      <dgm:prSet/>
      <dgm:spPr/>
      <dgm:t>
        <a:bodyPr/>
        <a:lstStyle/>
        <a:p>
          <a:r>
            <a:rPr lang="pl-PL" b="0" i="0"/>
            <a:t>specjalny zasiłek celowy</a:t>
          </a:r>
          <a:endParaRPr lang="pl-PL"/>
        </a:p>
      </dgm:t>
    </dgm:pt>
    <dgm:pt modelId="{3DD096BD-7C98-4674-8973-C2638C385549}" type="parTrans" cxnId="{31089FC4-8FE5-410D-9173-A734B831A32D}">
      <dgm:prSet/>
      <dgm:spPr/>
      <dgm:t>
        <a:bodyPr/>
        <a:lstStyle/>
        <a:p>
          <a:endParaRPr lang="pl-PL"/>
        </a:p>
      </dgm:t>
    </dgm:pt>
    <dgm:pt modelId="{4CD46D62-FD37-4377-874D-8BE4474BAEB6}" type="sibTrans" cxnId="{31089FC4-8FE5-410D-9173-A734B831A32D}">
      <dgm:prSet/>
      <dgm:spPr/>
      <dgm:t>
        <a:bodyPr/>
        <a:lstStyle/>
        <a:p>
          <a:endParaRPr lang="pl-PL"/>
        </a:p>
      </dgm:t>
    </dgm:pt>
    <dgm:pt modelId="{B09DB5B8-964E-4B0E-ABF5-74444683FD5C}">
      <dgm:prSet/>
      <dgm:spPr/>
      <dgm:t>
        <a:bodyPr/>
        <a:lstStyle/>
        <a:p>
          <a:r>
            <a:rPr lang="pl-PL" b="0" i="0"/>
            <a:t>zasiłek i pożyczka na ekonomiczne usamodzielnienie</a:t>
          </a:r>
          <a:endParaRPr lang="pl-PL"/>
        </a:p>
      </dgm:t>
    </dgm:pt>
    <dgm:pt modelId="{8B44BEFD-F55A-4473-BFD8-95942A3C8B8D}" type="parTrans" cxnId="{59955D42-7A9D-49F3-AE22-7B9B0D739538}">
      <dgm:prSet/>
      <dgm:spPr/>
      <dgm:t>
        <a:bodyPr/>
        <a:lstStyle/>
        <a:p>
          <a:endParaRPr lang="pl-PL"/>
        </a:p>
      </dgm:t>
    </dgm:pt>
    <dgm:pt modelId="{E5804313-4A10-448F-8A39-92DA4C3696B9}" type="sibTrans" cxnId="{59955D42-7A9D-49F3-AE22-7B9B0D739538}">
      <dgm:prSet/>
      <dgm:spPr/>
      <dgm:t>
        <a:bodyPr/>
        <a:lstStyle/>
        <a:p>
          <a:endParaRPr lang="pl-PL"/>
        </a:p>
      </dgm:t>
    </dgm:pt>
    <dgm:pt modelId="{C58DF719-3906-47E9-82BF-7A0FE47CC94D}">
      <dgm:prSet/>
      <dgm:spPr/>
      <dgm:t>
        <a:bodyPr/>
        <a:lstStyle/>
        <a:p>
          <a:r>
            <a:rPr lang="pl-PL" b="0" i="0"/>
            <a:t>pomoc na usamodzielnienie oraz na kontynuowanie nauki</a:t>
          </a:r>
          <a:endParaRPr lang="pl-PL"/>
        </a:p>
      </dgm:t>
    </dgm:pt>
    <dgm:pt modelId="{0CE804F8-24C7-4842-B696-5AF355FCE9F6}" type="parTrans" cxnId="{ACAEC134-24E6-479F-933B-7010FA0AB7BD}">
      <dgm:prSet/>
      <dgm:spPr/>
      <dgm:t>
        <a:bodyPr/>
        <a:lstStyle/>
        <a:p>
          <a:endParaRPr lang="pl-PL"/>
        </a:p>
      </dgm:t>
    </dgm:pt>
    <dgm:pt modelId="{6FDE087D-4D4D-4B0B-A9D4-F6D8F634AC74}" type="sibTrans" cxnId="{ACAEC134-24E6-479F-933B-7010FA0AB7BD}">
      <dgm:prSet/>
      <dgm:spPr/>
      <dgm:t>
        <a:bodyPr/>
        <a:lstStyle/>
        <a:p>
          <a:endParaRPr lang="pl-PL"/>
        </a:p>
      </dgm:t>
    </dgm:pt>
    <dgm:pt modelId="{280A7D84-8893-4C71-BC5B-DCB4E9FB5A21}" type="pres">
      <dgm:prSet presAssocID="{E49ECBE1-6A4E-4FAE-92A3-9FE18F701DA0}" presName="linear" presStyleCnt="0">
        <dgm:presLayoutVars>
          <dgm:animLvl val="lvl"/>
          <dgm:resizeHandles val="exact"/>
        </dgm:presLayoutVars>
      </dgm:prSet>
      <dgm:spPr/>
    </dgm:pt>
    <dgm:pt modelId="{FA7CE0C2-89CD-491E-8037-AC02E53AB70F}" type="pres">
      <dgm:prSet presAssocID="{10EC25E5-A0DA-4309-AFDD-B90DE74EB2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1D7487-3D45-413C-B5C6-583A265FB786}" type="pres">
      <dgm:prSet presAssocID="{31594215-3051-4009-AEDD-23C6220AC46A}" presName="spacer" presStyleCnt="0"/>
      <dgm:spPr/>
    </dgm:pt>
    <dgm:pt modelId="{9E3B2686-C33E-49A4-A241-A5F254D2F96F}" type="pres">
      <dgm:prSet presAssocID="{A0245719-55BF-4B82-B17F-88C56FF213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6C40923-1788-4D3F-B762-3DD8478B7FAD}" type="pres">
      <dgm:prSet presAssocID="{5D148DD5-805E-4E16-AFCD-321860206DE0}" presName="spacer" presStyleCnt="0"/>
      <dgm:spPr/>
    </dgm:pt>
    <dgm:pt modelId="{98C725A7-3DDC-4B9E-ADA3-CA66B9425794}" type="pres">
      <dgm:prSet presAssocID="{E49C2E41-168A-47C3-93E8-344B741A92A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CD254CA-533E-4EE4-BAFC-E6F998D02DE6}" type="pres">
      <dgm:prSet presAssocID="{499B4870-1FEF-4CC2-A79B-BB06C13B523F}" presName="spacer" presStyleCnt="0"/>
      <dgm:spPr/>
    </dgm:pt>
    <dgm:pt modelId="{F0350B78-C809-4494-BFCA-2CD093625D5A}" type="pres">
      <dgm:prSet presAssocID="{04F5AC2F-CCA7-49FD-9628-61D2E20FE86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24173F5-3D2F-4E6B-BF97-931CE7656F8E}" type="pres">
      <dgm:prSet presAssocID="{4CD46D62-FD37-4377-874D-8BE4474BAEB6}" presName="spacer" presStyleCnt="0"/>
      <dgm:spPr/>
    </dgm:pt>
    <dgm:pt modelId="{BB29DF58-B032-4DC5-87B9-B06696796F75}" type="pres">
      <dgm:prSet presAssocID="{B09DB5B8-964E-4B0E-ABF5-74444683FD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3507538-924E-4D83-9AF5-9F6B35E2757F}" type="pres">
      <dgm:prSet presAssocID="{E5804313-4A10-448F-8A39-92DA4C3696B9}" presName="spacer" presStyleCnt="0"/>
      <dgm:spPr/>
    </dgm:pt>
    <dgm:pt modelId="{C3B40C9A-DA41-4452-A441-35BCC6178B1A}" type="pres">
      <dgm:prSet presAssocID="{C58DF719-3906-47E9-82BF-7A0FE47CC9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C41C404-A781-4653-AF51-5AFA5ECAA5EC}" type="presOf" srcId="{10EC25E5-A0DA-4309-AFDD-B90DE74EB2D4}" destId="{FA7CE0C2-89CD-491E-8037-AC02E53AB70F}" srcOrd="0" destOrd="0" presId="urn:microsoft.com/office/officeart/2005/8/layout/vList2"/>
    <dgm:cxn modelId="{BD800108-01C3-4172-9856-747DE3EF48C4}" type="presOf" srcId="{B09DB5B8-964E-4B0E-ABF5-74444683FD5C}" destId="{BB29DF58-B032-4DC5-87B9-B06696796F75}" srcOrd="0" destOrd="0" presId="urn:microsoft.com/office/officeart/2005/8/layout/vList2"/>
    <dgm:cxn modelId="{ACAEC134-24E6-479F-933B-7010FA0AB7BD}" srcId="{E49ECBE1-6A4E-4FAE-92A3-9FE18F701DA0}" destId="{C58DF719-3906-47E9-82BF-7A0FE47CC94D}" srcOrd="5" destOrd="0" parTransId="{0CE804F8-24C7-4842-B696-5AF355FCE9F6}" sibTransId="{6FDE087D-4D4D-4B0B-A9D4-F6D8F634AC74}"/>
    <dgm:cxn modelId="{27CE8840-AFA9-4B83-AAA4-D53D1F02777F}" type="presOf" srcId="{E49ECBE1-6A4E-4FAE-92A3-9FE18F701DA0}" destId="{280A7D84-8893-4C71-BC5B-DCB4E9FB5A21}" srcOrd="0" destOrd="0" presId="urn:microsoft.com/office/officeart/2005/8/layout/vList2"/>
    <dgm:cxn modelId="{59955D42-7A9D-49F3-AE22-7B9B0D739538}" srcId="{E49ECBE1-6A4E-4FAE-92A3-9FE18F701DA0}" destId="{B09DB5B8-964E-4B0E-ABF5-74444683FD5C}" srcOrd="4" destOrd="0" parTransId="{8B44BEFD-F55A-4473-BFD8-95942A3C8B8D}" sibTransId="{E5804313-4A10-448F-8A39-92DA4C3696B9}"/>
    <dgm:cxn modelId="{96ABC34E-CFA4-415C-B068-4DC8CDFDA45C}" type="presOf" srcId="{C58DF719-3906-47E9-82BF-7A0FE47CC94D}" destId="{C3B40C9A-DA41-4452-A441-35BCC6178B1A}" srcOrd="0" destOrd="0" presId="urn:microsoft.com/office/officeart/2005/8/layout/vList2"/>
    <dgm:cxn modelId="{3999238E-8E60-4F2C-A14C-1C46335F1242}" type="presOf" srcId="{A0245719-55BF-4B82-B17F-88C56FF213B3}" destId="{9E3B2686-C33E-49A4-A241-A5F254D2F96F}" srcOrd="0" destOrd="0" presId="urn:microsoft.com/office/officeart/2005/8/layout/vList2"/>
    <dgm:cxn modelId="{C2D105A1-89C0-4D5F-8B8F-C71DF4F6D78C}" type="presOf" srcId="{E49C2E41-168A-47C3-93E8-344B741A92A0}" destId="{98C725A7-3DDC-4B9E-ADA3-CA66B9425794}" srcOrd="0" destOrd="0" presId="urn:microsoft.com/office/officeart/2005/8/layout/vList2"/>
    <dgm:cxn modelId="{292776A4-8EE4-4BFB-B023-C3601CCC0278}" srcId="{E49ECBE1-6A4E-4FAE-92A3-9FE18F701DA0}" destId="{10EC25E5-A0DA-4309-AFDD-B90DE74EB2D4}" srcOrd="0" destOrd="0" parTransId="{08945003-851B-4CC6-8EB0-600837D3C710}" sibTransId="{31594215-3051-4009-AEDD-23C6220AC46A}"/>
    <dgm:cxn modelId="{C0FAB3B1-856A-43F5-9D97-6A209E6263B7}" type="presOf" srcId="{04F5AC2F-CCA7-49FD-9628-61D2E20FE865}" destId="{F0350B78-C809-4494-BFCA-2CD093625D5A}" srcOrd="0" destOrd="0" presId="urn:microsoft.com/office/officeart/2005/8/layout/vList2"/>
    <dgm:cxn modelId="{31089FC4-8FE5-410D-9173-A734B831A32D}" srcId="{E49ECBE1-6A4E-4FAE-92A3-9FE18F701DA0}" destId="{04F5AC2F-CCA7-49FD-9628-61D2E20FE865}" srcOrd="3" destOrd="0" parTransId="{3DD096BD-7C98-4674-8973-C2638C385549}" sibTransId="{4CD46D62-FD37-4377-874D-8BE4474BAEB6}"/>
    <dgm:cxn modelId="{3B009BEC-11F1-4C51-A117-3C983C6567A9}" srcId="{E49ECBE1-6A4E-4FAE-92A3-9FE18F701DA0}" destId="{A0245719-55BF-4B82-B17F-88C56FF213B3}" srcOrd="1" destOrd="0" parTransId="{B63EA0B6-9C44-4354-9852-45BBF900261B}" sibTransId="{5D148DD5-805E-4E16-AFCD-321860206DE0}"/>
    <dgm:cxn modelId="{4FA2D9FA-89CA-4769-B61F-28C7768B8D6D}" srcId="{E49ECBE1-6A4E-4FAE-92A3-9FE18F701DA0}" destId="{E49C2E41-168A-47C3-93E8-344B741A92A0}" srcOrd="2" destOrd="0" parTransId="{73EEFF8F-7AEB-4A11-A4E6-C18A2CCA6264}" sibTransId="{499B4870-1FEF-4CC2-A79B-BB06C13B523F}"/>
    <dgm:cxn modelId="{2C142836-0BEE-4422-8147-53E05129D2E6}" type="presParOf" srcId="{280A7D84-8893-4C71-BC5B-DCB4E9FB5A21}" destId="{FA7CE0C2-89CD-491E-8037-AC02E53AB70F}" srcOrd="0" destOrd="0" presId="urn:microsoft.com/office/officeart/2005/8/layout/vList2"/>
    <dgm:cxn modelId="{CCA1610F-6F8B-4A5D-BEF0-2174A3492D62}" type="presParOf" srcId="{280A7D84-8893-4C71-BC5B-DCB4E9FB5A21}" destId="{C11D7487-3D45-413C-B5C6-583A265FB786}" srcOrd="1" destOrd="0" presId="urn:microsoft.com/office/officeart/2005/8/layout/vList2"/>
    <dgm:cxn modelId="{A8336370-3089-440B-9F87-BBC28719267B}" type="presParOf" srcId="{280A7D84-8893-4C71-BC5B-DCB4E9FB5A21}" destId="{9E3B2686-C33E-49A4-A241-A5F254D2F96F}" srcOrd="2" destOrd="0" presId="urn:microsoft.com/office/officeart/2005/8/layout/vList2"/>
    <dgm:cxn modelId="{BA2F0DE7-59FD-4061-A9D6-0B1C523694B4}" type="presParOf" srcId="{280A7D84-8893-4C71-BC5B-DCB4E9FB5A21}" destId="{E6C40923-1788-4D3F-B762-3DD8478B7FAD}" srcOrd="3" destOrd="0" presId="urn:microsoft.com/office/officeart/2005/8/layout/vList2"/>
    <dgm:cxn modelId="{E68759F1-FA3F-4C33-B9F7-977E04D91973}" type="presParOf" srcId="{280A7D84-8893-4C71-BC5B-DCB4E9FB5A21}" destId="{98C725A7-3DDC-4B9E-ADA3-CA66B9425794}" srcOrd="4" destOrd="0" presId="urn:microsoft.com/office/officeart/2005/8/layout/vList2"/>
    <dgm:cxn modelId="{2D0C2466-5886-4D41-91C3-82F82F11D5C6}" type="presParOf" srcId="{280A7D84-8893-4C71-BC5B-DCB4E9FB5A21}" destId="{ACD254CA-533E-4EE4-BAFC-E6F998D02DE6}" srcOrd="5" destOrd="0" presId="urn:microsoft.com/office/officeart/2005/8/layout/vList2"/>
    <dgm:cxn modelId="{01602741-D450-4AF5-BF8D-9FBBA0F57025}" type="presParOf" srcId="{280A7D84-8893-4C71-BC5B-DCB4E9FB5A21}" destId="{F0350B78-C809-4494-BFCA-2CD093625D5A}" srcOrd="6" destOrd="0" presId="urn:microsoft.com/office/officeart/2005/8/layout/vList2"/>
    <dgm:cxn modelId="{7DF6919E-B3FA-450C-B52F-88CE14B67C56}" type="presParOf" srcId="{280A7D84-8893-4C71-BC5B-DCB4E9FB5A21}" destId="{424173F5-3D2F-4E6B-BF97-931CE7656F8E}" srcOrd="7" destOrd="0" presId="urn:microsoft.com/office/officeart/2005/8/layout/vList2"/>
    <dgm:cxn modelId="{666777F7-8F5C-4874-A8D4-A2381370437F}" type="presParOf" srcId="{280A7D84-8893-4C71-BC5B-DCB4E9FB5A21}" destId="{BB29DF58-B032-4DC5-87B9-B06696796F75}" srcOrd="8" destOrd="0" presId="urn:microsoft.com/office/officeart/2005/8/layout/vList2"/>
    <dgm:cxn modelId="{340CF6B0-752E-40D3-B52E-8CA2AC95689F}" type="presParOf" srcId="{280A7D84-8893-4C71-BC5B-DCB4E9FB5A21}" destId="{63507538-924E-4D83-9AF5-9F6B35E2757F}" srcOrd="9" destOrd="0" presId="urn:microsoft.com/office/officeart/2005/8/layout/vList2"/>
    <dgm:cxn modelId="{DB12EB12-EEF5-49A9-A6B6-DE9865B75366}" type="presParOf" srcId="{280A7D84-8893-4C71-BC5B-DCB4E9FB5A21}" destId="{C3B40C9A-DA41-4452-A441-35BCC6178B1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A2341-ACF5-4966-9A01-730C886F55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D77A9CBF-A90F-4D21-ADCD-CFF7E83557B4}">
      <dgm:prSet/>
      <dgm:spPr/>
      <dgm:t>
        <a:bodyPr/>
        <a:lstStyle/>
        <a:p>
          <a:r>
            <a:rPr lang="pl-PL" b="0" i="0"/>
            <a:t>praca socjalna</a:t>
          </a:r>
          <a:endParaRPr lang="pl-PL"/>
        </a:p>
      </dgm:t>
    </dgm:pt>
    <dgm:pt modelId="{BA79F651-5130-4298-B346-72C4A6147CB2}" type="parTrans" cxnId="{99B63EB2-E3BB-457F-B0EF-D0DC0B491916}">
      <dgm:prSet/>
      <dgm:spPr/>
      <dgm:t>
        <a:bodyPr/>
        <a:lstStyle/>
        <a:p>
          <a:endParaRPr lang="pl-PL"/>
        </a:p>
      </dgm:t>
    </dgm:pt>
    <dgm:pt modelId="{12513146-CF59-44D2-A8A0-88BB81BE115F}" type="sibTrans" cxnId="{99B63EB2-E3BB-457F-B0EF-D0DC0B491916}">
      <dgm:prSet/>
      <dgm:spPr/>
      <dgm:t>
        <a:bodyPr/>
        <a:lstStyle/>
        <a:p>
          <a:endParaRPr lang="pl-PL"/>
        </a:p>
      </dgm:t>
    </dgm:pt>
    <dgm:pt modelId="{65520AD2-C1A0-4F52-885D-B9D86C0DB6B7}">
      <dgm:prSet/>
      <dgm:spPr/>
      <dgm:t>
        <a:bodyPr/>
        <a:lstStyle/>
        <a:p>
          <a:r>
            <a:rPr lang="pl-PL" b="0" i="0"/>
            <a:t>składki na ubezpieczenie zdrowotne</a:t>
          </a:r>
          <a:endParaRPr lang="pl-PL"/>
        </a:p>
      </dgm:t>
    </dgm:pt>
    <dgm:pt modelId="{C4DBC6B2-66C9-45AF-A7BE-83E09F06E995}" type="parTrans" cxnId="{A8FCA7F9-3688-480B-8D03-C19D7B11C5DE}">
      <dgm:prSet/>
      <dgm:spPr/>
      <dgm:t>
        <a:bodyPr/>
        <a:lstStyle/>
        <a:p>
          <a:endParaRPr lang="pl-PL"/>
        </a:p>
      </dgm:t>
    </dgm:pt>
    <dgm:pt modelId="{2299E968-DF95-44C3-9DA0-1BA8200BBC1D}" type="sibTrans" cxnId="{A8FCA7F9-3688-480B-8D03-C19D7B11C5DE}">
      <dgm:prSet/>
      <dgm:spPr/>
      <dgm:t>
        <a:bodyPr/>
        <a:lstStyle/>
        <a:p>
          <a:endParaRPr lang="pl-PL"/>
        </a:p>
      </dgm:t>
    </dgm:pt>
    <dgm:pt modelId="{20F9D345-46E3-4BAD-8B0D-1DF6CB0F4EB6}">
      <dgm:prSet/>
      <dgm:spPr/>
      <dgm:t>
        <a:bodyPr/>
        <a:lstStyle/>
        <a:p>
          <a:r>
            <a:rPr lang="pl-PL" b="0" i="0"/>
            <a:t>składki na ubezpieczenia społeczne</a:t>
          </a:r>
          <a:endParaRPr lang="pl-PL"/>
        </a:p>
      </dgm:t>
    </dgm:pt>
    <dgm:pt modelId="{53A135A1-F7D5-40C2-B69F-BAF778B88662}" type="parTrans" cxnId="{36B41DA0-D057-4FED-9001-EC5104EE3A62}">
      <dgm:prSet/>
      <dgm:spPr/>
      <dgm:t>
        <a:bodyPr/>
        <a:lstStyle/>
        <a:p>
          <a:endParaRPr lang="pl-PL"/>
        </a:p>
      </dgm:t>
    </dgm:pt>
    <dgm:pt modelId="{9CF99761-CE1E-4DB7-A150-135C69BBBA63}" type="sibTrans" cxnId="{36B41DA0-D057-4FED-9001-EC5104EE3A62}">
      <dgm:prSet/>
      <dgm:spPr/>
      <dgm:t>
        <a:bodyPr/>
        <a:lstStyle/>
        <a:p>
          <a:endParaRPr lang="pl-PL"/>
        </a:p>
      </dgm:t>
    </dgm:pt>
    <dgm:pt modelId="{1922FA3A-0491-42C0-B229-5074030C2DB5}">
      <dgm:prSet/>
      <dgm:spPr/>
      <dgm:t>
        <a:bodyPr/>
        <a:lstStyle/>
        <a:p>
          <a:r>
            <a:rPr lang="pl-PL" b="0" i="0"/>
            <a:t>pomoc rzeczowa </a:t>
          </a:r>
          <a:endParaRPr lang="pl-PL"/>
        </a:p>
      </dgm:t>
    </dgm:pt>
    <dgm:pt modelId="{7190BB69-0180-4B35-95D3-9F6107D84A05}" type="parTrans" cxnId="{04B2FCE1-C0FC-424B-A7D4-25BD0878DEFA}">
      <dgm:prSet/>
      <dgm:spPr/>
      <dgm:t>
        <a:bodyPr/>
        <a:lstStyle/>
        <a:p>
          <a:endParaRPr lang="pl-PL"/>
        </a:p>
      </dgm:t>
    </dgm:pt>
    <dgm:pt modelId="{D4BC5F5D-43C4-46C7-B3BF-B1F01DCC6FE7}" type="sibTrans" cxnId="{04B2FCE1-C0FC-424B-A7D4-25BD0878DEFA}">
      <dgm:prSet/>
      <dgm:spPr/>
      <dgm:t>
        <a:bodyPr/>
        <a:lstStyle/>
        <a:p>
          <a:endParaRPr lang="pl-PL"/>
        </a:p>
      </dgm:t>
    </dgm:pt>
    <dgm:pt modelId="{1AC35A28-EC34-4D85-AF17-A48303437915}">
      <dgm:prSet/>
      <dgm:spPr/>
      <dgm:t>
        <a:bodyPr/>
        <a:lstStyle/>
        <a:p>
          <a:r>
            <a:rPr lang="pl-PL" b="0" i="0"/>
            <a:t>pomoc w uzyskaniu odpowiednich warunków mieszkaniowych</a:t>
          </a:r>
          <a:endParaRPr lang="pl-PL"/>
        </a:p>
      </dgm:t>
    </dgm:pt>
    <dgm:pt modelId="{FE2CE0BD-A720-40CB-A0D5-339687D04973}" type="parTrans" cxnId="{D476565E-75EB-4A39-81F0-BF12C4B6A8C2}">
      <dgm:prSet/>
      <dgm:spPr/>
      <dgm:t>
        <a:bodyPr/>
        <a:lstStyle/>
        <a:p>
          <a:endParaRPr lang="pl-PL"/>
        </a:p>
      </dgm:t>
    </dgm:pt>
    <dgm:pt modelId="{F54962AE-243A-4DB9-86B2-7867B711C3EA}" type="sibTrans" cxnId="{D476565E-75EB-4A39-81F0-BF12C4B6A8C2}">
      <dgm:prSet/>
      <dgm:spPr/>
      <dgm:t>
        <a:bodyPr/>
        <a:lstStyle/>
        <a:p>
          <a:endParaRPr lang="pl-PL"/>
        </a:p>
      </dgm:t>
    </dgm:pt>
    <dgm:pt modelId="{D039434B-212F-4975-89B2-D0B46E74600F}">
      <dgm:prSet/>
      <dgm:spPr/>
      <dgm:t>
        <a:bodyPr/>
        <a:lstStyle/>
        <a:p>
          <a:r>
            <a:rPr lang="pl-PL" b="0" i="0"/>
            <a:t>pobyt i usługi w domu pomocy społecznej</a:t>
          </a:r>
          <a:endParaRPr lang="pl-PL"/>
        </a:p>
      </dgm:t>
    </dgm:pt>
    <dgm:pt modelId="{C77308ED-CFD4-4E9F-BB7F-24E68BFA5C26}" type="parTrans" cxnId="{2EAE2FEC-A029-4D19-8BCA-2B94D5789108}">
      <dgm:prSet/>
      <dgm:spPr/>
      <dgm:t>
        <a:bodyPr/>
        <a:lstStyle/>
        <a:p>
          <a:endParaRPr lang="pl-PL"/>
        </a:p>
      </dgm:t>
    </dgm:pt>
    <dgm:pt modelId="{6D4888C5-C28D-474B-ABBE-5C9B664BE1B8}" type="sibTrans" cxnId="{2EAE2FEC-A029-4D19-8BCA-2B94D5789108}">
      <dgm:prSet/>
      <dgm:spPr/>
      <dgm:t>
        <a:bodyPr/>
        <a:lstStyle/>
        <a:p>
          <a:endParaRPr lang="pl-PL"/>
        </a:p>
      </dgm:t>
    </dgm:pt>
    <dgm:pt modelId="{8F47C6AA-8232-42A9-8C35-4CECFD8EAB59}">
      <dgm:prSet/>
      <dgm:spPr/>
      <dgm:t>
        <a:bodyPr/>
        <a:lstStyle/>
        <a:p>
          <a:r>
            <a:rPr lang="pl-PL" b="0" i="0"/>
            <a:t>schronienie, posiłek, niezbędne ubranie</a:t>
          </a:r>
          <a:endParaRPr lang="pl-PL"/>
        </a:p>
      </dgm:t>
    </dgm:pt>
    <dgm:pt modelId="{75DD26B6-B186-4CE0-BF75-B94623E4CCD9}" type="parTrans" cxnId="{8416BA8B-48BF-4E44-9C67-909A6F6F41B1}">
      <dgm:prSet/>
      <dgm:spPr/>
      <dgm:t>
        <a:bodyPr/>
        <a:lstStyle/>
        <a:p>
          <a:endParaRPr lang="pl-PL"/>
        </a:p>
      </dgm:t>
    </dgm:pt>
    <dgm:pt modelId="{B37B23AB-5066-48D1-9D6D-F7F913E7F945}" type="sibTrans" cxnId="{8416BA8B-48BF-4E44-9C67-909A6F6F41B1}">
      <dgm:prSet/>
      <dgm:spPr/>
      <dgm:t>
        <a:bodyPr/>
        <a:lstStyle/>
        <a:p>
          <a:endParaRPr lang="pl-PL"/>
        </a:p>
      </dgm:t>
    </dgm:pt>
    <dgm:pt modelId="{6AFC9B77-83E4-4AEB-9B05-865F21F91A06}">
      <dgm:prSet/>
      <dgm:spPr/>
      <dgm:t>
        <a:bodyPr/>
        <a:lstStyle/>
        <a:p>
          <a:r>
            <a:rPr lang="pl-PL" b="0" i="0"/>
            <a:t>usługi opiekuńcze w miejscu zamieszkania, w ośrodkach wsparcia oraz w rodzinnych domach pomocy</a:t>
          </a:r>
          <a:endParaRPr lang="pl-PL"/>
        </a:p>
      </dgm:t>
    </dgm:pt>
    <dgm:pt modelId="{FAB70D1F-1300-44E5-B96E-9EDA789368F1}" type="parTrans" cxnId="{2771AA66-EA5D-4C80-814F-E903221294CC}">
      <dgm:prSet/>
      <dgm:spPr/>
      <dgm:t>
        <a:bodyPr/>
        <a:lstStyle/>
        <a:p>
          <a:endParaRPr lang="pl-PL"/>
        </a:p>
      </dgm:t>
    </dgm:pt>
    <dgm:pt modelId="{04E5F109-5D46-4C81-8A2D-BE00C67CB746}" type="sibTrans" cxnId="{2771AA66-EA5D-4C80-814F-E903221294CC}">
      <dgm:prSet/>
      <dgm:spPr/>
      <dgm:t>
        <a:bodyPr/>
        <a:lstStyle/>
        <a:p>
          <a:endParaRPr lang="pl-PL"/>
        </a:p>
      </dgm:t>
    </dgm:pt>
    <dgm:pt modelId="{B1041B47-FCE8-44E8-BFD6-1F0587F3A031}">
      <dgm:prSet/>
      <dgm:spPr/>
      <dgm:t>
        <a:bodyPr/>
        <a:lstStyle/>
        <a:p>
          <a:r>
            <a:rPr lang="pl-PL" b="0" i="0"/>
            <a:t>poradnictwo specjalistyczne</a:t>
          </a:r>
          <a:endParaRPr lang="pl-PL"/>
        </a:p>
      </dgm:t>
    </dgm:pt>
    <dgm:pt modelId="{584FB433-9E05-4F5B-AFED-5B4E09DBF3A4}" type="parTrans" cxnId="{31119451-3E4D-415D-AD5A-A017AC49B61D}">
      <dgm:prSet/>
      <dgm:spPr/>
      <dgm:t>
        <a:bodyPr/>
        <a:lstStyle/>
        <a:p>
          <a:endParaRPr lang="pl-PL"/>
        </a:p>
      </dgm:t>
    </dgm:pt>
    <dgm:pt modelId="{457C509B-BC3B-4435-B87D-2E62AAA33D6C}" type="sibTrans" cxnId="{31119451-3E4D-415D-AD5A-A017AC49B61D}">
      <dgm:prSet/>
      <dgm:spPr/>
      <dgm:t>
        <a:bodyPr/>
        <a:lstStyle/>
        <a:p>
          <a:endParaRPr lang="pl-PL"/>
        </a:p>
      </dgm:t>
    </dgm:pt>
    <dgm:pt modelId="{42BB115E-5DE5-4723-9F76-E92C5612884E}">
      <dgm:prSet/>
      <dgm:spPr/>
      <dgm:t>
        <a:bodyPr/>
        <a:lstStyle/>
        <a:p>
          <a:r>
            <a:rPr lang="pl-PL"/>
            <a:t>i</a:t>
          </a:r>
          <a:r>
            <a:rPr lang="pl-PL" b="0" i="0"/>
            <a:t>nterwencja kryzysowa</a:t>
          </a:r>
          <a:endParaRPr lang="pl-PL"/>
        </a:p>
      </dgm:t>
    </dgm:pt>
    <dgm:pt modelId="{B03B9D3B-2AB5-4507-95BE-B495E2F504FE}" type="parTrans" cxnId="{AE6F6E07-A003-4F6C-A5C4-560A65DEA0F1}">
      <dgm:prSet/>
      <dgm:spPr/>
      <dgm:t>
        <a:bodyPr/>
        <a:lstStyle/>
        <a:p>
          <a:endParaRPr lang="pl-PL"/>
        </a:p>
      </dgm:t>
    </dgm:pt>
    <dgm:pt modelId="{0527EAB1-9349-4347-97DE-81501CAEDDB1}" type="sibTrans" cxnId="{AE6F6E07-A003-4F6C-A5C4-560A65DEA0F1}">
      <dgm:prSet/>
      <dgm:spPr/>
      <dgm:t>
        <a:bodyPr/>
        <a:lstStyle/>
        <a:p>
          <a:endParaRPr lang="pl-PL"/>
        </a:p>
      </dgm:t>
    </dgm:pt>
    <dgm:pt modelId="{AAAC8AF7-2907-4580-9B7F-B2A1D11C050E}">
      <dgm:prSet/>
      <dgm:spPr/>
      <dgm:t>
        <a:bodyPr/>
        <a:lstStyle/>
        <a:p>
          <a:r>
            <a:rPr lang="pl-PL" b="0" i="0"/>
            <a:t>sprawienie pogrzebu</a:t>
          </a:r>
          <a:endParaRPr lang="pl-PL"/>
        </a:p>
      </dgm:t>
    </dgm:pt>
    <dgm:pt modelId="{D6700C66-EE1C-4422-9698-B4C889A21617}" type="parTrans" cxnId="{AAB63424-A177-43DE-8C2C-5793D4AEE409}">
      <dgm:prSet/>
      <dgm:spPr/>
      <dgm:t>
        <a:bodyPr/>
        <a:lstStyle/>
        <a:p>
          <a:endParaRPr lang="pl-PL"/>
        </a:p>
      </dgm:t>
    </dgm:pt>
    <dgm:pt modelId="{0764E66E-1905-41E9-B4B4-C15FBC9EBF87}" type="sibTrans" cxnId="{AAB63424-A177-43DE-8C2C-5793D4AEE409}">
      <dgm:prSet/>
      <dgm:spPr/>
      <dgm:t>
        <a:bodyPr/>
        <a:lstStyle/>
        <a:p>
          <a:endParaRPr lang="pl-PL"/>
        </a:p>
      </dgm:t>
    </dgm:pt>
    <dgm:pt modelId="{56A53903-65DB-46F0-80C3-A5F7E3948440}" type="pres">
      <dgm:prSet presAssocID="{F61A2341-ACF5-4966-9A01-730C886F5550}" presName="diagram" presStyleCnt="0">
        <dgm:presLayoutVars>
          <dgm:dir/>
          <dgm:resizeHandles val="exact"/>
        </dgm:presLayoutVars>
      </dgm:prSet>
      <dgm:spPr/>
    </dgm:pt>
    <dgm:pt modelId="{64F89ED5-E4CE-4828-8FD9-521E13826259}" type="pres">
      <dgm:prSet presAssocID="{D77A9CBF-A90F-4D21-ADCD-CFF7E83557B4}" presName="node" presStyleLbl="node1" presStyleIdx="0" presStyleCnt="11">
        <dgm:presLayoutVars>
          <dgm:bulletEnabled val="1"/>
        </dgm:presLayoutVars>
      </dgm:prSet>
      <dgm:spPr/>
    </dgm:pt>
    <dgm:pt modelId="{3F13362A-D1AB-402F-9C57-228435CAC9D0}" type="pres">
      <dgm:prSet presAssocID="{12513146-CF59-44D2-A8A0-88BB81BE115F}" presName="sibTrans" presStyleCnt="0"/>
      <dgm:spPr/>
    </dgm:pt>
    <dgm:pt modelId="{D285B949-958B-4C1E-9425-1CAAE72D05FF}" type="pres">
      <dgm:prSet presAssocID="{65520AD2-C1A0-4F52-885D-B9D86C0DB6B7}" presName="node" presStyleLbl="node1" presStyleIdx="1" presStyleCnt="11">
        <dgm:presLayoutVars>
          <dgm:bulletEnabled val="1"/>
        </dgm:presLayoutVars>
      </dgm:prSet>
      <dgm:spPr/>
    </dgm:pt>
    <dgm:pt modelId="{A911F16E-2C21-4942-92C0-12AD6D6F0273}" type="pres">
      <dgm:prSet presAssocID="{2299E968-DF95-44C3-9DA0-1BA8200BBC1D}" presName="sibTrans" presStyleCnt="0"/>
      <dgm:spPr/>
    </dgm:pt>
    <dgm:pt modelId="{66F6341F-9AB4-445A-8506-6358C371C762}" type="pres">
      <dgm:prSet presAssocID="{20F9D345-46E3-4BAD-8B0D-1DF6CB0F4EB6}" presName="node" presStyleLbl="node1" presStyleIdx="2" presStyleCnt="11">
        <dgm:presLayoutVars>
          <dgm:bulletEnabled val="1"/>
        </dgm:presLayoutVars>
      </dgm:prSet>
      <dgm:spPr/>
    </dgm:pt>
    <dgm:pt modelId="{759E7C93-95C4-40F1-8D64-C975C29BF1B8}" type="pres">
      <dgm:prSet presAssocID="{9CF99761-CE1E-4DB7-A150-135C69BBBA63}" presName="sibTrans" presStyleCnt="0"/>
      <dgm:spPr/>
    </dgm:pt>
    <dgm:pt modelId="{74C4BAE3-A2CC-4534-BAF8-FCBF77CB387F}" type="pres">
      <dgm:prSet presAssocID="{1922FA3A-0491-42C0-B229-5074030C2DB5}" presName="node" presStyleLbl="node1" presStyleIdx="3" presStyleCnt="11">
        <dgm:presLayoutVars>
          <dgm:bulletEnabled val="1"/>
        </dgm:presLayoutVars>
      </dgm:prSet>
      <dgm:spPr/>
    </dgm:pt>
    <dgm:pt modelId="{0E5DBC90-CD00-4C4B-A6C8-0F98E7F0CAF9}" type="pres">
      <dgm:prSet presAssocID="{D4BC5F5D-43C4-46C7-B3BF-B1F01DCC6FE7}" presName="sibTrans" presStyleCnt="0"/>
      <dgm:spPr/>
    </dgm:pt>
    <dgm:pt modelId="{0E15F30C-526F-4484-8EC7-641060A303B4}" type="pres">
      <dgm:prSet presAssocID="{1AC35A28-EC34-4D85-AF17-A48303437915}" presName="node" presStyleLbl="node1" presStyleIdx="4" presStyleCnt="11">
        <dgm:presLayoutVars>
          <dgm:bulletEnabled val="1"/>
        </dgm:presLayoutVars>
      </dgm:prSet>
      <dgm:spPr/>
    </dgm:pt>
    <dgm:pt modelId="{DDE17E06-EC45-482D-95C7-B9B4B5C9B4B6}" type="pres">
      <dgm:prSet presAssocID="{F54962AE-243A-4DB9-86B2-7867B711C3EA}" presName="sibTrans" presStyleCnt="0"/>
      <dgm:spPr/>
    </dgm:pt>
    <dgm:pt modelId="{F46FC6EE-82FF-4D43-83C2-B77F87C33ED6}" type="pres">
      <dgm:prSet presAssocID="{D039434B-212F-4975-89B2-D0B46E74600F}" presName="node" presStyleLbl="node1" presStyleIdx="5" presStyleCnt="11">
        <dgm:presLayoutVars>
          <dgm:bulletEnabled val="1"/>
        </dgm:presLayoutVars>
      </dgm:prSet>
      <dgm:spPr/>
    </dgm:pt>
    <dgm:pt modelId="{2E02A0F0-645C-41B6-AF7B-A728579B3F93}" type="pres">
      <dgm:prSet presAssocID="{6D4888C5-C28D-474B-ABBE-5C9B664BE1B8}" presName="sibTrans" presStyleCnt="0"/>
      <dgm:spPr/>
    </dgm:pt>
    <dgm:pt modelId="{ECC53C3C-5ABB-44C9-B77F-4199EE73A3CC}" type="pres">
      <dgm:prSet presAssocID="{8F47C6AA-8232-42A9-8C35-4CECFD8EAB59}" presName="node" presStyleLbl="node1" presStyleIdx="6" presStyleCnt="11">
        <dgm:presLayoutVars>
          <dgm:bulletEnabled val="1"/>
        </dgm:presLayoutVars>
      </dgm:prSet>
      <dgm:spPr/>
    </dgm:pt>
    <dgm:pt modelId="{E23B6BFC-1852-4482-AB1B-3BDF5BA1BD80}" type="pres">
      <dgm:prSet presAssocID="{B37B23AB-5066-48D1-9D6D-F7F913E7F945}" presName="sibTrans" presStyleCnt="0"/>
      <dgm:spPr/>
    </dgm:pt>
    <dgm:pt modelId="{8A7D07FC-B28E-4583-BC83-EECA03A1BFE7}" type="pres">
      <dgm:prSet presAssocID="{6AFC9B77-83E4-4AEB-9B05-865F21F91A06}" presName="node" presStyleLbl="node1" presStyleIdx="7" presStyleCnt="11">
        <dgm:presLayoutVars>
          <dgm:bulletEnabled val="1"/>
        </dgm:presLayoutVars>
      </dgm:prSet>
      <dgm:spPr/>
    </dgm:pt>
    <dgm:pt modelId="{9726CA34-658B-4776-8A63-8321E0521CC2}" type="pres">
      <dgm:prSet presAssocID="{04E5F109-5D46-4C81-8A2D-BE00C67CB746}" presName="sibTrans" presStyleCnt="0"/>
      <dgm:spPr/>
    </dgm:pt>
    <dgm:pt modelId="{5AFB7113-C377-4BA2-9DC0-58BD6B681600}" type="pres">
      <dgm:prSet presAssocID="{B1041B47-FCE8-44E8-BFD6-1F0587F3A031}" presName="node" presStyleLbl="node1" presStyleIdx="8" presStyleCnt="11">
        <dgm:presLayoutVars>
          <dgm:bulletEnabled val="1"/>
        </dgm:presLayoutVars>
      </dgm:prSet>
      <dgm:spPr/>
    </dgm:pt>
    <dgm:pt modelId="{DA445EBC-86EE-46B3-AABF-9D0D292E1F59}" type="pres">
      <dgm:prSet presAssocID="{457C509B-BC3B-4435-B87D-2E62AAA33D6C}" presName="sibTrans" presStyleCnt="0"/>
      <dgm:spPr/>
    </dgm:pt>
    <dgm:pt modelId="{B279066A-C98A-4F3F-B75B-855E06558AA2}" type="pres">
      <dgm:prSet presAssocID="{42BB115E-5DE5-4723-9F76-E92C5612884E}" presName="node" presStyleLbl="node1" presStyleIdx="9" presStyleCnt="11">
        <dgm:presLayoutVars>
          <dgm:bulletEnabled val="1"/>
        </dgm:presLayoutVars>
      </dgm:prSet>
      <dgm:spPr/>
    </dgm:pt>
    <dgm:pt modelId="{2C2BD952-2251-4B4D-A0FB-1C8BF5DE42D5}" type="pres">
      <dgm:prSet presAssocID="{0527EAB1-9349-4347-97DE-81501CAEDDB1}" presName="sibTrans" presStyleCnt="0"/>
      <dgm:spPr/>
    </dgm:pt>
    <dgm:pt modelId="{77E72A38-0D89-4D4C-BDDE-A78FB03365C7}" type="pres">
      <dgm:prSet presAssocID="{AAAC8AF7-2907-4580-9B7F-B2A1D11C050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E6F6E07-A003-4F6C-A5C4-560A65DEA0F1}" srcId="{F61A2341-ACF5-4966-9A01-730C886F5550}" destId="{42BB115E-5DE5-4723-9F76-E92C5612884E}" srcOrd="9" destOrd="0" parTransId="{B03B9D3B-2AB5-4507-95BE-B495E2F504FE}" sibTransId="{0527EAB1-9349-4347-97DE-81501CAEDDB1}"/>
    <dgm:cxn modelId="{B0357411-22EA-482E-9857-0E1E04A85FCE}" type="presOf" srcId="{F61A2341-ACF5-4966-9A01-730C886F5550}" destId="{56A53903-65DB-46F0-80C3-A5F7E3948440}" srcOrd="0" destOrd="0" presId="urn:microsoft.com/office/officeart/2005/8/layout/default"/>
    <dgm:cxn modelId="{63D78716-D6C5-48F0-9C22-BCB54957BB49}" type="presOf" srcId="{20F9D345-46E3-4BAD-8B0D-1DF6CB0F4EB6}" destId="{66F6341F-9AB4-445A-8506-6358C371C762}" srcOrd="0" destOrd="0" presId="urn:microsoft.com/office/officeart/2005/8/layout/default"/>
    <dgm:cxn modelId="{B7DF571E-B2F1-490B-BEBA-B4338F2F2E45}" type="presOf" srcId="{65520AD2-C1A0-4F52-885D-B9D86C0DB6B7}" destId="{D285B949-958B-4C1E-9425-1CAAE72D05FF}" srcOrd="0" destOrd="0" presId="urn:microsoft.com/office/officeart/2005/8/layout/default"/>
    <dgm:cxn modelId="{AAB63424-A177-43DE-8C2C-5793D4AEE409}" srcId="{F61A2341-ACF5-4966-9A01-730C886F5550}" destId="{AAAC8AF7-2907-4580-9B7F-B2A1D11C050E}" srcOrd="10" destOrd="0" parTransId="{D6700C66-EE1C-4422-9698-B4C889A21617}" sibTransId="{0764E66E-1905-41E9-B4B4-C15FBC9EBF87}"/>
    <dgm:cxn modelId="{51BCD434-E545-4507-B67E-4065147BB0AB}" type="presOf" srcId="{D77A9CBF-A90F-4D21-ADCD-CFF7E83557B4}" destId="{64F89ED5-E4CE-4828-8FD9-521E13826259}" srcOrd="0" destOrd="0" presId="urn:microsoft.com/office/officeart/2005/8/layout/default"/>
    <dgm:cxn modelId="{9634B23C-ACDD-461E-8048-CE0805084DE8}" type="presOf" srcId="{D039434B-212F-4975-89B2-D0B46E74600F}" destId="{F46FC6EE-82FF-4D43-83C2-B77F87C33ED6}" srcOrd="0" destOrd="0" presId="urn:microsoft.com/office/officeart/2005/8/layout/default"/>
    <dgm:cxn modelId="{D476565E-75EB-4A39-81F0-BF12C4B6A8C2}" srcId="{F61A2341-ACF5-4966-9A01-730C886F5550}" destId="{1AC35A28-EC34-4D85-AF17-A48303437915}" srcOrd="4" destOrd="0" parTransId="{FE2CE0BD-A720-40CB-A0D5-339687D04973}" sibTransId="{F54962AE-243A-4DB9-86B2-7867B711C3EA}"/>
    <dgm:cxn modelId="{2771AA66-EA5D-4C80-814F-E903221294CC}" srcId="{F61A2341-ACF5-4966-9A01-730C886F5550}" destId="{6AFC9B77-83E4-4AEB-9B05-865F21F91A06}" srcOrd="7" destOrd="0" parTransId="{FAB70D1F-1300-44E5-B96E-9EDA789368F1}" sibTransId="{04E5F109-5D46-4C81-8A2D-BE00C67CB746}"/>
    <dgm:cxn modelId="{31119451-3E4D-415D-AD5A-A017AC49B61D}" srcId="{F61A2341-ACF5-4966-9A01-730C886F5550}" destId="{B1041B47-FCE8-44E8-BFD6-1F0587F3A031}" srcOrd="8" destOrd="0" parTransId="{584FB433-9E05-4F5B-AFED-5B4E09DBF3A4}" sibTransId="{457C509B-BC3B-4435-B87D-2E62AAA33D6C}"/>
    <dgm:cxn modelId="{FD58FC72-55B8-46F8-B767-EE3B04218A3D}" type="presOf" srcId="{42BB115E-5DE5-4723-9F76-E92C5612884E}" destId="{B279066A-C98A-4F3F-B75B-855E06558AA2}" srcOrd="0" destOrd="0" presId="urn:microsoft.com/office/officeart/2005/8/layout/default"/>
    <dgm:cxn modelId="{8416BA8B-48BF-4E44-9C67-909A6F6F41B1}" srcId="{F61A2341-ACF5-4966-9A01-730C886F5550}" destId="{8F47C6AA-8232-42A9-8C35-4CECFD8EAB59}" srcOrd="6" destOrd="0" parTransId="{75DD26B6-B186-4CE0-BF75-B94623E4CCD9}" sibTransId="{B37B23AB-5066-48D1-9D6D-F7F913E7F945}"/>
    <dgm:cxn modelId="{49CA9294-880C-4DE9-B009-305D8AE3175F}" type="presOf" srcId="{1922FA3A-0491-42C0-B229-5074030C2DB5}" destId="{74C4BAE3-A2CC-4534-BAF8-FCBF77CB387F}" srcOrd="0" destOrd="0" presId="urn:microsoft.com/office/officeart/2005/8/layout/default"/>
    <dgm:cxn modelId="{36B41DA0-D057-4FED-9001-EC5104EE3A62}" srcId="{F61A2341-ACF5-4966-9A01-730C886F5550}" destId="{20F9D345-46E3-4BAD-8B0D-1DF6CB0F4EB6}" srcOrd="2" destOrd="0" parTransId="{53A135A1-F7D5-40C2-B69F-BAF778B88662}" sibTransId="{9CF99761-CE1E-4DB7-A150-135C69BBBA63}"/>
    <dgm:cxn modelId="{2E3BCFAC-6D10-4373-8219-51CF4448A0A4}" type="presOf" srcId="{B1041B47-FCE8-44E8-BFD6-1F0587F3A031}" destId="{5AFB7113-C377-4BA2-9DC0-58BD6B681600}" srcOrd="0" destOrd="0" presId="urn:microsoft.com/office/officeart/2005/8/layout/default"/>
    <dgm:cxn modelId="{EFF7D7AC-BF9B-4BF2-A1B2-B1E5E1FE0C63}" type="presOf" srcId="{AAAC8AF7-2907-4580-9B7F-B2A1D11C050E}" destId="{77E72A38-0D89-4D4C-BDDE-A78FB03365C7}" srcOrd="0" destOrd="0" presId="urn:microsoft.com/office/officeart/2005/8/layout/default"/>
    <dgm:cxn modelId="{4CFC1BB0-7096-4A66-9A3E-B08F5705F95E}" type="presOf" srcId="{8F47C6AA-8232-42A9-8C35-4CECFD8EAB59}" destId="{ECC53C3C-5ABB-44C9-B77F-4199EE73A3CC}" srcOrd="0" destOrd="0" presId="urn:microsoft.com/office/officeart/2005/8/layout/default"/>
    <dgm:cxn modelId="{99B63EB2-E3BB-457F-B0EF-D0DC0B491916}" srcId="{F61A2341-ACF5-4966-9A01-730C886F5550}" destId="{D77A9CBF-A90F-4D21-ADCD-CFF7E83557B4}" srcOrd="0" destOrd="0" parTransId="{BA79F651-5130-4298-B346-72C4A6147CB2}" sibTransId="{12513146-CF59-44D2-A8A0-88BB81BE115F}"/>
    <dgm:cxn modelId="{95634BD1-97AC-444F-BD41-0A2465AF8960}" type="presOf" srcId="{1AC35A28-EC34-4D85-AF17-A48303437915}" destId="{0E15F30C-526F-4484-8EC7-641060A303B4}" srcOrd="0" destOrd="0" presId="urn:microsoft.com/office/officeart/2005/8/layout/default"/>
    <dgm:cxn modelId="{649D2BD7-EC28-4D51-84D5-31E5350A6D1B}" type="presOf" srcId="{6AFC9B77-83E4-4AEB-9B05-865F21F91A06}" destId="{8A7D07FC-B28E-4583-BC83-EECA03A1BFE7}" srcOrd="0" destOrd="0" presId="urn:microsoft.com/office/officeart/2005/8/layout/default"/>
    <dgm:cxn modelId="{04B2FCE1-C0FC-424B-A7D4-25BD0878DEFA}" srcId="{F61A2341-ACF5-4966-9A01-730C886F5550}" destId="{1922FA3A-0491-42C0-B229-5074030C2DB5}" srcOrd="3" destOrd="0" parTransId="{7190BB69-0180-4B35-95D3-9F6107D84A05}" sibTransId="{D4BC5F5D-43C4-46C7-B3BF-B1F01DCC6FE7}"/>
    <dgm:cxn modelId="{2EAE2FEC-A029-4D19-8BCA-2B94D5789108}" srcId="{F61A2341-ACF5-4966-9A01-730C886F5550}" destId="{D039434B-212F-4975-89B2-D0B46E74600F}" srcOrd="5" destOrd="0" parTransId="{C77308ED-CFD4-4E9F-BB7F-24E68BFA5C26}" sibTransId="{6D4888C5-C28D-474B-ABBE-5C9B664BE1B8}"/>
    <dgm:cxn modelId="{A8FCA7F9-3688-480B-8D03-C19D7B11C5DE}" srcId="{F61A2341-ACF5-4966-9A01-730C886F5550}" destId="{65520AD2-C1A0-4F52-885D-B9D86C0DB6B7}" srcOrd="1" destOrd="0" parTransId="{C4DBC6B2-66C9-45AF-A7BE-83E09F06E995}" sibTransId="{2299E968-DF95-44C3-9DA0-1BA8200BBC1D}"/>
    <dgm:cxn modelId="{A3B1934D-6E13-4DAF-A292-F57C2B336ECB}" type="presParOf" srcId="{56A53903-65DB-46F0-80C3-A5F7E3948440}" destId="{64F89ED5-E4CE-4828-8FD9-521E13826259}" srcOrd="0" destOrd="0" presId="urn:microsoft.com/office/officeart/2005/8/layout/default"/>
    <dgm:cxn modelId="{516192F6-B8DE-41D4-BDC1-04EB836F8BE0}" type="presParOf" srcId="{56A53903-65DB-46F0-80C3-A5F7E3948440}" destId="{3F13362A-D1AB-402F-9C57-228435CAC9D0}" srcOrd="1" destOrd="0" presId="urn:microsoft.com/office/officeart/2005/8/layout/default"/>
    <dgm:cxn modelId="{8FF3A8C4-C3F1-47F6-9594-D8C62C0B50CC}" type="presParOf" srcId="{56A53903-65DB-46F0-80C3-A5F7E3948440}" destId="{D285B949-958B-4C1E-9425-1CAAE72D05FF}" srcOrd="2" destOrd="0" presId="urn:microsoft.com/office/officeart/2005/8/layout/default"/>
    <dgm:cxn modelId="{657EBD07-D0AB-47B4-9461-FDECF608031A}" type="presParOf" srcId="{56A53903-65DB-46F0-80C3-A5F7E3948440}" destId="{A911F16E-2C21-4942-92C0-12AD6D6F0273}" srcOrd="3" destOrd="0" presId="urn:microsoft.com/office/officeart/2005/8/layout/default"/>
    <dgm:cxn modelId="{196AB1DB-987E-45E2-ACE5-735D57FA8D23}" type="presParOf" srcId="{56A53903-65DB-46F0-80C3-A5F7E3948440}" destId="{66F6341F-9AB4-445A-8506-6358C371C762}" srcOrd="4" destOrd="0" presId="urn:microsoft.com/office/officeart/2005/8/layout/default"/>
    <dgm:cxn modelId="{5946C8B7-8176-4886-A4C5-AD467098C31E}" type="presParOf" srcId="{56A53903-65DB-46F0-80C3-A5F7E3948440}" destId="{759E7C93-95C4-40F1-8D64-C975C29BF1B8}" srcOrd="5" destOrd="0" presId="urn:microsoft.com/office/officeart/2005/8/layout/default"/>
    <dgm:cxn modelId="{70C06515-657B-4C22-8F8B-7673E4767268}" type="presParOf" srcId="{56A53903-65DB-46F0-80C3-A5F7E3948440}" destId="{74C4BAE3-A2CC-4534-BAF8-FCBF77CB387F}" srcOrd="6" destOrd="0" presId="urn:microsoft.com/office/officeart/2005/8/layout/default"/>
    <dgm:cxn modelId="{CAE6DF76-0BE4-402C-B687-7691D720C19D}" type="presParOf" srcId="{56A53903-65DB-46F0-80C3-A5F7E3948440}" destId="{0E5DBC90-CD00-4C4B-A6C8-0F98E7F0CAF9}" srcOrd="7" destOrd="0" presId="urn:microsoft.com/office/officeart/2005/8/layout/default"/>
    <dgm:cxn modelId="{EEBF3762-156F-4C8D-AFDF-B5058F7E5BBD}" type="presParOf" srcId="{56A53903-65DB-46F0-80C3-A5F7E3948440}" destId="{0E15F30C-526F-4484-8EC7-641060A303B4}" srcOrd="8" destOrd="0" presId="urn:microsoft.com/office/officeart/2005/8/layout/default"/>
    <dgm:cxn modelId="{3D3227A5-8F06-41C0-A2E0-1E5E563A231F}" type="presParOf" srcId="{56A53903-65DB-46F0-80C3-A5F7E3948440}" destId="{DDE17E06-EC45-482D-95C7-B9B4B5C9B4B6}" srcOrd="9" destOrd="0" presId="urn:microsoft.com/office/officeart/2005/8/layout/default"/>
    <dgm:cxn modelId="{F774E4FC-7FB8-4EC3-BD60-D73A612F77CC}" type="presParOf" srcId="{56A53903-65DB-46F0-80C3-A5F7E3948440}" destId="{F46FC6EE-82FF-4D43-83C2-B77F87C33ED6}" srcOrd="10" destOrd="0" presId="urn:microsoft.com/office/officeart/2005/8/layout/default"/>
    <dgm:cxn modelId="{067CD488-E6DD-4F70-9C8C-1CF1EC88AB83}" type="presParOf" srcId="{56A53903-65DB-46F0-80C3-A5F7E3948440}" destId="{2E02A0F0-645C-41B6-AF7B-A728579B3F93}" srcOrd="11" destOrd="0" presId="urn:microsoft.com/office/officeart/2005/8/layout/default"/>
    <dgm:cxn modelId="{4DD1E1B6-A420-4D5F-B360-394406E2CC09}" type="presParOf" srcId="{56A53903-65DB-46F0-80C3-A5F7E3948440}" destId="{ECC53C3C-5ABB-44C9-B77F-4199EE73A3CC}" srcOrd="12" destOrd="0" presId="urn:microsoft.com/office/officeart/2005/8/layout/default"/>
    <dgm:cxn modelId="{28DCA71E-E0B0-4B39-A7E2-D591DA5AEC89}" type="presParOf" srcId="{56A53903-65DB-46F0-80C3-A5F7E3948440}" destId="{E23B6BFC-1852-4482-AB1B-3BDF5BA1BD80}" srcOrd="13" destOrd="0" presId="urn:microsoft.com/office/officeart/2005/8/layout/default"/>
    <dgm:cxn modelId="{74BB3B53-1FB7-4A89-B9A8-CCC9D1680424}" type="presParOf" srcId="{56A53903-65DB-46F0-80C3-A5F7E3948440}" destId="{8A7D07FC-B28E-4583-BC83-EECA03A1BFE7}" srcOrd="14" destOrd="0" presId="urn:microsoft.com/office/officeart/2005/8/layout/default"/>
    <dgm:cxn modelId="{0C44A136-5BAE-4D5C-8751-C32729E797C5}" type="presParOf" srcId="{56A53903-65DB-46F0-80C3-A5F7E3948440}" destId="{9726CA34-658B-4776-8A63-8321E0521CC2}" srcOrd="15" destOrd="0" presId="urn:microsoft.com/office/officeart/2005/8/layout/default"/>
    <dgm:cxn modelId="{4CBF8E05-4DFF-48D9-9394-8DCFD0871BC3}" type="presParOf" srcId="{56A53903-65DB-46F0-80C3-A5F7E3948440}" destId="{5AFB7113-C377-4BA2-9DC0-58BD6B681600}" srcOrd="16" destOrd="0" presId="urn:microsoft.com/office/officeart/2005/8/layout/default"/>
    <dgm:cxn modelId="{A6F330B0-C2F0-433A-ABC3-AF80A1CFEED8}" type="presParOf" srcId="{56A53903-65DB-46F0-80C3-A5F7E3948440}" destId="{DA445EBC-86EE-46B3-AABF-9D0D292E1F59}" srcOrd="17" destOrd="0" presId="urn:microsoft.com/office/officeart/2005/8/layout/default"/>
    <dgm:cxn modelId="{9E757567-C56B-4C17-BFAE-BC873EBC2B83}" type="presParOf" srcId="{56A53903-65DB-46F0-80C3-A5F7E3948440}" destId="{B279066A-C98A-4F3F-B75B-855E06558AA2}" srcOrd="18" destOrd="0" presId="urn:microsoft.com/office/officeart/2005/8/layout/default"/>
    <dgm:cxn modelId="{DE71E856-0F1A-415E-9077-3B6F8BA3697B}" type="presParOf" srcId="{56A53903-65DB-46F0-80C3-A5F7E3948440}" destId="{2C2BD952-2251-4B4D-A0FB-1C8BF5DE42D5}" srcOrd="19" destOrd="0" presId="urn:microsoft.com/office/officeart/2005/8/layout/default"/>
    <dgm:cxn modelId="{01CA881D-28E1-431D-88AC-F3EB6D9D561F}" type="presParOf" srcId="{56A53903-65DB-46F0-80C3-A5F7E3948440}" destId="{77E72A38-0D89-4D4C-BDDE-A78FB03365C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E081A-F05C-4B73-B98D-A5814F6679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E0056C43-975D-4CAA-83B3-FFCBCD4FD6AA}">
      <dgm:prSet/>
      <dgm:spPr/>
      <dgm:t>
        <a:bodyPr/>
        <a:lstStyle/>
        <a:p>
          <a:r>
            <a:rPr lang="pl-PL"/>
            <a:t>Pomoc społeczna</a:t>
          </a:r>
        </a:p>
      </dgm:t>
    </dgm:pt>
    <dgm:pt modelId="{ACE920C9-50A1-48F2-BA3A-21E7D1A0A072}" type="parTrans" cxnId="{08EA7D6D-4190-494D-BF3A-FA98C9006A4B}">
      <dgm:prSet/>
      <dgm:spPr/>
      <dgm:t>
        <a:bodyPr/>
        <a:lstStyle/>
        <a:p>
          <a:endParaRPr lang="pl-PL"/>
        </a:p>
      </dgm:t>
    </dgm:pt>
    <dgm:pt modelId="{F430D228-B822-43A1-AB40-64800737D666}" type="sibTrans" cxnId="{08EA7D6D-4190-494D-BF3A-FA98C9006A4B}">
      <dgm:prSet/>
      <dgm:spPr/>
      <dgm:t>
        <a:bodyPr/>
        <a:lstStyle/>
        <a:p>
          <a:endParaRPr lang="pl-PL"/>
        </a:p>
      </dgm:t>
    </dgm:pt>
    <dgm:pt modelId="{8852C7FF-ED07-415C-A862-68DB26C433B3}">
      <dgm:prSet/>
      <dgm:spPr/>
      <dgm:t>
        <a:bodyPr/>
        <a:lstStyle/>
        <a:p>
          <a:r>
            <a:rPr lang="pl-PL" dirty="0"/>
            <a:t>Pozostałe zadania w zakresie polityki społecznej</a:t>
          </a:r>
        </a:p>
      </dgm:t>
    </dgm:pt>
    <dgm:pt modelId="{8076D342-2E75-4EFD-A6F0-7014F4EBEF27}" type="parTrans" cxnId="{E7B869B8-BC6F-4786-9FF6-D61DC4B286A0}">
      <dgm:prSet/>
      <dgm:spPr/>
      <dgm:t>
        <a:bodyPr/>
        <a:lstStyle/>
        <a:p>
          <a:endParaRPr lang="pl-PL"/>
        </a:p>
      </dgm:t>
    </dgm:pt>
    <dgm:pt modelId="{9EDCE814-47AD-40A1-A497-E136218CF141}" type="sibTrans" cxnId="{E7B869B8-BC6F-4786-9FF6-D61DC4B286A0}">
      <dgm:prSet/>
      <dgm:spPr/>
      <dgm:t>
        <a:bodyPr/>
        <a:lstStyle/>
        <a:p>
          <a:endParaRPr lang="pl-PL"/>
        </a:p>
      </dgm:t>
    </dgm:pt>
    <dgm:pt modelId="{E26D7BB5-1B0A-433F-B907-66A81B3B4D07}">
      <dgm:prSet/>
      <dgm:spPr/>
      <dgm:t>
        <a:bodyPr/>
        <a:lstStyle/>
        <a:p>
          <a:r>
            <a:rPr lang="pl-PL" dirty="0"/>
            <a:t>Obowiązkowe ubezpieczenia społeczne</a:t>
          </a:r>
        </a:p>
      </dgm:t>
    </dgm:pt>
    <dgm:pt modelId="{7E1DEEC5-4CDC-4F6E-85BF-1FADF0284AF1}" type="parTrans" cxnId="{0A648635-E5D4-4B69-A0F2-09E8775BEA94}">
      <dgm:prSet/>
      <dgm:spPr/>
      <dgm:t>
        <a:bodyPr/>
        <a:lstStyle/>
        <a:p>
          <a:endParaRPr lang="pl-PL"/>
        </a:p>
      </dgm:t>
    </dgm:pt>
    <dgm:pt modelId="{8D5C5C14-01B6-4B00-8526-095ED3E14326}" type="sibTrans" cxnId="{0A648635-E5D4-4B69-A0F2-09E8775BEA94}">
      <dgm:prSet/>
      <dgm:spPr/>
      <dgm:t>
        <a:bodyPr/>
        <a:lstStyle/>
        <a:p>
          <a:endParaRPr lang="pl-PL"/>
        </a:p>
      </dgm:t>
    </dgm:pt>
    <dgm:pt modelId="{65EE6EFC-6B9E-4511-8D6C-1F0FD89EF94B}">
      <dgm:prSet/>
      <dgm:spPr/>
      <dgm:t>
        <a:bodyPr/>
        <a:lstStyle/>
        <a:p>
          <a:r>
            <a:rPr lang="pl-PL" dirty="0"/>
            <a:t>Rodzina</a:t>
          </a:r>
        </a:p>
      </dgm:t>
    </dgm:pt>
    <dgm:pt modelId="{D27DB7A6-58F3-4B66-BAD5-6070F03506D1}" type="parTrans" cxnId="{DA068D81-28C7-4BE3-A231-BAB8E39D8015}">
      <dgm:prSet/>
      <dgm:spPr/>
      <dgm:t>
        <a:bodyPr/>
        <a:lstStyle/>
        <a:p>
          <a:endParaRPr lang="pl-PL"/>
        </a:p>
      </dgm:t>
    </dgm:pt>
    <dgm:pt modelId="{E14CCA13-53B3-4337-B517-64C93C63F2E4}" type="sibTrans" cxnId="{DA068D81-28C7-4BE3-A231-BAB8E39D8015}">
      <dgm:prSet/>
      <dgm:spPr/>
      <dgm:t>
        <a:bodyPr/>
        <a:lstStyle/>
        <a:p>
          <a:endParaRPr lang="pl-PL"/>
        </a:p>
      </dgm:t>
    </dgm:pt>
    <dgm:pt modelId="{A98A6248-9D1A-4B70-84CF-B4D70DAAF3C0}" type="pres">
      <dgm:prSet presAssocID="{F1EE081A-F05C-4B73-B98D-A5814F667999}" presName="linear" presStyleCnt="0">
        <dgm:presLayoutVars>
          <dgm:animLvl val="lvl"/>
          <dgm:resizeHandles val="exact"/>
        </dgm:presLayoutVars>
      </dgm:prSet>
      <dgm:spPr/>
    </dgm:pt>
    <dgm:pt modelId="{BFD48394-1358-47BA-8C65-30A900E9AD98}" type="pres">
      <dgm:prSet presAssocID="{E0056C43-975D-4CAA-83B3-FFCBCD4FD6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65050D-4F5A-49D9-B708-2ADDEF0A6444}" type="pres">
      <dgm:prSet presAssocID="{F430D228-B822-43A1-AB40-64800737D666}" presName="spacer" presStyleCnt="0"/>
      <dgm:spPr/>
    </dgm:pt>
    <dgm:pt modelId="{74188063-02D4-4E07-8256-4920640F5C0F}" type="pres">
      <dgm:prSet presAssocID="{8852C7FF-ED07-415C-A862-68DB26C433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34F7D8-A987-409F-9AF2-BC449CFD8CFC}" type="pres">
      <dgm:prSet presAssocID="{9EDCE814-47AD-40A1-A497-E136218CF141}" presName="spacer" presStyleCnt="0"/>
      <dgm:spPr/>
    </dgm:pt>
    <dgm:pt modelId="{A10FEA51-394A-4567-80B1-6F792A6812B2}" type="pres">
      <dgm:prSet presAssocID="{E26D7BB5-1B0A-433F-B907-66A81B3B4D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96653C-DD35-486E-9AE0-B581D9F6D541}" type="pres">
      <dgm:prSet presAssocID="{8D5C5C14-01B6-4B00-8526-095ED3E14326}" presName="spacer" presStyleCnt="0"/>
      <dgm:spPr/>
    </dgm:pt>
    <dgm:pt modelId="{3A7E6B6A-FBE7-4664-B85B-0B1CD2B6C95E}" type="pres">
      <dgm:prSet presAssocID="{65EE6EFC-6B9E-4511-8D6C-1F0FD89EF9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42D10E-6832-414F-ABFE-7B23838F02DB}" type="presOf" srcId="{65EE6EFC-6B9E-4511-8D6C-1F0FD89EF94B}" destId="{3A7E6B6A-FBE7-4664-B85B-0B1CD2B6C95E}" srcOrd="0" destOrd="0" presId="urn:microsoft.com/office/officeart/2005/8/layout/vList2"/>
    <dgm:cxn modelId="{13A7990F-924E-4253-8713-0E14B8FB3B3E}" type="presOf" srcId="{E0056C43-975D-4CAA-83B3-FFCBCD4FD6AA}" destId="{BFD48394-1358-47BA-8C65-30A900E9AD98}" srcOrd="0" destOrd="0" presId="urn:microsoft.com/office/officeart/2005/8/layout/vList2"/>
    <dgm:cxn modelId="{AF6E6420-A2FE-408B-9A9F-6137EA62B52D}" type="presOf" srcId="{F1EE081A-F05C-4B73-B98D-A5814F667999}" destId="{A98A6248-9D1A-4B70-84CF-B4D70DAAF3C0}" srcOrd="0" destOrd="0" presId="urn:microsoft.com/office/officeart/2005/8/layout/vList2"/>
    <dgm:cxn modelId="{0BC92128-B102-4627-8FA6-CA5FE4255502}" type="presOf" srcId="{E26D7BB5-1B0A-433F-B907-66A81B3B4D07}" destId="{A10FEA51-394A-4567-80B1-6F792A6812B2}" srcOrd="0" destOrd="0" presId="urn:microsoft.com/office/officeart/2005/8/layout/vList2"/>
    <dgm:cxn modelId="{0A648635-E5D4-4B69-A0F2-09E8775BEA94}" srcId="{F1EE081A-F05C-4B73-B98D-A5814F667999}" destId="{E26D7BB5-1B0A-433F-B907-66A81B3B4D07}" srcOrd="2" destOrd="0" parTransId="{7E1DEEC5-4CDC-4F6E-85BF-1FADF0284AF1}" sibTransId="{8D5C5C14-01B6-4B00-8526-095ED3E14326}"/>
    <dgm:cxn modelId="{08EA7D6D-4190-494D-BF3A-FA98C9006A4B}" srcId="{F1EE081A-F05C-4B73-B98D-A5814F667999}" destId="{E0056C43-975D-4CAA-83B3-FFCBCD4FD6AA}" srcOrd="0" destOrd="0" parTransId="{ACE920C9-50A1-48F2-BA3A-21E7D1A0A072}" sibTransId="{F430D228-B822-43A1-AB40-64800737D666}"/>
    <dgm:cxn modelId="{DA068D81-28C7-4BE3-A231-BAB8E39D8015}" srcId="{F1EE081A-F05C-4B73-B98D-A5814F667999}" destId="{65EE6EFC-6B9E-4511-8D6C-1F0FD89EF94B}" srcOrd="3" destOrd="0" parTransId="{D27DB7A6-58F3-4B66-BAD5-6070F03506D1}" sibTransId="{E14CCA13-53B3-4337-B517-64C93C63F2E4}"/>
    <dgm:cxn modelId="{E7B869B8-BC6F-4786-9FF6-D61DC4B286A0}" srcId="{F1EE081A-F05C-4B73-B98D-A5814F667999}" destId="{8852C7FF-ED07-415C-A862-68DB26C433B3}" srcOrd="1" destOrd="0" parTransId="{8076D342-2E75-4EFD-A6F0-7014F4EBEF27}" sibTransId="{9EDCE814-47AD-40A1-A497-E136218CF141}"/>
    <dgm:cxn modelId="{C7C676CC-DF4F-4DB2-AA7A-5FDB6E621803}" type="presOf" srcId="{8852C7FF-ED07-415C-A862-68DB26C433B3}" destId="{74188063-02D4-4E07-8256-4920640F5C0F}" srcOrd="0" destOrd="0" presId="urn:microsoft.com/office/officeart/2005/8/layout/vList2"/>
    <dgm:cxn modelId="{11BACE35-7C20-4E36-A36D-280E4E384C5C}" type="presParOf" srcId="{A98A6248-9D1A-4B70-84CF-B4D70DAAF3C0}" destId="{BFD48394-1358-47BA-8C65-30A900E9AD98}" srcOrd="0" destOrd="0" presId="urn:microsoft.com/office/officeart/2005/8/layout/vList2"/>
    <dgm:cxn modelId="{EB0ED50E-E7A2-4B83-9180-BC80EE27EF53}" type="presParOf" srcId="{A98A6248-9D1A-4B70-84CF-B4D70DAAF3C0}" destId="{AC65050D-4F5A-49D9-B708-2ADDEF0A6444}" srcOrd="1" destOrd="0" presId="urn:microsoft.com/office/officeart/2005/8/layout/vList2"/>
    <dgm:cxn modelId="{F09D18DA-1A23-4209-816A-6F16EB80AA4F}" type="presParOf" srcId="{A98A6248-9D1A-4B70-84CF-B4D70DAAF3C0}" destId="{74188063-02D4-4E07-8256-4920640F5C0F}" srcOrd="2" destOrd="0" presId="urn:microsoft.com/office/officeart/2005/8/layout/vList2"/>
    <dgm:cxn modelId="{C34B1F61-00C4-4CD7-AA72-4761ADBAFD77}" type="presParOf" srcId="{A98A6248-9D1A-4B70-84CF-B4D70DAAF3C0}" destId="{DA34F7D8-A987-409F-9AF2-BC449CFD8CFC}" srcOrd="3" destOrd="0" presId="urn:microsoft.com/office/officeart/2005/8/layout/vList2"/>
    <dgm:cxn modelId="{860B5C89-4DEF-451F-BA15-64AAB9EECCAC}" type="presParOf" srcId="{A98A6248-9D1A-4B70-84CF-B4D70DAAF3C0}" destId="{A10FEA51-394A-4567-80B1-6F792A6812B2}" srcOrd="4" destOrd="0" presId="urn:microsoft.com/office/officeart/2005/8/layout/vList2"/>
    <dgm:cxn modelId="{7C5723F9-90AE-4FC7-BA56-73D7F8D7F3F9}" type="presParOf" srcId="{A98A6248-9D1A-4B70-84CF-B4D70DAAF3C0}" destId="{B996653C-DD35-486E-9AE0-B581D9F6D541}" srcOrd="5" destOrd="0" presId="urn:microsoft.com/office/officeart/2005/8/layout/vList2"/>
    <dgm:cxn modelId="{51011AEB-1536-4087-B22A-B50AB9808D43}" type="presParOf" srcId="{A98A6248-9D1A-4B70-84CF-B4D70DAAF3C0}" destId="{3A7E6B6A-FBE7-4664-B85B-0B1CD2B6C9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99A7B8-3419-4930-B898-CA6C955049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0138A0F7-83B3-46E8-94C5-2C562524C94E}">
      <dgm:prSet/>
      <dgm:spPr/>
      <dgm:t>
        <a:bodyPr/>
        <a:lstStyle/>
        <a:p>
          <a:r>
            <a:rPr lang="pl-PL" dirty="0"/>
            <a:t>Budżety wojewodów </a:t>
          </a:r>
        </a:p>
      </dgm:t>
    </dgm:pt>
    <dgm:pt modelId="{AF4EB1CD-5DC1-45A5-99AE-2F17D3FBD815}" type="parTrans" cxnId="{9F6D7E5E-C52B-473A-AC69-2EFA59A62EAF}">
      <dgm:prSet/>
      <dgm:spPr/>
      <dgm:t>
        <a:bodyPr/>
        <a:lstStyle/>
        <a:p>
          <a:endParaRPr lang="pl-PL"/>
        </a:p>
      </dgm:t>
    </dgm:pt>
    <dgm:pt modelId="{315F1BEF-06D4-49D3-AD2B-39AF043DFD96}" type="sibTrans" cxnId="{9F6D7E5E-C52B-473A-AC69-2EFA59A62EAF}">
      <dgm:prSet/>
      <dgm:spPr/>
      <dgm:t>
        <a:bodyPr/>
        <a:lstStyle/>
        <a:p>
          <a:endParaRPr lang="pl-PL"/>
        </a:p>
      </dgm:t>
    </dgm:pt>
    <dgm:pt modelId="{F8580B63-119E-43C4-93AE-3857225FC7B8}">
      <dgm:prSet/>
      <dgm:spPr/>
      <dgm:t>
        <a:bodyPr/>
        <a:lstStyle/>
        <a:p>
          <a:r>
            <a:rPr lang="pl-PL" dirty="0"/>
            <a:t>Zakład Ubezpieczeń Społecznych </a:t>
          </a:r>
        </a:p>
      </dgm:t>
    </dgm:pt>
    <dgm:pt modelId="{9A510A8D-7FCB-48FA-A863-80C65136DCD5}" type="parTrans" cxnId="{CCA0984D-4D7A-475A-9046-AFE4CAA353BF}">
      <dgm:prSet/>
      <dgm:spPr/>
      <dgm:t>
        <a:bodyPr/>
        <a:lstStyle/>
        <a:p>
          <a:endParaRPr lang="pl-PL"/>
        </a:p>
      </dgm:t>
    </dgm:pt>
    <dgm:pt modelId="{D154FED9-1FBE-4A18-B36B-1F0988908D16}" type="sibTrans" cxnId="{CCA0984D-4D7A-475A-9046-AFE4CAA353BF}">
      <dgm:prSet/>
      <dgm:spPr/>
      <dgm:t>
        <a:bodyPr/>
        <a:lstStyle/>
        <a:p>
          <a:endParaRPr lang="pl-PL"/>
        </a:p>
      </dgm:t>
    </dgm:pt>
    <dgm:pt modelId="{4577C5D7-12FC-40F5-AC38-B8949CECCB44}">
      <dgm:prSet/>
      <dgm:spPr/>
      <dgm:t>
        <a:bodyPr/>
        <a:lstStyle/>
        <a:p>
          <a:r>
            <a:rPr lang="pl-PL"/>
            <a:t>Zabezpieczenie społeczne </a:t>
          </a:r>
        </a:p>
      </dgm:t>
    </dgm:pt>
    <dgm:pt modelId="{AA4C013A-A07E-4381-B1FD-A804E615D195}" type="parTrans" cxnId="{3E7608A1-1EA0-4A04-857E-618DEF69E03E}">
      <dgm:prSet/>
      <dgm:spPr/>
      <dgm:t>
        <a:bodyPr/>
        <a:lstStyle/>
        <a:p>
          <a:endParaRPr lang="pl-PL"/>
        </a:p>
      </dgm:t>
    </dgm:pt>
    <dgm:pt modelId="{A024D1F7-E96A-4743-9FF2-FADC8EF211E3}" type="sibTrans" cxnId="{3E7608A1-1EA0-4A04-857E-618DEF69E03E}">
      <dgm:prSet/>
      <dgm:spPr/>
      <dgm:t>
        <a:bodyPr/>
        <a:lstStyle/>
        <a:p>
          <a:endParaRPr lang="pl-PL"/>
        </a:p>
      </dgm:t>
    </dgm:pt>
    <dgm:pt modelId="{C122AFE8-0D49-4F6D-9D59-C0E50F6D8FAF}">
      <dgm:prSet/>
      <dgm:spPr/>
      <dgm:t>
        <a:bodyPr/>
        <a:lstStyle/>
        <a:p>
          <a:r>
            <a:rPr lang="pl-PL"/>
            <a:t>Kasa Rolniczego Ubezpieczenia Społecznego</a:t>
          </a:r>
        </a:p>
      </dgm:t>
    </dgm:pt>
    <dgm:pt modelId="{A79036EA-DD50-4104-BDC9-4773B84C2976}" type="parTrans" cxnId="{8A6108F1-FD17-4703-B1A8-0ECA1FE0B755}">
      <dgm:prSet/>
      <dgm:spPr/>
      <dgm:t>
        <a:bodyPr/>
        <a:lstStyle/>
        <a:p>
          <a:endParaRPr lang="pl-PL"/>
        </a:p>
      </dgm:t>
    </dgm:pt>
    <dgm:pt modelId="{31D10E87-5C10-4243-8C7D-D0DD4E08FAFD}" type="sibTrans" cxnId="{8A6108F1-FD17-4703-B1A8-0ECA1FE0B755}">
      <dgm:prSet/>
      <dgm:spPr/>
      <dgm:t>
        <a:bodyPr/>
        <a:lstStyle/>
        <a:p>
          <a:endParaRPr lang="pl-PL"/>
        </a:p>
      </dgm:t>
    </dgm:pt>
    <dgm:pt modelId="{83B7995C-B13D-4B89-9583-41C148930C5B}">
      <dgm:prSet/>
      <dgm:spPr/>
      <dgm:t>
        <a:bodyPr/>
        <a:lstStyle/>
        <a:p>
          <a:r>
            <a:rPr lang="pl-PL"/>
            <a:t>Praca </a:t>
          </a:r>
        </a:p>
      </dgm:t>
    </dgm:pt>
    <dgm:pt modelId="{FA61EA79-AAEC-456D-A4B9-6E026E2CE87D}" type="parTrans" cxnId="{6C821AF8-729A-4BED-88C3-F3C14AFFAC75}">
      <dgm:prSet/>
      <dgm:spPr/>
      <dgm:t>
        <a:bodyPr/>
        <a:lstStyle/>
        <a:p>
          <a:endParaRPr lang="pl-PL"/>
        </a:p>
      </dgm:t>
    </dgm:pt>
    <dgm:pt modelId="{0253F5BF-1A3D-4185-9DC3-7C66247C4418}" type="sibTrans" cxnId="{6C821AF8-729A-4BED-88C3-F3C14AFFAC75}">
      <dgm:prSet/>
      <dgm:spPr/>
      <dgm:t>
        <a:bodyPr/>
        <a:lstStyle/>
        <a:p>
          <a:endParaRPr lang="pl-PL"/>
        </a:p>
      </dgm:t>
    </dgm:pt>
    <dgm:pt modelId="{2909507C-AFD8-4A8B-A163-3B6966C682E3}">
      <dgm:prSet/>
      <dgm:spPr/>
      <dgm:t>
        <a:bodyPr/>
        <a:lstStyle/>
        <a:p>
          <a:r>
            <a:rPr lang="pl-PL"/>
            <a:t>Sprawy wewnętrzne</a:t>
          </a:r>
        </a:p>
      </dgm:t>
    </dgm:pt>
    <dgm:pt modelId="{02C0DD4D-ADC7-42A6-989B-4CF00B50E2D6}" type="parTrans" cxnId="{DAE502B7-84E9-4DA0-9766-9F288657939E}">
      <dgm:prSet/>
      <dgm:spPr/>
      <dgm:t>
        <a:bodyPr/>
        <a:lstStyle/>
        <a:p>
          <a:endParaRPr lang="pl-PL"/>
        </a:p>
      </dgm:t>
    </dgm:pt>
    <dgm:pt modelId="{59CAC5B5-1229-405B-B736-6467782333CB}" type="sibTrans" cxnId="{DAE502B7-84E9-4DA0-9766-9F288657939E}">
      <dgm:prSet/>
      <dgm:spPr/>
      <dgm:t>
        <a:bodyPr/>
        <a:lstStyle/>
        <a:p>
          <a:endParaRPr lang="pl-PL"/>
        </a:p>
      </dgm:t>
    </dgm:pt>
    <dgm:pt modelId="{3FD1C33B-FB48-4386-BE4F-08F8322CE6A4}">
      <dgm:prSet/>
      <dgm:spPr/>
      <dgm:t>
        <a:bodyPr/>
        <a:lstStyle/>
        <a:p>
          <a:r>
            <a:rPr lang="pl-PL"/>
            <a:t>Obrona narodowa </a:t>
          </a:r>
        </a:p>
      </dgm:t>
    </dgm:pt>
    <dgm:pt modelId="{5475E753-4ACA-4867-82F0-C5DCE45A766C}" type="parTrans" cxnId="{4413C612-F181-4731-AA15-512C4BEC58BB}">
      <dgm:prSet/>
      <dgm:spPr/>
      <dgm:t>
        <a:bodyPr/>
        <a:lstStyle/>
        <a:p>
          <a:endParaRPr lang="pl-PL"/>
        </a:p>
      </dgm:t>
    </dgm:pt>
    <dgm:pt modelId="{FDB8C94D-B618-4688-8E8D-07C65F8AE355}" type="sibTrans" cxnId="{4413C612-F181-4731-AA15-512C4BEC58BB}">
      <dgm:prSet/>
      <dgm:spPr/>
      <dgm:t>
        <a:bodyPr/>
        <a:lstStyle/>
        <a:p>
          <a:endParaRPr lang="pl-PL"/>
        </a:p>
      </dgm:t>
    </dgm:pt>
    <dgm:pt modelId="{C9B97CD2-BEE5-4550-BE5D-07100E4C5C0D}">
      <dgm:prSet/>
      <dgm:spPr/>
      <dgm:t>
        <a:bodyPr/>
        <a:lstStyle/>
        <a:p>
          <a:r>
            <a:rPr lang="pl-PL"/>
            <a:t>Sprawiedliwość</a:t>
          </a:r>
        </a:p>
      </dgm:t>
    </dgm:pt>
    <dgm:pt modelId="{ABA4AE22-8DF3-4008-802A-93578B3F05CB}" type="parTrans" cxnId="{F8293291-49BD-4A2A-B20D-64C11629EC70}">
      <dgm:prSet/>
      <dgm:spPr/>
      <dgm:t>
        <a:bodyPr/>
        <a:lstStyle/>
        <a:p>
          <a:endParaRPr lang="pl-PL"/>
        </a:p>
      </dgm:t>
    </dgm:pt>
    <dgm:pt modelId="{49357281-21D5-42B1-8BAF-B20F3455FF6E}" type="sibTrans" cxnId="{F8293291-49BD-4A2A-B20D-64C11629EC70}">
      <dgm:prSet/>
      <dgm:spPr/>
      <dgm:t>
        <a:bodyPr/>
        <a:lstStyle/>
        <a:p>
          <a:endParaRPr lang="pl-PL"/>
        </a:p>
      </dgm:t>
    </dgm:pt>
    <dgm:pt modelId="{C752711C-2BB4-467E-8D42-E6441C36E368}" type="pres">
      <dgm:prSet presAssocID="{5899A7B8-3419-4930-B898-CA6C9550495E}" presName="linear" presStyleCnt="0">
        <dgm:presLayoutVars>
          <dgm:animLvl val="lvl"/>
          <dgm:resizeHandles val="exact"/>
        </dgm:presLayoutVars>
      </dgm:prSet>
      <dgm:spPr/>
    </dgm:pt>
    <dgm:pt modelId="{FEFD5ABE-2FA2-47D3-9EC4-5348634B6DA9}" type="pres">
      <dgm:prSet presAssocID="{0138A0F7-83B3-46E8-94C5-2C562524C94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132290A-13BF-48CA-BF20-A236308DAE6E}" type="pres">
      <dgm:prSet presAssocID="{315F1BEF-06D4-49D3-AD2B-39AF043DFD96}" presName="spacer" presStyleCnt="0"/>
      <dgm:spPr/>
    </dgm:pt>
    <dgm:pt modelId="{9F797CED-763A-41E9-9C82-37CA08D6B5BC}" type="pres">
      <dgm:prSet presAssocID="{F8580B63-119E-43C4-93AE-3857225FC7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5201185-BE54-4F16-B52A-0C9B453738C3}" type="pres">
      <dgm:prSet presAssocID="{D154FED9-1FBE-4A18-B36B-1F0988908D16}" presName="spacer" presStyleCnt="0"/>
      <dgm:spPr/>
    </dgm:pt>
    <dgm:pt modelId="{77E28139-3814-4DE2-AF26-6C39A124EAAF}" type="pres">
      <dgm:prSet presAssocID="{4577C5D7-12FC-40F5-AC38-B8949CECCB4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5BA19D4-906E-4FFD-9C91-46D4E2A19D24}" type="pres">
      <dgm:prSet presAssocID="{A024D1F7-E96A-4743-9FF2-FADC8EF211E3}" presName="spacer" presStyleCnt="0"/>
      <dgm:spPr/>
    </dgm:pt>
    <dgm:pt modelId="{9246064D-E134-4ECB-B091-3B5CE948DD30}" type="pres">
      <dgm:prSet presAssocID="{C122AFE8-0D49-4F6D-9D59-C0E50F6D8FA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D5E83E8-B73E-467A-9F41-4ED8F08447EC}" type="pres">
      <dgm:prSet presAssocID="{31D10E87-5C10-4243-8C7D-D0DD4E08FAFD}" presName="spacer" presStyleCnt="0"/>
      <dgm:spPr/>
    </dgm:pt>
    <dgm:pt modelId="{234CD7EF-8B61-4CCD-9650-2884DBA27183}" type="pres">
      <dgm:prSet presAssocID="{83B7995C-B13D-4B89-9583-41C148930C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C2BACAF-85A5-48B3-8567-9A844EEA60FF}" type="pres">
      <dgm:prSet presAssocID="{0253F5BF-1A3D-4185-9DC3-7C66247C4418}" presName="spacer" presStyleCnt="0"/>
      <dgm:spPr/>
    </dgm:pt>
    <dgm:pt modelId="{16015D7B-6B5A-4CEA-924A-98EA474068B0}" type="pres">
      <dgm:prSet presAssocID="{2909507C-AFD8-4A8B-A163-3B6966C682E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BD6C6CC-967C-434B-9907-22DC48FCC7EE}" type="pres">
      <dgm:prSet presAssocID="{59CAC5B5-1229-405B-B736-6467782333CB}" presName="spacer" presStyleCnt="0"/>
      <dgm:spPr/>
    </dgm:pt>
    <dgm:pt modelId="{B99BAD0A-F11A-4B4F-A0CE-51B3AC3B1C93}" type="pres">
      <dgm:prSet presAssocID="{3FD1C33B-FB48-4386-BE4F-08F8322CE6A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1A3BFA1-09C1-4153-BBCB-F96074C2344E}" type="pres">
      <dgm:prSet presAssocID="{FDB8C94D-B618-4688-8E8D-07C65F8AE355}" presName="spacer" presStyleCnt="0"/>
      <dgm:spPr/>
    </dgm:pt>
    <dgm:pt modelId="{AD871F23-B8D0-4BBF-9FE9-FA0DEDC80923}" type="pres">
      <dgm:prSet presAssocID="{C9B97CD2-BEE5-4550-BE5D-07100E4C5C0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DB3B004-ED7C-46B8-AA3B-3FB0EE780207}" type="presOf" srcId="{C122AFE8-0D49-4F6D-9D59-C0E50F6D8FAF}" destId="{9246064D-E134-4ECB-B091-3B5CE948DD30}" srcOrd="0" destOrd="0" presId="urn:microsoft.com/office/officeart/2005/8/layout/vList2"/>
    <dgm:cxn modelId="{1C015D10-6D9F-4252-8FE9-82E7C5919644}" type="presOf" srcId="{F8580B63-119E-43C4-93AE-3857225FC7B8}" destId="{9F797CED-763A-41E9-9C82-37CA08D6B5BC}" srcOrd="0" destOrd="0" presId="urn:microsoft.com/office/officeart/2005/8/layout/vList2"/>
    <dgm:cxn modelId="{364E8410-09D4-47DB-8C28-7E41C7253B2B}" type="presOf" srcId="{C9B97CD2-BEE5-4550-BE5D-07100E4C5C0D}" destId="{AD871F23-B8D0-4BBF-9FE9-FA0DEDC80923}" srcOrd="0" destOrd="0" presId="urn:microsoft.com/office/officeart/2005/8/layout/vList2"/>
    <dgm:cxn modelId="{4413C612-F181-4731-AA15-512C4BEC58BB}" srcId="{5899A7B8-3419-4930-B898-CA6C9550495E}" destId="{3FD1C33B-FB48-4386-BE4F-08F8322CE6A4}" srcOrd="6" destOrd="0" parTransId="{5475E753-4ACA-4867-82F0-C5DCE45A766C}" sibTransId="{FDB8C94D-B618-4688-8E8D-07C65F8AE355}"/>
    <dgm:cxn modelId="{5A8C841A-2824-448C-90A4-B996E1D8A8C4}" type="presOf" srcId="{83B7995C-B13D-4B89-9583-41C148930C5B}" destId="{234CD7EF-8B61-4CCD-9650-2884DBA27183}" srcOrd="0" destOrd="0" presId="urn:microsoft.com/office/officeart/2005/8/layout/vList2"/>
    <dgm:cxn modelId="{9F6D7E5E-C52B-473A-AC69-2EFA59A62EAF}" srcId="{5899A7B8-3419-4930-B898-CA6C9550495E}" destId="{0138A0F7-83B3-46E8-94C5-2C562524C94E}" srcOrd="0" destOrd="0" parTransId="{AF4EB1CD-5DC1-45A5-99AE-2F17D3FBD815}" sibTransId="{315F1BEF-06D4-49D3-AD2B-39AF043DFD96}"/>
    <dgm:cxn modelId="{CCA0984D-4D7A-475A-9046-AFE4CAA353BF}" srcId="{5899A7B8-3419-4930-B898-CA6C9550495E}" destId="{F8580B63-119E-43C4-93AE-3857225FC7B8}" srcOrd="1" destOrd="0" parTransId="{9A510A8D-7FCB-48FA-A863-80C65136DCD5}" sibTransId="{D154FED9-1FBE-4A18-B36B-1F0988908D16}"/>
    <dgm:cxn modelId="{F8293291-49BD-4A2A-B20D-64C11629EC70}" srcId="{5899A7B8-3419-4930-B898-CA6C9550495E}" destId="{C9B97CD2-BEE5-4550-BE5D-07100E4C5C0D}" srcOrd="7" destOrd="0" parTransId="{ABA4AE22-8DF3-4008-802A-93578B3F05CB}" sibTransId="{49357281-21D5-42B1-8BAF-B20F3455FF6E}"/>
    <dgm:cxn modelId="{2FDA2092-12FF-43C3-B657-C9ADB98DE2A6}" type="presOf" srcId="{4577C5D7-12FC-40F5-AC38-B8949CECCB44}" destId="{77E28139-3814-4DE2-AF26-6C39A124EAAF}" srcOrd="0" destOrd="0" presId="urn:microsoft.com/office/officeart/2005/8/layout/vList2"/>
    <dgm:cxn modelId="{1557009D-E6EE-47B6-BB39-D64DD358A9BD}" type="presOf" srcId="{5899A7B8-3419-4930-B898-CA6C9550495E}" destId="{C752711C-2BB4-467E-8D42-E6441C36E368}" srcOrd="0" destOrd="0" presId="urn:microsoft.com/office/officeart/2005/8/layout/vList2"/>
    <dgm:cxn modelId="{3E7608A1-1EA0-4A04-857E-618DEF69E03E}" srcId="{5899A7B8-3419-4930-B898-CA6C9550495E}" destId="{4577C5D7-12FC-40F5-AC38-B8949CECCB44}" srcOrd="2" destOrd="0" parTransId="{AA4C013A-A07E-4381-B1FD-A804E615D195}" sibTransId="{A024D1F7-E96A-4743-9FF2-FADC8EF211E3}"/>
    <dgm:cxn modelId="{DAE502B7-84E9-4DA0-9766-9F288657939E}" srcId="{5899A7B8-3419-4930-B898-CA6C9550495E}" destId="{2909507C-AFD8-4A8B-A163-3B6966C682E3}" srcOrd="5" destOrd="0" parTransId="{02C0DD4D-ADC7-42A6-989B-4CF00B50E2D6}" sibTransId="{59CAC5B5-1229-405B-B736-6467782333CB}"/>
    <dgm:cxn modelId="{D00DDFC4-9A10-443B-8E70-8EF4F8DB2195}" type="presOf" srcId="{2909507C-AFD8-4A8B-A163-3B6966C682E3}" destId="{16015D7B-6B5A-4CEA-924A-98EA474068B0}" srcOrd="0" destOrd="0" presId="urn:microsoft.com/office/officeart/2005/8/layout/vList2"/>
    <dgm:cxn modelId="{F102B5E7-C1A9-4CFE-BA0A-42E29C5E47BE}" type="presOf" srcId="{3FD1C33B-FB48-4386-BE4F-08F8322CE6A4}" destId="{B99BAD0A-F11A-4B4F-A0CE-51B3AC3B1C93}" srcOrd="0" destOrd="0" presId="urn:microsoft.com/office/officeart/2005/8/layout/vList2"/>
    <dgm:cxn modelId="{8A6108F1-FD17-4703-B1A8-0ECA1FE0B755}" srcId="{5899A7B8-3419-4930-B898-CA6C9550495E}" destId="{C122AFE8-0D49-4F6D-9D59-C0E50F6D8FAF}" srcOrd="3" destOrd="0" parTransId="{A79036EA-DD50-4104-BDC9-4773B84C2976}" sibTransId="{31D10E87-5C10-4243-8C7D-D0DD4E08FAFD}"/>
    <dgm:cxn modelId="{1C7FD0F4-6B77-4C73-8173-47993D08407B}" type="presOf" srcId="{0138A0F7-83B3-46E8-94C5-2C562524C94E}" destId="{FEFD5ABE-2FA2-47D3-9EC4-5348634B6DA9}" srcOrd="0" destOrd="0" presId="urn:microsoft.com/office/officeart/2005/8/layout/vList2"/>
    <dgm:cxn modelId="{6C821AF8-729A-4BED-88C3-F3C14AFFAC75}" srcId="{5899A7B8-3419-4930-B898-CA6C9550495E}" destId="{83B7995C-B13D-4B89-9583-41C148930C5B}" srcOrd="4" destOrd="0" parTransId="{FA61EA79-AAEC-456D-A4B9-6E026E2CE87D}" sibTransId="{0253F5BF-1A3D-4185-9DC3-7C66247C4418}"/>
    <dgm:cxn modelId="{99E064E7-0D53-4AED-AB60-D7BF5F6427E4}" type="presParOf" srcId="{C752711C-2BB4-467E-8D42-E6441C36E368}" destId="{FEFD5ABE-2FA2-47D3-9EC4-5348634B6DA9}" srcOrd="0" destOrd="0" presId="urn:microsoft.com/office/officeart/2005/8/layout/vList2"/>
    <dgm:cxn modelId="{F4F19E49-4CD8-407D-AE8A-DC10782BC936}" type="presParOf" srcId="{C752711C-2BB4-467E-8D42-E6441C36E368}" destId="{B132290A-13BF-48CA-BF20-A236308DAE6E}" srcOrd="1" destOrd="0" presId="urn:microsoft.com/office/officeart/2005/8/layout/vList2"/>
    <dgm:cxn modelId="{B35869ED-E9D7-480C-9959-189FB4D416FD}" type="presParOf" srcId="{C752711C-2BB4-467E-8D42-E6441C36E368}" destId="{9F797CED-763A-41E9-9C82-37CA08D6B5BC}" srcOrd="2" destOrd="0" presId="urn:microsoft.com/office/officeart/2005/8/layout/vList2"/>
    <dgm:cxn modelId="{6BAD6061-9532-4F0E-9E14-D6DA4F0ACA83}" type="presParOf" srcId="{C752711C-2BB4-467E-8D42-E6441C36E368}" destId="{A5201185-BE54-4F16-B52A-0C9B453738C3}" srcOrd="3" destOrd="0" presId="urn:microsoft.com/office/officeart/2005/8/layout/vList2"/>
    <dgm:cxn modelId="{F4E406D7-5CBF-4312-B1A7-0FAD7FACB1B4}" type="presParOf" srcId="{C752711C-2BB4-467E-8D42-E6441C36E368}" destId="{77E28139-3814-4DE2-AF26-6C39A124EAAF}" srcOrd="4" destOrd="0" presId="urn:microsoft.com/office/officeart/2005/8/layout/vList2"/>
    <dgm:cxn modelId="{BBDCA1C1-BF3D-4BC4-BA26-B9EF2C9DB434}" type="presParOf" srcId="{C752711C-2BB4-467E-8D42-E6441C36E368}" destId="{25BA19D4-906E-4FFD-9C91-46D4E2A19D24}" srcOrd="5" destOrd="0" presId="urn:microsoft.com/office/officeart/2005/8/layout/vList2"/>
    <dgm:cxn modelId="{F05A8752-096B-47D7-B9B4-92CA71247B0A}" type="presParOf" srcId="{C752711C-2BB4-467E-8D42-E6441C36E368}" destId="{9246064D-E134-4ECB-B091-3B5CE948DD30}" srcOrd="6" destOrd="0" presId="urn:microsoft.com/office/officeart/2005/8/layout/vList2"/>
    <dgm:cxn modelId="{2774279F-2124-4505-8C5A-118AA7117487}" type="presParOf" srcId="{C752711C-2BB4-467E-8D42-E6441C36E368}" destId="{AD5E83E8-B73E-467A-9F41-4ED8F08447EC}" srcOrd="7" destOrd="0" presId="urn:microsoft.com/office/officeart/2005/8/layout/vList2"/>
    <dgm:cxn modelId="{67789674-0373-421B-BB18-82E0E79BB13F}" type="presParOf" srcId="{C752711C-2BB4-467E-8D42-E6441C36E368}" destId="{234CD7EF-8B61-4CCD-9650-2884DBA27183}" srcOrd="8" destOrd="0" presId="urn:microsoft.com/office/officeart/2005/8/layout/vList2"/>
    <dgm:cxn modelId="{9191D141-54B2-48F2-90A5-F8DB0133B766}" type="presParOf" srcId="{C752711C-2BB4-467E-8D42-E6441C36E368}" destId="{CC2BACAF-85A5-48B3-8567-9A844EEA60FF}" srcOrd="9" destOrd="0" presId="urn:microsoft.com/office/officeart/2005/8/layout/vList2"/>
    <dgm:cxn modelId="{A8E38B5E-FECD-4CCF-9B42-7E5E7E6C6F16}" type="presParOf" srcId="{C752711C-2BB4-467E-8D42-E6441C36E368}" destId="{16015D7B-6B5A-4CEA-924A-98EA474068B0}" srcOrd="10" destOrd="0" presId="urn:microsoft.com/office/officeart/2005/8/layout/vList2"/>
    <dgm:cxn modelId="{2B9761EC-AB8B-4675-9997-1B2F712EC815}" type="presParOf" srcId="{C752711C-2BB4-467E-8D42-E6441C36E368}" destId="{8BD6C6CC-967C-434B-9907-22DC48FCC7EE}" srcOrd="11" destOrd="0" presId="urn:microsoft.com/office/officeart/2005/8/layout/vList2"/>
    <dgm:cxn modelId="{231A8470-D946-42A3-820D-71A6297C13FC}" type="presParOf" srcId="{C752711C-2BB4-467E-8D42-E6441C36E368}" destId="{B99BAD0A-F11A-4B4F-A0CE-51B3AC3B1C93}" srcOrd="12" destOrd="0" presId="urn:microsoft.com/office/officeart/2005/8/layout/vList2"/>
    <dgm:cxn modelId="{C12FE0DD-D482-4696-B15E-8688B1C1B83E}" type="presParOf" srcId="{C752711C-2BB4-467E-8D42-E6441C36E368}" destId="{21A3BFA1-09C1-4153-BBCB-F96074C2344E}" srcOrd="13" destOrd="0" presId="urn:microsoft.com/office/officeart/2005/8/layout/vList2"/>
    <dgm:cxn modelId="{039DD103-22A3-496F-B45B-10662DB34325}" type="presParOf" srcId="{C752711C-2BB4-467E-8D42-E6441C36E368}" destId="{AD871F23-B8D0-4BBF-9FE9-FA0DEDC8092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CE0C2-89CD-491E-8037-AC02E53AB70F}">
      <dsp:nvSpPr>
        <dsp:cNvPr id="0" name=""/>
        <dsp:cNvSpPr/>
      </dsp:nvSpPr>
      <dsp:spPr>
        <a:xfrm>
          <a:off x="0" y="12529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zasiłek stały</a:t>
          </a:r>
          <a:endParaRPr lang="pl-PL" sz="1600" kern="1200"/>
        </a:p>
      </dsp:txBody>
      <dsp:txXfrm>
        <a:off x="29514" y="42043"/>
        <a:ext cx="3735874" cy="545569"/>
      </dsp:txXfrm>
    </dsp:sp>
    <dsp:sp modelId="{9E3B2686-C33E-49A4-A241-A5F254D2F96F}">
      <dsp:nvSpPr>
        <dsp:cNvPr id="0" name=""/>
        <dsp:cNvSpPr/>
      </dsp:nvSpPr>
      <dsp:spPr>
        <a:xfrm>
          <a:off x="0" y="663207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zasiłek okresowy</a:t>
          </a:r>
          <a:endParaRPr lang="pl-PL" sz="1600" kern="1200"/>
        </a:p>
      </dsp:txBody>
      <dsp:txXfrm>
        <a:off x="29514" y="692721"/>
        <a:ext cx="3735874" cy="545569"/>
      </dsp:txXfrm>
    </dsp:sp>
    <dsp:sp modelId="{98C725A7-3DDC-4B9E-ADA3-CA66B9425794}">
      <dsp:nvSpPr>
        <dsp:cNvPr id="0" name=""/>
        <dsp:cNvSpPr/>
      </dsp:nvSpPr>
      <dsp:spPr>
        <a:xfrm>
          <a:off x="0" y="1313885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zasiłek celowy</a:t>
          </a:r>
          <a:endParaRPr lang="pl-PL" sz="1600" kern="1200"/>
        </a:p>
      </dsp:txBody>
      <dsp:txXfrm>
        <a:off x="29514" y="1343399"/>
        <a:ext cx="3735874" cy="545569"/>
      </dsp:txXfrm>
    </dsp:sp>
    <dsp:sp modelId="{F0350B78-C809-4494-BFCA-2CD093625D5A}">
      <dsp:nvSpPr>
        <dsp:cNvPr id="0" name=""/>
        <dsp:cNvSpPr/>
      </dsp:nvSpPr>
      <dsp:spPr>
        <a:xfrm>
          <a:off x="0" y="1964562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specjalny zasiłek celowy</a:t>
          </a:r>
          <a:endParaRPr lang="pl-PL" sz="1600" kern="1200"/>
        </a:p>
      </dsp:txBody>
      <dsp:txXfrm>
        <a:off x="29514" y="1994076"/>
        <a:ext cx="3735874" cy="545569"/>
      </dsp:txXfrm>
    </dsp:sp>
    <dsp:sp modelId="{BB29DF58-B032-4DC5-87B9-B06696796F75}">
      <dsp:nvSpPr>
        <dsp:cNvPr id="0" name=""/>
        <dsp:cNvSpPr/>
      </dsp:nvSpPr>
      <dsp:spPr>
        <a:xfrm>
          <a:off x="0" y="2615239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zasiłek i pożyczka na ekonomiczne usamodzielnienie</a:t>
          </a:r>
          <a:endParaRPr lang="pl-PL" sz="1600" kern="1200"/>
        </a:p>
      </dsp:txBody>
      <dsp:txXfrm>
        <a:off x="29514" y="2644753"/>
        <a:ext cx="3735874" cy="545569"/>
      </dsp:txXfrm>
    </dsp:sp>
    <dsp:sp modelId="{C3B40C9A-DA41-4452-A441-35BCC6178B1A}">
      <dsp:nvSpPr>
        <dsp:cNvPr id="0" name=""/>
        <dsp:cNvSpPr/>
      </dsp:nvSpPr>
      <dsp:spPr>
        <a:xfrm>
          <a:off x="0" y="3265917"/>
          <a:ext cx="3794902" cy="604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pomoc na usamodzielnienie oraz na kontynuowanie nauki</a:t>
          </a:r>
          <a:endParaRPr lang="pl-PL" sz="1600" kern="1200"/>
        </a:p>
      </dsp:txBody>
      <dsp:txXfrm>
        <a:off x="29514" y="3295431"/>
        <a:ext cx="3735874" cy="54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89ED5-E4CE-4828-8FD9-521E13826259}">
      <dsp:nvSpPr>
        <dsp:cNvPr id="0" name=""/>
        <dsp:cNvSpPr/>
      </dsp:nvSpPr>
      <dsp:spPr>
        <a:xfrm>
          <a:off x="591011" y="2099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praca socjalna</a:t>
          </a:r>
          <a:endParaRPr lang="pl-PL" sz="1000" kern="1200"/>
        </a:p>
      </dsp:txBody>
      <dsp:txXfrm>
        <a:off x="591011" y="2099"/>
        <a:ext cx="1537106" cy="922263"/>
      </dsp:txXfrm>
    </dsp:sp>
    <dsp:sp modelId="{D285B949-958B-4C1E-9425-1CAAE72D05FF}">
      <dsp:nvSpPr>
        <dsp:cNvPr id="0" name=""/>
        <dsp:cNvSpPr/>
      </dsp:nvSpPr>
      <dsp:spPr>
        <a:xfrm>
          <a:off x="2281827" y="2099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składki na ubezpieczenie zdrowotne</a:t>
          </a:r>
          <a:endParaRPr lang="pl-PL" sz="1000" kern="1200"/>
        </a:p>
      </dsp:txBody>
      <dsp:txXfrm>
        <a:off x="2281827" y="2099"/>
        <a:ext cx="1537106" cy="922263"/>
      </dsp:txXfrm>
    </dsp:sp>
    <dsp:sp modelId="{66F6341F-9AB4-445A-8506-6358C371C762}">
      <dsp:nvSpPr>
        <dsp:cNvPr id="0" name=""/>
        <dsp:cNvSpPr/>
      </dsp:nvSpPr>
      <dsp:spPr>
        <a:xfrm>
          <a:off x="3972644" y="2099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składki na ubezpieczenia społeczne</a:t>
          </a:r>
          <a:endParaRPr lang="pl-PL" sz="1000" kern="1200"/>
        </a:p>
      </dsp:txBody>
      <dsp:txXfrm>
        <a:off x="3972644" y="2099"/>
        <a:ext cx="1537106" cy="922263"/>
      </dsp:txXfrm>
    </dsp:sp>
    <dsp:sp modelId="{74C4BAE3-A2CC-4534-BAF8-FCBF77CB387F}">
      <dsp:nvSpPr>
        <dsp:cNvPr id="0" name=""/>
        <dsp:cNvSpPr/>
      </dsp:nvSpPr>
      <dsp:spPr>
        <a:xfrm>
          <a:off x="591011" y="1078074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pomoc rzeczowa </a:t>
          </a:r>
          <a:endParaRPr lang="pl-PL" sz="1000" kern="1200"/>
        </a:p>
      </dsp:txBody>
      <dsp:txXfrm>
        <a:off x="591011" y="1078074"/>
        <a:ext cx="1537106" cy="922263"/>
      </dsp:txXfrm>
    </dsp:sp>
    <dsp:sp modelId="{0E15F30C-526F-4484-8EC7-641060A303B4}">
      <dsp:nvSpPr>
        <dsp:cNvPr id="0" name=""/>
        <dsp:cNvSpPr/>
      </dsp:nvSpPr>
      <dsp:spPr>
        <a:xfrm>
          <a:off x="2281827" y="1078074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pomoc w uzyskaniu odpowiednich warunków mieszkaniowych</a:t>
          </a:r>
          <a:endParaRPr lang="pl-PL" sz="1000" kern="1200"/>
        </a:p>
      </dsp:txBody>
      <dsp:txXfrm>
        <a:off x="2281827" y="1078074"/>
        <a:ext cx="1537106" cy="922263"/>
      </dsp:txXfrm>
    </dsp:sp>
    <dsp:sp modelId="{F46FC6EE-82FF-4D43-83C2-B77F87C33ED6}">
      <dsp:nvSpPr>
        <dsp:cNvPr id="0" name=""/>
        <dsp:cNvSpPr/>
      </dsp:nvSpPr>
      <dsp:spPr>
        <a:xfrm>
          <a:off x="3972644" y="1078074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pobyt i usługi w domu pomocy społecznej</a:t>
          </a:r>
          <a:endParaRPr lang="pl-PL" sz="1000" kern="1200"/>
        </a:p>
      </dsp:txBody>
      <dsp:txXfrm>
        <a:off x="3972644" y="1078074"/>
        <a:ext cx="1537106" cy="922263"/>
      </dsp:txXfrm>
    </dsp:sp>
    <dsp:sp modelId="{ECC53C3C-5ABB-44C9-B77F-4199EE73A3CC}">
      <dsp:nvSpPr>
        <dsp:cNvPr id="0" name=""/>
        <dsp:cNvSpPr/>
      </dsp:nvSpPr>
      <dsp:spPr>
        <a:xfrm>
          <a:off x="591011" y="2154048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schronienie, posiłek, niezbędne ubranie</a:t>
          </a:r>
          <a:endParaRPr lang="pl-PL" sz="1000" kern="1200"/>
        </a:p>
      </dsp:txBody>
      <dsp:txXfrm>
        <a:off x="591011" y="2154048"/>
        <a:ext cx="1537106" cy="922263"/>
      </dsp:txXfrm>
    </dsp:sp>
    <dsp:sp modelId="{8A7D07FC-B28E-4583-BC83-EECA03A1BFE7}">
      <dsp:nvSpPr>
        <dsp:cNvPr id="0" name=""/>
        <dsp:cNvSpPr/>
      </dsp:nvSpPr>
      <dsp:spPr>
        <a:xfrm>
          <a:off x="2281827" y="2154048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usługi opiekuńcze w miejscu zamieszkania, w ośrodkach wsparcia oraz w rodzinnych domach pomocy</a:t>
          </a:r>
          <a:endParaRPr lang="pl-PL" sz="1000" kern="1200"/>
        </a:p>
      </dsp:txBody>
      <dsp:txXfrm>
        <a:off x="2281827" y="2154048"/>
        <a:ext cx="1537106" cy="922263"/>
      </dsp:txXfrm>
    </dsp:sp>
    <dsp:sp modelId="{5AFB7113-C377-4BA2-9DC0-58BD6B681600}">
      <dsp:nvSpPr>
        <dsp:cNvPr id="0" name=""/>
        <dsp:cNvSpPr/>
      </dsp:nvSpPr>
      <dsp:spPr>
        <a:xfrm>
          <a:off x="3972644" y="2154048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poradnictwo specjalistyczne</a:t>
          </a:r>
          <a:endParaRPr lang="pl-PL" sz="1000" kern="1200"/>
        </a:p>
      </dsp:txBody>
      <dsp:txXfrm>
        <a:off x="3972644" y="2154048"/>
        <a:ext cx="1537106" cy="922263"/>
      </dsp:txXfrm>
    </dsp:sp>
    <dsp:sp modelId="{B279066A-C98A-4F3F-B75B-855E06558AA2}">
      <dsp:nvSpPr>
        <dsp:cNvPr id="0" name=""/>
        <dsp:cNvSpPr/>
      </dsp:nvSpPr>
      <dsp:spPr>
        <a:xfrm>
          <a:off x="1436419" y="3230022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i</a:t>
          </a:r>
          <a:r>
            <a:rPr lang="pl-PL" sz="1000" b="0" i="0" kern="1200"/>
            <a:t>nterwencja kryzysowa</a:t>
          </a:r>
          <a:endParaRPr lang="pl-PL" sz="1000" kern="1200"/>
        </a:p>
      </dsp:txBody>
      <dsp:txXfrm>
        <a:off x="1436419" y="3230022"/>
        <a:ext cx="1537106" cy="922263"/>
      </dsp:txXfrm>
    </dsp:sp>
    <dsp:sp modelId="{77E72A38-0D89-4D4C-BDDE-A78FB03365C7}">
      <dsp:nvSpPr>
        <dsp:cNvPr id="0" name=""/>
        <dsp:cNvSpPr/>
      </dsp:nvSpPr>
      <dsp:spPr>
        <a:xfrm>
          <a:off x="3127236" y="3230022"/>
          <a:ext cx="1537106" cy="92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/>
            <a:t>sprawienie pogrzebu</a:t>
          </a:r>
          <a:endParaRPr lang="pl-PL" sz="1000" kern="1200"/>
        </a:p>
      </dsp:txBody>
      <dsp:txXfrm>
        <a:off x="3127236" y="3230022"/>
        <a:ext cx="1537106" cy="922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8394-1358-47BA-8C65-30A900E9AD98}">
      <dsp:nvSpPr>
        <dsp:cNvPr id="0" name=""/>
        <dsp:cNvSpPr/>
      </dsp:nvSpPr>
      <dsp:spPr>
        <a:xfrm>
          <a:off x="0" y="5729"/>
          <a:ext cx="3794902" cy="680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Pomoc społeczna</a:t>
          </a:r>
        </a:p>
      </dsp:txBody>
      <dsp:txXfrm>
        <a:off x="33203" y="38932"/>
        <a:ext cx="3728496" cy="613766"/>
      </dsp:txXfrm>
    </dsp:sp>
    <dsp:sp modelId="{74188063-02D4-4E07-8256-4920640F5C0F}">
      <dsp:nvSpPr>
        <dsp:cNvPr id="0" name=""/>
        <dsp:cNvSpPr/>
      </dsp:nvSpPr>
      <dsp:spPr>
        <a:xfrm>
          <a:off x="0" y="737741"/>
          <a:ext cx="3794902" cy="680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Pozostałe zadania w zakresie polityki społecznej</a:t>
          </a:r>
        </a:p>
      </dsp:txBody>
      <dsp:txXfrm>
        <a:off x="33203" y="770944"/>
        <a:ext cx="3728496" cy="613766"/>
      </dsp:txXfrm>
    </dsp:sp>
    <dsp:sp modelId="{A10FEA51-394A-4567-80B1-6F792A6812B2}">
      <dsp:nvSpPr>
        <dsp:cNvPr id="0" name=""/>
        <dsp:cNvSpPr/>
      </dsp:nvSpPr>
      <dsp:spPr>
        <a:xfrm>
          <a:off x="0" y="1469753"/>
          <a:ext cx="3794902" cy="680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Obowiązkowe ubezpieczenia społeczne</a:t>
          </a:r>
        </a:p>
      </dsp:txBody>
      <dsp:txXfrm>
        <a:off x="33203" y="1502956"/>
        <a:ext cx="3728496" cy="613766"/>
      </dsp:txXfrm>
    </dsp:sp>
    <dsp:sp modelId="{3A7E6B6A-FBE7-4664-B85B-0B1CD2B6C95E}">
      <dsp:nvSpPr>
        <dsp:cNvPr id="0" name=""/>
        <dsp:cNvSpPr/>
      </dsp:nvSpPr>
      <dsp:spPr>
        <a:xfrm>
          <a:off x="0" y="2201765"/>
          <a:ext cx="3794902" cy="680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Rodzina</a:t>
          </a:r>
        </a:p>
      </dsp:txBody>
      <dsp:txXfrm>
        <a:off x="33203" y="2234968"/>
        <a:ext cx="3728496" cy="613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D5ABE-2FA2-47D3-9EC4-5348634B6DA9}">
      <dsp:nvSpPr>
        <dsp:cNvPr id="0" name=""/>
        <dsp:cNvSpPr/>
      </dsp:nvSpPr>
      <dsp:spPr>
        <a:xfrm>
          <a:off x="0" y="5310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Budżety wojewodów </a:t>
          </a:r>
        </a:p>
      </dsp:txBody>
      <dsp:txXfrm>
        <a:off x="20047" y="73147"/>
        <a:ext cx="6060668" cy="370575"/>
      </dsp:txXfrm>
    </dsp:sp>
    <dsp:sp modelId="{9F797CED-763A-41E9-9C82-37CA08D6B5BC}">
      <dsp:nvSpPr>
        <dsp:cNvPr id="0" name=""/>
        <dsp:cNvSpPr/>
      </dsp:nvSpPr>
      <dsp:spPr>
        <a:xfrm>
          <a:off x="0" y="51561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Zakład Ubezpieczeń Społecznych </a:t>
          </a:r>
        </a:p>
      </dsp:txBody>
      <dsp:txXfrm>
        <a:off x="20047" y="535657"/>
        <a:ext cx="6060668" cy="370575"/>
      </dsp:txXfrm>
    </dsp:sp>
    <dsp:sp modelId="{77E28139-3814-4DE2-AF26-6C39A124EAAF}">
      <dsp:nvSpPr>
        <dsp:cNvPr id="0" name=""/>
        <dsp:cNvSpPr/>
      </dsp:nvSpPr>
      <dsp:spPr>
        <a:xfrm>
          <a:off x="0" y="97812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Zabezpieczenie społeczne </a:t>
          </a:r>
        </a:p>
      </dsp:txBody>
      <dsp:txXfrm>
        <a:off x="20047" y="998167"/>
        <a:ext cx="6060668" cy="370575"/>
      </dsp:txXfrm>
    </dsp:sp>
    <dsp:sp modelId="{9246064D-E134-4ECB-B091-3B5CE948DD30}">
      <dsp:nvSpPr>
        <dsp:cNvPr id="0" name=""/>
        <dsp:cNvSpPr/>
      </dsp:nvSpPr>
      <dsp:spPr>
        <a:xfrm>
          <a:off x="0" y="144063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Kasa Rolniczego Ubezpieczenia Społecznego</a:t>
          </a:r>
        </a:p>
      </dsp:txBody>
      <dsp:txXfrm>
        <a:off x="20047" y="1460677"/>
        <a:ext cx="6060668" cy="370575"/>
      </dsp:txXfrm>
    </dsp:sp>
    <dsp:sp modelId="{234CD7EF-8B61-4CCD-9650-2884DBA27183}">
      <dsp:nvSpPr>
        <dsp:cNvPr id="0" name=""/>
        <dsp:cNvSpPr/>
      </dsp:nvSpPr>
      <dsp:spPr>
        <a:xfrm>
          <a:off x="0" y="190314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Praca </a:t>
          </a:r>
        </a:p>
      </dsp:txBody>
      <dsp:txXfrm>
        <a:off x="20047" y="1923187"/>
        <a:ext cx="6060668" cy="370575"/>
      </dsp:txXfrm>
    </dsp:sp>
    <dsp:sp modelId="{16015D7B-6B5A-4CEA-924A-98EA474068B0}">
      <dsp:nvSpPr>
        <dsp:cNvPr id="0" name=""/>
        <dsp:cNvSpPr/>
      </dsp:nvSpPr>
      <dsp:spPr>
        <a:xfrm>
          <a:off x="0" y="236565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Sprawy wewnętrzne</a:t>
          </a:r>
        </a:p>
      </dsp:txBody>
      <dsp:txXfrm>
        <a:off x="20047" y="2385697"/>
        <a:ext cx="6060668" cy="370575"/>
      </dsp:txXfrm>
    </dsp:sp>
    <dsp:sp modelId="{B99BAD0A-F11A-4B4F-A0CE-51B3AC3B1C93}">
      <dsp:nvSpPr>
        <dsp:cNvPr id="0" name=""/>
        <dsp:cNvSpPr/>
      </dsp:nvSpPr>
      <dsp:spPr>
        <a:xfrm>
          <a:off x="0" y="282816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Obrona narodowa </a:t>
          </a:r>
        </a:p>
      </dsp:txBody>
      <dsp:txXfrm>
        <a:off x="20047" y="2848207"/>
        <a:ext cx="6060668" cy="370575"/>
      </dsp:txXfrm>
    </dsp:sp>
    <dsp:sp modelId="{AD871F23-B8D0-4BBF-9FE9-FA0DEDC80923}">
      <dsp:nvSpPr>
        <dsp:cNvPr id="0" name=""/>
        <dsp:cNvSpPr/>
      </dsp:nvSpPr>
      <dsp:spPr>
        <a:xfrm>
          <a:off x="0" y="3290670"/>
          <a:ext cx="610076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Sprawiedliwość</a:t>
          </a:r>
        </a:p>
      </dsp:txBody>
      <dsp:txXfrm>
        <a:off x="20047" y="3310717"/>
        <a:ext cx="6060668" cy="37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FC7CF-615C-41AA-A051-04497329D205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4BF73-3619-4364-8A22-7BD6AA9505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5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4BF73-3619-4364-8A22-7BD6AA9505A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59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4BF73-3619-4364-8A22-7BD6AA9505A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1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4BF73-3619-4364-8A22-7BD6AA9505A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98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6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5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93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8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5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58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9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8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86D739C0-253B-43F7-9003-C2EC19AD9879}" type="datetimeFigureOut">
              <a:rPr lang="pl-PL" smtClean="0"/>
              <a:t>24.01.2024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E8CACF-EAAD-48C1-9C18-1842FE4EA7C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8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9C319D-B090-81B9-E252-FC2AAAC9B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169234"/>
            <a:ext cx="10268712" cy="2324972"/>
          </a:xfrm>
        </p:spPr>
        <p:txBody>
          <a:bodyPr>
            <a:noAutofit/>
          </a:bodyPr>
          <a:lstStyle/>
          <a:p>
            <a:r>
              <a:rPr lang="pl-PL" sz="3600" dirty="0"/>
              <a:t>Kształtowanie polityki społecznej w zakresie zmniejszania stopy ubóstwa ekonomicznego </a:t>
            </a:r>
            <a:br>
              <a:rPr lang="pl-PL" sz="3600" dirty="0"/>
            </a:br>
            <a:r>
              <a:rPr lang="pl-PL" sz="3600" dirty="0"/>
              <a:t>w Polsce. Ocena efektywności obecnych narzędzi poprzez analizę wydatków budżetowych z wykorzystaniem modelu regresji liniowej.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2E1EEA-8F0D-9EA0-BC21-21984CBE4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Bartosz Cieśla</a:t>
            </a:r>
          </a:p>
        </p:txBody>
      </p:sp>
    </p:spTree>
    <p:extLst>
      <p:ext uri="{BB962C8B-B14F-4D97-AF65-F5344CB8AC3E}">
        <p14:creationId xmlns:p14="http://schemas.microsoft.com/office/powerpoint/2010/main" val="13484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Prezentacja głównych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1405A3-D50A-10DA-E7FB-8E732F7B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1" y="1677539"/>
            <a:ext cx="11752258" cy="3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06B7DF-E9AA-1D97-F8C4-8B5EAE14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23850"/>
            <a:ext cx="931545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B54E3DD-EF36-6070-0C80-8A5B97CA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168275"/>
            <a:ext cx="9782175" cy="652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4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150218-DAAF-BAFA-15D0-EF9CC987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62183"/>
            <a:ext cx="11077575" cy="27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AEE602-89CF-E818-28BC-C9CF093E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0350"/>
            <a:ext cx="950595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E893C9D-3BE7-ABDD-9317-9C3E5C9C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5100"/>
            <a:ext cx="9791700" cy="65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8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390334" y="398104"/>
            <a:ext cx="11411331" cy="52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dirty="0"/>
              <a:t>Wydatki z wyłączeniem ubezpieczeń społecznych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1405A3-D50A-10DA-E7FB-8E732F7B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1" y="1677539"/>
            <a:ext cx="11752258" cy="3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575ECA9-5608-A01C-B89C-E3495EA0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93675"/>
            <a:ext cx="9705975" cy="64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A807F0-1813-E532-D94C-51052ACB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4" y="1951601"/>
            <a:ext cx="11609331" cy="2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9B73143-77E5-F003-F36A-A5E48AEEC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800"/>
            <a:ext cx="97536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8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Ubóstwo - dlaczego nas to interesuje?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70D3EC-8D6F-5044-7F2F-D41B2261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66" y="1434592"/>
            <a:ext cx="8011668" cy="534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9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390334" y="398104"/>
            <a:ext cx="11411331" cy="52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dirty="0"/>
              <a:t>Wydatki na ubezpieczenia społeczne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1E7FCA-1BD0-7872-E589-E03EBFC9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4" y="1552575"/>
            <a:ext cx="7715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38C690D-CCB3-A4F1-559A-2D7F105A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995365"/>
            <a:ext cx="11763375" cy="28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30AF8B1-709A-FF4B-E624-3EB8E778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0350"/>
            <a:ext cx="950595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8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DA711D0-0462-D124-202B-3EB60AFA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155575"/>
            <a:ext cx="9820275" cy="654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95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Współczynnik korelacji liniowej Pearsona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66A992B-677B-C62B-EDE3-33483D8D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2758114"/>
            <a:ext cx="11291887" cy="134177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E0C1AB6-75A5-B819-397B-2D38A1C2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3" y="4653954"/>
            <a:ext cx="236253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Regresji: ubóstwo skrajne</a:t>
            </a:r>
          </a:p>
        </p:txBody>
      </p:sp>
    </p:spTree>
    <p:extLst>
      <p:ext uri="{BB962C8B-B14F-4D97-AF65-F5344CB8AC3E}">
        <p14:creationId xmlns:p14="http://schemas.microsoft.com/office/powerpoint/2010/main" val="53745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487EFE0-CA65-20F7-BCE9-EF363612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179387"/>
            <a:ext cx="9748838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2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13EB2F6-B298-0A38-6312-78787D43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179386"/>
            <a:ext cx="9748838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1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1E61429-ED52-18EB-A8D4-9654A1C7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66753"/>
            <a:ext cx="11144250" cy="162816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E4CB6F0-3091-86D8-24B5-E7C3C934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908415"/>
            <a:ext cx="11144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4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regresji: ubóstwo relatywne</a:t>
            </a:r>
          </a:p>
        </p:txBody>
      </p:sp>
    </p:spTree>
    <p:extLst>
      <p:ext uri="{BB962C8B-B14F-4D97-AF65-F5344CB8AC3E}">
        <p14:creationId xmlns:p14="http://schemas.microsoft.com/office/powerpoint/2010/main" val="37176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EF050F7-D90D-CADA-C23D-00519810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36525"/>
            <a:ext cx="9877425" cy="65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96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88CE597-E66C-CBC8-BD54-178E9B34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11125"/>
            <a:ext cx="9953625" cy="66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1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98B6C76-A9F4-8BE7-DFB2-D2CE73A4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11125"/>
            <a:ext cx="9953625" cy="66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0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D8C13BB-0319-6FBB-A9D7-E90F866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49409"/>
            <a:ext cx="10839450" cy="158512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EF54E5-FA4D-0356-89B1-B589324C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913259"/>
            <a:ext cx="10839450" cy="1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regresji: ubóstwo ustawowe</a:t>
            </a:r>
          </a:p>
        </p:txBody>
      </p:sp>
    </p:spTree>
    <p:extLst>
      <p:ext uri="{BB962C8B-B14F-4D97-AF65-F5344CB8AC3E}">
        <p14:creationId xmlns:p14="http://schemas.microsoft.com/office/powerpoint/2010/main" val="711196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5963D2E6-BDCC-2F8B-9D79-3729A060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8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75179F92-7FFD-BF00-0D78-901A3314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776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E2AF02A-785A-CB8F-7C51-4D91C160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29463"/>
            <a:ext cx="11658600" cy="1729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3D9365-9A6E-1533-D6FC-44A05675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782455"/>
            <a:ext cx="11664044" cy="12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regresji: sfera niedostatku</a:t>
            </a:r>
          </a:p>
        </p:txBody>
      </p:sp>
    </p:spTree>
    <p:extLst>
      <p:ext uri="{BB962C8B-B14F-4D97-AF65-F5344CB8AC3E}">
        <p14:creationId xmlns:p14="http://schemas.microsoft.com/office/powerpoint/2010/main" val="1756536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EE535DE0-3A80-71CD-426C-B6B022BE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2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8359E2EA-0833-BC63-74F3-25D35C79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0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EE8A201-7F3B-5B22-9B38-C33B591D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179387"/>
            <a:ext cx="9748838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45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2D94108-517E-E184-9A94-7F847954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5" y="980656"/>
            <a:ext cx="11395910" cy="169586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4D6B92-6CDC-10C2-2037-4B515415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5" y="2780397"/>
            <a:ext cx="11395910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3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480139"/>
            <a:ext cx="10268712" cy="51435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 wielokrotnej: ubóstwo skrajne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4DAE81E-4686-DC15-BDED-AD312815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4" y="1824802"/>
            <a:ext cx="11677552" cy="32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2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480139"/>
            <a:ext cx="10268712" cy="51435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 wielokrotnej: ubóstwo relatywne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104F86-17B3-CF4A-723E-51CDBDA8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4" y="1859466"/>
            <a:ext cx="11848272" cy="31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5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480139"/>
            <a:ext cx="10268712" cy="51435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 wielokrotnej: ubóstwo ustawowe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E853293-9625-3AF4-B016-65D352E6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8" y="1885634"/>
            <a:ext cx="11548204" cy="30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sz="40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1B2CDD2-3B8D-E290-7CAE-F8948A98AA25}"/>
              </a:ext>
            </a:extLst>
          </p:cNvPr>
          <p:cNvSpPr txBox="1">
            <a:spLocks/>
          </p:cNvSpPr>
          <p:nvPr/>
        </p:nvSpPr>
        <p:spPr>
          <a:xfrm>
            <a:off x="961644" y="480139"/>
            <a:ext cx="10268712" cy="51435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Model regresji wielokrotnej: sfera niedostatku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D65034-8E20-6CCE-C7DB-1D6EC32B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0" y="1912798"/>
            <a:ext cx="11752659" cy="30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7AA7AE96-ECD7-E136-87A8-80699BC5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53828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7AA7AE96-ECD7-E136-87A8-80699BC5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8329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3E71251-69EB-4D60-A703-BC9D5DF9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092017"/>
            <a:ext cx="11782425" cy="26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BC90634-714C-FE9C-73AA-6E4F5402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185737"/>
            <a:ext cx="9729787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4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8376F85F-13C0-3CA7-E988-24C80959E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562040"/>
              </p:ext>
            </p:extLst>
          </p:nvPr>
        </p:nvGraphicFramePr>
        <p:xfrm>
          <a:off x="1014710" y="311457"/>
          <a:ext cx="10162579" cy="623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68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Przeciwdziałanie ubóstwu w Polsce</a:t>
            </a:r>
          </a:p>
          <a:p>
            <a:pPr algn="ctr"/>
            <a:endParaRPr lang="pl-PL" sz="4000" dirty="0"/>
          </a:p>
        </p:txBody>
      </p:sp>
      <p:sp>
        <p:nvSpPr>
          <p:cNvPr id="10" name="Symbol zastępczy tekstu 2">
            <a:extLst>
              <a:ext uri="{FF2B5EF4-FFF2-40B4-BE49-F238E27FC236}">
                <a16:creationId xmlns:a16="http://schemas.microsoft.com/office/drawing/2014/main" id="{3A7B511F-987C-F63D-49BD-3E999D288681}"/>
              </a:ext>
            </a:extLst>
          </p:cNvPr>
          <p:cNvSpPr txBox="1">
            <a:spLocks/>
          </p:cNvSpPr>
          <p:nvPr/>
        </p:nvSpPr>
        <p:spPr>
          <a:xfrm>
            <a:off x="471322" y="1935274"/>
            <a:ext cx="3998880" cy="5920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Świadczenia pieniężne:</a:t>
            </a:r>
          </a:p>
          <a:p>
            <a:pPr algn="ctr"/>
            <a:endParaRPr lang="pl-PL" dirty="0"/>
          </a:p>
        </p:txBody>
      </p:sp>
      <p:sp>
        <p:nvSpPr>
          <p:cNvPr id="14" name="Symbol zastępczy tekstu 2">
            <a:extLst>
              <a:ext uri="{FF2B5EF4-FFF2-40B4-BE49-F238E27FC236}">
                <a16:creationId xmlns:a16="http://schemas.microsoft.com/office/drawing/2014/main" id="{2E851106-BDBE-0ACB-F224-1E3B9E48DE94}"/>
              </a:ext>
            </a:extLst>
          </p:cNvPr>
          <p:cNvSpPr txBox="1">
            <a:spLocks/>
          </p:cNvSpPr>
          <p:nvPr/>
        </p:nvSpPr>
        <p:spPr>
          <a:xfrm>
            <a:off x="6530528" y="1935274"/>
            <a:ext cx="4075559" cy="5920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Świadczenia niepieniężne:</a:t>
            </a:r>
          </a:p>
          <a:p>
            <a:pPr algn="ctr"/>
            <a:endParaRPr lang="pl-PL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E3B0AF-19CF-8BDD-597E-128F185A2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292152"/>
              </p:ext>
            </p:extLst>
          </p:nvPr>
        </p:nvGraphicFramePr>
        <p:xfrm>
          <a:off x="573311" y="2527280"/>
          <a:ext cx="3794902" cy="388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E51827-823A-E524-6E57-A1ACD7BD4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3903"/>
              </p:ext>
            </p:extLst>
          </p:nvPr>
        </p:nvGraphicFramePr>
        <p:xfrm>
          <a:off x="5487541" y="2541690"/>
          <a:ext cx="6100762" cy="415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260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48D36E0D-4013-BC5A-4C30-A123D455DB0A}"/>
              </a:ext>
            </a:extLst>
          </p:cNvPr>
          <p:cNvSpPr/>
          <p:nvPr/>
        </p:nvSpPr>
        <p:spPr>
          <a:xfrm>
            <a:off x="0" y="0"/>
            <a:ext cx="12192000" cy="1323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3DD9D9E7-0BAC-08F9-9265-4E026768663F}"/>
              </a:ext>
            </a:extLst>
          </p:cNvPr>
          <p:cNvSpPr txBox="1">
            <a:spLocks/>
          </p:cNvSpPr>
          <p:nvPr/>
        </p:nvSpPr>
        <p:spPr>
          <a:xfrm>
            <a:off x="961644" y="329484"/>
            <a:ext cx="10268712" cy="6650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/>
              <a:t>Przeciwdziałanie ubóstwu w Polsce</a:t>
            </a:r>
          </a:p>
          <a:p>
            <a:pPr algn="ctr"/>
            <a:endParaRPr lang="pl-PL" sz="4000" dirty="0"/>
          </a:p>
        </p:txBody>
      </p:sp>
      <p:sp>
        <p:nvSpPr>
          <p:cNvPr id="10" name="Symbol zastępczy tekstu 2">
            <a:extLst>
              <a:ext uri="{FF2B5EF4-FFF2-40B4-BE49-F238E27FC236}">
                <a16:creationId xmlns:a16="http://schemas.microsoft.com/office/drawing/2014/main" id="{3A7B511F-987C-F63D-49BD-3E999D288681}"/>
              </a:ext>
            </a:extLst>
          </p:cNvPr>
          <p:cNvSpPr txBox="1">
            <a:spLocks/>
          </p:cNvSpPr>
          <p:nvPr/>
        </p:nvSpPr>
        <p:spPr>
          <a:xfrm>
            <a:off x="471322" y="1949682"/>
            <a:ext cx="3998880" cy="5920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Główne działy budżetowe:</a:t>
            </a:r>
          </a:p>
          <a:p>
            <a:endParaRPr lang="pl-PL" dirty="0"/>
          </a:p>
        </p:txBody>
      </p:sp>
      <p:sp>
        <p:nvSpPr>
          <p:cNvPr id="14" name="Symbol zastępczy tekstu 2">
            <a:extLst>
              <a:ext uri="{FF2B5EF4-FFF2-40B4-BE49-F238E27FC236}">
                <a16:creationId xmlns:a16="http://schemas.microsoft.com/office/drawing/2014/main" id="{2E851106-BDBE-0ACB-F224-1E3B9E48DE94}"/>
              </a:ext>
            </a:extLst>
          </p:cNvPr>
          <p:cNvSpPr txBox="1">
            <a:spLocks/>
          </p:cNvSpPr>
          <p:nvPr/>
        </p:nvSpPr>
        <p:spPr>
          <a:xfrm>
            <a:off x="6563866" y="1938459"/>
            <a:ext cx="4008883" cy="5920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Główne części budżetowe: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CE54EE-77DC-C990-FB6D-A9B39EE42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888760"/>
              </p:ext>
            </p:extLst>
          </p:nvPr>
        </p:nvGraphicFramePr>
        <p:xfrm>
          <a:off x="573311" y="2527280"/>
          <a:ext cx="3794902" cy="288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E3068C7-DB32-B86E-5DA6-0B90FA95C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960069"/>
              </p:ext>
            </p:extLst>
          </p:nvPr>
        </p:nvGraphicFramePr>
        <p:xfrm>
          <a:off x="5517927" y="2541689"/>
          <a:ext cx="6100762" cy="3754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242996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a-wersja-prezentacji-AEvents (1)" id="{5288F74C-D1C1-4889-B00A-F59540BB7C1D}" vid="{56F189CF-96A6-46E9-A87D-35DAA7E2716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Nowa-wersja-prezentacji-AEvents (1)</Template>
  <TotalTime>525</TotalTime>
  <Words>238</Words>
  <Application>Microsoft Office PowerPoint</Application>
  <PresentationFormat>Panoramiczny</PresentationFormat>
  <Paragraphs>56</Paragraphs>
  <Slides>46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2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Kształtowanie polityki społecznej w zakresie zmniejszania stopy ubóstwa ekonomicznego  w Polsce. Ocena efektywności obecnych narzędzi poprzez analizę wydatków budżetowych z wykorzystaniem modelu regresji liniowej.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Kształtowanie polityki społecznej w zakresie zmniejszania stopy ubóstwa ekonomicznego  w Polsce. Ocena efektywności obecnych narzędzi poprzez analizę wydatków budżetowych  z wykorzystaniem modelu regresji liniowej.</dc:title>
  <dc:creator>Bartosz Cieśla</dc:creator>
  <cp:lastModifiedBy>Bartosz Cieśla</cp:lastModifiedBy>
  <cp:revision>29</cp:revision>
  <dcterms:created xsi:type="dcterms:W3CDTF">2024-01-23T15:48:10Z</dcterms:created>
  <dcterms:modified xsi:type="dcterms:W3CDTF">2024-01-24T11:50:03Z</dcterms:modified>
</cp:coreProperties>
</file>