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938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142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53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6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205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499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550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638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523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02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79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F8E1-07E4-4347-B1B9-4C0D6B76EFF6}" type="datetimeFigureOut">
              <a:rPr lang="en-ZA" smtClean="0"/>
              <a:t>2021/06/02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0B7-F4EF-456D-9CE7-81FB908241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480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6E8-D454-4C73-93E3-5815F639C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HOW DO WE ACCESS THE WEB?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0F55B-C6F8-44F4-B2C3-76309908C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684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F071-3E55-49CA-97AF-B6DF25B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7A85-E806-4314-B8A7-6BDD089A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ZA" sz="2400" b="0" i="0" u="none" strike="noStrike" baseline="0" dirty="0">
                <a:latin typeface="WhitneyHTF-Book"/>
              </a:rPr>
              <a:t>People access websites using software called a </a:t>
            </a:r>
            <a:r>
              <a:rPr lang="en-ZA" sz="2400" b="1" i="0" u="none" strike="noStrike" baseline="0" dirty="0">
                <a:latin typeface="WhitneyHTF-SemiBold"/>
              </a:rPr>
              <a:t>web browser</a:t>
            </a:r>
            <a:r>
              <a:rPr lang="en-ZA" sz="2400" b="0" i="0" u="none" strike="noStrike" baseline="0" dirty="0">
                <a:latin typeface="WhitneyHTF-Book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ZA" sz="2400" b="0" i="0" u="none" strike="noStrike" baseline="0" dirty="0">
                <a:latin typeface="WhitneyHTF-Book"/>
              </a:rPr>
              <a:t>Popular examples include Firefox, Internet Explorer, Safari, Chrome, and Opera.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ZA" sz="2400" b="0" i="0" u="none" strike="noStrike" baseline="0" dirty="0">
                <a:latin typeface="WhitneyHTF-Book"/>
              </a:rPr>
              <a:t>In order to view a web page, users  type a web address into their browser.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18544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9274-6D50-4C54-96B1-1BF846F3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SERVER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D40C-0124-4D8C-B4D8-57737CC6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ZA" sz="2400" b="0" i="0" u="none" strike="noStrike" baseline="0" dirty="0">
                <a:latin typeface="WhitneyHTF-Book"/>
              </a:rPr>
              <a:t>When you ask your browser for a web page, the request is sent across the Internet to a special computer known as a </a:t>
            </a:r>
            <a:r>
              <a:rPr lang="en-ZA" sz="2400" b="1" i="0" u="none" strike="noStrike" baseline="0" dirty="0">
                <a:latin typeface="WhitneyHTF-SemiBold"/>
              </a:rPr>
              <a:t>web server </a:t>
            </a:r>
            <a:r>
              <a:rPr lang="en-ZA" sz="2400" b="0" i="0" u="none" strike="noStrike" baseline="0" dirty="0">
                <a:latin typeface="WhitneyHTF-Book"/>
              </a:rPr>
              <a:t>which hosts the website.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ZA" sz="2400" b="0" i="0" u="none" strike="noStrike" baseline="0" dirty="0">
                <a:latin typeface="WhitneyHTF-Book"/>
              </a:rPr>
              <a:t>Web servers are special computers that are constantly connected to the Internet, and are optimized to send web pages out to people who request them.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ZA" sz="2400" b="0" i="0" u="none" strike="noStrike" baseline="0" dirty="0">
                <a:latin typeface="WhitneyHTF-Book"/>
              </a:rPr>
              <a:t>It is common to use the services of a </a:t>
            </a:r>
            <a:r>
              <a:rPr lang="en-ZA" sz="2400" b="1" i="0" u="none" strike="noStrike" baseline="0" dirty="0">
                <a:latin typeface="WhitneyHTF-SemiBold"/>
              </a:rPr>
              <a:t>web hosting </a:t>
            </a:r>
            <a:r>
              <a:rPr lang="en-ZA" sz="2400" b="0" i="0" u="none" strike="noStrike" baseline="0" dirty="0">
                <a:latin typeface="WhitneyHTF-Book"/>
              </a:rPr>
              <a:t>company who charge a fee to host your site.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7035203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</TotalTime>
  <Words>130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 Light</vt:lpstr>
      <vt:lpstr>Rockwell</vt:lpstr>
      <vt:lpstr>WhitneyHTF-Book</vt:lpstr>
      <vt:lpstr>WhitneyHTF-SemiBold</vt:lpstr>
      <vt:lpstr>Wingdings</vt:lpstr>
      <vt:lpstr>Atlas</vt:lpstr>
      <vt:lpstr>HOW DO WE ACCESS THE WEB?</vt:lpstr>
      <vt:lpstr>BROWSER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WE ACCESS THE WEB?</dc:title>
  <dc:creator>Hutton, Claire, (Miss) (s210087005)</dc:creator>
  <cp:lastModifiedBy>Hutton, Claire, (Miss) (s210087005)</cp:lastModifiedBy>
  <cp:revision>2</cp:revision>
  <dcterms:created xsi:type="dcterms:W3CDTF">2021-06-02T20:26:36Z</dcterms:created>
  <dcterms:modified xsi:type="dcterms:W3CDTF">2021-06-02T20:37:40Z</dcterms:modified>
</cp:coreProperties>
</file>