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AEAC-F329-4A1E-9267-51068B2DA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269A8-2C45-490A-9BFE-6E5A752B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1EE7-2203-49C7-B46C-CD3360A5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33D5-F605-4D07-8C51-5E1CAC1F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7397-547D-41A6-80F8-436D99D4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818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D387-EF98-4B33-AF4D-602CE3B9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86AB5-BDE7-48B2-A345-B365B4D04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6CE2-F55E-4F1C-A58F-43C43704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21B6-FF6E-41B8-9391-1AEFBF1E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F1DB-A88A-4F87-9829-479DC729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082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5F150-F58D-4D50-8AEC-DF7A7CAB7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F87C5-3892-47F4-AE65-F7FBE55F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A3CC-3D32-4854-BC03-9ED48E5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C347-B6F9-460C-AA8B-E6D337DC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795D-5531-428B-8895-2F7C46D9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69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FEB4-3671-4451-88A0-1BB2D73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D184-E453-45DD-8AA2-BCF46238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11FB-F6E0-4B04-9A69-3C7038E4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0B7D-D710-4285-A0BE-79E7C3A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DA57-E4C1-4733-A2F1-4F832DBB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178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3819-4E5C-4EAB-BCC3-53D895EB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E0A6D-B806-4C08-8499-6FE07902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1397-05CF-44F4-861D-0BE72CAA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2364-02C3-4DBA-A60B-BB639E35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208B-6C6C-45E2-BCD0-10B49EC0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27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1889-F3E9-4609-A65A-5CE46482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7CF9-87EA-4562-AF27-9210D42BF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C9AC7-AC6D-41D2-A74E-0CC6681D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00BE-8C6C-432B-9D1D-6C392A25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AA2F-E108-43FF-9EF0-11BF9FA7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DDA6-B144-468E-BB22-8CACC23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973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26D3-9499-49D2-A458-38FCE678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B1F2-F890-44CF-A8FD-AB7E8D7C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5084A-81CD-4E59-9744-A371BBBB6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B9F85-F2AF-472D-95D9-78D71DE0B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CF2A3-F4E6-4EB6-8E90-12B8DAA11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135AC-AC5F-4F2D-AD8E-1551DE7C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79FDF-C6DB-4800-B2A4-56E7BAAA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696EC-BE1C-4A2A-9428-64F454E2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25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07F7-E3B9-440E-A920-FEE51FB0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B4800-5ABE-4382-88D1-A05F33A5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C323C-701D-49BC-B8EA-65178F23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D2E6B-2C23-48E3-A793-21FAD339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77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59A9C-0307-4363-972E-85D4340D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FDB2E-A173-441E-8A7F-2211E1B4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A00F-F8D3-4DFA-9CDD-7BE2E4F8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18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3F18-007A-499B-9369-24D65592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C73D-1CC8-4027-A88D-26666CBB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B236F-B001-41C0-8D14-E8A0CAFF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0F829-B3C5-4963-9A00-F139D0BA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C501-FF59-4D34-B8E5-447FA140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3DE1-3A6B-47DA-9B8B-FB006E2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84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DA5B-1FAD-4E1E-B851-A09D5040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F6F85-5097-408B-83D4-11FA47EEA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4F76-FDE1-4706-88B4-56FFF0D99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0DF9-FF88-4706-A3F5-9276211D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B2A0D-22E7-430F-A3ED-943E5A33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1DC6-4FCE-414F-B104-98D128E1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3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5A3C-525B-4E19-80A2-E03597E3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A296F-2BCC-4966-B7CC-0AD1ABC4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7709-CBF7-471A-B8D0-53A61E3BB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0F1E-2257-4269-A0C2-B9D513D6DE09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473C6-14C9-4FBF-BC9A-51C1E103A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47FF-5DA6-482E-8FA3-F0CA39791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7209-44D7-48A0-9275-D23DE1C0C7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79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550D-81C0-4C46-BA21-AFA19C800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345EB-ACCB-434C-952F-0963BEB1C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50301-B2A1-45C0-B441-060C39234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84525"/>
            <a:ext cx="11502887" cy="56511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395A42-2966-45B6-8755-83F0A4143CAF}"/>
              </a:ext>
            </a:extLst>
          </p:cNvPr>
          <p:cNvSpPr/>
          <p:nvPr/>
        </p:nvSpPr>
        <p:spPr>
          <a:xfrm>
            <a:off x="530087" y="4479235"/>
            <a:ext cx="768626" cy="8650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C56B4-877D-469B-995D-4B4EF79FC1F3}"/>
              </a:ext>
            </a:extLst>
          </p:cNvPr>
          <p:cNvSpPr/>
          <p:nvPr/>
        </p:nvSpPr>
        <p:spPr>
          <a:xfrm>
            <a:off x="2491408" y="2769704"/>
            <a:ext cx="821634" cy="83233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617C68-EC2E-40DE-A349-ED1E267B2E2A}"/>
              </a:ext>
            </a:extLst>
          </p:cNvPr>
          <p:cNvSpPr/>
          <p:nvPr/>
        </p:nvSpPr>
        <p:spPr>
          <a:xfrm>
            <a:off x="530086" y="3577838"/>
            <a:ext cx="1457739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CEA4D1-6C2D-466E-A842-1EA8D361F17A}"/>
              </a:ext>
            </a:extLst>
          </p:cNvPr>
          <p:cNvSpPr/>
          <p:nvPr/>
        </p:nvSpPr>
        <p:spPr>
          <a:xfrm>
            <a:off x="7513983" y="3523215"/>
            <a:ext cx="1948069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B1B67-C287-4CA2-9B74-4731466853D1}"/>
              </a:ext>
            </a:extLst>
          </p:cNvPr>
          <p:cNvSpPr/>
          <p:nvPr/>
        </p:nvSpPr>
        <p:spPr>
          <a:xfrm>
            <a:off x="9051232" y="5688530"/>
            <a:ext cx="2504661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77E8B-DB3E-4260-BD7C-48DB5885807C}"/>
              </a:ext>
            </a:extLst>
          </p:cNvPr>
          <p:cNvSpPr txBox="1"/>
          <p:nvPr/>
        </p:nvSpPr>
        <p:spPr>
          <a:xfrm>
            <a:off x="9468675" y="5730231"/>
            <a:ext cx="166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highlight>
                  <a:srgbClr val="FF0000"/>
                </a:highlight>
              </a:rPr>
              <a:t>CREATE TAGS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46475-004A-4C08-B935-5EC6AE91E185}"/>
              </a:ext>
            </a:extLst>
          </p:cNvPr>
          <p:cNvSpPr/>
          <p:nvPr/>
        </p:nvSpPr>
        <p:spPr>
          <a:xfrm>
            <a:off x="371061" y="5688530"/>
            <a:ext cx="1207139" cy="9144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E281F-CDAC-4282-A0AD-84F5DD6ADA43}"/>
              </a:ext>
            </a:extLst>
          </p:cNvPr>
          <p:cNvSpPr txBox="1"/>
          <p:nvPr/>
        </p:nvSpPr>
        <p:spPr>
          <a:xfrm>
            <a:off x="238542" y="5775049"/>
            <a:ext cx="1419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SAVE</a:t>
            </a:r>
          </a:p>
          <a:p>
            <a:pPr algn="ctr"/>
            <a:r>
              <a:rPr lang="en-ZA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CHANGES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E1DF39-901F-44C1-A659-233CD04A2F1C}"/>
              </a:ext>
            </a:extLst>
          </p:cNvPr>
          <p:cNvSpPr/>
          <p:nvPr/>
        </p:nvSpPr>
        <p:spPr>
          <a:xfrm>
            <a:off x="597472" y="2107095"/>
            <a:ext cx="978408" cy="622783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21BC287-DACC-4008-87E4-348AF5D75844}"/>
              </a:ext>
            </a:extLst>
          </p:cNvPr>
          <p:cNvSpPr/>
          <p:nvPr/>
        </p:nvSpPr>
        <p:spPr>
          <a:xfrm>
            <a:off x="2860215" y="5688530"/>
            <a:ext cx="1419171" cy="872698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E25D1D-77C3-45B1-90B5-0FCD1C07AF01}"/>
              </a:ext>
            </a:extLst>
          </p:cNvPr>
          <p:cNvSpPr txBox="1"/>
          <p:nvPr/>
        </p:nvSpPr>
        <p:spPr>
          <a:xfrm>
            <a:off x="2121539" y="5940213"/>
            <a:ext cx="3231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>
                <a:highlight>
                  <a:srgbClr val="FFFF00"/>
                </a:highlight>
              </a:rPr>
              <a:t>TO EVENLY SPACE OUR CODE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5E6729-5DA9-4B53-A6C7-FF2A1DBE02F3}"/>
              </a:ext>
            </a:extLst>
          </p:cNvPr>
          <p:cNvSpPr/>
          <p:nvPr/>
        </p:nvSpPr>
        <p:spPr>
          <a:xfrm>
            <a:off x="1207138" y="1176237"/>
            <a:ext cx="7473035" cy="757549"/>
          </a:xfrm>
          <a:prstGeom prst="roundRect">
            <a:avLst/>
          </a:prstGeom>
          <a:noFill/>
          <a:ln w="1682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19023D-0AB5-4DED-B0CF-3DBF65D14597}"/>
              </a:ext>
            </a:extLst>
          </p:cNvPr>
          <p:cNvSpPr/>
          <p:nvPr/>
        </p:nvSpPr>
        <p:spPr>
          <a:xfrm>
            <a:off x="5634605" y="5667679"/>
            <a:ext cx="3045568" cy="91440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D94E9-CECB-48C1-AD83-1452A93730C7}"/>
              </a:ext>
            </a:extLst>
          </p:cNvPr>
          <p:cNvSpPr txBox="1"/>
          <p:nvPr/>
        </p:nvSpPr>
        <p:spPr>
          <a:xfrm>
            <a:off x="5770572" y="5923560"/>
            <a:ext cx="287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>
                <a:highlight>
                  <a:srgbClr val="00FF00"/>
                </a:highlight>
              </a:rPr>
              <a:t>WE USE </a:t>
            </a:r>
            <a:r>
              <a:rPr lang="en-ZA" sz="2000" b="1" u="sng" dirty="0">
                <a:highlight>
                  <a:srgbClr val="00FF00"/>
                </a:highlight>
              </a:rPr>
              <a:t>THESE</a:t>
            </a:r>
            <a:r>
              <a:rPr lang="en-ZA" sz="2000" b="1" dirty="0">
                <a:highlight>
                  <a:srgbClr val="00FF00"/>
                </a:highlight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308931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Hutton, Claire, (Miss) (s210087005)</dc:creator>
  <cp:lastModifiedBy>Hutton, Claire, (Miss) (s210087005)</cp:lastModifiedBy>
  <cp:revision>4</cp:revision>
  <dcterms:created xsi:type="dcterms:W3CDTF">2021-05-24T06:27:04Z</dcterms:created>
  <dcterms:modified xsi:type="dcterms:W3CDTF">2021-06-02T20:23:42Z</dcterms:modified>
</cp:coreProperties>
</file>