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3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7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5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AA6E-D1BB-4FE4-A370-E1F17B2DA1F2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3074-7723-4BA2-84C2-ED161F693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5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Лабиринт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978573"/>
            <a:ext cx="2251295" cy="879427"/>
          </a:xfrm>
        </p:spPr>
        <p:txBody>
          <a:bodyPr/>
          <a:lstStyle/>
          <a:p>
            <a:r>
              <a:rPr lang="ru-RU" dirty="0" smtClean="0"/>
              <a:t>Сухов Алексей</a:t>
            </a:r>
          </a:p>
          <a:p>
            <a:r>
              <a:rPr lang="ru-RU" dirty="0" smtClean="0"/>
              <a:t>Артём Божко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9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r>
              <a:rPr lang="ru-RU" dirty="0" smtClean="0"/>
              <a:t>Идея проекта заключается в создании игры, главной целью которой будет найти выход из лабиринта как можно быстрее.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74" y="1690688"/>
            <a:ext cx="4096226" cy="40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7808" cy="1053377"/>
          </a:xfrm>
        </p:spPr>
        <p:txBody>
          <a:bodyPr/>
          <a:lstStyle/>
          <a:p>
            <a:r>
              <a:rPr lang="ru-RU" dirty="0" smtClean="0"/>
              <a:t>Реализован класс </a:t>
            </a:r>
            <a:r>
              <a:rPr lang="en-US" dirty="0" smtClean="0"/>
              <a:t>“</a:t>
            </a:r>
            <a:r>
              <a:rPr lang="ru-RU" dirty="0" smtClean="0"/>
              <a:t>игрок</a:t>
            </a:r>
            <a:r>
              <a:rPr lang="en-US" dirty="0" smtClean="0"/>
              <a:t>”</a:t>
            </a:r>
            <a:r>
              <a:rPr lang="ru-RU" dirty="0" smtClean="0"/>
              <a:t>, который может взаимодействовать с объектами, к примеру</a:t>
            </a:r>
            <a:r>
              <a:rPr lang="en-US" dirty="0" smtClean="0"/>
              <a:t> </a:t>
            </a:r>
            <a:r>
              <a:rPr lang="ru-RU" dirty="0" smtClean="0"/>
              <a:t>стеной или финишем.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082"/>
            <a:ext cx="4158558" cy="34485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23" y="2782082"/>
            <a:ext cx="4828516" cy="24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позволяет создавать хорошие игры</a:t>
            </a:r>
          </a:p>
          <a:p>
            <a:r>
              <a:rPr lang="ru-RU" dirty="0" smtClean="0"/>
              <a:t>В будущем следует выполнить доработки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Улучшить дизайн спрайтов</a:t>
            </a:r>
          </a:p>
          <a:p>
            <a:pPr lvl="1"/>
            <a:r>
              <a:rPr lang="ru-RU" dirty="0" smtClean="0"/>
              <a:t>Реализовать анимацию персонажей</a:t>
            </a:r>
          </a:p>
          <a:p>
            <a:pPr lvl="1"/>
            <a:r>
              <a:rPr lang="ru-RU" dirty="0" smtClean="0"/>
              <a:t>Создать новых персонажей или существ</a:t>
            </a:r>
          </a:p>
          <a:p>
            <a:pPr lvl="1"/>
            <a:r>
              <a:rPr lang="ru-RU" dirty="0" smtClean="0"/>
              <a:t>Увеличить количество уровней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096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74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“Лабиринт”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4</cp:revision>
  <dcterms:created xsi:type="dcterms:W3CDTF">2022-02-14T18:28:59Z</dcterms:created>
  <dcterms:modified xsi:type="dcterms:W3CDTF">2022-02-14T19:10:17Z</dcterms:modified>
</cp:coreProperties>
</file>