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91B0-1991-9801-71CB-39C0EA6DF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2E6CD-0B11-6A6B-C256-293BC1D45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557-F588-CA19-53E7-A479AAEC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8112-FCA2-1189-6BA1-DB58C7EF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236E-ED45-0F9A-502E-796FA146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65AC-8663-F980-4FE4-BCFAC42F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F4B60-03B1-B535-CE77-4377E04E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6946-61C2-1F54-C92A-7195F3A2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0BD9-A2F1-57E4-C57F-ECAFCE6F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16C-FF5F-C3FB-E652-1CD6C447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B2B8F-5F2B-220D-F1A9-CF68F7843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9BAF9-319E-8065-AFA9-BFC36BFCF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2B1B-84F8-4ECC-1A73-A39F880E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61A5-8637-D2AF-EB97-8CB1E1D9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7A3F-BB6D-1E52-0B59-661A9FDB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0D46-8A37-D6F9-A455-BD516B93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3A56-11A9-299C-E0A0-8163CAD8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93FB-0E9C-0640-5439-D8902A9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1F28-3F88-6D88-B975-525992CE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3983-68BB-319D-F072-5BB447CE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26C9-BD73-66FA-FDA5-7168A2EB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6D40-DEA6-94A2-4399-11DBC35FD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A4BC-B0D7-4713-9613-B169B6EC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D7A5-1367-C53F-8833-6E187FD8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9E2A-32D9-079E-07E3-0ED33C67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123A-8C50-B654-7AEA-665F2012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6325-3939-B57D-D006-883B155FA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9850A-A4E9-9E31-88E0-D54858034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23D8-BC91-53EC-86B2-CA007A43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8D1F-447B-155A-BECD-09346A1E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0AFCF-07A4-BB5D-7E11-C860935D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7714-F5AD-3A67-4EEF-01F5F48F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CF0B-BB46-F295-B985-B44D8953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3D98-7D45-697D-1B6C-4FD6CE7F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8E40C-8782-2E25-6189-168AAF427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41AC8-EDE8-4E32-E073-D3B76F4D3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D2911-4EAF-D48F-925D-90751BBE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42D4B-7B9B-96C9-566D-401E4EC3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37ADB-9F1F-AC20-F7C1-E680D864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55E0-96E5-B567-FEC5-D6AA0773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F4075-07F0-F993-FCB5-73993EBE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0400F-2238-19BD-CF1A-A4DFB0FB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2B3F8-A824-5E2F-101A-9CEAA187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BA5D3-8471-02E4-4535-83061FF6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BA167-2000-1730-D355-FAE51006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078F2-218A-CFA9-EE61-17E0FD4B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DCE-85ED-A985-69F4-591C0A78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21B4-9632-DCA1-7BD1-C2F325D4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D9C48-C45E-61BB-D1BF-6B36F0810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878AC-1B70-8DC8-9C52-619011D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F3AC-2BFF-0741-4971-81A8B85D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954D-0A4F-2409-4E96-915B7099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1F82-D988-DA7A-BE05-3CE1017A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09A7A-DC4A-DF0E-3384-D5340E998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89671-D23C-7D23-7ECA-9054990A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17F0-218C-A020-23D3-01CEDB34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6AAFF-13AA-36CB-599D-F05BABEF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92150-A86C-E8CA-22FD-BF6C836E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8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3663C-3431-F32E-AF5C-186C8BF4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5FAC-51D7-DC8C-8595-DCCE1EAF2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EAB9-C8CF-2192-A40F-302553C5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B0B6-D6DE-D4FE-294B-92C24E408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D4F40-9874-6865-A583-8B477B9F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FD9B8-9598-924C-E3E2-2B390D3A73BC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B6104-6178-E72C-EED1-53D4C4F6BC38}"/>
              </a:ext>
            </a:extLst>
          </p:cNvPr>
          <p:cNvSpPr txBox="1"/>
          <p:nvPr/>
        </p:nvSpPr>
        <p:spPr>
          <a:xfrm>
            <a:off x="315686" y="243959"/>
            <a:ext cx="384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(WEBSITE NAME HERE)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12099-262A-14F9-8224-41180A390801}"/>
              </a:ext>
            </a:extLst>
          </p:cNvPr>
          <p:cNvSpPr txBox="1"/>
          <p:nvPr/>
        </p:nvSpPr>
        <p:spPr>
          <a:xfrm>
            <a:off x="3254828" y="1385666"/>
            <a:ext cx="56823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Discover movies you will love!</a:t>
            </a:r>
          </a:p>
          <a:p>
            <a:pPr algn="ctr"/>
            <a:endParaRPr lang="en-US" b="1" dirty="0"/>
          </a:p>
          <a:p>
            <a:pPr algn="ctr"/>
            <a:r>
              <a:rPr lang="en-US" sz="1400" dirty="0"/>
              <a:t>Answer 3 questions &amp; we take care of the rest.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F6889-E4F3-19DA-3E6F-8E2E66099514}"/>
              </a:ext>
            </a:extLst>
          </p:cNvPr>
          <p:cNvSpPr/>
          <p:nvPr/>
        </p:nvSpPr>
        <p:spPr>
          <a:xfrm>
            <a:off x="5350327" y="2775857"/>
            <a:ext cx="1491343" cy="413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E59F2-4F5F-585E-BDAF-513F9A704F2D}"/>
              </a:ext>
            </a:extLst>
          </p:cNvPr>
          <p:cNvSpPr txBox="1"/>
          <p:nvPr/>
        </p:nvSpPr>
        <p:spPr>
          <a:xfrm>
            <a:off x="7102928" y="2775856"/>
            <a:ext cx="3668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Might have button here that takes you to another page, or just have filter selections on main page.</a:t>
            </a:r>
          </a:p>
        </p:txBody>
      </p:sp>
    </p:spTree>
    <p:extLst>
      <p:ext uri="{BB962C8B-B14F-4D97-AF65-F5344CB8AC3E}">
        <p14:creationId xmlns:p14="http://schemas.microsoft.com/office/powerpoint/2010/main" val="30082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D268-681F-32E2-D19C-0420010B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Watch a Movie</a:t>
            </a:r>
          </a:p>
        </p:txBody>
      </p:sp>
      <p:pic>
        <p:nvPicPr>
          <p:cNvPr id="12" name="Picture Placeholder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FE938C-3161-9C22-51B0-14947CD7A4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84" b="284"/>
          <a:stretch/>
        </p:blipFill>
        <p:spPr>
          <a:xfrm>
            <a:off x="5134292" y="1012237"/>
            <a:ext cx="6217920" cy="49097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FFEFE-0F27-6395-1C01-D1A49C86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 dirty="0"/>
              <a:t>What type of movie are you looking for?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How much time do you have?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How old would you like the movie to be?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Is the rating of the movie important to you?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8057F-ECF8-91C8-4457-CD5782179D6B}"/>
              </a:ext>
            </a:extLst>
          </p:cNvPr>
          <p:cNvSpPr/>
          <p:nvPr/>
        </p:nvSpPr>
        <p:spPr>
          <a:xfrm>
            <a:off x="914400" y="2362200"/>
            <a:ext cx="3363686" cy="2939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 with genre 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1993B-6CE5-72D1-9041-2FDD05E2BFCA}"/>
              </a:ext>
            </a:extLst>
          </p:cNvPr>
          <p:cNvSpPr/>
          <p:nvPr/>
        </p:nvSpPr>
        <p:spPr>
          <a:xfrm>
            <a:off x="914400" y="3309257"/>
            <a:ext cx="3363686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 with duration buckets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BCFFE-1015-A2D9-A17D-F2C5F47F8FF4}"/>
              </a:ext>
            </a:extLst>
          </p:cNvPr>
          <p:cNvSpPr/>
          <p:nvPr/>
        </p:nvSpPr>
        <p:spPr>
          <a:xfrm>
            <a:off x="914400" y="4256314"/>
            <a:ext cx="3363686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99220-4131-2094-B165-8D0079DAF375}"/>
              </a:ext>
            </a:extLst>
          </p:cNvPr>
          <p:cNvSpPr/>
          <p:nvPr/>
        </p:nvSpPr>
        <p:spPr>
          <a:xfrm>
            <a:off x="914400" y="5225143"/>
            <a:ext cx="3363686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C92F5-B026-7CD2-5E13-117F5CB4B6DF}"/>
              </a:ext>
            </a:extLst>
          </p:cNvPr>
          <p:cNvSpPr txBox="1"/>
          <p:nvPr/>
        </p:nvSpPr>
        <p:spPr>
          <a:xfrm>
            <a:off x="6455229" y="5976257"/>
            <a:ext cx="48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Probably ambitious, but something over here with the movie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7263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106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Let’s Watch a Movie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Richardson</dc:creator>
  <cp:lastModifiedBy>Carly Richardson</cp:lastModifiedBy>
  <cp:revision>3</cp:revision>
  <dcterms:created xsi:type="dcterms:W3CDTF">2022-07-24T20:54:11Z</dcterms:created>
  <dcterms:modified xsi:type="dcterms:W3CDTF">2022-07-24T21:50:19Z</dcterms:modified>
</cp:coreProperties>
</file>