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58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900A2-2D54-6C34-083D-873DEF783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6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ETP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6F7E1-4099-F03C-918F-2FFE6F42FB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Common Grammar and Spelling Mistakes in Public Places</a:t>
            </a:r>
          </a:p>
        </p:txBody>
      </p:sp>
    </p:spTree>
    <p:extLst>
      <p:ext uri="{BB962C8B-B14F-4D97-AF65-F5344CB8AC3E}">
        <p14:creationId xmlns:p14="http://schemas.microsoft.com/office/powerpoint/2010/main" val="346942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0CFF-ED20-EDAD-BB3B-8F40F16D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B2261-0A0A-A9DE-2648-2543CC6D7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Madhav Goyal (2011981262)</a:t>
            </a:r>
          </a:p>
          <a:p>
            <a:r>
              <a:rPr lang="en-US" dirty="0"/>
              <a:t>Akhilesh Thakur (2111981020)</a:t>
            </a:r>
          </a:p>
          <a:p>
            <a:r>
              <a:rPr lang="en-US" dirty="0"/>
              <a:t>Akshita (2111981026)</a:t>
            </a:r>
          </a:p>
          <a:p>
            <a:r>
              <a:rPr lang="en-US" dirty="0" err="1"/>
              <a:t>Anjori</a:t>
            </a:r>
            <a:r>
              <a:rPr lang="en-US" dirty="0"/>
              <a:t> (2111981033)</a:t>
            </a:r>
          </a:p>
        </p:txBody>
      </p:sp>
    </p:spTree>
    <p:extLst>
      <p:ext uri="{BB962C8B-B14F-4D97-AF65-F5344CB8AC3E}">
        <p14:creationId xmlns:p14="http://schemas.microsoft.com/office/powerpoint/2010/main" val="9668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794C-A3C0-116C-8C35-F7B16C81B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Poor Grammar and Spelling Mistakes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B02810-A492-6F88-6414-616705E24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155972"/>
            <a:ext cx="5949935" cy="45175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0A7FE7-4A7B-2D2B-AFF4-045511081093}"/>
              </a:ext>
            </a:extLst>
          </p:cNvPr>
          <p:cNvSpPr txBox="1"/>
          <p:nvPr/>
        </p:nvSpPr>
        <p:spPr>
          <a:xfrm>
            <a:off x="7063530" y="3112316"/>
            <a:ext cx="4756557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Correct:</a:t>
            </a:r>
          </a:p>
          <a:p>
            <a:endParaRPr lang="en-US" dirty="0"/>
          </a:p>
          <a:p>
            <a:r>
              <a:rPr lang="en-US" sz="2400" dirty="0"/>
              <a:t>DON’T DISTURB.</a:t>
            </a:r>
          </a:p>
          <a:p>
            <a:r>
              <a:rPr lang="en-US" sz="2400" dirty="0"/>
              <a:t>I AM MARRIED.</a:t>
            </a:r>
          </a:p>
          <a:p>
            <a:r>
              <a:rPr lang="en-US" sz="2400" dirty="0"/>
              <a:t>I AM ALREADY VERY DISTURBED.</a:t>
            </a:r>
          </a:p>
        </p:txBody>
      </p:sp>
    </p:spTree>
    <p:extLst>
      <p:ext uri="{BB962C8B-B14F-4D97-AF65-F5344CB8AC3E}">
        <p14:creationId xmlns:p14="http://schemas.microsoft.com/office/powerpoint/2010/main" val="420064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794C-A3C0-116C-8C35-F7B16C81B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Comma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C7AD9E-B27F-8724-B750-E130700E0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9365" y="593540"/>
            <a:ext cx="4623909" cy="60579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D2D12-22C8-15F4-F88B-DBC92AC20308}"/>
              </a:ext>
            </a:extLst>
          </p:cNvPr>
          <p:cNvSpPr txBox="1"/>
          <p:nvPr/>
        </p:nvSpPr>
        <p:spPr>
          <a:xfrm>
            <a:off x="302404" y="3053593"/>
            <a:ext cx="70068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Missing Comma completely changed the meaning of the phrase</a:t>
            </a:r>
          </a:p>
        </p:txBody>
      </p:sp>
    </p:spTree>
    <p:extLst>
      <p:ext uri="{BB962C8B-B14F-4D97-AF65-F5344CB8AC3E}">
        <p14:creationId xmlns:p14="http://schemas.microsoft.com/office/powerpoint/2010/main" val="38900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794C-A3C0-116C-8C35-F7B16C81B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Spelling Mistake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3789EF-DDB8-CBD3-8665-106D7CC70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064" y="2143743"/>
            <a:ext cx="6952658" cy="453854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F9F1D3-C7AB-CB90-1A09-A4FE625574AC}"/>
              </a:ext>
            </a:extLst>
          </p:cNvPr>
          <p:cNvSpPr txBox="1"/>
          <p:nvPr/>
        </p:nvSpPr>
        <p:spPr>
          <a:xfrm>
            <a:off x="8338657" y="3361842"/>
            <a:ext cx="2949846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Correct:</a:t>
            </a:r>
          </a:p>
          <a:p>
            <a:endParaRPr lang="en-US" dirty="0"/>
          </a:p>
          <a:p>
            <a:r>
              <a:rPr lang="en-US" sz="3600" dirty="0"/>
              <a:t>CHECK POINT</a:t>
            </a:r>
          </a:p>
        </p:txBody>
      </p:sp>
    </p:spTree>
    <p:extLst>
      <p:ext uri="{BB962C8B-B14F-4D97-AF65-F5344CB8AC3E}">
        <p14:creationId xmlns:p14="http://schemas.microsoft.com/office/powerpoint/2010/main" val="2727022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794C-A3C0-116C-8C35-F7B16C81B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Poor Grammar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099B25-2B78-3527-6151-A1D654770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210965"/>
            <a:ext cx="5911858" cy="434083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1074D3-B3ED-2D66-7F6D-3DEC0578704E}"/>
              </a:ext>
            </a:extLst>
          </p:cNvPr>
          <p:cNvSpPr txBox="1"/>
          <p:nvPr/>
        </p:nvSpPr>
        <p:spPr>
          <a:xfrm>
            <a:off x="7033145" y="3454175"/>
            <a:ext cx="44785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 unclear that we have no idea what they meant</a:t>
            </a:r>
          </a:p>
        </p:txBody>
      </p:sp>
    </p:spTree>
    <p:extLst>
      <p:ext uri="{BB962C8B-B14F-4D97-AF65-F5344CB8AC3E}">
        <p14:creationId xmlns:p14="http://schemas.microsoft.com/office/powerpoint/2010/main" val="162301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794C-A3C0-116C-8C35-F7B16C81B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Poor Grammar and Vocabulary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C5A491-3CFE-97D4-1B5A-E3C96AC18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2569" y="2206305"/>
            <a:ext cx="6232437" cy="44896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657FE1-174C-DE2B-DA15-BA4C566C9235}"/>
              </a:ext>
            </a:extLst>
          </p:cNvPr>
          <p:cNvSpPr txBox="1"/>
          <p:nvPr/>
        </p:nvSpPr>
        <p:spPr>
          <a:xfrm>
            <a:off x="192947" y="3363985"/>
            <a:ext cx="505824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Correct:</a:t>
            </a:r>
          </a:p>
          <a:p>
            <a:endParaRPr lang="en-US" dirty="0"/>
          </a:p>
          <a:p>
            <a:r>
              <a:rPr lang="en-US" sz="2800" dirty="0"/>
              <a:t>OVERSPEEDING IS LIKE A KNIFE</a:t>
            </a:r>
          </a:p>
          <a:p>
            <a:r>
              <a:rPr lang="en-US" sz="2800" dirty="0"/>
              <a:t>THAT CUTS A LIFE</a:t>
            </a:r>
          </a:p>
        </p:txBody>
      </p:sp>
    </p:spTree>
    <p:extLst>
      <p:ext uri="{BB962C8B-B14F-4D97-AF65-F5344CB8AC3E}">
        <p14:creationId xmlns:p14="http://schemas.microsoft.com/office/powerpoint/2010/main" val="3218401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794C-A3C0-116C-8C35-F7B16C81B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Serious Spelling Mistake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73AFF9-77D2-AE84-0179-1081CD5D5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327" y="2376906"/>
            <a:ext cx="6578417" cy="40445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8AF4B9-A384-83B3-65AD-527A8798A72A}"/>
              </a:ext>
            </a:extLst>
          </p:cNvPr>
          <p:cNvSpPr txBox="1"/>
          <p:nvPr/>
        </p:nvSpPr>
        <p:spPr>
          <a:xfrm>
            <a:off x="7977929" y="3187817"/>
            <a:ext cx="36156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Construction</a:t>
            </a:r>
          </a:p>
          <a:p>
            <a:r>
              <a:rPr lang="en-US" sz="4400" dirty="0"/>
              <a:t>		-&gt;</a:t>
            </a:r>
          </a:p>
          <a:p>
            <a:r>
              <a:rPr lang="en-US" sz="4400" dirty="0"/>
              <a:t>Erection</a:t>
            </a:r>
          </a:p>
        </p:txBody>
      </p:sp>
    </p:spTree>
    <p:extLst>
      <p:ext uri="{BB962C8B-B14F-4D97-AF65-F5344CB8AC3E}">
        <p14:creationId xmlns:p14="http://schemas.microsoft.com/office/powerpoint/2010/main" val="1603709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F6BE-3D19-22C8-B336-28FDA7A2F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McDonald’s </a:t>
            </a:r>
            <a:r>
              <a:rPr lang="en-US" dirty="0" err="1"/>
              <a:t>lovin</a:t>
            </a:r>
            <a:r>
              <a:rPr lang="en-US" dirty="0"/>
              <a:t>’ 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42BA9B-1E2A-3132-67A4-511818C29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1545" y="2150511"/>
            <a:ext cx="3240134" cy="449547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F8F4D6-BA5E-95AC-0560-C75D9201F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2150511"/>
            <a:ext cx="6666525" cy="445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5216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85</TotalTime>
  <Words>106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Trebuchet MS</vt:lpstr>
      <vt:lpstr>Berlin</vt:lpstr>
      <vt:lpstr>ETP Presentation</vt:lpstr>
      <vt:lpstr>Team Members</vt:lpstr>
      <vt:lpstr>Poor Grammar and Spelling Mistakes</vt:lpstr>
      <vt:lpstr>Missing Comma</vt:lpstr>
      <vt:lpstr>Spelling Mistake</vt:lpstr>
      <vt:lpstr>Poor Grammar</vt:lpstr>
      <vt:lpstr>Poor Grammar and Vocabulary</vt:lpstr>
      <vt:lpstr>Serious Spelling Mistake</vt:lpstr>
      <vt:lpstr>McDonald’s lovin’ 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Re&amp;ound</dc:title>
  <dc:creator>Madhav Goyal</dc:creator>
  <cp:lastModifiedBy>Madhav Goyal</cp:lastModifiedBy>
  <cp:revision>13</cp:revision>
  <dcterms:created xsi:type="dcterms:W3CDTF">2023-02-01T06:21:35Z</dcterms:created>
  <dcterms:modified xsi:type="dcterms:W3CDTF">2023-02-01T16:39:58Z</dcterms:modified>
</cp:coreProperties>
</file>