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15"/>
  </p:notesMasterIdLst>
  <p:sldIdLst>
    <p:sldId id="268" r:id="rId2"/>
    <p:sldId id="375" r:id="rId3"/>
    <p:sldId id="377" r:id="rId4"/>
    <p:sldId id="378" r:id="rId5"/>
    <p:sldId id="379" r:id="rId6"/>
    <p:sldId id="380" r:id="rId7"/>
    <p:sldId id="381" r:id="rId8"/>
    <p:sldId id="383" r:id="rId9"/>
    <p:sldId id="382" r:id="rId10"/>
    <p:sldId id="384" r:id="rId11"/>
    <p:sldId id="385" r:id="rId12"/>
    <p:sldId id="386" r:id="rId13"/>
    <p:sldId id="3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183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7C1E-86A3-415F-A80B-48ED8C299100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4DF2B-F74E-4BE7-B454-FC26241F6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8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C17B-0FF4-4F16-A45C-D684EAA19110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2C5AA-2BD8-4847-A22D-CFC4035D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E1CC87A-2084-49F4-9F63-8732DB616421}" type="datetimeFigureOut">
              <a:rPr lang="en-US" smtClean="0"/>
              <a:t>02-Mar-23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8DC8E92-D437-4C8C-9793-7ED372A80A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Introduction to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Software Testing</a:t>
            </a: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/>
            </a:r>
            <a:br>
              <a:rPr lang="en-US" sz="32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By </a:t>
            </a:r>
            <a:b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r>
              <a:rPr lang="en-US" sz="32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Dr. Praveen Kantha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"/>
            <a:ext cx="16764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97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66843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begins at the vortex of the spiral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concentrates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unit (i.e., component)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implemented in source code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progresses by moving outward along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spiral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testing, where the focus is on design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the software architecture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turn outward on the spiral,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encounter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testing, where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established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software requirements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against the software that has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constructed.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system testing, where the software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tested as a whole.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testing Strategy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54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testing Strategy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13168"/>
            <a:ext cx="5020376" cy="2667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71800" y="3587710"/>
            <a:ext cx="495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&gt;&gt; white-box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 black-box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limited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&gt;&gt; black-box techniques</a:t>
            </a:r>
          </a:p>
        </p:txBody>
      </p:sp>
      <p:sp>
        <p:nvSpPr>
          <p:cNvPr id="8" name="Rectangle 7"/>
          <p:cNvSpPr/>
          <p:nvPr/>
        </p:nvSpPr>
        <p:spPr>
          <a:xfrm>
            <a:off x="800100" y="4589274"/>
            <a:ext cx="83439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White-box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developer perform the white box testing. In this testing developer have the knowledge about internal architecture of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Testing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engineers perform the black box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testing.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testing tested no need to know internal architecture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give the input and check the result.</a:t>
            </a:r>
          </a:p>
        </p:txBody>
      </p:sp>
    </p:spTree>
    <p:extLst>
      <p:ext uri="{BB962C8B-B14F-4D97-AF65-F5344CB8AC3E}">
        <p14:creationId xmlns:p14="http://schemas.microsoft.com/office/powerpoint/2010/main" val="74545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218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focuses on the smallest unit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design—the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 or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component-level design description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important control paths are tested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uncover errors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the boundary of the module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is white-box oriented, and the step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conducted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parallel for multiple components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interface is tested to ensure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flows into and out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under test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data structure is examined to ensure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maintains its integrity during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steps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algorithm's execution.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13354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418514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990600"/>
            <a:ext cx="3962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Boundary conditions are tested to ensure that the module operates properly at boundaries established to limit or restrict processing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independent paths (basis paths) through the control structure are exercised to ensure that all statements in a module have been executed at least </a:t>
            </a:r>
            <a:r>
              <a:rPr lang="en-US" dirty="0" smtClean="0"/>
              <a:t>once.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All </a:t>
            </a:r>
            <a:r>
              <a:rPr lang="en-US" dirty="0"/>
              <a:t>error handling paths are tested.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990600"/>
            <a:ext cx="266737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4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73872" y="2010012"/>
            <a:ext cx="5648623" cy="120430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77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z="24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?</a:t>
            </a:r>
            <a:r>
              <a:rPr lang="en-US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u="none" strike="noStrike" baseline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8229600" cy="4038600"/>
          </a:xfrm>
        </p:spPr>
        <p:txBody>
          <a:bodyPr>
            <a:noAutofit/>
          </a:bodyPr>
          <a:lstStyle/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is a method to check whether the actual software product matches expected requirements and to ensure that software product is Defect free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execution of software/system components using manual or automated tools to evaluate one or more properties of interest.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software testing is to identify errors, gaps or missing requirements in contrast to actual requirements.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85725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Testing:-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04900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tests should meet the customer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our software testing should be performed by a third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not possible. As we need the optimal amount of testing based on the risk assessment of the application.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tests to be conducted should be planned before implementing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Pareto rule(80/20 rule) which states that 80% of errors come from 20% of program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small parts and extend it to large parts. </a:t>
            </a:r>
          </a:p>
        </p:txBody>
      </p:sp>
    </p:spTree>
    <p:extLst>
      <p:ext uri="{BB962C8B-B14F-4D97-AF65-F5344CB8AC3E}">
        <p14:creationId xmlns:p14="http://schemas.microsoft.com/office/powerpoint/2010/main" val="10192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Testing Strategy?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00628"/>
            <a:ext cx="8534400" cy="49953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test cases is important, but so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you use to execute them.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develop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plan for your tests?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program as a whole or run tests only on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small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it?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rerun tests you've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already conducted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add new components to a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 system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lnSpc>
                <a:spcPct val="170000"/>
              </a:lnSpc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you involve the customer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marL="466344" lvl="3" indent="0" algn="just">
              <a:lnSpc>
                <a:spcPct val="170000"/>
              </a:lnSpc>
              <a:buNone/>
            </a:pP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many other questions are answered 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software testing strategy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857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Strategic Approach to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2192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at the component level and works "outward" toward the integration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entire computer-based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techniques are appropriate at different points in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conducted by the developer of the software and (for large projects) an independent test group.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debugging are different activities, but debugging must be accommodated in any testing strategy.</a:t>
            </a:r>
          </a:p>
        </p:txBody>
      </p:sp>
    </p:spTree>
    <p:extLst>
      <p:ext uri="{BB962C8B-B14F-4D97-AF65-F5344CB8AC3E}">
        <p14:creationId xmlns:p14="http://schemas.microsoft.com/office/powerpoint/2010/main" val="191810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219200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set of activities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correctly implements a specific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different set of activities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ensure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software that has been built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traceable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requirements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we building the product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right?</a:t>
            </a:r>
          </a:p>
          <a:p>
            <a:pPr algn="ctr"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"Are we building the right product?"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57200"/>
            <a:ext cx="478092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Verification and Validation</a:t>
            </a:r>
            <a:endParaRPr lang="en-US" sz="2200" b="1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1066800"/>
            <a:ext cx="8534400" cy="4992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developer is always responsible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individual units (components)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each performs the function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cases, the developer also conducts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software architecture is complete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test group become involved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an independent test group (ITG)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inherent problems associated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letting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 test the thing that has been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removes the conflict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otherwise be present.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Organizing for Software Testing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520940" cy="548640"/>
          </a:xfrm>
        </p:spPr>
        <p:txBody>
          <a:bodyPr/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software testing Strategy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295400"/>
            <a:ext cx="5489046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572000"/>
            <a:ext cx="542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Strategy for Software testing may be viewed as spiral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1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7902</TotalTime>
  <Words>873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Times New Roman</vt:lpstr>
      <vt:lpstr>Tunga</vt:lpstr>
      <vt:lpstr>Wingdings</vt:lpstr>
      <vt:lpstr>Angles</vt:lpstr>
      <vt:lpstr>Introduction to Software Testing   By  Dr. Praveen Kantha</vt:lpstr>
      <vt:lpstr>Software Testing</vt:lpstr>
      <vt:lpstr>What is a Software Testing ? </vt:lpstr>
      <vt:lpstr>Principles of Testing:-</vt:lpstr>
      <vt:lpstr>What is Testing Strategy?</vt:lpstr>
      <vt:lpstr>A Strategic Approach to Software Testing?</vt:lpstr>
      <vt:lpstr>PowerPoint Presentation</vt:lpstr>
      <vt:lpstr>Organizing for Software Testing</vt:lpstr>
      <vt:lpstr> A software testing Strategy</vt:lpstr>
      <vt:lpstr> A software testing Strategy</vt:lpstr>
      <vt:lpstr> A software testing Strategy</vt:lpstr>
      <vt:lpstr> Unit Testing </vt:lpstr>
      <vt:lpstr> Unit Testing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CLASSES</dc:title>
  <dc:creator>Hp</dc:creator>
  <cp:lastModifiedBy>Praveen Kantha</cp:lastModifiedBy>
  <cp:revision>348</cp:revision>
  <dcterms:created xsi:type="dcterms:W3CDTF">2020-04-16T03:02:51Z</dcterms:created>
  <dcterms:modified xsi:type="dcterms:W3CDTF">2023-03-02T09:53:44Z</dcterms:modified>
</cp:coreProperties>
</file>