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2"/>
  </p:notesMasterIdLst>
  <p:sldIdLst>
    <p:sldId id="268" r:id="rId2"/>
    <p:sldId id="375" r:id="rId3"/>
    <p:sldId id="386" r:id="rId4"/>
    <p:sldId id="387" r:id="rId5"/>
    <p:sldId id="397" r:id="rId6"/>
    <p:sldId id="398" r:id="rId7"/>
    <p:sldId id="399" r:id="rId8"/>
    <p:sldId id="400" r:id="rId9"/>
    <p:sldId id="401" r:id="rId10"/>
    <p:sldId id="40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C7C1E-86A3-415F-A80B-48ED8C299100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4DF2B-F74E-4BE7-B454-FC26241F6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8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C17B-0FF4-4F16-A45C-D684EAA19110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C5AA-2BD8-4847-A22D-CFC4035D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E1CC87A-2084-49F4-9F63-8732DB616421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Introduction to Software Testing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/>
            </a:r>
            <a:b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/>
            </a:r>
            <a:b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/>
            </a:r>
            <a:b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By </a:t>
            </a:r>
            <a:b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Dr. Praveen Kantha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 descr="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16764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978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548640"/>
            <a:ext cx="8305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a few common tools used for System Testing: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IBM Rational Quality Manager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Microsoft Test Manager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LoadRunner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Gatling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JServ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749" y="0"/>
            <a:ext cx="752094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70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73872" y="2010012"/>
            <a:ext cx="5648623" cy="120430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345177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797325"/>
            <a:ext cx="752094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541361" y="14478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evaluating software during the development process or at the end of the development process to determine whether it satisfies specified business requirements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Testing ensures that the product actually meets the client's needs.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be defined as to demonstrate that the product fulfills its intended use when deployed 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219200"/>
            <a:ext cx="7696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Advantages of Validation Testing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customer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confident about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fulfill the client’s requirement until the optimum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from the end-user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52094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Validation Testing Important? </a:t>
            </a:r>
          </a:p>
        </p:txBody>
      </p:sp>
    </p:spTree>
    <p:extLst>
      <p:ext uri="{BB962C8B-B14F-4D97-AF65-F5344CB8AC3E}">
        <p14:creationId xmlns:p14="http://schemas.microsoft.com/office/powerpoint/2010/main" val="42022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"/>
            <a:ext cx="8534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Stages of Validation Testing Process</a:t>
            </a:r>
          </a:p>
          <a:p>
            <a:pPr algn="just"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when you conduct validation tests on your software, these are the steps involved: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project-specific plan that defines the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and goals of your validation project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Think of this as high-level planning for your product’s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Requirements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you’re just starting the software development process or you’re making changes to an existing product, you’ll need to establish a set of requirements to work toward. These requirements stipulate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features your product should include and how those features should 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defines the test criteria, which is essential for verification and validation.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5882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609600"/>
            <a:ext cx="8534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Stages of Validation Testing Process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Selecting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Team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You’ll need to field an experienced and competent development team (client included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Documents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specification document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you describe the operating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Estimation/Evaluation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Next, we proceed with the software testing stage, verify it operates as originally intended and submit a validation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Fixing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Bugs or Incorporating Changes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update the software to remove any bugs or issues found during the evaluation.</a:t>
            </a:r>
          </a:p>
        </p:txBody>
      </p:sp>
    </p:spTree>
    <p:extLst>
      <p:ext uri="{BB962C8B-B14F-4D97-AF65-F5344CB8AC3E}">
        <p14:creationId xmlns:p14="http://schemas.microsoft.com/office/powerpoint/2010/main" val="389329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797325"/>
            <a:ext cx="752094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541361" y="14478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 is a level of testing that validates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fully integrated software product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evaluate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is a black-box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categories based on: Who is Doing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Testing?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categories based on: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(Ex: whether car working properly ,breaking working, locking system working etc. /Non-Functional Requirements? (Ex : load and stress level testing is done in Non-Functional.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80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0945" y="695489"/>
            <a:ext cx="752094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 of System Testing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244129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Testing is a type of software testing that is carried out to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the speed, scalability, stability and reliability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software product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Testing: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Testing is a type of software Testing which is carried out to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behavior of a system or software product under extreme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Stress Testing: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Testing is a type of software testing performed to check the robustness of the system under the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varying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loads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49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485379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is performed in the following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Setup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Create testing environment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better quality testing.</a:t>
            </a:r>
          </a:p>
          <a:p>
            <a:pPr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Case: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test case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testing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</a:p>
          <a:p>
            <a:pPr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the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to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tested.</a:t>
            </a:r>
          </a:p>
          <a:p>
            <a:pPr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Test Case: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generation of the test case and the test data, test cases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are executed.</a:t>
            </a:r>
          </a:p>
          <a:p>
            <a:pPr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 Reporting: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Defects in the system are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carried out to test the side effects of the testing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Defects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Defects are fixed in this step.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Retest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test is not successful then again test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performed.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749" y="0"/>
            <a:ext cx="752094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Testing Process: </a:t>
            </a:r>
          </a:p>
        </p:txBody>
      </p:sp>
    </p:spTree>
    <p:extLst>
      <p:ext uri="{BB962C8B-B14F-4D97-AF65-F5344CB8AC3E}">
        <p14:creationId xmlns:p14="http://schemas.microsoft.com/office/powerpoint/2010/main" val="76991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11674</TotalTime>
  <Words>644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Franklin Gothic Book</vt:lpstr>
      <vt:lpstr>Franklin Gothic Medium</vt:lpstr>
      <vt:lpstr>Times New Roman</vt:lpstr>
      <vt:lpstr>Tunga</vt:lpstr>
      <vt:lpstr>Wingdings</vt:lpstr>
      <vt:lpstr>Angles</vt:lpstr>
      <vt:lpstr>Introduction to Software Testing   By  Dr. Praveen Kantha</vt:lpstr>
      <vt:lpstr>Software Testing</vt:lpstr>
      <vt:lpstr> validation Testing</vt:lpstr>
      <vt:lpstr>Why is Validation Testing Important? </vt:lpstr>
      <vt:lpstr>PowerPoint Presentation</vt:lpstr>
      <vt:lpstr>PowerPoint Presentation</vt:lpstr>
      <vt:lpstr> system Testing</vt:lpstr>
      <vt:lpstr> Types of System Testing:</vt:lpstr>
      <vt:lpstr> System Testing Process: </vt:lpstr>
      <vt:lpstr> System Testing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CLASSES</dc:title>
  <dc:creator>Hp</dc:creator>
  <cp:lastModifiedBy>Praveen Kantha</cp:lastModifiedBy>
  <cp:revision>392</cp:revision>
  <dcterms:created xsi:type="dcterms:W3CDTF">2020-04-16T03:02:51Z</dcterms:created>
  <dcterms:modified xsi:type="dcterms:W3CDTF">2023-03-27T06:13:28Z</dcterms:modified>
</cp:coreProperties>
</file>